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7"/>
  </p:notesMasterIdLst>
  <p:sldIdLst>
    <p:sldId id="258" r:id="rId3"/>
    <p:sldId id="557" r:id="rId4"/>
    <p:sldId id="543" r:id="rId5"/>
    <p:sldId id="542" r:id="rId6"/>
    <p:sldId id="337" r:id="rId7"/>
    <p:sldId id="768" r:id="rId8"/>
    <p:sldId id="774" r:id="rId9"/>
    <p:sldId id="775" r:id="rId10"/>
    <p:sldId id="498" r:id="rId11"/>
    <p:sldId id="499" r:id="rId12"/>
    <p:sldId id="322" r:id="rId13"/>
    <p:sldId id="329" r:id="rId14"/>
    <p:sldId id="300" r:id="rId15"/>
    <p:sldId id="651" r:id="rId16"/>
    <p:sldId id="777" r:id="rId17"/>
    <p:sldId id="784" r:id="rId18"/>
    <p:sldId id="701" r:id="rId19"/>
    <p:sldId id="783" r:id="rId20"/>
    <p:sldId id="649" r:id="rId21"/>
    <p:sldId id="604" r:id="rId22"/>
    <p:sldId id="778" r:id="rId23"/>
    <p:sldId id="779" r:id="rId24"/>
    <p:sldId id="780" r:id="rId25"/>
    <p:sldId id="781" r:id="rId26"/>
    <p:sldId id="782" r:id="rId27"/>
    <p:sldId id="732" r:id="rId28"/>
    <p:sldId id="786" r:id="rId29"/>
    <p:sldId id="785" r:id="rId30"/>
    <p:sldId id="787" r:id="rId31"/>
    <p:sldId id="755" r:id="rId32"/>
    <p:sldId id="616" r:id="rId33"/>
    <p:sldId id="725" r:id="rId34"/>
    <p:sldId id="788" r:id="rId35"/>
    <p:sldId id="770" r:id="rId36"/>
    <p:sldId id="772" r:id="rId37"/>
    <p:sldId id="793" r:id="rId38"/>
    <p:sldId id="794" r:id="rId39"/>
    <p:sldId id="277" r:id="rId40"/>
    <p:sldId id="776" r:id="rId41"/>
    <p:sldId id="767" r:id="rId42"/>
    <p:sldId id="792" r:id="rId43"/>
    <p:sldId id="791" r:id="rId44"/>
    <p:sldId id="639" r:id="rId45"/>
    <p:sldId id="35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0A8"/>
    <a:srgbClr val="92D050"/>
    <a:srgbClr val="52CDC0"/>
    <a:srgbClr val="D4F0FC"/>
    <a:srgbClr val="8DD8F8"/>
    <a:srgbClr val="EB2B2F"/>
    <a:srgbClr val="9F6C28"/>
    <a:srgbClr val="5D7373"/>
    <a:srgbClr val="42C8F4"/>
    <a:srgbClr val="21B1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60"/>
  </p:normalViewPr>
  <p:slideViewPr>
    <p:cSldViewPr snapToGrid="0">
      <p:cViewPr varScale="1">
        <p:scale>
          <a:sx n="104" d="100"/>
          <a:sy n="104" d="100"/>
        </p:scale>
        <p:origin x="774"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75017F-EA4E-45A2-B6DB-24C561A9C222}" type="datetimeFigureOut">
              <a:rPr lang="en-US" smtClean="0"/>
              <a:t>8/28/2021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5C71DC-2927-4DE2-85A9-F0028BDD295B}" type="slidenum">
              <a:rPr lang="en-US" smtClean="0"/>
              <a:t>‹#›</a:t>
            </a:fld>
            <a:endParaRPr lang="en-US"/>
          </a:p>
        </p:txBody>
      </p:sp>
    </p:spTree>
    <p:extLst>
      <p:ext uri="{BB962C8B-B14F-4D97-AF65-F5344CB8AC3E}">
        <p14:creationId xmlns:p14="http://schemas.microsoft.com/office/powerpoint/2010/main" val="3372006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91B74-C61C-47EB-B68C-452F4E957BA8}" type="slidenum">
              <a:rPr lang="en-US" smtClean="0"/>
              <a:t>15</a:t>
            </a:fld>
            <a:endParaRPr lang="en-US"/>
          </a:p>
        </p:txBody>
      </p:sp>
    </p:spTree>
    <p:extLst>
      <p:ext uri="{BB962C8B-B14F-4D97-AF65-F5344CB8AC3E}">
        <p14:creationId xmlns:p14="http://schemas.microsoft.com/office/powerpoint/2010/main" val="914406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91B74-C61C-47EB-B68C-452F4E957BA8}" type="slidenum">
              <a:rPr lang="en-US" smtClean="0"/>
              <a:t>25</a:t>
            </a:fld>
            <a:endParaRPr lang="en-US"/>
          </a:p>
        </p:txBody>
      </p:sp>
    </p:spTree>
    <p:extLst>
      <p:ext uri="{BB962C8B-B14F-4D97-AF65-F5344CB8AC3E}">
        <p14:creationId xmlns:p14="http://schemas.microsoft.com/office/powerpoint/2010/main" val="2992618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91B74-C61C-47EB-B68C-452F4E957BA8}" type="slidenum">
              <a:rPr lang="en-US" smtClean="0"/>
              <a:t>26</a:t>
            </a:fld>
            <a:endParaRPr lang="en-US"/>
          </a:p>
        </p:txBody>
      </p:sp>
    </p:spTree>
    <p:extLst>
      <p:ext uri="{BB962C8B-B14F-4D97-AF65-F5344CB8AC3E}">
        <p14:creationId xmlns:p14="http://schemas.microsoft.com/office/powerpoint/2010/main" val="3480789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91B74-C61C-47EB-B68C-452F4E957BA8}" type="slidenum">
              <a:rPr lang="en-US" smtClean="0"/>
              <a:t>27</a:t>
            </a:fld>
            <a:endParaRPr lang="en-US"/>
          </a:p>
        </p:txBody>
      </p:sp>
    </p:spTree>
    <p:extLst>
      <p:ext uri="{BB962C8B-B14F-4D97-AF65-F5344CB8AC3E}">
        <p14:creationId xmlns:p14="http://schemas.microsoft.com/office/powerpoint/2010/main" val="2322286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91B74-C61C-47EB-B68C-452F4E957BA8}" type="slidenum">
              <a:rPr lang="en-US" smtClean="0"/>
              <a:t>28</a:t>
            </a:fld>
            <a:endParaRPr lang="en-US"/>
          </a:p>
        </p:txBody>
      </p:sp>
    </p:spTree>
    <p:extLst>
      <p:ext uri="{BB962C8B-B14F-4D97-AF65-F5344CB8AC3E}">
        <p14:creationId xmlns:p14="http://schemas.microsoft.com/office/powerpoint/2010/main" val="1220595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91B74-C61C-47EB-B68C-452F4E957BA8}" type="slidenum">
              <a:rPr lang="en-US" smtClean="0"/>
              <a:t>16</a:t>
            </a:fld>
            <a:endParaRPr lang="en-US"/>
          </a:p>
        </p:txBody>
      </p:sp>
    </p:spTree>
    <p:extLst>
      <p:ext uri="{BB962C8B-B14F-4D97-AF65-F5344CB8AC3E}">
        <p14:creationId xmlns:p14="http://schemas.microsoft.com/office/powerpoint/2010/main" val="1127858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91B74-C61C-47EB-B68C-452F4E957BA8}" type="slidenum">
              <a:rPr lang="en-US" smtClean="0"/>
              <a:t>17</a:t>
            </a:fld>
            <a:endParaRPr lang="en-US"/>
          </a:p>
        </p:txBody>
      </p:sp>
    </p:spTree>
    <p:extLst>
      <p:ext uri="{BB962C8B-B14F-4D97-AF65-F5344CB8AC3E}">
        <p14:creationId xmlns:p14="http://schemas.microsoft.com/office/powerpoint/2010/main" val="2907136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91B74-C61C-47EB-B68C-452F4E957BA8}" type="slidenum">
              <a:rPr lang="en-US" smtClean="0"/>
              <a:t>18</a:t>
            </a:fld>
            <a:endParaRPr lang="en-US"/>
          </a:p>
        </p:txBody>
      </p:sp>
    </p:spTree>
    <p:extLst>
      <p:ext uri="{BB962C8B-B14F-4D97-AF65-F5344CB8AC3E}">
        <p14:creationId xmlns:p14="http://schemas.microsoft.com/office/powerpoint/2010/main" val="1974006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91B74-C61C-47EB-B68C-452F4E957BA8}" type="slidenum">
              <a:rPr lang="en-US" smtClean="0"/>
              <a:t>19</a:t>
            </a:fld>
            <a:endParaRPr lang="en-US"/>
          </a:p>
        </p:txBody>
      </p:sp>
    </p:spTree>
    <p:extLst>
      <p:ext uri="{BB962C8B-B14F-4D97-AF65-F5344CB8AC3E}">
        <p14:creationId xmlns:p14="http://schemas.microsoft.com/office/powerpoint/2010/main" val="2589651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91B74-C61C-47EB-B68C-452F4E957BA8}" type="slidenum">
              <a:rPr lang="en-US" smtClean="0"/>
              <a:t>21</a:t>
            </a:fld>
            <a:endParaRPr lang="en-US"/>
          </a:p>
        </p:txBody>
      </p:sp>
    </p:spTree>
    <p:extLst>
      <p:ext uri="{BB962C8B-B14F-4D97-AF65-F5344CB8AC3E}">
        <p14:creationId xmlns:p14="http://schemas.microsoft.com/office/powerpoint/2010/main" val="676802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91B74-C61C-47EB-B68C-452F4E957BA8}" type="slidenum">
              <a:rPr lang="en-US" smtClean="0"/>
              <a:t>22</a:t>
            </a:fld>
            <a:endParaRPr lang="en-US"/>
          </a:p>
        </p:txBody>
      </p:sp>
    </p:spTree>
    <p:extLst>
      <p:ext uri="{BB962C8B-B14F-4D97-AF65-F5344CB8AC3E}">
        <p14:creationId xmlns:p14="http://schemas.microsoft.com/office/powerpoint/2010/main" val="1132333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91B74-C61C-47EB-B68C-452F4E957BA8}" type="slidenum">
              <a:rPr lang="en-US" smtClean="0"/>
              <a:t>23</a:t>
            </a:fld>
            <a:endParaRPr lang="en-US"/>
          </a:p>
        </p:txBody>
      </p:sp>
    </p:spTree>
    <p:extLst>
      <p:ext uri="{BB962C8B-B14F-4D97-AF65-F5344CB8AC3E}">
        <p14:creationId xmlns:p14="http://schemas.microsoft.com/office/powerpoint/2010/main" val="2185694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91B74-C61C-47EB-B68C-452F4E957BA8}" type="slidenum">
              <a:rPr lang="en-US" smtClean="0"/>
              <a:t>24</a:t>
            </a:fld>
            <a:endParaRPr lang="en-US"/>
          </a:p>
        </p:txBody>
      </p:sp>
    </p:spTree>
    <p:extLst>
      <p:ext uri="{BB962C8B-B14F-4D97-AF65-F5344CB8AC3E}">
        <p14:creationId xmlns:p14="http://schemas.microsoft.com/office/powerpoint/2010/main" val="1549933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wmv"/><Relationship Id="rId1" Type="http://schemas.microsoft.com/office/2007/relationships/media" Target="../media/media1.wmv"/><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5.pn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3C6A3-E9FA-4BCA-9B88-D7CBE42A51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D13529-2126-418C-9FA2-C3A033D7C2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609AD3-3C60-4238-8B07-30B6C13AF967}"/>
              </a:ext>
            </a:extLst>
          </p:cNvPr>
          <p:cNvSpPr>
            <a:spLocks noGrp="1"/>
          </p:cNvSpPr>
          <p:nvPr>
            <p:ph type="dt" sz="half" idx="10"/>
          </p:nvPr>
        </p:nvSpPr>
        <p:spPr/>
        <p:txBody>
          <a:bodyPr/>
          <a:lstStyle/>
          <a:p>
            <a:fld id="{B1618A45-A2B7-4A76-9D88-7CF53B4E9A00}" type="datetimeFigureOut">
              <a:rPr lang="en-US" smtClean="0"/>
              <a:t>8/28/2021</a:t>
            </a:fld>
            <a:endParaRPr lang="en-US"/>
          </a:p>
        </p:txBody>
      </p:sp>
      <p:sp>
        <p:nvSpPr>
          <p:cNvPr id="5" name="Footer Placeholder 4">
            <a:extLst>
              <a:ext uri="{FF2B5EF4-FFF2-40B4-BE49-F238E27FC236}">
                <a16:creationId xmlns:a16="http://schemas.microsoft.com/office/drawing/2014/main" id="{87E6E2F5-1082-47CD-ADB2-CEE65F5D8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9106A9-10A8-43BB-9E21-6028436D3AE9}"/>
              </a:ext>
            </a:extLst>
          </p:cNvPr>
          <p:cNvSpPr>
            <a:spLocks noGrp="1"/>
          </p:cNvSpPr>
          <p:nvPr>
            <p:ph type="sldNum" sz="quarter" idx="12"/>
          </p:nvPr>
        </p:nvSpPr>
        <p:spPr/>
        <p:txBody>
          <a:bodyPr/>
          <a:lstStyle/>
          <a:p>
            <a:fld id="{FD0DF42F-8609-4815-B804-C9D83F4E90FA}" type="slidenum">
              <a:rPr lang="en-US" smtClean="0"/>
              <a:t>‹#›</a:t>
            </a:fld>
            <a:endParaRPr lang="en-US"/>
          </a:p>
        </p:txBody>
      </p:sp>
    </p:spTree>
    <p:extLst>
      <p:ext uri="{BB962C8B-B14F-4D97-AF65-F5344CB8AC3E}">
        <p14:creationId xmlns:p14="http://schemas.microsoft.com/office/powerpoint/2010/main" val="4004494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F9DD8-1ABB-4DCC-B0AF-40ED2D8369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6E8FC5-93A2-4E9F-881F-CE99902D4A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E3D6A6-FFD1-48D9-9D50-563922B3F35E}"/>
              </a:ext>
            </a:extLst>
          </p:cNvPr>
          <p:cNvSpPr>
            <a:spLocks noGrp="1"/>
          </p:cNvSpPr>
          <p:nvPr>
            <p:ph type="dt" sz="half" idx="10"/>
          </p:nvPr>
        </p:nvSpPr>
        <p:spPr/>
        <p:txBody>
          <a:bodyPr/>
          <a:lstStyle/>
          <a:p>
            <a:fld id="{B1618A45-A2B7-4A76-9D88-7CF53B4E9A00}" type="datetimeFigureOut">
              <a:rPr lang="en-US" smtClean="0"/>
              <a:t>8/28/2021</a:t>
            </a:fld>
            <a:endParaRPr lang="en-US"/>
          </a:p>
        </p:txBody>
      </p:sp>
      <p:sp>
        <p:nvSpPr>
          <p:cNvPr id="5" name="Footer Placeholder 4">
            <a:extLst>
              <a:ext uri="{FF2B5EF4-FFF2-40B4-BE49-F238E27FC236}">
                <a16:creationId xmlns:a16="http://schemas.microsoft.com/office/drawing/2014/main" id="{5ECB5FF8-1086-45F3-BEBF-6E6170BF8E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BF5C55-0F5E-4C4D-93A2-DCB161FE397C}"/>
              </a:ext>
            </a:extLst>
          </p:cNvPr>
          <p:cNvSpPr>
            <a:spLocks noGrp="1"/>
          </p:cNvSpPr>
          <p:nvPr>
            <p:ph type="sldNum" sz="quarter" idx="12"/>
          </p:nvPr>
        </p:nvSpPr>
        <p:spPr/>
        <p:txBody>
          <a:bodyPr/>
          <a:lstStyle/>
          <a:p>
            <a:fld id="{FD0DF42F-8609-4815-B804-C9D83F4E90FA}" type="slidenum">
              <a:rPr lang="en-US" smtClean="0"/>
              <a:t>‹#›</a:t>
            </a:fld>
            <a:endParaRPr lang="en-US"/>
          </a:p>
        </p:txBody>
      </p:sp>
    </p:spTree>
    <p:extLst>
      <p:ext uri="{BB962C8B-B14F-4D97-AF65-F5344CB8AC3E}">
        <p14:creationId xmlns:p14="http://schemas.microsoft.com/office/powerpoint/2010/main" val="4175621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5DC9CF-D3DB-418A-95BF-B43CE1A931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8B2CB3-B649-4D94-8D44-DAAF4CA20B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C6D820-F0FE-4EE0-AB86-8FF3D696E4AC}"/>
              </a:ext>
            </a:extLst>
          </p:cNvPr>
          <p:cNvSpPr>
            <a:spLocks noGrp="1"/>
          </p:cNvSpPr>
          <p:nvPr>
            <p:ph type="dt" sz="half" idx="10"/>
          </p:nvPr>
        </p:nvSpPr>
        <p:spPr/>
        <p:txBody>
          <a:bodyPr/>
          <a:lstStyle/>
          <a:p>
            <a:fld id="{B1618A45-A2B7-4A76-9D88-7CF53B4E9A00}" type="datetimeFigureOut">
              <a:rPr lang="en-US" smtClean="0"/>
              <a:t>8/28/2021</a:t>
            </a:fld>
            <a:endParaRPr lang="en-US"/>
          </a:p>
        </p:txBody>
      </p:sp>
      <p:sp>
        <p:nvSpPr>
          <p:cNvPr id="5" name="Footer Placeholder 4">
            <a:extLst>
              <a:ext uri="{FF2B5EF4-FFF2-40B4-BE49-F238E27FC236}">
                <a16:creationId xmlns:a16="http://schemas.microsoft.com/office/drawing/2014/main" id="{19CAA049-12E1-4E72-A6D8-2A08A43A33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349C27-B59B-4ACC-B6F3-EE87CAD66AE1}"/>
              </a:ext>
            </a:extLst>
          </p:cNvPr>
          <p:cNvSpPr>
            <a:spLocks noGrp="1"/>
          </p:cNvSpPr>
          <p:nvPr>
            <p:ph type="sldNum" sz="quarter" idx="12"/>
          </p:nvPr>
        </p:nvSpPr>
        <p:spPr/>
        <p:txBody>
          <a:bodyPr/>
          <a:lstStyle/>
          <a:p>
            <a:fld id="{FD0DF42F-8609-4815-B804-C9D83F4E90FA}" type="slidenum">
              <a:rPr lang="en-US" smtClean="0"/>
              <a:t>‹#›</a:t>
            </a:fld>
            <a:endParaRPr lang="en-US"/>
          </a:p>
        </p:txBody>
      </p:sp>
    </p:spTree>
    <p:extLst>
      <p:ext uri="{BB962C8B-B14F-4D97-AF65-F5344CB8AC3E}">
        <p14:creationId xmlns:p14="http://schemas.microsoft.com/office/powerpoint/2010/main" val="419550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book_by_candle_ligh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0" y="0"/>
            <a:ext cx="12192000" cy="6858000"/>
          </a:xfrm>
          <a:prstGeom prst="rect">
            <a:avLst/>
          </a:prstGeom>
        </p:spPr>
      </p:pic>
      <p:pic>
        <p:nvPicPr>
          <p:cNvPr id="9" name="Picture 8"/>
          <p:cNvPicPr>
            <a:picLocks noChangeAspect="1"/>
          </p:cNvPicPr>
          <p:nvPr userDrawn="1"/>
        </p:nvPicPr>
        <p:blipFill>
          <a:blip r:embed="rId5" cstate="print">
            <a:duotone>
              <a:prstClr val="black"/>
              <a:schemeClr val="tx2">
                <a:tint val="45000"/>
                <a:satMod val="400000"/>
              </a:schemeClr>
            </a:duotone>
            <a:extLst>
              <a:ext uri="{BEBA8EAE-BF5A-486C-A8C5-ECC9F3942E4B}">
                <a14:imgProps xmlns:a14="http://schemas.microsoft.com/office/drawing/2010/main">
                  <a14:imgLayer r:embed="rId6">
                    <a14:imgEffect>
                      <a14:brightnessContrast bright="-31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p:cNvSpPr/>
          <p:nvPr userDrawn="1"/>
        </p:nvSpPr>
        <p:spPr>
          <a:xfrm>
            <a:off x="-1727200" y="3810000"/>
            <a:ext cx="12192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Date Placeholder 3"/>
          <p:cNvSpPr>
            <a:spLocks noGrp="1"/>
          </p:cNvSpPr>
          <p:nvPr>
            <p:ph type="dt" sz="half" idx="10"/>
          </p:nvPr>
        </p:nvSpPr>
        <p:spPr>
          <a:xfrm>
            <a:off x="609600" y="6492876"/>
            <a:ext cx="2844800" cy="365125"/>
          </a:xfrm>
        </p:spPr>
        <p:txBody>
          <a:bodyPr/>
          <a:lstStyle/>
          <a:p>
            <a:fld id="{2009620A-868C-4F51-95DA-72EFCEFE53EC}" type="datetime1">
              <a:rPr lang="en-US" smtClean="0"/>
              <a:pPr/>
              <a:t>8/28/2021</a:t>
            </a:fld>
            <a:endParaRPr lang="en-US"/>
          </a:p>
        </p:txBody>
      </p:sp>
      <p:sp>
        <p:nvSpPr>
          <p:cNvPr id="5" name="Footer Placeholder 4"/>
          <p:cNvSpPr>
            <a:spLocks noGrp="1"/>
          </p:cNvSpPr>
          <p:nvPr>
            <p:ph type="ftr" sz="quarter" idx="11"/>
          </p:nvPr>
        </p:nvSpPr>
        <p:spPr>
          <a:xfrm>
            <a:off x="4165600" y="6492876"/>
            <a:ext cx="3860800" cy="365125"/>
          </a:xfrm>
        </p:spPr>
        <p:txBody>
          <a:bodyPr/>
          <a:lstStyle/>
          <a:p>
            <a:endParaRPr lang="en-US"/>
          </a:p>
        </p:txBody>
      </p:sp>
      <p:sp>
        <p:nvSpPr>
          <p:cNvPr id="6" name="Slide Number Placeholder 5"/>
          <p:cNvSpPr>
            <a:spLocks noGrp="1"/>
          </p:cNvSpPr>
          <p:nvPr>
            <p:ph type="sldNum" sz="quarter" idx="12"/>
          </p:nvPr>
        </p:nvSpPr>
        <p:spPr>
          <a:xfrm>
            <a:off x="8737600" y="6492876"/>
            <a:ext cx="2844800" cy="365125"/>
          </a:xfrm>
        </p:spPr>
        <p:txBody>
          <a:bodyPr/>
          <a:lstStyle/>
          <a:p>
            <a:fld id="{944DE186-3112-4AB8-AF78-FDBC8ACE92CB}" type="slidenum">
              <a:rPr lang="en-US" smtClean="0"/>
              <a:pPr/>
              <a:t>‹#›</a:t>
            </a:fld>
            <a:endParaRPr lang="en-US"/>
          </a:p>
        </p:txBody>
      </p:sp>
      <p:sp>
        <p:nvSpPr>
          <p:cNvPr id="2" name="Title 1"/>
          <p:cNvSpPr>
            <a:spLocks noGrp="1"/>
          </p:cNvSpPr>
          <p:nvPr>
            <p:ph type="ctrTitle" hasCustomPrompt="1"/>
          </p:nvPr>
        </p:nvSpPr>
        <p:spPr>
          <a:xfrm>
            <a:off x="914400" y="4724401"/>
            <a:ext cx="10363200" cy="1470025"/>
          </a:xfrm>
        </p:spPr>
        <p:txBody>
          <a:bodyPr anchor="b"/>
          <a:lstStyle>
            <a:lvl1pPr algn="l">
              <a:defRPr sz="4800" baseline="0">
                <a:ln>
                  <a:solidFill>
                    <a:schemeClr val="accent5">
                      <a:lumMod val="50000"/>
                    </a:schemeClr>
                  </a:solidFill>
                </a:ln>
                <a:solidFill>
                  <a:schemeClr val="bg2">
                    <a:lumMod val="90000"/>
                  </a:schemeClr>
                </a:solidFill>
                <a:effectLst>
                  <a:reflection blurRad="6350" stA="14000" endPos="45500" dir="5400000" sy="-100000" algn="bl" rotWithShape="0"/>
                </a:effectLst>
              </a:defRPr>
            </a:lvl1pPr>
          </a:lstStyle>
          <a:p>
            <a:r>
              <a:rPr lang="en-US" dirty="0"/>
              <a:t>Title</a:t>
            </a:r>
          </a:p>
        </p:txBody>
      </p:sp>
      <p:sp>
        <p:nvSpPr>
          <p:cNvPr id="3" name="Subtitle 2"/>
          <p:cNvSpPr>
            <a:spLocks noGrp="1"/>
          </p:cNvSpPr>
          <p:nvPr>
            <p:ph type="subTitle" idx="1"/>
          </p:nvPr>
        </p:nvSpPr>
        <p:spPr>
          <a:xfrm>
            <a:off x="914400" y="6172200"/>
            <a:ext cx="8534400" cy="762000"/>
          </a:xfrm>
          <a:ln>
            <a:noFill/>
          </a:ln>
        </p:spPr>
        <p:txBody>
          <a:bodyPr>
            <a:normAutofit/>
          </a:bodyPr>
          <a:lstStyle>
            <a:lvl1pPr marL="0" indent="0" algn="l">
              <a:buNone/>
              <a:defRPr sz="3200">
                <a:ln w="3175">
                  <a:noFill/>
                </a:ln>
                <a:solidFill>
                  <a:schemeClr val="bg1">
                    <a:lumMod val="9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cxnSp>
        <p:nvCxnSpPr>
          <p:cNvPr id="12" name="Straight Connector 11"/>
          <p:cNvCxnSpPr/>
          <p:nvPr userDrawn="1"/>
        </p:nvCxnSpPr>
        <p:spPr>
          <a:xfrm>
            <a:off x="-1930400" y="-381000"/>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790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99" fill="hold"/>
                                        <p:tgtEl>
                                          <p:spTgt spid="8"/>
                                        </p:tgtEl>
                                      </p:cBhvr>
                                    </p:cmd>
                                  </p:childTnLst>
                                </p:cTn>
                              </p:par>
                              <p:par>
                                <p:cTn id="7" presetID="10" presetClass="entr" presetSubtype="0" fill="hold" grpId="0" nodeType="withEffect">
                                  <p:stCondLst>
                                    <p:cond delay="11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1300"/>
                                        <p:tgtEl>
                                          <p:spTgt spid="3">
                                            <p:txEl>
                                              <p:pRg st="0" end="0"/>
                                            </p:txEl>
                                          </p:spTgt>
                                        </p:tgtEl>
                                      </p:cBhvr>
                                    </p:animEffect>
                                  </p:childTnLst>
                                </p:cTn>
                              </p:par>
                              <p:par>
                                <p:cTn id="10" presetID="10" presetClass="entr" presetSubtype="0" fill="hold" grpId="0" nodeType="withEffect">
                                  <p:stCondLst>
                                    <p:cond delay="3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2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8"/>
                </p:tgtEl>
              </p:cMediaNode>
            </p:video>
          </p:childTnLst>
        </p:cTn>
      </p:par>
    </p:tnLst>
    <p:bldLst>
      <p:bldP spid="2" grpId="0"/>
      <p:bldP spid="3" grpId="0" build="p">
        <p:tmplLst>
          <p:tmpl lvl="1">
            <p:tnLst>
              <p:par>
                <p:cTn presetID="10" presetClass="entr" presetSubtype="0" fill="hold" nodeType="withEffect">
                  <p:stCondLst>
                    <p:cond delay="1100"/>
                  </p:stCondLst>
                  <p:childTnLst>
                    <p:set>
                      <p:cBhvr>
                        <p:cTn dur="1" fill="hold">
                          <p:stCondLst>
                            <p:cond delay="0"/>
                          </p:stCondLst>
                        </p:cTn>
                        <p:tgtEl>
                          <p:spTgt spid="3"/>
                        </p:tgtEl>
                        <p:attrNameLst>
                          <p:attrName>style.visibility</p:attrName>
                        </p:attrNameLst>
                      </p:cBhvr>
                      <p:to>
                        <p:strVal val="visible"/>
                      </p:to>
                    </p:set>
                    <p:animEffect transition="in" filter="fade">
                      <p:cBhvr>
                        <p:cTn dur="1300"/>
                        <p:tgtEl>
                          <p:spTgt spid="3"/>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9" name="Picture 8"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hidden="1"/>
          <p:cNvSpPr/>
          <p:nvPr userDrawn="1"/>
        </p:nvSpPr>
        <p:spPr>
          <a:xfrm>
            <a:off x="0" y="0"/>
            <a:ext cx="12192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4165600" y="76200"/>
            <a:ext cx="7721600" cy="944563"/>
          </a:xfrm>
        </p:spPr>
        <p:txBody>
          <a:bodyPr/>
          <a:lstStyle>
            <a:lvl1pPr>
              <a:defRPr>
                <a:ln w="12700">
                  <a:solidFill>
                    <a:schemeClr val="accent5">
                      <a:lumMod val="75000"/>
                    </a:schemeClr>
                  </a:solidFill>
                </a:ln>
                <a:solidFill>
                  <a:schemeClr val="bg2">
                    <a:lumMod val="90000"/>
                  </a:schemeClr>
                </a:solidFill>
              </a:defRPr>
            </a:lvl1pPr>
          </a:lstStyle>
          <a:p>
            <a:r>
              <a:rPr lang="en-US" dirty="0"/>
              <a:t>Click to edit Master title style</a:t>
            </a:r>
          </a:p>
        </p:txBody>
      </p:sp>
      <p:sp>
        <p:nvSpPr>
          <p:cNvPr id="3" name="Content Placeholder 2"/>
          <p:cNvSpPr>
            <a:spLocks noGrp="1"/>
          </p:cNvSpPr>
          <p:nvPr>
            <p:ph idx="1"/>
          </p:nvPr>
        </p:nvSpPr>
        <p:spPr>
          <a:xfrm>
            <a:off x="4165600" y="1020763"/>
            <a:ext cx="7721600" cy="4906963"/>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4BF35AE-44A1-4ED6-AEA8-5ABBF21A025C}" type="datetime1">
              <a:rPr lang="en-US" smtClean="0"/>
              <a:pPr/>
              <a:t>8/28/2021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DE186-3112-4AB8-AF78-FDBC8ACE92CB}" type="slidenum">
              <a:rPr lang="en-US" smtClean="0"/>
              <a:pPr/>
              <a:t>‹#›</a:t>
            </a:fld>
            <a:endParaRPr lang="en-US"/>
          </a:p>
        </p:txBody>
      </p:sp>
      <p:pic>
        <p:nvPicPr>
          <p:cNvPr id="11" name="book_by_candle_light_slid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0" y="0"/>
            <a:ext cx="4064000" cy="6858000"/>
          </a:xfrm>
          <a:prstGeom prst="rect">
            <a:avLst/>
          </a:prstGeom>
        </p:spPr>
      </p:pic>
    </p:spTree>
    <p:extLst>
      <p:ext uri="{BB962C8B-B14F-4D97-AF65-F5344CB8AC3E}">
        <p14:creationId xmlns:p14="http://schemas.microsoft.com/office/powerpoint/2010/main" val="28111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9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04118" y="1076325"/>
            <a:ext cx="8379884" cy="1362075"/>
          </a:xfrm>
        </p:spPr>
        <p:txBody>
          <a:bodyPr anchor="t"/>
          <a:lstStyle>
            <a:lvl1pPr algn="r">
              <a:defRPr sz="5333" b="1" cap="all">
                <a:ln>
                  <a:solidFill>
                    <a:schemeClr val="accent5">
                      <a:lumMod val="75000"/>
                    </a:schemeClr>
                  </a:solidFill>
                </a:ln>
                <a:solidFill>
                  <a:schemeClr val="bg2">
                    <a:lumMod val="90000"/>
                  </a:schemeClr>
                </a:solidFill>
              </a:defRPr>
            </a:lvl1pPr>
          </a:lstStyle>
          <a:p>
            <a:r>
              <a:rPr lang="en-US" dirty="0"/>
              <a:t>Click to edit Master title style</a:t>
            </a:r>
          </a:p>
        </p:txBody>
      </p:sp>
      <p:sp>
        <p:nvSpPr>
          <p:cNvPr id="3" name="Text Placeholder 2"/>
          <p:cNvSpPr>
            <a:spLocks noGrp="1"/>
          </p:cNvSpPr>
          <p:nvPr>
            <p:ph type="body" idx="1"/>
          </p:nvPr>
        </p:nvSpPr>
        <p:spPr>
          <a:xfrm>
            <a:off x="3304118" y="-423862"/>
            <a:ext cx="8379884" cy="1500187"/>
          </a:xfrm>
        </p:spPr>
        <p:txBody>
          <a:bodyPr anchor="b"/>
          <a:lstStyle>
            <a:lvl1pPr marL="0" indent="0" algn="r">
              <a:buNone/>
              <a:defRPr sz="2667">
                <a:solidFill>
                  <a:schemeClr val="bg1">
                    <a:lumMod val="9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F5FF7EA6-E896-45A1-9154-F345903B5BEF}" type="datetime1">
              <a:rPr lang="en-US" smtClean="0"/>
              <a:pPr/>
              <a:t>8/28/2021</a:t>
            </a:fld>
            <a:endParaRPr lang="en-US"/>
          </a:p>
        </p:txBody>
      </p:sp>
      <p:sp>
        <p:nvSpPr>
          <p:cNvPr id="5" name="Footer Placeholder 4"/>
          <p:cNvSpPr>
            <a:spLocks noGrp="1"/>
          </p:cNvSpPr>
          <p:nvPr>
            <p:ph type="ftr" sz="quarter" idx="11"/>
          </p:nvPr>
        </p:nvSpPr>
        <p:spPr>
          <a:xfrm>
            <a:off x="4165600" y="6400800"/>
            <a:ext cx="3860800" cy="365125"/>
          </a:xfrm>
        </p:spPr>
        <p:txBody>
          <a:bodyPr/>
          <a:lstStyle/>
          <a:p>
            <a:endParaRPr lang="en-US" dirty="0"/>
          </a:p>
        </p:txBody>
      </p:sp>
      <p:sp>
        <p:nvSpPr>
          <p:cNvPr id="6" name="Slide Number Placeholder 5"/>
          <p:cNvSpPr>
            <a:spLocks noGrp="1"/>
          </p:cNvSpPr>
          <p:nvPr>
            <p:ph type="sldNum" sz="quarter" idx="12"/>
          </p:nvPr>
        </p:nvSpPr>
        <p:spPr>
          <a:xfrm>
            <a:off x="8737600" y="6400800"/>
            <a:ext cx="2844800" cy="365125"/>
          </a:xfrm>
        </p:spPr>
        <p:txBody>
          <a:bodyPr/>
          <a:lstStyle/>
          <a:p>
            <a:fld id="{944DE186-3112-4AB8-AF78-FDBC8ACE92CB}" type="slidenum">
              <a:rPr lang="en-US" smtClean="0"/>
              <a:pPr/>
              <a:t>‹#›</a:t>
            </a:fld>
            <a:endParaRPr lang="en-US" dirty="0"/>
          </a:p>
        </p:txBody>
      </p:sp>
    </p:spTree>
    <p:extLst>
      <p:ext uri="{BB962C8B-B14F-4D97-AF65-F5344CB8AC3E}">
        <p14:creationId xmlns:p14="http://schemas.microsoft.com/office/powerpoint/2010/main" val="2945006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 y="3505200"/>
            <a:ext cx="1986844" cy="3352800"/>
          </a:xfrm>
          <a:prstGeom prst="rect">
            <a:avLst/>
          </a:prstGeom>
        </p:spPr>
      </p:pic>
      <p:sp>
        <p:nvSpPr>
          <p:cNvPr id="2" name="Title 1"/>
          <p:cNvSpPr>
            <a:spLocks noGrp="1"/>
          </p:cNvSpPr>
          <p:nvPr>
            <p:ph type="title"/>
          </p:nvPr>
        </p:nvSpPr>
        <p:spPr>
          <a:xfrm>
            <a:off x="203200" y="25052"/>
            <a:ext cx="8636000" cy="944563"/>
          </a:xfrm>
        </p:spPr>
        <p:txBody>
          <a:bodyPr vert="horz" lIns="91440" tIns="45720" rIns="91440" bIns="45720" rtlCol="0" anchor="ctr">
            <a:normAutofit/>
          </a:bodyPr>
          <a:lstStyle>
            <a:lvl1pPr>
              <a:defRPr lang="en-US">
                <a:ln>
                  <a:solidFill>
                    <a:schemeClr val="accent5">
                      <a:lumMod val="75000"/>
                    </a:schemeClr>
                  </a:solidFill>
                </a:ln>
                <a:solidFill>
                  <a:schemeClr val="bg2">
                    <a:lumMod val="90000"/>
                  </a:schemeClr>
                </a:solidFill>
              </a:defRPr>
            </a:lvl1pPr>
          </a:lstStyle>
          <a:p>
            <a:pPr lvl="0"/>
            <a:r>
              <a:rPr lang="en-US"/>
              <a:t>Click to edit Master title style</a:t>
            </a:r>
          </a:p>
        </p:txBody>
      </p:sp>
      <p:sp>
        <p:nvSpPr>
          <p:cNvPr id="3" name="Content Placeholder 2"/>
          <p:cNvSpPr>
            <a:spLocks noGrp="1"/>
          </p:cNvSpPr>
          <p:nvPr>
            <p:ph sz="half" idx="1"/>
          </p:nvPr>
        </p:nvSpPr>
        <p:spPr>
          <a:xfrm>
            <a:off x="2032000" y="1295401"/>
            <a:ext cx="4064000" cy="4754563"/>
          </a:xfrm>
          <a:noFill/>
        </p:spPr>
        <p:txBody>
          <a:bodyPr/>
          <a:lstStyle>
            <a:lvl1pPr>
              <a:defRPr sz="3733">
                <a:solidFill>
                  <a:schemeClr val="bg1">
                    <a:lumMod val="95000"/>
                  </a:schemeClr>
                </a:solidFill>
              </a:defRPr>
            </a:lvl1pPr>
            <a:lvl2pPr>
              <a:defRPr sz="3200">
                <a:solidFill>
                  <a:schemeClr val="bg1">
                    <a:lumMod val="95000"/>
                  </a:schemeClr>
                </a:solidFill>
              </a:defRPr>
            </a:lvl2pPr>
            <a:lvl3pPr>
              <a:defRPr sz="2667">
                <a:solidFill>
                  <a:schemeClr val="bg1">
                    <a:lumMod val="95000"/>
                  </a:schemeClr>
                </a:solidFill>
              </a:defRPr>
            </a:lvl3pPr>
            <a:lvl4pPr>
              <a:defRPr sz="2400">
                <a:solidFill>
                  <a:schemeClr val="bg1">
                    <a:lumMod val="95000"/>
                  </a:schemeClr>
                </a:solidFill>
              </a:defRPr>
            </a:lvl4pPr>
            <a:lvl5pPr>
              <a:defRPr sz="2400">
                <a:solidFill>
                  <a:schemeClr val="bg1">
                    <a:lumMod val="95000"/>
                  </a:schemeClr>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295401"/>
            <a:ext cx="4064000" cy="4754563"/>
          </a:xfrm>
          <a:noFill/>
        </p:spPr>
        <p:txBody>
          <a:bodyPr/>
          <a:lstStyle>
            <a:lvl1pPr>
              <a:defRPr sz="3733">
                <a:solidFill>
                  <a:schemeClr val="bg1">
                    <a:lumMod val="95000"/>
                  </a:schemeClr>
                </a:solidFill>
              </a:defRPr>
            </a:lvl1pPr>
            <a:lvl2pPr>
              <a:defRPr sz="3200">
                <a:solidFill>
                  <a:schemeClr val="bg1">
                    <a:lumMod val="95000"/>
                  </a:schemeClr>
                </a:solidFill>
              </a:defRPr>
            </a:lvl2pPr>
            <a:lvl3pPr>
              <a:defRPr sz="2667">
                <a:solidFill>
                  <a:schemeClr val="bg1">
                    <a:lumMod val="95000"/>
                  </a:schemeClr>
                </a:solidFill>
              </a:defRPr>
            </a:lvl3pPr>
            <a:lvl4pPr>
              <a:defRPr sz="2400">
                <a:solidFill>
                  <a:schemeClr val="bg1">
                    <a:lumMod val="95000"/>
                  </a:schemeClr>
                </a:solidFill>
              </a:defRPr>
            </a:lvl4pPr>
            <a:lvl5pPr>
              <a:defRPr sz="2400">
                <a:solidFill>
                  <a:schemeClr val="bg1">
                    <a:lumMod val="95000"/>
                  </a:schemeClr>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6E2B09-917C-4CE8-84A4-CF423B837BAE}" type="datetime1">
              <a:rPr lang="en-US" smtClean="0"/>
              <a:pPr/>
              <a:t>8/28/2021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3486387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1981200"/>
            <a:ext cx="12192000" cy="6858000"/>
          </a:xfrm>
          <a:prstGeom prst="rect">
            <a:avLst/>
          </a:prstGeom>
        </p:spPr>
      </p:pic>
      <p:sp>
        <p:nvSpPr>
          <p:cNvPr id="3" name="Text Placeholder 2"/>
          <p:cNvSpPr>
            <a:spLocks noGrp="1"/>
          </p:cNvSpPr>
          <p:nvPr>
            <p:ph type="body" idx="1"/>
          </p:nvPr>
        </p:nvSpPr>
        <p:spPr>
          <a:xfrm>
            <a:off x="3352800" y="1219200"/>
            <a:ext cx="4267200" cy="639763"/>
          </a:xfrm>
        </p:spPr>
        <p:txBody>
          <a:bodyPr anchor="b"/>
          <a:lstStyle>
            <a:lvl1pPr marL="0" indent="0">
              <a:buNone/>
              <a:defRPr sz="3200" b="1">
                <a:ln>
                  <a:noFill/>
                </a:ln>
                <a:solidFill>
                  <a:schemeClr val="bg2">
                    <a:lumMod val="90000"/>
                  </a:schemeClr>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 name="Title 1"/>
          <p:cNvSpPr>
            <a:spLocks noGrp="1"/>
          </p:cNvSpPr>
          <p:nvPr>
            <p:ph type="title"/>
          </p:nvPr>
        </p:nvSpPr>
        <p:spPr>
          <a:xfrm>
            <a:off x="2743200" y="228600"/>
            <a:ext cx="8636000" cy="944563"/>
          </a:xfrm>
        </p:spPr>
        <p:txBody>
          <a:bodyPr/>
          <a:lstStyle>
            <a:lvl1pPr algn="l">
              <a:defRPr>
                <a:ln>
                  <a:solidFill>
                    <a:schemeClr val="accent5">
                      <a:lumMod val="75000"/>
                    </a:schemeClr>
                  </a:solidFill>
                </a:ln>
                <a:solidFill>
                  <a:schemeClr val="bg2">
                    <a:lumMod val="90000"/>
                  </a:schemeClr>
                </a:solidFill>
              </a:defRPr>
            </a:lvl1pPr>
          </a:lstStyle>
          <a:p>
            <a:r>
              <a:rPr lang="en-US" dirty="0"/>
              <a:t>Click to edit Master title style</a:t>
            </a:r>
          </a:p>
        </p:txBody>
      </p:sp>
      <p:sp>
        <p:nvSpPr>
          <p:cNvPr id="4" name="Content Placeholder 3"/>
          <p:cNvSpPr>
            <a:spLocks noGrp="1"/>
          </p:cNvSpPr>
          <p:nvPr>
            <p:ph sz="half" idx="2"/>
          </p:nvPr>
        </p:nvSpPr>
        <p:spPr>
          <a:xfrm>
            <a:off x="3352800" y="1858963"/>
            <a:ext cx="4267200" cy="3951288"/>
          </a:xfrm>
        </p:spPr>
        <p:txBody>
          <a:bodyPr/>
          <a:lstStyle>
            <a:lvl1pPr>
              <a:defRPr sz="3200">
                <a:solidFill>
                  <a:schemeClr val="bg1">
                    <a:lumMod val="95000"/>
                  </a:schemeClr>
                </a:solidFill>
              </a:defRPr>
            </a:lvl1pPr>
            <a:lvl2pPr>
              <a:defRPr sz="2667">
                <a:solidFill>
                  <a:schemeClr val="bg1">
                    <a:lumMod val="95000"/>
                  </a:schemeClr>
                </a:solidFill>
              </a:defRPr>
            </a:lvl2pPr>
            <a:lvl3pPr>
              <a:defRPr sz="2400">
                <a:solidFill>
                  <a:schemeClr val="bg1">
                    <a:lumMod val="95000"/>
                  </a:schemeClr>
                </a:solidFill>
              </a:defRPr>
            </a:lvl3pPr>
            <a:lvl4pPr>
              <a:defRPr sz="2133">
                <a:solidFill>
                  <a:schemeClr val="bg1">
                    <a:lumMod val="95000"/>
                  </a:schemeClr>
                </a:solidFill>
              </a:defRPr>
            </a:lvl4pPr>
            <a:lvl5pPr>
              <a:defRPr sz="2133">
                <a:solidFill>
                  <a:schemeClr val="bg1">
                    <a:lumMod val="95000"/>
                  </a:schemeClr>
                </a:solidFill>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7721600" y="1219200"/>
            <a:ext cx="4267200" cy="639763"/>
          </a:xfrm>
        </p:spPr>
        <p:txBody>
          <a:bodyPr anchor="b"/>
          <a:lstStyle>
            <a:lvl1pPr marL="0" indent="0">
              <a:buNone/>
              <a:defRPr sz="3200" b="1">
                <a:ln>
                  <a:noFill/>
                </a:ln>
                <a:solidFill>
                  <a:schemeClr val="bg2">
                    <a:lumMod val="90000"/>
                  </a:schemeClr>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7721600" y="1858963"/>
            <a:ext cx="4267200" cy="3951288"/>
          </a:xfrm>
        </p:spPr>
        <p:txBody>
          <a:bodyPr/>
          <a:lstStyle>
            <a:lvl1pPr>
              <a:defRPr sz="3200">
                <a:solidFill>
                  <a:schemeClr val="bg1">
                    <a:lumMod val="95000"/>
                  </a:schemeClr>
                </a:solidFill>
              </a:defRPr>
            </a:lvl1pPr>
            <a:lvl2pPr>
              <a:defRPr sz="2667">
                <a:solidFill>
                  <a:schemeClr val="bg1">
                    <a:lumMod val="95000"/>
                  </a:schemeClr>
                </a:solidFill>
              </a:defRPr>
            </a:lvl2pPr>
            <a:lvl3pPr>
              <a:defRPr sz="2400">
                <a:solidFill>
                  <a:schemeClr val="bg1">
                    <a:lumMod val="95000"/>
                  </a:schemeClr>
                </a:solidFill>
              </a:defRPr>
            </a:lvl3pPr>
            <a:lvl4pPr>
              <a:defRPr sz="2133">
                <a:solidFill>
                  <a:schemeClr val="bg1">
                    <a:lumMod val="95000"/>
                  </a:schemeClr>
                </a:solidFill>
              </a:defRPr>
            </a:lvl4pPr>
            <a:lvl5pPr>
              <a:defRPr sz="2133">
                <a:solidFill>
                  <a:schemeClr val="bg1">
                    <a:lumMod val="95000"/>
                  </a:schemeClr>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2E432E-D556-49B1-AA44-0ADD980DBED8}" type="datetime1">
              <a:rPr lang="en-US" smtClean="0"/>
              <a:pPr/>
              <a:t>8/28/2021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4DE186-3112-4AB8-AF78-FDBC8ACE92CB}" type="slidenum">
              <a:rPr lang="en-US" smtClean="0"/>
              <a:pPr/>
              <a:t>‹#›</a:t>
            </a:fld>
            <a:endParaRPr lang="en-US"/>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971800"/>
            <a:ext cx="2302933" cy="3886200"/>
          </a:xfrm>
          <a:prstGeom prst="rect">
            <a:avLst/>
          </a:prstGeom>
        </p:spPr>
      </p:pic>
    </p:spTree>
    <p:extLst>
      <p:ext uri="{BB962C8B-B14F-4D97-AF65-F5344CB8AC3E}">
        <p14:creationId xmlns:p14="http://schemas.microsoft.com/office/powerpoint/2010/main" val="39506704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solidFill>
          <a:schemeClr val="bg1">
            <a:lumMod val="95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47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641600" y="0"/>
            <a:ext cx="8636000" cy="944563"/>
          </a:xfrm>
        </p:spPr>
        <p:txBody>
          <a:bodyPr/>
          <a:lstStyle>
            <a:lvl1pPr>
              <a:defRPr>
                <a:ln>
                  <a:solidFill>
                    <a:schemeClr val="accent5">
                      <a:lumMod val="75000"/>
                    </a:schemeClr>
                  </a:solidFill>
                </a:ln>
                <a:solidFill>
                  <a:schemeClr val="bg2">
                    <a:lumMod val="90000"/>
                  </a:schemeClr>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E311AE94-C42D-430C-B655-059880745D40}" type="datetime1">
              <a:rPr lang="en-US" smtClean="0"/>
              <a:pPr/>
              <a:t>8/28/2021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1727720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BECF5-ED84-44E3-919B-70E0B2BFCC76}" type="datetime1">
              <a:rPr lang="en-US" smtClean="0"/>
              <a:pPr/>
              <a:t>8/28/2021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3584037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1">
            <a:lumMod val="95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2914650"/>
            <a:ext cx="2336800" cy="3943351"/>
          </a:xfrm>
          <a:prstGeom prst="rect">
            <a:avLst/>
          </a:prstGeom>
        </p:spPr>
      </p:pic>
      <p:sp>
        <p:nvSpPr>
          <p:cNvPr id="2" name="Title 1"/>
          <p:cNvSpPr>
            <a:spLocks noGrp="1"/>
          </p:cNvSpPr>
          <p:nvPr>
            <p:ph type="title"/>
          </p:nvPr>
        </p:nvSpPr>
        <p:spPr>
          <a:xfrm>
            <a:off x="1625600" y="1004887"/>
            <a:ext cx="3251200" cy="1162051"/>
          </a:xfrm>
        </p:spPr>
        <p:txBody>
          <a:bodyPr anchor="b"/>
          <a:lstStyle>
            <a:lvl1pPr algn="l">
              <a:defRPr sz="2667" b="1">
                <a:ln w="3175">
                  <a:noFill/>
                </a:ln>
                <a:solidFill>
                  <a:schemeClr val="bg2">
                    <a:lumMod val="90000"/>
                  </a:schemeClr>
                </a:solidFill>
              </a:defRPr>
            </a:lvl1pPr>
          </a:lstStyle>
          <a:p>
            <a:r>
              <a:rPr lang="en-US"/>
              <a:t>Click to edit Master title style</a:t>
            </a:r>
          </a:p>
        </p:txBody>
      </p:sp>
      <p:sp>
        <p:nvSpPr>
          <p:cNvPr id="3" name="Content Placeholder 2"/>
          <p:cNvSpPr>
            <a:spLocks noGrp="1"/>
          </p:cNvSpPr>
          <p:nvPr>
            <p:ph idx="1"/>
          </p:nvPr>
        </p:nvSpPr>
        <p:spPr>
          <a:xfrm>
            <a:off x="5791202" y="152401"/>
            <a:ext cx="5320145"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625600" y="2166938"/>
            <a:ext cx="3251200" cy="4691063"/>
          </a:xfrm>
        </p:spPr>
        <p:txBody>
          <a:bodyPr/>
          <a:lstStyle>
            <a:lvl1pPr marL="0" indent="0">
              <a:buNone/>
              <a:defRPr sz="1867">
                <a:solidFill>
                  <a:schemeClr val="bg1">
                    <a:lumMod val="9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E0B1AC4-55E6-48D5-821D-F68F3E06D709}" type="datetime1">
              <a:rPr lang="en-US" smtClean="0"/>
              <a:pPr/>
              <a:t>8/28/2021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2776500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6C535-B1FE-4F38-B842-BA98E4968E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A9CE02-8C9B-4D62-94C9-F77D7C3855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07FD3D-8864-484E-9BDC-496FC7B58732}"/>
              </a:ext>
            </a:extLst>
          </p:cNvPr>
          <p:cNvSpPr>
            <a:spLocks noGrp="1"/>
          </p:cNvSpPr>
          <p:nvPr>
            <p:ph type="dt" sz="half" idx="10"/>
          </p:nvPr>
        </p:nvSpPr>
        <p:spPr/>
        <p:txBody>
          <a:bodyPr/>
          <a:lstStyle/>
          <a:p>
            <a:fld id="{B1618A45-A2B7-4A76-9D88-7CF53B4E9A00}" type="datetimeFigureOut">
              <a:rPr lang="en-US" smtClean="0"/>
              <a:t>8/28/2021</a:t>
            </a:fld>
            <a:endParaRPr lang="en-US"/>
          </a:p>
        </p:txBody>
      </p:sp>
      <p:sp>
        <p:nvSpPr>
          <p:cNvPr id="5" name="Footer Placeholder 4">
            <a:extLst>
              <a:ext uri="{FF2B5EF4-FFF2-40B4-BE49-F238E27FC236}">
                <a16:creationId xmlns:a16="http://schemas.microsoft.com/office/drawing/2014/main" id="{47CF3B5D-F3F9-413E-897C-898206A01A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99FB6D-7374-468C-98B4-D48610D5AD49}"/>
              </a:ext>
            </a:extLst>
          </p:cNvPr>
          <p:cNvSpPr>
            <a:spLocks noGrp="1"/>
          </p:cNvSpPr>
          <p:nvPr>
            <p:ph type="sldNum" sz="quarter" idx="12"/>
          </p:nvPr>
        </p:nvSpPr>
        <p:spPr/>
        <p:txBody>
          <a:bodyPr/>
          <a:lstStyle/>
          <a:p>
            <a:fld id="{FD0DF42F-8609-4815-B804-C9D83F4E90FA}" type="slidenum">
              <a:rPr lang="en-US" smtClean="0"/>
              <a:t>‹#›</a:t>
            </a:fld>
            <a:endParaRPr lang="en-US"/>
          </a:p>
        </p:txBody>
      </p:sp>
    </p:spTree>
    <p:extLst>
      <p:ext uri="{BB962C8B-B14F-4D97-AF65-F5344CB8AC3E}">
        <p14:creationId xmlns:p14="http://schemas.microsoft.com/office/powerpoint/2010/main" val="2325727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 y="1676400"/>
            <a:ext cx="3070577" cy="5181600"/>
          </a:xfrm>
          <a:prstGeom prst="rect">
            <a:avLst/>
          </a:prstGeom>
        </p:spPr>
      </p:pic>
      <p:sp>
        <p:nvSpPr>
          <p:cNvPr id="2" name="Title 1"/>
          <p:cNvSpPr>
            <a:spLocks noGrp="1"/>
          </p:cNvSpPr>
          <p:nvPr>
            <p:ph type="title"/>
          </p:nvPr>
        </p:nvSpPr>
        <p:spPr>
          <a:xfrm>
            <a:off x="4165600" y="4648200"/>
            <a:ext cx="7315200" cy="566739"/>
          </a:xfrm>
        </p:spPr>
        <p:txBody>
          <a:bodyPr anchor="b"/>
          <a:lstStyle>
            <a:lvl1pPr algn="l">
              <a:defRPr sz="2667" b="1">
                <a:ln w="3175">
                  <a:solidFill>
                    <a:schemeClr val="bg2">
                      <a:lumMod val="90000"/>
                    </a:schemeClr>
                  </a:solidFill>
                </a:ln>
                <a:solidFill>
                  <a:schemeClr val="accent5">
                    <a:lumMod val="75000"/>
                  </a:schemeClr>
                </a:solidFill>
              </a:defRPr>
            </a:lvl1pPr>
          </a:lstStyle>
          <a:p>
            <a:r>
              <a:rPr lang="en-US"/>
              <a:t>Click to edit Master title style</a:t>
            </a:r>
          </a:p>
        </p:txBody>
      </p:sp>
      <p:sp>
        <p:nvSpPr>
          <p:cNvPr id="3" name="Picture Placeholder 2"/>
          <p:cNvSpPr>
            <a:spLocks noGrp="1"/>
          </p:cNvSpPr>
          <p:nvPr>
            <p:ph type="pic" idx="1"/>
          </p:nvPr>
        </p:nvSpPr>
        <p:spPr>
          <a:xfrm>
            <a:off x="4064000" y="533400"/>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4165600" y="5214938"/>
            <a:ext cx="7315200" cy="804863"/>
          </a:xfrm>
        </p:spPr>
        <p:txBody>
          <a:bodyPr/>
          <a:lstStyle>
            <a:lvl1pPr marL="0" indent="0">
              <a:buNone/>
              <a:defRPr sz="1867">
                <a:solidFill>
                  <a:schemeClr val="bg2">
                    <a:lumMod val="9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DFD0C21-56B7-41F5-87F4-09CB38B82F8A}" type="datetime1">
              <a:rPr lang="en-US" smtClean="0"/>
              <a:pPr/>
              <a:t>8/28/2021</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2874572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Agenda/Summar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 y="1676400"/>
            <a:ext cx="3070577" cy="5181600"/>
          </a:xfrm>
          <a:prstGeom prst="rect">
            <a:avLst/>
          </a:prstGeom>
        </p:spPr>
      </p:pic>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4572000" y="3886200"/>
            <a:ext cx="7315200" cy="838200"/>
          </a:xfrm>
        </p:spPr>
        <p:txBody>
          <a:bodyPr>
            <a:normAutofit/>
          </a:bodyPr>
          <a:lstStyle>
            <a:lvl1pPr marL="76198" indent="0">
              <a:buFontTx/>
              <a:buNone/>
              <a:defRPr sz="2400" baseline="0">
                <a:solidFill>
                  <a:schemeClr val="bg2">
                    <a:lumMod val="90000"/>
                  </a:schemeClr>
                </a:solidFill>
              </a:defRPr>
            </a:lvl1pPr>
          </a:lstStyle>
          <a:p>
            <a:pPr lvl="0"/>
            <a:r>
              <a:rPr lang="en-US" dirty="0"/>
              <a:t>Click to edit Master text styles</a:t>
            </a:r>
          </a:p>
        </p:txBody>
      </p:sp>
      <p:sp>
        <p:nvSpPr>
          <p:cNvPr id="12" name="Text Placeholder 8"/>
          <p:cNvSpPr>
            <a:spLocks noGrp="1"/>
          </p:cNvSpPr>
          <p:nvPr>
            <p:ph type="body" sz="quarter" idx="16"/>
          </p:nvPr>
        </p:nvSpPr>
        <p:spPr>
          <a:xfrm>
            <a:off x="4165600" y="2057400"/>
            <a:ext cx="7315200" cy="838200"/>
          </a:xfrm>
        </p:spPr>
        <p:txBody>
          <a:bodyPr>
            <a:normAutofit/>
          </a:bodyPr>
          <a:lstStyle>
            <a:lvl1pPr marL="76198" indent="0">
              <a:buFontTx/>
              <a:buNone/>
              <a:defRPr sz="2400" baseline="0">
                <a:solidFill>
                  <a:schemeClr val="bg2">
                    <a:lumMod val="90000"/>
                  </a:schemeClr>
                </a:solidFill>
              </a:defRPr>
            </a:lvl1pPr>
          </a:lstStyle>
          <a:p>
            <a:pPr lvl="0"/>
            <a:r>
              <a:rPr lang="en-US" dirty="0"/>
              <a:t>Click to edit Master text styles</a:t>
            </a:r>
          </a:p>
        </p:txBody>
      </p:sp>
      <p:sp>
        <p:nvSpPr>
          <p:cNvPr id="14" name="Text Placeholder 8"/>
          <p:cNvSpPr>
            <a:spLocks noGrp="1"/>
          </p:cNvSpPr>
          <p:nvPr>
            <p:ph type="body" sz="quarter" idx="17"/>
          </p:nvPr>
        </p:nvSpPr>
        <p:spPr>
          <a:xfrm>
            <a:off x="4368800" y="2971800"/>
            <a:ext cx="7315200" cy="838200"/>
          </a:xfrm>
        </p:spPr>
        <p:txBody>
          <a:bodyPr>
            <a:normAutofit/>
          </a:bodyPr>
          <a:lstStyle>
            <a:lvl1pPr marL="76198" indent="0">
              <a:buFontTx/>
              <a:buNone/>
              <a:defRPr sz="2400" baseline="0">
                <a:solidFill>
                  <a:schemeClr val="bg2">
                    <a:lumMod val="90000"/>
                  </a:schemeClr>
                </a:solidFill>
              </a:defRPr>
            </a:lvl1pPr>
          </a:lstStyle>
          <a:p>
            <a:pPr lvl="0"/>
            <a:r>
              <a:rPr lang="en-US" dirty="0"/>
              <a:t>Click to edit Master text styles</a:t>
            </a:r>
          </a:p>
        </p:txBody>
      </p:sp>
      <p:sp>
        <p:nvSpPr>
          <p:cNvPr id="15" name="Text Placeholder 8"/>
          <p:cNvSpPr>
            <a:spLocks noGrp="1"/>
          </p:cNvSpPr>
          <p:nvPr>
            <p:ph type="body" sz="quarter" idx="18"/>
          </p:nvPr>
        </p:nvSpPr>
        <p:spPr>
          <a:xfrm>
            <a:off x="4775200" y="4800600"/>
            <a:ext cx="7315200" cy="838200"/>
          </a:xfrm>
        </p:spPr>
        <p:txBody>
          <a:bodyPr>
            <a:normAutofit/>
          </a:bodyPr>
          <a:lstStyle>
            <a:lvl1pPr marL="76198" indent="0">
              <a:buFontTx/>
              <a:buNone/>
              <a:defRPr sz="2400" baseline="0">
                <a:solidFill>
                  <a:schemeClr val="bg2">
                    <a:lumMod val="90000"/>
                  </a:schemeClr>
                </a:solidFill>
              </a:defRPr>
            </a:lvl1pPr>
          </a:lstStyle>
          <a:p>
            <a:pPr lvl="0"/>
            <a:r>
              <a:rPr lang="en-US" dirty="0"/>
              <a:t>Click to edit Master text styles</a:t>
            </a:r>
          </a:p>
        </p:txBody>
      </p:sp>
      <p:sp>
        <p:nvSpPr>
          <p:cNvPr id="13" name="Text Placeholder 10"/>
          <p:cNvSpPr>
            <a:spLocks noGrp="1"/>
          </p:cNvSpPr>
          <p:nvPr>
            <p:ph type="body" sz="quarter" idx="13"/>
          </p:nvPr>
        </p:nvSpPr>
        <p:spPr>
          <a:xfrm>
            <a:off x="3048000" y="914400"/>
            <a:ext cx="7315200" cy="457200"/>
          </a:xfrm>
        </p:spPr>
        <p:txBody>
          <a:bodyPr>
            <a:normAutofit/>
          </a:bodyPr>
          <a:lstStyle>
            <a:lvl1pPr algn="l">
              <a:buFontTx/>
              <a:buNone/>
              <a:defRPr sz="3200" b="1">
                <a:solidFill>
                  <a:schemeClr val="bg2">
                    <a:lumMod val="75000"/>
                  </a:schemeClr>
                </a:solidFill>
              </a:defRPr>
            </a:lvl1pPr>
          </a:lstStyle>
          <a:p>
            <a:pPr lvl="0"/>
            <a:r>
              <a:rPr lang="en-US" dirty="0"/>
              <a:t>Click to edit Master text styles</a:t>
            </a:r>
          </a:p>
        </p:txBody>
      </p:sp>
      <p:sp>
        <p:nvSpPr>
          <p:cNvPr id="11" name="Title 1"/>
          <p:cNvSpPr>
            <a:spLocks noGrp="1"/>
          </p:cNvSpPr>
          <p:nvPr>
            <p:ph type="title"/>
          </p:nvPr>
        </p:nvSpPr>
        <p:spPr>
          <a:xfrm>
            <a:off x="2540000" y="198437"/>
            <a:ext cx="8636000" cy="944563"/>
          </a:xfrm>
        </p:spPr>
        <p:txBody>
          <a:bodyPr/>
          <a:lstStyle>
            <a:lvl1pPr algn="l">
              <a:defRPr>
                <a:ln>
                  <a:solidFill>
                    <a:schemeClr val="accent5">
                      <a:lumMod val="50000"/>
                    </a:schemeClr>
                  </a:solidFill>
                </a:ln>
                <a:solidFill>
                  <a:schemeClr val="bg2">
                    <a:lumMod val="90000"/>
                  </a:schemeClr>
                </a:solidFill>
              </a:defRPr>
            </a:lvl1pPr>
          </a:lstStyle>
          <a:p>
            <a:r>
              <a:rPr lang="en-US"/>
              <a:t>Click to edit Master title style</a:t>
            </a:r>
          </a:p>
        </p:txBody>
      </p:sp>
    </p:spTree>
    <p:extLst>
      <p:ext uri="{BB962C8B-B14F-4D97-AF65-F5344CB8AC3E}">
        <p14:creationId xmlns:p14="http://schemas.microsoft.com/office/powerpoint/2010/main" val="697766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Three Pictur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 y="1676400"/>
            <a:ext cx="3070577" cy="5181600"/>
          </a:xfrm>
          <a:prstGeom prst="rect">
            <a:avLst/>
          </a:prstGeom>
        </p:spPr>
      </p:pic>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1320800" y="1066800"/>
            <a:ext cx="6197600" cy="1676400"/>
          </a:xfrm>
        </p:spPr>
        <p:txBody>
          <a:bodyPr lIns="274320" tIns="0" rIns="182880" anchor="ctr">
            <a:normAutofit/>
          </a:bodyPr>
          <a:lstStyle>
            <a:lvl1pPr>
              <a:lnSpc>
                <a:spcPts val="2667"/>
              </a:lnSpc>
              <a:defRPr sz="2400">
                <a:solidFill>
                  <a:schemeClr val="bg2">
                    <a:lumMod val="75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2"/>
          </p:nvPr>
        </p:nvSpPr>
        <p:spPr>
          <a:xfrm>
            <a:off x="1320800" y="2971800"/>
            <a:ext cx="6197600" cy="1676400"/>
          </a:xfrm>
        </p:spPr>
        <p:txBody>
          <a:bodyPr lIns="274320" tIns="0" rIns="182880" anchor="ctr">
            <a:normAutofit/>
          </a:bodyPr>
          <a:lstStyle>
            <a:lvl1pPr>
              <a:lnSpc>
                <a:spcPts val="2667"/>
              </a:lnSpc>
              <a:defRPr sz="2400">
                <a:solidFill>
                  <a:schemeClr val="bg2">
                    <a:lumMod val="75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1" name="Content Placeholder 3"/>
          <p:cNvSpPr>
            <a:spLocks noGrp="1"/>
          </p:cNvSpPr>
          <p:nvPr>
            <p:ph sz="half" idx="14"/>
          </p:nvPr>
        </p:nvSpPr>
        <p:spPr>
          <a:xfrm>
            <a:off x="1320800" y="4724400"/>
            <a:ext cx="6197600" cy="1600200"/>
          </a:xfrm>
        </p:spPr>
        <p:txBody>
          <a:bodyPr lIns="274320" tIns="0" rIns="182880" anchor="ctr">
            <a:normAutofit/>
          </a:bodyPr>
          <a:lstStyle>
            <a:lvl1pPr marL="0" marR="0" indent="0" algn="l" defTabSz="1219170" rtl="0" eaLnBrk="1" fontAlgn="auto" latinLnBrk="0" hangingPunct="1">
              <a:lnSpc>
                <a:spcPts val="2667"/>
              </a:lnSpc>
              <a:spcBef>
                <a:spcPct val="20000"/>
              </a:spcBef>
              <a:spcAft>
                <a:spcPts val="0"/>
              </a:spcAft>
              <a:buClrTx/>
              <a:buSzTx/>
              <a:buFontTx/>
              <a:buNone/>
              <a:tabLst/>
              <a:defRPr lang="en-US" sz="2400" kern="1200" dirty="0" smtClean="0">
                <a:solidFill>
                  <a:schemeClr val="bg2">
                    <a:lumMod val="75000"/>
                  </a:schemeClr>
                </a:solidFill>
                <a:latin typeface="+mn-lt"/>
                <a:ea typeface="+mn-ea"/>
                <a:cs typeface="+mn-cs"/>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0" marR="0" lvl="0" indent="0" algn="l" defTabSz="1219170" rtl="0" eaLnBrk="1" fontAlgn="auto" latinLnBrk="0" hangingPunct="1">
              <a:lnSpc>
                <a:spcPts val="2667"/>
              </a:lnSpc>
              <a:spcBef>
                <a:spcPct val="20000"/>
              </a:spcBef>
              <a:spcAft>
                <a:spcPts val="0"/>
              </a:spcAft>
              <a:buClrTx/>
              <a:buSzTx/>
              <a:buFontTx/>
              <a:buNone/>
              <a:tabLst/>
              <a:defRPr/>
            </a:pPr>
            <a:r>
              <a:rPr lang="en-US" dirty="0"/>
              <a:t>Click to edit Master text styles</a:t>
            </a:r>
          </a:p>
        </p:txBody>
      </p:sp>
      <p:sp>
        <p:nvSpPr>
          <p:cNvPr id="15" name="Content Placeholder 2"/>
          <p:cNvSpPr>
            <a:spLocks noGrp="1"/>
          </p:cNvSpPr>
          <p:nvPr>
            <p:ph sz="half" idx="15"/>
          </p:nvPr>
        </p:nvSpPr>
        <p:spPr>
          <a:xfrm>
            <a:off x="609600" y="1371601"/>
            <a:ext cx="2641600" cy="1676401"/>
          </a:xfrm>
        </p:spPr>
        <p:txBody>
          <a:bodyPr>
            <a:noAutofit/>
          </a:bodyPr>
          <a:lstStyle>
            <a:lvl1pPr algn="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6" name="Content Placeholder 3"/>
          <p:cNvSpPr>
            <a:spLocks noGrp="1"/>
          </p:cNvSpPr>
          <p:nvPr>
            <p:ph sz="half" idx="16"/>
          </p:nvPr>
        </p:nvSpPr>
        <p:spPr>
          <a:xfrm>
            <a:off x="609600" y="3124201"/>
            <a:ext cx="2641600" cy="1676401"/>
          </a:xfrm>
        </p:spPr>
        <p:txBody>
          <a:bodyPr>
            <a:normAutofit/>
          </a:bodyPr>
          <a:lstStyle>
            <a:lvl1pPr algn="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4" name="Content Placeholder 3"/>
          <p:cNvSpPr>
            <a:spLocks noGrp="1"/>
          </p:cNvSpPr>
          <p:nvPr>
            <p:ph sz="half" idx="17"/>
          </p:nvPr>
        </p:nvSpPr>
        <p:spPr>
          <a:xfrm>
            <a:off x="609600" y="4876800"/>
            <a:ext cx="2641600" cy="1600200"/>
          </a:xfrm>
        </p:spPr>
        <p:txBody>
          <a:bodyPr>
            <a:normAutofit/>
          </a:bodyPr>
          <a:lstStyle>
            <a:lvl1pPr algn="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2" name="Title 1"/>
          <p:cNvSpPr>
            <a:spLocks noGrp="1"/>
          </p:cNvSpPr>
          <p:nvPr>
            <p:ph type="title"/>
          </p:nvPr>
        </p:nvSpPr>
        <p:spPr>
          <a:xfrm>
            <a:off x="304800" y="0"/>
            <a:ext cx="8636000" cy="944563"/>
          </a:xfrm>
        </p:spPr>
        <p:txBody>
          <a:bodyPr/>
          <a:lstStyle>
            <a:lvl1pPr>
              <a:defRPr>
                <a:ln>
                  <a:solidFill>
                    <a:schemeClr val="accent5">
                      <a:lumMod val="50000"/>
                    </a:schemeClr>
                  </a:solidFill>
                </a:ln>
                <a:solidFill>
                  <a:schemeClr val="bg2">
                    <a:lumMod val="90000"/>
                  </a:schemeClr>
                </a:solidFill>
              </a:defRPr>
            </a:lvl1pPr>
          </a:lstStyle>
          <a:p>
            <a:r>
              <a:rPr lang="en-US"/>
              <a:t>Click to edit Master title style</a:t>
            </a:r>
          </a:p>
        </p:txBody>
      </p:sp>
    </p:spTree>
    <p:extLst>
      <p:ext uri="{BB962C8B-B14F-4D97-AF65-F5344CB8AC3E}">
        <p14:creationId xmlns:p14="http://schemas.microsoft.com/office/powerpoint/2010/main" val="2088740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Two Pictur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 y="1676400"/>
            <a:ext cx="3070577" cy="5181600"/>
          </a:xfrm>
          <a:prstGeom prst="rect">
            <a:avLst/>
          </a:prstGeom>
        </p:spPr>
      </p:pic>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6" name="Content Placeholder 3"/>
          <p:cNvSpPr>
            <a:spLocks noGrp="1"/>
          </p:cNvSpPr>
          <p:nvPr>
            <p:ph sz="half" idx="2"/>
          </p:nvPr>
        </p:nvSpPr>
        <p:spPr>
          <a:xfrm>
            <a:off x="1219200" y="1747837"/>
            <a:ext cx="6807200" cy="2366963"/>
          </a:xfrm>
        </p:spPr>
        <p:txBody>
          <a:bodyPr>
            <a:normAutofit/>
          </a:bodyPr>
          <a:lstStyle>
            <a:lvl1pPr marL="0" indent="0" algn="l">
              <a:buFontTx/>
              <a:buNone/>
              <a:defRPr lang="en-US" sz="2667" kern="1200" dirty="0">
                <a:ln w="3175">
                  <a:noFill/>
                </a:ln>
                <a:solidFill>
                  <a:schemeClr val="bg2">
                    <a:lumMod val="75000"/>
                  </a:schemeClr>
                </a:solidFill>
                <a:latin typeface="+mn-lt"/>
                <a:ea typeface="+mn-ea"/>
                <a:cs typeface="+mn-cs"/>
              </a:defRPr>
            </a:lvl1pPr>
            <a:lvl2pPr marL="0" indent="0" algn="l">
              <a:buFontTx/>
              <a:buNone/>
              <a:defRPr sz="2133">
                <a:solidFill>
                  <a:schemeClr val="bg1"/>
                </a:solidFill>
              </a:defRPr>
            </a:lvl2pPr>
            <a:lvl3pPr marL="0" indent="0" algn="l">
              <a:buFontTx/>
              <a:buNone/>
              <a:defRPr sz="2133">
                <a:solidFill>
                  <a:schemeClr val="bg1"/>
                </a:solidFill>
              </a:defRPr>
            </a:lvl3pPr>
            <a:lvl4pPr marL="0" indent="0" algn="l">
              <a:buFontTx/>
              <a:buNone/>
              <a:defRPr sz="2133">
                <a:solidFill>
                  <a:schemeClr val="bg1"/>
                </a:solidFill>
              </a:defRPr>
            </a:lvl4pPr>
            <a:lvl5pPr marL="0" indent="0" algn="l">
              <a:buFontTx/>
              <a:buNone/>
              <a:defRPr sz="2133">
                <a:solidFill>
                  <a:schemeClr val="bg1"/>
                </a:solidFill>
              </a:defRPr>
            </a:lvl5pPr>
            <a:lvl6pPr>
              <a:defRPr sz="2400"/>
            </a:lvl6pPr>
            <a:lvl7pPr>
              <a:defRPr sz="2400"/>
            </a:lvl7pPr>
            <a:lvl8pPr>
              <a:defRPr sz="2400"/>
            </a:lvl8pPr>
            <a:lvl9pPr>
              <a:defRPr sz="2400"/>
            </a:lvl9pPr>
          </a:lstStyle>
          <a:p>
            <a:pPr marL="0" lvl="0" indent="0" algn="l" defTabSz="1219170" rtl="0" eaLnBrk="1" latinLnBrk="0" hangingPunct="1">
              <a:spcBef>
                <a:spcPct val="20000"/>
              </a:spcBef>
              <a:buFontTx/>
              <a:buNone/>
            </a:pPr>
            <a:r>
              <a:rPr lang="en-US" dirty="0"/>
              <a:t>Click to edit Master text styles</a:t>
            </a:r>
          </a:p>
          <a:p>
            <a:pPr marL="0" lvl="0" indent="0" algn="l" defTabSz="1219170" rtl="0" eaLnBrk="1" latinLnBrk="0" hangingPunct="1">
              <a:spcBef>
                <a:spcPct val="20000"/>
              </a:spcBef>
              <a:buFontTx/>
              <a:buNone/>
            </a:pPr>
            <a:r>
              <a:rPr lang="en-US" dirty="0"/>
              <a:t>Level 2</a:t>
            </a:r>
          </a:p>
          <a:p>
            <a:pPr marL="0" lvl="0" indent="0" algn="l" defTabSz="1219170" rtl="0" eaLnBrk="1" latinLnBrk="0" hangingPunct="1">
              <a:spcBef>
                <a:spcPct val="20000"/>
              </a:spcBef>
              <a:buFontTx/>
              <a:buNone/>
            </a:pPr>
            <a:r>
              <a:rPr lang="en-US" dirty="0"/>
              <a:t>Level 3</a:t>
            </a:r>
          </a:p>
          <a:p>
            <a:pPr marL="0" lvl="0" indent="0" algn="l" defTabSz="1219170" rtl="0" eaLnBrk="1" latinLnBrk="0" hangingPunct="1">
              <a:spcBef>
                <a:spcPct val="20000"/>
              </a:spcBef>
              <a:buFontTx/>
              <a:buNone/>
            </a:pPr>
            <a:r>
              <a:rPr lang="en-US" dirty="0"/>
              <a:t>Level 4</a:t>
            </a:r>
          </a:p>
          <a:p>
            <a:pPr marL="0" lvl="0" indent="0" algn="l" defTabSz="1219170" rtl="0" eaLnBrk="1" latinLnBrk="0" hangingPunct="1">
              <a:spcBef>
                <a:spcPct val="20000"/>
              </a:spcBef>
              <a:buFontTx/>
              <a:buNone/>
            </a:pPr>
            <a:r>
              <a:rPr lang="en-US" dirty="0"/>
              <a:t>Level 5</a:t>
            </a:r>
          </a:p>
        </p:txBody>
      </p:sp>
      <p:sp>
        <p:nvSpPr>
          <p:cNvPr id="9" name="Content Placeholder 2"/>
          <p:cNvSpPr>
            <a:spLocks noGrp="1"/>
          </p:cNvSpPr>
          <p:nvPr>
            <p:ph sz="half" idx="14"/>
          </p:nvPr>
        </p:nvSpPr>
        <p:spPr>
          <a:xfrm>
            <a:off x="7518400" y="1447801"/>
            <a:ext cx="4165600" cy="2352675"/>
          </a:xfrm>
        </p:spPr>
        <p:txBody>
          <a:bodyPr>
            <a:normAutofit/>
          </a:bodyPr>
          <a:lstStyle>
            <a:lvl1pPr>
              <a:defRPr lang="en-US" sz="2667" kern="1200" dirty="0">
                <a:solidFill>
                  <a:schemeClr val="bg1">
                    <a:lumMod val="85000"/>
                  </a:schemeClr>
                </a:solidFill>
                <a:latin typeface="+mn-lt"/>
                <a:ea typeface="+mn-ea"/>
                <a:cs typeface="+mn-cs"/>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0" lvl="0" indent="0" algn="l" defTabSz="1219170" rtl="0" eaLnBrk="1" latinLnBrk="0" hangingPunct="1">
              <a:spcBef>
                <a:spcPct val="20000"/>
              </a:spcBef>
              <a:buFontTx/>
              <a:buNone/>
            </a:pPr>
            <a:r>
              <a:rPr lang="en-US" dirty="0"/>
              <a:t>Click to edit Master text styles</a:t>
            </a:r>
          </a:p>
        </p:txBody>
      </p:sp>
      <p:sp>
        <p:nvSpPr>
          <p:cNvPr id="13" name="Content Placeholder 3"/>
          <p:cNvSpPr>
            <a:spLocks noGrp="1"/>
          </p:cNvSpPr>
          <p:nvPr>
            <p:ph sz="half" idx="15"/>
          </p:nvPr>
        </p:nvSpPr>
        <p:spPr>
          <a:xfrm>
            <a:off x="1219200" y="4343400"/>
            <a:ext cx="6807200" cy="2362200"/>
          </a:xfrm>
        </p:spPr>
        <p:txBody>
          <a:bodyPr>
            <a:normAutofit/>
          </a:bodyPr>
          <a:lstStyle>
            <a:lvl1pPr marL="0" indent="0" algn="l">
              <a:buFontTx/>
              <a:buNone/>
              <a:defRPr lang="en-US" sz="2667" kern="1200" dirty="0">
                <a:ln w="3175">
                  <a:noFill/>
                </a:ln>
                <a:solidFill>
                  <a:schemeClr val="bg2">
                    <a:lumMod val="75000"/>
                  </a:schemeClr>
                </a:solidFill>
                <a:latin typeface="+mn-lt"/>
                <a:ea typeface="+mn-ea"/>
                <a:cs typeface="+mn-cs"/>
              </a:defRPr>
            </a:lvl1pPr>
            <a:lvl2pPr marL="0" indent="0" algn="l">
              <a:buFontTx/>
              <a:buNone/>
              <a:defRPr sz="2133">
                <a:solidFill>
                  <a:schemeClr val="bg1"/>
                </a:solidFill>
              </a:defRPr>
            </a:lvl2pPr>
            <a:lvl3pPr marL="0" indent="0" algn="l">
              <a:buFontTx/>
              <a:buNone/>
              <a:defRPr sz="2133">
                <a:solidFill>
                  <a:schemeClr val="bg1"/>
                </a:solidFill>
              </a:defRPr>
            </a:lvl3pPr>
            <a:lvl4pPr marL="0" indent="0" algn="l">
              <a:buFontTx/>
              <a:buNone/>
              <a:defRPr sz="2133">
                <a:solidFill>
                  <a:schemeClr val="bg1"/>
                </a:solidFill>
              </a:defRPr>
            </a:lvl4pPr>
            <a:lvl5pPr marL="0" indent="0" algn="l">
              <a:buFontTx/>
              <a:buNone/>
              <a:defRPr sz="2133">
                <a:solidFill>
                  <a:schemeClr val="bg1"/>
                </a:solidFill>
              </a:defRPr>
            </a:lvl5pPr>
            <a:lvl6pPr>
              <a:defRPr sz="2400"/>
            </a:lvl6pPr>
            <a:lvl7pPr>
              <a:defRPr sz="2400"/>
            </a:lvl7pPr>
            <a:lvl8pPr>
              <a:defRPr sz="2400"/>
            </a:lvl8pPr>
            <a:lvl9pPr>
              <a:defRPr sz="2400"/>
            </a:lvl9pPr>
          </a:lstStyle>
          <a:p>
            <a:pPr marL="0" lvl="0" indent="0" algn="l" defTabSz="1219170" rtl="0" eaLnBrk="1" latinLnBrk="0" hangingPunct="1">
              <a:spcBef>
                <a:spcPct val="20000"/>
              </a:spcBef>
              <a:buFontTx/>
              <a:buNone/>
            </a:pPr>
            <a:r>
              <a:rPr lang="en-US" dirty="0"/>
              <a:t>Click to edit Master text styles</a:t>
            </a:r>
          </a:p>
          <a:p>
            <a:pPr marL="0" lvl="0" indent="0" algn="l" defTabSz="1219170" rtl="0" eaLnBrk="1" latinLnBrk="0" hangingPunct="1">
              <a:spcBef>
                <a:spcPct val="20000"/>
              </a:spcBef>
              <a:buFontTx/>
              <a:buNone/>
            </a:pPr>
            <a:r>
              <a:rPr lang="en-US" dirty="0"/>
              <a:t>Level 2</a:t>
            </a:r>
          </a:p>
          <a:p>
            <a:pPr marL="0" lvl="0" indent="0" algn="l" defTabSz="1219170" rtl="0" eaLnBrk="1" latinLnBrk="0" hangingPunct="1">
              <a:spcBef>
                <a:spcPct val="20000"/>
              </a:spcBef>
              <a:buFontTx/>
              <a:buNone/>
            </a:pPr>
            <a:r>
              <a:rPr lang="en-US" dirty="0"/>
              <a:t>Level 3</a:t>
            </a:r>
          </a:p>
          <a:p>
            <a:pPr marL="0" lvl="0" indent="0" algn="l" defTabSz="1219170" rtl="0" eaLnBrk="1" latinLnBrk="0" hangingPunct="1">
              <a:spcBef>
                <a:spcPct val="20000"/>
              </a:spcBef>
              <a:buFontTx/>
              <a:buNone/>
            </a:pPr>
            <a:r>
              <a:rPr lang="en-US" dirty="0"/>
              <a:t>Level 4</a:t>
            </a:r>
          </a:p>
          <a:p>
            <a:pPr marL="0" lvl="0" indent="0" algn="l" defTabSz="1219170" rtl="0" eaLnBrk="1" latinLnBrk="0" hangingPunct="1">
              <a:spcBef>
                <a:spcPct val="20000"/>
              </a:spcBef>
              <a:buFontTx/>
              <a:buNone/>
            </a:pPr>
            <a:r>
              <a:rPr lang="en-US" dirty="0"/>
              <a:t>Level 5</a:t>
            </a:r>
          </a:p>
        </p:txBody>
      </p:sp>
      <p:sp>
        <p:nvSpPr>
          <p:cNvPr id="14" name="Content Placeholder 2"/>
          <p:cNvSpPr>
            <a:spLocks noGrp="1"/>
          </p:cNvSpPr>
          <p:nvPr>
            <p:ph sz="half" idx="16"/>
          </p:nvPr>
        </p:nvSpPr>
        <p:spPr>
          <a:xfrm>
            <a:off x="3048000" y="1447801"/>
            <a:ext cx="4165600" cy="2352675"/>
          </a:xfrm>
        </p:spPr>
        <p:txBody>
          <a:bodyPr>
            <a:normAutofit/>
          </a:bodyPr>
          <a:lstStyle>
            <a:lvl1pPr>
              <a:defRPr sz="2667">
                <a:solidFill>
                  <a:schemeClr val="bg1">
                    <a:lumMod val="85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1" name="Title 1"/>
          <p:cNvSpPr>
            <a:spLocks noGrp="1"/>
          </p:cNvSpPr>
          <p:nvPr>
            <p:ph type="title"/>
          </p:nvPr>
        </p:nvSpPr>
        <p:spPr>
          <a:xfrm>
            <a:off x="304800" y="-30163"/>
            <a:ext cx="8636000" cy="944563"/>
          </a:xfrm>
        </p:spPr>
        <p:txBody>
          <a:bodyPr/>
          <a:lstStyle>
            <a:lvl1pPr>
              <a:defRPr>
                <a:ln>
                  <a:solidFill>
                    <a:schemeClr val="accent5">
                      <a:lumMod val="50000"/>
                    </a:schemeClr>
                  </a:solidFill>
                </a:ln>
                <a:solidFill>
                  <a:schemeClr val="bg2">
                    <a:lumMod val="90000"/>
                  </a:schemeClr>
                </a:solidFill>
              </a:defRPr>
            </a:lvl1pPr>
          </a:lstStyle>
          <a:p>
            <a:r>
              <a:rPr lang="en-US"/>
              <a:t>Click to edit Master title style</a:t>
            </a:r>
          </a:p>
        </p:txBody>
      </p:sp>
    </p:spTree>
    <p:extLst>
      <p:ext uri="{BB962C8B-B14F-4D97-AF65-F5344CB8AC3E}">
        <p14:creationId xmlns:p14="http://schemas.microsoft.com/office/powerpoint/2010/main" val="17402684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181600" y="1600200"/>
            <a:ext cx="4064000" cy="3505200"/>
          </a:xfrm>
        </p:spPr>
        <p:txBody>
          <a:bodyPr/>
          <a:lstStyle>
            <a:lvl1pPr marL="0" indent="0" algn="ctr">
              <a:lnSpc>
                <a:spcPts val="2133"/>
              </a:lnSpc>
              <a:buNone/>
              <a:defRPr sz="1867">
                <a:solidFill>
                  <a:schemeClr val="tx1">
                    <a:lumMod val="95000"/>
                    <a:lumOff val="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6" name="Title 1"/>
          <p:cNvSpPr>
            <a:spLocks noGrp="1"/>
          </p:cNvSpPr>
          <p:nvPr>
            <p:ph type="title"/>
          </p:nvPr>
        </p:nvSpPr>
        <p:spPr>
          <a:xfrm>
            <a:off x="2946400" y="274637"/>
            <a:ext cx="8636000" cy="944563"/>
          </a:xfrm>
        </p:spPr>
        <p:txBody>
          <a:bodyPr/>
          <a:lstStyle>
            <a:lvl1pPr>
              <a:defRPr>
                <a:ln>
                  <a:solidFill>
                    <a:schemeClr val="accent5">
                      <a:lumMod val="75000"/>
                    </a:schemeClr>
                  </a:solidFill>
                </a:ln>
                <a:solidFill>
                  <a:schemeClr val="accent5">
                    <a:lumMod val="60000"/>
                    <a:lumOff val="40000"/>
                  </a:schemeClr>
                </a:solidFill>
              </a:defRPr>
            </a:lvl1pPr>
          </a:lstStyle>
          <a:p>
            <a:r>
              <a:rPr lang="en-US"/>
              <a:t>Click to edit Master title style</a:t>
            </a:r>
          </a:p>
        </p:txBody>
      </p:sp>
    </p:spTree>
    <p:extLst>
      <p:ext uri="{BB962C8B-B14F-4D97-AF65-F5344CB8AC3E}">
        <p14:creationId xmlns:p14="http://schemas.microsoft.com/office/powerpoint/2010/main" val="3150048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022E9-E3B6-48D1-8F71-454A6C6985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818C2D-C9F3-4797-9F17-C72F3A3678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2ABC4A-C3B4-4C15-9FFF-A729EC219689}"/>
              </a:ext>
            </a:extLst>
          </p:cNvPr>
          <p:cNvSpPr>
            <a:spLocks noGrp="1"/>
          </p:cNvSpPr>
          <p:nvPr>
            <p:ph type="dt" sz="half" idx="10"/>
          </p:nvPr>
        </p:nvSpPr>
        <p:spPr/>
        <p:txBody>
          <a:bodyPr/>
          <a:lstStyle/>
          <a:p>
            <a:fld id="{B1618A45-A2B7-4A76-9D88-7CF53B4E9A00}" type="datetimeFigureOut">
              <a:rPr lang="en-US" smtClean="0"/>
              <a:t>8/28/2021</a:t>
            </a:fld>
            <a:endParaRPr lang="en-US"/>
          </a:p>
        </p:txBody>
      </p:sp>
      <p:sp>
        <p:nvSpPr>
          <p:cNvPr id="5" name="Footer Placeholder 4">
            <a:extLst>
              <a:ext uri="{FF2B5EF4-FFF2-40B4-BE49-F238E27FC236}">
                <a16:creationId xmlns:a16="http://schemas.microsoft.com/office/drawing/2014/main" id="{F1AE9D69-2C7C-4BAD-88C6-6870C32767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FA1183-12DA-44E1-9341-FA408D12FF06}"/>
              </a:ext>
            </a:extLst>
          </p:cNvPr>
          <p:cNvSpPr>
            <a:spLocks noGrp="1"/>
          </p:cNvSpPr>
          <p:nvPr>
            <p:ph type="sldNum" sz="quarter" idx="12"/>
          </p:nvPr>
        </p:nvSpPr>
        <p:spPr/>
        <p:txBody>
          <a:bodyPr/>
          <a:lstStyle/>
          <a:p>
            <a:fld id="{FD0DF42F-8609-4815-B804-C9D83F4E90FA}" type="slidenum">
              <a:rPr lang="en-US" smtClean="0"/>
              <a:t>‹#›</a:t>
            </a:fld>
            <a:endParaRPr lang="en-US"/>
          </a:p>
        </p:txBody>
      </p:sp>
    </p:spTree>
    <p:extLst>
      <p:ext uri="{BB962C8B-B14F-4D97-AF65-F5344CB8AC3E}">
        <p14:creationId xmlns:p14="http://schemas.microsoft.com/office/powerpoint/2010/main" val="1848479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65E40-7FB9-4B24-BF38-CCF9E53D5F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56109C-6AF7-4C33-A819-50168325F5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F20DC3-6D3B-41D5-BD9C-E1D4158B91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4E030C-7E9F-44D8-B8C9-3B254B509392}"/>
              </a:ext>
            </a:extLst>
          </p:cNvPr>
          <p:cNvSpPr>
            <a:spLocks noGrp="1"/>
          </p:cNvSpPr>
          <p:nvPr>
            <p:ph type="dt" sz="half" idx="10"/>
          </p:nvPr>
        </p:nvSpPr>
        <p:spPr/>
        <p:txBody>
          <a:bodyPr/>
          <a:lstStyle/>
          <a:p>
            <a:fld id="{B1618A45-A2B7-4A76-9D88-7CF53B4E9A00}" type="datetimeFigureOut">
              <a:rPr lang="en-US" smtClean="0"/>
              <a:t>8/28/2021</a:t>
            </a:fld>
            <a:endParaRPr lang="en-US"/>
          </a:p>
        </p:txBody>
      </p:sp>
      <p:sp>
        <p:nvSpPr>
          <p:cNvPr id="6" name="Footer Placeholder 5">
            <a:extLst>
              <a:ext uri="{FF2B5EF4-FFF2-40B4-BE49-F238E27FC236}">
                <a16:creationId xmlns:a16="http://schemas.microsoft.com/office/drawing/2014/main" id="{D7297EF2-47A3-4B27-8C82-0D7B1B6C79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B54DAE-3C0C-439A-A9E6-FA54B094CA29}"/>
              </a:ext>
            </a:extLst>
          </p:cNvPr>
          <p:cNvSpPr>
            <a:spLocks noGrp="1"/>
          </p:cNvSpPr>
          <p:nvPr>
            <p:ph type="sldNum" sz="quarter" idx="12"/>
          </p:nvPr>
        </p:nvSpPr>
        <p:spPr/>
        <p:txBody>
          <a:bodyPr/>
          <a:lstStyle/>
          <a:p>
            <a:fld id="{FD0DF42F-8609-4815-B804-C9D83F4E90FA}" type="slidenum">
              <a:rPr lang="en-US" smtClean="0"/>
              <a:t>‹#›</a:t>
            </a:fld>
            <a:endParaRPr lang="en-US"/>
          </a:p>
        </p:txBody>
      </p:sp>
    </p:spTree>
    <p:extLst>
      <p:ext uri="{BB962C8B-B14F-4D97-AF65-F5344CB8AC3E}">
        <p14:creationId xmlns:p14="http://schemas.microsoft.com/office/powerpoint/2010/main" val="579006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974F6-EC7F-433C-9066-16E6FDB646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543273-78DC-4C99-9578-8889956BEB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415A63-5746-469F-8512-7276D5C19E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57A4B8-F063-4F6E-8C87-0E17616B08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76B660-0739-4A07-8D59-5C4E153A16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9386F2-1C92-44BB-980B-30A5435C3E73}"/>
              </a:ext>
            </a:extLst>
          </p:cNvPr>
          <p:cNvSpPr>
            <a:spLocks noGrp="1"/>
          </p:cNvSpPr>
          <p:nvPr>
            <p:ph type="dt" sz="half" idx="10"/>
          </p:nvPr>
        </p:nvSpPr>
        <p:spPr/>
        <p:txBody>
          <a:bodyPr/>
          <a:lstStyle/>
          <a:p>
            <a:fld id="{B1618A45-A2B7-4A76-9D88-7CF53B4E9A00}" type="datetimeFigureOut">
              <a:rPr lang="en-US" smtClean="0"/>
              <a:t>8/28/2021</a:t>
            </a:fld>
            <a:endParaRPr lang="en-US"/>
          </a:p>
        </p:txBody>
      </p:sp>
      <p:sp>
        <p:nvSpPr>
          <p:cNvPr id="8" name="Footer Placeholder 7">
            <a:extLst>
              <a:ext uri="{FF2B5EF4-FFF2-40B4-BE49-F238E27FC236}">
                <a16:creationId xmlns:a16="http://schemas.microsoft.com/office/drawing/2014/main" id="{63CFEF01-9BBE-43B6-A70F-8254FC4BBD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3E2CC5-A843-4945-ABB2-0F88FA3BCF17}"/>
              </a:ext>
            </a:extLst>
          </p:cNvPr>
          <p:cNvSpPr>
            <a:spLocks noGrp="1"/>
          </p:cNvSpPr>
          <p:nvPr>
            <p:ph type="sldNum" sz="quarter" idx="12"/>
          </p:nvPr>
        </p:nvSpPr>
        <p:spPr/>
        <p:txBody>
          <a:bodyPr/>
          <a:lstStyle/>
          <a:p>
            <a:fld id="{FD0DF42F-8609-4815-B804-C9D83F4E90FA}" type="slidenum">
              <a:rPr lang="en-US" smtClean="0"/>
              <a:t>‹#›</a:t>
            </a:fld>
            <a:endParaRPr lang="en-US"/>
          </a:p>
        </p:txBody>
      </p:sp>
    </p:spTree>
    <p:extLst>
      <p:ext uri="{BB962C8B-B14F-4D97-AF65-F5344CB8AC3E}">
        <p14:creationId xmlns:p14="http://schemas.microsoft.com/office/powerpoint/2010/main" val="190433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4692E-D7EA-4C77-A294-DB9DFB5C8E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F64C81-1F53-4593-BC79-0A3E804B726A}"/>
              </a:ext>
            </a:extLst>
          </p:cNvPr>
          <p:cNvSpPr>
            <a:spLocks noGrp="1"/>
          </p:cNvSpPr>
          <p:nvPr>
            <p:ph type="dt" sz="half" idx="10"/>
          </p:nvPr>
        </p:nvSpPr>
        <p:spPr/>
        <p:txBody>
          <a:bodyPr/>
          <a:lstStyle/>
          <a:p>
            <a:fld id="{B1618A45-A2B7-4A76-9D88-7CF53B4E9A00}" type="datetimeFigureOut">
              <a:rPr lang="en-US" smtClean="0"/>
              <a:t>8/28/2021</a:t>
            </a:fld>
            <a:endParaRPr lang="en-US"/>
          </a:p>
        </p:txBody>
      </p:sp>
      <p:sp>
        <p:nvSpPr>
          <p:cNvPr id="4" name="Footer Placeholder 3">
            <a:extLst>
              <a:ext uri="{FF2B5EF4-FFF2-40B4-BE49-F238E27FC236}">
                <a16:creationId xmlns:a16="http://schemas.microsoft.com/office/drawing/2014/main" id="{DE2C17F2-9234-4B52-A077-ACF7F2930C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954322-5A60-4F99-BD0A-75F7CE74DBC4}"/>
              </a:ext>
            </a:extLst>
          </p:cNvPr>
          <p:cNvSpPr>
            <a:spLocks noGrp="1"/>
          </p:cNvSpPr>
          <p:nvPr>
            <p:ph type="sldNum" sz="quarter" idx="12"/>
          </p:nvPr>
        </p:nvSpPr>
        <p:spPr/>
        <p:txBody>
          <a:bodyPr/>
          <a:lstStyle/>
          <a:p>
            <a:fld id="{FD0DF42F-8609-4815-B804-C9D83F4E90FA}" type="slidenum">
              <a:rPr lang="en-US" smtClean="0"/>
              <a:t>‹#›</a:t>
            </a:fld>
            <a:endParaRPr lang="en-US"/>
          </a:p>
        </p:txBody>
      </p:sp>
    </p:spTree>
    <p:extLst>
      <p:ext uri="{BB962C8B-B14F-4D97-AF65-F5344CB8AC3E}">
        <p14:creationId xmlns:p14="http://schemas.microsoft.com/office/powerpoint/2010/main" val="418785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32E983-42D6-4FF3-95F6-3ECED8E50428}"/>
              </a:ext>
            </a:extLst>
          </p:cNvPr>
          <p:cNvSpPr>
            <a:spLocks noGrp="1"/>
          </p:cNvSpPr>
          <p:nvPr>
            <p:ph type="dt" sz="half" idx="10"/>
          </p:nvPr>
        </p:nvSpPr>
        <p:spPr/>
        <p:txBody>
          <a:bodyPr/>
          <a:lstStyle/>
          <a:p>
            <a:fld id="{B1618A45-A2B7-4A76-9D88-7CF53B4E9A00}" type="datetimeFigureOut">
              <a:rPr lang="en-US" smtClean="0"/>
              <a:t>8/28/2021</a:t>
            </a:fld>
            <a:endParaRPr lang="en-US"/>
          </a:p>
        </p:txBody>
      </p:sp>
      <p:sp>
        <p:nvSpPr>
          <p:cNvPr id="3" name="Footer Placeholder 2">
            <a:extLst>
              <a:ext uri="{FF2B5EF4-FFF2-40B4-BE49-F238E27FC236}">
                <a16:creationId xmlns:a16="http://schemas.microsoft.com/office/drawing/2014/main" id="{B4958AB3-0832-47DF-A802-5A5079B083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E6ED96-0A74-4388-8110-507F1A5DF87C}"/>
              </a:ext>
            </a:extLst>
          </p:cNvPr>
          <p:cNvSpPr>
            <a:spLocks noGrp="1"/>
          </p:cNvSpPr>
          <p:nvPr>
            <p:ph type="sldNum" sz="quarter" idx="12"/>
          </p:nvPr>
        </p:nvSpPr>
        <p:spPr/>
        <p:txBody>
          <a:bodyPr/>
          <a:lstStyle/>
          <a:p>
            <a:fld id="{FD0DF42F-8609-4815-B804-C9D83F4E90FA}" type="slidenum">
              <a:rPr lang="en-US" smtClean="0"/>
              <a:t>‹#›</a:t>
            </a:fld>
            <a:endParaRPr lang="en-US"/>
          </a:p>
        </p:txBody>
      </p:sp>
    </p:spTree>
    <p:extLst>
      <p:ext uri="{BB962C8B-B14F-4D97-AF65-F5344CB8AC3E}">
        <p14:creationId xmlns:p14="http://schemas.microsoft.com/office/powerpoint/2010/main" val="1417890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F47E-5374-43D6-8834-44B3B495B3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C2CA9F-7916-42C9-8C57-60ABA3188E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17DDA4-9D60-4548-9189-291AB35E4E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C56522-EED0-4915-BA24-E714DBA43D06}"/>
              </a:ext>
            </a:extLst>
          </p:cNvPr>
          <p:cNvSpPr>
            <a:spLocks noGrp="1"/>
          </p:cNvSpPr>
          <p:nvPr>
            <p:ph type="dt" sz="half" idx="10"/>
          </p:nvPr>
        </p:nvSpPr>
        <p:spPr/>
        <p:txBody>
          <a:bodyPr/>
          <a:lstStyle/>
          <a:p>
            <a:fld id="{B1618A45-A2B7-4A76-9D88-7CF53B4E9A00}" type="datetimeFigureOut">
              <a:rPr lang="en-US" smtClean="0"/>
              <a:t>8/28/2021</a:t>
            </a:fld>
            <a:endParaRPr lang="en-US"/>
          </a:p>
        </p:txBody>
      </p:sp>
      <p:sp>
        <p:nvSpPr>
          <p:cNvPr id="6" name="Footer Placeholder 5">
            <a:extLst>
              <a:ext uri="{FF2B5EF4-FFF2-40B4-BE49-F238E27FC236}">
                <a16:creationId xmlns:a16="http://schemas.microsoft.com/office/drawing/2014/main" id="{077EC1B6-3953-4E14-B08C-E2894DFCE1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22550-6A22-47A6-B493-71886B4DD8C3}"/>
              </a:ext>
            </a:extLst>
          </p:cNvPr>
          <p:cNvSpPr>
            <a:spLocks noGrp="1"/>
          </p:cNvSpPr>
          <p:nvPr>
            <p:ph type="sldNum" sz="quarter" idx="12"/>
          </p:nvPr>
        </p:nvSpPr>
        <p:spPr/>
        <p:txBody>
          <a:bodyPr/>
          <a:lstStyle/>
          <a:p>
            <a:fld id="{FD0DF42F-8609-4815-B804-C9D83F4E90FA}" type="slidenum">
              <a:rPr lang="en-US" smtClean="0"/>
              <a:t>‹#›</a:t>
            </a:fld>
            <a:endParaRPr lang="en-US"/>
          </a:p>
        </p:txBody>
      </p:sp>
    </p:spTree>
    <p:extLst>
      <p:ext uri="{BB962C8B-B14F-4D97-AF65-F5344CB8AC3E}">
        <p14:creationId xmlns:p14="http://schemas.microsoft.com/office/powerpoint/2010/main" val="1877918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8CD71-FE49-40C9-9E90-9CE6134D03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7321BA-1D65-423A-B37C-638EF7BE0F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E8AF89-419D-47F5-B849-0B70206741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71E30E-DD36-4C24-9BE8-5EC0DE191DC4}"/>
              </a:ext>
            </a:extLst>
          </p:cNvPr>
          <p:cNvSpPr>
            <a:spLocks noGrp="1"/>
          </p:cNvSpPr>
          <p:nvPr>
            <p:ph type="dt" sz="half" idx="10"/>
          </p:nvPr>
        </p:nvSpPr>
        <p:spPr/>
        <p:txBody>
          <a:bodyPr/>
          <a:lstStyle/>
          <a:p>
            <a:fld id="{B1618A45-A2B7-4A76-9D88-7CF53B4E9A00}" type="datetimeFigureOut">
              <a:rPr lang="en-US" smtClean="0"/>
              <a:t>8/28/2021</a:t>
            </a:fld>
            <a:endParaRPr lang="en-US"/>
          </a:p>
        </p:txBody>
      </p:sp>
      <p:sp>
        <p:nvSpPr>
          <p:cNvPr id="6" name="Footer Placeholder 5">
            <a:extLst>
              <a:ext uri="{FF2B5EF4-FFF2-40B4-BE49-F238E27FC236}">
                <a16:creationId xmlns:a16="http://schemas.microsoft.com/office/drawing/2014/main" id="{79D2FE05-A1CA-4CB8-9571-0F212FAA14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58D080-CF6C-4BCE-B456-819EBE3E9868}"/>
              </a:ext>
            </a:extLst>
          </p:cNvPr>
          <p:cNvSpPr>
            <a:spLocks noGrp="1"/>
          </p:cNvSpPr>
          <p:nvPr>
            <p:ph type="sldNum" sz="quarter" idx="12"/>
          </p:nvPr>
        </p:nvSpPr>
        <p:spPr/>
        <p:txBody>
          <a:bodyPr/>
          <a:lstStyle/>
          <a:p>
            <a:fld id="{FD0DF42F-8609-4815-B804-C9D83F4E90FA}" type="slidenum">
              <a:rPr lang="en-US" smtClean="0"/>
              <a:t>‹#›</a:t>
            </a:fld>
            <a:endParaRPr lang="en-US"/>
          </a:p>
        </p:txBody>
      </p:sp>
    </p:spTree>
    <p:extLst>
      <p:ext uri="{BB962C8B-B14F-4D97-AF65-F5344CB8AC3E}">
        <p14:creationId xmlns:p14="http://schemas.microsoft.com/office/powerpoint/2010/main" val="2391745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CE5438-AFE3-4BEA-8A1A-41A6622760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915E12-2C08-404B-B811-BBB5AD26DE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9F36DC-B839-481A-8F1D-782B957A86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618A45-A2B7-4A76-9D88-7CF53B4E9A00}" type="datetimeFigureOut">
              <a:rPr lang="en-US" smtClean="0"/>
              <a:t>8/28/2021</a:t>
            </a:fld>
            <a:endParaRPr lang="en-US"/>
          </a:p>
        </p:txBody>
      </p:sp>
      <p:sp>
        <p:nvSpPr>
          <p:cNvPr id="5" name="Footer Placeholder 4">
            <a:extLst>
              <a:ext uri="{FF2B5EF4-FFF2-40B4-BE49-F238E27FC236}">
                <a16:creationId xmlns:a16="http://schemas.microsoft.com/office/drawing/2014/main" id="{06E963B6-8678-4A84-A0D8-9BE83F3B80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7D9312-BB81-4E33-8837-B0E62779DE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0DF42F-8609-4815-B804-C9D83F4E90FA}" type="slidenum">
              <a:rPr lang="en-US" smtClean="0"/>
              <a:t>‹#›</a:t>
            </a:fld>
            <a:endParaRPr lang="en-US"/>
          </a:p>
        </p:txBody>
      </p:sp>
    </p:spTree>
    <p:extLst>
      <p:ext uri="{BB962C8B-B14F-4D97-AF65-F5344CB8AC3E}">
        <p14:creationId xmlns:p14="http://schemas.microsoft.com/office/powerpoint/2010/main" val="3911921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 y="1676400"/>
            <a:ext cx="3070577" cy="5181600"/>
          </a:xfrm>
          <a:prstGeom prst="rect">
            <a:avLst/>
          </a:prstGeom>
        </p:spPr>
      </p:pic>
      <p:sp>
        <p:nvSpPr>
          <p:cNvPr id="2" name="Title Placeholder 1"/>
          <p:cNvSpPr>
            <a:spLocks noGrp="1"/>
          </p:cNvSpPr>
          <p:nvPr>
            <p:ph type="title"/>
          </p:nvPr>
        </p:nvSpPr>
        <p:spPr>
          <a:xfrm>
            <a:off x="2133600" y="0"/>
            <a:ext cx="8636000" cy="944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641600" y="731837"/>
            <a:ext cx="8636000" cy="4906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19877B57-B008-4CE5-8338-37E128D97E12}" type="datetime1">
              <a:rPr lang="en-US" smtClean="0"/>
              <a:pPr/>
              <a:t>8/28/2021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944DE186-3112-4AB8-AF78-FDBC8ACE92CB}" type="slidenum">
              <a:rPr lang="en-US" smtClean="0"/>
              <a:pPr/>
              <a:t>‹#›</a:t>
            </a:fld>
            <a:endParaRPr lang="en-US"/>
          </a:p>
        </p:txBody>
      </p:sp>
    </p:spTree>
    <p:extLst>
      <p:ext uri="{BB962C8B-B14F-4D97-AF65-F5344CB8AC3E}">
        <p14:creationId xmlns:p14="http://schemas.microsoft.com/office/powerpoint/2010/main" val="9192027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l" defTabSz="1219170" rtl="0" eaLnBrk="1" latinLnBrk="0" hangingPunct="1">
        <a:spcBef>
          <a:spcPct val="0"/>
        </a:spcBef>
        <a:buNone/>
        <a:defRPr sz="4800" kern="1200">
          <a:ln>
            <a:solidFill>
              <a:schemeClr val="accent5">
                <a:lumMod val="50000"/>
              </a:schemeClr>
            </a:solidFill>
          </a:ln>
          <a:solidFill>
            <a:schemeClr val="bg2">
              <a:lumMod val="90000"/>
            </a:schemeClr>
          </a:solidFill>
          <a:latin typeface="+mj-lt"/>
          <a:ea typeface="+mj-ea"/>
          <a:cs typeface="+mj-cs"/>
        </a:defRPr>
      </a:lvl1pPr>
    </p:titleStyle>
    <p:bodyStyle>
      <a:lvl1pPr marL="0" indent="0" algn="l" defTabSz="1219170" rtl="0" eaLnBrk="1" latinLnBrk="0" hangingPunct="1">
        <a:spcBef>
          <a:spcPct val="20000"/>
        </a:spcBef>
        <a:buFontTx/>
        <a:buNone/>
        <a:defRPr sz="4267" kern="1200">
          <a:solidFill>
            <a:schemeClr val="bg2">
              <a:lumMod val="75000"/>
            </a:schemeClr>
          </a:solidFill>
          <a:latin typeface="+mn-lt"/>
          <a:ea typeface="+mn-ea"/>
          <a:cs typeface="+mn-cs"/>
        </a:defRPr>
      </a:lvl1pPr>
      <a:lvl2pPr marL="0" indent="0" algn="l" defTabSz="1219170" rtl="0" eaLnBrk="1" latinLnBrk="0" hangingPunct="1">
        <a:spcBef>
          <a:spcPct val="20000"/>
        </a:spcBef>
        <a:buFontTx/>
        <a:buNone/>
        <a:defRPr sz="3733" kern="1200">
          <a:solidFill>
            <a:schemeClr val="bg2">
              <a:lumMod val="75000"/>
            </a:schemeClr>
          </a:solidFill>
          <a:latin typeface="+mn-lt"/>
          <a:ea typeface="+mn-ea"/>
          <a:cs typeface="+mn-cs"/>
        </a:defRPr>
      </a:lvl2pPr>
      <a:lvl3pPr marL="0" indent="0" algn="l" defTabSz="1219170" rtl="0" eaLnBrk="1" latinLnBrk="0" hangingPunct="1">
        <a:spcBef>
          <a:spcPct val="20000"/>
        </a:spcBef>
        <a:buFontTx/>
        <a:buNone/>
        <a:defRPr sz="3200" kern="1200">
          <a:solidFill>
            <a:schemeClr val="bg2">
              <a:lumMod val="75000"/>
            </a:schemeClr>
          </a:solidFill>
          <a:latin typeface="+mn-lt"/>
          <a:ea typeface="+mn-ea"/>
          <a:cs typeface="+mn-cs"/>
        </a:defRPr>
      </a:lvl3pPr>
      <a:lvl4pPr marL="0" indent="0" algn="l" defTabSz="1219170" rtl="0" eaLnBrk="1" latinLnBrk="0" hangingPunct="1">
        <a:spcBef>
          <a:spcPct val="20000"/>
        </a:spcBef>
        <a:buFontTx/>
        <a:buNone/>
        <a:defRPr sz="2667" kern="1200">
          <a:solidFill>
            <a:schemeClr val="bg2">
              <a:lumMod val="75000"/>
            </a:schemeClr>
          </a:solidFill>
          <a:latin typeface="+mn-lt"/>
          <a:ea typeface="+mn-ea"/>
          <a:cs typeface="+mn-cs"/>
        </a:defRPr>
      </a:lvl4pPr>
      <a:lvl5pPr marL="0" indent="0" algn="l" defTabSz="1219170" rtl="0" eaLnBrk="1" latinLnBrk="0" hangingPunct="1">
        <a:spcBef>
          <a:spcPct val="20000"/>
        </a:spcBef>
        <a:buFontTx/>
        <a:buNone/>
        <a:defRPr sz="2667" kern="1200">
          <a:solidFill>
            <a:schemeClr val="bg2">
              <a:lumMod val="75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33.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image" Target="../media/image26.jpg"/></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3.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3.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5.pn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2.png"/><Relationship Id="rId4" Type="http://schemas.openxmlformats.org/officeDocument/2006/relationships/image" Target="../media/image46.gif"/></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12.png"/><Relationship Id="rId4" Type="http://schemas.openxmlformats.org/officeDocument/2006/relationships/image" Target="../media/image46.gif"/></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7.xml"/><Relationship Id="rId7" Type="http://schemas.openxmlformats.org/officeDocument/2006/relationships/image" Target="../media/image4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9.png"/><Relationship Id="rId5" Type="http://schemas.openxmlformats.org/officeDocument/2006/relationships/image" Target="../media/image33.png"/><Relationship Id="rId4"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7.xml"/><Relationship Id="rId7" Type="http://schemas.openxmlformats.org/officeDocument/2006/relationships/image" Target="../media/image5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2.png"/><Relationship Id="rId5" Type="http://schemas.openxmlformats.org/officeDocument/2006/relationships/image" Target="../media/image53.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slideLayout" Target="../slideLayouts/slideLayout7.xml"/><Relationship Id="rId7" Type="http://schemas.openxmlformats.org/officeDocument/2006/relationships/image" Target="../media/image5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2.png"/><Relationship Id="rId5" Type="http://schemas.openxmlformats.org/officeDocument/2006/relationships/image" Target="../media/image53.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7.jpeg"/></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0996FFD-EA54-42CF-B587-0C1CD6531622}"/>
              </a:ext>
            </a:extLst>
          </p:cNvPr>
          <p:cNvGrpSpPr/>
          <p:nvPr/>
        </p:nvGrpSpPr>
        <p:grpSpPr>
          <a:xfrm>
            <a:off x="-6268" y="-11260"/>
            <a:ext cx="12198267" cy="6878786"/>
            <a:chOff x="-6268" y="-11260"/>
            <a:chExt cx="12198267" cy="6878786"/>
          </a:xfrm>
        </p:grpSpPr>
        <p:sp>
          <p:nvSpPr>
            <p:cNvPr id="20" name="Rectangle 19">
              <a:extLst>
                <a:ext uri="{FF2B5EF4-FFF2-40B4-BE49-F238E27FC236}">
                  <a16:creationId xmlns:a16="http://schemas.microsoft.com/office/drawing/2014/main" id="{395BF857-144C-4529-9942-D19FC2705BDF}"/>
                </a:ext>
              </a:extLst>
            </p:cNvPr>
            <p:cNvSpPr/>
            <p:nvPr/>
          </p:nvSpPr>
          <p:spPr>
            <a:xfrm>
              <a:off x="1266370" y="-11260"/>
              <a:ext cx="10925629" cy="6858000"/>
            </a:xfrm>
            <a:prstGeom prst="rect">
              <a:avLst/>
            </a:prstGeom>
            <a:solidFill>
              <a:srgbClr val="F8D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4C865BFE-ED4E-4303-871E-A544471E0544}"/>
                </a:ext>
              </a:extLst>
            </p:cNvPr>
            <p:cNvPicPr>
              <a:picLocks noChangeAspect="1"/>
            </p:cNvPicPr>
            <p:nvPr/>
          </p:nvPicPr>
          <p:blipFill rotWithShape="1">
            <a:blip r:embed="rId2">
              <a:extLst>
                <a:ext uri="{28A0092B-C50C-407E-A947-70E740481C1C}">
                  <a14:useLocalDpi xmlns:a14="http://schemas.microsoft.com/office/drawing/2010/main" val="0"/>
                </a:ext>
              </a:extLst>
            </a:blip>
            <a:srcRect l="12182" r="6466"/>
            <a:stretch/>
          </p:blipFill>
          <p:spPr>
            <a:xfrm>
              <a:off x="-6268" y="-1734"/>
              <a:ext cx="9321622" cy="6869260"/>
            </a:xfrm>
            <a:prstGeom prst="rect">
              <a:avLst/>
            </a:prstGeom>
          </p:spPr>
        </p:pic>
        <p:pic>
          <p:nvPicPr>
            <p:cNvPr id="22" name="Picture 21">
              <a:extLst>
                <a:ext uri="{FF2B5EF4-FFF2-40B4-BE49-F238E27FC236}">
                  <a16:creationId xmlns:a16="http://schemas.microsoft.com/office/drawing/2014/main" id="{17C9501B-602D-4606-9765-7AB909D7DC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17" y="3455200"/>
              <a:ext cx="4813064" cy="1592453"/>
            </a:xfrm>
            <a:prstGeom prst="rect">
              <a:avLst/>
            </a:prstGeom>
          </p:spPr>
        </p:pic>
      </p:grpSp>
      <p:sp>
        <p:nvSpPr>
          <p:cNvPr id="3" name="Rectangle 2">
            <a:extLst>
              <a:ext uri="{FF2B5EF4-FFF2-40B4-BE49-F238E27FC236}">
                <a16:creationId xmlns:a16="http://schemas.microsoft.com/office/drawing/2014/main" id="{C76A4620-ADC7-425E-B050-A300C0AE5155}"/>
              </a:ext>
            </a:extLst>
          </p:cNvPr>
          <p:cNvSpPr/>
          <p:nvPr/>
        </p:nvSpPr>
        <p:spPr>
          <a:xfrm>
            <a:off x="0" y="-9525"/>
            <a:ext cx="12170133" cy="6858000"/>
          </a:xfrm>
          <a:prstGeom prst="rect">
            <a:avLst/>
          </a:prstGeom>
          <a:gradFill flip="none" rotWithShape="1">
            <a:gsLst>
              <a:gs pos="29000">
                <a:srgbClr val="FC0350">
                  <a:alpha val="14000"/>
                </a:srgbClr>
              </a:gs>
              <a:gs pos="7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 name="Freeform: Shape 3">
            <a:extLst>
              <a:ext uri="{FF2B5EF4-FFF2-40B4-BE49-F238E27FC236}">
                <a16:creationId xmlns:a16="http://schemas.microsoft.com/office/drawing/2014/main" id="{DD22DD0C-5FAE-4272-90FC-68793B116675}"/>
              </a:ext>
            </a:extLst>
          </p:cNvPr>
          <p:cNvSpPr/>
          <p:nvPr/>
        </p:nvSpPr>
        <p:spPr>
          <a:xfrm>
            <a:off x="2870378" y="1"/>
            <a:ext cx="9321622" cy="6857999"/>
          </a:xfrm>
          <a:custGeom>
            <a:avLst/>
            <a:gdLst>
              <a:gd name="connsiteX0" fmla="*/ 4548062 w 9321622"/>
              <a:gd name="connsiteY0" fmla="*/ 0 h 6857999"/>
              <a:gd name="connsiteX1" fmla="*/ 9321622 w 9321622"/>
              <a:gd name="connsiteY1" fmla="*/ 0 h 6857999"/>
              <a:gd name="connsiteX2" fmla="*/ 9321622 w 9321622"/>
              <a:gd name="connsiteY2" fmla="*/ 6857999 h 6857999"/>
              <a:gd name="connsiteX3" fmla="*/ 188437 w 9321622"/>
              <a:gd name="connsiteY3" fmla="*/ 6857999 h 6857999"/>
              <a:gd name="connsiteX4" fmla="*/ 185720 w 9321622"/>
              <a:gd name="connsiteY4" fmla="*/ 6844418 h 6857999"/>
              <a:gd name="connsiteX5" fmla="*/ 182538 w 9321622"/>
              <a:gd name="connsiteY5" fmla="*/ 6784258 h 6857999"/>
              <a:gd name="connsiteX6" fmla="*/ 153041 w 9321622"/>
              <a:gd name="connsiteY6" fmla="*/ 6695768 h 6857999"/>
              <a:gd name="connsiteX7" fmla="*/ 64551 w 9321622"/>
              <a:gd name="connsiteY7" fmla="*/ 6681019 h 6857999"/>
              <a:gd name="connsiteX8" fmla="*/ 20306 w 9321622"/>
              <a:gd name="connsiteY8" fmla="*/ 6666271 h 6857999"/>
              <a:gd name="connsiteX9" fmla="*/ 35054 w 9321622"/>
              <a:gd name="connsiteY9" fmla="*/ 6445045 h 6857999"/>
              <a:gd name="connsiteX10" fmla="*/ 123545 w 9321622"/>
              <a:gd name="connsiteY10" fmla="*/ 6400800 h 6857999"/>
              <a:gd name="connsiteX11" fmla="*/ 167790 w 9321622"/>
              <a:gd name="connsiteY11" fmla="*/ 6356555 h 6857999"/>
              <a:gd name="connsiteX12" fmla="*/ 241532 w 9321622"/>
              <a:gd name="connsiteY12" fmla="*/ 6312310 h 6857999"/>
              <a:gd name="connsiteX13" fmla="*/ 271028 w 9321622"/>
              <a:gd name="connsiteY13" fmla="*/ 6268065 h 6857999"/>
              <a:gd name="connsiteX14" fmla="*/ 359519 w 9321622"/>
              <a:gd name="connsiteY14" fmla="*/ 6164826 h 6857999"/>
              <a:gd name="connsiteX15" fmla="*/ 403764 w 9321622"/>
              <a:gd name="connsiteY15" fmla="*/ 6105832 h 6857999"/>
              <a:gd name="connsiteX16" fmla="*/ 507003 w 9321622"/>
              <a:gd name="connsiteY16" fmla="*/ 6061587 h 6857999"/>
              <a:gd name="connsiteX17" fmla="*/ 890461 w 9321622"/>
              <a:gd name="connsiteY17" fmla="*/ 6032090 h 6857999"/>
              <a:gd name="connsiteX18" fmla="*/ 1037945 w 9321622"/>
              <a:gd name="connsiteY18" fmla="*/ 5973097 h 6857999"/>
              <a:gd name="connsiteX19" fmla="*/ 964203 w 9321622"/>
              <a:gd name="connsiteY19" fmla="*/ 5884606 h 6857999"/>
              <a:gd name="connsiteX20" fmla="*/ 933586 w 9321622"/>
              <a:gd name="connsiteY20" fmla="*/ 5839452 h 6857999"/>
              <a:gd name="connsiteX21" fmla="*/ 941072 w 9321622"/>
              <a:gd name="connsiteY21" fmla="*/ 5846058 h 6857999"/>
              <a:gd name="connsiteX22" fmla="*/ 948516 w 9321622"/>
              <a:gd name="connsiteY22" fmla="*/ 5853316 h 6857999"/>
              <a:gd name="connsiteX23" fmla="*/ 944308 w 9321622"/>
              <a:gd name="connsiteY23" fmla="*/ 5848914 h 6857999"/>
              <a:gd name="connsiteX24" fmla="*/ 941072 w 9321622"/>
              <a:gd name="connsiteY24" fmla="*/ 5846058 h 6857999"/>
              <a:gd name="connsiteX25" fmla="*/ 925793 w 9321622"/>
              <a:gd name="connsiteY25" fmla="*/ 5831160 h 6857999"/>
              <a:gd name="connsiteX26" fmla="*/ 875712 w 9321622"/>
              <a:gd name="connsiteY26" fmla="*/ 5781368 h 6857999"/>
              <a:gd name="connsiteX27" fmla="*/ 1185428 w 9321622"/>
              <a:gd name="connsiteY27" fmla="*/ 5737123 h 6857999"/>
              <a:gd name="connsiteX28" fmla="*/ 1273919 w 9321622"/>
              <a:gd name="connsiteY28" fmla="*/ 5692877 h 6857999"/>
              <a:gd name="connsiteX29" fmla="*/ 1273919 w 9321622"/>
              <a:gd name="connsiteY29" fmla="*/ 5589639 h 6857999"/>
              <a:gd name="connsiteX30" fmla="*/ 1288667 w 9321622"/>
              <a:gd name="connsiteY30" fmla="*/ 5545394 h 6857999"/>
              <a:gd name="connsiteX31" fmla="*/ 1347661 w 9321622"/>
              <a:gd name="connsiteY31" fmla="*/ 5456903 h 6857999"/>
              <a:gd name="connsiteX32" fmla="*/ 1391906 w 9321622"/>
              <a:gd name="connsiteY32" fmla="*/ 5427406 h 6857999"/>
              <a:gd name="connsiteX33" fmla="*/ 1509893 w 9321622"/>
              <a:gd name="connsiteY33" fmla="*/ 5397910 h 6857999"/>
              <a:gd name="connsiteX34" fmla="*/ 1568887 w 9321622"/>
              <a:gd name="connsiteY34" fmla="*/ 5383161 h 6857999"/>
              <a:gd name="connsiteX35" fmla="*/ 1672125 w 9321622"/>
              <a:gd name="connsiteY35" fmla="*/ 5324168 h 6857999"/>
              <a:gd name="connsiteX36" fmla="*/ 1745867 w 9321622"/>
              <a:gd name="connsiteY36" fmla="*/ 5294671 h 6857999"/>
              <a:gd name="connsiteX37" fmla="*/ 1790112 w 9321622"/>
              <a:gd name="connsiteY37" fmla="*/ 5279923 h 6857999"/>
              <a:gd name="connsiteX38" fmla="*/ 1834357 w 9321622"/>
              <a:gd name="connsiteY38" fmla="*/ 5250426 h 6857999"/>
              <a:gd name="connsiteX39" fmla="*/ 1878603 w 9321622"/>
              <a:gd name="connsiteY39" fmla="*/ 5235677 h 6857999"/>
              <a:gd name="connsiteX40" fmla="*/ 1922849 w 9321622"/>
              <a:gd name="connsiteY40" fmla="*/ 5191432 h 6857999"/>
              <a:gd name="connsiteX41" fmla="*/ 2011338 w 9321622"/>
              <a:gd name="connsiteY41" fmla="*/ 5161935 h 6857999"/>
              <a:gd name="connsiteX42" fmla="*/ 2070333 w 9321622"/>
              <a:gd name="connsiteY42" fmla="*/ 5132439 h 6857999"/>
              <a:gd name="connsiteX43" fmla="*/ 2114577 w 9321622"/>
              <a:gd name="connsiteY43" fmla="*/ 5117690 h 6857999"/>
              <a:gd name="connsiteX44" fmla="*/ 2144074 w 9321622"/>
              <a:gd name="connsiteY44" fmla="*/ 5058697 h 6857999"/>
              <a:gd name="connsiteX45" fmla="*/ 2173570 w 9321622"/>
              <a:gd name="connsiteY45" fmla="*/ 5014452 h 6857999"/>
              <a:gd name="connsiteX46" fmla="*/ 2203067 w 9321622"/>
              <a:gd name="connsiteY46" fmla="*/ 4970206 h 6857999"/>
              <a:gd name="connsiteX47" fmla="*/ 2262061 w 9321622"/>
              <a:gd name="connsiteY47" fmla="*/ 4881716 h 6857999"/>
              <a:gd name="connsiteX48" fmla="*/ 2262061 w 9321622"/>
              <a:gd name="connsiteY48" fmla="*/ 4689987 h 6857999"/>
              <a:gd name="connsiteX49" fmla="*/ 2203067 w 9321622"/>
              <a:gd name="connsiteY49" fmla="*/ 4601497 h 6857999"/>
              <a:gd name="connsiteX50" fmla="*/ 2188319 w 9321622"/>
              <a:gd name="connsiteY50" fmla="*/ 4468761 h 6857999"/>
              <a:gd name="connsiteX51" fmla="*/ 2203067 w 9321622"/>
              <a:gd name="connsiteY51" fmla="*/ 4424516 h 6857999"/>
              <a:gd name="connsiteX52" fmla="*/ 2232565 w 9321622"/>
              <a:gd name="connsiteY52" fmla="*/ 4306529 h 6857999"/>
              <a:gd name="connsiteX53" fmla="*/ 2306306 w 9321622"/>
              <a:gd name="connsiteY53" fmla="*/ 4188542 h 6857999"/>
              <a:gd name="connsiteX54" fmla="*/ 2335803 w 9321622"/>
              <a:gd name="connsiteY54" fmla="*/ 4085303 h 6857999"/>
              <a:gd name="connsiteX55" fmla="*/ 2424293 w 9321622"/>
              <a:gd name="connsiteY55" fmla="*/ 4055806 h 6857999"/>
              <a:gd name="connsiteX56" fmla="*/ 2542280 w 9321622"/>
              <a:gd name="connsiteY56" fmla="*/ 4026310 h 6857999"/>
              <a:gd name="connsiteX57" fmla="*/ 2630770 w 9321622"/>
              <a:gd name="connsiteY57" fmla="*/ 3996813 h 6857999"/>
              <a:gd name="connsiteX58" fmla="*/ 2734009 w 9321622"/>
              <a:gd name="connsiteY58" fmla="*/ 3967316 h 6857999"/>
              <a:gd name="connsiteX59" fmla="*/ 2763506 w 9321622"/>
              <a:gd name="connsiteY59" fmla="*/ 3923071 h 6857999"/>
              <a:gd name="connsiteX60" fmla="*/ 2866745 w 9321622"/>
              <a:gd name="connsiteY60" fmla="*/ 3790335 h 6857999"/>
              <a:gd name="connsiteX61" fmla="*/ 2881493 w 9321622"/>
              <a:gd name="connsiteY61" fmla="*/ 3731342 h 6857999"/>
              <a:gd name="connsiteX62" fmla="*/ 2925739 w 9321622"/>
              <a:gd name="connsiteY62" fmla="*/ 3701845 h 6857999"/>
              <a:gd name="connsiteX63" fmla="*/ 2940487 w 9321622"/>
              <a:gd name="connsiteY63" fmla="*/ 3377381 h 6857999"/>
              <a:gd name="connsiteX64" fmla="*/ 2955235 w 9321622"/>
              <a:gd name="connsiteY64" fmla="*/ 3274142 h 6857999"/>
              <a:gd name="connsiteX65" fmla="*/ 2969983 w 9321622"/>
              <a:gd name="connsiteY65" fmla="*/ 3229897 h 6857999"/>
              <a:gd name="connsiteX66" fmla="*/ 2955235 w 9321622"/>
              <a:gd name="connsiteY66" fmla="*/ 3185652 h 6857999"/>
              <a:gd name="connsiteX67" fmla="*/ 2910990 w 9321622"/>
              <a:gd name="connsiteY67" fmla="*/ 3156155 h 6857999"/>
              <a:gd name="connsiteX68" fmla="*/ 2881493 w 9321622"/>
              <a:gd name="connsiteY68" fmla="*/ 3111910 h 6857999"/>
              <a:gd name="connsiteX69" fmla="*/ 2822500 w 9321622"/>
              <a:gd name="connsiteY69" fmla="*/ 3023419 h 6857999"/>
              <a:gd name="connsiteX70" fmla="*/ 2807751 w 9321622"/>
              <a:gd name="connsiteY70" fmla="*/ 2979174 h 6857999"/>
              <a:gd name="connsiteX71" fmla="*/ 2763506 w 9321622"/>
              <a:gd name="connsiteY71" fmla="*/ 2846439 h 6857999"/>
              <a:gd name="connsiteX72" fmla="*/ 2704512 w 9321622"/>
              <a:gd name="connsiteY72" fmla="*/ 2757948 h 6857999"/>
              <a:gd name="connsiteX73" fmla="*/ 2630770 w 9321622"/>
              <a:gd name="connsiteY73" fmla="*/ 2698955 h 6857999"/>
              <a:gd name="connsiteX74" fmla="*/ 2645519 w 9321622"/>
              <a:gd name="connsiteY74" fmla="*/ 2654710 h 6857999"/>
              <a:gd name="connsiteX75" fmla="*/ 2689764 w 9321622"/>
              <a:gd name="connsiteY75" fmla="*/ 2625213 h 6857999"/>
              <a:gd name="connsiteX76" fmla="*/ 2704512 w 9321622"/>
              <a:gd name="connsiteY76" fmla="*/ 2580968 h 6857999"/>
              <a:gd name="connsiteX77" fmla="*/ 2704512 w 9321622"/>
              <a:gd name="connsiteY77" fmla="*/ 2344994 h 6857999"/>
              <a:gd name="connsiteX78" fmla="*/ 2675016 w 9321622"/>
              <a:gd name="connsiteY78" fmla="*/ 2300748 h 6857999"/>
              <a:gd name="connsiteX79" fmla="*/ 2630770 w 9321622"/>
              <a:gd name="connsiteY79" fmla="*/ 2286000 h 6857999"/>
              <a:gd name="connsiteX80" fmla="*/ 2527532 w 9321622"/>
              <a:gd name="connsiteY80" fmla="*/ 2153265 h 6857999"/>
              <a:gd name="connsiteX81" fmla="*/ 2512783 w 9321622"/>
              <a:gd name="connsiteY81" fmla="*/ 2079523 h 6857999"/>
              <a:gd name="connsiteX82" fmla="*/ 2498035 w 9321622"/>
              <a:gd name="connsiteY82" fmla="*/ 1946787 h 6857999"/>
              <a:gd name="connsiteX83" fmla="*/ 2586525 w 9321622"/>
              <a:gd name="connsiteY83" fmla="*/ 1887794 h 6857999"/>
              <a:gd name="connsiteX84" fmla="*/ 2616022 w 9321622"/>
              <a:gd name="connsiteY84" fmla="*/ 1843548 h 6857999"/>
              <a:gd name="connsiteX85" fmla="*/ 2704512 w 9321622"/>
              <a:gd name="connsiteY85" fmla="*/ 1799303 h 6857999"/>
              <a:gd name="connsiteX86" fmla="*/ 2793003 w 9321622"/>
              <a:gd name="connsiteY86" fmla="*/ 1769806 h 6857999"/>
              <a:gd name="connsiteX87" fmla="*/ 2778254 w 9321622"/>
              <a:gd name="connsiteY87" fmla="*/ 1814052 h 6857999"/>
              <a:gd name="connsiteX88" fmla="*/ 2763506 w 9321622"/>
              <a:gd name="connsiteY88" fmla="*/ 2079523 h 6857999"/>
              <a:gd name="connsiteX89" fmla="*/ 2851996 w 9321622"/>
              <a:gd name="connsiteY89" fmla="*/ 2050026 h 6857999"/>
              <a:gd name="connsiteX90" fmla="*/ 2910990 w 9321622"/>
              <a:gd name="connsiteY90" fmla="*/ 2035277 h 6857999"/>
              <a:gd name="connsiteX91" fmla="*/ 2999481 w 9321622"/>
              <a:gd name="connsiteY91" fmla="*/ 2005781 h 6857999"/>
              <a:gd name="connsiteX92" fmla="*/ 3058474 w 9321622"/>
              <a:gd name="connsiteY92" fmla="*/ 1991032 h 6857999"/>
              <a:gd name="connsiteX93" fmla="*/ 3102719 w 9321622"/>
              <a:gd name="connsiteY93" fmla="*/ 1946787 h 6857999"/>
              <a:gd name="connsiteX94" fmla="*/ 3146965 w 9321622"/>
              <a:gd name="connsiteY94" fmla="*/ 1917290 h 6857999"/>
              <a:gd name="connsiteX95" fmla="*/ 3294449 w 9321622"/>
              <a:gd name="connsiteY95" fmla="*/ 1740310 h 6857999"/>
              <a:gd name="connsiteX96" fmla="*/ 3323945 w 9321622"/>
              <a:gd name="connsiteY96" fmla="*/ 1622323 h 6857999"/>
              <a:gd name="connsiteX97" fmla="*/ 3353441 w 9321622"/>
              <a:gd name="connsiteY97" fmla="*/ 1578077 h 6857999"/>
              <a:gd name="connsiteX98" fmla="*/ 3397687 w 9321622"/>
              <a:gd name="connsiteY98" fmla="*/ 1563329 h 6857999"/>
              <a:gd name="connsiteX99" fmla="*/ 3441932 w 9321622"/>
              <a:gd name="connsiteY99" fmla="*/ 1533832 h 6857999"/>
              <a:gd name="connsiteX100" fmla="*/ 3530422 w 9321622"/>
              <a:gd name="connsiteY100" fmla="*/ 1504335 h 6857999"/>
              <a:gd name="connsiteX101" fmla="*/ 3604164 w 9321622"/>
              <a:gd name="connsiteY101" fmla="*/ 1430594 h 6857999"/>
              <a:gd name="connsiteX102" fmla="*/ 3633661 w 9321622"/>
              <a:gd name="connsiteY102" fmla="*/ 1297858 h 6857999"/>
              <a:gd name="connsiteX103" fmla="*/ 3618912 w 9321622"/>
              <a:gd name="connsiteY103" fmla="*/ 1253613 h 6857999"/>
              <a:gd name="connsiteX104" fmla="*/ 3604164 w 9321622"/>
              <a:gd name="connsiteY104" fmla="*/ 1150374 h 6857999"/>
              <a:gd name="connsiteX105" fmla="*/ 3545170 w 9321622"/>
              <a:gd name="connsiteY105" fmla="*/ 1061884 h 6857999"/>
              <a:gd name="connsiteX106" fmla="*/ 3530422 w 9321622"/>
              <a:gd name="connsiteY106" fmla="*/ 914400 h 6857999"/>
              <a:gd name="connsiteX107" fmla="*/ 3736899 w 9321622"/>
              <a:gd name="connsiteY107" fmla="*/ 870155 h 6857999"/>
              <a:gd name="connsiteX108" fmla="*/ 3781145 w 9321622"/>
              <a:gd name="connsiteY108" fmla="*/ 899652 h 6857999"/>
              <a:gd name="connsiteX109" fmla="*/ 3884383 w 9321622"/>
              <a:gd name="connsiteY109" fmla="*/ 943897 h 6857999"/>
              <a:gd name="connsiteX110" fmla="*/ 3928628 w 9321622"/>
              <a:gd name="connsiteY110" fmla="*/ 958645 h 6857999"/>
              <a:gd name="connsiteX111" fmla="*/ 3958125 w 9321622"/>
              <a:gd name="connsiteY111" fmla="*/ 914400 h 6857999"/>
              <a:gd name="connsiteX112" fmla="*/ 4031867 w 9321622"/>
              <a:gd name="connsiteY112" fmla="*/ 781665 h 6857999"/>
              <a:gd name="connsiteX113" fmla="*/ 4090861 w 9321622"/>
              <a:gd name="connsiteY113" fmla="*/ 693174 h 6857999"/>
              <a:gd name="connsiteX114" fmla="*/ 4120357 w 9321622"/>
              <a:gd name="connsiteY114" fmla="*/ 545690 h 6857999"/>
              <a:gd name="connsiteX115" fmla="*/ 4090861 w 9321622"/>
              <a:gd name="connsiteY115" fmla="*/ 294968 h 6857999"/>
              <a:gd name="connsiteX116" fmla="*/ 4105609 w 9321622"/>
              <a:gd name="connsiteY116" fmla="*/ 250723 h 6857999"/>
              <a:gd name="connsiteX117" fmla="*/ 4135106 w 9321622"/>
              <a:gd name="connsiteY117" fmla="*/ 206477 h 6857999"/>
              <a:gd name="connsiteX118" fmla="*/ 4223596 w 9321622"/>
              <a:gd name="connsiteY118" fmla="*/ 147484 h 6857999"/>
              <a:gd name="connsiteX119" fmla="*/ 4253093 w 9321622"/>
              <a:gd name="connsiteY119" fmla="*/ 103239 h 6857999"/>
              <a:gd name="connsiteX120" fmla="*/ 4297338 w 9321622"/>
              <a:gd name="connsiteY120" fmla="*/ 8849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9321622" h="6857999">
                <a:moveTo>
                  <a:pt x="4548062" y="0"/>
                </a:moveTo>
                <a:lnTo>
                  <a:pt x="9321622" y="0"/>
                </a:lnTo>
                <a:lnTo>
                  <a:pt x="9321622" y="6857999"/>
                </a:lnTo>
                <a:lnTo>
                  <a:pt x="188437" y="6857999"/>
                </a:lnTo>
                <a:lnTo>
                  <a:pt x="185720" y="6844418"/>
                </a:lnTo>
                <a:cubicBezTo>
                  <a:pt x="184659" y="6824365"/>
                  <a:pt x="184996" y="6803923"/>
                  <a:pt x="182538" y="6784258"/>
                </a:cubicBezTo>
                <a:cubicBezTo>
                  <a:pt x="178681" y="6753406"/>
                  <a:pt x="162873" y="6725265"/>
                  <a:pt x="153041" y="6695768"/>
                </a:cubicBezTo>
                <a:cubicBezTo>
                  <a:pt x="123544" y="6690852"/>
                  <a:pt x="93742" y="6687506"/>
                  <a:pt x="64551" y="6681019"/>
                </a:cubicBezTo>
                <a:cubicBezTo>
                  <a:pt x="49375" y="6677647"/>
                  <a:pt x="26080" y="6680705"/>
                  <a:pt x="20306" y="6666271"/>
                </a:cubicBezTo>
                <a:cubicBezTo>
                  <a:pt x="-19364" y="6567096"/>
                  <a:pt x="6487" y="6530746"/>
                  <a:pt x="35054" y="6445045"/>
                </a:cubicBezTo>
                <a:cubicBezTo>
                  <a:pt x="79398" y="6430264"/>
                  <a:pt x="85424" y="6432567"/>
                  <a:pt x="123545" y="6400800"/>
                </a:cubicBezTo>
                <a:cubicBezTo>
                  <a:pt x="139568" y="6387448"/>
                  <a:pt x="151104" y="6369069"/>
                  <a:pt x="167790" y="6356555"/>
                </a:cubicBezTo>
                <a:cubicBezTo>
                  <a:pt x="190723" y="6339356"/>
                  <a:pt x="219767" y="6330965"/>
                  <a:pt x="241532" y="6312310"/>
                </a:cubicBezTo>
                <a:cubicBezTo>
                  <a:pt x="254990" y="6300775"/>
                  <a:pt x="259955" y="6281906"/>
                  <a:pt x="271028" y="6268065"/>
                </a:cubicBezTo>
                <a:cubicBezTo>
                  <a:pt x="299342" y="6232672"/>
                  <a:pt x="330818" y="6199905"/>
                  <a:pt x="359519" y="6164826"/>
                </a:cubicBezTo>
                <a:cubicBezTo>
                  <a:pt x="375084" y="6145802"/>
                  <a:pt x="385101" y="6121829"/>
                  <a:pt x="403764" y="6105832"/>
                </a:cubicBezTo>
                <a:cubicBezTo>
                  <a:pt x="426961" y="6085949"/>
                  <a:pt x="477044" y="6071573"/>
                  <a:pt x="507003" y="6061587"/>
                </a:cubicBezTo>
                <a:cubicBezTo>
                  <a:pt x="507980" y="6061517"/>
                  <a:pt x="871681" y="6036358"/>
                  <a:pt x="890461" y="6032090"/>
                </a:cubicBezTo>
                <a:cubicBezTo>
                  <a:pt x="942093" y="6020356"/>
                  <a:pt x="988784" y="5992761"/>
                  <a:pt x="1037945" y="5973097"/>
                </a:cubicBezTo>
                <a:cubicBezTo>
                  <a:pt x="964710" y="5863245"/>
                  <a:pt x="1058834" y="5998164"/>
                  <a:pt x="964203" y="5884606"/>
                </a:cubicBezTo>
                <a:cubicBezTo>
                  <a:pt x="922093" y="5834073"/>
                  <a:pt x="924044" y="5831845"/>
                  <a:pt x="933586" y="5839452"/>
                </a:cubicBezTo>
                <a:lnTo>
                  <a:pt x="941072" y="5846058"/>
                </a:lnTo>
                <a:lnTo>
                  <a:pt x="948516" y="5853316"/>
                </a:lnTo>
                <a:cubicBezTo>
                  <a:pt x="956346" y="5860775"/>
                  <a:pt x="951342" y="5855508"/>
                  <a:pt x="944308" y="5848914"/>
                </a:cubicBezTo>
                <a:lnTo>
                  <a:pt x="941072" y="5846058"/>
                </a:lnTo>
                <a:lnTo>
                  <a:pt x="925793" y="5831160"/>
                </a:lnTo>
                <a:cubicBezTo>
                  <a:pt x="914109" y="5819644"/>
                  <a:pt x="897866" y="5803521"/>
                  <a:pt x="875712" y="5781368"/>
                </a:cubicBezTo>
                <a:cubicBezTo>
                  <a:pt x="1040037" y="5766429"/>
                  <a:pt x="1028865" y="5773253"/>
                  <a:pt x="1185428" y="5737123"/>
                </a:cubicBezTo>
                <a:cubicBezTo>
                  <a:pt x="1208627" y="5731769"/>
                  <a:pt x="1259907" y="5713895"/>
                  <a:pt x="1273919" y="5692877"/>
                </a:cubicBezTo>
                <a:cubicBezTo>
                  <a:pt x="1320023" y="5623720"/>
                  <a:pt x="1273919" y="5649342"/>
                  <a:pt x="1273919" y="5589639"/>
                </a:cubicBezTo>
                <a:cubicBezTo>
                  <a:pt x="1273919" y="5574093"/>
                  <a:pt x="1283751" y="5560142"/>
                  <a:pt x="1288667" y="5545394"/>
                </a:cubicBezTo>
                <a:cubicBezTo>
                  <a:pt x="1288667" y="5545394"/>
                  <a:pt x="1324316" y="5483583"/>
                  <a:pt x="1347661" y="5456903"/>
                </a:cubicBezTo>
                <a:cubicBezTo>
                  <a:pt x="1359334" y="5443563"/>
                  <a:pt x="1377158" y="5437238"/>
                  <a:pt x="1391906" y="5427406"/>
                </a:cubicBezTo>
                <a:cubicBezTo>
                  <a:pt x="1541815" y="5397425"/>
                  <a:pt x="1404085" y="5428141"/>
                  <a:pt x="1509893" y="5397910"/>
                </a:cubicBezTo>
                <a:cubicBezTo>
                  <a:pt x="1529384" y="5392341"/>
                  <a:pt x="1550434" y="5391549"/>
                  <a:pt x="1568887" y="5383161"/>
                </a:cubicBezTo>
                <a:cubicBezTo>
                  <a:pt x="1604969" y="5366760"/>
                  <a:pt x="1636675" y="5341893"/>
                  <a:pt x="1672125" y="5324168"/>
                </a:cubicBezTo>
                <a:cubicBezTo>
                  <a:pt x="1695804" y="5312328"/>
                  <a:pt x="1721078" y="5303967"/>
                  <a:pt x="1745867" y="5294671"/>
                </a:cubicBezTo>
                <a:cubicBezTo>
                  <a:pt x="1760423" y="5289212"/>
                  <a:pt x="1776207" y="5286875"/>
                  <a:pt x="1790112" y="5279923"/>
                </a:cubicBezTo>
                <a:cubicBezTo>
                  <a:pt x="1805966" y="5271996"/>
                  <a:pt x="1818503" y="5258353"/>
                  <a:pt x="1834357" y="5250426"/>
                </a:cubicBezTo>
                <a:cubicBezTo>
                  <a:pt x="1848262" y="5243473"/>
                  <a:pt x="1865668" y="5244301"/>
                  <a:pt x="1878603" y="5235677"/>
                </a:cubicBezTo>
                <a:cubicBezTo>
                  <a:pt x="1895957" y="5224107"/>
                  <a:pt x="1908101" y="5206180"/>
                  <a:pt x="1922849" y="5191432"/>
                </a:cubicBezTo>
                <a:cubicBezTo>
                  <a:pt x="1922849" y="5191432"/>
                  <a:pt x="1982470" y="5173482"/>
                  <a:pt x="2011338" y="5161935"/>
                </a:cubicBezTo>
                <a:cubicBezTo>
                  <a:pt x="2031751" y="5153770"/>
                  <a:pt x="2050124" y="5141100"/>
                  <a:pt x="2070333" y="5132439"/>
                </a:cubicBezTo>
                <a:cubicBezTo>
                  <a:pt x="2084621" y="5126315"/>
                  <a:pt x="2103585" y="5128683"/>
                  <a:pt x="2114577" y="5117690"/>
                </a:cubicBezTo>
                <a:cubicBezTo>
                  <a:pt x="2130123" y="5102144"/>
                  <a:pt x="2134242" y="5078361"/>
                  <a:pt x="2144074" y="5058697"/>
                </a:cubicBezTo>
                <a:cubicBezTo>
                  <a:pt x="2152001" y="5042843"/>
                  <a:pt x="2163739" y="5029200"/>
                  <a:pt x="2173570" y="5014452"/>
                </a:cubicBezTo>
                <a:lnTo>
                  <a:pt x="2203067" y="4970206"/>
                </a:lnTo>
                <a:cubicBezTo>
                  <a:pt x="2222732" y="4940709"/>
                  <a:pt x="2251487" y="4915553"/>
                  <a:pt x="2262061" y="4881716"/>
                </a:cubicBezTo>
                <a:cubicBezTo>
                  <a:pt x="2296228" y="4772381"/>
                  <a:pt x="2286809" y="4764232"/>
                  <a:pt x="2262061" y="4689987"/>
                </a:cubicBezTo>
                <a:cubicBezTo>
                  <a:pt x="2262061" y="4689987"/>
                  <a:pt x="2214277" y="4635128"/>
                  <a:pt x="2203067" y="4601497"/>
                </a:cubicBezTo>
                <a:cubicBezTo>
                  <a:pt x="2188989" y="4559264"/>
                  <a:pt x="2193235" y="4513006"/>
                  <a:pt x="2188319" y="4468761"/>
                </a:cubicBezTo>
                <a:cubicBezTo>
                  <a:pt x="2193235" y="4454013"/>
                  <a:pt x="2199296" y="4439598"/>
                  <a:pt x="2203067" y="4424516"/>
                </a:cubicBezTo>
                <a:cubicBezTo>
                  <a:pt x="2238662" y="4282138"/>
                  <a:pt x="2198852" y="4407667"/>
                  <a:pt x="2232565" y="4306529"/>
                </a:cubicBezTo>
                <a:cubicBezTo>
                  <a:pt x="2255964" y="4271429"/>
                  <a:pt x="2288517" y="4224122"/>
                  <a:pt x="2306306" y="4188542"/>
                </a:cubicBezTo>
                <a:cubicBezTo>
                  <a:pt x="2316885" y="4167387"/>
                  <a:pt x="2331079" y="4104200"/>
                  <a:pt x="2335803" y="4085303"/>
                </a:cubicBezTo>
                <a:lnTo>
                  <a:pt x="2424293" y="4055806"/>
                </a:lnTo>
                <a:cubicBezTo>
                  <a:pt x="2462752" y="4042986"/>
                  <a:pt x="2503300" y="4037447"/>
                  <a:pt x="2542280" y="4026310"/>
                </a:cubicBezTo>
                <a:cubicBezTo>
                  <a:pt x="2572176" y="4017768"/>
                  <a:pt x="2601053" y="4005957"/>
                  <a:pt x="2630770" y="3996813"/>
                </a:cubicBezTo>
                <a:cubicBezTo>
                  <a:pt x="2664977" y="3986288"/>
                  <a:pt x="2702723" y="3984697"/>
                  <a:pt x="2734009" y="3967316"/>
                </a:cubicBezTo>
                <a:cubicBezTo>
                  <a:pt x="2749504" y="3958708"/>
                  <a:pt x="2752158" y="3936688"/>
                  <a:pt x="2763506" y="3923071"/>
                </a:cubicBezTo>
                <a:cubicBezTo>
                  <a:pt x="2824199" y="3850239"/>
                  <a:pt x="2810832" y="3902161"/>
                  <a:pt x="2866745" y="3790335"/>
                </a:cubicBezTo>
                <a:cubicBezTo>
                  <a:pt x="2875810" y="3772205"/>
                  <a:pt x="2870250" y="3748207"/>
                  <a:pt x="2881493" y="3731342"/>
                </a:cubicBezTo>
                <a:cubicBezTo>
                  <a:pt x="2891325" y="3716594"/>
                  <a:pt x="2922824" y="3719329"/>
                  <a:pt x="2925739" y="3701845"/>
                </a:cubicBezTo>
                <a:cubicBezTo>
                  <a:pt x="2943537" y="3595052"/>
                  <a:pt x="2935571" y="3485536"/>
                  <a:pt x="2940487" y="3377381"/>
                </a:cubicBezTo>
                <a:cubicBezTo>
                  <a:pt x="2945403" y="3342968"/>
                  <a:pt x="2948418" y="3308229"/>
                  <a:pt x="2955235" y="3274142"/>
                </a:cubicBezTo>
                <a:cubicBezTo>
                  <a:pt x="2958284" y="3258898"/>
                  <a:pt x="2969983" y="3245443"/>
                  <a:pt x="2969983" y="3229897"/>
                </a:cubicBezTo>
                <a:cubicBezTo>
                  <a:pt x="2969983" y="3214351"/>
                  <a:pt x="2960151" y="3200400"/>
                  <a:pt x="2955235" y="3185652"/>
                </a:cubicBezTo>
                <a:lnTo>
                  <a:pt x="2910990" y="3156155"/>
                </a:lnTo>
                <a:cubicBezTo>
                  <a:pt x="2896242" y="3146323"/>
                  <a:pt x="2891325" y="3126658"/>
                  <a:pt x="2881493" y="3111910"/>
                </a:cubicBezTo>
                <a:lnTo>
                  <a:pt x="2822500" y="3023419"/>
                </a:lnTo>
                <a:cubicBezTo>
                  <a:pt x="2813876" y="3010484"/>
                  <a:pt x="2812667" y="2993922"/>
                  <a:pt x="2807751" y="2979174"/>
                </a:cubicBezTo>
                <a:lnTo>
                  <a:pt x="2763506" y="2846439"/>
                </a:lnTo>
                <a:cubicBezTo>
                  <a:pt x="2752295" y="2812807"/>
                  <a:pt x="2724177" y="2787445"/>
                  <a:pt x="2704512" y="2757948"/>
                </a:cubicBezTo>
                <a:cubicBezTo>
                  <a:pt x="2670002" y="2746445"/>
                  <a:pt x="2638618" y="2746044"/>
                  <a:pt x="2630770" y="2698955"/>
                </a:cubicBezTo>
                <a:cubicBezTo>
                  <a:pt x="2628214" y="2683620"/>
                  <a:pt x="2640603" y="2669458"/>
                  <a:pt x="2645519" y="2654710"/>
                </a:cubicBezTo>
                <a:cubicBezTo>
                  <a:pt x="2660267" y="2644878"/>
                  <a:pt x="2678691" y="2639054"/>
                  <a:pt x="2689764" y="2625213"/>
                </a:cubicBezTo>
                <a:cubicBezTo>
                  <a:pt x="2699475" y="2613074"/>
                  <a:pt x="2702457" y="2596378"/>
                  <a:pt x="2704512" y="2580968"/>
                </a:cubicBezTo>
                <a:cubicBezTo>
                  <a:pt x="2714057" y="2509380"/>
                  <a:pt x="2735978" y="2418414"/>
                  <a:pt x="2704512" y="2344994"/>
                </a:cubicBezTo>
                <a:cubicBezTo>
                  <a:pt x="2697530" y="2328702"/>
                  <a:pt x="2684848" y="2315497"/>
                  <a:pt x="2675016" y="2300748"/>
                </a:cubicBezTo>
                <a:lnTo>
                  <a:pt x="2630770" y="2286000"/>
                </a:lnTo>
                <a:cubicBezTo>
                  <a:pt x="2569820" y="2265684"/>
                  <a:pt x="2541111" y="2207580"/>
                  <a:pt x="2527532" y="2153265"/>
                </a:cubicBezTo>
                <a:cubicBezTo>
                  <a:pt x="2521452" y="2128946"/>
                  <a:pt x="2516328" y="2104339"/>
                  <a:pt x="2512783" y="2079523"/>
                </a:cubicBezTo>
                <a:cubicBezTo>
                  <a:pt x="2506487" y="2035453"/>
                  <a:pt x="2502951" y="1991032"/>
                  <a:pt x="2498035" y="1946787"/>
                </a:cubicBezTo>
                <a:cubicBezTo>
                  <a:pt x="2498035" y="1946787"/>
                  <a:pt x="2559846" y="1911138"/>
                  <a:pt x="2586525" y="1887794"/>
                </a:cubicBezTo>
                <a:cubicBezTo>
                  <a:pt x="2599865" y="1876122"/>
                  <a:pt x="2606190" y="1858297"/>
                  <a:pt x="2616022" y="1843548"/>
                </a:cubicBezTo>
                <a:cubicBezTo>
                  <a:pt x="2673201" y="1805430"/>
                  <a:pt x="2643453" y="1819656"/>
                  <a:pt x="2704512" y="1799303"/>
                </a:cubicBezTo>
                <a:cubicBezTo>
                  <a:pt x="2734009" y="1789471"/>
                  <a:pt x="2762514" y="1763708"/>
                  <a:pt x="2793003" y="1769806"/>
                </a:cubicBezTo>
                <a:cubicBezTo>
                  <a:pt x="2808248" y="1772855"/>
                  <a:pt x="2779728" y="1798576"/>
                  <a:pt x="2778254" y="1814052"/>
                </a:cubicBezTo>
                <a:cubicBezTo>
                  <a:pt x="2769851" y="1902280"/>
                  <a:pt x="2768422" y="1991033"/>
                  <a:pt x="2763506" y="2079523"/>
                </a:cubicBezTo>
                <a:cubicBezTo>
                  <a:pt x="2763506" y="2079523"/>
                  <a:pt x="2822215" y="2058960"/>
                  <a:pt x="2851996" y="2050026"/>
                </a:cubicBezTo>
                <a:cubicBezTo>
                  <a:pt x="2871411" y="2044201"/>
                  <a:pt x="2891325" y="2040193"/>
                  <a:pt x="2910990" y="2035277"/>
                </a:cubicBezTo>
                <a:cubicBezTo>
                  <a:pt x="2941154" y="2027736"/>
                  <a:pt x="2969699" y="2014715"/>
                  <a:pt x="2999481" y="2005781"/>
                </a:cubicBezTo>
                <a:cubicBezTo>
                  <a:pt x="3018895" y="1999957"/>
                  <a:pt x="3040876" y="2001089"/>
                  <a:pt x="3058474" y="1991032"/>
                </a:cubicBezTo>
                <a:cubicBezTo>
                  <a:pt x="3076584" y="1980684"/>
                  <a:pt x="3086696" y="1960140"/>
                  <a:pt x="3102719" y="1946787"/>
                </a:cubicBezTo>
                <a:cubicBezTo>
                  <a:pt x="3116336" y="1935439"/>
                  <a:pt x="3132216" y="1927122"/>
                  <a:pt x="3146965" y="1917290"/>
                </a:cubicBezTo>
                <a:cubicBezTo>
                  <a:pt x="3201539" y="1880906"/>
                  <a:pt x="3262441" y="1797923"/>
                  <a:pt x="3294449" y="1740310"/>
                </a:cubicBezTo>
                <a:cubicBezTo>
                  <a:pt x="3308619" y="1714803"/>
                  <a:pt x="3319860" y="1642749"/>
                  <a:pt x="3323945" y="1622323"/>
                </a:cubicBezTo>
                <a:cubicBezTo>
                  <a:pt x="3333777" y="1607574"/>
                  <a:pt x="3339600" y="1589150"/>
                  <a:pt x="3353441" y="1578077"/>
                </a:cubicBezTo>
                <a:cubicBezTo>
                  <a:pt x="3365581" y="1568365"/>
                  <a:pt x="3383782" y="1570281"/>
                  <a:pt x="3397687" y="1563329"/>
                </a:cubicBezTo>
                <a:cubicBezTo>
                  <a:pt x="3413541" y="1555402"/>
                  <a:pt x="3427184" y="1543664"/>
                  <a:pt x="3441932" y="1533832"/>
                </a:cubicBezTo>
                <a:cubicBezTo>
                  <a:pt x="3441932" y="1533832"/>
                  <a:pt x="3502010" y="1516963"/>
                  <a:pt x="3530422" y="1504335"/>
                </a:cubicBezTo>
                <a:cubicBezTo>
                  <a:pt x="3568346" y="1487480"/>
                  <a:pt x="3585904" y="1467114"/>
                  <a:pt x="3604164" y="1430594"/>
                </a:cubicBezTo>
                <a:cubicBezTo>
                  <a:pt x="3619371" y="1400179"/>
                  <a:pt x="3633661" y="1320511"/>
                  <a:pt x="3633661" y="1297858"/>
                </a:cubicBezTo>
                <a:cubicBezTo>
                  <a:pt x="3633661" y="1282312"/>
                  <a:pt x="3621961" y="1268857"/>
                  <a:pt x="3618912" y="1253613"/>
                </a:cubicBezTo>
                <a:cubicBezTo>
                  <a:pt x="3612095" y="1219526"/>
                  <a:pt x="3609080" y="1184787"/>
                  <a:pt x="3604164" y="1150374"/>
                </a:cubicBezTo>
                <a:cubicBezTo>
                  <a:pt x="3604164" y="1150374"/>
                  <a:pt x="3555744" y="1095721"/>
                  <a:pt x="3545170" y="1061884"/>
                </a:cubicBezTo>
                <a:cubicBezTo>
                  <a:pt x="3530433" y="1014726"/>
                  <a:pt x="3535338" y="963561"/>
                  <a:pt x="3530422" y="914400"/>
                </a:cubicBezTo>
                <a:cubicBezTo>
                  <a:pt x="3606934" y="863392"/>
                  <a:pt x="3596578" y="860132"/>
                  <a:pt x="3736899" y="870155"/>
                </a:cubicBezTo>
                <a:cubicBezTo>
                  <a:pt x="3754580" y="871418"/>
                  <a:pt x="3766396" y="889820"/>
                  <a:pt x="3781145" y="899652"/>
                </a:cubicBezTo>
                <a:cubicBezTo>
                  <a:pt x="3884907" y="934239"/>
                  <a:pt x="3756812" y="889223"/>
                  <a:pt x="3884383" y="943897"/>
                </a:cubicBezTo>
                <a:cubicBezTo>
                  <a:pt x="3898672" y="950021"/>
                  <a:pt x="3913880" y="953729"/>
                  <a:pt x="3928628" y="958645"/>
                </a:cubicBezTo>
                <a:lnTo>
                  <a:pt x="3958125" y="914400"/>
                </a:lnTo>
                <a:cubicBezTo>
                  <a:pt x="4025742" y="812975"/>
                  <a:pt x="4005909" y="859542"/>
                  <a:pt x="4031867" y="781665"/>
                </a:cubicBezTo>
                <a:cubicBezTo>
                  <a:pt x="4031867" y="781665"/>
                  <a:pt x="4073645" y="724164"/>
                  <a:pt x="4090861" y="693174"/>
                </a:cubicBezTo>
                <a:cubicBezTo>
                  <a:pt x="4110661" y="657533"/>
                  <a:pt x="4116693" y="571336"/>
                  <a:pt x="4120357" y="545690"/>
                </a:cubicBezTo>
                <a:cubicBezTo>
                  <a:pt x="4087362" y="446702"/>
                  <a:pt x="4090861" y="469384"/>
                  <a:pt x="4090861" y="294968"/>
                </a:cubicBezTo>
                <a:cubicBezTo>
                  <a:pt x="4090861" y="279422"/>
                  <a:pt x="4098657" y="264628"/>
                  <a:pt x="4105609" y="250723"/>
                </a:cubicBezTo>
                <a:cubicBezTo>
                  <a:pt x="4113536" y="234869"/>
                  <a:pt x="4125274" y="221226"/>
                  <a:pt x="4135106" y="206477"/>
                </a:cubicBezTo>
                <a:cubicBezTo>
                  <a:pt x="4135106" y="206477"/>
                  <a:pt x="4196917" y="170828"/>
                  <a:pt x="4223596" y="147484"/>
                </a:cubicBezTo>
                <a:cubicBezTo>
                  <a:pt x="4236936" y="135812"/>
                  <a:pt x="4243261" y="117987"/>
                  <a:pt x="4253093" y="103239"/>
                </a:cubicBezTo>
                <a:cubicBezTo>
                  <a:pt x="4253093" y="103239"/>
                  <a:pt x="4282665" y="93626"/>
                  <a:pt x="4297338" y="88490"/>
                </a:cubicBezTo>
                <a:close/>
              </a:path>
            </a:pathLst>
          </a:cu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Picture 4">
            <a:extLst>
              <a:ext uri="{FF2B5EF4-FFF2-40B4-BE49-F238E27FC236}">
                <a16:creationId xmlns:a16="http://schemas.microsoft.com/office/drawing/2014/main" id="{C013E87D-BAA8-41BA-BE18-91866D82BD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6073" y="220687"/>
            <a:ext cx="679622" cy="679622"/>
          </a:xfrm>
          <a:prstGeom prst="rect">
            <a:avLst/>
          </a:prstGeom>
        </p:spPr>
      </p:pic>
      <p:sp>
        <p:nvSpPr>
          <p:cNvPr id="6" name="TextBox 5">
            <a:extLst>
              <a:ext uri="{FF2B5EF4-FFF2-40B4-BE49-F238E27FC236}">
                <a16:creationId xmlns:a16="http://schemas.microsoft.com/office/drawing/2014/main" id="{74E725E2-3A51-4AD7-A11D-AAE2AE36D8F0}"/>
              </a:ext>
            </a:extLst>
          </p:cNvPr>
          <p:cNvSpPr txBox="1"/>
          <p:nvPr/>
        </p:nvSpPr>
        <p:spPr>
          <a:xfrm>
            <a:off x="8343664" y="2290874"/>
            <a:ext cx="3384884" cy="461665"/>
          </a:xfrm>
          <a:prstGeom prst="rect">
            <a:avLst/>
          </a:prstGeom>
          <a:noFill/>
        </p:spPr>
        <p:txBody>
          <a:bodyPr wrap="square" rtlCol="0">
            <a:spAutoFit/>
          </a:bodyPr>
          <a:lstStyle/>
          <a:p>
            <a:pPr algn="ctr"/>
            <a:r>
              <a:rPr lang="ar-SA" sz="2400" b="1" spc="300" dirty="0">
                <a:solidFill>
                  <a:schemeClr val="accent6">
                    <a:lumMod val="75000"/>
                  </a:schemeClr>
                </a:solidFill>
                <a:latin typeface="Arabic Typesetting" panose="03020402040406030203" pitchFamily="66" charset="-78"/>
                <a:cs typeface="Arabic Typesetting" panose="03020402040406030203" pitchFamily="66" charset="-78"/>
              </a:rPr>
              <a:t>الوحدة الثالثة  </a:t>
            </a:r>
            <a:endParaRPr lang="en-IN" sz="2400" b="1" spc="300" dirty="0">
              <a:solidFill>
                <a:schemeClr val="accent6">
                  <a:lumMod val="75000"/>
                </a:schemeClr>
              </a:solidFill>
              <a:latin typeface="Arabic Typesetting" panose="03020402040406030203" pitchFamily="66" charset="-78"/>
              <a:cs typeface="Arabic Typesetting" panose="03020402040406030203" pitchFamily="66" charset="-78"/>
            </a:endParaRPr>
          </a:p>
        </p:txBody>
      </p:sp>
      <p:sp>
        <p:nvSpPr>
          <p:cNvPr id="7" name="TextBox 6">
            <a:extLst>
              <a:ext uri="{FF2B5EF4-FFF2-40B4-BE49-F238E27FC236}">
                <a16:creationId xmlns:a16="http://schemas.microsoft.com/office/drawing/2014/main" id="{E8C30B55-A65C-4BAA-950B-0822E4B9A615}"/>
              </a:ext>
            </a:extLst>
          </p:cNvPr>
          <p:cNvSpPr txBox="1"/>
          <p:nvPr/>
        </p:nvSpPr>
        <p:spPr>
          <a:xfrm>
            <a:off x="6285880" y="2769523"/>
            <a:ext cx="5224052" cy="769441"/>
          </a:xfrm>
          <a:prstGeom prst="rect">
            <a:avLst/>
          </a:prstGeom>
          <a:noFill/>
        </p:spPr>
        <p:txBody>
          <a:bodyPr wrap="square" rtlCol="0">
            <a:spAutoFit/>
          </a:bodyPr>
          <a:lstStyle/>
          <a:p>
            <a:pPr algn="ctr" rtl="1"/>
            <a:r>
              <a:rPr lang="ar-SA" sz="4400" b="1" spc="300" dirty="0">
                <a:solidFill>
                  <a:srgbClr val="663300"/>
                </a:solidFill>
                <a:latin typeface="Arabic Typesetting" panose="03020402040406030203" pitchFamily="66" charset="-78"/>
                <a:ea typeface="Roboto" panose="02000000000000000000" pitchFamily="2" charset="0"/>
                <a:cs typeface="Arabic Typesetting" panose="03020402040406030203" pitchFamily="66" charset="-78"/>
              </a:rPr>
              <a:t>أغلفة كوكب الأرض</a:t>
            </a:r>
            <a:endParaRPr lang="en-IN" sz="4400" b="1" spc="300" dirty="0">
              <a:solidFill>
                <a:srgbClr val="663300"/>
              </a:solidFill>
              <a:latin typeface="Arabic Typesetting" panose="03020402040406030203" pitchFamily="66" charset="-78"/>
              <a:ea typeface="Roboto" panose="02000000000000000000" pitchFamily="2" charset="0"/>
              <a:cs typeface="Arabic Typesetting" panose="03020402040406030203" pitchFamily="66" charset="-78"/>
            </a:endParaRPr>
          </a:p>
        </p:txBody>
      </p:sp>
      <p:sp>
        <p:nvSpPr>
          <p:cNvPr id="9" name="TextBox 8">
            <a:extLst>
              <a:ext uri="{FF2B5EF4-FFF2-40B4-BE49-F238E27FC236}">
                <a16:creationId xmlns:a16="http://schemas.microsoft.com/office/drawing/2014/main" id="{3434655F-B9B1-416F-B5B7-A46204B36E1A}"/>
              </a:ext>
            </a:extLst>
          </p:cNvPr>
          <p:cNvSpPr txBox="1"/>
          <p:nvPr/>
        </p:nvSpPr>
        <p:spPr>
          <a:xfrm>
            <a:off x="4784985" y="4610442"/>
            <a:ext cx="6014058" cy="1323439"/>
          </a:xfrm>
          <a:prstGeom prst="rect">
            <a:avLst/>
          </a:prstGeom>
          <a:noFill/>
        </p:spPr>
        <p:txBody>
          <a:bodyPr wrap="square" rtlCol="0">
            <a:spAutoFit/>
          </a:bodyPr>
          <a:lstStyle/>
          <a:p>
            <a:pPr marL="342900" indent="-342900" algn="r" rtl="1">
              <a:buFont typeface="Arial" panose="020B0604020202020204" pitchFamily="34" charset="0"/>
              <a:buChar char="•"/>
            </a:pPr>
            <a:r>
              <a:rPr lang="ar-SA" sz="2000" b="1" spc="300" dirty="0">
                <a:solidFill>
                  <a:srgbClr val="002060"/>
                </a:solidFill>
                <a:latin typeface="Arabic Typesetting" panose="03020402040406030203" pitchFamily="66" charset="-78"/>
                <a:cs typeface="Arabic Typesetting" panose="03020402040406030203" pitchFamily="66" charset="-78"/>
              </a:rPr>
              <a:t>التعرف على معلومات مقدمة</a:t>
            </a:r>
          </a:p>
          <a:p>
            <a:pPr marL="342900" indent="-342900" algn="r" rtl="1">
              <a:buFont typeface="Arial" panose="020B0604020202020204" pitchFamily="34" charset="0"/>
              <a:buChar char="•"/>
            </a:pPr>
            <a:r>
              <a:rPr lang="ar-SA" sz="2000" b="1" spc="300" dirty="0">
                <a:solidFill>
                  <a:srgbClr val="002060"/>
                </a:solidFill>
                <a:latin typeface="Arabic Typesetting" panose="03020402040406030203" pitchFamily="66" charset="-78"/>
                <a:cs typeface="Arabic Typesetting" panose="03020402040406030203" pitchFamily="66" charset="-78"/>
              </a:rPr>
              <a:t>التعرف على جوانب تجاربي والتخطيط مستقبلًا</a:t>
            </a:r>
          </a:p>
          <a:p>
            <a:pPr marL="342900" indent="-342900" algn="r" rtl="1">
              <a:buFont typeface="Arial" panose="020B0604020202020204" pitchFamily="34" charset="0"/>
              <a:buChar char="•"/>
            </a:pPr>
            <a:r>
              <a:rPr lang="ar-SA" sz="2000" b="1" spc="300" dirty="0">
                <a:solidFill>
                  <a:srgbClr val="002060"/>
                </a:solidFill>
                <a:latin typeface="Arabic Typesetting" panose="03020402040406030203" pitchFamily="66" charset="-78"/>
                <a:cs typeface="Arabic Typesetting" panose="03020402040406030203" pitchFamily="66" charset="-78"/>
              </a:rPr>
              <a:t>التعرف على عوامل تشكيل سطح الأرض</a:t>
            </a:r>
          </a:p>
          <a:p>
            <a:pPr marL="342900" indent="-342900" algn="r" rtl="1">
              <a:buFont typeface="Arial" panose="020B0604020202020204" pitchFamily="34" charset="0"/>
              <a:buChar char="•"/>
            </a:pPr>
            <a:r>
              <a:rPr lang="ar-SA" sz="2000" b="1" spc="300" dirty="0">
                <a:solidFill>
                  <a:srgbClr val="002060"/>
                </a:solidFill>
                <a:latin typeface="Arabic Typesetting" panose="03020402040406030203" pitchFamily="66" charset="-78"/>
                <a:cs typeface="Arabic Typesetting" panose="03020402040406030203" pitchFamily="66" charset="-78"/>
              </a:rPr>
              <a:t>التعرف على الغلاف الحيوي وأقاليمه</a:t>
            </a:r>
          </a:p>
        </p:txBody>
      </p:sp>
      <p:sp>
        <p:nvSpPr>
          <p:cNvPr id="14" name="TextBox 13">
            <a:extLst>
              <a:ext uri="{FF2B5EF4-FFF2-40B4-BE49-F238E27FC236}">
                <a16:creationId xmlns:a16="http://schemas.microsoft.com/office/drawing/2014/main" id="{E368EF43-16FB-48F0-AE6F-257598356218}"/>
              </a:ext>
            </a:extLst>
          </p:cNvPr>
          <p:cNvSpPr txBox="1"/>
          <p:nvPr/>
        </p:nvSpPr>
        <p:spPr>
          <a:xfrm>
            <a:off x="6705602" y="288201"/>
            <a:ext cx="4962870" cy="646331"/>
          </a:xfrm>
          <a:prstGeom prst="rect">
            <a:avLst/>
          </a:prstGeom>
          <a:noFill/>
        </p:spPr>
        <p:txBody>
          <a:bodyPr wrap="square" rtlCol="0">
            <a:spAutoFit/>
          </a:bodyPr>
          <a:lstStyle/>
          <a:p>
            <a:pPr algn="ctr"/>
            <a:r>
              <a:rPr lang="ar-SA"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rPr>
              <a:t>الدراسات الاجتماعية والمواطنة</a:t>
            </a:r>
            <a:endParaRPr lang="en-IN"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endParaRPr>
          </a:p>
        </p:txBody>
      </p:sp>
      <p:pic>
        <p:nvPicPr>
          <p:cNvPr id="10" name="Picture 9">
            <a:extLst>
              <a:ext uri="{FF2B5EF4-FFF2-40B4-BE49-F238E27FC236}">
                <a16:creationId xmlns:a16="http://schemas.microsoft.com/office/drawing/2014/main" id="{AAF96F78-EB7B-4E66-BE3B-AD3E54AE713B}"/>
              </a:ext>
            </a:extLst>
          </p:cNvPr>
          <p:cNvPicPr>
            <a:picLocks noChangeAspect="1"/>
          </p:cNvPicPr>
          <p:nvPr/>
        </p:nvPicPr>
        <p:blipFill rotWithShape="1">
          <a:blip r:embed="rId5">
            <a:extLst>
              <a:ext uri="{28A0092B-C50C-407E-A947-70E740481C1C}">
                <a14:useLocalDpi xmlns:a14="http://schemas.microsoft.com/office/drawing/2010/main" val="0"/>
              </a:ext>
            </a:extLst>
          </a:blip>
          <a:srcRect r="29390" b="78964"/>
          <a:stretch/>
        </p:blipFill>
        <p:spPr>
          <a:xfrm>
            <a:off x="10799043" y="4718685"/>
            <a:ext cx="653331" cy="6157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a:extLst>
              <a:ext uri="{FF2B5EF4-FFF2-40B4-BE49-F238E27FC236}">
                <a16:creationId xmlns:a16="http://schemas.microsoft.com/office/drawing/2014/main" id="{3D1E3B74-B68A-4DE8-A577-84985343AB77}"/>
              </a:ext>
            </a:extLst>
          </p:cNvPr>
          <p:cNvSpPr txBox="1"/>
          <p:nvPr/>
        </p:nvSpPr>
        <p:spPr>
          <a:xfrm>
            <a:off x="7540745" y="896840"/>
            <a:ext cx="3384884" cy="461665"/>
          </a:xfrm>
          <a:prstGeom prst="rect">
            <a:avLst/>
          </a:prstGeom>
          <a:noFill/>
        </p:spPr>
        <p:txBody>
          <a:bodyPr wrap="square" rtlCol="0">
            <a:spAutoFit/>
          </a:bodyPr>
          <a:lstStyle/>
          <a:p>
            <a:pPr algn="ctr"/>
            <a:r>
              <a:rPr lang="ar-SA" sz="2400" b="1" spc="300" dirty="0">
                <a:solidFill>
                  <a:schemeClr val="accent6">
                    <a:lumMod val="75000"/>
                  </a:schemeClr>
                </a:solidFill>
                <a:latin typeface="Arabic Typesetting" panose="03020402040406030203" pitchFamily="66" charset="-78"/>
                <a:cs typeface="Arabic Typesetting" panose="03020402040406030203" pitchFamily="66" charset="-78"/>
              </a:rPr>
              <a:t>الصف الثاني المتوسط</a:t>
            </a:r>
            <a:endParaRPr lang="en-IN" sz="2400" b="1" spc="300" dirty="0">
              <a:solidFill>
                <a:schemeClr val="accent6">
                  <a:lumMod val="75000"/>
                </a:schemeClr>
              </a:solidFill>
              <a:latin typeface="Arabic Typesetting" panose="03020402040406030203" pitchFamily="66" charset="-78"/>
              <a:cs typeface="Arabic Typesetting" panose="03020402040406030203" pitchFamily="66" charset="-78"/>
            </a:endParaRPr>
          </a:p>
        </p:txBody>
      </p:sp>
      <p:sp>
        <p:nvSpPr>
          <p:cNvPr id="15" name="TextBox 14">
            <a:extLst>
              <a:ext uri="{FF2B5EF4-FFF2-40B4-BE49-F238E27FC236}">
                <a16:creationId xmlns:a16="http://schemas.microsoft.com/office/drawing/2014/main" id="{C0A6625D-7688-4FBC-BAA0-EC2467C5D3E9}"/>
              </a:ext>
            </a:extLst>
          </p:cNvPr>
          <p:cNvSpPr txBox="1"/>
          <p:nvPr/>
        </p:nvSpPr>
        <p:spPr>
          <a:xfrm>
            <a:off x="6705602" y="1342131"/>
            <a:ext cx="3384884" cy="461665"/>
          </a:xfrm>
          <a:prstGeom prst="rect">
            <a:avLst/>
          </a:prstGeom>
          <a:noFill/>
        </p:spPr>
        <p:txBody>
          <a:bodyPr wrap="square" rtlCol="0">
            <a:spAutoFit/>
          </a:bodyPr>
          <a:lstStyle/>
          <a:p>
            <a:pPr algn="ctr"/>
            <a:r>
              <a:rPr lang="ar-SA" sz="2400" b="1" spc="300" dirty="0">
                <a:solidFill>
                  <a:srgbClr val="FF0255"/>
                </a:solidFill>
                <a:latin typeface="Arabic Typesetting" panose="03020402040406030203" pitchFamily="66" charset="-78"/>
                <a:cs typeface="Arabic Typesetting" panose="03020402040406030203" pitchFamily="66" charset="-78"/>
              </a:rPr>
              <a:t>الفصل الدراسي الأول</a:t>
            </a:r>
            <a:endParaRPr lang="en-IN" sz="2400" b="1" spc="300" dirty="0">
              <a:solidFill>
                <a:srgbClr val="FF0255"/>
              </a:solidFill>
              <a:latin typeface="Arabic Typesetting" panose="03020402040406030203" pitchFamily="66" charset="-78"/>
              <a:cs typeface="Arabic Typesetting" panose="03020402040406030203" pitchFamily="66" charset="-78"/>
            </a:endParaRPr>
          </a:p>
        </p:txBody>
      </p:sp>
      <p:sp>
        <p:nvSpPr>
          <p:cNvPr id="16" name="Rectangle: Diagonal Corners Rounded 15">
            <a:extLst>
              <a:ext uri="{FF2B5EF4-FFF2-40B4-BE49-F238E27FC236}">
                <a16:creationId xmlns:a16="http://schemas.microsoft.com/office/drawing/2014/main" id="{B66AC16F-0C98-4D6C-BE05-B9732C69BB8B}"/>
              </a:ext>
            </a:extLst>
          </p:cNvPr>
          <p:cNvSpPr/>
          <p:nvPr/>
        </p:nvSpPr>
        <p:spPr>
          <a:xfrm rot="5400000">
            <a:off x="837164" y="3932001"/>
            <a:ext cx="679622" cy="2940714"/>
          </a:xfrm>
          <a:prstGeom prst="round2DiagRect">
            <a:avLst>
              <a:gd name="adj1" fmla="val 50000"/>
              <a:gd name="adj2" fmla="val 0"/>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7" name="Picture 16">
            <a:extLst>
              <a:ext uri="{FF2B5EF4-FFF2-40B4-BE49-F238E27FC236}">
                <a16:creationId xmlns:a16="http://schemas.microsoft.com/office/drawing/2014/main" id="{EF57AAE0-8C6F-4CA4-91CB-2FFDF06034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82476" y="5074343"/>
            <a:ext cx="679622" cy="679622"/>
          </a:xfrm>
          <a:prstGeom prst="rect">
            <a:avLst/>
          </a:prstGeom>
        </p:spPr>
      </p:pic>
      <p:sp>
        <p:nvSpPr>
          <p:cNvPr id="18" name="TextBox 17">
            <a:extLst>
              <a:ext uri="{FF2B5EF4-FFF2-40B4-BE49-F238E27FC236}">
                <a16:creationId xmlns:a16="http://schemas.microsoft.com/office/drawing/2014/main" id="{B8F8947F-764B-4E2B-9171-F715F91AF11A}"/>
              </a:ext>
            </a:extLst>
          </p:cNvPr>
          <p:cNvSpPr txBox="1"/>
          <p:nvPr/>
        </p:nvSpPr>
        <p:spPr>
          <a:xfrm>
            <a:off x="340247" y="5203713"/>
            <a:ext cx="2307085" cy="461665"/>
          </a:xfrm>
          <a:prstGeom prst="rect">
            <a:avLst/>
          </a:prstGeom>
          <a:noFill/>
        </p:spPr>
        <p:txBody>
          <a:bodyPr wrap="square" rtlCol="0">
            <a:spAutoFit/>
          </a:bodyPr>
          <a:lstStyle/>
          <a:p>
            <a:pPr algn="ctr" rtl="1"/>
            <a:r>
              <a:rPr lang="ar-SA" sz="2400" b="1"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أ. لُجين عبد الرحمن الحارثي</a:t>
            </a:r>
            <a:endParaRPr lang="en-IN" sz="2400" b="1"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510456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560379" y="-150752"/>
            <a:ext cx="790833" cy="729048"/>
          </a:xfrm>
          <a:prstGeom prst="ellipse">
            <a:avLst/>
          </a:prstGeom>
          <a:solidFill>
            <a:srgbClr val="FDA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555615" y="759344"/>
            <a:ext cx="790833" cy="729048"/>
          </a:xfrm>
          <a:prstGeom prst="ellipse">
            <a:avLst/>
          </a:prstGeom>
          <a:solidFill>
            <a:srgbClr val="F7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533943" y="1669440"/>
            <a:ext cx="790833" cy="729048"/>
          </a:xfrm>
          <a:prstGeom prst="ellipse">
            <a:avLst/>
          </a:prstGeom>
          <a:solidFill>
            <a:srgbClr val="B5F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529179" y="2579536"/>
            <a:ext cx="790833" cy="729048"/>
          </a:xfrm>
          <a:prstGeom prst="ellipse">
            <a:avLst/>
          </a:prstGeom>
          <a:solidFill>
            <a:srgbClr val="D29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538707" y="3526290"/>
            <a:ext cx="790833" cy="729048"/>
          </a:xfrm>
          <a:prstGeom prst="ellipse">
            <a:avLst/>
          </a:prstGeom>
          <a:solidFill>
            <a:srgbClr val="95C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533943" y="4436386"/>
            <a:ext cx="790833" cy="729048"/>
          </a:xfrm>
          <a:prstGeom prst="ellipse">
            <a:avLst/>
          </a:prstGeom>
          <a:solidFill>
            <a:srgbClr val="FDA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533943" y="5456234"/>
            <a:ext cx="790833" cy="729048"/>
          </a:xfrm>
          <a:prstGeom prst="ellipse">
            <a:avLst/>
          </a:prstGeom>
          <a:solidFill>
            <a:srgbClr val="F7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529179" y="6366330"/>
            <a:ext cx="790833" cy="729048"/>
          </a:xfrm>
          <a:prstGeom prst="ellipse">
            <a:avLst/>
          </a:prstGeom>
          <a:solidFill>
            <a:srgbClr val="B5F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11898321" y="-469556"/>
            <a:ext cx="790833" cy="729048"/>
          </a:xfrm>
          <a:prstGeom prst="ellipse">
            <a:avLst/>
          </a:prstGeom>
          <a:solidFill>
            <a:srgbClr val="FDA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11903085" y="440540"/>
            <a:ext cx="790833" cy="729048"/>
          </a:xfrm>
          <a:prstGeom prst="ellipse">
            <a:avLst/>
          </a:prstGeom>
          <a:solidFill>
            <a:srgbClr val="F7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11924757" y="1350636"/>
            <a:ext cx="790833" cy="729048"/>
          </a:xfrm>
          <a:prstGeom prst="ellipse">
            <a:avLst/>
          </a:prstGeom>
          <a:solidFill>
            <a:srgbClr val="B5F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11929521" y="2260732"/>
            <a:ext cx="790833" cy="729048"/>
          </a:xfrm>
          <a:prstGeom prst="ellipse">
            <a:avLst/>
          </a:prstGeom>
          <a:solidFill>
            <a:srgbClr val="D29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11919993" y="3207486"/>
            <a:ext cx="790833" cy="729048"/>
          </a:xfrm>
          <a:prstGeom prst="ellipse">
            <a:avLst/>
          </a:prstGeom>
          <a:solidFill>
            <a:srgbClr val="95C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11924757" y="4117582"/>
            <a:ext cx="790833" cy="729048"/>
          </a:xfrm>
          <a:prstGeom prst="ellipse">
            <a:avLst/>
          </a:prstGeom>
          <a:solidFill>
            <a:srgbClr val="FDA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11924757" y="5137430"/>
            <a:ext cx="790833" cy="729048"/>
          </a:xfrm>
          <a:prstGeom prst="ellipse">
            <a:avLst/>
          </a:prstGeom>
          <a:solidFill>
            <a:srgbClr val="F7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11929521" y="6047526"/>
            <a:ext cx="790833" cy="729048"/>
          </a:xfrm>
          <a:prstGeom prst="ellipse">
            <a:avLst/>
          </a:prstGeom>
          <a:solidFill>
            <a:srgbClr val="B5F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8813857" y="-883509"/>
            <a:ext cx="1694708" cy="1424180"/>
          </a:xfrm>
          <a:prstGeom prst="ellipse">
            <a:avLst/>
          </a:prstGeom>
          <a:solidFill>
            <a:srgbClr val="FDA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7832060" y="-841218"/>
            <a:ext cx="1694708" cy="1424180"/>
          </a:xfrm>
          <a:prstGeom prst="ellipse">
            <a:avLst/>
          </a:prstGeom>
          <a:solidFill>
            <a:srgbClr val="D29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Oval 25"/>
          <p:cNvSpPr/>
          <p:nvPr/>
        </p:nvSpPr>
        <p:spPr>
          <a:xfrm>
            <a:off x="6799627" y="-883509"/>
            <a:ext cx="1694708" cy="1424180"/>
          </a:xfrm>
          <a:prstGeom prst="ellipse">
            <a:avLst/>
          </a:prstGeom>
          <a:solidFill>
            <a:srgbClr val="B5F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Oval 24"/>
          <p:cNvSpPr/>
          <p:nvPr/>
        </p:nvSpPr>
        <p:spPr>
          <a:xfrm>
            <a:off x="5630210" y="-888770"/>
            <a:ext cx="1694708" cy="1424180"/>
          </a:xfrm>
          <a:prstGeom prst="ellipse">
            <a:avLst/>
          </a:prstGeom>
          <a:solidFill>
            <a:srgbClr val="F7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Oval 23"/>
          <p:cNvSpPr/>
          <p:nvPr/>
        </p:nvSpPr>
        <p:spPr>
          <a:xfrm>
            <a:off x="4378103" y="-883509"/>
            <a:ext cx="1694708" cy="1424180"/>
          </a:xfrm>
          <a:prstGeom prst="ellipse">
            <a:avLst/>
          </a:prstGeom>
          <a:solidFill>
            <a:srgbClr val="FDA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Oval 22"/>
          <p:cNvSpPr/>
          <p:nvPr/>
        </p:nvSpPr>
        <p:spPr>
          <a:xfrm>
            <a:off x="3125996" y="-841218"/>
            <a:ext cx="1694708" cy="1424180"/>
          </a:xfrm>
          <a:prstGeom prst="ellipse">
            <a:avLst/>
          </a:prstGeom>
          <a:solidFill>
            <a:srgbClr val="D29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Oval 10"/>
          <p:cNvSpPr/>
          <p:nvPr/>
        </p:nvSpPr>
        <p:spPr>
          <a:xfrm>
            <a:off x="1873889" y="-836254"/>
            <a:ext cx="1694708" cy="1424180"/>
          </a:xfrm>
          <a:prstGeom prst="ellipse">
            <a:avLst/>
          </a:prstGeom>
          <a:solidFill>
            <a:srgbClr val="B5F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Rectangle 12"/>
          <p:cNvSpPr/>
          <p:nvPr/>
        </p:nvSpPr>
        <p:spPr>
          <a:xfrm>
            <a:off x="1174544" y="-45653"/>
            <a:ext cx="9490850" cy="1015663"/>
          </a:xfrm>
          <a:prstGeom prst="rect">
            <a:avLst/>
          </a:prstGeom>
        </p:spPr>
        <p:txBody>
          <a:bodyPr wrap="square">
            <a:spAutoFit/>
          </a:bodyPr>
          <a:lstStyle/>
          <a:p>
            <a:pPr algn="ctr"/>
            <a:r>
              <a:rPr lang="ar-SA" sz="6000" b="1" spc="300" dirty="0">
                <a:latin typeface="Arabic Typesetting" panose="03020402040406030203" pitchFamily="66" charset="-78"/>
                <a:cs typeface="Arabic Typesetting" panose="03020402040406030203" pitchFamily="66" charset="-78"/>
              </a:rPr>
              <a:t>الاتجاهات الستة</a:t>
            </a:r>
            <a:endParaRPr lang="en-US" sz="5400" spc="300" dirty="0">
              <a:latin typeface="Arabic Typesetting" panose="03020402040406030203" pitchFamily="66" charset="-78"/>
              <a:cs typeface="Arabic Typesetting" panose="03020402040406030203" pitchFamily="66" charset="-78"/>
            </a:endParaRPr>
          </a:p>
        </p:txBody>
      </p:sp>
      <p:grpSp>
        <p:nvGrpSpPr>
          <p:cNvPr id="35" name="Group 34">
            <a:extLst>
              <a:ext uri="{FF2B5EF4-FFF2-40B4-BE49-F238E27FC236}">
                <a16:creationId xmlns:a16="http://schemas.microsoft.com/office/drawing/2014/main" id="{2B7594F8-4D04-4236-8D3D-CE6EAD9188EE}"/>
              </a:ext>
            </a:extLst>
          </p:cNvPr>
          <p:cNvGrpSpPr/>
          <p:nvPr/>
        </p:nvGrpSpPr>
        <p:grpSpPr>
          <a:xfrm>
            <a:off x="2369548" y="1244070"/>
            <a:ext cx="7452903" cy="5605612"/>
            <a:chOff x="2369548" y="1152630"/>
            <a:chExt cx="7452903" cy="5605612"/>
          </a:xfrm>
        </p:grpSpPr>
        <p:grpSp>
          <p:nvGrpSpPr>
            <p:cNvPr id="33" name="Group 32">
              <a:extLst>
                <a:ext uri="{FF2B5EF4-FFF2-40B4-BE49-F238E27FC236}">
                  <a16:creationId xmlns:a16="http://schemas.microsoft.com/office/drawing/2014/main" id="{57128104-1023-432F-BCC5-1947D0C2D8B5}"/>
                </a:ext>
              </a:extLst>
            </p:cNvPr>
            <p:cNvGrpSpPr/>
            <p:nvPr/>
          </p:nvGrpSpPr>
          <p:grpSpPr>
            <a:xfrm>
              <a:off x="2369548" y="1152630"/>
              <a:ext cx="7452903" cy="5605612"/>
              <a:chOff x="2156047" y="992478"/>
              <a:chExt cx="7924800" cy="5865522"/>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281" t="10214" b="1290"/>
              <a:stretch/>
            </p:blipFill>
            <p:spPr>
              <a:xfrm>
                <a:off x="2156047" y="992478"/>
                <a:ext cx="7924800" cy="5865522"/>
              </a:xfrm>
              <a:prstGeom prst="rect">
                <a:avLst/>
              </a:prstGeom>
            </p:spPr>
          </p:pic>
          <p:sp>
            <p:nvSpPr>
              <p:cNvPr id="14" name="Rectangle: Rounded Corners 13">
                <a:extLst>
                  <a:ext uri="{FF2B5EF4-FFF2-40B4-BE49-F238E27FC236}">
                    <a16:creationId xmlns:a16="http://schemas.microsoft.com/office/drawing/2014/main" id="{39BAB837-F45C-43B9-AC55-03E01A555E94}"/>
                  </a:ext>
                </a:extLst>
              </p:cNvPr>
              <p:cNvSpPr/>
              <p:nvPr/>
            </p:nvSpPr>
            <p:spPr>
              <a:xfrm>
                <a:off x="3485322" y="3429000"/>
                <a:ext cx="768626" cy="268357"/>
              </a:xfrm>
              <a:prstGeom prst="roundRect">
                <a:avLst/>
              </a:prstGeom>
              <a:solidFill>
                <a:srgbClr val="D1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6B5C508B-A598-4477-9112-2828362A104B}"/>
                  </a:ext>
                </a:extLst>
              </p:cNvPr>
              <p:cNvSpPr/>
              <p:nvPr/>
            </p:nvSpPr>
            <p:spPr>
              <a:xfrm>
                <a:off x="5630210" y="2585499"/>
                <a:ext cx="873140" cy="268357"/>
              </a:xfrm>
              <a:prstGeom prst="roundRect">
                <a:avLst/>
              </a:prstGeom>
              <a:solidFill>
                <a:srgbClr val="ED6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83CDCB8C-2CBF-4471-BAD4-367945278B24}"/>
                  </a:ext>
                </a:extLst>
              </p:cNvPr>
              <p:cNvSpPr/>
              <p:nvPr/>
            </p:nvSpPr>
            <p:spPr>
              <a:xfrm>
                <a:off x="3433065" y="5242143"/>
                <a:ext cx="873140" cy="268357"/>
              </a:xfrm>
              <a:prstGeom prst="roundRect">
                <a:avLst/>
              </a:prstGeom>
              <a:solidFill>
                <a:srgbClr val="A76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3FF98620-E752-49E1-A185-81DF62DF075C}"/>
                  </a:ext>
                </a:extLst>
              </p:cNvPr>
              <p:cNvSpPr/>
              <p:nvPr/>
            </p:nvSpPr>
            <p:spPr>
              <a:xfrm>
                <a:off x="7885797" y="5305575"/>
                <a:ext cx="873140" cy="268357"/>
              </a:xfrm>
              <a:prstGeom prst="roundRect">
                <a:avLst/>
              </a:prstGeom>
              <a:solidFill>
                <a:srgbClr val="F77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ADA24B97-FCF3-488F-8F05-4C77D116A5C7}"/>
                  </a:ext>
                </a:extLst>
              </p:cNvPr>
              <p:cNvSpPr/>
              <p:nvPr/>
            </p:nvSpPr>
            <p:spPr>
              <a:xfrm>
                <a:off x="5609717" y="6143693"/>
                <a:ext cx="873140" cy="268357"/>
              </a:xfrm>
              <a:prstGeom prst="roundRect">
                <a:avLst/>
              </a:prstGeom>
              <a:solidFill>
                <a:srgbClr val="55B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Oval 33">
              <a:extLst>
                <a:ext uri="{FF2B5EF4-FFF2-40B4-BE49-F238E27FC236}">
                  <a16:creationId xmlns:a16="http://schemas.microsoft.com/office/drawing/2014/main" id="{B5308F75-9702-4DB5-944F-BD6E08B1000A}"/>
                </a:ext>
              </a:extLst>
            </p:cNvPr>
            <p:cNvSpPr/>
            <p:nvPr/>
          </p:nvSpPr>
          <p:spPr>
            <a:xfrm>
              <a:off x="7019086" y="2213180"/>
              <a:ext cx="2172494" cy="1675802"/>
            </a:xfrm>
            <a:prstGeom prst="ellipse">
              <a:avLst/>
            </a:prstGeom>
            <a:solidFill>
              <a:srgbClr val="D29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741D91E-398E-408B-8A0A-F7FFB1CA2DA5}"/>
                </a:ext>
              </a:extLst>
            </p:cNvPr>
            <p:cNvSpPr/>
            <p:nvPr/>
          </p:nvSpPr>
          <p:spPr>
            <a:xfrm>
              <a:off x="4916451" y="1398188"/>
              <a:ext cx="2258071" cy="1675802"/>
            </a:xfrm>
            <a:prstGeom prst="ellipse">
              <a:avLst/>
            </a:prstGeom>
            <a:solidFill>
              <a:srgbClr val="95C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04ECC5CE-5597-45B4-B2B8-D331594E1EBD}"/>
                </a:ext>
              </a:extLst>
            </p:cNvPr>
            <p:cNvSpPr/>
            <p:nvPr/>
          </p:nvSpPr>
          <p:spPr>
            <a:xfrm>
              <a:off x="2875784" y="2260731"/>
              <a:ext cx="2258071" cy="1651159"/>
            </a:xfrm>
            <a:prstGeom prst="ellipse">
              <a:avLst/>
            </a:prstGeom>
            <a:solidFill>
              <a:srgbClr val="FDA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E1A7768D-29AE-48D7-9313-D17A93BFF4B1}"/>
                </a:ext>
              </a:extLst>
            </p:cNvPr>
            <p:cNvSpPr/>
            <p:nvPr/>
          </p:nvSpPr>
          <p:spPr>
            <a:xfrm>
              <a:off x="2789013" y="3932668"/>
              <a:ext cx="2258071" cy="1651159"/>
            </a:xfrm>
            <a:prstGeom prst="ellipse">
              <a:avLst/>
            </a:prstGeom>
            <a:solidFill>
              <a:srgbClr val="F7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A39738E-E0C4-4590-A470-D08B651E4BE2}"/>
                </a:ext>
              </a:extLst>
            </p:cNvPr>
            <p:cNvSpPr/>
            <p:nvPr/>
          </p:nvSpPr>
          <p:spPr>
            <a:xfrm>
              <a:off x="4875330" y="4710706"/>
              <a:ext cx="2299192" cy="1905798"/>
            </a:xfrm>
            <a:prstGeom prst="ellipse">
              <a:avLst/>
            </a:prstGeom>
            <a:solidFill>
              <a:srgbClr val="B5F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B8EA6FD2-DC21-43F2-9906-5CE335D073F6}"/>
                </a:ext>
              </a:extLst>
            </p:cNvPr>
            <p:cNvSpPr/>
            <p:nvPr/>
          </p:nvSpPr>
          <p:spPr>
            <a:xfrm>
              <a:off x="7019086" y="3932668"/>
              <a:ext cx="2299192" cy="1772702"/>
            </a:xfrm>
            <a:prstGeom prst="ellipse">
              <a:avLst/>
            </a:prstGeom>
            <a:solidFill>
              <a:srgbClr val="FEE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ectangle 47">
            <a:extLst>
              <a:ext uri="{FF2B5EF4-FFF2-40B4-BE49-F238E27FC236}">
                <a16:creationId xmlns:a16="http://schemas.microsoft.com/office/drawing/2014/main" id="{3ECD1C10-E8B0-494A-B880-73F9DD61DE46}"/>
              </a:ext>
            </a:extLst>
          </p:cNvPr>
          <p:cNvSpPr/>
          <p:nvPr/>
        </p:nvSpPr>
        <p:spPr>
          <a:xfrm>
            <a:off x="4121470" y="1469967"/>
            <a:ext cx="3806911" cy="830997"/>
          </a:xfrm>
          <a:prstGeom prst="rect">
            <a:avLst/>
          </a:prstGeom>
        </p:spPr>
        <p:txBody>
          <a:bodyPr wrap="square">
            <a:spAutoFit/>
          </a:bodyPr>
          <a:lstStyle/>
          <a:p>
            <a:pPr algn="ctr"/>
            <a:r>
              <a:rPr lang="ar-SA" sz="4800" b="1" spc="300" dirty="0">
                <a:latin typeface="Arabic Typesetting" panose="03020402040406030203" pitchFamily="66" charset="-78"/>
                <a:cs typeface="Arabic Typesetting" panose="03020402040406030203" pitchFamily="66" charset="-78"/>
              </a:rPr>
              <a:t>مجموعة لطالب</a:t>
            </a:r>
            <a:endParaRPr lang="en-US" sz="4400" spc="300" dirty="0">
              <a:latin typeface="Arabic Typesetting" panose="03020402040406030203" pitchFamily="66" charset="-78"/>
              <a:cs typeface="Arabic Typesetting" panose="03020402040406030203" pitchFamily="66" charset="-78"/>
            </a:endParaRPr>
          </a:p>
        </p:txBody>
      </p:sp>
      <p:sp>
        <p:nvSpPr>
          <p:cNvPr id="49" name="Rectangle 48">
            <a:extLst>
              <a:ext uri="{FF2B5EF4-FFF2-40B4-BE49-F238E27FC236}">
                <a16:creationId xmlns:a16="http://schemas.microsoft.com/office/drawing/2014/main" id="{85A8E81D-F09E-4DA1-94E3-5EBC9797A5D3}"/>
              </a:ext>
            </a:extLst>
          </p:cNvPr>
          <p:cNvSpPr/>
          <p:nvPr/>
        </p:nvSpPr>
        <p:spPr>
          <a:xfrm rot="18610769">
            <a:off x="1738826" y="2580475"/>
            <a:ext cx="3806911" cy="830997"/>
          </a:xfrm>
          <a:prstGeom prst="rect">
            <a:avLst/>
          </a:prstGeom>
        </p:spPr>
        <p:txBody>
          <a:bodyPr wrap="square">
            <a:spAutoFit/>
          </a:bodyPr>
          <a:lstStyle/>
          <a:p>
            <a:pPr algn="ctr"/>
            <a:r>
              <a:rPr lang="ar-SA" sz="4800" b="1" spc="300" dirty="0">
                <a:latin typeface="Arabic Typesetting" panose="03020402040406030203" pitchFamily="66" charset="-78"/>
                <a:cs typeface="Arabic Typesetting" panose="03020402040406030203" pitchFamily="66" charset="-78"/>
              </a:rPr>
              <a:t>طالب لمجموعة</a:t>
            </a:r>
            <a:endParaRPr lang="en-US" sz="4400" spc="300" dirty="0">
              <a:latin typeface="Arabic Typesetting" panose="03020402040406030203" pitchFamily="66" charset="-78"/>
              <a:cs typeface="Arabic Typesetting" panose="03020402040406030203" pitchFamily="66" charset="-78"/>
            </a:endParaRPr>
          </a:p>
        </p:txBody>
      </p:sp>
      <p:sp>
        <p:nvSpPr>
          <p:cNvPr id="50" name="Rectangle 49">
            <a:extLst>
              <a:ext uri="{FF2B5EF4-FFF2-40B4-BE49-F238E27FC236}">
                <a16:creationId xmlns:a16="http://schemas.microsoft.com/office/drawing/2014/main" id="{679AE893-6EFE-416D-99D6-2E12C681C6E4}"/>
              </a:ext>
            </a:extLst>
          </p:cNvPr>
          <p:cNvSpPr/>
          <p:nvPr/>
        </p:nvSpPr>
        <p:spPr>
          <a:xfrm rot="2842377">
            <a:off x="6675801" y="2610574"/>
            <a:ext cx="3806911" cy="830997"/>
          </a:xfrm>
          <a:prstGeom prst="rect">
            <a:avLst/>
          </a:prstGeom>
        </p:spPr>
        <p:txBody>
          <a:bodyPr wrap="square">
            <a:spAutoFit/>
          </a:bodyPr>
          <a:lstStyle/>
          <a:p>
            <a:pPr algn="ctr"/>
            <a:r>
              <a:rPr lang="ar-SA" sz="4800" b="1" spc="300" dirty="0">
                <a:latin typeface="Arabic Typesetting" panose="03020402040406030203" pitchFamily="66" charset="-78"/>
                <a:cs typeface="Arabic Typesetting" panose="03020402040406030203" pitchFamily="66" charset="-78"/>
              </a:rPr>
              <a:t>طالب لطالب</a:t>
            </a:r>
            <a:endParaRPr lang="en-US" sz="4400" spc="300" dirty="0">
              <a:latin typeface="Arabic Typesetting" panose="03020402040406030203" pitchFamily="66" charset="-78"/>
              <a:cs typeface="Arabic Typesetting" panose="03020402040406030203" pitchFamily="66" charset="-78"/>
            </a:endParaRPr>
          </a:p>
        </p:txBody>
      </p:sp>
      <p:sp>
        <p:nvSpPr>
          <p:cNvPr id="51" name="Rectangle 50">
            <a:extLst>
              <a:ext uri="{FF2B5EF4-FFF2-40B4-BE49-F238E27FC236}">
                <a16:creationId xmlns:a16="http://schemas.microsoft.com/office/drawing/2014/main" id="{363BB518-A8BE-4E23-820D-F20F0B5A31DE}"/>
              </a:ext>
            </a:extLst>
          </p:cNvPr>
          <p:cNvSpPr/>
          <p:nvPr/>
        </p:nvSpPr>
        <p:spPr>
          <a:xfrm rot="10800000">
            <a:off x="4169355" y="5956448"/>
            <a:ext cx="3806911" cy="830997"/>
          </a:xfrm>
          <a:prstGeom prst="rect">
            <a:avLst/>
          </a:prstGeom>
        </p:spPr>
        <p:txBody>
          <a:bodyPr wrap="square">
            <a:spAutoFit/>
          </a:bodyPr>
          <a:lstStyle/>
          <a:p>
            <a:pPr algn="ctr"/>
            <a:r>
              <a:rPr lang="ar-SA" sz="4800" b="1" spc="300" dirty="0">
                <a:latin typeface="Arabic Typesetting" panose="03020402040406030203" pitchFamily="66" charset="-78"/>
                <a:cs typeface="Arabic Typesetting" panose="03020402040406030203" pitchFamily="66" charset="-78"/>
              </a:rPr>
              <a:t>مجموعة لمجموعة</a:t>
            </a:r>
            <a:endParaRPr lang="en-US" sz="4400" spc="300" dirty="0">
              <a:latin typeface="Arabic Typesetting" panose="03020402040406030203" pitchFamily="66" charset="-78"/>
              <a:cs typeface="Arabic Typesetting" panose="03020402040406030203" pitchFamily="66" charset="-78"/>
            </a:endParaRPr>
          </a:p>
        </p:txBody>
      </p:sp>
      <p:sp>
        <p:nvSpPr>
          <p:cNvPr id="52" name="Rectangle 51">
            <a:extLst>
              <a:ext uri="{FF2B5EF4-FFF2-40B4-BE49-F238E27FC236}">
                <a16:creationId xmlns:a16="http://schemas.microsoft.com/office/drawing/2014/main" id="{6814B97C-3162-4387-A6E4-04273C8CCE1B}"/>
              </a:ext>
            </a:extLst>
          </p:cNvPr>
          <p:cNvSpPr/>
          <p:nvPr/>
        </p:nvSpPr>
        <p:spPr>
          <a:xfrm rot="7810769">
            <a:off x="6675800" y="4666636"/>
            <a:ext cx="3806911" cy="830997"/>
          </a:xfrm>
          <a:prstGeom prst="rect">
            <a:avLst/>
          </a:prstGeom>
        </p:spPr>
        <p:txBody>
          <a:bodyPr wrap="square">
            <a:spAutoFit/>
          </a:bodyPr>
          <a:lstStyle/>
          <a:p>
            <a:pPr algn="ctr"/>
            <a:r>
              <a:rPr lang="ar-SA" sz="4800" b="1" spc="300" dirty="0">
                <a:latin typeface="Arabic Typesetting" panose="03020402040406030203" pitchFamily="66" charset="-78"/>
                <a:cs typeface="Arabic Typesetting" panose="03020402040406030203" pitchFamily="66" charset="-78"/>
              </a:rPr>
              <a:t>طالب لمعلمة</a:t>
            </a:r>
            <a:endParaRPr lang="en-US" sz="4400" spc="300" dirty="0">
              <a:latin typeface="Arabic Typesetting" panose="03020402040406030203" pitchFamily="66" charset="-78"/>
              <a:cs typeface="Arabic Typesetting" panose="03020402040406030203" pitchFamily="66" charset="-78"/>
            </a:endParaRPr>
          </a:p>
        </p:txBody>
      </p:sp>
      <p:sp>
        <p:nvSpPr>
          <p:cNvPr id="53" name="Rectangle 52">
            <a:extLst>
              <a:ext uri="{FF2B5EF4-FFF2-40B4-BE49-F238E27FC236}">
                <a16:creationId xmlns:a16="http://schemas.microsoft.com/office/drawing/2014/main" id="{7995BB16-EE9B-438C-BE68-48D7BCEA1C4A}"/>
              </a:ext>
            </a:extLst>
          </p:cNvPr>
          <p:cNvSpPr/>
          <p:nvPr/>
        </p:nvSpPr>
        <p:spPr>
          <a:xfrm rot="14089925">
            <a:off x="1535741" y="4626175"/>
            <a:ext cx="3806911" cy="830997"/>
          </a:xfrm>
          <a:prstGeom prst="rect">
            <a:avLst/>
          </a:prstGeom>
        </p:spPr>
        <p:txBody>
          <a:bodyPr wrap="square">
            <a:spAutoFit/>
          </a:bodyPr>
          <a:lstStyle/>
          <a:p>
            <a:pPr algn="ctr"/>
            <a:r>
              <a:rPr lang="ar-SA" sz="4800" b="1" spc="300" dirty="0">
                <a:latin typeface="Arabic Typesetting" panose="03020402040406030203" pitchFamily="66" charset="-78"/>
                <a:cs typeface="Arabic Typesetting" panose="03020402040406030203" pitchFamily="66" charset="-78"/>
              </a:rPr>
              <a:t>معلم لطالب</a:t>
            </a:r>
            <a:endParaRPr lang="en-US" sz="4400" spc="300" dirty="0">
              <a:latin typeface="Arabic Typesetting" panose="03020402040406030203" pitchFamily="66" charset="-78"/>
              <a:cs typeface="Arabic Typesetting" panose="03020402040406030203" pitchFamily="66" charset="-78"/>
            </a:endParaRPr>
          </a:p>
        </p:txBody>
      </p:sp>
      <p:grpSp>
        <p:nvGrpSpPr>
          <p:cNvPr id="38" name="Group 37">
            <a:extLst>
              <a:ext uri="{FF2B5EF4-FFF2-40B4-BE49-F238E27FC236}">
                <a16:creationId xmlns:a16="http://schemas.microsoft.com/office/drawing/2014/main" id="{4C634C56-C1B5-444F-BD6C-17FA65518BE0}"/>
              </a:ext>
            </a:extLst>
          </p:cNvPr>
          <p:cNvGrpSpPr/>
          <p:nvPr/>
        </p:nvGrpSpPr>
        <p:grpSpPr>
          <a:xfrm>
            <a:off x="4716507" y="2650929"/>
            <a:ext cx="2505634" cy="2885768"/>
            <a:chOff x="11983053" y="2844786"/>
            <a:chExt cx="1939356" cy="1939356"/>
          </a:xfrm>
        </p:grpSpPr>
        <p:sp>
          <p:nvSpPr>
            <p:cNvPr id="37" name="Oval 36">
              <a:extLst>
                <a:ext uri="{FF2B5EF4-FFF2-40B4-BE49-F238E27FC236}">
                  <a16:creationId xmlns:a16="http://schemas.microsoft.com/office/drawing/2014/main" id="{5A05C3A5-7A2B-4B9E-B02C-CED7667770FC}"/>
                </a:ext>
              </a:extLst>
            </p:cNvPr>
            <p:cNvSpPr/>
            <p:nvPr/>
          </p:nvSpPr>
          <p:spPr>
            <a:xfrm>
              <a:off x="12810414" y="3616263"/>
              <a:ext cx="496361" cy="4028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B7DE0CFF-26E1-4C61-B38D-9CA3AF557C5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1013311">
              <a:off x="11983053" y="2844786"/>
              <a:ext cx="1939356" cy="1939356"/>
            </a:xfrm>
            <a:prstGeom prst="rect">
              <a:avLst/>
            </a:prstGeom>
          </p:spPr>
        </p:pic>
      </p:grpSp>
      <p:pic>
        <p:nvPicPr>
          <p:cNvPr id="55" name="Picture 54">
            <a:extLst>
              <a:ext uri="{FF2B5EF4-FFF2-40B4-BE49-F238E27FC236}">
                <a16:creationId xmlns:a16="http://schemas.microsoft.com/office/drawing/2014/main" id="{2ACBC979-145B-4BDB-B902-45741A4E41CF}"/>
              </a:ext>
            </a:extLst>
          </p:cNvPr>
          <p:cNvPicPr>
            <a:picLocks noChangeAspect="1"/>
          </p:cNvPicPr>
          <p:nvPr/>
        </p:nvPicPr>
        <p:blipFill rotWithShape="1">
          <a:blip r:embed="rId4">
            <a:extLst>
              <a:ext uri="{28A0092B-C50C-407E-A947-70E740481C1C}">
                <a14:useLocalDpi xmlns:a14="http://schemas.microsoft.com/office/drawing/2010/main" val="0"/>
              </a:ext>
            </a:extLst>
          </a:blip>
          <a:srcRect l="35246" r="41962" b="68614"/>
          <a:stretch/>
        </p:blipFill>
        <p:spPr>
          <a:xfrm>
            <a:off x="10530470" y="5427380"/>
            <a:ext cx="1418406" cy="1403094"/>
          </a:xfrm>
          <a:prstGeom prst="rect">
            <a:avLst/>
          </a:prstGeom>
        </p:spPr>
      </p:pic>
      <p:pic>
        <p:nvPicPr>
          <p:cNvPr id="56" name="Picture 55">
            <a:extLst>
              <a:ext uri="{FF2B5EF4-FFF2-40B4-BE49-F238E27FC236}">
                <a16:creationId xmlns:a16="http://schemas.microsoft.com/office/drawing/2014/main" id="{30C128E7-E21E-4743-9FF7-9A6143E4428A}"/>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551282" y="3082455"/>
            <a:ext cx="2411823" cy="2811061"/>
          </a:xfrm>
          <a:prstGeom prst="rect">
            <a:avLst/>
          </a:prstGeom>
        </p:spPr>
      </p:pic>
      <p:sp>
        <p:nvSpPr>
          <p:cNvPr id="57" name="TextBox 56">
            <a:extLst>
              <a:ext uri="{FF2B5EF4-FFF2-40B4-BE49-F238E27FC236}">
                <a16:creationId xmlns:a16="http://schemas.microsoft.com/office/drawing/2014/main" id="{A192594E-2ADE-44DA-887B-3684CEEC89A0}"/>
              </a:ext>
            </a:extLst>
          </p:cNvPr>
          <p:cNvSpPr txBox="1"/>
          <p:nvPr/>
        </p:nvSpPr>
        <p:spPr>
          <a:xfrm>
            <a:off x="9869391" y="3700290"/>
            <a:ext cx="1853399" cy="1384995"/>
          </a:xfrm>
          <a:prstGeom prst="rect">
            <a:avLst/>
          </a:prstGeom>
          <a:noFill/>
        </p:spPr>
        <p:txBody>
          <a:bodyPr wrap="square" rtlCol="0">
            <a:spAutoFit/>
          </a:bodyPr>
          <a:lstStyle/>
          <a:p>
            <a:pPr algn="ctr"/>
            <a:r>
              <a:rPr lang="ar-SA" sz="2800" b="1" dirty="0">
                <a:latin typeface="Arabic Typesetting" panose="03020402040406030203" pitchFamily="66" charset="-78"/>
                <a:cs typeface="Arabic Typesetting" panose="03020402040406030203" pitchFamily="66" charset="-78"/>
              </a:rPr>
              <a:t>هيا لنتساءل ونتساءل </a:t>
            </a:r>
            <a:r>
              <a:rPr lang="ar-SA" sz="2800" b="1" dirty="0" err="1">
                <a:latin typeface="Arabic Typesetting" panose="03020402040406030203" pitchFamily="66" charset="-78"/>
                <a:cs typeface="Arabic Typesetting" panose="03020402040406030203" pitchFamily="66" charset="-78"/>
              </a:rPr>
              <a:t>ونتساءل</a:t>
            </a:r>
            <a:r>
              <a:rPr lang="ar-SA" sz="2800" b="1" dirty="0">
                <a:latin typeface="Arabic Typesetting" panose="03020402040406030203" pitchFamily="66" charset="-78"/>
                <a:cs typeface="Arabic Typesetting" panose="03020402040406030203" pitchFamily="66" charset="-78"/>
              </a:rPr>
              <a:t> تساؤلات تتلوها تساؤلات.</a:t>
            </a:r>
            <a:endParaRPr lang="en-US" sz="28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836825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accel="34000" decel="34000" fill="hold" nodeType="clickEffect">
                                  <p:stCondLst>
                                    <p:cond delay="0"/>
                                  </p:stCondLst>
                                  <p:childTnLst>
                                    <p:animRot by="21600000">
                                      <p:cBhvr>
                                        <p:cTn id="6" dur="10" fill="hold"/>
                                        <p:tgtEl>
                                          <p:spTgt spid="3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F4C74D-1BC1-4A94-B357-44EFC4E8C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824" y="17703"/>
            <a:ext cx="9082406" cy="6830772"/>
          </a:xfrm>
          <a:prstGeom prst="rect">
            <a:avLst/>
          </a:prstGeom>
        </p:spPr>
      </p:pic>
      <p:sp>
        <p:nvSpPr>
          <p:cNvPr id="63" name="Rectangle 62">
            <a:extLst>
              <a:ext uri="{FF2B5EF4-FFF2-40B4-BE49-F238E27FC236}">
                <a16:creationId xmlns:a16="http://schemas.microsoft.com/office/drawing/2014/main" id="{F5849630-16F7-4CA5-9BCC-9B0FD6C660BF}"/>
              </a:ext>
            </a:extLst>
          </p:cNvPr>
          <p:cNvSpPr/>
          <p:nvPr/>
        </p:nvSpPr>
        <p:spPr>
          <a:xfrm>
            <a:off x="3078085" y="-9525"/>
            <a:ext cx="9122733" cy="6858000"/>
          </a:xfrm>
          <a:prstGeom prst="rect">
            <a:avLst/>
          </a:prstGeom>
          <a:gradFill flip="none" rotWithShape="1">
            <a:gsLst>
              <a:gs pos="61000">
                <a:srgbClr val="FC0350">
                  <a:alpha val="14000"/>
                </a:srgbClr>
              </a:gs>
              <a:gs pos="66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4" name="Freeform: Shape 63">
            <a:extLst>
              <a:ext uri="{FF2B5EF4-FFF2-40B4-BE49-F238E27FC236}">
                <a16:creationId xmlns:a16="http://schemas.microsoft.com/office/drawing/2014/main" id="{25A6FA8D-1F7A-470A-9F07-D72285552311}"/>
              </a:ext>
            </a:extLst>
          </p:cNvPr>
          <p:cNvSpPr/>
          <p:nvPr/>
        </p:nvSpPr>
        <p:spPr>
          <a:xfrm>
            <a:off x="4697381" y="1"/>
            <a:ext cx="7494619" cy="6857999"/>
          </a:xfrm>
          <a:custGeom>
            <a:avLst/>
            <a:gdLst>
              <a:gd name="connsiteX0" fmla="*/ 4548062 w 9321622"/>
              <a:gd name="connsiteY0" fmla="*/ 0 h 6857999"/>
              <a:gd name="connsiteX1" fmla="*/ 9321622 w 9321622"/>
              <a:gd name="connsiteY1" fmla="*/ 0 h 6857999"/>
              <a:gd name="connsiteX2" fmla="*/ 9321622 w 9321622"/>
              <a:gd name="connsiteY2" fmla="*/ 6857999 h 6857999"/>
              <a:gd name="connsiteX3" fmla="*/ 188437 w 9321622"/>
              <a:gd name="connsiteY3" fmla="*/ 6857999 h 6857999"/>
              <a:gd name="connsiteX4" fmla="*/ 185720 w 9321622"/>
              <a:gd name="connsiteY4" fmla="*/ 6844418 h 6857999"/>
              <a:gd name="connsiteX5" fmla="*/ 182538 w 9321622"/>
              <a:gd name="connsiteY5" fmla="*/ 6784258 h 6857999"/>
              <a:gd name="connsiteX6" fmla="*/ 153041 w 9321622"/>
              <a:gd name="connsiteY6" fmla="*/ 6695768 h 6857999"/>
              <a:gd name="connsiteX7" fmla="*/ 64551 w 9321622"/>
              <a:gd name="connsiteY7" fmla="*/ 6681019 h 6857999"/>
              <a:gd name="connsiteX8" fmla="*/ 20306 w 9321622"/>
              <a:gd name="connsiteY8" fmla="*/ 6666271 h 6857999"/>
              <a:gd name="connsiteX9" fmla="*/ 35054 w 9321622"/>
              <a:gd name="connsiteY9" fmla="*/ 6445045 h 6857999"/>
              <a:gd name="connsiteX10" fmla="*/ 123545 w 9321622"/>
              <a:gd name="connsiteY10" fmla="*/ 6400800 h 6857999"/>
              <a:gd name="connsiteX11" fmla="*/ 167790 w 9321622"/>
              <a:gd name="connsiteY11" fmla="*/ 6356555 h 6857999"/>
              <a:gd name="connsiteX12" fmla="*/ 241532 w 9321622"/>
              <a:gd name="connsiteY12" fmla="*/ 6312310 h 6857999"/>
              <a:gd name="connsiteX13" fmla="*/ 271028 w 9321622"/>
              <a:gd name="connsiteY13" fmla="*/ 6268065 h 6857999"/>
              <a:gd name="connsiteX14" fmla="*/ 359519 w 9321622"/>
              <a:gd name="connsiteY14" fmla="*/ 6164826 h 6857999"/>
              <a:gd name="connsiteX15" fmla="*/ 403764 w 9321622"/>
              <a:gd name="connsiteY15" fmla="*/ 6105832 h 6857999"/>
              <a:gd name="connsiteX16" fmla="*/ 507003 w 9321622"/>
              <a:gd name="connsiteY16" fmla="*/ 6061587 h 6857999"/>
              <a:gd name="connsiteX17" fmla="*/ 890461 w 9321622"/>
              <a:gd name="connsiteY17" fmla="*/ 6032090 h 6857999"/>
              <a:gd name="connsiteX18" fmla="*/ 1037945 w 9321622"/>
              <a:gd name="connsiteY18" fmla="*/ 5973097 h 6857999"/>
              <a:gd name="connsiteX19" fmla="*/ 964203 w 9321622"/>
              <a:gd name="connsiteY19" fmla="*/ 5884606 h 6857999"/>
              <a:gd name="connsiteX20" fmla="*/ 933586 w 9321622"/>
              <a:gd name="connsiteY20" fmla="*/ 5839452 h 6857999"/>
              <a:gd name="connsiteX21" fmla="*/ 941072 w 9321622"/>
              <a:gd name="connsiteY21" fmla="*/ 5846058 h 6857999"/>
              <a:gd name="connsiteX22" fmla="*/ 948516 w 9321622"/>
              <a:gd name="connsiteY22" fmla="*/ 5853316 h 6857999"/>
              <a:gd name="connsiteX23" fmla="*/ 944308 w 9321622"/>
              <a:gd name="connsiteY23" fmla="*/ 5848914 h 6857999"/>
              <a:gd name="connsiteX24" fmla="*/ 941072 w 9321622"/>
              <a:gd name="connsiteY24" fmla="*/ 5846058 h 6857999"/>
              <a:gd name="connsiteX25" fmla="*/ 925793 w 9321622"/>
              <a:gd name="connsiteY25" fmla="*/ 5831160 h 6857999"/>
              <a:gd name="connsiteX26" fmla="*/ 875712 w 9321622"/>
              <a:gd name="connsiteY26" fmla="*/ 5781368 h 6857999"/>
              <a:gd name="connsiteX27" fmla="*/ 1185428 w 9321622"/>
              <a:gd name="connsiteY27" fmla="*/ 5737123 h 6857999"/>
              <a:gd name="connsiteX28" fmla="*/ 1273919 w 9321622"/>
              <a:gd name="connsiteY28" fmla="*/ 5692877 h 6857999"/>
              <a:gd name="connsiteX29" fmla="*/ 1273919 w 9321622"/>
              <a:gd name="connsiteY29" fmla="*/ 5589639 h 6857999"/>
              <a:gd name="connsiteX30" fmla="*/ 1288667 w 9321622"/>
              <a:gd name="connsiteY30" fmla="*/ 5545394 h 6857999"/>
              <a:gd name="connsiteX31" fmla="*/ 1347661 w 9321622"/>
              <a:gd name="connsiteY31" fmla="*/ 5456903 h 6857999"/>
              <a:gd name="connsiteX32" fmla="*/ 1391906 w 9321622"/>
              <a:gd name="connsiteY32" fmla="*/ 5427406 h 6857999"/>
              <a:gd name="connsiteX33" fmla="*/ 1509893 w 9321622"/>
              <a:gd name="connsiteY33" fmla="*/ 5397910 h 6857999"/>
              <a:gd name="connsiteX34" fmla="*/ 1568887 w 9321622"/>
              <a:gd name="connsiteY34" fmla="*/ 5383161 h 6857999"/>
              <a:gd name="connsiteX35" fmla="*/ 1672125 w 9321622"/>
              <a:gd name="connsiteY35" fmla="*/ 5324168 h 6857999"/>
              <a:gd name="connsiteX36" fmla="*/ 1745867 w 9321622"/>
              <a:gd name="connsiteY36" fmla="*/ 5294671 h 6857999"/>
              <a:gd name="connsiteX37" fmla="*/ 1790112 w 9321622"/>
              <a:gd name="connsiteY37" fmla="*/ 5279923 h 6857999"/>
              <a:gd name="connsiteX38" fmla="*/ 1834357 w 9321622"/>
              <a:gd name="connsiteY38" fmla="*/ 5250426 h 6857999"/>
              <a:gd name="connsiteX39" fmla="*/ 1878603 w 9321622"/>
              <a:gd name="connsiteY39" fmla="*/ 5235677 h 6857999"/>
              <a:gd name="connsiteX40" fmla="*/ 1922849 w 9321622"/>
              <a:gd name="connsiteY40" fmla="*/ 5191432 h 6857999"/>
              <a:gd name="connsiteX41" fmla="*/ 2011338 w 9321622"/>
              <a:gd name="connsiteY41" fmla="*/ 5161935 h 6857999"/>
              <a:gd name="connsiteX42" fmla="*/ 2070333 w 9321622"/>
              <a:gd name="connsiteY42" fmla="*/ 5132439 h 6857999"/>
              <a:gd name="connsiteX43" fmla="*/ 2114577 w 9321622"/>
              <a:gd name="connsiteY43" fmla="*/ 5117690 h 6857999"/>
              <a:gd name="connsiteX44" fmla="*/ 2144074 w 9321622"/>
              <a:gd name="connsiteY44" fmla="*/ 5058697 h 6857999"/>
              <a:gd name="connsiteX45" fmla="*/ 2173570 w 9321622"/>
              <a:gd name="connsiteY45" fmla="*/ 5014452 h 6857999"/>
              <a:gd name="connsiteX46" fmla="*/ 2203067 w 9321622"/>
              <a:gd name="connsiteY46" fmla="*/ 4970206 h 6857999"/>
              <a:gd name="connsiteX47" fmla="*/ 2262061 w 9321622"/>
              <a:gd name="connsiteY47" fmla="*/ 4881716 h 6857999"/>
              <a:gd name="connsiteX48" fmla="*/ 2262061 w 9321622"/>
              <a:gd name="connsiteY48" fmla="*/ 4689987 h 6857999"/>
              <a:gd name="connsiteX49" fmla="*/ 2203067 w 9321622"/>
              <a:gd name="connsiteY49" fmla="*/ 4601497 h 6857999"/>
              <a:gd name="connsiteX50" fmla="*/ 2188319 w 9321622"/>
              <a:gd name="connsiteY50" fmla="*/ 4468761 h 6857999"/>
              <a:gd name="connsiteX51" fmla="*/ 2203067 w 9321622"/>
              <a:gd name="connsiteY51" fmla="*/ 4424516 h 6857999"/>
              <a:gd name="connsiteX52" fmla="*/ 2232565 w 9321622"/>
              <a:gd name="connsiteY52" fmla="*/ 4306529 h 6857999"/>
              <a:gd name="connsiteX53" fmla="*/ 2306306 w 9321622"/>
              <a:gd name="connsiteY53" fmla="*/ 4188542 h 6857999"/>
              <a:gd name="connsiteX54" fmla="*/ 2335803 w 9321622"/>
              <a:gd name="connsiteY54" fmla="*/ 4085303 h 6857999"/>
              <a:gd name="connsiteX55" fmla="*/ 2424293 w 9321622"/>
              <a:gd name="connsiteY55" fmla="*/ 4055806 h 6857999"/>
              <a:gd name="connsiteX56" fmla="*/ 2542280 w 9321622"/>
              <a:gd name="connsiteY56" fmla="*/ 4026310 h 6857999"/>
              <a:gd name="connsiteX57" fmla="*/ 2630770 w 9321622"/>
              <a:gd name="connsiteY57" fmla="*/ 3996813 h 6857999"/>
              <a:gd name="connsiteX58" fmla="*/ 2734009 w 9321622"/>
              <a:gd name="connsiteY58" fmla="*/ 3967316 h 6857999"/>
              <a:gd name="connsiteX59" fmla="*/ 2763506 w 9321622"/>
              <a:gd name="connsiteY59" fmla="*/ 3923071 h 6857999"/>
              <a:gd name="connsiteX60" fmla="*/ 2866745 w 9321622"/>
              <a:gd name="connsiteY60" fmla="*/ 3790335 h 6857999"/>
              <a:gd name="connsiteX61" fmla="*/ 2881493 w 9321622"/>
              <a:gd name="connsiteY61" fmla="*/ 3731342 h 6857999"/>
              <a:gd name="connsiteX62" fmla="*/ 2925739 w 9321622"/>
              <a:gd name="connsiteY62" fmla="*/ 3701845 h 6857999"/>
              <a:gd name="connsiteX63" fmla="*/ 2940487 w 9321622"/>
              <a:gd name="connsiteY63" fmla="*/ 3377381 h 6857999"/>
              <a:gd name="connsiteX64" fmla="*/ 2955235 w 9321622"/>
              <a:gd name="connsiteY64" fmla="*/ 3274142 h 6857999"/>
              <a:gd name="connsiteX65" fmla="*/ 2969983 w 9321622"/>
              <a:gd name="connsiteY65" fmla="*/ 3229897 h 6857999"/>
              <a:gd name="connsiteX66" fmla="*/ 2955235 w 9321622"/>
              <a:gd name="connsiteY66" fmla="*/ 3185652 h 6857999"/>
              <a:gd name="connsiteX67" fmla="*/ 2910990 w 9321622"/>
              <a:gd name="connsiteY67" fmla="*/ 3156155 h 6857999"/>
              <a:gd name="connsiteX68" fmla="*/ 2881493 w 9321622"/>
              <a:gd name="connsiteY68" fmla="*/ 3111910 h 6857999"/>
              <a:gd name="connsiteX69" fmla="*/ 2822500 w 9321622"/>
              <a:gd name="connsiteY69" fmla="*/ 3023419 h 6857999"/>
              <a:gd name="connsiteX70" fmla="*/ 2807751 w 9321622"/>
              <a:gd name="connsiteY70" fmla="*/ 2979174 h 6857999"/>
              <a:gd name="connsiteX71" fmla="*/ 2763506 w 9321622"/>
              <a:gd name="connsiteY71" fmla="*/ 2846439 h 6857999"/>
              <a:gd name="connsiteX72" fmla="*/ 2704512 w 9321622"/>
              <a:gd name="connsiteY72" fmla="*/ 2757948 h 6857999"/>
              <a:gd name="connsiteX73" fmla="*/ 2630770 w 9321622"/>
              <a:gd name="connsiteY73" fmla="*/ 2698955 h 6857999"/>
              <a:gd name="connsiteX74" fmla="*/ 2645519 w 9321622"/>
              <a:gd name="connsiteY74" fmla="*/ 2654710 h 6857999"/>
              <a:gd name="connsiteX75" fmla="*/ 2689764 w 9321622"/>
              <a:gd name="connsiteY75" fmla="*/ 2625213 h 6857999"/>
              <a:gd name="connsiteX76" fmla="*/ 2704512 w 9321622"/>
              <a:gd name="connsiteY76" fmla="*/ 2580968 h 6857999"/>
              <a:gd name="connsiteX77" fmla="*/ 2704512 w 9321622"/>
              <a:gd name="connsiteY77" fmla="*/ 2344994 h 6857999"/>
              <a:gd name="connsiteX78" fmla="*/ 2675016 w 9321622"/>
              <a:gd name="connsiteY78" fmla="*/ 2300748 h 6857999"/>
              <a:gd name="connsiteX79" fmla="*/ 2630770 w 9321622"/>
              <a:gd name="connsiteY79" fmla="*/ 2286000 h 6857999"/>
              <a:gd name="connsiteX80" fmla="*/ 2527532 w 9321622"/>
              <a:gd name="connsiteY80" fmla="*/ 2153265 h 6857999"/>
              <a:gd name="connsiteX81" fmla="*/ 2512783 w 9321622"/>
              <a:gd name="connsiteY81" fmla="*/ 2079523 h 6857999"/>
              <a:gd name="connsiteX82" fmla="*/ 2498035 w 9321622"/>
              <a:gd name="connsiteY82" fmla="*/ 1946787 h 6857999"/>
              <a:gd name="connsiteX83" fmla="*/ 2586525 w 9321622"/>
              <a:gd name="connsiteY83" fmla="*/ 1887794 h 6857999"/>
              <a:gd name="connsiteX84" fmla="*/ 2616022 w 9321622"/>
              <a:gd name="connsiteY84" fmla="*/ 1843548 h 6857999"/>
              <a:gd name="connsiteX85" fmla="*/ 2704512 w 9321622"/>
              <a:gd name="connsiteY85" fmla="*/ 1799303 h 6857999"/>
              <a:gd name="connsiteX86" fmla="*/ 2793003 w 9321622"/>
              <a:gd name="connsiteY86" fmla="*/ 1769806 h 6857999"/>
              <a:gd name="connsiteX87" fmla="*/ 2778254 w 9321622"/>
              <a:gd name="connsiteY87" fmla="*/ 1814052 h 6857999"/>
              <a:gd name="connsiteX88" fmla="*/ 2763506 w 9321622"/>
              <a:gd name="connsiteY88" fmla="*/ 2079523 h 6857999"/>
              <a:gd name="connsiteX89" fmla="*/ 2851996 w 9321622"/>
              <a:gd name="connsiteY89" fmla="*/ 2050026 h 6857999"/>
              <a:gd name="connsiteX90" fmla="*/ 2910990 w 9321622"/>
              <a:gd name="connsiteY90" fmla="*/ 2035277 h 6857999"/>
              <a:gd name="connsiteX91" fmla="*/ 2999481 w 9321622"/>
              <a:gd name="connsiteY91" fmla="*/ 2005781 h 6857999"/>
              <a:gd name="connsiteX92" fmla="*/ 3058474 w 9321622"/>
              <a:gd name="connsiteY92" fmla="*/ 1991032 h 6857999"/>
              <a:gd name="connsiteX93" fmla="*/ 3102719 w 9321622"/>
              <a:gd name="connsiteY93" fmla="*/ 1946787 h 6857999"/>
              <a:gd name="connsiteX94" fmla="*/ 3146965 w 9321622"/>
              <a:gd name="connsiteY94" fmla="*/ 1917290 h 6857999"/>
              <a:gd name="connsiteX95" fmla="*/ 3294449 w 9321622"/>
              <a:gd name="connsiteY95" fmla="*/ 1740310 h 6857999"/>
              <a:gd name="connsiteX96" fmla="*/ 3323945 w 9321622"/>
              <a:gd name="connsiteY96" fmla="*/ 1622323 h 6857999"/>
              <a:gd name="connsiteX97" fmla="*/ 3353441 w 9321622"/>
              <a:gd name="connsiteY97" fmla="*/ 1578077 h 6857999"/>
              <a:gd name="connsiteX98" fmla="*/ 3397687 w 9321622"/>
              <a:gd name="connsiteY98" fmla="*/ 1563329 h 6857999"/>
              <a:gd name="connsiteX99" fmla="*/ 3441932 w 9321622"/>
              <a:gd name="connsiteY99" fmla="*/ 1533832 h 6857999"/>
              <a:gd name="connsiteX100" fmla="*/ 3530422 w 9321622"/>
              <a:gd name="connsiteY100" fmla="*/ 1504335 h 6857999"/>
              <a:gd name="connsiteX101" fmla="*/ 3604164 w 9321622"/>
              <a:gd name="connsiteY101" fmla="*/ 1430594 h 6857999"/>
              <a:gd name="connsiteX102" fmla="*/ 3633661 w 9321622"/>
              <a:gd name="connsiteY102" fmla="*/ 1297858 h 6857999"/>
              <a:gd name="connsiteX103" fmla="*/ 3618912 w 9321622"/>
              <a:gd name="connsiteY103" fmla="*/ 1253613 h 6857999"/>
              <a:gd name="connsiteX104" fmla="*/ 3604164 w 9321622"/>
              <a:gd name="connsiteY104" fmla="*/ 1150374 h 6857999"/>
              <a:gd name="connsiteX105" fmla="*/ 3545170 w 9321622"/>
              <a:gd name="connsiteY105" fmla="*/ 1061884 h 6857999"/>
              <a:gd name="connsiteX106" fmla="*/ 3530422 w 9321622"/>
              <a:gd name="connsiteY106" fmla="*/ 914400 h 6857999"/>
              <a:gd name="connsiteX107" fmla="*/ 3736899 w 9321622"/>
              <a:gd name="connsiteY107" fmla="*/ 870155 h 6857999"/>
              <a:gd name="connsiteX108" fmla="*/ 3781145 w 9321622"/>
              <a:gd name="connsiteY108" fmla="*/ 899652 h 6857999"/>
              <a:gd name="connsiteX109" fmla="*/ 3884383 w 9321622"/>
              <a:gd name="connsiteY109" fmla="*/ 943897 h 6857999"/>
              <a:gd name="connsiteX110" fmla="*/ 3928628 w 9321622"/>
              <a:gd name="connsiteY110" fmla="*/ 958645 h 6857999"/>
              <a:gd name="connsiteX111" fmla="*/ 3958125 w 9321622"/>
              <a:gd name="connsiteY111" fmla="*/ 914400 h 6857999"/>
              <a:gd name="connsiteX112" fmla="*/ 4031867 w 9321622"/>
              <a:gd name="connsiteY112" fmla="*/ 781665 h 6857999"/>
              <a:gd name="connsiteX113" fmla="*/ 4090861 w 9321622"/>
              <a:gd name="connsiteY113" fmla="*/ 693174 h 6857999"/>
              <a:gd name="connsiteX114" fmla="*/ 4120357 w 9321622"/>
              <a:gd name="connsiteY114" fmla="*/ 545690 h 6857999"/>
              <a:gd name="connsiteX115" fmla="*/ 4090861 w 9321622"/>
              <a:gd name="connsiteY115" fmla="*/ 294968 h 6857999"/>
              <a:gd name="connsiteX116" fmla="*/ 4105609 w 9321622"/>
              <a:gd name="connsiteY116" fmla="*/ 250723 h 6857999"/>
              <a:gd name="connsiteX117" fmla="*/ 4135106 w 9321622"/>
              <a:gd name="connsiteY117" fmla="*/ 206477 h 6857999"/>
              <a:gd name="connsiteX118" fmla="*/ 4223596 w 9321622"/>
              <a:gd name="connsiteY118" fmla="*/ 147484 h 6857999"/>
              <a:gd name="connsiteX119" fmla="*/ 4253093 w 9321622"/>
              <a:gd name="connsiteY119" fmla="*/ 103239 h 6857999"/>
              <a:gd name="connsiteX120" fmla="*/ 4297338 w 9321622"/>
              <a:gd name="connsiteY120" fmla="*/ 8849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9321622" h="6857999">
                <a:moveTo>
                  <a:pt x="4548062" y="0"/>
                </a:moveTo>
                <a:lnTo>
                  <a:pt x="9321622" y="0"/>
                </a:lnTo>
                <a:lnTo>
                  <a:pt x="9321622" y="6857999"/>
                </a:lnTo>
                <a:lnTo>
                  <a:pt x="188437" y="6857999"/>
                </a:lnTo>
                <a:lnTo>
                  <a:pt x="185720" y="6844418"/>
                </a:lnTo>
                <a:cubicBezTo>
                  <a:pt x="184659" y="6824365"/>
                  <a:pt x="184996" y="6803923"/>
                  <a:pt x="182538" y="6784258"/>
                </a:cubicBezTo>
                <a:cubicBezTo>
                  <a:pt x="178681" y="6753406"/>
                  <a:pt x="162873" y="6725265"/>
                  <a:pt x="153041" y="6695768"/>
                </a:cubicBezTo>
                <a:cubicBezTo>
                  <a:pt x="123544" y="6690852"/>
                  <a:pt x="93742" y="6687506"/>
                  <a:pt x="64551" y="6681019"/>
                </a:cubicBezTo>
                <a:cubicBezTo>
                  <a:pt x="49375" y="6677647"/>
                  <a:pt x="26080" y="6680705"/>
                  <a:pt x="20306" y="6666271"/>
                </a:cubicBezTo>
                <a:cubicBezTo>
                  <a:pt x="-19364" y="6567096"/>
                  <a:pt x="6487" y="6530746"/>
                  <a:pt x="35054" y="6445045"/>
                </a:cubicBezTo>
                <a:cubicBezTo>
                  <a:pt x="79398" y="6430264"/>
                  <a:pt x="85424" y="6432567"/>
                  <a:pt x="123545" y="6400800"/>
                </a:cubicBezTo>
                <a:cubicBezTo>
                  <a:pt x="139568" y="6387448"/>
                  <a:pt x="151104" y="6369069"/>
                  <a:pt x="167790" y="6356555"/>
                </a:cubicBezTo>
                <a:cubicBezTo>
                  <a:pt x="190723" y="6339356"/>
                  <a:pt x="219767" y="6330965"/>
                  <a:pt x="241532" y="6312310"/>
                </a:cubicBezTo>
                <a:cubicBezTo>
                  <a:pt x="254990" y="6300775"/>
                  <a:pt x="259955" y="6281906"/>
                  <a:pt x="271028" y="6268065"/>
                </a:cubicBezTo>
                <a:cubicBezTo>
                  <a:pt x="299342" y="6232672"/>
                  <a:pt x="330818" y="6199905"/>
                  <a:pt x="359519" y="6164826"/>
                </a:cubicBezTo>
                <a:cubicBezTo>
                  <a:pt x="375084" y="6145802"/>
                  <a:pt x="385101" y="6121829"/>
                  <a:pt x="403764" y="6105832"/>
                </a:cubicBezTo>
                <a:cubicBezTo>
                  <a:pt x="426961" y="6085949"/>
                  <a:pt x="477044" y="6071573"/>
                  <a:pt x="507003" y="6061587"/>
                </a:cubicBezTo>
                <a:cubicBezTo>
                  <a:pt x="507980" y="6061517"/>
                  <a:pt x="871681" y="6036358"/>
                  <a:pt x="890461" y="6032090"/>
                </a:cubicBezTo>
                <a:cubicBezTo>
                  <a:pt x="942093" y="6020356"/>
                  <a:pt x="988784" y="5992761"/>
                  <a:pt x="1037945" y="5973097"/>
                </a:cubicBezTo>
                <a:cubicBezTo>
                  <a:pt x="964710" y="5863245"/>
                  <a:pt x="1058834" y="5998164"/>
                  <a:pt x="964203" y="5884606"/>
                </a:cubicBezTo>
                <a:cubicBezTo>
                  <a:pt x="922093" y="5834073"/>
                  <a:pt x="924044" y="5831845"/>
                  <a:pt x="933586" y="5839452"/>
                </a:cubicBezTo>
                <a:lnTo>
                  <a:pt x="941072" y="5846058"/>
                </a:lnTo>
                <a:lnTo>
                  <a:pt x="948516" y="5853316"/>
                </a:lnTo>
                <a:cubicBezTo>
                  <a:pt x="956346" y="5860775"/>
                  <a:pt x="951342" y="5855508"/>
                  <a:pt x="944308" y="5848914"/>
                </a:cubicBezTo>
                <a:lnTo>
                  <a:pt x="941072" y="5846058"/>
                </a:lnTo>
                <a:lnTo>
                  <a:pt x="925793" y="5831160"/>
                </a:lnTo>
                <a:cubicBezTo>
                  <a:pt x="914109" y="5819644"/>
                  <a:pt x="897866" y="5803521"/>
                  <a:pt x="875712" y="5781368"/>
                </a:cubicBezTo>
                <a:cubicBezTo>
                  <a:pt x="1040037" y="5766429"/>
                  <a:pt x="1028865" y="5773253"/>
                  <a:pt x="1185428" y="5737123"/>
                </a:cubicBezTo>
                <a:cubicBezTo>
                  <a:pt x="1208627" y="5731769"/>
                  <a:pt x="1259907" y="5713895"/>
                  <a:pt x="1273919" y="5692877"/>
                </a:cubicBezTo>
                <a:cubicBezTo>
                  <a:pt x="1320023" y="5623720"/>
                  <a:pt x="1273919" y="5649342"/>
                  <a:pt x="1273919" y="5589639"/>
                </a:cubicBezTo>
                <a:cubicBezTo>
                  <a:pt x="1273919" y="5574093"/>
                  <a:pt x="1283751" y="5560142"/>
                  <a:pt x="1288667" y="5545394"/>
                </a:cubicBezTo>
                <a:cubicBezTo>
                  <a:pt x="1288667" y="5545394"/>
                  <a:pt x="1324316" y="5483583"/>
                  <a:pt x="1347661" y="5456903"/>
                </a:cubicBezTo>
                <a:cubicBezTo>
                  <a:pt x="1359334" y="5443563"/>
                  <a:pt x="1377158" y="5437238"/>
                  <a:pt x="1391906" y="5427406"/>
                </a:cubicBezTo>
                <a:cubicBezTo>
                  <a:pt x="1541815" y="5397425"/>
                  <a:pt x="1404085" y="5428141"/>
                  <a:pt x="1509893" y="5397910"/>
                </a:cubicBezTo>
                <a:cubicBezTo>
                  <a:pt x="1529384" y="5392341"/>
                  <a:pt x="1550434" y="5391549"/>
                  <a:pt x="1568887" y="5383161"/>
                </a:cubicBezTo>
                <a:cubicBezTo>
                  <a:pt x="1604969" y="5366760"/>
                  <a:pt x="1636675" y="5341893"/>
                  <a:pt x="1672125" y="5324168"/>
                </a:cubicBezTo>
                <a:cubicBezTo>
                  <a:pt x="1695804" y="5312328"/>
                  <a:pt x="1721078" y="5303967"/>
                  <a:pt x="1745867" y="5294671"/>
                </a:cubicBezTo>
                <a:cubicBezTo>
                  <a:pt x="1760423" y="5289212"/>
                  <a:pt x="1776207" y="5286875"/>
                  <a:pt x="1790112" y="5279923"/>
                </a:cubicBezTo>
                <a:cubicBezTo>
                  <a:pt x="1805966" y="5271996"/>
                  <a:pt x="1818503" y="5258353"/>
                  <a:pt x="1834357" y="5250426"/>
                </a:cubicBezTo>
                <a:cubicBezTo>
                  <a:pt x="1848262" y="5243473"/>
                  <a:pt x="1865668" y="5244301"/>
                  <a:pt x="1878603" y="5235677"/>
                </a:cubicBezTo>
                <a:cubicBezTo>
                  <a:pt x="1895957" y="5224107"/>
                  <a:pt x="1908101" y="5206180"/>
                  <a:pt x="1922849" y="5191432"/>
                </a:cubicBezTo>
                <a:cubicBezTo>
                  <a:pt x="1922849" y="5191432"/>
                  <a:pt x="1982470" y="5173482"/>
                  <a:pt x="2011338" y="5161935"/>
                </a:cubicBezTo>
                <a:cubicBezTo>
                  <a:pt x="2031751" y="5153770"/>
                  <a:pt x="2050124" y="5141100"/>
                  <a:pt x="2070333" y="5132439"/>
                </a:cubicBezTo>
                <a:cubicBezTo>
                  <a:pt x="2084621" y="5126315"/>
                  <a:pt x="2103585" y="5128683"/>
                  <a:pt x="2114577" y="5117690"/>
                </a:cubicBezTo>
                <a:cubicBezTo>
                  <a:pt x="2130123" y="5102144"/>
                  <a:pt x="2134242" y="5078361"/>
                  <a:pt x="2144074" y="5058697"/>
                </a:cubicBezTo>
                <a:cubicBezTo>
                  <a:pt x="2152001" y="5042843"/>
                  <a:pt x="2163739" y="5029200"/>
                  <a:pt x="2173570" y="5014452"/>
                </a:cubicBezTo>
                <a:lnTo>
                  <a:pt x="2203067" y="4970206"/>
                </a:lnTo>
                <a:cubicBezTo>
                  <a:pt x="2222732" y="4940709"/>
                  <a:pt x="2251487" y="4915553"/>
                  <a:pt x="2262061" y="4881716"/>
                </a:cubicBezTo>
                <a:cubicBezTo>
                  <a:pt x="2296228" y="4772381"/>
                  <a:pt x="2286809" y="4764232"/>
                  <a:pt x="2262061" y="4689987"/>
                </a:cubicBezTo>
                <a:cubicBezTo>
                  <a:pt x="2262061" y="4689987"/>
                  <a:pt x="2214277" y="4635128"/>
                  <a:pt x="2203067" y="4601497"/>
                </a:cubicBezTo>
                <a:cubicBezTo>
                  <a:pt x="2188989" y="4559264"/>
                  <a:pt x="2193235" y="4513006"/>
                  <a:pt x="2188319" y="4468761"/>
                </a:cubicBezTo>
                <a:cubicBezTo>
                  <a:pt x="2193235" y="4454013"/>
                  <a:pt x="2199296" y="4439598"/>
                  <a:pt x="2203067" y="4424516"/>
                </a:cubicBezTo>
                <a:cubicBezTo>
                  <a:pt x="2238662" y="4282138"/>
                  <a:pt x="2198852" y="4407667"/>
                  <a:pt x="2232565" y="4306529"/>
                </a:cubicBezTo>
                <a:cubicBezTo>
                  <a:pt x="2255964" y="4271429"/>
                  <a:pt x="2288517" y="4224122"/>
                  <a:pt x="2306306" y="4188542"/>
                </a:cubicBezTo>
                <a:cubicBezTo>
                  <a:pt x="2316885" y="4167387"/>
                  <a:pt x="2331079" y="4104200"/>
                  <a:pt x="2335803" y="4085303"/>
                </a:cubicBezTo>
                <a:lnTo>
                  <a:pt x="2424293" y="4055806"/>
                </a:lnTo>
                <a:cubicBezTo>
                  <a:pt x="2462752" y="4042986"/>
                  <a:pt x="2503300" y="4037447"/>
                  <a:pt x="2542280" y="4026310"/>
                </a:cubicBezTo>
                <a:cubicBezTo>
                  <a:pt x="2572176" y="4017768"/>
                  <a:pt x="2601053" y="4005957"/>
                  <a:pt x="2630770" y="3996813"/>
                </a:cubicBezTo>
                <a:cubicBezTo>
                  <a:pt x="2664977" y="3986288"/>
                  <a:pt x="2702723" y="3984697"/>
                  <a:pt x="2734009" y="3967316"/>
                </a:cubicBezTo>
                <a:cubicBezTo>
                  <a:pt x="2749504" y="3958708"/>
                  <a:pt x="2752158" y="3936688"/>
                  <a:pt x="2763506" y="3923071"/>
                </a:cubicBezTo>
                <a:cubicBezTo>
                  <a:pt x="2824199" y="3850239"/>
                  <a:pt x="2810832" y="3902161"/>
                  <a:pt x="2866745" y="3790335"/>
                </a:cubicBezTo>
                <a:cubicBezTo>
                  <a:pt x="2875810" y="3772205"/>
                  <a:pt x="2870250" y="3748207"/>
                  <a:pt x="2881493" y="3731342"/>
                </a:cubicBezTo>
                <a:cubicBezTo>
                  <a:pt x="2891325" y="3716594"/>
                  <a:pt x="2922824" y="3719329"/>
                  <a:pt x="2925739" y="3701845"/>
                </a:cubicBezTo>
                <a:cubicBezTo>
                  <a:pt x="2943537" y="3595052"/>
                  <a:pt x="2935571" y="3485536"/>
                  <a:pt x="2940487" y="3377381"/>
                </a:cubicBezTo>
                <a:cubicBezTo>
                  <a:pt x="2945403" y="3342968"/>
                  <a:pt x="2948418" y="3308229"/>
                  <a:pt x="2955235" y="3274142"/>
                </a:cubicBezTo>
                <a:cubicBezTo>
                  <a:pt x="2958284" y="3258898"/>
                  <a:pt x="2969983" y="3245443"/>
                  <a:pt x="2969983" y="3229897"/>
                </a:cubicBezTo>
                <a:cubicBezTo>
                  <a:pt x="2969983" y="3214351"/>
                  <a:pt x="2960151" y="3200400"/>
                  <a:pt x="2955235" y="3185652"/>
                </a:cubicBezTo>
                <a:lnTo>
                  <a:pt x="2910990" y="3156155"/>
                </a:lnTo>
                <a:cubicBezTo>
                  <a:pt x="2896242" y="3146323"/>
                  <a:pt x="2891325" y="3126658"/>
                  <a:pt x="2881493" y="3111910"/>
                </a:cubicBezTo>
                <a:lnTo>
                  <a:pt x="2822500" y="3023419"/>
                </a:lnTo>
                <a:cubicBezTo>
                  <a:pt x="2813876" y="3010484"/>
                  <a:pt x="2812667" y="2993922"/>
                  <a:pt x="2807751" y="2979174"/>
                </a:cubicBezTo>
                <a:lnTo>
                  <a:pt x="2763506" y="2846439"/>
                </a:lnTo>
                <a:cubicBezTo>
                  <a:pt x="2752295" y="2812807"/>
                  <a:pt x="2724177" y="2787445"/>
                  <a:pt x="2704512" y="2757948"/>
                </a:cubicBezTo>
                <a:cubicBezTo>
                  <a:pt x="2670002" y="2746445"/>
                  <a:pt x="2638618" y="2746044"/>
                  <a:pt x="2630770" y="2698955"/>
                </a:cubicBezTo>
                <a:cubicBezTo>
                  <a:pt x="2628214" y="2683620"/>
                  <a:pt x="2640603" y="2669458"/>
                  <a:pt x="2645519" y="2654710"/>
                </a:cubicBezTo>
                <a:cubicBezTo>
                  <a:pt x="2660267" y="2644878"/>
                  <a:pt x="2678691" y="2639054"/>
                  <a:pt x="2689764" y="2625213"/>
                </a:cubicBezTo>
                <a:cubicBezTo>
                  <a:pt x="2699475" y="2613074"/>
                  <a:pt x="2702457" y="2596378"/>
                  <a:pt x="2704512" y="2580968"/>
                </a:cubicBezTo>
                <a:cubicBezTo>
                  <a:pt x="2714057" y="2509380"/>
                  <a:pt x="2735978" y="2418414"/>
                  <a:pt x="2704512" y="2344994"/>
                </a:cubicBezTo>
                <a:cubicBezTo>
                  <a:pt x="2697530" y="2328702"/>
                  <a:pt x="2684848" y="2315497"/>
                  <a:pt x="2675016" y="2300748"/>
                </a:cubicBezTo>
                <a:lnTo>
                  <a:pt x="2630770" y="2286000"/>
                </a:lnTo>
                <a:cubicBezTo>
                  <a:pt x="2569820" y="2265684"/>
                  <a:pt x="2541111" y="2207580"/>
                  <a:pt x="2527532" y="2153265"/>
                </a:cubicBezTo>
                <a:cubicBezTo>
                  <a:pt x="2521452" y="2128946"/>
                  <a:pt x="2516328" y="2104339"/>
                  <a:pt x="2512783" y="2079523"/>
                </a:cubicBezTo>
                <a:cubicBezTo>
                  <a:pt x="2506487" y="2035453"/>
                  <a:pt x="2502951" y="1991032"/>
                  <a:pt x="2498035" y="1946787"/>
                </a:cubicBezTo>
                <a:cubicBezTo>
                  <a:pt x="2498035" y="1946787"/>
                  <a:pt x="2559846" y="1911138"/>
                  <a:pt x="2586525" y="1887794"/>
                </a:cubicBezTo>
                <a:cubicBezTo>
                  <a:pt x="2599865" y="1876122"/>
                  <a:pt x="2606190" y="1858297"/>
                  <a:pt x="2616022" y="1843548"/>
                </a:cubicBezTo>
                <a:cubicBezTo>
                  <a:pt x="2673201" y="1805430"/>
                  <a:pt x="2643453" y="1819656"/>
                  <a:pt x="2704512" y="1799303"/>
                </a:cubicBezTo>
                <a:cubicBezTo>
                  <a:pt x="2734009" y="1789471"/>
                  <a:pt x="2762514" y="1763708"/>
                  <a:pt x="2793003" y="1769806"/>
                </a:cubicBezTo>
                <a:cubicBezTo>
                  <a:pt x="2808248" y="1772855"/>
                  <a:pt x="2779728" y="1798576"/>
                  <a:pt x="2778254" y="1814052"/>
                </a:cubicBezTo>
                <a:cubicBezTo>
                  <a:pt x="2769851" y="1902280"/>
                  <a:pt x="2768422" y="1991033"/>
                  <a:pt x="2763506" y="2079523"/>
                </a:cubicBezTo>
                <a:cubicBezTo>
                  <a:pt x="2763506" y="2079523"/>
                  <a:pt x="2822215" y="2058960"/>
                  <a:pt x="2851996" y="2050026"/>
                </a:cubicBezTo>
                <a:cubicBezTo>
                  <a:pt x="2871411" y="2044201"/>
                  <a:pt x="2891325" y="2040193"/>
                  <a:pt x="2910990" y="2035277"/>
                </a:cubicBezTo>
                <a:cubicBezTo>
                  <a:pt x="2941154" y="2027736"/>
                  <a:pt x="2969699" y="2014715"/>
                  <a:pt x="2999481" y="2005781"/>
                </a:cubicBezTo>
                <a:cubicBezTo>
                  <a:pt x="3018895" y="1999957"/>
                  <a:pt x="3040876" y="2001089"/>
                  <a:pt x="3058474" y="1991032"/>
                </a:cubicBezTo>
                <a:cubicBezTo>
                  <a:pt x="3076584" y="1980684"/>
                  <a:pt x="3086696" y="1960140"/>
                  <a:pt x="3102719" y="1946787"/>
                </a:cubicBezTo>
                <a:cubicBezTo>
                  <a:pt x="3116336" y="1935439"/>
                  <a:pt x="3132216" y="1927122"/>
                  <a:pt x="3146965" y="1917290"/>
                </a:cubicBezTo>
                <a:cubicBezTo>
                  <a:pt x="3201539" y="1880906"/>
                  <a:pt x="3262441" y="1797923"/>
                  <a:pt x="3294449" y="1740310"/>
                </a:cubicBezTo>
                <a:cubicBezTo>
                  <a:pt x="3308619" y="1714803"/>
                  <a:pt x="3319860" y="1642749"/>
                  <a:pt x="3323945" y="1622323"/>
                </a:cubicBezTo>
                <a:cubicBezTo>
                  <a:pt x="3333777" y="1607574"/>
                  <a:pt x="3339600" y="1589150"/>
                  <a:pt x="3353441" y="1578077"/>
                </a:cubicBezTo>
                <a:cubicBezTo>
                  <a:pt x="3365581" y="1568365"/>
                  <a:pt x="3383782" y="1570281"/>
                  <a:pt x="3397687" y="1563329"/>
                </a:cubicBezTo>
                <a:cubicBezTo>
                  <a:pt x="3413541" y="1555402"/>
                  <a:pt x="3427184" y="1543664"/>
                  <a:pt x="3441932" y="1533832"/>
                </a:cubicBezTo>
                <a:cubicBezTo>
                  <a:pt x="3441932" y="1533832"/>
                  <a:pt x="3502010" y="1516963"/>
                  <a:pt x="3530422" y="1504335"/>
                </a:cubicBezTo>
                <a:cubicBezTo>
                  <a:pt x="3568346" y="1487480"/>
                  <a:pt x="3585904" y="1467114"/>
                  <a:pt x="3604164" y="1430594"/>
                </a:cubicBezTo>
                <a:cubicBezTo>
                  <a:pt x="3619371" y="1400179"/>
                  <a:pt x="3633661" y="1320511"/>
                  <a:pt x="3633661" y="1297858"/>
                </a:cubicBezTo>
                <a:cubicBezTo>
                  <a:pt x="3633661" y="1282312"/>
                  <a:pt x="3621961" y="1268857"/>
                  <a:pt x="3618912" y="1253613"/>
                </a:cubicBezTo>
                <a:cubicBezTo>
                  <a:pt x="3612095" y="1219526"/>
                  <a:pt x="3609080" y="1184787"/>
                  <a:pt x="3604164" y="1150374"/>
                </a:cubicBezTo>
                <a:cubicBezTo>
                  <a:pt x="3604164" y="1150374"/>
                  <a:pt x="3555744" y="1095721"/>
                  <a:pt x="3545170" y="1061884"/>
                </a:cubicBezTo>
                <a:cubicBezTo>
                  <a:pt x="3530433" y="1014726"/>
                  <a:pt x="3535338" y="963561"/>
                  <a:pt x="3530422" y="914400"/>
                </a:cubicBezTo>
                <a:cubicBezTo>
                  <a:pt x="3606934" y="863392"/>
                  <a:pt x="3596578" y="860132"/>
                  <a:pt x="3736899" y="870155"/>
                </a:cubicBezTo>
                <a:cubicBezTo>
                  <a:pt x="3754580" y="871418"/>
                  <a:pt x="3766396" y="889820"/>
                  <a:pt x="3781145" y="899652"/>
                </a:cubicBezTo>
                <a:cubicBezTo>
                  <a:pt x="3884907" y="934239"/>
                  <a:pt x="3756812" y="889223"/>
                  <a:pt x="3884383" y="943897"/>
                </a:cubicBezTo>
                <a:cubicBezTo>
                  <a:pt x="3898672" y="950021"/>
                  <a:pt x="3913880" y="953729"/>
                  <a:pt x="3928628" y="958645"/>
                </a:cubicBezTo>
                <a:lnTo>
                  <a:pt x="3958125" y="914400"/>
                </a:lnTo>
                <a:cubicBezTo>
                  <a:pt x="4025742" y="812975"/>
                  <a:pt x="4005909" y="859542"/>
                  <a:pt x="4031867" y="781665"/>
                </a:cubicBezTo>
                <a:cubicBezTo>
                  <a:pt x="4031867" y="781665"/>
                  <a:pt x="4073645" y="724164"/>
                  <a:pt x="4090861" y="693174"/>
                </a:cubicBezTo>
                <a:cubicBezTo>
                  <a:pt x="4110661" y="657533"/>
                  <a:pt x="4116693" y="571336"/>
                  <a:pt x="4120357" y="545690"/>
                </a:cubicBezTo>
                <a:cubicBezTo>
                  <a:pt x="4087362" y="446702"/>
                  <a:pt x="4090861" y="469384"/>
                  <a:pt x="4090861" y="294968"/>
                </a:cubicBezTo>
                <a:cubicBezTo>
                  <a:pt x="4090861" y="279422"/>
                  <a:pt x="4098657" y="264628"/>
                  <a:pt x="4105609" y="250723"/>
                </a:cubicBezTo>
                <a:cubicBezTo>
                  <a:pt x="4113536" y="234869"/>
                  <a:pt x="4125274" y="221226"/>
                  <a:pt x="4135106" y="206477"/>
                </a:cubicBezTo>
                <a:cubicBezTo>
                  <a:pt x="4135106" y="206477"/>
                  <a:pt x="4196917" y="170828"/>
                  <a:pt x="4223596" y="147484"/>
                </a:cubicBezTo>
                <a:cubicBezTo>
                  <a:pt x="4236936" y="135812"/>
                  <a:pt x="4243261" y="117987"/>
                  <a:pt x="4253093" y="103239"/>
                </a:cubicBezTo>
                <a:cubicBezTo>
                  <a:pt x="4253093" y="103239"/>
                  <a:pt x="4282665" y="93626"/>
                  <a:pt x="4297338" y="88490"/>
                </a:cubicBezTo>
                <a:close/>
              </a:path>
            </a:pathLst>
          </a:cu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5" name="TextBox 64">
            <a:extLst>
              <a:ext uri="{FF2B5EF4-FFF2-40B4-BE49-F238E27FC236}">
                <a16:creationId xmlns:a16="http://schemas.microsoft.com/office/drawing/2014/main" id="{EE8EBE62-2CE4-49E7-8031-F7D60264A595}"/>
              </a:ext>
            </a:extLst>
          </p:cNvPr>
          <p:cNvSpPr txBox="1"/>
          <p:nvPr/>
        </p:nvSpPr>
        <p:spPr>
          <a:xfrm>
            <a:off x="5605533" y="1663342"/>
            <a:ext cx="7278915" cy="923330"/>
          </a:xfrm>
          <a:prstGeom prst="rect">
            <a:avLst/>
          </a:prstGeom>
          <a:noFill/>
        </p:spPr>
        <p:txBody>
          <a:bodyPr wrap="square" rtlCol="0">
            <a:spAutoFit/>
          </a:bodyPr>
          <a:lstStyle/>
          <a:p>
            <a:pPr algn="ctr"/>
            <a:r>
              <a:rPr lang="ar-SA" sz="5400" b="1" dirty="0">
                <a:solidFill>
                  <a:srgbClr val="FF5969"/>
                </a:solidFill>
                <a:latin typeface="Arabic Typesetting" panose="03020402040406030203" pitchFamily="66" charset="-78"/>
                <a:cs typeface="Arabic Typesetting" panose="03020402040406030203" pitchFamily="66" charset="-78"/>
              </a:rPr>
              <a:t>الدرس السابع عشر  </a:t>
            </a:r>
          </a:p>
        </p:txBody>
      </p:sp>
      <p:sp>
        <p:nvSpPr>
          <p:cNvPr id="66" name="TextBox 65">
            <a:extLst>
              <a:ext uri="{FF2B5EF4-FFF2-40B4-BE49-F238E27FC236}">
                <a16:creationId xmlns:a16="http://schemas.microsoft.com/office/drawing/2014/main" id="{2131FFF1-5E7F-48D7-8E5F-1D69C5F3F838}"/>
              </a:ext>
            </a:extLst>
          </p:cNvPr>
          <p:cNvSpPr txBox="1"/>
          <p:nvPr/>
        </p:nvSpPr>
        <p:spPr>
          <a:xfrm>
            <a:off x="3485069" y="3086526"/>
            <a:ext cx="7856026" cy="923330"/>
          </a:xfrm>
          <a:prstGeom prst="rect">
            <a:avLst/>
          </a:prstGeom>
          <a:noFill/>
        </p:spPr>
        <p:txBody>
          <a:bodyPr wrap="square" rtlCol="0">
            <a:spAutoFit/>
          </a:bodyPr>
          <a:lstStyle/>
          <a:p>
            <a:pPr algn="ctr" rtl="1"/>
            <a:r>
              <a:rPr lang="ar-SA" sz="5400" b="1"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تقويم التخطيط </a:t>
            </a:r>
            <a:endParaRPr lang="en-US" sz="5400" b="1"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endParaRPr>
          </a:p>
        </p:txBody>
      </p:sp>
      <p:sp>
        <p:nvSpPr>
          <p:cNvPr id="52" name="Oval 51">
            <a:extLst>
              <a:ext uri="{FF2B5EF4-FFF2-40B4-BE49-F238E27FC236}">
                <a16:creationId xmlns:a16="http://schemas.microsoft.com/office/drawing/2014/main" id="{A88C5CD2-8D88-4E1A-968C-C3E256B4316C}"/>
              </a:ext>
            </a:extLst>
          </p:cNvPr>
          <p:cNvSpPr/>
          <p:nvPr/>
        </p:nvSpPr>
        <p:spPr>
          <a:xfrm>
            <a:off x="5803912" y="4742834"/>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9CA212B-3524-454E-9129-17FD0E8983F0}"/>
              </a:ext>
            </a:extLst>
          </p:cNvPr>
          <p:cNvSpPr/>
          <p:nvPr/>
        </p:nvSpPr>
        <p:spPr>
          <a:xfrm>
            <a:off x="6541892" y="4742834"/>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6487D07D-4424-43AA-9CF5-4A04A38B6C2D}"/>
              </a:ext>
            </a:extLst>
          </p:cNvPr>
          <p:cNvSpPr/>
          <p:nvPr/>
        </p:nvSpPr>
        <p:spPr>
          <a:xfrm>
            <a:off x="7279008" y="4742834"/>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51E021E3-C26E-4AB9-81EB-239E3D1BBAB2}"/>
              </a:ext>
            </a:extLst>
          </p:cNvPr>
          <p:cNvSpPr/>
          <p:nvPr/>
        </p:nvSpPr>
        <p:spPr>
          <a:xfrm>
            <a:off x="8016124" y="4742834"/>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85AD4D6E-2D38-486B-8F61-738D1E4773C2}"/>
              </a:ext>
            </a:extLst>
          </p:cNvPr>
          <p:cNvSpPr/>
          <p:nvPr/>
        </p:nvSpPr>
        <p:spPr>
          <a:xfrm>
            <a:off x="8754381" y="4742834"/>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D88F111D-10A0-4CCB-B20B-B33508AA6193}"/>
              </a:ext>
            </a:extLst>
          </p:cNvPr>
          <p:cNvSpPr/>
          <p:nvPr/>
        </p:nvSpPr>
        <p:spPr>
          <a:xfrm>
            <a:off x="9492641" y="4742834"/>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8EA52D2C-83EE-4694-81EB-A456BD0656C8}"/>
              </a:ext>
            </a:extLst>
          </p:cNvPr>
          <p:cNvSpPr/>
          <p:nvPr/>
        </p:nvSpPr>
        <p:spPr>
          <a:xfrm>
            <a:off x="5063323" y="4742834"/>
            <a:ext cx="451824" cy="451824"/>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FD629C9-B3E1-4C11-946C-DC7C592450F2}"/>
              </a:ext>
            </a:extLst>
          </p:cNvPr>
          <p:cNvSpPr/>
          <p:nvPr/>
        </p:nvSpPr>
        <p:spPr>
          <a:xfrm>
            <a:off x="-427979" y="0"/>
            <a:ext cx="350606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8" name="Freeform: Shape 37">
            <a:extLst>
              <a:ext uri="{FF2B5EF4-FFF2-40B4-BE49-F238E27FC236}">
                <a16:creationId xmlns:a16="http://schemas.microsoft.com/office/drawing/2014/main" id="{93D2785B-4566-4896-A736-70CD21F31FBC}"/>
              </a:ext>
            </a:extLst>
          </p:cNvPr>
          <p:cNvSpPr/>
          <p:nvPr/>
        </p:nvSpPr>
        <p:spPr>
          <a:xfrm>
            <a:off x="2075283" y="2337441"/>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39" name="TextBox 38">
            <a:extLst>
              <a:ext uri="{FF2B5EF4-FFF2-40B4-BE49-F238E27FC236}">
                <a16:creationId xmlns:a16="http://schemas.microsoft.com/office/drawing/2014/main" id="{8907B445-EDA4-4EFE-A9EA-4EE51C76C8FB}"/>
              </a:ext>
            </a:extLst>
          </p:cNvPr>
          <p:cNvSpPr txBox="1"/>
          <p:nvPr/>
        </p:nvSpPr>
        <p:spPr>
          <a:xfrm rot="16200000">
            <a:off x="1855861" y="3245391"/>
            <a:ext cx="1992086"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مقدمة</a:t>
            </a:r>
            <a:endParaRPr lang="en-US" sz="3200" b="1" dirty="0">
              <a:latin typeface="Arabic Typesetting" panose="03020402040406030203" pitchFamily="66" charset="-78"/>
              <a:cs typeface="Arabic Typesetting" panose="03020402040406030203" pitchFamily="66" charset="-78"/>
            </a:endParaRPr>
          </a:p>
        </p:txBody>
      </p:sp>
      <p:pic>
        <p:nvPicPr>
          <p:cNvPr id="40" name="Picture 39">
            <a:extLst>
              <a:ext uri="{FF2B5EF4-FFF2-40B4-BE49-F238E27FC236}">
                <a16:creationId xmlns:a16="http://schemas.microsoft.com/office/drawing/2014/main" id="{A290D785-C4D5-41B2-8C05-8BD8DD6B2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129001" y="3285074"/>
            <a:ext cx="530600" cy="455398"/>
          </a:xfrm>
          <a:prstGeom prst="rect">
            <a:avLst/>
          </a:prstGeom>
        </p:spPr>
      </p:pic>
      <p:sp>
        <p:nvSpPr>
          <p:cNvPr id="41" name="Rectangle 40">
            <a:extLst>
              <a:ext uri="{FF2B5EF4-FFF2-40B4-BE49-F238E27FC236}">
                <a16:creationId xmlns:a16="http://schemas.microsoft.com/office/drawing/2014/main" id="{DAEFD352-E9A3-4F79-85AD-916529188C4F}"/>
              </a:ext>
            </a:extLst>
          </p:cNvPr>
          <p:cNvSpPr/>
          <p:nvPr/>
        </p:nvSpPr>
        <p:spPr>
          <a:xfrm>
            <a:off x="-427979" y="0"/>
            <a:ext cx="304997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42" name="Freeform: Shape 41">
            <a:extLst>
              <a:ext uri="{FF2B5EF4-FFF2-40B4-BE49-F238E27FC236}">
                <a16:creationId xmlns:a16="http://schemas.microsoft.com/office/drawing/2014/main" id="{DCDFF280-1FFA-4FDF-82EC-DC01E5475AC9}"/>
              </a:ext>
            </a:extLst>
          </p:cNvPr>
          <p:cNvSpPr/>
          <p:nvPr/>
        </p:nvSpPr>
        <p:spPr>
          <a:xfrm>
            <a:off x="1619197" y="2337441"/>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43" name="TextBox 42">
            <a:extLst>
              <a:ext uri="{FF2B5EF4-FFF2-40B4-BE49-F238E27FC236}">
                <a16:creationId xmlns:a16="http://schemas.microsoft.com/office/drawing/2014/main" id="{D6187FB1-DC9D-4C20-8C7E-6834DBEADC3A}"/>
              </a:ext>
            </a:extLst>
          </p:cNvPr>
          <p:cNvSpPr txBox="1"/>
          <p:nvPr/>
        </p:nvSpPr>
        <p:spPr>
          <a:xfrm rot="16200000">
            <a:off x="771238" y="3293094"/>
            <a:ext cx="3279913" cy="523220"/>
          </a:xfrm>
          <a:prstGeom prst="rect">
            <a:avLst/>
          </a:prstGeom>
          <a:noFill/>
        </p:spPr>
        <p:txBody>
          <a:bodyPr wrap="square" rtlCol="0">
            <a:spAutoFit/>
          </a:bodyPr>
          <a:lstStyle/>
          <a:p>
            <a:pPr algn="ctr"/>
            <a:r>
              <a:rPr lang="ar-SA" sz="2800" b="1" dirty="0">
                <a:latin typeface="Arabic Typesetting" panose="03020402040406030203" pitchFamily="66" charset="-78"/>
                <a:cs typeface="Arabic Typesetting" panose="03020402040406030203" pitchFamily="66" charset="-78"/>
              </a:rPr>
              <a:t>تجاربي والتخطيط مستقبلًا</a:t>
            </a:r>
            <a:endParaRPr lang="en-US" sz="2800" b="1" dirty="0">
              <a:latin typeface="Arabic Typesetting" panose="03020402040406030203" pitchFamily="66" charset="-78"/>
              <a:cs typeface="Arabic Typesetting" panose="03020402040406030203" pitchFamily="66" charset="-78"/>
            </a:endParaRPr>
          </a:p>
        </p:txBody>
      </p:sp>
      <p:pic>
        <p:nvPicPr>
          <p:cNvPr id="45" name="Picture 44">
            <a:extLst>
              <a:ext uri="{FF2B5EF4-FFF2-40B4-BE49-F238E27FC236}">
                <a16:creationId xmlns:a16="http://schemas.microsoft.com/office/drawing/2014/main" id="{68DFF097-8DC7-4AC5-B096-E953FAE5E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674920" y="3285074"/>
            <a:ext cx="530600" cy="455398"/>
          </a:xfrm>
          <a:prstGeom prst="rect">
            <a:avLst/>
          </a:prstGeom>
        </p:spPr>
      </p:pic>
      <p:sp>
        <p:nvSpPr>
          <p:cNvPr id="50" name="Rectangle 49">
            <a:extLst>
              <a:ext uri="{FF2B5EF4-FFF2-40B4-BE49-F238E27FC236}">
                <a16:creationId xmlns:a16="http://schemas.microsoft.com/office/drawing/2014/main" id="{1E99FFFB-C720-4ABA-8919-8B7DB0E70BAF}"/>
              </a:ext>
            </a:extLst>
          </p:cNvPr>
          <p:cNvSpPr/>
          <p:nvPr/>
        </p:nvSpPr>
        <p:spPr>
          <a:xfrm>
            <a:off x="-628338" y="0"/>
            <a:ext cx="279093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51" name="Freeform: Shape 50">
            <a:extLst>
              <a:ext uri="{FF2B5EF4-FFF2-40B4-BE49-F238E27FC236}">
                <a16:creationId xmlns:a16="http://schemas.microsoft.com/office/drawing/2014/main" id="{1089DC1F-A72F-4D82-A1E1-2F922972CFAC}"/>
              </a:ext>
            </a:extLst>
          </p:cNvPr>
          <p:cNvSpPr/>
          <p:nvPr/>
        </p:nvSpPr>
        <p:spPr>
          <a:xfrm>
            <a:off x="1159795"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57" name="TextBox 56">
            <a:extLst>
              <a:ext uri="{FF2B5EF4-FFF2-40B4-BE49-F238E27FC236}">
                <a16:creationId xmlns:a16="http://schemas.microsoft.com/office/drawing/2014/main" id="{765A97FD-4F44-493D-B430-9CC01F9A6175}"/>
              </a:ext>
            </a:extLst>
          </p:cNvPr>
          <p:cNvSpPr txBox="1"/>
          <p:nvPr/>
        </p:nvSpPr>
        <p:spPr>
          <a:xfrm rot="16200000">
            <a:off x="618685" y="3281385"/>
            <a:ext cx="2699833"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رصد مشكلات التخطيط</a:t>
            </a:r>
            <a:endParaRPr lang="en-US" sz="3200" b="1" dirty="0">
              <a:latin typeface="Arabic Typesetting" panose="03020402040406030203" pitchFamily="66" charset="-78"/>
              <a:cs typeface="Arabic Typesetting" panose="03020402040406030203" pitchFamily="66" charset="-78"/>
            </a:endParaRPr>
          </a:p>
        </p:txBody>
      </p:sp>
      <p:pic>
        <p:nvPicPr>
          <p:cNvPr id="58" name="Picture 57">
            <a:extLst>
              <a:ext uri="{FF2B5EF4-FFF2-40B4-BE49-F238E27FC236}">
                <a16:creationId xmlns:a16="http://schemas.microsoft.com/office/drawing/2014/main" id="{99903A30-CDB0-4A34-A107-79BF7FE51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209050" y="3285074"/>
            <a:ext cx="530600" cy="455398"/>
          </a:xfrm>
          <a:prstGeom prst="rect">
            <a:avLst/>
          </a:prstGeom>
        </p:spPr>
      </p:pic>
      <p:sp>
        <p:nvSpPr>
          <p:cNvPr id="60" name="Rectangle 59">
            <a:extLst>
              <a:ext uri="{FF2B5EF4-FFF2-40B4-BE49-F238E27FC236}">
                <a16:creationId xmlns:a16="http://schemas.microsoft.com/office/drawing/2014/main" id="{E17C454C-82E6-4485-8332-34034EF3F09D}"/>
              </a:ext>
            </a:extLst>
          </p:cNvPr>
          <p:cNvSpPr/>
          <p:nvPr/>
        </p:nvSpPr>
        <p:spPr>
          <a:xfrm>
            <a:off x="-628338" y="0"/>
            <a:ext cx="234072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62" name="Freeform: Shape 61">
            <a:extLst>
              <a:ext uri="{FF2B5EF4-FFF2-40B4-BE49-F238E27FC236}">
                <a16:creationId xmlns:a16="http://schemas.microsoft.com/office/drawing/2014/main" id="{226BCB51-A99C-4CAA-813B-1B742C629C4A}"/>
              </a:ext>
            </a:extLst>
          </p:cNvPr>
          <p:cNvSpPr/>
          <p:nvPr/>
        </p:nvSpPr>
        <p:spPr>
          <a:xfrm>
            <a:off x="709576"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67" name="TextBox 66">
            <a:extLst>
              <a:ext uri="{FF2B5EF4-FFF2-40B4-BE49-F238E27FC236}">
                <a16:creationId xmlns:a16="http://schemas.microsoft.com/office/drawing/2014/main" id="{6702DB8A-BC07-4FCD-916F-E68FCF8243CD}"/>
              </a:ext>
            </a:extLst>
          </p:cNvPr>
          <p:cNvSpPr txBox="1"/>
          <p:nvPr/>
        </p:nvSpPr>
        <p:spPr>
          <a:xfrm rot="16200000">
            <a:off x="301569" y="3247752"/>
            <a:ext cx="2405394"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تقويم التخطيط</a:t>
            </a:r>
            <a:endParaRPr lang="en-US" sz="3200" b="1" dirty="0">
              <a:latin typeface="Arabic Typesetting" panose="03020402040406030203" pitchFamily="66" charset="-78"/>
              <a:cs typeface="Arabic Typesetting" panose="03020402040406030203" pitchFamily="66" charset="-78"/>
            </a:endParaRPr>
          </a:p>
        </p:txBody>
      </p:sp>
      <p:pic>
        <p:nvPicPr>
          <p:cNvPr id="68" name="Picture 67">
            <a:extLst>
              <a:ext uri="{FF2B5EF4-FFF2-40B4-BE49-F238E27FC236}">
                <a16:creationId xmlns:a16="http://schemas.microsoft.com/office/drawing/2014/main" id="{0942C4EA-D749-491B-A8A2-388A729E6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53519" y="3285074"/>
            <a:ext cx="530600" cy="455398"/>
          </a:xfrm>
          <a:prstGeom prst="rect">
            <a:avLst/>
          </a:prstGeom>
        </p:spPr>
      </p:pic>
      <p:sp>
        <p:nvSpPr>
          <p:cNvPr id="69" name="Rectangle 68">
            <a:extLst>
              <a:ext uri="{FF2B5EF4-FFF2-40B4-BE49-F238E27FC236}">
                <a16:creationId xmlns:a16="http://schemas.microsoft.com/office/drawing/2014/main" id="{1948B367-0C11-4AF4-A5D4-06679D203CB5}"/>
              </a:ext>
            </a:extLst>
          </p:cNvPr>
          <p:cNvSpPr/>
          <p:nvPr/>
        </p:nvSpPr>
        <p:spPr>
          <a:xfrm>
            <a:off x="-735036"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70" name="Freeform: Shape 69">
            <a:extLst>
              <a:ext uri="{FF2B5EF4-FFF2-40B4-BE49-F238E27FC236}">
                <a16:creationId xmlns:a16="http://schemas.microsoft.com/office/drawing/2014/main" id="{8375D9A5-4AC7-4526-B580-A3B5986F7DC0}"/>
              </a:ext>
            </a:extLst>
          </p:cNvPr>
          <p:cNvSpPr/>
          <p:nvPr/>
        </p:nvSpPr>
        <p:spPr>
          <a:xfrm>
            <a:off x="250318"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1" name="TextBox 70">
            <a:extLst>
              <a:ext uri="{FF2B5EF4-FFF2-40B4-BE49-F238E27FC236}">
                <a16:creationId xmlns:a16="http://schemas.microsoft.com/office/drawing/2014/main" id="{25C0FB9D-2609-4BB5-9785-62E548CEA3C9}"/>
              </a:ext>
            </a:extLst>
          </p:cNvPr>
          <p:cNvSpPr txBox="1"/>
          <p:nvPr/>
        </p:nvSpPr>
        <p:spPr>
          <a:xfrm rot="16200000">
            <a:off x="-583409" y="3262314"/>
            <a:ext cx="327991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اكتشاف خطأ التخطيط </a:t>
            </a:r>
            <a:endParaRPr lang="en-US" sz="3200" b="1" dirty="0">
              <a:latin typeface="Arabic Typesetting" panose="03020402040406030203" pitchFamily="66" charset="-78"/>
              <a:cs typeface="Arabic Typesetting" panose="03020402040406030203" pitchFamily="66" charset="-78"/>
            </a:endParaRPr>
          </a:p>
        </p:txBody>
      </p:sp>
      <p:pic>
        <p:nvPicPr>
          <p:cNvPr id="72" name="Picture 71">
            <a:extLst>
              <a:ext uri="{FF2B5EF4-FFF2-40B4-BE49-F238E27FC236}">
                <a16:creationId xmlns:a16="http://schemas.microsoft.com/office/drawing/2014/main" id="{7F487009-EAAD-402B-B016-D9A32C4D45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6858" y="3285074"/>
            <a:ext cx="530600" cy="455398"/>
          </a:xfrm>
          <a:prstGeom prst="rect">
            <a:avLst/>
          </a:prstGeom>
        </p:spPr>
      </p:pic>
      <p:sp>
        <p:nvSpPr>
          <p:cNvPr id="73" name="Rectangle 72">
            <a:extLst>
              <a:ext uri="{FF2B5EF4-FFF2-40B4-BE49-F238E27FC236}">
                <a16:creationId xmlns:a16="http://schemas.microsoft.com/office/drawing/2014/main" id="{E13B7B06-7B6E-408F-80B3-E090ECE4234F}"/>
              </a:ext>
            </a:extLst>
          </p:cNvPr>
          <p:cNvSpPr/>
          <p:nvPr/>
        </p:nvSpPr>
        <p:spPr>
          <a:xfrm>
            <a:off x="-824760"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4" name="Freeform: Shape 73">
            <a:extLst>
              <a:ext uri="{FF2B5EF4-FFF2-40B4-BE49-F238E27FC236}">
                <a16:creationId xmlns:a16="http://schemas.microsoft.com/office/drawing/2014/main" id="{A6E0FD94-20E0-49F6-873F-E389BAC3FE66}"/>
              </a:ext>
            </a:extLst>
          </p:cNvPr>
          <p:cNvSpPr/>
          <p:nvPr/>
        </p:nvSpPr>
        <p:spPr>
          <a:xfrm>
            <a:off x="-197155"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5" name="TextBox 74">
            <a:extLst>
              <a:ext uri="{FF2B5EF4-FFF2-40B4-BE49-F238E27FC236}">
                <a16:creationId xmlns:a16="http://schemas.microsoft.com/office/drawing/2014/main" id="{829F45BE-DFB0-44DC-B588-116991CD5370}"/>
              </a:ext>
            </a:extLst>
          </p:cNvPr>
          <p:cNvSpPr txBox="1"/>
          <p:nvPr/>
        </p:nvSpPr>
        <p:spPr>
          <a:xfrm rot="16200000">
            <a:off x="-958824" y="3329514"/>
            <a:ext cx="3175032" cy="461665"/>
          </a:xfrm>
          <a:prstGeom prst="rect">
            <a:avLst/>
          </a:prstGeom>
          <a:noFill/>
        </p:spPr>
        <p:txBody>
          <a:bodyPr wrap="square" rtlCol="0">
            <a:spAutoFit/>
          </a:bodyPr>
          <a:lstStyle/>
          <a:p>
            <a:pPr algn="ctr"/>
            <a:r>
              <a:rPr lang="ar-SA" sz="2400" b="1" dirty="0">
                <a:latin typeface="Arabic Typesetting" panose="03020402040406030203" pitchFamily="66" charset="-78"/>
                <a:cs typeface="Arabic Typesetting" panose="03020402040406030203" pitchFamily="66" charset="-78"/>
              </a:rPr>
              <a:t>التغلب على مشكلات التخطيط </a:t>
            </a:r>
            <a:endParaRPr lang="en-US" sz="2400" b="1" dirty="0">
              <a:latin typeface="Arabic Typesetting" panose="03020402040406030203" pitchFamily="66" charset="-78"/>
              <a:cs typeface="Arabic Typesetting" panose="03020402040406030203" pitchFamily="66" charset="-78"/>
            </a:endParaRPr>
          </a:p>
        </p:txBody>
      </p:sp>
      <p:pic>
        <p:nvPicPr>
          <p:cNvPr id="76" name="Picture 75">
            <a:extLst>
              <a:ext uri="{FF2B5EF4-FFF2-40B4-BE49-F238E27FC236}">
                <a16:creationId xmlns:a16="http://schemas.microsoft.com/office/drawing/2014/main" id="{B6BDF10E-C4B6-4F04-98A8-2BD4B2531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60932" y="3285074"/>
            <a:ext cx="530600" cy="455398"/>
          </a:xfrm>
          <a:prstGeom prst="rect">
            <a:avLst/>
          </a:prstGeom>
        </p:spPr>
      </p:pic>
      <p:sp>
        <p:nvSpPr>
          <p:cNvPr id="77" name="Rectangle 76">
            <a:extLst>
              <a:ext uri="{FF2B5EF4-FFF2-40B4-BE49-F238E27FC236}">
                <a16:creationId xmlns:a16="http://schemas.microsoft.com/office/drawing/2014/main" id="{5A29FE22-3C16-4213-8E42-243F64706E1E}"/>
              </a:ext>
            </a:extLst>
          </p:cNvPr>
          <p:cNvSpPr/>
          <p:nvPr/>
        </p:nvSpPr>
        <p:spPr>
          <a:xfrm>
            <a:off x="-1243853"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8" name="Freeform: Shape 77">
            <a:extLst>
              <a:ext uri="{FF2B5EF4-FFF2-40B4-BE49-F238E27FC236}">
                <a16:creationId xmlns:a16="http://schemas.microsoft.com/office/drawing/2014/main" id="{C5940563-1D91-4F75-A206-43090752FE22}"/>
              </a:ext>
            </a:extLst>
          </p:cNvPr>
          <p:cNvSpPr/>
          <p:nvPr/>
        </p:nvSpPr>
        <p:spPr>
          <a:xfrm>
            <a:off x="-616248"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9" name="TextBox 78">
            <a:extLst>
              <a:ext uri="{FF2B5EF4-FFF2-40B4-BE49-F238E27FC236}">
                <a16:creationId xmlns:a16="http://schemas.microsoft.com/office/drawing/2014/main" id="{7DFB74C6-B8F9-40D2-B7F3-3262631AD823}"/>
              </a:ext>
            </a:extLst>
          </p:cNvPr>
          <p:cNvSpPr txBox="1"/>
          <p:nvPr/>
        </p:nvSpPr>
        <p:spPr>
          <a:xfrm rot="16200000">
            <a:off x="-1083647" y="3252740"/>
            <a:ext cx="258649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التقويم</a:t>
            </a:r>
            <a:endParaRPr lang="en-US" sz="3200" b="1" dirty="0">
              <a:latin typeface="Arabic Typesetting" panose="03020402040406030203" pitchFamily="66" charset="-78"/>
              <a:cs typeface="Arabic Typesetting" panose="03020402040406030203" pitchFamily="66" charset="-78"/>
            </a:endParaRPr>
          </a:p>
        </p:txBody>
      </p:sp>
      <p:pic>
        <p:nvPicPr>
          <p:cNvPr id="80" name="Picture 79">
            <a:extLst>
              <a:ext uri="{FF2B5EF4-FFF2-40B4-BE49-F238E27FC236}">
                <a16:creationId xmlns:a16="http://schemas.microsoft.com/office/drawing/2014/main" id="{7C7FBECC-4F31-44B1-8E70-04F8BF84B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80025" y="3285074"/>
            <a:ext cx="530600" cy="455398"/>
          </a:xfrm>
          <a:prstGeom prst="rect">
            <a:avLst/>
          </a:prstGeom>
        </p:spPr>
      </p:pic>
    </p:spTree>
    <p:extLst>
      <p:ext uri="{BB962C8B-B14F-4D97-AF65-F5344CB8AC3E}">
        <p14:creationId xmlns:p14="http://schemas.microsoft.com/office/powerpoint/2010/main" val="178571306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Rectangle 329">
            <a:extLst>
              <a:ext uri="{FF2B5EF4-FFF2-40B4-BE49-F238E27FC236}">
                <a16:creationId xmlns:a16="http://schemas.microsoft.com/office/drawing/2014/main" id="{C0B18A4B-261E-4F26-A7C4-C9F3B788F492}"/>
              </a:ext>
            </a:extLst>
          </p:cNvPr>
          <p:cNvSpPr/>
          <p:nvPr/>
        </p:nvSpPr>
        <p:spPr>
          <a:xfrm>
            <a:off x="3060328" y="-9525"/>
            <a:ext cx="9140492" cy="6858000"/>
          </a:xfrm>
          <a:prstGeom prst="rect">
            <a:avLst/>
          </a:prstGeom>
          <a:gradFill flip="none" rotWithShape="1">
            <a:gsLst>
              <a:gs pos="29000">
                <a:srgbClr val="FC0350">
                  <a:alpha val="14000"/>
                </a:srgbClr>
              </a:gs>
              <a:gs pos="7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1" name="Freeform: Shape 330">
            <a:extLst>
              <a:ext uri="{FF2B5EF4-FFF2-40B4-BE49-F238E27FC236}">
                <a16:creationId xmlns:a16="http://schemas.microsoft.com/office/drawing/2014/main" id="{4189C11D-34AB-4A3C-B456-34019D583537}"/>
              </a:ext>
            </a:extLst>
          </p:cNvPr>
          <p:cNvSpPr/>
          <p:nvPr/>
        </p:nvSpPr>
        <p:spPr>
          <a:xfrm>
            <a:off x="5310715" y="1"/>
            <a:ext cx="6906387" cy="6857999"/>
          </a:xfrm>
          <a:custGeom>
            <a:avLst/>
            <a:gdLst>
              <a:gd name="connsiteX0" fmla="*/ 4548062 w 9321622"/>
              <a:gd name="connsiteY0" fmla="*/ 0 h 6857999"/>
              <a:gd name="connsiteX1" fmla="*/ 9321622 w 9321622"/>
              <a:gd name="connsiteY1" fmla="*/ 0 h 6857999"/>
              <a:gd name="connsiteX2" fmla="*/ 9321622 w 9321622"/>
              <a:gd name="connsiteY2" fmla="*/ 6857999 h 6857999"/>
              <a:gd name="connsiteX3" fmla="*/ 188437 w 9321622"/>
              <a:gd name="connsiteY3" fmla="*/ 6857999 h 6857999"/>
              <a:gd name="connsiteX4" fmla="*/ 185720 w 9321622"/>
              <a:gd name="connsiteY4" fmla="*/ 6844418 h 6857999"/>
              <a:gd name="connsiteX5" fmla="*/ 182538 w 9321622"/>
              <a:gd name="connsiteY5" fmla="*/ 6784258 h 6857999"/>
              <a:gd name="connsiteX6" fmla="*/ 153041 w 9321622"/>
              <a:gd name="connsiteY6" fmla="*/ 6695768 h 6857999"/>
              <a:gd name="connsiteX7" fmla="*/ 64551 w 9321622"/>
              <a:gd name="connsiteY7" fmla="*/ 6681019 h 6857999"/>
              <a:gd name="connsiteX8" fmla="*/ 20306 w 9321622"/>
              <a:gd name="connsiteY8" fmla="*/ 6666271 h 6857999"/>
              <a:gd name="connsiteX9" fmla="*/ 35054 w 9321622"/>
              <a:gd name="connsiteY9" fmla="*/ 6445045 h 6857999"/>
              <a:gd name="connsiteX10" fmla="*/ 123545 w 9321622"/>
              <a:gd name="connsiteY10" fmla="*/ 6400800 h 6857999"/>
              <a:gd name="connsiteX11" fmla="*/ 167790 w 9321622"/>
              <a:gd name="connsiteY11" fmla="*/ 6356555 h 6857999"/>
              <a:gd name="connsiteX12" fmla="*/ 241532 w 9321622"/>
              <a:gd name="connsiteY12" fmla="*/ 6312310 h 6857999"/>
              <a:gd name="connsiteX13" fmla="*/ 271028 w 9321622"/>
              <a:gd name="connsiteY13" fmla="*/ 6268065 h 6857999"/>
              <a:gd name="connsiteX14" fmla="*/ 359519 w 9321622"/>
              <a:gd name="connsiteY14" fmla="*/ 6164826 h 6857999"/>
              <a:gd name="connsiteX15" fmla="*/ 403764 w 9321622"/>
              <a:gd name="connsiteY15" fmla="*/ 6105832 h 6857999"/>
              <a:gd name="connsiteX16" fmla="*/ 507003 w 9321622"/>
              <a:gd name="connsiteY16" fmla="*/ 6061587 h 6857999"/>
              <a:gd name="connsiteX17" fmla="*/ 890461 w 9321622"/>
              <a:gd name="connsiteY17" fmla="*/ 6032090 h 6857999"/>
              <a:gd name="connsiteX18" fmla="*/ 1037945 w 9321622"/>
              <a:gd name="connsiteY18" fmla="*/ 5973097 h 6857999"/>
              <a:gd name="connsiteX19" fmla="*/ 964203 w 9321622"/>
              <a:gd name="connsiteY19" fmla="*/ 5884606 h 6857999"/>
              <a:gd name="connsiteX20" fmla="*/ 933586 w 9321622"/>
              <a:gd name="connsiteY20" fmla="*/ 5839452 h 6857999"/>
              <a:gd name="connsiteX21" fmla="*/ 941072 w 9321622"/>
              <a:gd name="connsiteY21" fmla="*/ 5846058 h 6857999"/>
              <a:gd name="connsiteX22" fmla="*/ 948516 w 9321622"/>
              <a:gd name="connsiteY22" fmla="*/ 5853316 h 6857999"/>
              <a:gd name="connsiteX23" fmla="*/ 944308 w 9321622"/>
              <a:gd name="connsiteY23" fmla="*/ 5848914 h 6857999"/>
              <a:gd name="connsiteX24" fmla="*/ 941072 w 9321622"/>
              <a:gd name="connsiteY24" fmla="*/ 5846058 h 6857999"/>
              <a:gd name="connsiteX25" fmla="*/ 925793 w 9321622"/>
              <a:gd name="connsiteY25" fmla="*/ 5831160 h 6857999"/>
              <a:gd name="connsiteX26" fmla="*/ 875712 w 9321622"/>
              <a:gd name="connsiteY26" fmla="*/ 5781368 h 6857999"/>
              <a:gd name="connsiteX27" fmla="*/ 1185428 w 9321622"/>
              <a:gd name="connsiteY27" fmla="*/ 5737123 h 6857999"/>
              <a:gd name="connsiteX28" fmla="*/ 1273919 w 9321622"/>
              <a:gd name="connsiteY28" fmla="*/ 5692877 h 6857999"/>
              <a:gd name="connsiteX29" fmla="*/ 1273919 w 9321622"/>
              <a:gd name="connsiteY29" fmla="*/ 5589639 h 6857999"/>
              <a:gd name="connsiteX30" fmla="*/ 1288667 w 9321622"/>
              <a:gd name="connsiteY30" fmla="*/ 5545394 h 6857999"/>
              <a:gd name="connsiteX31" fmla="*/ 1347661 w 9321622"/>
              <a:gd name="connsiteY31" fmla="*/ 5456903 h 6857999"/>
              <a:gd name="connsiteX32" fmla="*/ 1391906 w 9321622"/>
              <a:gd name="connsiteY32" fmla="*/ 5427406 h 6857999"/>
              <a:gd name="connsiteX33" fmla="*/ 1509893 w 9321622"/>
              <a:gd name="connsiteY33" fmla="*/ 5397910 h 6857999"/>
              <a:gd name="connsiteX34" fmla="*/ 1568887 w 9321622"/>
              <a:gd name="connsiteY34" fmla="*/ 5383161 h 6857999"/>
              <a:gd name="connsiteX35" fmla="*/ 1672125 w 9321622"/>
              <a:gd name="connsiteY35" fmla="*/ 5324168 h 6857999"/>
              <a:gd name="connsiteX36" fmla="*/ 1745867 w 9321622"/>
              <a:gd name="connsiteY36" fmla="*/ 5294671 h 6857999"/>
              <a:gd name="connsiteX37" fmla="*/ 1790112 w 9321622"/>
              <a:gd name="connsiteY37" fmla="*/ 5279923 h 6857999"/>
              <a:gd name="connsiteX38" fmla="*/ 1834357 w 9321622"/>
              <a:gd name="connsiteY38" fmla="*/ 5250426 h 6857999"/>
              <a:gd name="connsiteX39" fmla="*/ 1878603 w 9321622"/>
              <a:gd name="connsiteY39" fmla="*/ 5235677 h 6857999"/>
              <a:gd name="connsiteX40" fmla="*/ 1922849 w 9321622"/>
              <a:gd name="connsiteY40" fmla="*/ 5191432 h 6857999"/>
              <a:gd name="connsiteX41" fmla="*/ 2011338 w 9321622"/>
              <a:gd name="connsiteY41" fmla="*/ 5161935 h 6857999"/>
              <a:gd name="connsiteX42" fmla="*/ 2070333 w 9321622"/>
              <a:gd name="connsiteY42" fmla="*/ 5132439 h 6857999"/>
              <a:gd name="connsiteX43" fmla="*/ 2114577 w 9321622"/>
              <a:gd name="connsiteY43" fmla="*/ 5117690 h 6857999"/>
              <a:gd name="connsiteX44" fmla="*/ 2144074 w 9321622"/>
              <a:gd name="connsiteY44" fmla="*/ 5058697 h 6857999"/>
              <a:gd name="connsiteX45" fmla="*/ 2173570 w 9321622"/>
              <a:gd name="connsiteY45" fmla="*/ 5014452 h 6857999"/>
              <a:gd name="connsiteX46" fmla="*/ 2203067 w 9321622"/>
              <a:gd name="connsiteY46" fmla="*/ 4970206 h 6857999"/>
              <a:gd name="connsiteX47" fmla="*/ 2262061 w 9321622"/>
              <a:gd name="connsiteY47" fmla="*/ 4881716 h 6857999"/>
              <a:gd name="connsiteX48" fmla="*/ 2262061 w 9321622"/>
              <a:gd name="connsiteY48" fmla="*/ 4689987 h 6857999"/>
              <a:gd name="connsiteX49" fmla="*/ 2203067 w 9321622"/>
              <a:gd name="connsiteY49" fmla="*/ 4601497 h 6857999"/>
              <a:gd name="connsiteX50" fmla="*/ 2188319 w 9321622"/>
              <a:gd name="connsiteY50" fmla="*/ 4468761 h 6857999"/>
              <a:gd name="connsiteX51" fmla="*/ 2203067 w 9321622"/>
              <a:gd name="connsiteY51" fmla="*/ 4424516 h 6857999"/>
              <a:gd name="connsiteX52" fmla="*/ 2232565 w 9321622"/>
              <a:gd name="connsiteY52" fmla="*/ 4306529 h 6857999"/>
              <a:gd name="connsiteX53" fmla="*/ 2306306 w 9321622"/>
              <a:gd name="connsiteY53" fmla="*/ 4188542 h 6857999"/>
              <a:gd name="connsiteX54" fmla="*/ 2335803 w 9321622"/>
              <a:gd name="connsiteY54" fmla="*/ 4085303 h 6857999"/>
              <a:gd name="connsiteX55" fmla="*/ 2424293 w 9321622"/>
              <a:gd name="connsiteY55" fmla="*/ 4055806 h 6857999"/>
              <a:gd name="connsiteX56" fmla="*/ 2542280 w 9321622"/>
              <a:gd name="connsiteY56" fmla="*/ 4026310 h 6857999"/>
              <a:gd name="connsiteX57" fmla="*/ 2630770 w 9321622"/>
              <a:gd name="connsiteY57" fmla="*/ 3996813 h 6857999"/>
              <a:gd name="connsiteX58" fmla="*/ 2734009 w 9321622"/>
              <a:gd name="connsiteY58" fmla="*/ 3967316 h 6857999"/>
              <a:gd name="connsiteX59" fmla="*/ 2763506 w 9321622"/>
              <a:gd name="connsiteY59" fmla="*/ 3923071 h 6857999"/>
              <a:gd name="connsiteX60" fmla="*/ 2866745 w 9321622"/>
              <a:gd name="connsiteY60" fmla="*/ 3790335 h 6857999"/>
              <a:gd name="connsiteX61" fmla="*/ 2881493 w 9321622"/>
              <a:gd name="connsiteY61" fmla="*/ 3731342 h 6857999"/>
              <a:gd name="connsiteX62" fmla="*/ 2925739 w 9321622"/>
              <a:gd name="connsiteY62" fmla="*/ 3701845 h 6857999"/>
              <a:gd name="connsiteX63" fmla="*/ 2940487 w 9321622"/>
              <a:gd name="connsiteY63" fmla="*/ 3377381 h 6857999"/>
              <a:gd name="connsiteX64" fmla="*/ 2955235 w 9321622"/>
              <a:gd name="connsiteY64" fmla="*/ 3274142 h 6857999"/>
              <a:gd name="connsiteX65" fmla="*/ 2969983 w 9321622"/>
              <a:gd name="connsiteY65" fmla="*/ 3229897 h 6857999"/>
              <a:gd name="connsiteX66" fmla="*/ 2955235 w 9321622"/>
              <a:gd name="connsiteY66" fmla="*/ 3185652 h 6857999"/>
              <a:gd name="connsiteX67" fmla="*/ 2910990 w 9321622"/>
              <a:gd name="connsiteY67" fmla="*/ 3156155 h 6857999"/>
              <a:gd name="connsiteX68" fmla="*/ 2881493 w 9321622"/>
              <a:gd name="connsiteY68" fmla="*/ 3111910 h 6857999"/>
              <a:gd name="connsiteX69" fmla="*/ 2822500 w 9321622"/>
              <a:gd name="connsiteY69" fmla="*/ 3023419 h 6857999"/>
              <a:gd name="connsiteX70" fmla="*/ 2807751 w 9321622"/>
              <a:gd name="connsiteY70" fmla="*/ 2979174 h 6857999"/>
              <a:gd name="connsiteX71" fmla="*/ 2763506 w 9321622"/>
              <a:gd name="connsiteY71" fmla="*/ 2846439 h 6857999"/>
              <a:gd name="connsiteX72" fmla="*/ 2704512 w 9321622"/>
              <a:gd name="connsiteY72" fmla="*/ 2757948 h 6857999"/>
              <a:gd name="connsiteX73" fmla="*/ 2630770 w 9321622"/>
              <a:gd name="connsiteY73" fmla="*/ 2698955 h 6857999"/>
              <a:gd name="connsiteX74" fmla="*/ 2645519 w 9321622"/>
              <a:gd name="connsiteY74" fmla="*/ 2654710 h 6857999"/>
              <a:gd name="connsiteX75" fmla="*/ 2689764 w 9321622"/>
              <a:gd name="connsiteY75" fmla="*/ 2625213 h 6857999"/>
              <a:gd name="connsiteX76" fmla="*/ 2704512 w 9321622"/>
              <a:gd name="connsiteY76" fmla="*/ 2580968 h 6857999"/>
              <a:gd name="connsiteX77" fmla="*/ 2704512 w 9321622"/>
              <a:gd name="connsiteY77" fmla="*/ 2344994 h 6857999"/>
              <a:gd name="connsiteX78" fmla="*/ 2675016 w 9321622"/>
              <a:gd name="connsiteY78" fmla="*/ 2300748 h 6857999"/>
              <a:gd name="connsiteX79" fmla="*/ 2630770 w 9321622"/>
              <a:gd name="connsiteY79" fmla="*/ 2286000 h 6857999"/>
              <a:gd name="connsiteX80" fmla="*/ 2527532 w 9321622"/>
              <a:gd name="connsiteY80" fmla="*/ 2153265 h 6857999"/>
              <a:gd name="connsiteX81" fmla="*/ 2512783 w 9321622"/>
              <a:gd name="connsiteY81" fmla="*/ 2079523 h 6857999"/>
              <a:gd name="connsiteX82" fmla="*/ 2498035 w 9321622"/>
              <a:gd name="connsiteY82" fmla="*/ 1946787 h 6857999"/>
              <a:gd name="connsiteX83" fmla="*/ 2586525 w 9321622"/>
              <a:gd name="connsiteY83" fmla="*/ 1887794 h 6857999"/>
              <a:gd name="connsiteX84" fmla="*/ 2616022 w 9321622"/>
              <a:gd name="connsiteY84" fmla="*/ 1843548 h 6857999"/>
              <a:gd name="connsiteX85" fmla="*/ 2704512 w 9321622"/>
              <a:gd name="connsiteY85" fmla="*/ 1799303 h 6857999"/>
              <a:gd name="connsiteX86" fmla="*/ 2793003 w 9321622"/>
              <a:gd name="connsiteY86" fmla="*/ 1769806 h 6857999"/>
              <a:gd name="connsiteX87" fmla="*/ 2778254 w 9321622"/>
              <a:gd name="connsiteY87" fmla="*/ 1814052 h 6857999"/>
              <a:gd name="connsiteX88" fmla="*/ 2763506 w 9321622"/>
              <a:gd name="connsiteY88" fmla="*/ 2079523 h 6857999"/>
              <a:gd name="connsiteX89" fmla="*/ 2851996 w 9321622"/>
              <a:gd name="connsiteY89" fmla="*/ 2050026 h 6857999"/>
              <a:gd name="connsiteX90" fmla="*/ 2910990 w 9321622"/>
              <a:gd name="connsiteY90" fmla="*/ 2035277 h 6857999"/>
              <a:gd name="connsiteX91" fmla="*/ 2999481 w 9321622"/>
              <a:gd name="connsiteY91" fmla="*/ 2005781 h 6857999"/>
              <a:gd name="connsiteX92" fmla="*/ 3058474 w 9321622"/>
              <a:gd name="connsiteY92" fmla="*/ 1991032 h 6857999"/>
              <a:gd name="connsiteX93" fmla="*/ 3102719 w 9321622"/>
              <a:gd name="connsiteY93" fmla="*/ 1946787 h 6857999"/>
              <a:gd name="connsiteX94" fmla="*/ 3146965 w 9321622"/>
              <a:gd name="connsiteY94" fmla="*/ 1917290 h 6857999"/>
              <a:gd name="connsiteX95" fmla="*/ 3294449 w 9321622"/>
              <a:gd name="connsiteY95" fmla="*/ 1740310 h 6857999"/>
              <a:gd name="connsiteX96" fmla="*/ 3323945 w 9321622"/>
              <a:gd name="connsiteY96" fmla="*/ 1622323 h 6857999"/>
              <a:gd name="connsiteX97" fmla="*/ 3353441 w 9321622"/>
              <a:gd name="connsiteY97" fmla="*/ 1578077 h 6857999"/>
              <a:gd name="connsiteX98" fmla="*/ 3397687 w 9321622"/>
              <a:gd name="connsiteY98" fmla="*/ 1563329 h 6857999"/>
              <a:gd name="connsiteX99" fmla="*/ 3441932 w 9321622"/>
              <a:gd name="connsiteY99" fmla="*/ 1533832 h 6857999"/>
              <a:gd name="connsiteX100" fmla="*/ 3530422 w 9321622"/>
              <a:gd name="connsiteY100" fmla="*/ 1504335 h 6857999"/>
              <a:gd name="connsiteX101" fmla="*/ 3604164 w 9321622"/>
              <a:gd name="connsiteY101" fmla="*/ 1430594 h 6857999"/>
              <a:gd name="connsiteX102" fmla="*/ 3633661 w 9321622"/>
              <a:gd name="connsiteY102" fmla="*/ 1297858 h 6857999"/>
              <a:gd name="connsiteX103" fmla="*/ 3618912 w 9321622"/>
              <a:gd name="connsiteY103" fmla="*/ 1253613 h 6857999"/>
              <a:gd name="connsiteX104" fmla="*/ 3604164 w 9321622"/>
              <a:gd name="connsiteY104" fmla="*/ 1150374 h 6857999"/>
              <a:gd name="connsiteX105" fmla="*/ 3545170 w 9321622"/>
              <a:gd name="connsiteY105" fmla="*/ 1061884 h 6857999"/>
              <a:gd name="connsiteX106" fmla="*/ 3530422 w 9321622"/>
              <a:gd name="connsiteY106" fmla="*/ 914400 h 6857999"/>
              <a:gd name="connsiteX107" fmla="*/ 3736899 w 9321622"/>
              <a:gd name="connsiteY107" fmla="*/ 870155 h 6857999"/>
              <a:gd name="connsiteX108" fmla="*/ 3781145 w 9321622"/>
              <a:gd name="connsiteY108" fmla="*/ 899652 h 6857999"/>
              <a:gd name="connsiteX109" fmla="*/ 3884383 w 9321622"/>
              <a:gd name="connsiteY109" fmla="*/ 943897 h 6857999"/>
              <a:gd name="connsiteX110" fmla="*/ 3928628 w 9321622"/>
              <a:gd name="connsiteY110" fmla="*/ 958645 h 6857999"/>
              <a:gd name="connsiteX111" fmla="*/ 3958125 w 9321622"/>
              <a:gd name="connsiteY111" fmla="*/ 914400 h 6857999"/>
              <a:gd name="connsiteX112" fmla="*/ 4031867 w 9321622"/>
              <a:gd name="connsiteY112" fmla="*/ 781665 h 6857999"/>
              <a:gd name="connsiteX113" fmla="*/ 4090861 w 9321622"/>
              <a:gd name="connsiteY113" fmla="*/ 693174 h 6857999"/>
              <a:gd name="connsiteX114" fmla="*/ 4120357 w 9321622"/>
              <a:gd name="connsiteY114" fmla="*/ 545690 h 6857999"/>
              <a:gd name="connsiteX115" fmla="*/ 4090861 w 9321622"/>
              <a:gd name="connsiteY115" fmla="*/ 294968 h 6857999"/>
              <a:gd name="connsiteX116" fmla="*/ 4105609 w 9321622"/>
              <a:gd name="connsiteY116" fmla="*/ 250723 h 6857999"/>
              <a:gd name="connsiteX117" fmla="*/ 4135106 w 9321622"/>
              <a:gd name="connsiteY117" fmla="*/ 206477 h 6857999"/>
              <a:gd name="connsiteX118" fmla="*/ 4223596 w 9321622"/>
              <a:gd name="connsiteY118" fmla="*/ 147484 h 6857999"/>
              <a:gd name="connsiteX119" fmla="*/ 4253093 w 9321622"/>
              <a:gd name="connsiteY119" fmla="*/ 103239 h 6857999"/>
              <a:gd name="connsiteX120" fmla="*/ 4297338 w 9321622"/>
              <a:gd name="connsiteY120" fmla="*/ 8849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9321622" h="6857999">
                <a:moveTo>
                  <a:pt x="4548062" y="0"/>
                </a:moveTo>
                <a:lnTo>
                  <a:pt x="9321622" y="0"/>
                </a:lnTo>
                <a:lnTo>
                  <a:pt x="9321622" y="6857999"/>
                </a:lnTo>
                <a:lnTo>
                  <a:pt x="188437" y="6857999"/>
                </a:lnTo>
                <a:lnTo>
                  <a:pt x="185720" y="6844418"/>
                </a:lnTo>
                <a:cubicBezTo>
                  <a:pt x="184659" y="6824365"/>
                  <a:pt x="184996" y="6803923"/>
                  <a:pt x="182538" y="6784258"/>
                </a:cubicBezTo>
                <a:cubicBezTo>
                  <a:pt x="178681" y="6753406"/>
                  <a:pt x="162873" y="6725265"/>
                  <a:pt x="153041" y="6695768"/>
                </a:cubicBezTo>
                <a:cubicBezTo>
                  <a:pt x="123544" y="6690852"/>
                  <a:pt x="93742" y="6687506"/>
                  <a:pt x="64551" y="6681019"/>
                </a:cubicBezTo>
                <a:cubicBezTo>
                  <a:pt x="49375" y="6677647"/>
                  <a:pt x="26080" y="6680705"/>
                  <a:pt x="20306" y="6666271"/>
                </a:cubicBezTo>
                <a:cubicBezTo>
                  <a:pt x="-19364" y="6567096"/>
                  <a:pt x="6487" y="6530746"/>
                  <a:pt x="35054" y="6445045"/>
                </a:cubicBezTo>
                <a:cubicBezTo>
                  <a:pt x="79398" y="6430264"/>
                  <a:pt x="85424" y="6432567"/>
                  <a:pt x="123545" y="6400800"/>
                </a:cubicBezTo>
                <a:cubicBezTo>
                  <a:pt x="139568" y="6387448"/>
                  <a:pt x="151104" y="6369069"/>
                  <a:pt x="167790" y="6356555"/>
                </a:cubicBezTo>
                <a:cubicBezTo>
                  <a:pt x="190723" y="6339356"/>
                  <a:pt x="219767" y="6330965"/>
                  <a:pt x="241532" y="6312310"/>
                </a:cubicBezTo>
                <a:cubicBezTo>
                  <a:pt x="254990" y="6300775"/>
                  <a:pt x="259955" y="6281906"/>
                  <a:pt x="271028" y="6268065"/>
                </a:cubicBezTo>
                <a:cubicBezTo>
                  <a:pt x="299342" y="6232672"/>
                  <a:pt x="330818" y="6199905"/>
                  <a:pt x="359519" y="6164826"/>
                </a:cubicBezTo>
                <a:cubicBezTo>
                  <a:pt x="375084" y="6145802"/>
                  <a:pt x="385101" y="6121829"/>
                  <a:pt x="403764" y="6105832"/>
                </a:cubicBezTo>
                <a:cubicBezTo>
                  <a:pt x="426961" y="6085949"/>
                  <a:pt x="477044" y="6071573"/>
                  <a:pt x="507003" y="6061587"/>
                </a:cubicBezTo>
                <a:cubicBezTo>
                  <a:pt x="507980" y="6061517"/>
                  <a:pt x="871681" y="6036358"/>
                  <a:pt x="890461" y="6032090"/>
                </a:cubicBezTo>
                <a:cubicBezTo>
                  <a:pt x="942093" y="6020356"/>
                  <a:pt x="988784" y="5992761"/>
                  <a:pt x="1037945" y="5973097"/>
                </a:cubicBezTo>
                <a:cubicBezTo>
                  <a:pt x="964710" y="5863245"/>
                  <a:pt x="1058834" y="5998164"/>
                  <a:pt x="964203" y="5884606"/>
                </a:cubicBezTo>
                <a:cubicBezTo>
                  <a:pt x="922093" y="5834073"/>
                  <a:pt x="924044" y="5831845"/>
                  <a:pt x="933586" y="5839452"/>
                </a:cubicBezTo>
                <a:lnTo>
                  <a:pt x="941072" y="5846058"/>
                </a:lnTo>
                <a:lnTo>
                  <a:pt x="948516" y="5853316"/>
                </a:lnTo>
                <a:cubicBezTo>
                  <a:pt x="956346" y="5860775"/>
                  <a:pt x="951342" y="5855508"/>
                  <a:pt x="944308" y="5848914"/>
                </a:cubicBezTo>
                <a:lnTo>
                  <a:pt x="941072" y="5846058"/>
                </a:lnTo>
                <a:lnTo>
                  <a:pt x="925793" y="5831160"/>
                </a:lnTo>
                <a:cubicBezTo>
                  <a:pt x="914109" y="5819644"/>
                  <a:pt x="897866" y="5803521"/>
                  <a:pt x="875712" y="5781368"/>
                </a:cubicBezTo>
                <a:cubicBezTo>
                  <a:pt x="1040037" y="5766429"/>
                  <a:pt x="1028865" y="5773253"/>
                  <a:pt x="1185428" y="5737123"/>
                </a:cubicBezTo>
                <a:cubicBezTo>
                  <a:pt x="1208627" y="5731769"/>
                  <a:pt x="1259907" y="5713895"/>
                  <a:pt x="1273919" y="5692877"/>
                </a:cubicBezTo>
                <a:cubicBezTo>
                  <a:pt x="1320023" y="5623720"/>
                  <a:pt x="1273919" y="5649342"/>
                  <a:pt x="1273919" y="5589639"/>
                </a:cubicBezTo>
                <a:cubicBezTo>
                  <a:pt x="1273919" y="5574093"/>
                  <a:pt x="1283751" y="5560142"/>
                  <a:pt x="1288667" y="5545394"/>
                </a:cubicBezTo>
                <a:cubicBezTo>
                  <a:pt x="1288667" y="5545394"/>
                  <a:pt x="1324316" y="5483583"/>
                  <a:pt x="1347661" y="5456903"/>
                </a:cubicBezTo>
                <a:cubicBezTo>
                  <a:pt x="1359334" y="5443563"/>
                  <a:pt x="1377158" y="5437238"/>
                  <a:pt x="1391906" y="5427406"/>
                </a:cubicBezTo>
                <a:cubicBezTo>
                  <a:pt x="1541815" y="5397425"/>
                  <a:pt x="1404085" y="5428141"/>
                  <a:pt x="1509893" y="5397910"/>
                </a:cubicBezTo>
                <a:cubicBezTo>
                  <a:pt x="1529384" y="5392341"/>
                  <a:pt x="1550434" y="5391549"/>
                  <a:pt x="1568887" y="5383161"/>
                </a:cubicBezTo>
                <a:cubicBezTo>
                  <a:pt x="1604969" y="5366760"/>
                  <a:pt x="1636675" y="5341893"/>
                  <a:pt x="1672125" y="5324168"/>
                </a:cubicBezTo>
                <a:cubicBezTo>
                  <a:pt x="1695804" y="5312328"/>
                  <a:pt x="1721078" y="5303967"/>
                  <a:pt x="1745867" y="5294671"/>
                </a:cubicBezTo>
                <a:cubicBezTo>
                  <a:pt x="1760423" y="5289212"/>
                  <a:pt x="1776207" y="5286875"/>
                  <a:pt x="1790112" y="5279923"/>
                </a:cubicBezTo>
                <a:cubicBezTo>
                  <a:pt x="1805966" y="5271996"/>
                  <a:pt x="1818503" y="5258353"/>
                  <a:pt x="1834357" y="5250426"/>
                </a:cubicBezTo>
                <a:cubicBezTo>
                  <a:pt x="1848262" y="5243473"/>
                  <a:pt x="1865668" y="5244301"/>
                  <a:pt x="1878603" y="5235677"/>
                </a:cubicBezTo>
                <a:cubicBezTo>
                  <a:pt x="1895957" y="5224107"/>
                  <a:pt x="1908101" y="5206180"/>
                  <a:pt x="1922849" y="5191432"/>
                </a:cubicBezTo>
                <a:cubicBezTo>
                  <a:pt x="1922849" y="5191432"/>
                  <a:pt x="1982470" y="5173482"/>
                  <a:pt x="2011338" y="5161935"/>
                </a:cubicBezTo>
                <a:cubicBezTo>
                  <a:pt x="2031751" y="5153770"/>
                  <a:pt x="2050124" y="5141100"/>
                  <a:pt x="2070333" y="5132439"/>
                </a:cubicBezTo>
                <a:cubicBezTo>
                  <a:pt x="2084621" y="5126315"/>
                  <a:pt x="2103585" y="5128683"/>
                  <a:pt x="2114577" y="5117690"/>
                </a:cubicBezTo>
                <a:cubicBezTo>
                  <a:pt x="2130123" y="5102144"/>
                  <a:pt x="2134242" y="5078361"/>
                  <a:pt x="2144074" y="5058697"/>
                </a:cubicBezTo>
                <a:cubicBezTo>
                  <a:pt x="2152001" y="5042843"/>
                  <a:pt x="2163739" y="5029200"/>
                  <a:pt x="2173570" y="5014452"/>
                </a:cubicBezTo>
                <a:lnTo>
                  <a:pt x="2203067" y="4970206"/>
                </a:lnTo>
                <a:cubicBezTo>
                  <a:pt x="2222732" y="4940709"/>
                  <a:pt x="2251487" y="4915553"/>
                  <a:pt x="2262061" y="4881716"/>
                </a:cubicBezTo>
                <a:cubicBezTo>
                  <a:pt x="2296228" y="4772381"/>
                  <a:pt x="2286809" y="4764232"/>
                  <a:pt x="2262061" y="4689987"/>
                </a:cubicBezTo>
                <a:cubicBezTo>
                  <a:pt x="2262061" y="4689987"/>
                  <a:pt x="2214277" y="4635128"/>
                  <a:pt x="2203067" y="4601497"/>
                </a:cubicBezTo>
                <a:cubicBezTo>
                  <a:pt x="2188989" y="4559264"/>
                  <a:pt x="2193235" y="4513006"/>
                  <a:pt x="2188319" y="4468761"/>
                </a:cubicBezTo>
                <a:cubicBezTo>
                  <a:pt x="2193235" y="4454013"/>
                  <a:pt x="2199296" y="4439598"/>
                  <a:pt x="2203067" y="4424516"/>
                </a:cubicBezTo>
                <a:cubicBezTo>
                  <a:pt x="2238662" y="4282138"/>
                  <a:pt x="2198852" y="4407667"/>
                  <a:pt x="2232565" y="4306529"/>
                </a:cubicBezTo>
                <a:cubicBezTo>
                  <a:pt x="2255964" y="4271429"/>
                  <a:pt x="2288517" y="4224122"/>
                  <a:pt x="2306306" y="4188542"/>
                </a:cubicBezTo>
                <a:cubicBezTo>
                  <a:pt x="2316885" y="4167387"/>
                  <a:pt x="2331079" y="4104200"/>
                  <a:pt x="2335803" y="4085303"/>
                </a:cubicBezTo>
                <a:lnTo>
                  <a:pt x="2424293" y="4055806"/>
                </a:lnTo>
                <a:cubicBezTo>
                  <a:pt x="2462752" y="4042986"/>
                  <a:pt x="2503300" y="4037447"/>
                  <a:pt x="2542280" y="4026310"/>
                </a:cubicBezTo>
                <a:cubicBezTo>
                  <a:pt x="2572176" y="4017768"/>
                  <a:pt x="2601053" y="4005957"/>
                  <a:pt x="2630770" y="3996813"/>
                </a:cubicBezTo>
                <a:cubicBezTo>
                  <a:pt x="2664977" y="3986288"/>
                  <a:pt x="2702723" y="3984697"/>
                  <a:pt x="2734009" y="3967316"/>
                </a:cubicBezTo>
                <a:cubicBezTo>
                  <a:pt x="2749504" y="3958708"/>
                  <a:pt x="2752158" y="3936688"/>
                  <a:pt x="2763506" y="3923071"/>
                </a:cubicBezTo>
                <a:cubicBezTo>
                  <a:pt x="2824199" y="3850239"/>
                  <a:pt x="2810832" y="3902161"/>
                  <a:pt x="2866745" y="3790335"/>
                </a:cubicBezTo>
                <a:cubicBezTo>
                  <a:pt x="2875810" y="3772205"/>
                  <a:pt x="2870250" y="3748207"/>
                  <a:pt x="2881493" y="3731342"/>
                </a:cubicBezTo>
                <a:cubicBezTo>
                  <a:pt x="2891325" y="3716594"/>
                  <a:pt x="2922824" y="3719329"/>
                  <a:pt x="2925739" y="3701845"/>
                </a:cubicBezTo>
                <a:cubicBezTo>
                  <a:pt x="2943537" y="3595052"/>
                  <a:pt x="2935571" y="3485536"/>
                  <a:pt x="2940487" y="3377381"/>
                </a:cubicBezTo>
                <a:cubicBezTo>
                  <a:pt x="2945403" y="3342968"/>
                  <a:pt x="2948418" y="3308229"/>
                  <a:pt x="2955235" y="3274142"/>
                </a:cubicBezTo>
                <a:cubicBezTo>
                  <a:pt x="2958284" y="3258898"/>
                  <a:pt x="2969983" y="3245443"/>
                  <a:pt x="2969983" y="3229897"/>
                </a:cubicBezTo>
                <a:cubicBezTo>
                  <a:pt x="2969983" y="3214351"/>
                  <a:pt x="2960151" y="3200400"/>
                  <a:pt x="2955235" y="3185652"/>
                </a:cubicBezTo>
                <a:lnTo>
                  <a:pt x="2910990" y="3156155"/>
                </a:lnTo>
                <a:cubicBezTo>
                  <a:pt x="2896242" y="3146323"/>
                  <a:pt x="2891325" y="3126658"/>
                  <a:pt x="2881493" y="3111910"/>
                </a:cubicBezTo>
                <a:lnTo>
                  <a:pt x="2822500" y="3023419"/>
                </a:lnTo>
                <a:cubicBezTo>
                  <a:pt x="2813876" y="3010484"/>
                  <a:pt x="2812667" y="2993922"/>
                  <a:pt x="2807751" y="2979174"/>
                </a:cubicBezTo>
                <a:lnTo>
                  <a:pt x="2763506" y="2846439"/>
                </a:lnTo>
                <a:cubicBezTo>
                  <a:pt x="2752295" y="2812807"/>
                  <a:pt x="2724177" y="2787445"/>
                  <a:pt x="2704512" y="2757948"/>
                </a:cubicBezTo>
                <a:cubicBezTo>
                  <a:pt x="2670002" y="2746445"/>
                  <a:pt x="2638618" y="2746044"/>
                  <a:pt x="2630770" y="2698955"/>
                </a:cubicBezTo>
                <a:cubicBezTo>
                  <a:pt x="2628214" y="2683620"/>
                  <a:pt x="2640603" y="2669458"/>
                  <a:pt x="2645519" y="2654710"/>
                </a:cubicBezTo>
                <a:cubicBezTo>
                  <a:pt x="2660267" y="2644878"/>
                  <a:pt x="2678691" y="2639054"/>
                  <a:pt x="2689764" y="2625213"/>
                </a:cubicBezTo>
                <a:cubicBezTo>
                  <a:pt x="2699475" y="2613074"/>
                  <a:pt x="2702457" y="2596378"/>
                  <a:pt x="2704512" y="2580968"/>
                </a:cubicBezTo>
                <a:cubicBezTo>
                  <a:pt x="2714057" y="2509380"/>
                  <a:pt x="2735978" y="2418414"/>
                  <a:pt x="2704512" y="2344994"/>
                </a:cubicBezTo>
                <a:cubicBezTo>
                  <a:pt x="2697530" y="2328702"/>
                  <a:pt x="2684848" y="2315497"/>
                  <a:pt x="2675016" y="2300748"/>
                </a:cubicBezTo>
                <a:lnTo>
                  <a:pt x="2630770" y="2286000"/>
                </a:lnTo>
                <a:cubicBezTo>
                  <a:pt x="2569820" y="2265684"/>
                  <a:pt x="2541111" y="2207580"/>
                  <a:pt x="2527532" y="2153265"/>
                </a:cubicBezTo>
                <a:cubicBezTo>
                  <a:pt x="2521452" y="2128946"/>
                  <a:pt x="2516328" y="2104339"/>
                  <a:pt x="2512783" y="2079523"/>
                </a:cubicBezTo>
                <a:cubicBezTo>
                  <a:pt x="2506487" y="2035453"/>
                  <a:pt x="2502951" y="1991032"/>
                  <a:pt x="2498035" y="1946787"/>
                </a:cubicBezTo>
                <a:cubicBezTo>
                  <a:pt x="2498035" y="1946787"/>
                  <a:pt x="2559846" y="1911138"/>
                  <a:pt x="2586525" y="1887794"/>
                </a:cubicBezTo>
                <a:cubicBezTo>
                  <a:pt x="2599865" y="1876122"/>
                  <a:pt x="2606190" y="1858297"/>
                  <a:pt x="2616022" y="1843548"/>
                </a:cubicBezTo>
                <a:cubicBezTo>
                  <a:pt x="2673201" y="1805430"/>
                  <a:pt x="2643453" y="1819656"/>
                  <a:pt x="2704512" y="1799303"/>
                </a:cubicBezTo>
                <a:cubicBezTo>
                  <a:pt x="2734009" y="1789471"/>
                  <a:pt x="2762514" y="1763708"/>
                  <a:pt x="2793003" y="1769806"/>
                </a:cubicBezTo>
                <a:cubicBezTo>
                  <a:pt x="2808248" y="1772855"/>
                  <a:pt x="2779728" y="1798576"/>
                  <a:pt x="2778254" y="1814052"/>
                </a:cubicBezTo>
                <a:cubicBezTo>
                  <a:pt x="2769851" y="1902280"/>
                  <a:pt x="2768422" y="1991033"/>
                  <a:pt x="2763506" y="2079523"/>
                </a:cubicBezTo>
                <a:cubicBezTo>
                  <a:pt x="2763506" y="2079523"/>
                  <a:pt x="2822215" y="2058960"/>
                  <a:pt x="2851996" y="2050026"/>
                </a:cubicBezTo>
                <a:cubicBezTo>
                  <a:pt x="2871411" y="2044201"/>
                  <a:pt x="2891325" y="2040193"/>
                  <a:pt x="2910990" y="2035277"/>
                </a:cubicBezTo>
                <a:cubicBezTo>
                  <a:pt x="2941154" y="2027736"/>
                  <a:pt x="2969699" y="2014715"/>
                  <a:pt x="2999481" y="2005781"/>
                </a:cubicBezTo>
                <a:cubicBezTo>
                  <a:pt x="3018895" y="1999957"/>
                  <a:pt x="3040876" y="2001089"/>
                  <a:pt x="3058474" y="1991032"/>
                </a:cubicBezTo>
                <a:cubicBezTo>
                  <a:pt x="3076584" y="1980684"/>
                  <a:pt x="3086696" y="1960140"/>
                  <a:pt x="3102719" y="1946787"/>
                </a:cubicBezTo>
                <a:cubicBezTo>
                  <a:pt x="3116336" y="1935439"/>
                  <a:pt x="3132216" y="1927122"/>
                  <a:pt x="3146965" y="1917290"/>
                </a:cubicBezTo>
                <a:cubicBezTo>
                  <a:pt x="3201539" y="1880906"/>
                  <a:pt x="3262441" y="1797923"/>
                  <a:pt x="3294449" y="1740310"/>
                </a:cubicBezTo>
                <a:cubicBezTo>
                  <a:pt x="3308619" y="1714803"/>
                  <a:pt x="3319860" y="1642749"/>
                  <a:pt x="3323945" y="1622323"/>
                </a:cubicBezTo>
                <a:cubicBezTo>
                  <a:pt x="3333777" y="1607574"/>
                  <a:pt x="3339600" y="1589150"/>
                  <a:pt x="3353441" y="1578077"/>
                </a:cubicBezTo>
                <a:cubicBezTo>
                  <a:pt x="3365581" y="1568365"/>
                  <a:pt x="3383782" y="1570281"/>
                  <a:pt x="3397687" y="1563329"/>
                </a:cubicBezTo>
                <a:cubicBezTo>
                  <a:pt x="3413541" y="1555402"/>
                  <a:pt x="3427184" y="1543664"/>
                  <a:pt x="3441932" y="1533832"/>
                </a:cubicBezTo>
                <a:cubicBezTo>
                  <a:pt x="3441932" y="1533832"/>
                  <a:pt x="3502010" y="1516963"/>
                  <a:pt x="3530422" y="1504335"/>
                </a:cubicBezTo>
                <a:cubicBezTo>
                  <a:pt x="3568346" y="1487480"/>
                  <a:pt x="3585904" y="1467114"/>
                  <a:pt x="3604164" y="1430594"/>
                </a:cubicBezTo>
                <a:cubicBezTo>
                  <a:pt x="3619371" y="1400179"/>
                  <a:pt x="3633661" y="1320511"/>
                  <a:pt x="3633661" y="1297858"/>
                </a:cubicBezTo>
                <a:cubicBezTo>
                  <a:pt x="3633661" y="1282312"/>
                  <a:pt x="3621961" y="1268857"/>
                  <a:pt x="3618912" y="1253613"/>
                </a:cubicBezTo>
                <a:cubicBezTo>
                  <a:pt x="3612095" y="1219526"/>
                  <a:pt x="3609080" y="1184787"/>
                  <a:pt x="3604164" y="1150374"/>
                </a:cubicBezTo>
                <a:cubicBezTo>
                  <a:pt x="3604164" y="1150374"/>
                  <a:pt x="3555744" y="1095721"/>
                  <a:pt x="3545170" y="1061884"/>
                </a:cubicBezTo>
                <a:cubicBezTo>
                  <a:pt x="3530433" y="1014726"/>
                  <a:pt x="3535338" y="963561"/>
                  <a:pt x="3530422" y="914400"/>
                </a:cubicBezTo>
                <a:cubicBezTo>
                  <a:pt x="3606934" y="863392"/>
                  <a:pt x="3596578" y="860132"/>
                  <a:pt x="3736899" y="870155"/>
                </a:cubicBezTo>
                <a:cubicBezTo>
                  <a:pt x="3754580" y="871418"/>
                  <a:pt x="3766396" y="889820"/>
                  <a:pt x="3781145" y="899652"/>
                </a:cubicBezTo>
                <a:cubicBezTo>
                  <a:pt x="3884907" y="934239"/>
                  <a:pt x="3756812" y="889223"/>
                  <a:pt x="3884383" y="943897"/>
                </a:cubicBezTo>
                <a:cubicBezTo>
                  <a:pt x="3898672" y="950021"/>
                  <a:pt x="3913880" y="953729"/>
                  <a:pt x="3928628" y="958645"/>
                </a:cubicBezTo>
                <a:lnTo>
                  <a:pt x="3958125" y="914400"/>
                </a:lnTo>
                <a:cubicBezTo>
                  <a:pt x="4025742" y="812975"/>
                  <a:pt x="4005909" y="859542"/>
                  <a:pt x="4031867" y="781665"/>
                </a:cubicBezTo>
                <a:cubicBezTo>
                  <a:pt x="4031867" y="781665"/>
                  <a:pt x="4073645" y="724164"/>
                  <a:pt x="4090861" y="693174"/>
                </a:cubicBezTo>
                <a:cubicBezTo>
                  <a:pt x="4110661" y="657533"/>
                  <a:pt x="4116693" y="571336"/>
                  <a:pt x="4120357" y="545690"/>
                </a:cubicBezTo>
                <a:cubicBezTo>
                  <a:pt x="4087362" y="446702"/>
                  <a:pt x="4090861" y="469384"/>
                  <a:pt x="4090861" y="294968"/>
                </a:cubicBezTo>
                <a:cubicBezTo>
                  <a:pt x="4090861" y="279422"/>
                  <a:pt x="4098657" y="264628"/>
                  <a:pt x="4105609" y="250723"/>
                </a:cubicBezTo>
                <a:cubicBezTo>
                  <a:pt x="4113536" y="234869"/>
                  <a:pt x="4125274" y="221226"/>
                  <a:pt x="4135106" y="206477"/>
                </a:cubicBezTo>
                <a:cubicBezTo>
                  <a:pt x="4135106" y="206477"/>
                  <a:pt x="4196917" y="170828"/>
                  <a:pt x="4223596" y="147484"/>
                </a:cubicBezTo>
                <a:cubicBezTo>
                  <a:pt x="4236936" y="135812"/>
                  <a:pt x="4243261" y="117987"/>
                  <a:pt x="4253093" y="103239"/>
                </a:cubicBezTo>
                <a:cubicBezTo>
                  <a:pt x="4253093" y="103239"/>
                  <a:pt x="4282665" y="93626"/>
                  <a:pt x="4297338" y="88490"/>
                </a:cubicBezTo>
                <a:close/>
              </a:path>
            </a:pathLst>
          </a:cu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5" name="TextBox 64">
            <a:extLst>
              <a:ext uri="{FF2B5EF4-FFF2-40B4-BE49-F238E27FC236}">
                <a16:creationId xmlns:a16="http://schemas.microsoft.com/office/drawing/2014/main" id="{EE8EBE62-2CE4-49E7-8031-F7D60264A595}"/>
              </a:ext>
            </a:extLst>
          </p:cNvPr>
          <p:cNvSpPr txBox="1"/>
          <p:nvPr/>
        </p:nvSpPr>
        <p:spPr>
          <a:xfrm>
            <a:off x="8223342" y="226164"/>
            <a:ext cx="3561204" cy="707886"/>
          </a:xfrm>
          <a:prstGeom prst="rect">
            <a:avLst/>
          </a:prstGeom>
          <a:noFill/>
        </p:spPr>
        <p:txBody>
          <a:bodyPr wrap="square" rtlCol="0">
            <a:spAutoFit/>
          </a:bodyPr>
          <a:lstStyle/>
          <a:p>
            <a:pPr algn="ctr" rtl="1"/>
            <a:r>
              <a:rPr lang="ar-SA" sz="4000" b="1" dirty="0">
                <a:solidFill>
                  <a:srgbClr val="FF5969"/>
                </a:solidFill>
                <a:latin typeface="Arabic Typesetting" panose="03020402040406030203" pitchFamily="66" charset="-78"/>
                <a:cs typeface="Arabic Typesetting" panose="03020402040406030203" pitchFamily="66" charset="-78"/>
              </a:rPr>
              <a:t>الدرس السابع عشر </a:t>
            </a:r>
          </a:p>
        </p:txBody>
      </p:sp>
      <p:sp>
        <p:nvSpPr>
          <p:cNvPr id="66" name="TextBox 65">
            <a:extLst>
              <a:ext uri="{FF2B5EF4-FFF2-40B4-BE49-F238E27FC236}">
                <a16:creationId xmlns:a16="http://schemas.microsoft.com/office/drawing/2014/main" id="{2131FFF1-5E7F-48D7-8E5F-1D69C5F3F838}"/>
              </a:ext>
            </a:extLst>
          </p:cNvPr>
          <p:cNvSpPr txBox="1"/>
          <p:nvPr/>
        </p:nvSpPr>
        <p:spPr>
          <a:xfrm>
            <a:off x="4201220" y="864559"/>
            <a:ext cx="6515664" cy="830997"/>
          </a:xfrm>
          <a:prstGeom prst="rect">
            <a:avLst/>
          </a:prstGeom>
          <a:noFill/>
        </p:spPr>
        <p:txBody>
          <a:bodyPr wrap="square" rtlCol="0">
            <a:spAutoFit/>
          </a:bodyPr>
          <a:lstStyle/>
          <a:p>
            <a:pPr algn="ctr" rtl="1"/>
            <a:r>
              <a:rPr lang="ar-SA" sz="4800" b="1" dirty="0">
                <a:solidFill>
                  <a:srgbClr val="52CBBE"/>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تقويم التخطيط </a:t>
            </a:r>
          </a:p>
        </p:txBody>
      </p:sp>
      <p:grpSp>
        <p:nvGrpSpPr>
          <p:cNvPr id="2" name="Group 1">
            <a:extLst>
              <a:ext uri="{FF2B5EF4-FFF2-40B4-BE49-F238E27FC236}">
                <a16:creationId xmlns:a16="http://schemas.microsoft.com/office/drawing/2014/main" id="{7A07C665-A170-43C6-B51B-363D8575A50E}"/>
              </a:ext>
            </a:extLst>
          </p:cNvPr>
          <p:cNvGrpSpPr/>
          <p:nvPr/>
        </p:nvGrpSpPr>
        <p:grpSpPr>
          <a:xfrm>
            <a:off x="3285594" y="4566656"/>
            <a:ext cx="1898481" cy="2383817"/>
            <a:chOff x="3572486" y="3114960"/>
            <a:chExt cx="2804733" cy="3440292"/>
          </a:xfrm>
        </p:grpSpPr>
        <p:sp>
          <p:nvSpPr>
            <p:cNvPr id="57" name="Shape">
              <a:extLst>
                <a:ext uri="{FF2B5EF4-FFF2-40B4-BE49-F238E27FC236}">
                  <a16:creationId xmlns:a16="http://schemas.microsoft.com/office/drawing/2014/main" id="{86257CFE-812B-4148-BF3D-32071EA9BB23}"/>
                </a:ext>
              </a:extLst>
            </p:cNvPr>
            <p:cNvSpPr/>
            <p:nvPr/>
          </p:nvSpPr>
          <p:spPr>
            <a:xfrm rot="20474085">
              <a:off x="3859405" y="4263250"/>
              <a:ext cx="1354946" cy="1879845"/>
            </a:xfrm>
            <a:custGeom>
              <a:avLst/>
              <a:gdLst/>
              <a:ahLst/>
              <a:cxnLst>
                <a:cxn ang="0">
                  <a:pos x="wd2" y="hd2"/>
                </a:cxn>
                <a:cxn ang="5400000">
                  <a:pos x="wd2" y="hd2"/>
                </a:cxn>
                <a:cxn ang="10800000">
                  <a:pos x="wd2" y="hd2"/>
                </a:cxn>
                <a:cxn ang="16200000">
                  <a:pos x="wd2" y="hd2"/>
                </a:cxn>
              </a:cxnLst>
              <a:rect l="0" t="0" r="r" b="b"/>
              <a:pathLst>
                <a:path w="21469" h="21445" extrusionOk="0">
                  <a:moveTo>
                    <a:pt x="7165" y="276"/>
                  </a:moveTo>
                  <a:cubicBezTo>
                    <a:pt x="8496" y="592"/>
                    <a:pt x="9852" y="1160"/>
                    <a:pt x="11166" y="1908"/>
                  </a:cubicBezTo>
                  <a:cubicBezTo>
                    <a:pt x="12462" y="2644"/>
                    <a:pt x="13726" y="3563"/>
                    <a:pt x="14896" y="4606"/>
                  </a:cubicBezTo>
                  <a:cubicBezTo>
                    <a:pt x="16058" y="5639"/>
                    <a:pt x="17135" y="6799"/>
                    <a:pt x="18068" y="8033"/>
                  </a:cubicBezTo>
                  <a:cubicBezTo>
                    <a:pt x="19002" y="9268"/>
                    <a:pt x="19796" y="10584"/>
                    <a:pt x="20392" y="11936"/>
                  </a:cubicBezTo>
                  <a:cubicBezTo>
                    <a:pt x="20992" y="13297"/>
                    <a:pt x="21334" y="14573"/>
                    <a:pt x="21435" y="15721"/>
                  </a:cubicBezTo>
                  <a:cubicBezTo>
                    <a:pt x="21541" y="16887"/>
                    <a:pt x="21402" y="17926"/>
                    <a:pt x="21030" y="18791"/>
                  </a:cubicBezTo>
                  <a:cubicBezTo>
                    <a:pt x="20650" y="19671"/>
                    <a:pt x="20029" y="20371"/>
                    <a:pt x="19184" y="20831"/>
                  </a:cubicBezTo>
                  <a:cubicBezTo>
                    <a:pt x="18318" y="21300"/>
                    <a:pt x="17211" y="21519"/>
                    <a:pt x="15884" y="21423"/>
                  </a:cubicBezTo>
                  <a:cubicBezTo>
                    <a:pt x="14524" y="21324"/>
                    <a:pt x="13071" y="20900"/>
                    <a:pt x="11605" y="20215"/>
                  </a:cubicBezTo>
                  <a:cubicBezTo>
                    <a:pt x="10114" y="19518"/>
                    <a:pt x="8622" y="18557"/>
                    <a:pt x="7220" y="17397"/>
                  </a:cubicBezTo>
                  <a:cubicBezTo>
                    <a:pt x="5805" y="16226"/>
                    <a:pt x="4495" y="14865"/>
                    <a:pt x="3384" y="13393"/>
                  </a:cubicBezTo>
                  <a:cubicBezTo>
                    <a:pt x="2273" y="11921"/>
                    <a:pt x="1373" y="10349"/>
                    <a:pt x="773" y="8763"/>
                  </a:cubicBezTo>
                  <a:cubicBezTo>
                    <a:pt x="178" y="7195"/>
                    <a:pt x="-59" y="5774"/>
                    <a:pt x="13" y="4557"/>
                  </a:cubicBezTo>
                  <a:cubicBezTo>
                    <a:pt x="85" y="3362"/>
                    <a:pt x="452" y="2364"/>
                    <a:pt x="1077" y="1613"/>
                  </a:cubicBezTo>
                  <a:cubicBezTo>
                    <a:pt x="1686" y="877"/>
                    <a:pt x="2535" y="379"/>
                    <a:pt x="3583" y="147"/>
                  </a:cubicBezTo>
                  <a:cubicBezTo>
                    <a:pt x="4596" y="-81"/>
                    <a:pt x="5809" y="-48"/>
                    <a:pt x="7165" y="276"/>
                  </a:cubicBezTo>
                  <a:close/>
                </a:path>
              </a:pathLst>
            </a:custGeom>
            <a:gradFill flip="none" rotWithShape="1">
              <a:gsLst>
                <a:gs pos="0">
                  <a:srgbClr val="B3B3B3"/>
                </a:gs>
                <a:gs pos="100000">
                  <a:schemeClr val="bg1">
                    <a:lumMod val="8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58" name="Shape">
              <a:extLst>
                <a:ext uri="{FF2B5EF4-FFF2-40B4-BE49-F238E27FC236}">
                  <a16:creationId xmlns:a16="http://schemas.microsoft.com/office/drawing/2014/main" id="{44D9C62F-9CB8-4C99-ACC0-8B38E7D9AFDB}"/>
                </a:ext>
              </a:extLst>
            </p:cNvPr>
            <p:cNvSpPr/>
            <p:nvPr/>
          </p:nvSpPr>
          <p:spPr>
            <a:xfrm rot="20474085">
              <a:off x="3572486" y="4404947"/>
              <a:ext cx="1465837" cy="1986395"/>
            </a:xfrm>
            <a:custGeom>
              <a:avLst/>
              <a:gdLst/>
              <a:ahLst/>
              <a:cxnLst>
                <a:cxn ang="0">
                  <a:pos x="wd2" y="hd2"/>
                </a:cxn>
                <a:cxn ang="5400000">
                  <a:pos x="wd2" y="hd2"/>
                </a:cxn>
                <a:cxn ang="10800000">
                  <a:pos x="wd2" y="hd2"/>
                </a:cxn>
                <a:cxn ang="16200000">
                  <a:pos x="wd2" y="hd2"/>
                </a:cxn>
              </a:cxnLst>
              <a:rect l="0" t="0" r="r" b="b"/>
              <a:pathLst>
                <a:path w="21600" h="21600" extrusionOk="0">
                  <a:moveTo>
                    <a:pt x="21077" y="19856"/>
                  </a:moveTo>
                  <a:cubicBezTo>
                    <a:pt x="21066" y="19859"/>
                    <a:pt x="21058" y="19862"/>
                    <a:pt x="21046" y="19862"/>
                  </a:cubicBezTo>
                  <a:cubicBezTo>
                    <a:pt x="20869" y="19899"/>
                    <a:pt x="20685" y="19931"/>
                    <a:pt x="20496" y="19951"/>
                  </a:cubicBezTo>
                  <a:cubicBezTo>
                    <a:pt x="20492" y="19951"/>
                    <a:pt x="20488" y="19951"/>
                    <a:pt x="20484" y="19953"/>
                  </a:cubicBezTo>
                  <a:cubicBezTo>
                    <a:pt x="20300" y="19973"/>
                    <a:pt x="20111" y="19985"/>
                    <a:pt x="19915" y="19988"/>
                  </a:cubicBezTo>
                  <a:cubicBezTo>
                    <a:pt x="19891" y="19988"/>
                    <a:pt x="19871" y="19991"/>
                    <a:pt x="19848" y="19991"/>
                  </a:cubicBezTo>
                  <a:cubicBezTo>
                    <a:pt x="19640" y="19994"/>
                    <a:pt x="19427" y="19988"/>
                    <a:pt x="19207" y="19971"/>
                  </a:cubicBezTo>
                  <a:cubicBezTo>
                    <a:pt x="19058" y="19959"/>
                    <a:pt x="18905" y="19942"/>
                    <a:pt x="18752" y="19922"/>
                  </a:cubicBezTo>
                  <a:cubicBezTo>
                    <a:pt x="18740" y="19922"/>
                    <a:pt x="18732" y="19919"/>
                    <a:pt x="18720" y="19919"/>
                  </a:cubicBezTo>
                  <a:cubicBezTo>
                    <a:pt x="18575" y="19899"/>
                    <a:pt x="18426" y="19876"/>
                    <a:pt x="18276" y="19847"/>
                  </a:cubicBezTo>
                  <a:cubicBezTo>
                    <a:pt x="18261" y="19845"/>
                    <a:pt x="18241" y="19842"/>
                    <a:pt x="18225" y="19839"/>
                  </a:cubicBezTo>
                  <a:cubicBezTo>
                    <a:pt x="18084" y="19813"/>
                    <a:pt x="17942" y="19782"/>
                    <a:pt x="17797" y="19747"/>
                  </a:cubicBezTo>
                  <a:cubicBezTo>
                    <a:pt x="17766" y="19739"/>
                    <a:pt x="17730" y="19730"/>
                    <a:pt x="17699" y="19724"/>
                  </a:cubicBezTo>
                  <a:cubicBezTo>
                    <a:pt x="17553" y="19690"/>
                    <a:pt x="17412" y="19650"/>
                    <a:pt x="17267" y="19610"/>
                  </a:cubicBezTo>
                  <a:cubicBezTo>
                    <a:pt x="17251" y="19604"/>
                    <a:pt x="17235" y="19601"/>
                    <a:pt x="17223" y="19595"/>
                  </a:cubicBezTo>
                  <a:cubicBezTo>
                    <a:pt x="17086" y="19555"/>
                    <a:pt x="16952" y="19512"/>
                    <a:pt x="16815" y="19467"/>
                  </a:cubicBezTo>
                  <a:cubicBezTo>
                    <a:pt x="16783" y="19455"/>
                    <a:pt x="16752" y="19447"/>
                    <a:pt x="16721" y="19435"/>
                  </a:cubicBezTo>
                  <a:cubicBezTo>
                    <a:pt x="16575" y="19386"/>
                    <a:pt x="16430" y="19332"/>
                    <a:pt x="16284" y="19278"/>
                  </a:cubicBezTo>
                  <a:cubicBezTo>
                    <a:pt x="16253" y="19266"/>
                    <a:pt x="16222" y="19255"/>
                    <a:pt x="16194" y="19240"/>
                  </a:cubicBezTo>
                  <a:cubicBezTo>
                    <a:pt x="16057" y="19186"/>
                    <a:pt x="15919" y="19132"/>
                    <a:pt x="15782" y="19071"/>
                  </a:cubicBezTo>
                  <a:cubicBezTo>
                    <a:pt x="15762" y="19063"/>
                    <a:pt x="15746" y="19057"/>
                    <a:pt x="15727" y="19049"/>
                  </a:cubicBezTo>
                  <a:cubicBezTo>
                    <a:pt x="15577" y="18983"/>
                    <a:pt x="15428" y="18914"/>
                    <a:pt x="15279" y="18842"/>
                  </a:cubicBezTo>
                  <a:cubicBezTo>
                    <a:pt x="15243" y="18825"/>
                    <a:pt x="15204" y="18808"/>
                    <a:pt x="15169" y="18791"/>
                  </a:cubicBezTo>
                  <a:cubicBezTo>
                    <a:pt x="15031" y="18725"/>
                    <a:pt x="14894" y="18656"/>
                    <a:pt x="14756" y="18585"/>
                  </a:cubicBezTo>
                  <a:cubicBezTo>
                    <a:pt x="14737" y="18576"/>
                    <a:pt x="14717" y="18565"/>
                    <a:pt x="14701" y="18556"/>
                  </a:cubicBezTo>
                  <a:cubicBezTo>
                    <a:pt x="14552" y="18479"/>
                    <a:pt x="14403" y="18396"/>
                    <a:pt x="14253" y="18313"/>
                  </a:cubicBezTo>
                  <a:cubicBezTo>
                    <a:pt x="14202" y="18284"/>
                    <a:pt x="14147" y="18253"/>
                    <a:pt x="14096" y="18221"/>
                  </a:cubicBezTo>
                  <a:cubicBezTo>
                    <a:pt x="13990" y="18158"/>
                    <a:pt x="13880" y="18095"/>
                    <a:pt x="13774" y="18029"/>
                  </a:cubicBezTo>
                  <a:cubicBezTo>
                    <a:pt x="13719" y="17998"/>
                    <a:pt x="13668" y="17963"/>
                    <a:pt x="13613" y="17932"/>
                  </a:cubicBezTo>
                  <a:cubicBezTo>
                    <a:pt x="13495" y="17857"/>
                    <a:pt x="13373" y="17780"/>
                    <a:pt x="13255" y="17703"/>
                  </a:cubicBezTo>
                  <a:cubicBezTo>
                    <a:pt x="13216" y="17677"/>
                    <a:pt x="13181" y="17654"/>
                    <a:pt x="13141" y="17631"/>
                  </a:cubicBezTo>
                  <a:cubicBezTo>
                    <a:pt x="12992" y="17531"/>
                    <a:pt x="12839" y="17428"/>
                    <a:pt x="12690" y="17325"/>
                  </a:cubicBezTo>
                  <a:cubicBezTo>
                    <a:pt x="12493" y="17187"/>
                    <a:pt x="12301" y="17047"/>
                    <a:pt x="12108" y="16904"/>
                  </a:cubicBezTo>
                  <a:cubicBezTo>
                    <a:pt x="12065" y="16869"/>
                    <a:pt x="12022" y="16835"/>
                    <a:pt x="11975" y="16801"/>
                  </a:cubicBezTo>
                  <a:cubicBezTo>
                    <a:pt x="11825" y="16686"/>
                    <a:pt x="11680" y="16572"/>
                    <a:pt x="11535" y="16454"/>
                  </a:cubicBezTo>
                  <a:cubicBezTo>
                    <a:pt x="11472" y="16403"/>
                    <a:pt x="11405" y="16348"/>
                    <a:pt x="11342" y="16297"/>
                  </a:cubicBezTo>
                  <a:cubicBezTo>
                    <a:pt x="11212" y="16191"/>
                    <a:pt x="11087" y="16082"/>
                    <a:pt x="10961" y="15973"/>
                  </a:cubicBezTo>
                  <a:cubicBezTo>
                    <a:pt x="10898" y="15919"/>
                    <a:pt x="10831" y="15861"/>
                    <a:pt x="10769" y="15804"/>
                  </a:cubicBezTo>
                  <a:cubicBezTo>
                    <a:pt x="10627" y="15678"/>
                    <a:pt x="10490" y="15552"/>
                    <a:pt x="10352" y="15423"/>
                  </a:cubicBezTo>
                  <a:cubicBezTo>
                    <a:pt x="10309" y="15383"/>
                    <a:pt x="10266" y="15346"/>
                    <a:pt x="10226" y="15306"/>
                  </a:cubicBezTo>
                  <a:cubicBezTo>
                    <a:pt x="10006" y="15097"/>
                    <a:pt x="9786" y="14879"/>
                    <a:pt x="9574" y="14659"/>
                  </a:cubicBezTo>
                  <a:cubicBezTo>
                    <a:pt x="9527" y="14610"/>
                    <a:pt x="9484" y="14564"/>
                    <a:pt x="9437" y="14516"/>
                  </a:cubicBezTo>
                  <a:cubicBezTo>
                    <a:pt x="9221" y="14292"/>
                    <a:pt x="9012" y="14063"/>
                    <a:pt x="8804" y="13831"/>
                  </a:cubicBezTo>
                  <a:cubicBezTo>
                    <a:pt x="8792" y="13817"/>
                    <a:pt x="8777" y="13800"/>
                    <a:pt x="8765" y="13785"/>
                  </a:cubicBezTo>
                  <a:cubicBezTo>
                    <a:pt x="8568" y="13562"/>
                    <a:pt x="8380" y="13336"/>
                    <a:pt x="8195" y="13104"/>
                  </a:cubicBezTo>
                  <a:cubicBezTo>
                    <a:pt x="8156" y="13055"/>
                    <a:pt x="8117" y="13006"/>
                    <a:pt x="8077" y="12958"/>
                  </a:cubicBezTo>
                  <a:cubicBezTo>
                    <a:pt x="7889" y="12720"/>
                    <a:pt x="7704" y="12480"/>
                    <a:pt x="7527" y="12233"/>
                  </a:cubicBezTo>
                  <a:cubicBezTo>
                    <a:pt x="7480" y="12170"/>
                    <a:pt x="7437" y="12107"/>
                    <a:pt x="7390" y="12041"/>
                  </a:cubicBezTo>
                  <a:cubicBezTo>
                    <a:pt x="7296" y="11913"/>
                    <a:pt x="7205" y="11781"/>
                    <a:pt x="7115" y="11649"/>
                  </a:cubicBezTo>
                  <a:cubicBezTo>
                    <a:pt x="7064" y="11575"/>
                    <a:pt x="7017" y="11500"/>
                    <a:pt x="6966" y="11429"/>
                  </a:cubicBezTo>
                  <a:cubicBezTo>
                    <a:pt x="6879" y="11297"/>
                    <a:pt x="6797" y="11165"/>
                    <a:pt x="6714" y="11033"/>
                  </a:cubicBezTo>
                  <a:cubicBezTo>
                    <a:pt x="6671" y="10962"/>
                    <a:pt x="6624" y="10890"/>
                    <a:pt x="6581" y="10819"/>
                  </a:cubicBezTo>
                  <a:cubicBezTo>
                    <a:pt x="6490" y="10673"/>
                    <a:pt x="6404" y="10524"/>
                    <a:pt x="6321" y="10375"/>
                  </a:cubicBezTo>
                  <a:cubicBezTo>
                    <a:pt x="6290" y="10318"/>
                    <a:pt x="6254" y="10263"/>
                    <a:pt x="6223" y="10206"/>
                  </a:cubicBezTo>
                  <a:cubicBezTo>
                    <a:pt x="6109" y="10000"/>
                    <a:pt x="5999" y="9793"/>
                    <a:pt x="5893" y="9584"/>
                  </a:cubicBezTo>
                  <a:cubicBezTo>
                    <a:pt x="5811" y="9421"/>
                    <a:pt x="5732" y="9255"/>
                    <a:pt x="5653" y="9092"/>
                  </a:cubicBezTo>
                  <a:cubicBezTo>
                    <a:pt x="5630" y="9043"/>
                    <a:pt x="5610" y="8995"/>
                    <a:pt x="5587" y="8943"/>
                  </a:cubicBezTo>
                  <a:cubicBezTo>
                    <a:pt x="5532" y="8817"/>
                    <a:pt x="5477" y="8694"/>
                    <a:pt x="5422" y="8568"/>
                  </a:cubicBezTo>
                  <a:cubicBezTo>
                    <a:pt x="5402" y="8516"/>
                    <a:pt x="5378" y="8468"/>
                    <a:pt x="5359" y="8416"/>
                  </a:cubicBezTo>
                  <a:cubicBezTo>
                    <a:pt x="5288" y="8247"/>
                    <a:pt x="5221" y="8078"/>
                    <a:pt x="5158" y="7909"/>
                  </a:cubicBezTo>
                  <a:cubicBezTo>
                    <a:pt x="5068" y="7663"/>
                    <a:pt x="4986" y="7417"/>
                    <a:pt x="4911" y="7179"/>
                  </a:cubicBezTo>
                  <a:cubicBezTo>
                    <a:pt x="4911" y="7176"/>
                    <a:pt x="4911" y="7173"/>
                    <a:pt x="4907" y="7170"/>
                  </a:cubicBezTo>
                  <a:cubicBezTo>
                    <a:pt x="4832" y="6933"/>
                    <a:pt x="4769" y="6698"/>
                    <a:pt x="4714" y="6466"/>
                  </a:cubicBezTo>
                  <a:cubicBezTo>
                    <a:pt x="4714" y="6460"/>
                    <a:pt x="4711" y="6452"/>
                    <a:pt x="4711" y="6446"/>
                  </a:cubicBezTo>
                  <a:cubicBezTo>
                    <a:pt x="4655" y="6225"/>
                    <a:pt x="4612" y="6008"/>
                    <a:pt x="4577" y="5796"/>
                  </a:cubicBezTo>
                  <a:cubicBezTo>
                    <a:pt x="4573" y="5779"/>
                    <a:pt x="4573" y="5762"/>
                    <a:pt x="4569" y="5741"/>
                  </a:cubicBezTo>
                  <a:cubicBezTo>
                    <a:pt x="4534" y="5541"/>
                    <a:pt x="4506" y="5341"/>
                    <a:pt x="4487" y="5149"/>
                  </a:cubicBezTo>
                  <a:cubicBezTo>
                    <a:pt x="4483" y="5126"/>
                    <a:pt x="4483" y="5103"/>
                    <a:pt x="4479" y="5080"/>
                  </a:cubicBezTo>
                  <a:cubicBezTo>
                    <a:pt x="4459" y="4894"/>
                    <a:pt x="4447" y="4711"/>
                    <a:pt x="4443" y="4530"/>
                  </a:cubicBezTo>
                  <a:cubicBezTo>
                    <a:pt x="4443" y="4507"/>
                    <a:pt x="4443" y="4484"/>
                    <a:pt x="4443" y="4461"/>
                  </a:cubicBezTo>
                  <a:cubicBezTo>
                    <a:pt x="4439" y="4284"/>
                    <a:pt x="4443" y="4112"/>
                    <a:pt x="4451" y="3946"/>
                  </a:cubicBezTo>
                  <a:cubicBezTo>
                    <a:pt x="4451" y="3920"/>
                    <a:pt x="4455" y="3897"/>
                    <a:pt x="4455" y="3872"/>
                  </a:cubicBezTo>
                  <a:cubicBezTo>
                    <a:pt x="4467" y="3705"/>
                    <a:pt x="4483" y="3542"/>
                    <a:pt x="4502" y="3382"/>
                  </a:cubicBezTo>
                  <a:cubicBezTo>
                    <a:pt x="4506" y="3359"/>
                    <a:pt x="4510" y="3333"/>
                    <a:pt x="4514" y="3310"/>
                  </a:cubicBezTo>
                  <a:cubicBezTo>
                    <a:pt x="4538" y="3156"/>
                    <a:pt x="4565" y="3007"/>
                    <a:pt x="4601" y="2861"/>
                  </a:cubicBezTo>
                  <a:cubicBezTo>
                    <a:pt x="4608" y="2829"/>
                    <a:pt x="4616" y="2795"/>
                    <a:pt x="4624" y="2763"/>
                  </a:cubicBezTo>
                  <a:cubicBezTo>
                    <a:pt x="4663" y="2617"/>
                    <a:pt x="4703" y="2471"/>
                    <a:pt x="4754" y="2334"/>
                  </a:cubicBezTo>
                  <a:cubicBezTo>
                    <a:pt x="4754" y="2334"/>
                    <a:pt x="4754" y="2331"/>
                    <a:pt x="4754" y="2331"/>
                  </a:cubicBezTo>
                  <a:cubicBezTo>
                    <a:pt x="4805" y="2193"/>
                    <a:pt x="4860" y="2059"/>
                    <a:pt x="4923" y="1930"/>
                  </a:cubicBezTo>
                  <a:cubicBezTo>
                    <a:pt x="4934" y="1901"/>
                    <a:pt x="4950" y="1873"/>
                    <a:pt x="4962" y="1847"/>
                  </a:cubicBezTo>
                  <a:cubicBezTo>
                    <a:pt x="5025" y="1718"/>
                    <a:pt x="5096" y="1592"/>
                    <a:pt x="5170" y="1475"/>
                  </a:cubicBezTo>
                  <a:cubicBezTo>
                    <a:pt x="5174" y="1466"/>
                    <a:pt x="5182" y="1460"/>
                    <a:pt x="5186" y="1452"/>
                  </a:cubicBezTo>
                  <a:cubicBezTo>
                    <a:pt x="5257" y="1343"/>
                    <a:pt x="5331" y="1240"/>
                    <a:pt x="5410" y="1137"/>
                  </a:cubicBezTo>
                  <a:cubicBezTo>
                    <a:pt x="5433" y="1105"/>
                    <a:pt x="5457" y="1077"/>
                    <a:pt x="5484" y="1048"/>
                  </a:cubicBezTo>
                  <a:cubicBezTo>
                    <a:pt x="5555" y="965"/>
                    <a:pt x="5626" y="888"/>
                    <a:pt x="5701" y="810"/>
                  </a:cubicBezTo>
                  <a:cubicBezTo>
                    <a:pt x="5720" y="790"/>
                    <a:pt x="5740" y="767"/>
                    <a:pt x="5763" y="747"/>
                  </a:cubicBezTo>
                  <a:cubicBezTo>
                    <a:pt x="5858" y="656"/>
                    <a:pt x="5960" y="567"/>
                    <a:pt x="6066" y="487"/>
                  </a:cubicBezTo>
                  <a:cubicBezTo>
                    <a:pt x="6089" y="467"/>
                    <a:pt x="6117" y="450"/>
                    <a:pt x="6141" y="432"/>
                  </a:cubicBezTo>
                  <a:cubicBezTo>
                    <a:pt x="6227" y="369"/>
                    <a:pt x="6313" y="309"/>
                    <a:pt x="6408" y="252"/>
                  </a:cubicBezTo>
                  <a:cubicBezTo>
                    <a:pt x="6439" y="232"/>
                    <a:pt x="6471" y="212"/>
                    <a:pt x="6506" y="192"/>
                  </a:cubicBezTo>
                  <a:cubicBezTo>
                    <a:pt x="6624" y="123"/>
                    <a:pt x="6746" y="57"/>
                    <a:pt x="6871" y="0"/>
                  </a:cubicBezTo>
                  <a:lnTo>
                    <a:pt x="2620" y="1939"/>
                  </a:lnTo>
                  <a:cubicBezTo>
                    <a:pt x="2491" y="1999"/>
                    <a:pt x="2365" y="2065"/>
                    <a:pt x="2243" y="2136"/>
                  </a:cubicBezTo>
                  <a:cubicBezTo>
                    <a:pt x="2208" y="2156"/>
                    <a:pt x="2177" y="2176"/>
                    <a:pt x="2141" y="2196"/>
                  </a:cubicBezTo>
                  <a:cubicBezTo>
                    <a:pt x="2102" y="2219"/>
                    <a:pt x="2063" y="2242"/>
                    <a:pt x="2023" y="2265"/>
                  </a:cubicBezTo>
                  <a:cubicBezTo>
                    <a:pt x="1968" y="2302"/>
                    <a:pt x="1917" y="2342"/>
                    <a:pt x="1862" y="2380"/>
                  </a:cubicBezTo>
                  <a:cubicBezTo>
                    <a:pt x="1835" y="2400"/>
                    <a:pt x="1807" y="2417"/>
                    <a:pt x="1784" y="2437"/>
                  </a:cubicBezTo>
                  <a:cubicBezTo>
                    <a:pt x="1685" y="2514"/>
                    <a:pt x="1587" y="2592"/>
                    <a:pt x="1493" y="2677"/>
                  </a:cubicBezTo>
                  <a:cubicBezTo>
                    <a:pt x="1485" y="2686"/>
                    <a:pt x="1477" y="2695"/>
                    <a:pt x="1465" y="2703"/>
                  </a:cubicBezTo>
                  <a:cubicBezTo>
                    <a:pt x="1442" y="2723"/>
                    <a:pt x="1422" y="2746"/>
                    <a:pt x="1399" y="2769"/>
                  </a:cubicBezTo>
                  <a:cubicBezTo>
                    <a:pt x="1320" y="2846"/>
                    <a:pt x="1241" y="2927"/>
                    <a:pt x="1171" y="3010"/>
                  </a:cubicBezTo>
                  <a:cubicBezTo>
                    <a:pt x="1155" y="3027"/>
                    <a:pt x="1139" y="3041"/>
                    <a:pt x="1124" y="3058"/>
                  </a:cubicBezTo>
                  <a:cubicBezTo>
                    <a:pt x="1112" y="3073"/>
                    <a:pt x="1104" y="3087"/>
                    <a:pt x="1092" y="3101"/>
                  </a:cubicBezTo>
                  <a:cubicBezTo>
                    <a:pt x="1073" y="3124"/>
                    <a:pt x="1053" y="3147"/>
                    <a:pt x="1033" y="3170"/>
                  </a:cubicBezTo>
                  <a:cubicBezTo>
                    <a:pt x="970" y="3250"/>
                    <a:pt x="911" y="3330"/>
                    <a:pt x="856" y="3416"/>
                  </a:cubicBezTo>
                  <a:cubicBezTo>
                    <a:pt x="853" y="3425"/>
                    <a:pt x="845" y="3433"/>
                    <a:pt x="841" y="3439"/>
                  </a:cubicBezTo>
                  <a:cubicBezTo>
                    <a:pt x="774" y="3537"/>
                    <a:pt x="715" y="3637"/>
                    <a:pt x="656" y="3740"/>
                  </a:cubicBezTo>
                  <a:cubicBezTo>
                    <a:pt x="644" y="3766"/>
                    <a:pt x="633" y="3791"/>
                    <a:pt x="617" y="3814"/>
                  </a:cubicBezTo>
                  <a:cubicBezTo>
                    <a:pt x="601" y="3843"/>
                    <a:pt x="589" y="3869"/>
                    <a:pt x="574" y="3897"/>
                  </a:cubicBezTo>
                  <a:cubicBezTo>
                    <a:pt x="554" y="3935"/>
                    <a:pt x="534" y="3972"/>
                    <a:pt x="515" y="4012"/>
                  </a:cubicBezTo>
                  <a:cubicBezTo>
                    <a:pt x="471" y="4106"/>
                    <a:pt x="428" y="4201"/>
                    <a:pt x="389" y="4298"/>
                  </a:cubicBezTo>
                  <a:cubicBezTo>
                    <a:pt x="389" y="4298"/>
                    <a:pt x="389" y="4298"/>
                    <a:pt x="389" y="4298"/>
                  </a:cubicBezTo>
                  <a:cubicBezTo>
                    <a:pt x="389" y="4301"/>
                    <a:pt x="389" y="4301"/>
                    <a:pt x="389" y="4304"/>
                  </a:cubicBezTo>
                  <a:cubicBezTo>
                    <a:pt x="350" y="4401"/>
                    <a:pt x="314" y="4499"/>
                    <a:pt x="283" y="4599"/>
                  </a:cubicBezTo>
                  <a:cubicBezTo>
                    <a:pt x="267" y="4642"/>
                    <a:pt x="259" y="4688"/>
                    <a:pt x="244" y="4731"/>
                  </a:cubicBezTo>
                  <a:cubicBezTo>
                    <a:pt x="240" y="4748"/>
                    <a:pt x="232" y="4765"/>
                    <a:pt x="224" y="4785"/>
                  </a:cubicBezTo>
                  <a:cubicBezTo>
                    <a:pt x="220" y="4799"/>
                    <a:pt x="216" y="4814"/>
                    <a:pt x="212" y="4828"/>
                  </a:cubicBezTo>
                  <a:cubicBezTo>
                    <a:pt x="204" y="4857"/>
                    <a:pt x="196" y="4885"/>
                    <a:pt x="189" y="4914"/>
                  </a:cubicBezTo>
                  <a:cubicBezTo>
                    <a:pt x="165" y="5003"/>
                    <a:pt x="145" y="5092"/>
                    <a:pt x="126" y="5183"/>
                  </a:cubicBezTo>
                  <a:cubicBezTo>
                    <a:pt x="118" y="5215"/>
                    <a:pt x="114" y="5246"/>
                    <a:pt x="110" y="5278"/>
                  </a:cubicBezTo>
                  <a:cubicBezTo>
                    <a:pt x="106" y="5301"/>
                    <a:pt x="102" y="5323"/>
                    <a:pt x="98" y="5349"/>
                  </a:cubicBezTo>
                  <a:cubicBezTo>
                    <a:pt x="90" y="5386"/>
                    <a:pt x="82" y="5424"/>
                    <a:pt x="79" y="5461"/>
                  </a:cubicBezTo>
                  <a:cubicBezTo>
                    <a:pt x="63" y="5555"/>
                    <a:pt x="51" y="5650"/>
                    <a:pt x="39" y="5747"/>
                  </a:cubicBezTo>
                  <a:cubicBezTo>
                    <a:pt x="35" y="5776"/>
                    <a:pt x="35" y="5805"/>
                    <a:pt x="31" y="5833"/>
                  </a:cubicBezTo>
                  <a:cubicBezTo>
                    <a:pt x="27" y="5859"/>
                    <a:pt x="27" y="5882"/>
                    <a:pt x="24" y="5908"/>
                  </a:cubicBezTo>
                  <a:cubicBezTo>
                    <a:pt x="20" y="5953"/>
                    <a:pt x="16" y="5996"/>
                    <a:pt x="12" y="6042"/>
                  </a:cubicBezTo>
                  <a:cubicBezTo>
                    <a:pt x="8" y="6134"/>
                    <a:pt x="4" y="6226"/>
                    <a:pt x="0" y="6320"/>
                  </a:cubicBezTo>
                  <a:cubicBezTo>
                    <a:pt x="0" y="6354"/>
                    <a:pt x="0" y="6389"/>
                    <a:pt x="0" y="6423"/>
                  </a:cubicBezTo>
                  <a:cubicBezTo>
                    <a:pt x="0" y="6446"/>
                    <a:pt x="0" y="6469"/>
                    <a:pt x="0" y="6489"/>
                  </a:cubicBezTo>
                  <a:cubicBezTo>
                    <a:pt x="0" y="6526"/>
                    <a:pt x="0" y="6563"/>
                    <a:pt x="0" y="6603"/>
                  </a:cubicBezTo>
                  <a:cubicBezTo>
                    <a:pt x="0" y="6698"/>
                    <a:pt x="4" y="6795"/>
                    <a:pt x="8" y="6893"/>
                  </a:cubicBezTo>
                  <a:cubicBezTo>
                    <a:pt x="12" y="6939"/>
                    <a:pt x="16" y="6987"/>
                    <a:pt x="16" y="7033"/>
                  </a:cubicBezTo>
                  <a:cubicBezTo>
                    <a:pt x="16" y="7044"/>
                    <a:pt x="16" y="7056"/>
                    <a:pt x="16" y="7070"/>
                  </a:cubicBezTo>
                  <a:cubicBezTo>
                    <a:pt x="16" y="7082"/>
                    <a:pt x="20" y="7090"/>
                    <a:pt x="20" y="7102"/>
                  </a:cubicBezTo>
                  <a:cubicBezTo>
                    <a:pt x="24" y="7130"/>
                    <a:pt x="24" y="7159"/>
                    <a:pt x="27" y="7191"/>
                  </a:cubicBezTo>
                  <a:cubicBezTo>
                    <a:pt x="35" y="7288"/>
                    <a:pt x="47" y="7388"/>
                    <a:pt x="59" y="7488"/>
                  </a:cubicBezTo>
                  <a:cubicBezTo>
                    <a:pt x="67" y="7554"/>
                    <a:pt x="79" y="7623"/>
                    <a:pt x="86" y="7689"/>
                  </a:cubicBezTo>
                  <a:cubicBezTo>
                    <a:pt x="90" y="7706"/>
                    <a:pt x="90" y="7723"/>
                    <a:pt x="94" y="7743"/>
                  </a:cubicBezTo>
                  <a:cubicBezTo>
                    <a:pt x="98" y="7760"/>
                    <a:pt x="98" y="7778"/>
                    <a:pt x="102" y="7792"/>
                  </a:cubicBezTo>
                  <a:cubicBezTo>
                    <a:pt x="118" y="7895"/>
                    <a:pt x="137" y="7998"/>
                    <a:pt x="157" y="8101"/>
                  </a:cubicBezTo>
                  <a:cubicBezTo>
                    <a:pt x="173" y="8196"/>
                    <a:pt x="192" y="8290"/>
                    <a:pt x="216" y="8385"/>
                  </a:cubicBezTo>
                  <a:cubicBezTo>
                    <a:pt x="216" y="8393"/>
                    <a:pt x="220" y="8399"/>
                    <a:pt x="220" y="8408"/>
                  </a:cubicBezTo>
                  <a:cubicBezTo>
                    <a:pt x="220" y="8410"/>
                    <a:pt x="220" y="8416"/>
                    <a:pt x="224" y="8419"/>
                  </a:cubicBezTo>
                  <a:cubicBezTo>
                    <a:pt x="248" y="8531"/>
                    <a:pt x="275" y="8642"/>
                    <a:pt x="303" y="8757"/>
                  </a:cubicBezTo>
                  <a:cubicBezTo>
                    <a:pt x="330" y="8871"/>
                    <a:pt x="361" y="8983"/>
                    <a:pt x="393" y="9101"/>
                  </a:cubicBezTo>
                  <a:cubicBezTo>
                    <a:pt x="393" y="9101"/>
                    <a:pt x="393" y="9103"/>
                    <a:pt x="393" y="9103"/>
                  </a:cubicBezTo>
                  <a:cubicBezTo>
                    <a:pt x="393" y="9106"/>
                    <a:pt x="393" y="9109"/>
                    <a:pt x="397" y="9112"/>
                  </a:cubicBezTo>
                  <a:cubicBezTo>
                    <a:pt x="428" y="9224"/>
                    <a:pt x="464" y="9335"/>
                    <a:pt x="499" y="9450"/>
                  </a:cubicBezTo>
                  <a:cubicBezTo>
                    <a:pt x="534" y="9567"/>
                    <a:pt x="574" y="9685"/>
                    <a:pt x="617" y="9805"/>
                  </a:cubicBezTo>
                  <a:cubicBezTo>
                    <a:pt x="617" y="9808"/>
                    <a:pt x="617" y="9811"/>
                    <a:pt x="621" y="9814"/>
                  </a:cubicBezTo>
                  <a:cubicBezTo>
                    <a:pt x="621" y="9816"/>
                    <a:pt x="621" y="9819"/>
                    <a:pt x="625" y="9822"/>
                  </a:cubicBezTo>
                  <a:cubicBezTo>
                    <a:pt x="625" y="9825"/>
                    <a:pt x="625" y="9828"/>
                    <a:pt x="629" y="9831"/>
                  </a:cubicBezTo>
                  <a:cubicBezTo>
                    <a:pt x="629" y="9834"/>
                    <a:pt x="629" y="9836"/>
                    <a:pt x="633" y="9839"/>
                  </a:cubicBezTo>
                  <a:cubicBezTo>
                    <a:pt x="680" y="9977"/>
                    <a:pt x="731" y="10114"/>
                    <a:pt x="786" y="10252"/>
                  </a:cubicBezTo>
                  <a:cubicBezTo>
                    <a:pt x="798" y="10280"/>
                    <a:pt x="809" y="10309"/>
                    <a:pt x="821" y="10340"/>
                  </a:cubicBezTo>
                  <a:cubicBezTo>
                    <a:pt x="841" y="10389"/>
                    <a:pt x="860" y="10441"/>
                    <a:pt x="880" y="10489"/>
                  </a:cubicBezTo>
                  <a:cubicBezTo>
                    <a:pt x="904" y="10547"/>
                    <a:pt x="927" y="10607"/>
                    <a:pt x="951" y="10664"/>
                  </a:cubicBezTo>
                  <a:cubicBezTo>
                    <a:pt x="978" y="10730"/>
                    <a:pt x="1010" y="10796"/>
                    <a:pt x="1037" y="10859"/>
                  </a:cubicBezTo>
                  <a:cubicBezTo>
                    <a:pt x="1057" y="10907"/>
                    <a:pt x="1080" y="10953"/>
                    <a:pt x="1100" y="11002"/>
                  </a:cubicBezTo>
                  <a:cubicBezTo>
                    <a:pt x="1112" y="11025"/>
                    <a:pt x="1120" y="11048"/>
                    <a:pt x="1131" y="11074"/>
                  </a:cubicBezTo>
                  <a:cubicBezTo>
                    <a:pt x="1194" y="11211"/>
                    <a:pt x="1257" y="11346"/>
                    <a:pt x="1324" y="11483"/>
                  </a:cubicBezTo>
                  <a:cubicBezTo>
                    <a:pt x="1324" y="11486"/>
                    <a:pt x="1328" y="11489"/>
                    <a:pt x="1328" y="11492"/>
                  </a:cubicBezTo>
                  <a:cubicBezTo>
                    <a:pt x="1430" y="11695"/>
                    <a:pt x="1536" y="11898"/>
                    <a:pt x="1646" y="12102"/>
                  </a:cubicBezTo>
                  <a:cubicBezTo>
                    <a:pt x="1654" y="12113"/>
                    <a:pt x="1658" y="12125"/>
                    <a:pt x="1666" y="12136"/>
                  </a:cubicBezTo>
                  <a:cubicBezTo>
                    <a:pt x="1689" y="12179"/>
                    <a:pt x="1717" y="12222"/>
                    <a:pt x="1740" y="12268"/>
                  </a:cubicBezTo>
                  <a:cubicBezTo>
                    <a:pt x="1823" y="12414"/>
                    <a:pt x="1905" y="12560"/>
                    <a:pt x="1992" y="12703"/>
                  </a:cubicBezTo>
                  <a:cubicBezTo>
                    <a:pt x="2008" y="12729"/>
                    <a:pt x="2023" y="12755"/>
                    <a:pt x="2039" y="12783"/>
                  </a:cubicBezTo>
                  <a:cubicBezTo>
                    <a:pt x="2067" y="12829"/>
                    <a:pt x="2094" y="12872"/>
                    <a:pt x="2122" y="12915"/>
                  </a:cubicBezTo>
                  <a:cubicBezTo>
                    <a:pt x="2200" y="13044"/>
                    <a:pt x="2283" y="13173"/>
                    <a:pt x="2365" y="13301"/>
                  </a:cubicBezTo>
                  <a:cubicBezTo>
                    <a:pt x="2389" y="13342"/>
                    <a:pt x="2412" y="13379"/>
                    <a:pt x="2440" y="13419"/>
                  </a:cubicBezTo>
                  <a:cubicBezTo>
                    <a:pt x="2463" y="13453"/>
                    <a:pt x="2487" y="13485"/>
                    <a:pt x="2510" y="13519"/>
                  </a:cubicBezTo>
                  <a:cubicBezTo>
                    <a:pt x="2597" y="13648"/>
                    <a:pt x="2687" y="13777"/>
                    <a:pt x="2778" y="13903"/>
                  </a:cubicBezTo>
                  <a:cubicBezTo>
                    <a:pt x="2809" y="13949"/>
                    <a:pt x="2840" y="13997"/>
                    <a:pt x="2876" y="14043"/>
                  </a:cubicBezTo>
                  <a:cubicBezTo>
                    <a:pt x="2888" y="14060"/>
                    <a:pt x="2899" y="14075"/>
                    <a:pt x="2911" y="14092"/>
                  </a:cubicBezTo>
                  <a:cubicBezTo>
                    <a:pt x="2931" y="14120"/>
                    <a:pt x="2950" y="14149"/>
                    <a:pt x="2974" y="14178"/>
                  </a:cubicBezTo>
                  <a:cubicBezTo>
                    <a:pt x="3127" y="14387"/>
                    <a:pt x="3288" y="14596"/>
                    <a:pt x="3453" y="14799"/>
                  </a:cubicBezTo>
                  <a:cubicBezTo>
                    <a:pt x="3469" y="14819"/>
                    <a:pt x="3481" y="14839"/>
                    <a:pt x="3497" y="14856"/>
                  </a:cubicBezTo>
                  <a:cubicBezTo>
                    <a:pt x="3520" y="14885"/>
                    <a:pt x="3544" y="14914"/>
                    <a:pt x="3567" y="14942"/>
                  </a:cubicBezTo>
                  <a:cubicBezTo>
                    <a:pt x="3752" y="15168"/>
                    <a:pt x="3937" y="15389"/>
                    <a:pt x="4129" y="15609"/>
                  </a:cubicBezTo>
                  <a:cubicBezTo>
                    <a:pt x="4141" y="15621"/>
                    <a:pt x="4149" y="15632"/>
                    <a:pt x="4157" y="15644"/>
                  </a:cubicBezTo>
                  <a:cubicBezTo>
                    <a:pt x="4161" y="15647"/>
                    <a:pt x="4164" y="15650"/>
                    <a:pt x="4164" y="15652"/>
                  </a:cubicBezTo>
                  <a:cubicBezTo>
                    <a:pt x="4369" y="15882"/>
                    <a:pt x="4577" y="16102"/>
                    <a:pt x="4789" y="16323"/>
                  </a:cubicBezTo>
                  <a:cubicBezTo>
                    <a:pt x="4813" y="16345"/>
                    <a:pt x="4836" y="16371"/>
                    <a:pt x="4860" y="16397"/>
                  </a:cubicBezTo>
                  <a:cubicBezTo>
                    <a:pt x="4879" y="16420"/>
                    <a:pt x="4903" y="16440"/>
                    <a:pt x="4927" y="16463"/>
                  </a:cubicBezTo>
                  <a:cubicBezTo>
                    <a:pt x="5139" y="16678"/>
                    <a:pt x="5355" y="16890"/>
                    <a:pt x="5575" y="17093"/>
                  </a:cubicBezTo>
                  <a:cubicBezTo>
                    <a:pt x="5583" y="17099"/>
                    <a:pt x="5591" y="17107"/>
                    <a:pt x="5598" y="17113"/>
                  </a:cubicBezTo>
                  <a:cubicBezTo>
                    <a:pt x="5634" y="17144"/>
                    <a:pt x="5669" y="17176"/>
                    <a:pt x="5704" y="17207"/>
                  </a:cubicBezTo>
                  <a:cubicBezTo>
                    <a:pt x="5842" y="17333"/>
                    <a:pt x="5979" y="17456"/>
                    <a:pt x="6121" y="17580"/>
                  </a:cubicBezTo>
                  <a:cubicBezTo>
                    <a:pt x="6144" y="17603"/>
                    <a:pt x="6168" y="17625"/>
                    <a:pt x="6196" y="17645"/>
                  </a:cubicBezTo>
                  <a:cubicBezTo>
                    <a:pt x="6235" y="17677"/>
                    <a:pt x="6274" y="17708"/>
                    <a:pt x="6309" y="17740"/>
                  </a:cubicBezTo>
                  <a:cubicBezTo>
                    <a:pt x="6372" y="17794"/>
                    <a:pt x="6435" y="17849"/>
                    <a:pt x="6498" y="17903"/>
                  </a:cubicBezTo>
                  <a:cubicBezTo>
                    <a:pt x="6561" y="17955"/>
                    <a:pt x="6624" y="18006"/>
                    <a:pt x="6691" y="18058"/>
                  </a:cubicBezTo>
                  <a:cubicBezTo>
                    <a:pt x="6730" y="18089"/>
                    <a:pt x="6765" y="18121"/>
                    <a:pt x="6805" y="18152"/>
                  </a:cubicBezTo>
                  <a:cubicBezTo>
                    <a:pt x="6832" y="18172"/>
                    <a:pt x="6856" y="18192"/>
                    <a:pt x="6883" y="18212"/>
                  </a:cubicBezTo>
                  <a:cubicBezTo>
                    <a:pt x="7028" y="18327"/>
                    <a:pt x="7174" y="18439"/>
                    <a:pt x="7319" y="18547"/>
                  </a:cubicBezTo>
                  <a:cubicBezTo>
                    <a:pt x="7355" y="18573"/>
                    <a:pt x="7390" y="18602"/>
                    <a:pt x="7425" y="18628"/>
                  </a:cubicBezTo>
                  <a:cubicBezTo>
                    <a:pt x="7433" y="18633"/>
                    <a:pt x="7445" y="18639"/>
                    <a:pt x="7453" y="18648"/>
                  </a:cubicBezTo>
                  <a:cubicBezTo>
                    <a:pt x="7645" y="18788"/>
                    <a:pt x="7838" y="18925"/>
                    <a:pt x="8030" y="19057"/>
                  </a:cubicBezTo>
                  <a:cubicBezTo>
                    <a:pt x="8038" y="19063"/>
                    <a:pt x="8046" y="19069"/>
                    <a:pt x="8054" y="19074"/>
                  </a:cubicBezTo>
                  <a:cubicBezTo>
                    <a:pt x="8187" y="19166"/>
                    <a:pt x="8321" y="19255"/>
                    <a:pt x="8458" y="19341"/>
                  </a:cubicBezTo>
                  <a:cubicBezTo>
                    <a:pt x="8466" y="19346"/>
                    <a:pt x="8474" y="19349"/>
                    <a:pt x="8482" y="19355"/>
                  </a:cubicBezTo>
                  <a:cubicBezTo>
                    <a:pt x="8521" y="19378"/>
                    <a:pt x="8557" y="19404"/>
                    <a:pt x="8596" y="19427"/>
                  </a:cubicBezTo>
                  <a:cubicBezTo>
                    <a:pt x="8686" y="19484"/>
                    <a:pt x="8773" y="19538"/>
                    <a:pt x="8863" y="19593"/>
                  </a:cubicBezTo>
                  <a:cubicBezTo>
                    <a:pt x="8891" y="19610"/>
                    <a:pt x="8922" y="19627"/>
                    <a:pt x="8954" y="19644"/>
                  </a:cubicBezTo>
                  <a:cubicBezTo>
                    <a:pt x="9009" y="19676"/>
                    <a:pt x="9064" y="19707"/>
                    <a:pt x="9119" y="19739"/>
                  </a:cubicBezTo>
                  <a:cubicBezTo>
                    <a:pt x="9170" y="19770"/>
                    <a:pt x="9221" y="19802"/>
                    <a:pt x="9276" y="19830"/>
                  </a:cubicBezTo>
                  <a:cubicBezTo>
                    <a:pt x="9331" y="19862"/>
                    <a:pt x="9386" y="19891"/>
                    <a:pt x="9445" y="19922"/>
                  </a:cubicBezTo>
                  <a:cubicBezTo>
                    <a:pt x="9500" y="19951"/>
                    <a:pt x="9551" y="19982"/>
                    <a:pt x="9606" y="20011"/>
                  </a:cubicBezTo>
                  <a:cubicBezTo>
                    <a:pt x="9633" y="20025"/>
                    <a:pt x="9661" y="20042"/>
                    <a:pt x="9688" y="20057"/>
                  </a:cubicBezTo>
                  <a:cubicBezTo>
                    <a:pt x="9802" y="20117"/>
                    <a:pt x="9920" y="20177"/>
                    <a:pt x="10034" y="20237"/>
                  </a:cubicBezTo>
                  <a:cubicBezTo>
                    <a:pt x="10042" y="20240"/>
                    <a:pt x="10046" y="20243"/>
                    <a:pt x="10054" y="20246"/>
                  </a:cubicBezTo>
                  <a:cubicBezTo>
                    <a:pt x="10073" y="20254"/>
                    <a:pt x="10093" y="20266"/>
                    <a:pt x="10112" y="20274"/>
                  </a:cubicBezTo>
                  <a:cubicBezTo>
                    <a:pt x="10203" y="20317"/>
                    <a:pt x="10289" y="20363"/>
                    <a:pt x="10380" y="20406"/>
                  </a:cubicBezTo>
                  <a:cubicBezTo>
                    <a:pt x="10427" y="20429"/>
                    <a:pt x="10478" y="20452"/>
                    <a:pt x="10525" y="20475"/>
                  </a:cubicBezTo>
                  <a:cubicBezTo>
                    <a:pt x="10545" y="20483"/>
                    <a:pt x="10568" y="20495"/>
                    <a:pt x="10588" y="20506"/>
                  </a:cubicBezTo>
                  <a:cubicBezTo>
                    <a:pt x="10604" y="20515"/>
                    <a:pt x="10619" y="20521"/>
                    <a:pt x="10635" y="20526"/>
                  </a:cubicBezTo>
                  <a:cubicBezTo>
                    <a:pt x="10662" y="20541"/>
                    <a:pt x="10694" y="20552"/>
                    <a:pt x="10721" y="20566"/>
                  </a:cubicBezTo>
                  <a:cubicBezTo>
                    <a:pt x="10835" y="20618"/>
                    <a:pt x="10953" y="20667"/>
                    <a:pt x="11067" y="20715"/>
                  </a:cubicBezTo>
                  <a:cubicBezTo>
                    <a:pt x="11075" y="20718"/>
                    <a:pt x="11083" y="20721"/>
                    <a:pt x="11091" y="20724"/>
                  </a:cubicBezTo>
                  <a:cubicBezTo>
                    <a:pt x="11110" y="20732"/>
                    <a:pt x="11126" y="20738"/>
                    <a:pt x="11146" y="20744"/>
                  </a:cubicBezTo>
                  <a:cubicBezTo>
                    <a:pt x="11228" y="20778"/>
                    <a:pt x="11311" y="20810"/>
                    <a:pt x="11393" y="20841"/>
                  </a:cubicBezTo>
                  <a:cubicBezTo>
                    <a:pt x="11448" y="20864"/>
                    <a:pt x="11507" y="20884"/>
                    <a:pt x="11562" y="20904"/>
                  </a:cubicBezTo>
                  <a:cubicBezTo>
                    <a:pt x="11594" y="20916"/>
                    <a:pt x="11625" y="20927"/>
                    <a:pt x="11656" y="20939"/>
                  </a:cubicBezTo>
                  <a:cubicBezTo>
                    <a:pt x="11676" y="20944"/>
                    <a:pt x="11696" y="20953"/>
                    <a:pt x="11715" y="20961"/>
                  </a:cubicBezTo>
                  <a:cubicBezTo>
                    <a:pt x="11821" y="20999"/>
                    <a:pt x="11928" y="21036"/>
                    <a:pt x="12034" y="21070"/>
                  </a:cubicBezTo>
                  <a:cubicBezTo>
                    <a:pt x="12053" y="21076"/>
                    <a:pt x="12077" y="21082"/>
                    <a:pt x="12096" y="21090"/>
                  </a:cubicBezTo>
                  <a:cubicBezTo>
                    <a:pt x="12128" y="21102"/>
                    <a:pt x="12159" y="21110"/>
                    <a:pt x="12195" y="21122"/>
                  </a:cubicBezTo>
                  <a:cubicBezTo>
                    <a:pt x="12246" y="21139"/>
                    <a:pt x="12301" y="21156"/>
                    <a:pt x="12352" y="21170"/>
                  </a:cubicBezTo>
                  <a:cubicBezTo>
                    <a:pt x="12438" y="21196"/>
                    <a:pt x="12525" y="21219"/>
                    <a:pt x="12607" y="21242"/>
                  </a:cubicBezTo>
                  <a:cubicBezTo>
                    <a:pt x="12623" y="21245"/>
                    <a:pt x="12639" y="21251"/>
                    <a:pt x="12650" y="21254"/>
                  </a:cubicBezTo>
                  <a:cubicBezTo>
                    <a:pt x="12654" y="21254"/>
                    <a:pt x="12658" y="21256"/>
                    <a:pt x="12662" y="21256"/>
                  </a:cubicBezTo>
                  <a:cubicBezTo>
                    <a:pt x="12768" y="21285"/>
                    <a:pt x="12870" y="21311"/>
                    <a:pt x="12973" y="21334"/>
                  </a:cubicBezTo>
                  <a:cubicBezTo>
                    <a:pt x="13012" y="21342"/>
                    <a:pt x="13051" y="21351"/>
                    <a:pt x="13090" y="21360"/>
                  </a:cubicBezTo>
                  <a:cubicBezTo>
                    <a:pt x="13122" y="21368"/>
                    <a:pt x="13157" y="21374"/>
                    <a:pt x="13189" y="21382"/>
                  </a:cubicBezTo>
                  <a:cubicBezTo>
                    <a:pt x="13220" y="21388"/>
                    <a:pt x="13252" y="21397"/>
                    <a:pt x="13283" y="21402"/>
                  </a:cubicBezTo>
                  <a:cubicBezTo>
                    <a:pt x="13385" y="21422"/>
                    <a:pt x="13487" y="21443"/>
                    <a:pt x="13589" y="21460"/>
                  </a:cubicBezTo>
                  <a:cubicBezTo>
                    <a:pt x="13601" y="21463"/>
                    <a:pt x="13613" y="21463"/>
                    <a:pt x="13625" y="21465"/>
                  </a:cubicBezTo>
                  <a:cubicBezTo>
                    <a:pt x="13644" y="21468"/>
                    <a:pt x="13660" y="21471"/>
                    <a:pt x="13680" y="21474"/>
                  </a:cubicBezTo>
                  <a:cubicBezTo>
                    <a:pt x="13739" y="21483"/>
                    <a:pt x="13798" y="21494"/>
                    <a:pt x="13853" y="21503"/>
                  </a:cubicBezTo>
                  <a:cubicBezTo>
                    <a:pt x="13939" y="21514"/>
                    <a:pt x="14025" y="21526"/>
                    <a:pt x="14112" y="21537"/>
                  </a:cubicBezTo>
                  <a:cubicBezTo>
                    <a:pt x="14116" y="21537"/>
                    <a:pt x="14124" y="21537"/>
                    <a:pt x="14128" y="21540"/>
                  </a:cubicBezTo>
                  <a:cubicBezTo>
                    <a:pt x="14139" y="21540"/>
                    <a:pt x="14147" y="21543"/>
                    <a:pt x="14159" y="21543"/>
                  </a:cubicBezTo>
                  <a:cubicBezTo>
                    <a:pt x="14230" y="21551"/>
                    <a:pt x="14300" y="21557"/>
                    <a:pt x="14371" y="21566"/>
                  </a:cubicBezTo>
                  <a:cubicBezTo>
                    <a:pt x="14458" y="21574"/>
                    <a:pt x="14540" y="21580"/>
                    <a:pt x="14627" y="21586"/>
                  </a:cubicBezTo>
                  <a:cubicBezTo>
                    <a:pt x="14646" y="21586"/>
                    <a:pt x="14666" y="21589"/>
                    <a:pt x="14689" y="21589"/>
                  </a:cubicBezTo>
                  <a:cubicBezTo>
                    <a:pt x="14713" y="21589"/>
                    <a:pt x="14729" y="21591"/>
                    <a:pt x="14752" y="21591"/>
                  </a:cubicBezTo>
                  <a:cubicBezTo>
                    <a:pt x="14772" y="21591"/>
                    <a:pt x="14792" y="21594"/>
                    <a:pt x="14811" y="21594"/>
                  </a:cubicBezTo>
                  <a:cubicBezTo>
                    <a:pt x="14831" y="21594"/>
                    <a:pt x="14850" y="21594"/>
                    <a:pt x="14870" y="21597"/>
                  </a:cubicBezTo>
                  <a:cubicBezTo>
                    <a:pt x="14996" y="21600"/>
                    <a:pt x="15118" y="21600"/>
                    <a:pt x="15236" y="21600"/>
                  </a:cubicBezTo>
                  <a:cubicBezTo>
                    <a:pt x="15251" y="21600"/>
                    <a:pt x="15267" y="21597"/>
                    <a:pt x="15279" y="21597"/>
                  </a:cubicBezTo>
                  <a:cubicBezTo>
                    <a:pt x="15287" y="21597"/>
                    <a:pt x="15294" y="21597"/>
                    <a:pt x="15302" y="21597"/>
                  </a:cubicBezTo>
                  <a:cubicBezTo>
                    <a:pt x="15318" y="21597"/>
                    <a:pt x="15330" y="21594"/>
                    <a:pt x="15346" y="21594"/>
                  </a:cubicBezTo>
                  <a:cubicBezTo>
                    <a:pt x="15428" y="21591"/>
                    <a:pt x="15507" y="21589"/>
                    <a:pt x="15585" y="21583"/>
                  </a:cubicBezTo>
                  <a:cubicBezTo>
                    <a:pt x="15699" y="21574"/>
                    <a:pt x="15813" y="21566"/>
                    <a:pt x="15923" y="21551"/>
                  </a:cubicBezTo>
                  <a:cubicBezTo>
                    <a:pt x="15923" y="21551"/>
                    <a:pt x="15927" y="21551"/>
                    <a:pt x="15927" y="21551"/>
                  </a:cubicBezTo>
                  <a:cubicBezTo>
                    <a:pt x="15927" y="21551"/>
                    <a:pt x="15931" y="21551"/>
                    <a:pt x="15931" y="21551"/>
                  </a:cubicBezTo>
                  <a:cubicBezTo>
                    <a:pt x="15935" y="21551"/>
                    <a:pt x="15935" y="21551"/>
                    <a:pt x="15939" y="21548"/>
                  </a:cubicBezTo>
                  <a:cubicBezTo>
                    <a:pt x="16045" y="21534"/>
                    <a:pt x="16147" y="21520"/>
                    <a:pt x="16249" y="21503"/>
                  </a:cubicBezTo>
                  <a:cubicBezTo>
                    <a:pt x="16320" y="21491"/>
                    <a:pt x="16391" y="21477"/>
                    <a:pt x="16461" y="21463"/>
                  </a:cubicBezTo>
                  <a:cubicBezTo>
                    <a:pt x="16477" y="21460"/>
                    <a:pt x="16489" y="21457"/>
                    <a:pt x="16504" y="21451"/>
                  </a:cubicBezTo>
                  <a:cubicBezTo>
                    <a:pt x="16508" y="21451"/>
                    <a:pt x="16512" y="21451"/>
                    <a:pt x="16516" y="21448"/>
                  </a:cubicBezTo>
                  <a:cubicBezTo>
                    <a:pt x="16524" y="21445"/>
                    <a:pt x="16528" y="21445"/>
                    <a:pt x="16536" y="21442"/>
                  </a:cubicBezTo>
                  <a:cubicBezTo>
                    <a:pt x="16579" y="21431"/>
                    <a:pt x="16622" y="21422"/>
                    <a:pt x="16666" y="21411"/>
                  </a:cubicBezTo>
                  <a:cubicBezTo>
                    <a:pt x="16732" y="21394"/>
                    <a:pt x="16799" y="21377"/>
                    <a:pt x="16866" y="21357"/>
                  </a:cubicBezTo>
                  <a:cubicBezTo>
                    <a:pt x="16933" y="21337"/>
                    <a:pt x="16996" y="21316"/>
                    <a:pt x="17062" y="21294"/>
                  </a:cubicBezTo>
                  <a:cubicBezTo>
                    <a:pt x="18575" y="20778"/>
                    <a:pt x="20087" y="20260"/>
                    <a:pt x="21600" y="19744"/>
                  </a:cubicBezTo>
                  <a:cubicBezTo>
                    <a:pt x="21423" y="19770"/>
                    <a:pt x="21254" y="19816"/>
                    <a:pt x="21077" y="19856"/>
                  </a:cubicBez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sz="1350"/>
            </a:p>
          </p:txBody>
        </p:sp>
        <p:sp>
          <p:nvSpPr>
            <p:cNvPr id="60" name="Shape">
              <a:extLst>
                <a:ext uri="{FF2B5EF4-FFF2-40B4-BE49-F238E27FC236}">
                  <a16:creationId xmlns:a16="http://schemas.microsoft.com/office/drawing/2014/main" id="{5926DFCB-F897-423B-8B78-6354FDC7E8B1}"/>
                </a:ext>
              </a:extLst>
            </p:cNvPr>
            <p:cNvSpPr/>
            <p:nvPr/>
          </p:nvSpPr>
          <p:spPr>
            <a:xfrm rot="20474085">
              <a:off x="4185527" y="4586722"/>
              <a:ext cx="793767" cy="1089880"/>
            </a:xfrm>
            <a:custGeom>
              <a:avLst/>
              <a:gdLst/>
              <a:ahLst/>
              <a:cxnLst>
                <a:cxn ang="0">
                  <a:pos x="wd2" y="hd2"/>
                </a:cxn>
                <a:cxn ang="5400000">
                  <a:pos x="wd2" y="hd2"/>
                </a:cxn>
                <a:cxn ang="10800000">
                  <a:pos x="wd2" y="hd2"/>
                </a:cxn>
                <a:cxn ang="16200000">
                  <a:pos x="wd2" y="hd2"/>
                </a:cxn>
              </a:cxnLst>
              <a:rect l="0" t="0" r="r" b="b"/>
              <a:pathLst>
                <a:path w="21508" h="21427" extrusionOk="0">
                  <a:moveTo>
                    <a:pt x="6978" y="188"/>
                  </a:moveTo>
                  <a:cubicBezTo>
                    <a:pt x="8329" y="457"/>
                    <a:pt x="9716" y="991"/>
                    <a:pt x="11067" y="1721"/>
                  </a:cubicBezTo>
                  <a:cubicBezTo>
                    <a:pt x="12403" y="2446"/>
                    <a:pt x="13718" y="3372"/>
                    <a:pt x="14924" y="4434"/>
                  </a:cubicBezTo>
                  <a:cubicBezTo>
                    <a:pt x="16131" y="5490"/>
                    <a:pt x="17243" y="6686"/>
                    <a:pt x="18204" y="7965"/>
                  </a:cubicBezTo>
                  <a:cubicBezTo>
                    <a:pt x="19165" y="9243"/>
                    <a:pt x="19967" y="10610"/>
                    <a:pt x="20552" y="12008"/>
                  </a:cubicBezTo>
                  <a:cubicBezTo>
                    <a:pt x="21137" y="13411"/>
                    <a:pt x="21448" y="14721"/>
                    <a:pt x="21498" y="15891"/>
                  </a:cubicBezTo>
                  <a:cubicBezTo>
                    <a:pt x="21556" y="17072"/>
                    <a:pt x="21354" y="18112"/>
                    <a:pt x="20913" y="18967"/>
                  </a:cubicBezTo>
                  <a:cubicBezTo>
                    <a:pt x="20472" y="19831"/>
                    <a:pt x="19779" y="20499"/>
                    <a:pt x="18876" y="20918"/>
                  </a:cubicBezTo>
                  <a:cubicBezTo>
                    <a:pt x="17958" y="21348"/>
                    <a:pt x="16803" y="21519"/>
                    <a:pt x="15452" y="21379"/>
                  </a:cubicBezTo>
                  <a:cubicBezTo>
                    <a:pt x="14079" y="21239"/>
                    <a:pt x="12634" y="20789"/>
                    <a:pt x="11197" y="20095"/>
                  </a:cubicBezTo>
                  <a:cubicBezTo>
                    <a:pt x="9745" y="19396"/>
                    <a:pt x="8300" y="18444"/>
                    <a:pt x="6956" y="17315"/>
                  </a:cubicBezTo>
                  <a:cubicBezTo>
                    <a:pt x="5605" y="16181"/>
                    <a:pt x="4355" y="14871"/>
                    <a:pt x="3294" y="13453"/>
                  </a:cubicBezTo>
                  <a:cubicBezTo>
                    <a:pt x="2232" y="12039"/>
                    <a:pt x="1372" y="10527"/>
                    <a:pt x="787" y="8990"/>
                  </a:cubicBezTo>
                  <a:cubicBezTo>
                    <a:pt x="202" y="7462"/>
                    <a:pt x="-44" y="6070"/>
                    <a:pt x="7" y="4858"/>
                  </a:cubicBezTo>
                  <a:cubicBezTo>
                    <a:pt x="57" y="3657"/>
                    <a:pt x="389" y="2642"/>
                    <a:pt x="975" y="1850"/>
                  </a:cubicBezTo>
                  <a:cubicBezTo>
                    <a:pt x="1553" y="1074"/>
                    <a:pt x="2376" y="514"/>
                    <a:pt x="3395" y="225"/>
                  </a:cubicBezTo>
                  <a:cubicBezTo>
                    <a:pt x="4399" y="-55"/>
                    <a:pt x="5612" y="-81"/>
                    <a:pt x="6978" y="188"/>
                  </a:cubicBezTo>
                  <a:close/>
                  <a:moveTo>
                    <a:pt x="13761" y="17149"/>
                  </a:moveTo>
                  <a:cubicBezTo>
                    <a:pt x="14592" y="17253"/>
                    <a:pt x="15307" y="17165"/>
                    <a:pt x="15878" y="16916"/>
                  </a:cubicBezTo>
                  <a:cubicBezTo>
                    <a:pt x="16449" y="16673"/>
                    <a:pt x="16882" y="16274"/>
                    <a:pt x="17171" y="15757"/>
                  </a:cubicBezTo>
                  <a:cubicBezTo>
                    <a:pt x="17460" y="15239"/>
                    <a:pt x="17597" y="14602"/>
                    <a:pt x="17568" y="13877"/>
                  </a:cubicBezTo>
                  <a:cubicBezTo>
                    <a:pt x="17547" y="13152"/>
                    <a:pt x="17359" y="12340"/>
                    <a:pt x="17005" y="11465"/>
                  </a:cubicBezTo>
                  <a:cubicBezTo>
                    <a:pt x="16644" y="10590"/>
                    <a:pt x="16145" y="9735"/>
                    <a:pt x="15546" y="8938"/>
                  </a:cubicBezTo>
                  <a:cubicBezTo>
                    <a:pt x="14946" y="8141"/>
                    <a:pt x="14245" y="7390"/>
                    <a:pt x="13494" y="6732"/>
                  </a:cubicBezTo>
                  <a:cubicBezTo>
                    <a:pt x="12735" y="6075"/>
                    <a:pt x="11919" y="5505"/>
                    <a:pt x="11081" y="5060"/>
                  </a:cubicBezTo>
                  <a:cubicBezTo>
                    <a:pt x="10243" y="4615"/>
                    <a:pt x="9383" y="4294"/>
                    <a:pt x="8553" y="4144"/>
                  </a:cubicBezTo>
                  <a:cubicBezTo>
                    <a:pt x="7715" y="3994"/>
                    <a:pt x="6978" y="4025"/>
                    <a:pt x="6371" y="4216"/>
                  </a:cubicBezTo>
                  <a:cubicBezTo>
                    <a:pt x="5757" y="4408"/>
                    <a:pt x="5273" y="4765"/>
                    <a:pt x="4933" y="5252"/>
                  </a:cubicBezTo>
                  <a:cubicBezTo>
                    <a:pt x="4594" y="5744"/>
                    <a:pt x="4406" y="6370"/>
                    <a:pt x="4392" y="7105"/>
                  </a:cubicBezTo>
                  <a:cubicBezTo>
                    <a:pt x="4377" y="7846"/>
                    <a:pt x="4536" y="8689"/>
                    <a:pt x="4897" y="9611"/>
                  </a:cubicBezTo>
                  <a:cubicBezTo>
                    <a:pt x="5258" y="10533"/>
                    <a:pt x="5779" y="11444"/>
                    <a:pt x="6414" y="12293"/>
                  </a:cubicBezTo>
                  <a:cubicBezTo>
                    <a:pt x="7050" y="13142"/>
                    <a:pt x="7801" y="13934"/>
                    <a:pt x="8610" y="14618"/>
                  </a:cubicBezTo>
                  <a:cubicBezTo>
                    <a:pt x="9420" y="15301"/>
                    <a:pt x="10286" y="15881"/>
                    <a:pt x="11168" y="16316"/>
                  </a:cubicBezTo>
                  <a:cubicBezTo>
                    <a:pt x="12042" y="16761"/>
                    <a:pt x="12923" y="17046"/>
                    <a:pt x="13761" y="17149"/>
                  </a:cubicBezTo>
                </a:path>
              </a:pathLst>
            </a:custGeom>
            <a:solidFill>
              <a:srgbClr val="5E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61" name="Shape">
              <a:extLst>
                <a:ext uri="{FF2B5EF4-FFF2-40B4-BE49-F238E27FC236}">
                  <a16:creationId xmlns:a16="http://schemas.microsoft.com/office/drawing/2014/main" id="{CB7D5E0A-9D2B-4F1B-9829-D534316B2056}"/>
                </a:ext>
              </a:extLst>
            </p:cNvPr>
            <p:cNvSpPr/>
            <p:nvPr/>
          </p:nvSpPr>
          <p:spPr>
            <a:xfrm rot="20474085">
              <a:off x="4476343" y="4982129"/>
              <a:ext cx="207180" cy="284395"/>
            </a:xfrm>
            <a:custGeom>
              <a:avLst/>
              <a:gdLst/>
              <a:ahLst/>
              <a:cxnLst>
                <a:cxn ang="0">
                  <a:pos x="wd2" y="hd2"/>
                </a:cxn>
                <a:cxn ang="5400000">
                  <a:pos x="wd2" y="hd2"/>
                </a:cxn>
                <a:cxn ang="10800000">
                  <a:pos x="wd2" y="hd2"/>
                </a:cxn>
                <a:cxn ang="16200000">
                  <a:pos x="wd2" y="hd2"/>
                </a:cxn>
              </a:cxnLst>
              <a:rect l="0" t="0" r="r" b="b"/>
              <a:pathLst>
                <a:path w="21574" h="21401" extrusionOk="0">
                  <a:moveTo>
                    <a:pt x="6691" y="122"/>
                  </a:moveTo>
                  <a:cubicBezTo>
                    <a:pt x="8051" y="340"/>
                    <a:pt x="9467" y="855"/>
                    <a:pt x="10856" y="1569"/>
                  </a:cubicBezTo>
                  <a:cubicBezTo>
                    <a:pt x="12244" y="2282"/>
                    <a:pt x="13604" y="3233"/>
                    <a:pt x="14853" y="4303"/>
                  </a:cubicBezTo>
                  <a:cubicBezTo>
                    <a:pt x="16103" y="5393"/>
                    <a:pt x="17269" y="6622"/>
                    <a:pt x="18268" y="7950"/>
                  </a:cubicBezTo>
                  <a:cubicBezTo>
                    <a:pt x="19268" y="9277"/>
                    <a:pt x="20101" y="10704"/>
                    <a:pt x="20684" y="12151"/>
                  </a:cubicBezTo>
                  <a:cubicBezTo>
                    <a:pt x="21267" y="13597"/>
                    <a:pt x="21572" y="14945"/>
                    <a:pt x="21572" y="16114"/>
                  </a:cubicBezTo>
                  <a:cubicBezTo>
                    <a:pt x="21600" y="17303"/>
                    <a:pt x="21350" y="18333"/>
                    <a:pt x="20850" y="19166"/>
                  </a:cubicBezTo>
                  <a:cubicBezTo>
                    <a:pt x="20351" y="19998"/>
                    <a:pt x="19629" y="20632"/>
                    <a:pt x="18657" y="21009"/>
                  </a:cubicBezTo>
                  <a:cubicBezTo>
                    <a:pt x="17685" y="21385"/>
                    <a:pt x="16519" y="21504"/>
                    <a:pt x="15159" y="21306"/>
                  </a:cubicBezTo>
                  <a:cubicBezTo>
                    <a:pt x="13798" y="21108"/>
                    <a:pt x="12355" y="20632"/>
                    <a:pt x="10939" y="19919"/>
                  </a:cubicBezTo>
                  <a:cubicBezTo>
                    <a:pt x="9523" y="19205"/>
                    <a:pt x="8135" y="18274"/>
                    <a:pt x="6830" y="17164"/>
                  </a:cubicBezTo>
                  <a:cubicBezTo>
                    <a:pt x="5525" y="16054"/>
                    <a:pt x="4331" y="14786"/>
                    <a:pt x="3304" y="13439"/>
                  </a:cubicBezTo>
                  <a:cubicBezTo>
                    <a:pt x="2277" y="12071"/>
                    <a:pt x="1444" y="10625"/>
                    <a:pt x="861" y="9138"/>
                  </a:cubicBezTo>
                  <a:cubicBezTo>
                    <a:pt x="278" y="7652"/>
                    <a:pt x="0" y="6285"/>
                    <a:pt x="0" y="5096"/>
                  </a:cubicBezTo>
                  <a:cubicBezTo>
                    <a:pt x="0" y="3907"/>
                    <a:pt x="278" y="2876"/>
                    <a:pt x="833" y="2064"/>
                  </a:cubicBezTo>
                  <a:cubicBezTo>
                    <a:pt x="1360" y="1252"/>
                    <a:pt x="2138" y="657"/>
                    <a:pt x="3110" y="320"/>
                  </a:cubicBezTo>
                  <a:cubicBezTo>
                    <a:pt x="4137" y="-17"/>
                    <a:pt x="5331" y="-96"/>
                    <a:pt x="6691" y="122"/>
                  </a:cubicBezTo>
                  <a:close/>
                </a:path>
              </a:pathLst>
            </a:custGeom>
            <a:solidFill>
              <a:srgbClr val="5E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62" name="Shape">
              <a:extLst>
                <a:ext uri="{FF2B5EF4-FFF2-40B4-BE49-F238E27FC236}">
                  <a16:creationId xmlns:a16="http://schemas.microsoft.com/office/drawing/2014/main" id="{57212314-8EB5-4B53-9D29-E41E2B6DA418}"/>
                </a:ext>
              </a:extLst>
            </p:cNvPr>
            <p:cNvSpPr/>
            <p:nvPr/>
          </p:nvSpPr>
          <p:spPr>
            <a:xfrm rot="20474085">
              <a:off x="4055451" y="4432308"/>
              <a:ext cx="1035896" cy="1421842"/>
            </a:xfrm>
            <a:custGeom>
              <a:avLst/>
              <a:gdLst/>
              <a:ahLst/>
              <a:cxnLst>
                <a:cxn ang="0">
                  <a:pos x="wd2" y="hd2"/>
                </a:cxn>
                <a:cxn ang="5400000">
                  <a:pos x="wd2" y="hd2"/>
                </a:cxn>
                <a:cxn ang="10800000">
                  <a:pos x="wd2" y="hd2"/>
                </a:cxn>
                <a:cxn ang="16200000">
                  <a:pos x="wd2" y="hd2"/>
                </a:cxn>
              </a:cxnLst>
              <a:rect l="0" t="0" r="r" b="b"/>
              <a:pathLst>
                <a:path w="21492" h="21442" extrusionOk="0">
                  <a:moveTo>
                    <a:pt x="7119" y="217"/>
                  </a:moveTo>
                  <a:cubicBezTo>
                    <a:pt x="8463" y="503"/>
                    <a:pt x="9841" y="1043"/>
                    <a:pt x="11174" y="1782"/>
                  </a:cubicBezTo>
                  <a:cubicBezTo>
                    <a:pt x="12496" y="2508"/>
                    <a:pt x="13784" y="3430"/>
                    <a:pt x="14974" y="4482"/>
                  </a:cubicBezTo>
                  <a:cubicBezTo>
                    <a:pt x="16157" y="5527"/>
                    <a:pt x="17253" y="6706"/>
                    <a:pt x="18193" y="7965"/>
                  </a:cubicBezTo>
                  <a:cubicBezTo>
                    <a:pt x="19133" y="9224"/>
                    <a:pt x="19930" y="10570"/>
                    <a:pt x="20511" y="11948"/>
                  </a:cubicBezTo>
                  <a:cubicBezTo>
                    <a:pt x="21097" y="13334"/>
                    <a:pt x="21412" y="14633"/>
                    <a:pt x="21479" y="15796"/>
                  </a:cubicBezTo>
                  <a:cubicBezTo>
                    <a:pt x="21545" y="16972"/>
                    <a:pt x="21362" y="18016"/>
                    <a:pt x="20948" y="18878"/>
                  </a:cubicBezTo>
                  <a:cubicBezTo>
                    <a:pt x="20522" y="19752"/>
                    <a:pt x="19858" y="20439"/>
                    <a:pt x="18967" y="20880"/>
                  </a:cubicBezTo>
                  <a:cubicBezTo>
                    <a:pt x="18060" y="21328"/>
                    <a:pt x="16926" y="21527"/>
                    <a:pt x="15577" y="21408"/>
                  </a:cubicBezTo>
                  <a:cubicBezTo>
                    <a:pt x="14205" y="21289"/>
                    <a:pt x="12756" y="20856"/>
                    <a:pt x="11301" y="20169"/>
                  </a:cubicBezTo>
                  <a:cubicBezTo>
                    <a:pt x="9830" y="19474"/>
                    <a:pt x="8369" y="18521"/>
                    <a:pt x="7003" y="17381"/>
                  </a:cubicBezTo>
                  <a:cubicBezTo>
                    <a:pt x="5626" y="16233"/>
                    <a:pt x="4359" y="14903"/>
                    <a:pt x="3286" y="13465"/>
                  </a:cubicBezTo>
                  <a:cubicBezTo>
                    <a:pt x="2213" y="12028"/>
                    <a:pt x="1339" y="10491"/>
                    <a:pt x="758" y="8934"/>
                  </a:cubicBezTo>
                  <a:cubicBezTo>
                    <a:pt x="177" y="7389"/>
                    <a:pt x="-55" y="5979"/>
                    <a:pt x="11" y="4760"/>
                  </a:cubicBezTo>
                  <a:cubicBezTo>
                    <a:pt x="78" y="3557"/>
                    <a:pt x="437" y="2544"/>
                    <a:pt x="1046" y="1766"/>
                  </a:cubicBezTo>
                  <a:cubicBezTo>
                    <a:pt x="1643" y="999"/>
                    <a:pt x="2484" y="463"/>
                    <a:pt x="3524" y="197"/>
                  </a:cubicBezTo>
                  <a:cubicBezTo>
                    <a:pt x="4542" y="-65"/>
                    <a:pt x="5753" y="-73"/>
                    <a:pt x="7119" y="217"/>
                  </a:cubicBezTo>
                  <a:close/>
                  <a:moveTo>
                    <a:pt x="14548" y="18822"/>
                  </a:moveTo>
                  <a:cubicBezTo>
                    <a:pt x="15582" y="18930"/>
                    <a:pt x="16462" y="18795"/>
                    <a:pt x="17170" y="18469"/>
                  </a:cubicBezTo>
                  <a:cubicBezTo>
                    <a:pt x="17867" y="18143"/>
                    <a:pt x="18392" y="17631"/>
                    <a:pt x="18730" y="16972"/>
                  </a:cubicBezTo>
                  <a:cubicBezTo>
                    <a:pt x="19067" y="16317"/>
                    <a:pt x="19222" y="15518"/>
                    <a:pt x="19178" y="14613"/>
                  </a:cubicBezTo>
                  <a:cubicBezTo>
                    <a:pt x="19133" y="13715"/>
                    <a:pt x="18901" y="12711"/>
                    <a:pt x="18453" y="11634"/>
                  </a:cubicBezTo>
                  <a:cubicBezTo>
                    <a:pt x="18005" y="10562"/>
                    <a:pt x="17391" y="9514"/>
                    <a:pt x="16655" y="8533"/>
                  </a:cubicBezTo>
                  <a:cubicBezTo>
                    <a:pt x="15920" y="7552"/>
                    <a:pt x="15068" y="6635"/>
                    <a:pt x="14144" y="5824"/>
                  </a:cubicBezTo>
                  <a:cubicBezTo>
                    <a:pt x="13215" y="5010"/>
                    <a:pt x="12214" y="4303"/>
                    <a:pt x="11190" y="3743"/>
                  </a:cubicBezTo>
                  <a:cubicBezTo>
                    <a:pt x="10156" y="3183"/>
                    <a:pt x="9094" y="2774"/>
                    <a:pt x="8060" y="2568"/>
                  </a:cubicBezTo>
                  <a:cubicBezTo>
                    <a:pt x="7009" y="2361"/>
                    <a:pt x="6085" y="2381"/>
                    <a:pt x="5316" y="2600"/>
                  </a:cubicBezTo>
                  <a:cubicBezTo>
                    <a:pt x="4531" y="2822"/>
                    <a:pt x="3905" y="3247"/>
                    <a:pt x="3463" y="3847"/>
                  </a:cubicBezTo>
                  <a:cubicBezTo>
                    <a:pt x="3015" y="4450"/>
                    <a:pt x="2755" y="5233"/>
                    <a:pt x="2722" y="6154"/>
                  </a:cubicBezTo>
                  <a:cubicBezTo>
                    <a:pt x="2683" y="7083"/>
                    <a:pt x="2877" y="8156"/>
                    <a:pt x="3319" y="9323"/>
                  </a:cubicBezTo>
                  <a:cubicBezTo>
                    <a:pt x="3767" y="10499"/>
                    <a:pt x="4425" y="11658"/>
                    <a:pt x="5239" y="12746"/>
                  </a:cubicBezTo>
                  <a:cubicBezTo>
                    <a:pt x="6052" y="13831"/>
                    <a:pt x="7009" y="14839"/>
                    <a:pt x="8043" y="15709"/>
                  </a:cubicBezTo>
                  <a:cubicBezTo>
                    <a:pt x="9072" y="16575"/>
                    <a:pt x="10178" y="17301"/>
                    <a:pt x="11290" y="17842"/>
                  </a:cubicBezTo>
                  <a:cubicBezTo>
                    <a:pt x="12391" y="18370"/>
                    <a:pt x="13497" y="18715"/>
                    <a:pt x="14548" y="18822"/>
                  </a:cubicBezTo>
                </a:path>
              </a:pathLst>
            </a:custGeom>
            <a:gradFill flip="none" rotWithShape="1">
              <a:gsLst>
                <a:gs pos="0">
                  <a:schemeClr val="bg1">
                    <a:lumMod val="65000"/>
                  </a:schemeClr>
                </a:gs>
                <a:gs pos="50000">
                  <a:schemeClr val="bg1">
                    <a:lumMod val="85000"/>
                    <a:shade val="67500"/>
                    <a:satMod val="11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67" name="Shape">
              <a:extLst>
                <a:ext uri="{FF2B5EF4-FFF2-40B4-BE49-F238E27FC236}">
                  <a16:creationId xmlns:a16="http://schemas.microsoft.com/office/drawing/2014/main" id="{C230B441-8093-46B3-A83D-DBF7127E9D87}"/>
                </a:ext>
              </a:extLst>
            </p:cNvPr>
            <p:cNvSpPr/>
            <p:nvPr/>
          </p:nvSpPr>
          <p:spPr>
            <a:xfrm rot="20474085">
              <a:off x="3905588" y="4280895"/>
              <a:ext cx="1306950" cy="1792718"/>
            </a:xfrm>
            <a:custGeom>
              <a:avLst/>
              <a:gdLst/>
              <a:ahLst/>
              <a:cxnLst>
                <a:cxn ang="0">
                  <a:pos x="wd2" y="hd2"/>
                </a:cxn>
                <a:cxn ang="5400000">
                  <a:pos x="wd2" y="hd2"/>
                </a:cxn>
                <a:cxn ang="10800000">
                  <a:pos x="wd2" y="hd2"/>
                </a:cxn>
                <a:cxn ang="16200000">
                  <a:pos x="wd2" y="hd2"/>
                </a:cxn>
              </a:cxnLst>
              <a:rect l="0" t="0" r="r" b="b"/>
              <a:pathLst>
                <a:path w="21469" h="21454" extrusionOk="0">
                  <a:moveTo>
                    <a:pt x="7276" y="250"/>
                  </a:moveTo>
                  <a:cubicBezTo>
                    <a:pt x="8616" y="552"/>
                    <a:pt x="9973" y="1107"/>
                    <a:pt x="11292" y="1847"/>
                  </a:cubicBezTo>
                  <a:cubicBezTo>
                    <a:pt x="12588" y="2579"/>
                    <a:pt x="13854" y="3492"/>
                    <a:pt x="15023" y="4529"/>
                  </a:cubicBezTo>
                  <a:cubicBezTo>
                    <a:pt x="16184" y="5560"/>
                    <a:pt x="17257" y="6723"/>
                    <a:pt x="18181" y="7961"/>
                  </a:cubicBezTo>
                  <a:cubicBezTo>
                    <a:pt x="19105" y="9200"/>
                    <a:pt x="19889" y="10523"/>
                    <a:pt x="20462" y="11878"/>
                  </a:cubicBezTo>
                  <a:cubicBezTo>
                    <a:pt x="21045" y="13246"/>
                    <a:pt x="21365" y="14529"/>
                    <a:pt x="21448" y="15685"/>
                  </a:cubicBezTo>
                  <a:cubicBezTo>
                    <a:pt x="21531" y="16858"/>
                    <a:pt x="21369" y="17904"/>
                    <a:pt x="20975" y="18774"/>
                  </a:cubicBezTo>
                  <a:cubicBezTo>
                    <a:pt x="20572" y="19659"/>
                    <a:pt x="19928" y="20365"/>
                    <a:pt x="19061" y="20829"/>
                  </a:cubicBezTo>
                  <a:cubicBezTo>
                    <a:pt x="18172" y="21301"/>
                    <a:pt x="17051" y="21525"/>
                    <a:pt x="15711" y="21434"/>
                  </a:cubicBezTo>
                  <a:cubicBezTo>
                    <a:pt x="14344" y="21339"/>
                    <a:pt x="12886" y="20923"/>
                    <a:pt x="11419" y="20246"/>
                  </a:cubicBezTo>
                  <a:cubicBezTo>
                    <a:pt x="9930" y="19555"/>
                    <a:pt x="8449" y="18604"/>
                    <a:pt x="7061" y="17453"/>
                  </a:cubicBezTo>
                  <a:cubicBezTo>
                    <a:pt x="5659" y="16294"/>
                    <a:pt x="4367" y="14942"/>
                    <a:pt x="3277" y="13476"/>
                  </a:cubicBezTo>
                  <a:cubicBezTo>
                    <a:pt x="2186" y="12011"/>
                    <a:pt x="1306" y="10448"/>
                    <a:pt x="728" y="8866"/>
                  </a:cubicBezTo>
                  <a:cubicBezTo>
                    <a:pt x="154" y="7299"/>
                    <a:pt x="-69" y="5878"/>
                    <a:pt x="19" y="4652"/>
                  </a:cubicBezTo>
                  <a:cubicBezTo>
                    <a:pt x="106" y="3448"/>
                    <a:pt x="487" y="2443"/>
                    <a:pt x="1122" y="1677"/>
                  </a:cubicBezTo>
                  <a:cubicBezTo>
                    <a:pt x="1744" y="927"/>
                    <a:pt x="2603" y="414"/>
                    <a:pt x="3658" y="168"/>
                  </a:cubicBezTo>
                  <a:cubicBezTo>
                    <a:pt x="4692" y="-75"/>
                    <a:pt x="5909" y="-59"/>
                    <a:pt x="7276" y="250"/>
                  </a:cubicBezTo>
                  <a:close/>
                  <a:moveTo>
                    <a:pt x="14791" y="19117"/>
                  </a:moveTo>
                  <a:cubicBezTo>
                    <a:pt x="15855" y="19212"/>
                    <a:pt x="16757" y="19054"/>
                    <a:pt x="17476" y="18698"/>
                  </a:cubicBezTo>
                  <a:cubicBezTo>
                    <a:pt x="18181" y="18348"/>
                    <a:pt x="18706" y="17803"/>
                    <a:pt x="19043" y="17110"/>
                  </a:cubicBezTo>
                  <a:cubicBezTo>
                    <a:pt x="19376" y="16426"/>
                    <a:pt x="19521" y="15597"/>
                    <a:pt x="19464" y="14664"/>
                  </a:cubicBezTo>
                  <a:cubicBezTo>
                    <a:pt x="19411" y="13741"/>
                    <a:pt x="19162" y="12710"/>
                    <a:pt x="18697" y="11611"/>
                  </a:cubicBezTo>
                  <a:cubicBezTo>
                    <a:pt x="18238" y="10517"/>
                    <a:pt x="17607" y="9449"/>
                    <a:pt x="16862" y="8450"/>
                  </a:cubicBezTo>
                  <a:cubicBezTo>
                    <a:pt x="16118" y="7451"/>
                    <a:pt x="15251" y="6515"/>
                    <a:pt x="14313" y="5686"/>
                  </a:cubicBezTo>
                  <a:cubicBezTo>
                    <a:pt x="13372" y="4851"/>
                    <a:pt x="12351" y="4123"/>
                    <a:pt x="11305" y="3543"/>
                  </a:cubicBezTo>
                  <a:cubicBezTo>
                    <a:pt x="10249" y="2960"/>
                    <a:pt x="9159" y="2528"/>
                    <a:pt x="8094" y="2301"/>
                  </a:cubicBezTo>
                  <a:cubicBezTo>
                    <a:pt x="7013" y="2071"/>
                    <a:pt x="6049" y="2077"/>
                    <a:pt x="5243" y="2285"/>
                  </a:cubicBezTo>
                  <a:cubicBezTo>
                    <a:pt x="4420" y="2500"/>
                    <a:pt x="3754" y="2925"/>
                    <a:pt x="3281" y="3530"/>
                  </a:cubicBezTo>
                  <a:cubicBezTo>
                    <a:pt x="2800" y="4148"/>
                    <a:pt x="2515" y="4952"/>
                    <a:pt x="2462" y="5906"/>
                  </a:cubicBezTo>
                  <a:cubicBezTo>
                    <a:pt x="2410" y="6874"/>
                    <a:pt x="2598" y="7990"/>
                    <a:pt x="3054" y="9219"/>
                  </a:cubicBezTo>
                  <a:cubicBezTo>
                    <a:pt x="3513" y="10454"/>
                    <a:pt x="4205" y="11674"/>
                    <a:pt x="5055" y="12814"/>
                  </a:cubicBezTo>
                  <a:cubicBezTo>
                    <a:pt x="5905" y="13955"/>
                    <a:pt x="6912" y="15011"/>
                    <a:pt x="7998" y="15922"/>
                  </a:cubicBezTo>
                  <a:cubicBezTo>
                    <a:pt x="9080" y="16826"/>
                    <a:pt x="10236" y="17583"/>
                    <a:pt x="11401" y="18134"/>
                  </a:cubicBezTo>
                  <a:cubicBezTo>
                    <a:pt x="12553" y="18679"/>
                    <a:pt x="13705" y="19023"/>
                    <a:pt x="14791" y="19117"/>
                  </a:cubicBezTo>
                </a:path>
              </a:pathLst>
            </a:custGeom>
            <a:solidFill>
              <a:srgbClr val="5E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grpSp>
          <p:nvGrpSpPr>
            <p:cNvPr id="69" name="Group 68">
              <a:extLst>
                <a:ext uri="{FF2B5EF4-FFF2-40B4-BE49-F238E27FC236}">
                  <a16:creationId xmlns:a16="http://schemas.microsoft.com/office/drawing/2014/main" id="{5C41042E-51B1-4C64-A262-05A127CC0CB8}"/>
                </a:ext>
              </a:extLst>
            </p:cNvPr>
            <p:cNvGrpSpPr/>
            <p:nvPr/>
          </p:nvGrpSpPr>
          <p:grpSpPr>
            <a:xfrm rot="18395653">
              <a:off x="3459844" y="3413372"/>
              <a:ext cx="1633597" cy="1036773"/>
              <a:chOff x="1757651" y="1256035"/>
              <a:chExt cx="3442630" cy="2212011"/>
            </a:xfrm>
            <a:solidFill>
              <a:srgbClr val="92D050"/>
            </a:solidFill>
          </p:grpSpPr>
          <p:sp>
            <p:nvSpPr>
              <p:cNvPr id="103" name="Shape">
                <a:extLst>
                  <a:ext uri="{FF2B5EF4-FFF2-40B4-BE49-F238E27FC236}">
                    <a16:creationId xmlns:a16="http://schemas.microsoft.com/office/drawing/2014/main" id="{124BB5F9-2DF0-4941-880F-2622D42DD3A5}"/>
                  </a:ext>
                </a:extLst>
              </p:cNvPr>
              <p:cNvSpPr/>
              <p:nvPr/>
            </p:nvSpPr>
            <p:spPr>
              <a:xfrm>
                <a:off x="3757319" y="1256035"/>
                <a:ext cx="1277854" cy="1049185"/>
              </a:xfrm>
              <a:custGeom>
                <a:avLst/>
                <a:gdLst/>
                <a:ahLst/>
                <a:cxnLst>
                  <a:cxn ang="0">
                    <a:pos x="wd2" y="hd2"/>
                  </a:cxn>
                  <a:cxn ang="5400000">
                    <a:pos x="wd2" y="hd2"/>
                  </a:cxn>
                  <a:cxn ang="10800000">
                    <a:pos x="wd2" y="hd2"/>
                  </a:cxn>
                  <a:cxn ang="16200000">
                    <a:pos x="wd2" y="hd2"/>
                  </a:cxn>
                </a:cxnLst>
                <a:rect l="0" t="0" r="r" b="b"/>
                <a:pathLst>
                  <a:path w="21029" h="20679" extrusionOk="0">
                    <a:moveTo>
                      <a:pt x="0" y="20679"/>
                    </a:moveTo>
                    <a:cubicBezTo>
                      <a:pt x="0" y="20679"/>
                      <a:pt x="6874" y="9644"/>
                      <a:pt x="9717" y="5626"/>
                    </a:cubicBezTo>
                    <a:cubicBezTo>
                      <a:pt x="12560" y="1608"/>
                      <a:pt x="15192" y="-921"/>
                      <a:pt x="18291" y="316"/>
                    </a:cubicBezTo>
                    <a:cubicBezTo>
                      <a:pt x="21390" y="1553"/>
                      <a:pt x="21600" y="6502"/>
                      <a:pt x="20201" y="8976"/>
                    </a:cubicBezTo>
                    <a:lnTo>
                      <a:pt x="0" y="20679"/>
                    </a:lnTo>
                    <a:close/>
                  </a:path>
                </a:pathLst>
              </a:custGeom>
              <a:grp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04" name="Shape">
                <a:extLst>
                  <a:ext uri="{FF2B5EF4-FFF2-40B4-BE49-F238E27FC236}">
                    <a16:creationId xmlns:a16="http://schemas.microsoft.com/office/drawing/2014/main" id="{0A953E5B-36B8-4147-ACAD-2AF5C253DF44}"/>
                  </a:ext>
                </a:extLst>
              </p:cNvPr>
              <p:cNvSpPr/>
              <p:nvPr/>
            </p:nvSpPr>
            <p:spPr>
              <a:xfrm>
                <a:off x="1757651" y="3255710"/>
                <a:ext cx="356758" cy="212336"/>
              </a:xfrm>
              <a:custGeom>
                <a:avLst/>
                <a:gdLst/>
                <a:ahLst/>
                <a:cxnLst>
                  <a:cxn ang="0">
                    <a:pos x="wd2" y="hd2"/>
                  </a:cxn>
                  <a:cxn ang="5400000">
                    <a:pos x="wd2" y="hd2"/>
                  </a:cxn>
                  <a:cxn ang="10800000">
                    <a:pos x="wd2" y="hd2"/>
                  </a:cxn>
                  <a:cxn ang="16200000">
                    <a:pos x="wd2" y="hd2"/>
                  </a:cxn>
                </a:cxnLst>
                <a:rect l="0" t="0" r="r" b="b"/>
                <a:pathLst>
                  <a:path w="21343" h="21171" extrusionOk="0">
                    <a:moveTo>
                      <a:pt x="18576" y="513"/>
                    </a:moveTo>
                    <a:lnTo>
                      <a:pt x="0" y="21171"/>
                    </a:lnTo>
                    <a:lnTo>
                      <a:pt x="20304" y="5663"/>
                    </a:lnTo>
                    <a:cubicBezTo>
                      <a:pt x="21201" y="4999"/>
                      <a:pt x="21600" y="3227"/>
                      <a:pt x="21168" y="1731"/>
                    </a:cubicBezTo>
                    <a:cubicBezTo>
                      <a:pt x="20769" y="236"/>
                      <a:pt x="19706" y="-429"/>
                      <a:pt x="18809" y="291"/>
                    </a:cubicBezTo>
                    <a:cubicBezTo>
                      <a:pt x="18742" y="346"/>
                      <a:pt x="18642" y="402"/>
                      <a:pt x="18576" y="513"/>
                    </a:cubicBezTo>
                    <a:close/>
                  </a:path>
                </a:pathLst>
              </a:custGeom>
              <a:grp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05" name="Shape">
                <a:extLst>
                  <a:ext uri="{FF2B5EF4-FFF2-40B4-BE49-F238E27FC236}">
                    <a16:creationId xmlns:a16="http://schemas.microsoft.com/office/drawing/2014/main" id="{899102D0-B011-406C-9282-425C765234DF}"/>
                  </a:ext>
                </a:extLst>
              </p:cNvPr>
              <p:cNvSpPr/>
              <p:nvPr/>
            </p:nvSpPr>
            <p:spPr>
              <a:xfrm>
                <a:off x="2035383" y="1700408"/>
                <a:ext cx="2935251" cy="1649004"/>
              </a:xfrm>
              <a:custGeom>
                <a:avLst/>
                <a:gdLst/>
                <a:ahLst/>
                <a:cxnLst>
                  <a:cxn ang="0">
                    <a:pos x="wd2" y="hd2"/>
                  </a:cxn>
                  <a:cxn ang="5400000">
                    <a:pos x="wd2" y="hd2"/>
                  </a:cxn>
                  <a:cxn ang="10800000">
                    <a:pos x="wd2" y="hd2"/>
                  </a:cxn>
                  <a:cxn ang="16200000">
                    <a:pos x="wd2" y="hd2"/>
                  </a:cxn>
                </a:cxnLst>
                <a:rect l="0" t="0" r="r" b="b"/>
                <a:pathLst>
                  <a:path w="21504" h="21489" extrusionOk="0">
                    <a:moveTo>
                      <a:pt x="376" y="18748"/>
                    </a:moveTo>
                    <a:cubicBezTo>
                      <a:pt x="474" y="18560"/>
                      <a:pt x="592" y="18364"/>
                      <a:pt x="730" y="18169"/>
                    </a:cubicBezTo>
                    <a:cubicBezTo>
                      <a:pt x="840" y="18010"/>
                      <a:pt x="962" y="17843"/>
                      <a:pt x="1096" y="17677"/>
                    </a:cubicBezTo>
                    <a:cubicBezTo>
                      <a:pt x="1210" y="17532"/>
                      <a:pt x="1332" y="17387"/>
                      <a:pt x="1463" y="17242"/>
                    </a:cubicBezTo>
                    <a:cubicBezTo>
                      <a:pt x="1581" y="17112"/>
                      <a:pt x="1703" y="16975"/>
                      <a:pt x="1829" y="16837"/>
                    </a:cubicBezTo>
                    <a:cubicBezTo>
                      <a:pt x="2517" y="16113"/>
                      <a:pt x="3387" y="15303"/>
                      <a:pt x="4425" y="14361"/>
                    </a:cubicBezTo>
                    <a:cubicBezTo>
                      <a:pt x="4539" y="14260"/>
                      <a:pt x="4657" y="14152"/>
                      <a:pt x="4775" y="14043"/>
                    </a:cubicBezTo>
                    <a:cubicBezTo>
                      <a:pt x="4889" y="13942"/>
                      <a:pt x="5007" y="13833"/>
                      <a:pt x="5125" y="13732"/>
                    </a:cubicBezTo>
                    <a:cubicBezTo>
                      <a:pt x="5239" y="13630"/>
                      <a:pt x="5357" y="13522"/>
                      <a:pt x="5475" y="13420"/>
                    </a:cubicBezTo>
                    <a:cubicBezTo>
                      <a:pt x="5589" y="13319"/>
                      <a:pt x="5707" y="13211"/>
                      <a:pt x="5825" y="13109"/>
                    </a:cubicBezTo>
                    <a:cubicBezTo>
                      <a:pt x="5963" y="12986"/>
                      <a:pt x="6106" y="12856"/>
                      <a:pt x="6252" y="12726"/>
                    </a:cubicBezTo>
                    <a:cubicBezTo>
                      <a:pt x="10692" y="8715"/>
                      <a:pt x="21504" y="0"/>
                      <a:pt x="21504" y="0"/>
                    </a:cubicBezTo>
                    <a:cubicBezTo>
                      <a:pt x="21504" y="0"/>
                      <a:pt x="12140" y="10757"/>
                      <a:pt x="8067" y="15064"/>
                    </a:cubicBezTo>
                    <a:cubicBezTo>
                      <a:pt x="7615" y="15541"/>
                      <a:pt x="7168" y="16012"/>
                      <a:pt x="6736" y="16468"/>
                    </a:cubicBezTo>
                    <a:cubicBezTo>
                      <a:pt x="6622" y="16584"/>
                      <a:pt x="6513" y="16707"/>
                      <a:pt x="6403" y="16823"/>
                    </a:cubicBezTo>
                    <a:cubicBezTo>
                      <a:pt x="6289" y="16938"/>
                      <a:pt x="6179" y="17061"/>
                      <a:pt x="6069" y="17170"/>
                    </a:cubicBezTo>
                    <a:cubicBezTo>
                      <a:pt x="5955" y="17286"/>
                      <a:pt x="5845" y="17402"/>
                      <a:pt x="5735" y="17517"/>
                    </a:cubicBezTo>
                    <a:cubicBezTo>
                      <a:pt x="5621" y="17633"/>
                      <a:pt x="5512" y="17749"/>
                      <a:pt x="5398" y="17865"/>
                    </a:cubicBezTo>
                    <a:cubicBezTo>
                      <a:pt x="4445" y="18849"/>
                      <a:pt x="3575" y="19704"/>
                      <a:pt x="2822" y="20333"/>
                    </a:cubicBezTo>
                    <a:cubicBezTo>
                      <a:pt x="2687" y="20442"/>
                      <a:pt x="2561" y="20550"/>
                      <a:pt x="2435" y="20645"/>
                    </a:cubicBezTo>
                    <a:cubicBezTo>
                      <a:pt x="2297" y="20753"/>
                      <a:pt x="2162" y="20854"/>
                      <a:pt x="2036" y="20941"/>
                    </a:cubicBezTo>
                    <a:cubicBezTo>
                      <a:pt x="1890" y="21043"/>
                      <a:pt x="1747" y="21130"/>
                      <a:pt x="1617" y="21209"/>
                    </a:cubicBezTo>
                    <a:cubicBezTo>
                      <a:pt x="1454" y="21296"/>
                      <a:pt x="1304" y="21368"/>
                      <a:pt x="1165" y="21419"/>
                    </a:cubicBezTo>
                    <a:cubicBezTo>
                      <a:pt x="624" y="21600"/>
                      <a:pt x="250" y="21441"/>
                      <a:pt x="91" y="20833"/>
                    </a:cubicBezTo>
                    <a:cubicBezTo>
                      <a:pt x="-96" y="20123"/>
                      <a:pt x="10" y="19457"/>
                      <a:pt x="376" y="18748"/>
                    </a:cubicBezTo>
                    <a:close/>
                  </a:path>
                </a:pathLst>
              </a:custGeom>
              <a:grp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06" name="Shape">
                <a:extLst>
                  <a:ext uri="{FF2B5EF4-FFF2-40B4-BE49-F238E27FC236}">
                    <a16:creationId xmlns:a16="http://schemas.microsoft.com/office/drawing/2014/main" id="{849042C9-03E7-4AC0-B696-DBA29DE0E3E1}"/>
                  </a:ext>
                </a:extLst>
              </p:cNvPr>
              <p:cNvSpPr/>
              <p:nvPr/>
            </p:nvSpPr>
            <p:spPr>
              <a:xfrm>
                <a:off x="3701777" y="1533763"/>
                <a:ext cx="1299188" cy="820002"/>
              </a:xfrm>
              <a:custGeom>
                <a:avLst/>
                <a:gdLst/>
                <a:ahLst/>
                <a:cxnLst>
                  <a:cxn ang="0">
                    <a:pos x="wd2" y="hd2"/>
                  </a:cxn>
                  <a:cxn ang="5400000">
                    <a:pos x="wd2" y="hd2"/>
                  </a:cxn>
                  <a:cxn ang="10800000">
                    <a:pos x="wd2" y="hd2"/>
                  </a:cxn>
                  <a:cxn ang="16200000">
                    <a:pos x="wd2" y="hd2"/>
                  </a:cxn>
                </a:cxnLst>
                <a:rect l="0" t="0" r="r" b="b"/>
                <a:pathLst>
                  <a:path w="21174" h="20440" extrusionOk="0">
                    <a:moveTo>
                      <a:pt x="0" y="20440"/>
                    </a:moveTo>
                    <a:cubicBezTo>
                      <a:pt x="0" y="20440"/>
                      <a:pt x="9976" y="4628"/>
                      <a:pt x="13923" y="1734"/>
                    </a:cubicBezTo>
                    <a:cubicBezTo>
                      <a:pt x="17861" y="-1160"/>
                      <a:pt x="20477" y="86"/>
                      <a:pt x="21039" y="1734"/>
                    </a:cubicBezTo>
                    <a:cubicBezTo>
                      <a:pt x="21600" y="3382"/>
                      <a:pt x="20287" y="4365"/>
                      <a:pt x="19391" y="4988"/>
                    </a:cubicBezTo>
                    <a:cubicBezTo>
                      <a:pt x="18495" y="5611"/>
                      <a:pt x="0" y="20440"/>
                      <a:pt x="0" y="20440"/>
                    </a:cubicBezTo>
                    <a:close/>
                  </a:path>
                </a:pathLst>
              </a:custGeom>
              <a:grp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07" name="Shape">
                <a:extLst>
                  <a:ext uri="{FF2B5EF4-FFF2-40B4-BE49-F238E27FC236}">
                    <a16:creationId xmlns:a16="http://schemas.microsoft.com/office/drawing/2014/main" id="{CF9A1D55-2279-48E3-AD91-F9CAA9062A53}"/>
                  </a:ext>
                </a:extLst>
              </p:cNvPr>
              <p:cNvSpPr/>
              <p:nvPr/>
            </p:nvSpPr>
            <p:spPr>
              <a:xfrm>
                <a:off x="3757319" y="1700403"/>
                <a:ext cx="1442962" cy="731552"/>
              </a:xfrm>
              <a:custGeom>
                <a:avLst/>
                <a:gdLst/>
                <a:ahLst/>
                <a:cxnLst>
                  <a:cxn ang="0">
                    <a:pos x="wd2" y="hd2"/>
                  </a:cxn>
                  <a:cxn ang="5400000">
                    <a:pos x="wd2" y="hd2"/>
                  </a:cxn>
                  <a:cxn ang="10800000">
                    <a:pos x="wd2" y="hd2"/>
                  </a:cxn>
                  <a:cxn ang="16200000">
                    <a:pos x="wd2" y="hd2"/>
                  </a:cxn>
                </a:cxnLst>
                <a:rect l="0" t="0" r="r" b="b"/>
                <a:pathLst>
                  <a:path w="21023" h="21600" extrusionOk="0">
                    <a:moveTo>
                      <a:pt x="0" y="21600"/>
                    </a:moveTo>
                    <a:cubicBezTo>
                      <a:pt x="0" y="21600"/>
                      <a:pt x="13450" y="21600"/>
                      <a:pt x="17343" y="19845"/>
                    </a:cubicBezTo>
                    <a:cubicBezTo>
                      <a:pt x="21236" y="18090"/>
                      <a:pt x="21600" y="8348"/>
                      <a:pt x="20451" y="4363"/>
                    </a:cubicBezTo>
                    <a:cubicBezTo>
                      <a:pt x="19302" y="377"/>
                      <a:pt x="17343" y="0"/>
                      <a:pt x="17343" y="0"/>
                    </a:cubicBezTo>
                    <a:lnTo>
                      <a:pt x="0" y="21600"/>
                    </a:lnTo>
                    <a:close/>
                  </a:path>
                </a:pathLst>
              </a:custGeom>
              <a:grp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08" name="Shape">
                <a:extLst>
                  <a:ext uri="{FF2B5EF4-FFF2-40B4-BE49-F238E27FC236}">
                    <a16:creationId xmlns:a16="http://schemas.microsoft.com/office/drawing/2014/main" id="{529F6213-9A05-4E11-BF36-75D48FE0C777}"/>
                  </a:ext>
                </a:extLst>
              </p:cNvPr>
              <p:cNvSpPr/>
              <p:nvPr/>
            </p:nvSpPr>
            <p:spPr>
              <a:xfrm>
                <a:off x="2653958" y="2768289"/>
                <a:ext cx="182486" cy="289961"/>
              </a:xfrm>
              <a:custGeom>
                <a:avLst/>
                <a:gdLst/>
                <a:ahLst/>
                <a:cxnLst>
                  <a:cxn ang="0">
                    <a:pos x="wd2" y="hd2"/>
                  </a:cxn>
                  <a:cxn ang="5400000">
                    <a:pos x="wd2" y="hd2"/>
                  </a:cxn>
                  <a:cxn ang="10800000">
                    <a:pos x="wd2" y="hd2"/>
                  </a:cxn>
                  <a:cxn ang="16200000">
                    <a:pos x="wd2" y="hd2"/>
                  </a:cxn>
                </a:cxnLst>
                <a:rect l="0" t="0" r="r" b="b"/>
                <a:pathLst>
                  <a:path w="20689" h="21600" extrusionOk="0">
                    <a:moveTo>
                      <a:pt x="4127" y="13490"/>
                    </a:moveTo>
                    <a:cubicBezTo>
                      <a:pt x="348" y="8814"/>
                      <a:pt x="-911" y="4179"/>
                      <a:pt x="663" y="1779"/>
                    </a:cubicBezTo>
                    <a:cubicBezTo>
                      <a:pt x="2427" y="1200"/>
                      <a:pt x="4253" y="579"/>
                      <a:pt x="6079" y="0"/>
                    </a:cubicBezTo>
                    <a:cubicBezTo>
                      <a:pt x="4631" y="2400"/>
                      <a:pt x="5890" y="6993"/>
                      <a:pt x="9669" y="11586"/>
                    </a:cubicBezTo>
                    <a:cubicBezTo>
                      <a:pt x="12880" y="15559"/>
                      <a:pt x="17099" y="18497"/>
                      <a:pt x="20689" y="19614"/>
                    </a:cubicBezTo>
                    <a:cubicBezTo>
                      <a:pt x="18926" y="20276"/>
                      <a:pt x="17225" y="20938"/>
                      <a:pt x="15525" y="21600"/>
                    </a:cubicBezTo>
                    <a:cubicBezTo>
                      <a:pt x="11747" y="20566"/>
                      <a:pt x="7402" y="17545"/>
                      <a:pt x="4127" y="13490"/>
                    </a:cubicBezTo>
                    <a:close/>
                  </a:path>
                </a:pathLst>
              </a:custGeom>
              <a:grp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09" name="Shape">
                <a:extLst>
                  <a:ext uri="{FF2B5EF4-FFF2-40B4-BE49-F238E27FC236}">
                    <a16:creationId xmlns:a16="http://schemas.microsoft.com/office/drawing/2014/main" id="{CFF37BD7-DB64-4AE8-B810-58A9B7C9C3C1}"/>
                  </a:ext>
                </a:extLst>
              </p:cNvPr>
              <p:cNvSpPr/>
              <p:nvPr/>
            </p:nvSpPr>
            <p:spPr>
              <a:xfrm>
                <a:off x="2701855" y="2748108"/>
                <a:ext cx="179490" cy="287180"/>
              </a:xfrm>
              <a:custGeom>
                <a:avLst/>
                <a:gdLst/>
                <a:ahLst/>
                <a:cxnLst>
                  <a:cxn ang="0">
                    <a:pos x="wd2" y="hd2"/>
                  </a:cxn>
                  <a:cxn ang="5400000">
                    <a:pos x="wd2" y="hd2"/>
                  </a:cxn>
                  <a:cxn ang="10800000">
                    <a:pos x="wd2" y="hd2"/>
                  </a:cxn>
                  <a:cxn ang="16200000">
                    <a:pos x="wd2" y="hd2"/>
                  </a:cxn>
                </a:cxnLst>
                <a:rect l="0" t="0" r="r" b="b"/>
                <a:pathLst>
                  <a:path w="20711" h="21600" extrusionOk="0">
                    <a:moveTo>
                      <a:pt x="4239" y="13495"/>
                    </a:moveTo>
                    <a:cubicBezTo>
                      <a:pt x="457" y="8857"/>
                      <a:pt x="-889" y="4261"/>
                      <a:pt x="585" y="1796"/>
                    </a:cubicBezTo>
                    <a:cubicBezTo>
                      <a:pt x="2380" y="1212"/>
                      <a:pt x="4239" y="585"/>
                      <a:pt x="6097" y="0"/>
                    </a:cubicBezTo>
                    <a:cubicBezTo>
                      <a:pt x="4751" y="2465"/>
                      <a:pt x="6033" y="7019"/>
                      <a:pt x="9815" y="11573"/>
                    </a:cubicBezTo>
                    <a:cubicBezTo>
                      <a:pt x="13020" y="15459"/>
                      <a:pt x="17186" y="18425"/>
                      <a:pt x="20711" y="19595"/>
                    </a:cubicBezTo>
                    <a:cubicBezTo>
                      <a:pt x="18916" y="20263"/>
                      <a:pt x="17186" y="20973"/>
                      <a:pt x="15455" y="21600"/>
                    </a:cubicBezTo>
                    <a:cubicBezTo>
                      <a:pt x="11866" y="20514"/>
                      <a:pt x="7572" y="17505"/>
                      <a:pt x="4239" y="13495"/>
                    </a:cubicBezTo>
                    <a:close/>
                  </a:path>
                </a:pathLst>
              </a:custGeom>
              <a:grp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10" name="Shape">
                <a:extLst>
                  <a:ext uri="{FF2B5EF4-FFF2-40B4-BE49-F238E27FC236}">
                    <a16:creationId xmlns:a16="http://schemas.microsoft.com/office/drawing/2014/main" id="{B3F9E1E3-53B8-44E2-8276-AA2E3F5BD69C}"/>
                  </a:ext>
                </a:extLst>
              </p:cNvPr>
              <p:cNvSpPr/>
              <p:nvPr/>
            </p:nvSpPr>
            <p:spPr>
              <a:xfrm>
                <a:off x="2606465" y="2792574"/>
                <a:ext cx="184296" cy="292730"/>
              </a:xfrm>
              <a:custGeom>
                <a:avLst/>
                <a:gdLst/>
                <a:ahLst/>
                <a:cxnLst>
                  <a:cxn ang="0">
                    <a:pos x="wd2" y="hd2"/>
                  </a:cxn>
                  <a:cxn ang="5400000">
                    <a:pos x="wd2" y="hd2"/>
                  </a:cxn>
                  <a:cxn ang="10800000">
                    <a:pos x="wd2" y="hd2"/>
                  </a:cxn>
                  <a:cxn ang="16200000">
                    <a:pos x="wd2" y="hd2"/>
                  </a:cxn>
                </a:cxnLst>
                <a:rect l="0" t="0" r="r" b="b"/>
                <a:pathLst>
                  <a:path w="20653" h="21600" extrusionOk="0">
                    <a:moveTo>
                      <a:pt x="4095" y="13526"/>
                    </a:moveTo>
                    <a:cubicBezTo>
                      <a:pt x="298" y="8812"/>
                      <a:pt x="-947" y="4140"/>
                      <a:pt x="734" y="1803"/>
                    </a:cubicBezTo>
                    <a:cubicBezTo>
                      <a:pt x="2477" y="1230"/>
                      <a:pt x="4282" y="615"/>
                      <a:pt x="6087" y="0"/>
                    </a:cubicBezTo>
                    <a:cubicBezTo>
                      <a:pt x="4531" y="2377"/>
                      <a:pt x="5776" y="6968"/>
                      <a:pt x="9511" y="11599"/>
                    </a:cubicBezTo>
                    <a:cubicBezTo>
                      <a:pt x="12810" y="15616"/>
                      <a:pt x="17105" y="18608"/>
                      <a:pt x="20653" y="19633"/>
                    </a:cubicBezTo>
                    <a:cubicBezTo>
                      <a:pt x="18910" y="20288"/>
                      <a:pt x="17229" y="20944"/>
                      <a:pt x="15486" y="21600"/>
                    </a:cubicBezTo>
                    <a:cubicBezTo>
                      <a:pt x="11876" y="20698"/>
                      <a:pt x="7456" y="17665"/>
                      <a:pt x="4095" y="13526"/>
                    </a:cubicBezTo>
                    <a:close/>
                  </a:path>
                </a:pathLst>
              </a:custGeom>
              <a:grp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11" name="Shape">
                <a:extLst>
                  <a:ext uri="{FF2B5EF4-FFF2-40B4-BE49-F238E27FC236}">
                    <a16:creationId xmlns:a16="http://schemas.microsoft.com/office/drawing/2014/main" id="{96429C49-B38F-4F4F-AC1C-85299B5E7775}"/>
                  </a:ext>
                </a:extLst>
              </p:cNvPr>
              <p:cNvSpPr/>
              <p:nvPr/>
            </p:nvSpPr>
            <p:spPr>
              <a:xfrm>
                <a:off x="2743114" y="2728619"/>
                <a:ext cx="177171" cy="284399"/>
              </a:xfrm>
              <a:custGeom>
                <a:avLst/>
                <a:gdLst/>
                <a:ahLst/>
                <a:cxnLst>
                  <a:cxn ang="0">
                    <a:pos x="wd2" y="hd2"/>
                  </a:cxn>
                  <a:cxn ang="5400000">
                    <a:pos x="wd2" y="hd2"/>
                  </a:cxn>
                  <a:cxn ang="10800000">
                    <a:pos x="wd2" y="hd2"/>
                  </a:cxn>
                  <a:cxn ang="16200000">
                    <a:pos x="wd2" y="hd2"/>
                  </a:cxn>
                </a:cxnLst>
                <a:rect l="0" t="0" r="r" b="b"/>
                <a:pathLst>
                  <a:path w="20751" h="21600" extrusionOk="0">
                    <a:moveTo>
                      <a:pt x="4291" y="13500"/>
                    </a:moveTo>
                    <a:cubicBezTo>
                      <a:pt x="517" y="8902"/>
                      <a:pt x="-849" y="4303"/>
                      <a:pt x="517" y="1814"/>
                    </a:cubicBezTo>
                    <a:cubicBezTo>
                      <a:pt x="2339" y="1223"/>
                      <a:pt x="4226" y="591"/>
                      <a:pt x="6112" y="0"/>
                    </a:cubicBezTo>
                    <a:cubicBezTo>
                      <a:pt x="4876" y="2531"/>
                      <a:pt x="6177" y="7045"/>
                      <a:pt x="9951" y="11559"/>
                    </a:cubicBezTo>
                    <a:cubicBezTo>
                      <a:pt x="13074" y="15398"/>
                      <a:pt x="17173" y="18309"/>
                      <a:pt x="20751" y="19533"/>
                    </a:cubicBezTo>
                    <a:cubicBezTo>
                      <a:pt x="18929" y="20208"/>
                      <a:pt x="17173" y="20925"/>
                      <a:pt x="15416" y="21600"/>
                    </a:cubicBezTo>
                    <a:cubicBezTo>
                      <a:pt x="11773" y="20419"/>
                      <a:pt x="7544" y="17423"/>
                      <a:pt x="4291" y="13500"/>
                    </a:cubicBezTo>
                    <a:close/>
                  </a:path>
                </a:pathLst>
              </a:custGeom>
              <a:grp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12" name="Shape">
                <a:extLst>
                  <a:ext uri="{FF2B5EF4-FFF2-40B4-BE49-F238E27FC236}">
                    <a16:creationId xmlns:a16="http://schemas.microsoft.com/office/drawing/2014/main" id="{0B6BF5ED-3EBB-4012-BF3D-AFCB364C3368}"/>
                  </a:ext>
                </a:extLst>
              </p:cNvPr>
              <p:cNvSpPr/>
              <p:nvPr/>
            </p:nvSpPr>
            <p:spPr>
              <a:xfrm>
                <a:off x="2033002" y="3143611"/>
                <a:ext cx="158277" cy="209804"/>
              </a:xfrm>
              <a:custGeom>
                <a:avLst/>
                <a:gdLst/>
                <a:ahLst/>
                <a:cxnLst>
                  <a:cxn ang="0">
                    <a:pos x="wd2" y="hd2"/>
                  </a:cxn>
                  <a:cxn ang="5400000">
                    <a:pos x="wd2" y="hd2"/>
                  </a:cxn>
                  <a:cxn ang="10800000">
                    <a:pos x="wd2" y="hd2"/>
                  </a:cxn>
                  <a:cxn ang="16200000">
                    <a:pos x="wd2" y="hd2"/>
                  </a:cxn>
                </a:cxnLst>
                <a:rect l="0" t="0" r="r" b="b"/>
                <a:pathLst>
                  <a:path w="19982" h="20760" extrusionOk="0">
                    <a:moveTo>
                      <a:pt x="6517" y="0"/>
                    </a:moveTo>
                    <a:cubicBezTo>
                      <a:pt x="6798" y="3188"/>
                      <a:pt x="8340" y="7200"/>
                      <a:pt x="11075" y="11267"/>
                    </a:cubicBezTo>
                    <a:cubicBezTo>
                      <a:pt x="13670" y="15115"/>
                      <a:pt x="16896" y="18247"/>
                      <a:pt x="19982" y="20226"/>
                    </a:cubicBezTo>
                    <a:cubicBezTo>
                      <a:pt x="10655" y="21600"/>
                      <a:pt x="4203" y="20391"/>
                      <a:pt x="1468" y="15774"/>
                    </a:cubicBezTo>
                    <a:cubicBezTo>
                      <a:pt x="-1618" y="10443"/>
                      <a:pt x="205" y="5386"/>
                      <a:pt x="6517" y="0"/>
                    </a:cubicBezTo>
                    <a:close/>
                  </a:path>
                </a:pathLst>
              </a:custGeom>
              <a:grp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13" name="Shape">
                <a:extLst>
                  <a:ext uri="{FF2B5EF4-FFF2-40B4-BE49-F238E27FC236}">
                    <a16:creationId xmlns:a16="http://schemas.microsoft.com/office/drawing/2014/main" id="{3F2A07B6-66D1-4C1E-B22A-70B57842E0F2}"/>
                  </a:ext>
                </a:extLst>
              </p:cNvPr>
              <p:cNvSpPr/>
              <p:nvPr/>
            </p:nvSpPr>
            <p:spPr>
              <a:xfrm>
                <a:off x="2082934" y="3100824"/>
                <a:ext cx="168305" cy="249403"/>
              </a:xfrm>
              <a:custGeom>
                <a:avLst/>
                <a:gdLst/>
                <a:ahLst/>
                <a:cxnLst>
                  <a:cxn ang="0">
                    <a:pos x="wd2" y="hd2"/>
                  </a:cxn>
                  <a:cxn ang="5400000">
                    <a:pos x="wd2" y="hd2"/>
                  </a:cxn>
                  <a:cxn ang="10800000">
                    <a:pos x="wd2" y="hd2"/>
                  </a:cxn>
                  <a:cxn ang="16200000">
                    <a:pos x="wd2" y="hd2"/>
                  </a:cxn>
                </a:cxnLst>
                <a:rect l="0" t="0" r="r" b="b"/>
                <a:pathLst>
                  <a:path w="21600" h="21600" extrusionOk="0">
                    <a:moveTo>
                      <a:pt x="4634" y="13710"/>
                    </a:moveTo>
                    <a:cubicBezTo>
                      <a:pt x="1853" y="10151"/>
                      <a:pt x="285" y="6639"/>
                      <a:pt x="0" y="3849"/>
                    </a:cubicBezTo>
                    <a:cubicBezTo>
                      <a:pt x="1711" y="2598"/>
                      <a:pt x="3778" y="1299"/>
                      <a:pt x="6202" y="0"/>
                    </a:cubicBezTo>
                    <a:cubicBezTo>
                      <a:pt x="5846" y="2983"/>
                      <a:pt x="7485" y="7216"/>
                      <a:pt x="10836" y="11498"/>
                    </a:cubicBezTo>
                    <a:cubicBezTo>
                      <a:pt x="13972" y="15491"/>
                      <a:pt x="17964" y="18569"/>
                      <a:pt x="21600" y="20205"/>
                    </a:cubicBezTo>
                    <a:cubicBezTo>
                      <a:pt x="18749" y="20782"/>
                      <a:pt x="16111" y="21263"/>
                      <a:pt x="13687" y="21600"/>
                    </a:cubicBezTo>
                    <a:cubicBezTo>
                      <a:pt x="10551" y="19820"/>
                      <a:pt x="7343" y="17078"/>
                      <a:pt x="4634" y="13710"/>
                    </a:cubicBezTo>
                    <a:close/>
                  </a:path>
                </a:pathLst>
              </a:custGeom>
              <a:grp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14" name="Shape">
                <a:extLst>
                  <a:ext uri="{FF2B5EF4-FFF2-40B4-BE49-F238E27FC236}">
                    <a16:creationId xmlns:a16="http://schemas.microsoft.com/office/drawing/2014/main" id="{C591CAA3-703A-4BA1-9691-53D5527FAE9A}"/>
                  </a:ext>
                </a:extLst>
              </p:cNvPr>
              <p:cNvSpPr/>
              <p:nvPr/>
            </p:nvSpPr>
            <p:spPr>
              <a:xfrm>
                <a:off x="2129718" y="3062838"/>
                <a:ext cx="178125" cy="270512"/>
              </a:xfrm>
              <a:custGeom>
                <a:avLst/>
                <a:gdLst/>
                <a:ahLst/>
                <a:cxnLst>
                  <a:cxn ang="0">
                    <a:pos x="wd2" y="hd2"/>
                  </a:cxn>
                  <a:cxn ang="5400000">
                    <a:pos x="wd2" y="hd2"/>
                  </a:cxn>
                  <a:cxn ang="10800000">
                    <a:pos x="wd2" y="hd2"/>
                  </a:cxn>
                  <a:cxn ang="16200000">
                    <a:pos x="wd2" y="hd2"/>
                  </a:cxn>
                </a:cxnLst>
                <a:rect l="0" t="0" r="r" b="b"/>
                <a:pathLst>
                  <a:path w="21312" h="21600" extrusionOk="0">
                    <a:moveTo>
                      <a:pt x="4364" y="13616"/>
                    </a:moveTo>
                    <a:cubicBezTo>
                      <a:pt x="1241" y="9669"/>
                      <a:pt x="-288" y="5766"/>
                      <a:pt x="44" y="3016"/>
                    </a:cubicBezTo>
                    <a:cubicBezTo>
                      <a:pt x="1839" y="2040"/>
                      <a:pt x="3833" y="1020"/>
                      <a:pt x="6026" y="0"/>
                    </a:cubicBezTo>
                    <a:cubicBezTo>
                      <a:pt x="5162" y="2705"/>
                      <a:pt x="6624" y="7141"/>
                      <a:pt x="10146" y="11532"/>
                    </a:cubicBezTo>
                    <a:cubicBezTo>
                      <a:pt x="13403" y="15612"/>
                      <a:pt x="17657" y="18673"/>
                      <a:pt x="21312" y="19959"/>
                    </a:cubicBezTo>
                    <a:cubicBezTo>
                      <a:pt x="18919" y="20580"/>
                      <a:pt x="16593" y="21112"/>
                      <a:pt x="14466" y="21600"/>
                    </a:cubicBezTo>
                    <a:cubicBezTo>
                      <a:pt x="11010" y="20137"/>
                      <a:pt x="7289" y="17298"/>
                      <a:pt x="4364" y="13616"/>
                    </a:cubicBezTo>
                    <a:close/>
                  </a:path>
                </a:pathLst>
              </a:custGeom>
              <a:grp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15" name="Shape">
                <a:extLst>
                  <a:ext uri="{FF2B5EF4-FFF2-40B4-BE49-F238E27FC236}">
                    <a16:creationId xmlns:a16="http://schemas.microsoft.com/office/drawing/2014/main" id="{192068A6-024E-46C9-97BA-81700259D3DD}"/>
                  </a:ext>
                </a:extLst>
              </p:cNvPr>
              <p:cNvSpPr/>
              <p:nvPr/>
            </p:nvSpPr>
            <p:spPr>
              <a:xfrm>
                <a:off x="2214371" y="3004017"/>
                <a:ext cx="188211" cy="291619"/>
              </a:xfrm>
              <a:custGeom>
                <a:avLst/>
                <a:gdLst/>
                <a:ahLst/>
                <a:cxnLst>
                  <a:cxn ang="0">
                    <a:pos x="wd2" y="hd2"/>
                  </a:cxn>
                  <a:cxn ang="5400000">
                    <a:pos x="wd2" y="hd2"/>
                  </a:cxn>
                  <a:cxn ang="10800000">
                    <a:pos x="wd2" y="hd2"/>
                  </a:cxn>
                  <a:cxn ang="16200000">
                    <a:pos x="wd2" y="hd2"/>
                  </a:cxn>
                </a:cxnLst>
                <a:rect l="0" t="0" r="r" b="b"/>
                <a:pathLst>
                  <a:path w="20851" h="21600" extrusionOk="0">
                    <a:moveTo>
                      <a:pt x="4051" y="13577"/>
                    </a:moveTo>
                    <a:cubicBezTo>
                      <a:pt x="543" y="9134"/>
                      <a:pt x="-749" y="4731"/>
                      <a:pt x="420" y="2304"/>
                    </a:cubicBezTo>
                    <a:cubicBezTo>
                      <a:pt x="2205" y="1563"/>
                      <a:pt x="4051" y="782"/>
                      <a:pt x="5959" y="0"/>
                    </a:cubicBezTo>
                    <a:cubicBezTo>
                      <a:pt x="4420" y="2345"/>
                      <a:pt x="5651" y="6994"/>
                      <a:pt x="9343" y="11643"/>
                    </a:cubicBezTo>
                    <a:cubicBezTo>
                      <a:pt x="12728" y="15881"/>
                      <a:pt x="17220" y="18967"/>
                      <a:pt x="20851" y="19831"/>
                    </a:cubicBezTo>
                    <a:cubicBezTo>
                      <a:pt x="18820" y="20448"/>
                      <a:pt x="16913" y="21065"/>
                      <a:pt x="15005" y="21600"/>
                    </a:cubicBezTo>
                    <a:cubicBezTo>
                      <a:pt x="11559" y="20613"/>
                      <a:pt x="7251" y="17650"/>
                      <a:pt x="4051" y="13577"/>
                    </a:cubicBezTo>
                    <a:close/>
                  </a:path>
                </a:pathLst>
              </a:custGeom>
              <a:grp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16" name="Shape">
                <a:extLst>
                  <a:ext uri="{FF2B5EF4-FFF2-40B4-BE49-F238E27FC236}">
                    <a16:creationId xmlns:a16="http://schemas.microsoft.com/office/drawing/2014/main" id="{C589DF8F-2EEF-45ED-800A-159AA87CEC1E}"/>
                  </a:ext>
                </a:extLst>
              </p:cNvPr>
              <p:cNvSpPr/>
              <p:nvPr/>
            </p:nvSpPr>
            <p:spPr>
              <a:xfrm>
                <a:off x="2258122" y="2814515"/>
                <a:ext cx="492434" cy="458255"/>
              </a:xfrm>
              <a:custGeom>
                <a:avLst/>
                <a:gdLst/>
                <a:ahLst/>
                <a:cxnLst>
                  <a:cxn ang="0">
                    <a:pos x="wd2" y="hd2"/>
                  </a:cxn>
                  <a:cxn ang="5400000">
                    <a:pos x="wd2" y="hd2"/>
                  </a:cxn>
                  <a:cxn ang="10800000">
                    <a:pos x="wd2" y="hd2"/>
                  </a:cxn>
                  <a:cxn ang="16200000">
                    <a:pos x="wd2" y="hd2"/>
                  </a:cxn>
                </a:cxnLst>
                <a:rect l="0" t="0" r="r" b="b"/>
                <a:pathLst>
                  <a:path w="21253" h="21600" extrusionOk="0">
                    <a:moveTo>
                      <a:pt x="1571" y="16364"/>
                    </a:moveTo>
                    <a:cubicBezTo>
                      <a:pt x="132" y="13405"/>
                      <a:pt x="-347" y="10447"/>
                      <a:pt x="252" y="8954"/>
                    </a:cubicBezTo>
                    <a:cubicBezTo>
                      <a:pt x="4304" y="6336"/>
                      <a:pt x="9434" y="3404"/>
                      <a:pt x="15547" y="0"/>
                    </a:cubicBezTo>
                    <a:cubicBezTo>
                      <a:pt x="14900" y="1492"/>
                      <a:pt x="15380" y="4477"/>
                      <a:pt x="16842" y="7488"/>
                    </a:cubicBezTo>
                    <a:cubicBezTo>
                      <a:pt x="18136" y="10132"/>
                      <a:pt x="19839" y="12070"/>
                      <a:pt x="21253" y="12672"/>
                    </a:cubicBezTo>
                    <a:cubicBezTo>
                      <a:pt x="15643" y="16233"/>
                      <a:pt x="10513" y="19322"/>
                      <a:pt x="6078" y="21600"/>
                    </a:cubicBezTo>
                    <a:cubicBezTo>
                      <a:pt x="4639" y="21024"/>
                      <a:pt x="2889" y="19061"/>
                      <a:pt x="1571" y="16364"/>
                    </a:cubicBezTo>
                    <a:close/>
                  </a:path>
                </a:pathLst>
              </a:custGeom>
              <a:grp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17" name="Shape">
                <a:extLst>
                  <a:ext uri="{FF2B5EF4-FFF2-40B4-BE49-F238E27FC236}">
                    <a16:creationId xmlns:a16="http://schemas.microsoft.com/office/drawing/2014/main" id="{7C77D9CF-9902-4993-AE29-886814AFA754}"/>
                  </a:ext>
                </a:extLst>
              </p:cNvPr>
              <p:cNvSpPr/>
              <p:nvPr/>
            </p:nvSpPr>
            <p:spPr>
              <a:xfrm>
                <a:off x="2173401" y="3033453"/>
                <a:ext cx="184778" cy="283847"/>
              </a:xfrm>
              <a:custGeom>
                <a:avLst/>
                <a:gdLst/>
                <a:ahLst/>
                <a:cxnLst>
                  <a:cxn ang="0">
                    <a:pos x="wd2" y="hd2"/>
                  </a:cxn>
                  <a:cxn ang="5400000">
                    <a:pos x="wd2" y="hd2"/>
                  </a:cxn>
                  <a:cxn ang="10800000">
                    <a:pos x="wd2" y="hd2"/>
                  </a:cxn>
                  <a:cxn ang="16200000">
                    <a:pos x="wd2" y="hd2"/>
                  </a:cxn>
                </a:cxnLst>
                <a:rect l="0" t="0" r="r" b="b"/>
                <a:pathLst>
                  <a:path w="21009" h="21600" extrusionOk="0">
                    <a:moveTo>
                      <a:pt x="4146" y="13526"/>
                    </a:moveTo>
                    <a:cubicBezTo>
                      <a:pt x="798" y="9299"/>
                      <a:pt x="-591" y="5115"/>
                      <a:pt x="230" y="2536"/>
                    </a:cubicBezTo>
                    <a:cubicBezTo>
                      <a:pt x="1998" y="1691"/>
                      <a:pt x="3893" y="845"/>
                      <a:pt x="5914" y="0"/>
                    </a:cubicBezTo>
                    <a:cubicBezTo>
                      <a:pt x="4651" y="2536"/>
                      <a:pt x="5977" y="7059"/>
                      <a:pt x="9641" y="11582"/>
                    </a:cubicBezTo>
                    <a:cubicBezTo>
                      <a:pt x="12988" y="15724"/>
                      <a:pt x="17346" y="18810"/>
                      <a:pt x="21009" y="19867"/>
                    </a:cubicBezTo>
                    <a:cubicBezTo>
                      <a:pt x="18862" y="20501"/>
                      <a:pt x="16777" y="21093"/>
                      <a:pt x="14820" y="21600"/>
                    </a:cubicBezTo>
                    <a:cubicBezTo>
                      <a:pt x="11283" y="20374"/>
                      <a:pt x="7241" y="17415"/>
                      <a:pt x="4146" y="13526"/>
                    </a:cubicBezTo>
                    <a:close/>
                  </a:path>
                </a:pathLst>
              </a:custGeom>
              <a:grp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grpSp>
          <p:nvGrpSpPr>
            <p:cNvPr id="70" name="Group 69">
              <a:extLst>
                <a:ext uri="{FF2B5EF4-FFF2-40B4-BE49-F238E27FC236}">
                  <a16:creationId xmlns:a16="http://schemas.microsoft.com/office/drawing/2014/main" id="{3BE3FE3A-EA6C-482C-9E64-EB23996E8017}"/>
                </a:ext>
              </a:extLst>
            </p:cNvPr>
            <p:cNvGrpSpPr/>
            <p:nvPr/>
          </p:nvGrpSpPr>
          <p:grpSpPr>
            <a:xfrm rot="875012">
              <a:off x="4701072" y="4281931"/>
              <a:ext cx="1613566" cy="1049644"/>
              <a:chOff x="1757651" y="1256035"/>
              <a:chExt cx="3442630" cy="2212011"/>
            </a:xfrm>
            <a:solidFill>
              <a:srgbClr val="52CDC0"/>
            </a:solidFill>
          </p:grpSpPr>
          <p:sp>
            <p:nvSpPr>
              <p:cNvPr id="88" name="Shape">
                <a:extLst>
                  <a:ext uri="{FF2B5EF4-FFF2-40B4-BE49-F238E27FC236}">
                    <a16:creationId xmlns:a16="http://schemas.microsoft.com/office/drawing/2014/main" id="{9B00D9F0-1C40-4946-91FD-621E3840AFAE}"/>
                  </a:ext>
                </a:extLst>
              </p:cNvPr>
              <p:cNvSpPr/>
              <p:nvPr/>
            </p:nvSpPr>
            <p:spPr>
              <a:xfrm>
                <a:off x="3757319" y="1256035"/>
                <a:ext cx="1277854" cy="1049185"/>
              </a:xfrm>
              <a:custGeom>
                <a:avLst/>
                <a:gdLst/>
                <a:ahLst/>
                <a:cxnLst>
                  <a:cxn ang="0">
                    <a:pos x="wd2" y="hd2"/>
                  </a:cxn>
                  <a:cxn ang="5400000">
                    <a:pos x="wd2" y="hd2"/>
                  </a:cxn>
                  <a:cxn ang="10800000">
                    <a:pos x="wd2" y="hd2"/>
                  </a:cxn>
                  <a:cxn ang="16200000">
                    <a:pos x="wd2" y="hd2"/>
                  </a:cxn>
                </a:cxnLst>
                <a:rect l="0" t="0" r="r" b="b"/>
                <a:pathLst>
                  <a:path w="21029" h="20679" extrusionOk="0">
                    <a:moveTo>
                      <a:pt x="0" y="20679"/>
                    </a:moveTo>
                    <a:cubicBezTo>
                      <a:pt x="0" y="20679"/>
                      <a:pt x="6874" y="9644"/>
                      <a:pt x="9717" y="5626"/>
                    </a:cubicBezTo>
                    <a:cubicBezTo>
                      <a:pt x="12560" y="1608"/>
                      <a:pt x="15192" y="-921"/>
                      <a:pt x="18291" y="316"/>
                    </a:cubicBezTo>
                    <a:cubicBezTo>
                      <a:pt x="21390" y="1553"/>
                      <a:pt x="21600" y="6502"/>
                      <a:pt x="20201" y="8976"/>
                    </a:cubicBezTo>
                    <a:lnTo>
                      <a:pt x="0" y="20679"/>
                    </a:ln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89" name="Shape">
                <a:extLst>
                  <a:ext uri="{FF2B5EF4-FFF2-40B4-BE49-F238E27FC236}">
                    <a16:creationId xmlns:a16="http://schemas.microsoft.com/office/drawing/2014/main" id="{D856245D-3EF1-48B2-8C3C-3452D0DDC479}"/>
                  </a:ext>
                </a:extLst>
              </p:cNvPr>
              <p:cNvSpPr/>
              <p:nvPr/>
            </p:nvSpPr>
            <p:spPr>
              <a:xfrm>
                <a:off x="1757651" y="3255710"/>
                <a:ext cx="356758" cy="212336"/>
              </a:xfrm>
              <a:custGeom>
                <a:avLst/>
                <a:gdLst/>
                <a:ahLst/>
                <a:cxnLst>
                  <a:cxn ang="0">
                    <a:pos x="wd2" y="hd2"/>
                  </a:cxn>
                  <a:cxn ang="5400000">
                    <a:pos x="wd2" y="hd2"/>
                  </a:cxn>
                  <a:cxn ang="10800000">
                    <a:pos x="wd2" y="hd2"/>
                  </a:cxn>
                  <a:cxn ang="16200000">
                    <a:pos x="wd2" y="hd2"/>
                  </a:cxn>
                </a:cxnLst>
                <a:rect l="0" t="0" r="r" b="b"/>
                <a:pathLst>
                  <a:path w="21343" h="21171" extrusionOk="0">
                    <a:moveTo>
                      <a:pt x="18576" y="513"/>
                    </a:moveTo>
                    <a:lnTo>
                      <a:pt x="0" y="21171"/>
                    </a:lnTo>
                    <a:lnTo>
                      <a:pt x="20304" y="5663"/>
                    </a:lnTo>
                    <a:cubicBezTo>
                      <a:pt x="21201" y="4999"/>
                      <a:pt x="21600" y="3227"/>
                      <a:pt x="21168" y="1731"/>
                    </a:cubicBezTo>
                    <a:cubicBezTo>
                      <a:pt x="20769" y="236"/>
                      <a:pt x="19706" y="-429"/>
                      <a:pt x="18809" y="291"/>
                    </a:cubicBezTo>
                    <a:cubicBezTo>
                      <a:pt x="18742" y="346"/>
                      <a:pt x="18642" y="402"/>
                      <a:pt x="18576" y="513"/>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90" name="Shape">
                <a:extLst>
                  <a:ext uri="{FF2B5EF4-FFF2-40B4-BE49-F238E27FC236}">
                    <a16:creationId xmlns:a16="http://schemas.microsoft.com/office/drawing/2014/main" id="{6CA75D8D-3F33-49BB-85FC-F4A82CFAA516}"/>
                  </a:ext>
                </a:extLst>
              </p:cNvPr>
              <p:cNvSpPr/>
              <p:nvPr/>
            </p:nvSpPr>
            <p:spPr>
              <a:xfrm>
                <a:off x="2035383" y="1700408"/>
                <a:ext cx="2935251" cy="1649004"/>
              </a:xfrm>
              <a:custGeom>
                <a:avLst/>
                <a:gdLst/>
                <a:ahLst/>
                <a:cxnLst>
                  <a:cxn ang="0">
                    <a:pos x="wd2" y="hd2"/>
                  </a:cxn>
                  <a:cxn ang="5400000">
                    <a:pos x="wd2" y="hd2"/>
                  </a:cxn>
                  <a:cxn ang="10800000">
                    <a:pos x="wd2" y="hd2"/>
                  </a:cxn>
                  <a:cxn ang="16200000">
                    <a:pos x="wd2" y="hd2"/>
                  </a:cxn>
                </a:cxnLst>
                <a:rect l="0" t="0" r="r" b="b"/>
                <a:pathLst>
                  <a:path w="21504" h="21489" extrusionOk="0">
                    <a:moveTo>
                      <a:pt x="376" y="18748"/>
                    </a:moveTo>
                    <a:cubicBezTo>
                      <a:pt x="474" y="18560"/>
                      <a:pt x="592" y="18364"/>
                      <a:pt x="730" y="18169"/>
                    </a:cubicBezTo>
                    <a:cubicBezTo>
                      <a:pt x="840" y="18010"/>
                      <a:pt x="962" y="17843"/>
                      <a:pt x="1096" y="17677"/>
                    </a:cubicBezTo>
                    <a:cubicBezTo>
                      <a:pt x="1210" y="17532"/>
                      <a:pt x="1332" y="17387"/>
                      <a:pt x="1463" y="17242"/>
                    </a:cubicBezTo>
                    <a:cubicBezTo>
                      <a:pt x="1581" y="17112"/>
                      <a:pt x="1703" y="16975"/>
                      <a:pt x="1829" y="16837"/>
                    </a:cubicBezTo>
                    <a:cubicBezTo>
                      <a:pt x="2517" y="16113"/>
                      <a:pt x="3387" y="15303"/>
                      <a:pt x="4425" y="14361"/>
                    </a:cubicBezTo>
                    <a:cubicBezTo>
                      <a:pt x="4539" y="14260"/>
                      <a:pt x="4657" y="14152"/>
                      <a:pt x="4775" y="14043"/>
                    </a:cubicBezTo>
                    <a:cubicBezTo>
                      <a:pt x="4889" y="13942"/>
                      <a:pt x="5007" y="13833"/>
                      <a:pt x="5125" y="13732"/>
                    </a:cubicBezTo>
                    <a:cubicBezTo>
                      <a:pt x="5239" y="13630"/>
                      <a:pt x="5357" y="13522"/>
                      <a:pt x="5475" y="13420"/>
                    </a:cubicBezTo>
                    <a:cubicBezTo>
                      <a:pt x="5589" y="13319"/>
                      <a:pt x="5707" y="13211"/>
                      <a:pt x="5825" y="13109"/>
                    </a:cubicBezTo>
                    <a:cubicBezTo>
                      <a:pt x="5963" y="12986"/>
                      <a:pt x="6106" y="12856"/>
                      <a:pt x="6252" y="12726"/>
                    </a:cubicBezTo>
                    <a:cubicBezTo>
                      <a:pt x="10692" y="8715"/>
                      <a:pt x="21504" y="0"/>
                      <a:pt x="21504" y="0"/>
                    </a:cubicBezTo>
                    <a:cubicBezTo>
                      <a:pt x="21504" y="0"/>
                      <a:pt x="12140" y="10757"/>
                      <a:pt x="8067" y="15064"/>
                    </a:cubicBezTo>
                    <a:cubicBezTo>
                      <a:pt x="7615" y="15541"/>
                      <a:pt x="7168" y="16012"/>
                      <a:pt x="6736" y="16468"/>
                    </a:cubicBezTo>
                    <a:cubicBezTo>
                      <a:pt x="6622" y="16584"/>
                      <a:pt x="6513" y="16707"/>
                      <a:pt x="6403" y="16823"/>
                    </a:cubicBezTo>
                    <a:cubicBezTo>
                      <a:pt x="6289" y="16938"/>
                      <a:pt x="6179" y="17061"/>
                      <a:pt x="6069" y="17170"/>
                    </a:cubicBezTo>
                    <a:cubicBezTo>
                      <a:pt x="5955" y="17286"/>
                      <a:pt x="5845" y="17402"/>
                      <a:pt x="5735" y="17517"/>
                    </a:cubicBezTo>
                    <a:cubicBezTo>
                      <a:pt x="5621" y="17633"/>
                      <a:pt x="5512" y="17749"/>
                      <a:pt x="5398" y="17865"/>
                    </a:cubicBezTo>
                    <a:cubicBezTo>
                      <a:pt x="4445" y="18849"/>
                      <a:pt x="3575" y="19704"/>
                      <a:pt x="2822" y="20333"/>
                    </a:cubicBezTo>
                    <a:cubicBezTo>
                      <a:pt x="2687" y="20442"/>
                      <a:pt x="2561" y="20550"/>
                      <a:pt x="2435" y="20645"/>
                    </a:cubicBezTo>
                    <a:cubicBezTo>
                      <a:pt x="2297" y="20753"/>
                      <a:pt x="2162" y="20854"/>
                      <a:pt x="2036" y="20941"/>
                    </a:cubicBezTo>
                    <a:cubicBezTo>
                      <a:pt x="1890" y="21043"/>
                      <a:pt x="1747" y="21130"/>
                      <a:pt x="1617" y="21209"/>
                    </a:cubicBezTo>
                    <a:cubicBezTo>
                      <a:pt x="1454" y="21296"/>
                      <a:pt x="1304" y="21368"/>
                      <a:pt x="1165" y="21419"/>
                    </a:cubicBezTo>
                    <a:cubicBezTo>
                      <a:pt x="624" y="21600"/>
                      <a:pt x="250" y="21441"/>
                      <a:pt x="91" y="20833"/>
                    </a:cubicBezTo>
                    <a:cubicBezTo>
                      <a:pt x="-96" y="20123"/>
                      <a:pt x="10" y="19457"/>
                      <a:pt x="376" y="18748"/>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91" name="Shape">
                <a:extLst>
                  <a:ext uri="{FF2B5EF4-FFF2-40B4-BE49-F238E27FC236}">
                    <a16:creationId xmlns:a16="http://schemas.microsoft.com/office/drawing/2014/main" id="{94504A46-E520-4D6C-8885-48772AFD6BA1}"/>
                  </a:ext>
                </a:extLst>
              </p:cNvPr>
              <p:cNvSpPr/>
              <p:nvPr/>
            </p:nvSpPr>
            <p:spPr>
              <a:xfrm>
                <a:off x="3701777" y="1533763"/>
                <a:ext cx="1299188" cy="820002"/>
              </a:xfrm>
              <a:custGeom>
                <a:avLst/>
                <a:gdLst/>
                <a:ahLst/>
                <a:cxnLst>
                  <a:cxn ang="0">
                    <a:pos x="wd2" y="hd2"/>
                  </a:cxn>
                  <a:cxn ang="5400000">
                    <a:pos x="wd2" y="hd2"/>
                  </a:cxn>
                  <a:cxn ang="10800000">
                    <a:pos x="wd2" y="hd2"/>
                  </a:cxn>
                  <a:cxn ang="16200000">
                    <a:pos x="wd2" y="hd2"/>
                  </a:cxn>
                </a:cxnLst>
                <a:rect l="0" t="0" r="r" b="b"/>
                <a:pathLst>
                  <a:path w="21174" h="20440" extrusionOk="0">
                    <a:moveTo>
                      <a:pt x="0" y="20440"/>
                    </a:moveTo>
                    <a:cubicBezTo>
                      <a:pt x="0" y="20440"/>
                      <a:pt x="9976" y="4628"/>
                      <a:pt x="13923" y="1734"/>
                    </a:cubicBezTo>
                    <a:cubicBezTo>
                      <a:pt x="17861" y="-1160"/>
                      <a:pt x="20477" y="86"/>
                      <a:pt x="21039" y="1734"/>
                    </a:cubicBezTo>
                    <a:cubicBezTo>
                      <a:pt x="21600" y="3382"/>
                      <a:pt x="20287" y="4365"/>
                      <a:pt x="19391" y="4988"/>
                    </a:cubicBezTo>
                    <a:cubicBezTo>
                      <a:pt x="18495" y="5611"/>
                      <a:pt x="0" y="20440"/>
                      <a:pt x="0" y="20440"/>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92" name="Shape">
                <a:extLst>
                  <a:ext uri="{FF2B5EF4-FFF2-40B4-BE49-F238E27FC236}">
                    <a16:creationId xmlns:a16="http://schemas.microsoft.com/office/drawing/2014/main" id="{C21F24C2-E3CF-46BB-8207-DA2AF897E05F}"/>
                  </a:ext>
                </a:extLst>
              </p:cNvPr>
              <p:cNvSpPr/>
              <p:nvPr/>
            </p:nvSpPr>
            <p:spPr>
              <a:xfrm>
                <a:off x="3757319" y="1700403"/>
                <a:ext cx="1442962" cy="731552"/>
              </a:xfrm>
              <a:custGeom>
                <a:avLst/>
                <a:gdLst/>
                <a:ahLst/>
                <a:cxnLst>
                  <a:cxn ang="0">
                    <a:pos x="wd2" y="hd2"/>
                  </a:cxn>
                  <a:cxn ang="5400000">
                    <a:pos x="wd2" y="hd2"/>
                  </a:cxn>
                  <a:cxn ang="10800000">
                    <a:pos x="wd2" y="hd2"/>
                  </a:cxn>
                  <a:cxn ang="16200000">
                    <a:pos x="wd2" y="hd2"/>
                  </a:cxn>
                </a:cxnLst>
                <a:rect l="0" t="0" r="r" b="b"/>
                <a:pathLst>
                  <a:path w="21023" h="21600" extrusionOk="0">
                    <a:moveTo>
                      <a:pt x="0" y="21600"/>
                    </a:moveTo>
                    <a:cubicBezTo>
                      <a:pt x="0" y="21600"/>
                      <a:pt x="13450" y="21600"/>
                      <a:pt x="17343" y="19845"/>
                    </a:cubicBezTo>
                    <a:cubicBezTo>
                      <a:pt x="21236" y="18090"/>
                      <a:pt x="21600" y="8348"/>
                      <a:pt x="20451" y="4363"/>
                    </a:cubicBezTo>
                    <a:cubicBezTo>
                      <a:pt x="19302" y="377"/>
                      <a:pt x="17343" y="0"/>
                      <a:pt x="17343" y="0"/>
                    </a:cubicBezTo>
                    <a:lnTo>
                      <a:pt x="0" y="21600"/>
                    </a:ln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93" name="Shape">
                <a:extLst>
                  <a:ext uri="{FF2B5EF4-FFF2-40B4-BE49-F238E27FC236}">
                    <a16:creationId xmlns:a16="http://schemas.microsoft.com/office/drawing/2014/main" id="{D0E69C0C-2E95-4789-B1F6-F5B39994A7D4}"/>
                  </a:ext>
                </a:extLst>
              </p:cNvPr>
              <p:cNvSpPr/>
              <p:nvPr/>
            </p:nvSpPr>
            <p:spPr>
              <a:xfrm>
                <a:off x="2653958" y="2768289"/>
                <a:ext cx="182486" cy="289961"/>
              </a:xfrm>
              <a:custGeom>
                <a:avLst/>
                <a:gdLst/>
                <a:ahLst/>
                <a:cxnLst>
                  <a:cxn ang="0">
                    <a:pos x="wd2" y="hd2"/>
                  </a:cxn>
                  <a:cxn ang="5400000">
                    <a:pos x="wd2" y="hd2"/>
                  </a:cxn>
                  <a:cxn ang="10800000">
                    <a:pos x="wd2" y="hd2"/>
                  </a:cxn>
                  <a:cxn ang="16200000">
                    <a:pos x="wd2" y="hd2"/>
                  </a:cxn>
                </a:cxnLst>
                <a:rect l="0" t="0" r="r" b="b"/>
                <a:pathLst>
                  <a:path w="20689" h="21600" extrusionOk="0">
                    <a:moveTo>
                      <a:pt x="4127" y="13490"/>
                    </a:moveTo>
                    <a:cubicBezTo>
                      <a:pt x="348" y="8814"/>
                      <a:pt x="-911" y="4179"/>
                      <a:pt x="663" y="1779"/>
                    </a:cubicBezTo>
                    <a:cubicBezTo>
                      <a:pt x="2427" y="1200"/>
                      <a:pt x="4253" y="579"/>
                      <a:pt x="6079" y="0"/>
                    </a:cubicBezTo>
                    <a:cubicBezTo>
                      <a:pt x="4631" y="2400"/>
                      <a:pt x="5890" y="6993"/>
                      <a:pt x="9669" y="11586"/>
                    </a:cubicBezTo>
                    <a:cubicBezTo>
                      <a:pt x="12880" y="15559"/>
                      <a:pt x="17099" y="18497"/>
                      <a:pt x="20689" y="19614"/>
                    </a:cubicBezTo>
                    <a:cubicBezTo>
                      <a:pt x="18926" y="20276"/>
                      <a:pt x="17225" y="20938"/>
                      <a:pt x="15525" y="21600"/>
                    </a:cubicBezTo>
                    <a:cubicBezTo>
                      <a:pt x="11747" y="20566"/>
                      <a:pt x="7402" y="17545"/>
                      <a:pt x="4127" y="13490"/>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94" name="Shape">
                <a:extLst>
                  <a:ext uri="{FF2B5EF4-FFF2-40B4-BE49-F238E27FC236}">
                    <a16:creationId xmlns:a16="http://schemas.microsoft.com/office/drawing/2014/main" id="{54401EE4-1F96-4D6F-BE7B-59EC38096D3A}"/>
                  </a:ext>
                </a:extLst>
              </p:cNvPr>
              <p:cNvSpPr/>
              <p:nvPr/>
            </p:nvSpPr>
            <p:spPr>
              <a:xfrm>
                <a:off x="2701855" y="2748108"/>
                <a:ext cx="179490" cy="287180"/>
              </a:xfrm>
              <a:custGeom>
                <a:avLst/>
                <a:gdLst/>
                <a:ahLst/>
                <a:cxnLst>
                  <a:cxn ang="0">
                    <a:pos x="wd2" y="hd2"/>
                  </a:cxn>
                  <a:cxn ang="5400000">
                    <a:pos x="wd2" y="hd2"/>
                  </a:cxn>
                  <a:cxn ang="10800000">
                    <a:pos x="wd2" y="hd2"/>
                  </a:cxn>
                  <a:cxn ang="16200000">
                    <a:pos x="wd2" y="hd2"/>
                  </a:cxn>
                </a:cxnLst>
                <a:rect l="0" t="0" r="r" b="b"/>
                <a:pathLst>
                  <a:path w="20711" h="21600" extrusionOk="0">
                    <a:moveTo>
                      <a:pt x="4239" y="13495"/>
                    </a:moveTo>
                    <a:cubicBezTo>
                      <a:pt x="457" y="8857"/>
                      <a:pt x="-889" y="4261"/>
                      <a:pt x="585" y="1796"/>
                    </a:cubicBezTo>
                    <a:cubicBezTo>
                      <a:pt x="2380" y="1212"/>
                      <a:pt x="4239" y="585"/>
                      <a:pt x="6097" y="0"/>
                    </a:cubicBezTo>
                    <a:cubicBezTo>
                      <a:pt x="4751" y="2465"/>
                      <a:pt x="6033" y="7019"/>
                      <a:pt x="9815" y="11573"/>
                    </a:cubicBezTo>
                    <a:cubicBezTo>
                      <a:pt x="13020" y="15459"/>
                      <a:pt x="17186" y="18425"/>
                      <a:pt x="20711" y="19595"/>
                    </a:cubicBezTo>
                    <a:cubicBezTo>
                      <a:pt x="18916" y="20263"/>
                      <a:pt x="17186" y="20973"/>
                      <a:pt x="15455" y="21600"/>
                    </a:cubicBezTo>
                    <a:cubicBezTo>
                      <a:pt x="11866" y="20514"/>
                      <a:pt x="7572" y="17505"/>
                      <a:pt x="4239" y="13495"/>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95" name="Shape">
                <a:extLst>
                  <a:ext uri="{FF2B5EF4-FFF2-40B4-BE49-F238E27FC236}">
                    <a16:creationId xmlns:a16="http://schemas.microsoft.com/office/drawing/2014/main" id="{34EDBAE4-E825-40DF-B3B5-B8E4DD5C5BE4}"/>
                  </a:ext>
                </a:extLst>
              </p:cNvPr>
              <p:cNvSpPr/>
              <p:nvPr/>
            </p:nvSpPr>
            <p:spPr>
              <a:xfrm>
                <a:off x="2606465" y="2792574"/>
                <a:ext cx="184296" cy="292730"/>
              </a:xfrm>
              <a:custGeom>
                <a:avLst/>
                <a:gdLst/>
                <a:ahLst/>
                <a:cxnLst>
                  <a:cxn ang="0">
                    <a:pos x="wd2" y="hd2"/>
                  </a:cxn>
                  <a:cxn ang="5400000">
                    <a:pos x="wd2" y="hd2"/>
                  </a:cxn>
                  <a:cxn ang="10800000">
                    <a:pos x="wd2" y="hd2"/>
                  </a:cxn>
                  <a:cxn ang="16200000">
                    <a:pos x="wd2" y="hd2"/>
                  </a:cxn>
                </a:cxnLst>
                <a:rect l="0" t="0" r="r" b="b"/>
                <a:pathLst>
                  <a:path w="20653" h="21600" extrusionOk="0">
                    <a:moveTo>
                      <a:pt x="4095" y="13526"/>
                    </a:moveTo>
                    <a:cubicBezTo>
                      <a:pt x="298" y="8812"/>
                      <a:pt x="-947" y="4140"/>
                      <a:pt x="734" y="1803"/>
                    </a:cubicBezTo>
                    <a:cubicBezTo>
                      <a:pt x="2477" y="1230"/>
                      <a:pt x="4282" y="615"/>
                      <a:pt x="6087" y="0"/>
                    </a:cubicBezTo>
                    <a:cubicBezTo>
                      <a:pt x="4531" y="2377"/>
                      <a:pt x="5776" y="6968"/>
                      <a:pt x="9511" y="11599"/>
                    </a:cubicBezTo>
                    <a:cubicBezTo>
                      <a:pt x="12810" y="15616"/>
                      <a:pt x="17105" y="18608"/>
                      <a:pt x="20653" y="19633"/>
                    </a:cubicBezTo>
                    <a:cubicBezTo>
                      <a:pt x="18910" y="20288"/>
                      <a:pt x="17229" y="20944"/>
                      <a:pt x="15486" y="21600"/>
                    </a:cubicBezTo>
                    <a:cubicBezTo>
                      <a:pt x="11876" y="20698"/>
                      <a:pt x="7456" y="17665"/>
                      <a:pt x="4095" y="13526"/>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96" name="Shape">
                <a:extLst>
                  <a:ext uri="{FF2B5EF4-FFF2-40B4-BE49-F238E27FC236}">
                    <a16:creationId xmlns:a16="http://schemas.microsoft.com/office/drawing/2014/main" id="{DCE2885D-58B7-4387-8F8F-201519BE8861}"/>
                  </a:ext>
                </a:extLst>
              </p:cNvPr>
              <p:cNvSpPr/>
              <p:nvPr/>
            </p:nvSpPr>
            <p:spPr>
              <a:xfrm>
                <a:off x="2743114" y="2728619"/>
                <a:ext cx="177171" cy="284399"/>
              </a:xfrm>
              <a:custGeom>
                <a:avLst/>
                <a:gdLst/>
                <a:ahLst/>
                <a:cxnLst>
                  <a:cxn ang="0">
                    <a:pos x="wd2" y="hd2"/>
                  </a:cxn>
                  <a:cxn ang="5400000">
                    <a:pos x="wd2" y="hd2"/>
                  </a:cxn>
                  <a:cxn ang="10800000">
                    <a:pos x="wd2" y="hd2"/>
                  </a:cxn>
                  <a:cxn ang="16200000">
                    <a:pos x="wd2" y="hd2"/>
                  </a:cxn>
                </a:cxnLst>
                <a:rect l="0" t="0" r="r" b="b"/>
                <a:pathLst>
                  <a:path w="20751" h="21600" extrusionOk="0">
                    <a:moveTo>
                      <a:pt x="4291" y="13500"/>
                    </a:moveTo>
                    <a:cubicBezTo>
                      <a:pt x="517" y="8902"/>
                      <a:pt x="-849" y="4303"/>
                      <a:pt x="517" y="1814"/>
                    </a:cubicBezTo>
                    <a:cubicBezTo>
                      <a:pt x="2339" y="1223"/>
                      <a:pt x="4226" y="591"/>
                      <a:pt x="6112" y="0"/>
                    </a:cubicBezTo>
                    <a:cubicBezTo>
                      <a:pt x="4876" y="2531"/>
                      <a:pt x="6177" y="7045"/>
                      <a:pt x="9951" y="11559"/>
                    </a:cubicBezTo>
                    <a:cubicBezTo>
                      <a:pt x="13074" y="15398"/>
                      <a:pt x="17173" y="18309"/>
                      <a:pt x="20751" y="19533"/>
                    </a:cubicBezTo>
                    <a:cubicBezTo>
                      <a:pt x="18929" y="20208"/>
                      <a:pt x="17173" y="20925"/>
                      <a:pt x="15416" y="21600"/>
                    </a:cubicBezTo>
                    <a:cubicBezTo>
                      <a:pt x="11773" y="20419"/>
                      <a:pt x="7544" y="17423"/>
                      <a:pt x="4291" y="13500"/>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97" name="Shape">
                <a:extLst>
                  <a:ext uri="{FF2B5EF4-FFF2-40B4-BE49-F238E27FC236}">
                    <a16:creationId xmlns:a16="http://schemas.microsoft.com/office/drawing/2014/main" id="{D87DA78F-A963-45EA-8076-0484AF02EC05}"/>
                  </a:ext>
                </a:extLst>
              </p:cNvPr>
              <p:cNvSpPr/>
              <p:nvPr/>
            </p:nvSpPr>
            <p:spPr>
              <a:xfrm>
                <a:off x="2033002" y="3143611"/>
                <a:ext cx="158277" cy="209804"/>
              </a:xfrm>
              <a:custGeom>
                <a:avLst/>
                <a:gdLst/>
                <a:ahLst/>
                <a:cxnLst>
                  <a:cxn ang="0">
                    <a:pos x="wd2" y="hd2"/>
                  </a:cxn>
                  <a:cxn ang="5400000">
                    <a:pos x="wd2" y="hd2"/>
                  </a:cxn>
                  <a:cxn ang="10800000">
                    <a:pos x="wd2" y="hd2"/>
                  </a:cxn>
                  <a:cxn ang="16200000">
                    <a:pos x="wd2" y="hd2"/>
                  </a:cxn>
                </a:cxnLst>
                <a:rect l="0" t="0" r="r" b="b"/>
                <a:pathLst>
                  <a:path w="19982" h="20760" extrusionOk="0">
                    <a:moveTo>
                      <a:pt x="6517" y="0"/>
                    </a:moveTo>
                    <a:cubicBezTo>
                      <a:pt x="6798" y="3188"/>
                      <a:pt x="8340" y="7200"/>
                      <a:pt x="11075" y="11267"/>
                    </a:cubicBezTo>
                    <a:cubicBezTo>
                      <a:pt x="13670" y="15115"/>
                      <a:pt x="16896" y="18247"/>
                      <a:pt x="19982" y="20226"/>
                    </a:cubicBezTo>
                    <a:cubicBezTo>
                      <a:pt x="10655" y="21600"/>
                      <a:pt x="4203" y="20391"/>
                      <a:pt x="1468" y="15774"/>
                    </a:cubicBezTo>
                    <a:cubicBezTo>
                      <a:pt x="-1618" y="10443"/>
                      <a:pt x="205" y="5386"/>
                      <a:pt x="6517" y="0"/>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98" name="Shape">
                <a:extLst>
                  <a:ext uri="{FF2B5EF4-FFF2-40B4-BE49-F238E27FC236}">
                    <a16:creationId xmlns:a16="http://schemas.microsoft.com/office/drawing/2014/main" id="{8D9E0947-E121-40F1-9D4D-576E06F40D73}"/>
                  </a:ext>
                </a:extLst>
              </p:cNvPr>
              <p:cNvSpPr/>
              <p:nvPr/>
            </p:nvSpPr>
            <p:spPr>
              <a:xfrm>
                <a:off x="2082934" y="3100824"/>
                <a:ext cx="168305" cy="249403"/>
              </a:xfrm>
              <a:custGeom>
                <a:avLst/>
                <a:gdLst/>
                <a:ahLst/>
                <a:cxnLst>
                  <a:cxn ang="0">
                    <a:pos x="wd2" y="hd2"/>
                  </a:cxn>
                  <a:cxn ang="5400000">
                    <a:pos x="wd2" y="hd2"/>
                  </a:cxn>
                  <a:cxn ang="10800000">
                    <a:pos x="wd2" y="hd2"/>
                  </a:cxn>
                  <a:cxn ang="16200000">
                    <a:pos x="wd2" y="hd2"/>
                  </a:cxn>
                </a:cxnLst>
                <a:rect l="0" t="0" r="r" b="b"/>
                <a:pathLst>
                  <a:path w="21600" h="21600" extrusionOk="0">
                    <a:moveTo>
                      <a:pt x="4634" y="13710"/>
                    </a:moveTo>
                    <a:cubicBezTo>
                      <a:pt x="1853" y="10151"/>
                      <a:pt x="285" y="6639"/>
                      <a:pt x="0" y="3849"/>
                    </a:cubicBezTo>
                    <a:cubicBezTo>
                      <a:pt x="1711" y="2598"/>
                      <a:pt x="3778" y="1299"/>
                      <a:pt x="6202" y="0"/>
                    </a:cubicBezTo>
                    <a:cubicBezTo>
                      <a:pt x="5846" y="2983"/>
                      <a:pt x="7485" y="7216"/>
                      <a:pt x="10836" y="11498"/>
                    </a:cubicBezTo>
                    <a:cubicBezTo>
                      <a:pt x="13972" y="15491"/>
                      <a:pt x="17964" y="18569"/>
                      <a:pt x="21600" y="20205"/>
                    </a:cubicBezTo>
                    <a:cubicBezTo>
                      <a:pt x="18749" y="20782"/>
                      <a:pt x="16111" y="21263"/>
                      <a:pt x="13687" y="21600"/>
                    </a:cubicBezTo>
                    <a:cubicBezTo>
                      <a:pt x="10551" y="19820"/>
                      <a:pt x="7343" y="17078"/>
                      <a:pt x="4634" y="13710"/>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99" name="Shape">
                <a:extLst>
                  <a:ext uri="{FF2B5EF4-FFF2-40B4-BE49-F238E27FC236}">
                    <a16:creationId xmlns:a16="http://schemas.microsoft.com/office/drawing/2014/main" id="{A2F72003-4501-4BDB-BF13-DB09063D1C46}"/>
                  </a:ext>
                </a:extLst>
              </p:cNvPr>
              <p:cNvSpPr/>
              <p:nvPr/>
            </p:nvSpPr>
            <p:spPr>
              <a:xfrm>
                <a:off x="2129718" y="3062838"/>
                <a:ext cx="178125" cy="270512"/>
              </a:xfrm>
              <a:custGeom>
                <a:avLst/>
                <a:gdLst/>
                <a:ahLst/>
                <a:cxnLst>
                  <a:cxn ang="0">
                    <a:pos x="wd2" y="hd2"/>
                  </a:cxn>
                  <a:cxn ang="5400000">
                    <a:pos x="wd2" y="hd2"/>
                  </a:cxn>
                  <a:cxn ang="10800000">
                    <a:pos x="wd2" y="hd2"/>
                  </a:cxn>
                  <a:cxn ang="16200000">
                    <a:pos x="wd2" y="hd2"/>
                  </a:cxn>
                </a:cxnLst>
                <a:rect l="0" t="0" r="r" b="b"/>
                <a:pathLst>
                  <a:path w="21312" h="21600" extrusionOk="0">
                    <a:moveTo>
                      <a:pt x="4364" y="13616"/>
                    </a:moveTo>
                    <a:cubicBezTo>
                      <a:pt x="1241" y="9669"/>
                      <a:pt x="-288" y="5766"/>
                      <a:pt x="44" y="3016"/>
                    </a:cubicBezTo>
                    <a:cubicBezTo>
                      <a:pt x="1839" y="2040"/>
                      <a:pt x="3833" y="1020"/>
                      <a:pt x="6026" y="0"/>
                    </a:cubicBezTo>
                    <a:cubicBezTo>
                      <a:pt x="5162" y="2705"/>
                      <a:pt x="6624" y="7141"/>
                      <a:pt x="10146" y="11532"/>
                    </a:cubicBezTo>
                    <a:cubicBezTo>
                      <a:pt x="13403" y="15612"/>
                      <a:pt x="17657" y="18673"/>
                      <a:pt x="21312" y="19959"/>
                    </a:cubicBezTo>
                    <a:cubicBezTo>
                      <a:pt x="18919" y="20580"/>
                      <a:pt x="16593" y="21112"/>
                      <a:pt x="14466" y="21600"/>
                    </a:cubicBezTo>
                    <a:cubicBezTo>
                      <a:pt x="11010" y="20137"/>
                      <a:pt x="7289" y="17298"/>
                      <a:pt x="4364" y="13616"/>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00" name="Shape">
                <a:extLst>
                  <a:ext uri="{FF2B5EF4-FFF2-40B4-BE49-F238E27FC236}">
                    <a16:creationId xmlns:a16="http://schemas.microsoft.com/office/drawing/2014/main" id="{5AD52AAB-C939-4A61-8852-D32D07DB3992}"/>
                  </a:ext>
                </a:extLst>
              </p:cNvPr>
              <p:cNvSpPr/>
              <p:nvPr/>
            </p:nvSpPr>
            <p:spPr>
              <a:xfrm>
                <a:off x="2214371" y="3004017"/>
                <a:ext cx="188211" cy="291619"/>
              </a:xfrm>
              <a:custGeom>
                <a:avLst/>
                <a:gdLst/>
                <a:ahLst/>
                <a:cxnLst>
                  <a:cxn ang="0">
                    <a:pos x="wd2" y="hd2"/>
                  </a:cxn>
                  <a:cxn ang="5400000">
                    <a:pos x="wd2" y="hd2"/>
                  </a:cxn>
                  <a:cxn ang="10800000">
                    <a:pos x="wd2" y="hd2"/>
                  </a:cxn>
                  <a:cxn ang="16200000">
                    <a:pos x="wd2" y="hd2"/>
                  </a:cxn>
                </a:cxnLst>
                <a:rect l="0" t="0" r="r" b="b"/>
                <a:pathLst>
                  <a:path w="20851" h="21600" extrusionOk="0">
                    <a:moveTo>
                      <a:pt x="4051" y="13577"/>
                    </a:moveTo>
                    <a:cubicBezTo>
                      <a:pt x="543" y="9134"/>
                      <a:pt x="-749" y="4731"/>
                      <a:pt x="420" y="2304"/>
                    </a:cubicBezTo>
                    <a:cubicBezTo>
                      <a:pt x="2205" y="1563"/>
                      <a:pt x="4051" y="782"/>
                      <a:pt x="5959" y="0"/>
                    </a:cubicBezTo>
                    <a:cubicBezTo>
                      <a:pt x="4420" y="2345"/>
                      <a:pt x="5651" y="6994"/>
                      <a:pt x="9343" y="11643"/>
                    </a:cubicBezTo>
                    <a:cubicBezTo>
                      <a:pt x="12728" y="15881"/>
                      <a:pt x="17220" y="18967"/>
                      <a:pt x="20851" y="19831"/>
                    </a:cubicBezTo>
                    <a:cubicBezTo>
                      <a:pt x="18820" y="20448"/>
                      <a:pt x="16913" y="21065"/>
                      <a:pt x="15005" y="21600"/>
                    </a:cubicBezTo>
                    <a:cubicBezTo>
                      <a:pt x="11559" y="20613"/>
                      <a:pt x="7251" y="17650"/>
                      <a:pt x="4051" y="13577"/>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01" name="Shape">
                <a:extLst>
                  <a:ext uri="{FF2B5EF4-FFF2-40B4-BE49-F238E27FC236}">
                    <a16:creationId xmlns:a16="http://schemas.microsoft.com/office/drawing/2014/main" id="{6FE22DD8-62D6-4459-B093-3401B302E3C5}"/>
                  </a:ext>
                </a:extLst>
              </p:cNvPr>
              <p:cNvSpPr/>
              <p:nvPr/>
            </p:nvSpPr>
            <p:spPr>
              <a:xfrm>
                <a:off x="2258122" y="2814515"/>
                <a:ext cx="492434" cy="458255"/>
              </a:xfrm>
              <a:custGeom>
                <a:avLst/>
                <a:gdLst/>
                <a:ahLst/>
                <a:cxnLst>
                  <a:cxn ang="0">
                    <a:pos x="wd2" y="hd2"/>
                  </a:cxn>
                  <a:cxn ang="5400000">
                    <a:pos x="wd2" y="hd2"/>
                  </a:cxn>
                  <a:cxn ang="10800000">
                    <a:pos x="wd2" y="hd2"/>
                  </a:cxn>
                  <a:cxn ang="16200000">
                    <a:pos x="wd2" y="hd2"/>
                  </a:cxn>
                </a:cxnLst>
                <a:rect l="0" t="0" r="r" b="b"/>
                <a:pathLst>
                  <a:path w="21253" h="21600" extrusionOk="0">
                    <a:moveTo>
                      <a:pt x="1571" y="16364"/>
                    </a:moveTo>
                    <a:cubicBezTo>
                      <a:pt x="132" y="13405"/>
                      <a:pt x="-347" y="10447"/>
                      <a:pt x="252" y="8954"/>
                    </a:cubicBezTo>
                    <a:cubicBezTo>
                      <a:pt x="4304" y="6336"/>
                      <a:pt x="9434" y="3404"/>
                      <a:pt x="15547" y="0"/>
                    </a:cubicBezTo>
                    <a:cubicBezTo>
                      <a:pt x="14900" y="1492"/>
                      <a:pt x="15380" y="4477"/>
                      <a:pt x="16842" y="7488"/>
                    </a:cubicBezTo>
                    <a:cubicBezTo>
                      <a:pt x="18136" y="10132"/>
                      <a:pt x="19839" y="12070"/>
                      <a:pt x="21253" y="12672"/>
                    </a:cubicBezTo>
                    <a:cubicBezTo>
                      <a:pt x="15643" y="16233"/>
                      <a:pt x="10513" y="19322"/>
                      <a:pt x="6078" y="21600"/>
                    </a:cubicBezTo>
                    <a:cubicBezTo>
                      <a:pt x="4639" y="21024"/>
                      <a:pt x="2889" y="19061"/>
                      <a:pt x="1571" y="16364"/>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02" name="Shape">
                <a:extLst>
                  <a:ext uri="{FF2B5EF4-FFF2-40B4-BE49-F238E27FC236}">
                    <a16:creationId xmlns:a16="http://schemas.microsoft.com/office/drawing/2014/main" id="{9CC4CBD5-1BB8-4996-A830-870484C2096A}"/>
                  </a:ext>
                </a:extLst>
              </p:cNvPr>
              <p:cNvSpPr/>
              <p:nvPr/>
            </p:nvSpPr>
            <p:spPr>
              <a:xfrm>
                <a:off x="2173401" y="3033453"/>
                <a:ext cx="184778" cy="283847"/>
              </a:xfrm>
              <a:custGeom>
                <a:avLst/>
                <a:gdLst/>
                <a:ahLst/>
                <a:cxnLst>
                  <a:cxn ang="0">
                    <a:pos x="wd2" y="hd2"/>
                  </a:cxn>
                  <a:cxn ang="5400000">
                    <a:pos x="wd2" y="hd2"/>
                  </a:cxn>
                  <a:cxn ang="10800000">
                    <a:pos x="wd2" y="hd2"/>
                  </a:cxn>
                  <a:cxn ang="16200000">
                    <a:pos x="wd2" y="hd2"/>
                  </a:cxn>
                </a:cxnLst>
                <a:rect l="0" t="0" r="r" b="b"/>
                <a:pathLst>
                  <a:path w="21009" h="21600" extrusionOk="0">
                    <a:moveTo>
                      <a:pt x="4146" y="13526"/>
                    </a:moveTo>
                    <a:cubicBezTo>
                      <a:pt x="798" y="9299"/>
                      <a:pt x="-591" y="5115"/>
                      <a:pt x="230" y="2536"/>
                    </a:cubicBezTo>
                    <a:cubicBezTo>
                      <a:pt x="1998" y="1691"/>
                      <a:pt x="3893" y="845"/>
                      <a:pt x="5914" y="0"/>
                    </a:cubicBezTo>
                    <a:cubicBezTo>
                      <a:pt x="4651" y="2536"/>
                      <a:pt x="5977" y="7059"/>
                      <a:pt x="9641" y="11582"/>
                    </a:cubicBezTo>
                    <a:cubicBezTo>
                      <a:pt x="12988" y="15724"/>
                      <a:pt x="17346" y="18810"/>
                      <a:pt x="21009" y="19867"/>
                    </a:cubicBezTo>
                    <a:cubicBezTo>
                      <a:pt x="18862" y="20501"/>
                      <a:pt x="16777" y="21093"/>
                      <a:pt x="14820" y="21600"/>
                    </a:cubicBezTo>
                    <a:cubicBezTo>
                      <a:pt x="11283" y="20374"/>
                      <a:pt x="7241" y="17415"/>
                      <a:pt x="4146" y="13526"/>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grpSp>
          <p:nvGrpSpPr>
            <p:cNvPr id="71" name="Group 70">
              <a:extLst>
                <a:ext uri="{FF2B5EF4-FFF2-40B4-BE49-F238E27FC236}">
                  <a16:creationId xmlns:a16="http://schemas.microsoft.com/office/drawing/2014/main" id="{5DF17565-DF52-47D7-8AD4-1A4544642416}"/>
                </a:ext>
              </a:extLst>
            </p:cNvPr>
            <p:cNvGrpSpPr/>
            <p:nvPr/>
          </p:nvGrpSpPr>
          <p:grpSpPr>
            <a:xfrm rot="20474085">
              <a:off x="4844390" y="5179496"/>
              <a:ext cx="1532829" cy="1375756"/>
              <a:chOff x="2669093" y="4390862"/>
              <a:chExt cx="2410820" cy="2190639"/>
            </a:xfrm>
            <a:solidFill>
              <a:srgbClr val="F75969"/>
            </a:solidFill>
          </p:grpSpPr>
          <p:sp>
            <p:nvSpPr>
              <p:cNvPr id="72" name="Shape">
                <a:extLst>
                  <a:ext uri="{FF2B5EF4-FFF2-40B4-BE49-F238E27FC236}">
                    <a16:creationId xmlns:a16="http://schemas.microsoft.com/office/drawing/2014/main" id="{49463C7A-ACBD-4EEA-AAEA-98AA5887CF85}"/>
                  </a:ext>
                </a:extLst>
              </p:cNvPr>
              <p:cNvSpPr/>
              <p:nvPr/>
            </p:nvSpPr>
            <p:spPr>
              <a:xfrm rot="3600000">
                <a:off x="2778704" y="4870839"/>
                <a:ext cx="2190639" cy="1230686"/>
              </a:xfrm>
              <a:custGeom>
                <a:avLst/>
                <a:gdLst/>
                <a:ahLst/>
                <a:cxnLst>
                  <a:cxn ang="0">
                    <a:pos x="wd2" y="hd2"/>
                  </a:cxn>
                  <a:cxn ang="5400000">
                    <a:pos x="wd2" y="hd2"/>
                  </a:cxn>
                  <a:cxn ang="10800000">
                    <a:pos x="wd2" y="hd2"/>
                  </a:cxn>
                  <a:cxn ang="16200000">
                    <a:pos x="wd2" y="hd2"/>
                  </a:cxn>
                </a:cxnLst>
                <a:rect l="0" t="0" r="r" b="b"/>
                <a:pathLst>
                  <a:path w="21504" h="21489" extrusionOk="0">
                    <a:moveTo>
                      <a:pt x="376" y="18748"/>
                    </a:moveTo>
                    <a:cubicBezTo>
                      <a:pt x="474" y="18560"/>
                      <a:pt x="592" y="18364"/>
                      <a:pt x="730" y="18169"/>
                    </a:cubicBezTo>
                    <a:cubicBezTo>
                      <a:pt x="840" y="18010"/>
                      <a:pt x="962" y="17843"/>
                      <a:pt x="1096" y="17677"/>
                    </a:cubicBezTo>
                    <a:cubicBezTo>
                      <a:pt x="1210" y="17532"/>
                      <a:pt x="1332" y="17387"/>
                      <a:pt x="1463" y="17242"/>
                    </a:cubicBezTo>
                    <a:cubicBezTo>
                      <a:pt x="1581" y="17112"/>
                      <a:pt x="1703" y="16975"/>
                      <a:pt x="1829" y="16837"/>
                    </a:cubicBezTo>
                    <a:cubicBezTo>
                      <a:pt x="2517" y="16113"/>
                      <a:pt x="3387" y="15303"/>
                      <a:pt x="4425" y="14361"/>
                    </a:cubicBezTo>
                    <a:cubicBezTo>
                      <a:pt x="4539" y="14260"/>
                      <a:pt x="4657" y="14152"/>
                      <a:pt x="4775" y="14043"/>
                    </a:cubicBezTo>
                    <a:cubicBezTo>
                      <a:pt x="4889" y="13942"/>
                      <a:pt x="5007" y="13833"/>
                      <a:pt x="5125" y="13732"/>
                    </a:cubicBezTo>
                    <a:cubicBezTo>
                      <a:pt x="5239" y="13630"/>
                      <a:pt x="5357" y="13522"/>
                      <a:pt x="5475" y="13420"/>
                    </a:cubicBezTo>
                    <a:cubicBezTo>
                      <a:pt x="5589" y="13319"/>
                      <a:pt x="5707" y="13211"/>
                      <a:pt x="5825" y="13109"/>
                    </a:cubicBezTo>
                    <a:cubicBezTo>
                      <a:pt x="5963" y="12986"/>
                      <a:pt x="6106" y="12856"/>
                      <a:pt x="6252" y="12726"/>
                    </a:cubicBezTo>
                    <a:cubicBezTo>
                      <a:pt x="10692" y="8715"/>
                      <a:pt x="21504" y="0"/>
                      <a:pt x="21504" y="0"/>
                    </a:cubicBezTo>
                    <a:cubicBezTo>
                      <a:pt x="21504" y="0"/>
                      <a:pt x="12140" y="10757"/>
                      <a:pt x="8067" y="15064"/>
                    </a:cubicBezTo>
                    <a:cubicBezTo>
                      <a:pt x="7615" y="15541"/>
                      <a:pt x="7168" y="16012"/>
                      <a:pt x="6736" y="16468"/>
                    </a:cubicBezTo>
                    <a:cubicBezTo>
                      <a:pt x="6622" y="16584"/>
                      <a:pt x="6513" y="16707"/>
                      <a:pt x="6403" y="16823"/>
                    </a:cubicBezTo>
                    <a:cubicBezTo>
                      <a:pt x="6289" y="16938"/>
                      <a:pt x="6179" y="17061"/>
                      <a:pt x="6069" y="17170"/>
                    </a:cubicBezTo>
                    <a:cubicBezTo>
                      <a:pt x="5955" y="17286"/>
                      <a:pt x="5845" y="17402"/>
                      <a:pt x="5735" y="17517"/>
                    </a:cubicBezTo>
                    <a:cubicBezTo>
                      <a:pt x="5621" y="17633"/>
                      <a:pt x="5512" y="17749"/>
                      <a:pt x="5398" y="17865"/>
                    </a:cubicBezTo>
                    <a:cubicBezTo>
                      <a:pt x="4445" y="18849"/>
                      <a:pt x="3575" y="19704"/>
                      <a:pt x="2822" y="20333"/>
                    </a:cubicBezTo>
                    <a:cubicBezTo>
                      <a:pt x="2687" y="20442"/>
                      <a:pt x="2561" y="20550"/>
                      <a:pt x="2435" y="20645"/>
                    </a:cubicBezTo>
                    <a:cubicBezTo>
                      <a:pt x="2297" y="20753"/>
                      <a:pt x="2162" y="20854"/>
                      <a:pt x="2036" y="20941"/>
                    </a:cubicBezTo>
                    <a:cubicBezTo>
                      <a:pt x="1890" y="21043"/>
                      <a:pt x="1747" y="21130"/>
                      <a:pt x="1617" y="21209"/>
                    </a:cubicBezTo>
                    <a:cubicBezTo>
                      <a:pt x="1454" y="21296"/>
                      <a:pt x="1304" y="21368"/>
                      <a:pt x="1165" y="21419"/>
                    </a:cubicBezTo>
                    <a:cubicBezTo>
                      <a:pt x="624" y="21600"/>
                      <a:pt x="250" y="21441"/>
                      <a:pt x="91" y="20833"/>
                    </a:cubicBezTo>
                    <a:cubicBezTo>
                      <a:pt x="-96" y="20123"/>
                      <a:pt x="10" y="19457"/>
                      <a:pt x="376" y="18748"/>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nvGrpSpPr>
              <p:cNvPr id="73" name="Group 72">
                <a:extLst>
                  <a:ext uri="{FF2B5EF4-FFF2-40B4-BE49-F238E27FC236}">
                    <a16:creationId xmlns:a16="http://schemas.microsoft.com/office/drawing/2014/main" id="{75C0123F-65AB-435A-BF60-0C8B12633CB0}"/>
                  </a:ext>
                </a:extLst>
              </p:cNvPr>
              <p:cNvGrpSpPr/>
              <p:nvPr/>
            </p:nvGrpSpPr>
            <p:grpSpPr>
              <a:xfrm>
                <a:off x="2669093" y="4652588"/>
                <a:ext cx="2410820" cy="1831557"/>
                <a:chOff x="2669093" y="4652588"/>
                <a:chExt cx="2410820" cy="1831557"/>
              </a:xfrm>
              <a:grpFill/>
            </p:grpSpPr>
            <p:sp>
              <p:nvSpPr>
                <p:cNvPr id="74" name="Shape">
                  <a:extLst>
                    <a:ext uri="{FF2B5EF4-FFF2-40B4-BE49-F238E27FC236}">
                      <a16:creationId xmlns:a16="http://schemas.microsoft.com/office/drawing/2014/main" id="{9AB9C07C-233A-44CF-A599-2F5D08C38B0A}"/>
                    </a:ext>
                  </a:extLst>
                </p:cNvPr>
                <p:cNvSpPr/>
                <p:nvPr/>
              </p:nvSpPr>
              <p:spPr>
                <a:xfrm rot="3600000">
                  <a:off x="4211554" y="5394260"/>
                  <a:ext cx="953689" cy="783029"/>
                </a:xfrm>
                <a:custGeom>
                  <a:avLst/>
                  <a:gdLst/>
                  <a:ahLst/>
                  <a:cxnLst>
                    <a:cxn ang="0">
                      <a:pos x="wd2" y="hd2"/>
                    </a:cxn>
                    <a:cxn ang="5400000">
                      <a:pos x="wd2" y="hd2"/>
                    </a:cxn>
                    <a:cxn ang="10800000">
                      <a:pos x="wd2" y="hd2"/>
                    </a:cxn>
                    <a:cxn ang="16200000">
                      <a:pos x="wd2" y="hd2"/>
                    </a:cxn>
                  </a:cxnLst>
                  <a:rect l="0" t="0" r="r" b="b"/>
                  <a:pathLst>
                    <a:path w="21029" h="20679" extrusionOk="0">
                      <a:moveTo>
                        <a:pt x="0" y="20679"/>
                      </a:moveTo>
                      <a:cubicBezTo>
                        <a:pt x="0" y="20679"/>
                        <a:pt x="6874" y="9644"/>
                        <a:pt x="9717" y="5626"/>
                      </a:cubicBezTo>
                      <a:cubicBezTo>
                        <a:pt x="12560" y="1608"/>
                        <a:pt x="15192" y="-921"/>
                        <a:pt x="18291" y="316"/>
                      </a:cubicBezTo>
                      <a:cubicBezTo>
                        <a:pt x="21390" y="1553"/>
                        <a:pt x="21600" y="6502"/>
                        <a:pt x="20201" y="8976"/>
                      </a:cubicBezTo>
                      <a:lnTo>
                        <a:pt x="0" y="20679"/>
                      </a:ln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75" name="Shape">
                  <a:extLst>
                    <a:ext uri="{FF2B5EF4-FFF2-40B4-BE49-F238E27FC236}">
                      <a16:creationId xmlns:a16="http://schemas.microsoft.com/office/drawing/2014/main" id="{F38071C3-4E43-4151-BFB3-92EF660C6A5E}"/>
                    </a:ext>
                  </a:extLst>
                </p:cNvPr>
                <p:cNvSpPr/>
                <p:nvPr/>
              </p:nvSpPr>
              <p:spPr>
                <a:xfrm rot="3600000">
                  <a:off x="2615201" y="4706480"/>
                  <a:ext cx="266256" cy="158471"/>
                </a:xfrm>
                <a:custGeom>
                  <a:avLst/>
                  <a:gdLst/>
                  <a:ahLst/>
                  <a:cxnLst>
                    <a:cxn ang="0">
                      <a:pos x="wd2" y="hd2"/>
                    </a:cxn>
                    <a:cxn ang="5400000">
                      <a:pos x="wd2" y="hd2"/>
                    </a:cxn>
                    <a:cxn ang="10800000">
                      <a:pos x="wd2" y="hd2"/>
                    </a:cxn>
                    <a:cxn ang="16200000">
                      <a:pos x="wd2" y="hd2"/>
                    </a:cxn>
                  </a:cxnLst>
                  <a:rect l="0" t="0" r="r" b="b"/>
                  <a:pathLst>
                    <a:path w="21343" h="21171" extrusionOk="0">
                      <a:moveTo>
                        <a:pt x="18576" y="513"/>
                      </a:moveTo>
                      <a:lnTo>
                        <a:pt x="0" y="21171"/>
                      </a:lnTo>
                      <a:lnTo>
                        <a:pt x="20304" y="5663"/>
                      </a:lnTo>
                      <a:cubicBezTo>
                        <a:pt x="21201" y="4999"/>
                        <a:pt x="21600" y="3227"/>
                        <a:pt x="21168" y="1731"/>
                      </a:cubicBezTo>
                      <a:cubicBezTo>
                        <a:pt x="20769" y="236"/>
                        <a:pt x="19706" y="-429"/>
                        <a:pt x="18809" y="291"/>
                      </a:cubicBezTo>
                      <a:cubicBezTo>
                        <a:pt x="18742" y="346"/>
                        <a:pt x="18642" y="402"/>
                        <a:pt x="18576" y="513"/>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76" name="Shape">
                  <a:extLst>
                    <a:ext uri="{FF2B5EF4-FFF2-40B4-BE49-F238E27FC236}">
                      <a16:creationId xmlns:a16="http://schemas.microsoft.com/office/drawing/2014/main" id="{FB656D26-F3C7-4AB1-9C2C-92D6381D4B3D}"/>
                    </a:ext>
                  </a:extLst>
                </p:cNvPr>
                <p:cNvSpPr/>
                <p:nvPr/>
              </p:nvSpPr>
              <p:spPr>
                <a:xfrm rot="3600000">
                  <a:off x="4081407" y="5511654"/>
                  <a:ext cx="969611" cy="611985"/>
                </a:xfrm>
                <a:custGeom>
                  <a:avLst/>
                  <a:gdLst/>
                  <a:ahLst/>
                  <a:cxnLst>
                    <a:cxn ang="0">
                      <a:pos x="wd2" y="hd2"/>
                    </a:cxn>
                    <a:cxn ang="5400000">
                      <a:pos x="wd2" y="hd2"/>
                    </a:cxn>
                    <a:cxn ang="10800000">
                      <a:pos x="wd2" y="hd2"/>
                    </a:cxn>
                    <a:cxn ang="16200000">
                      <a:pos x="wd2" y="hd2"/>
                    </a:cxn>
                  </a:cxnLst>
                  <a:rect l="0" t="0" r="r" b="b"/>
                  <a:pathLst>
                    <a:path w="21174" h="20440" extrusionOk="0">
                      <a:moveTo>
                        <a:pt x="0" y="20440"/>
                      </a:moveTo>
                      <a:cubicBezTo>
                        <a:pt x="0" y="20440"/>
                        <a:pt x="9976" y="4628"/>
                        <a:pt x="13923" y="1734"/>
                      </a:cubicBezTo>
                      <a:cubicBezTo>
                        <a:pt x="17861" y="-1160"/>
                        <a:pt x="20477" y="86"/>
                        <a:pt x="21039" y="1734"/>
                      </a:cubicBezTo>
                      <a:cubicBezTo>
                        <a:pt x="21600" y="3382"/>
                        <a:pt x="20287" y="4365"/>
                        <a:pt x="19391" y="4988"/>
                      </a:cubicBezTo>
                      <a:cubicBezTo>
                        <a:pt x="18495" y="5611"/>
                        <a:pt x="0" y="20440"/>
                        <a:pt x="0" y="2044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77" name="Shape">
                  <a:extLst>
                    <a:ext uri="{FF2B5EF4-FFF2-40B4-BE49-F238E27FC236}">
                      <a16:creationId xmlns:a16="http://schemas.microsoft.com/office/drawing/2014/main" id="{7D8112DC-3E6D-409B-800C-517AC70E595A}"/>
                    </a:ext>
                  </a:extLst>
                </p:cNvPr>
                <p:cNvSpPr/>
                <p:nvPr/>
              </p:nvSpPr>
              <p:spPr>
                <a:xfrm rot="3600000">
                  <a:off x="3996187" y="5672702"/>
                  <a:ext cx="1076913" cy="545973"/>
                </a:xfrm>
                <a:custGeom>
                  <a:avLst/>
                  <a:gdLst/>
                  <a:ahLst/>
                  <a:cxnLst>
                    <a:cxn ang="0">
                      <a:pos x="wd2" y="hd2"/>
                    </a:cxn>
                    <a:cxn ang="5400000">
                      <a:pos x="wd2" y="hd2"/>
                    </a:cxn>
                    <a:cxn ang="10800000">
                      <a:pos x="wd2" y="hd2"/>
                    </a:cxn>
                    <a:cxn ang="16200000">
                      <a:pos x="wd2" y="hd2"/>
                    </a:cxn>
                  </a:cxnLst>
                  <a:rect l="0" t="0" r="r" b="b"/>
                  <a:pathLst>
                    <a:path w="21023" h="21600" extrusionOk="0">
                      <a:moveTo>
                        <a:pt x="0" y="21600"/>
                      </a:moveTo>
                      <a:cubicBezTo>
                        <a:pt x="0" y="21600"/>
                        <a:pt x="13450" y="21600"/>
                        <a:pt x="17343" y="19845"/>
                      </a:cubicBezTo>
                      <a:cubicBezTo>
                        <a:pt x="21236" y="18090"/>
                        <a:pt x="21600" y="8348"/>
                        <a:pt x="20451" y="4363"/>
                      </a:cubicBezTo>
                      <a:cubicBezTo>
                        <a:pt x="19302" y="377"/>
                        <a:pt x="17343" y="0"/>
                        <a:pt x="17343" y="0"/>
                      </a:cubicBezTo>
                      <a:lnTo>
                        <a:pt x="0" y="21600"/>
                      </a:ln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78" name="Shape">
                  <a:extLst>
                    <a:ext uri="{FF2B5EF4-FFF2-40B4-BE49-F238E27FC236}">
                      <a16:creationId xmlns:a16="http://schemas.microsoft.com/office/drawing/2014/main" id="{D80A2D0C-EE9E-4E6B-BF66-2DBE08AE691F}"/>
                    </a:ext>
                  </a:extLst>
                </p:cNvPr>
                <p:cNvSpPr/>
                <p:nvPr/>
              </p:nvSpPr>
              <p:spPr>
                <a:xfrm rot="3600000">
                  <a:off x="3272133" y="5033104"/>
                  <a:ext cx="136193" cy="216404"/>
                </a:xfrm>
                <a:custGeom>
                  <a:avLst/>
                  <a:gdLst/>
                  <a:ahLst/>
                  <a:cxnLst>
                    <a:cxn ang="0">
                      <a:pos x="wd2" y="hd2"/>
                    </a:cxn>
                    <a:cxn ang="5400000">
                      <a:pos x="wd2" y="hd2"/>
                    </a:cxn>
                    <a:cxn ang="10800000">
                      <a:pos x="wd2" y="hd2"/>
                    </a:cxn>
                    <a:cxn ang="16200000">
                      <a:pos x="wd2" y="hd2"/>
                    </a:cxn>
                  </a:cxnLst>
                  <a:rect l="0" t="0" r="r" b="b"/>
                  <a:pathLst>
                    <a:path w="20689" h="21600" extrusionOk="0">
                      <a:moveTo>
                        <a:pt x="4127" y="13490"/>
                      </a:moveTo>
                      <a:cubicBezTo>
                        <a:pt x="348" y="8814"/>
                        <a:pt x="-911" y="4179"/>
                        <a:pt x="663" y="1779"/>
                      </a:cubicBezTo>
                      <a:cubicBezTo>
                        <a:pt x="2427" y="1200"/>
                        <a:pt x="4253" y="579"/>
                        <a:pt x="6079" y="0"/>
                      </a:cubicBezTo>
                      <a:cubicBezTo>
                        <a:pt x="4631" y="2400"/>
                        <a:pt x="5890" y="6993"/>
                        <a:pt x="9669" y="11586"/>
                      </a:cubicBezTo>
                      <a:cubicBezTo>
                        <a:pt x="12880" y="15559"/>
                        <a:pt x="17099" y="18497"/>
                        <a:pt x="20689" y="19614"/>
                      </a:cubicBezTo>
                      <a:cubicBezTo>
                        <a:pt x="18926" y="20276"/>
                        <a:pt x="17225" y="20938"/>
                        <a:pt x="15525" y="21600"/>
                      </a:cubicBezTo>
                      <a:cubicBezTo>
                        <a:pt x="11747" y="20566"/>
                        <a:pt x="7402" y="17545"/>
                        <a:pt x="4127" y="1349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79" name="Shape">
                  <a:extLst>
                    <a:ext uri="{FF2B5EF4-FFF2-40B4-BE49-F238E27FC236}">
                      <a16:creationId xmlns:a16="http://schemas.microsoft.com/office/drawing/2014/main" id="{7A16C8AF-2353-4871-93E7-F9CD443B8232}"/>
                    </a:ext>
                  </a:extLst>
                </p:cNvPr>
                <p:cNvSpPr/>
                <p:nvPr/>
              </p:nvSpPr>
              <p:spPr>
                <a:xfrm rot="3600000">
                  <a:off x="3304508" y="5056082"/>
                  <a:ext cx="133957" cy="214328"/>
                </a:xfrm>
                <a:custGeom>
                  <a:avLst/>
                  <a:gdLst/>
                  <a:ahLst/>
                  <a:cxnLst>
                    <a:cxn ang="0">
                      <a:pos x="wd2" y="hd2"/>
                    </a:cxn>
                    <a:cxn ang="5400000">
                      <a:pos x="wd2" y="hd2"/>
                    </a:cxn>
                    <a:cxn ang="10800000">
                      <a:pos x="wd2" y="hd2"/>
                    </a:cxn>
                    <a:cxn ang="16200000">
                      <a:pos x="wd2" y="hd2"/>
                    </a:cxn>
                  </a:cxnLst>
                  <a:rect l="0" t="0" r="r" b="b"/>
                  <a:pathLst>
                    <a:path w="20711" h="21600" extrusionOk="0">
                      <a:moveTo>
                        <a:pt x="4239" y="13495"/>
                      </a:moveTo>
                      <a:cubicBezTo>
                        <a:pt x="457" y="8857"/>
                        <a:pt x="-889" y="4261"/>
                        <a:pt x="585" y="1796"/>
                      </a:cubicBezTo>
                      <a:cubicBezTo>
                        <a:pt x="2380" y="1212"/>
                        <a:pt x="4239" y="585"/>
                        <a:pt x="6097" y="0"/>
                      </a:cubicBezTo>
                      <a:cubicBezTo>
                        <a:pt x="4751" y="2465"/>
                        <a:pt x="6033" y="7019"/>
                        <a:pt x="9815" y="11573"/>
                      </a:cubicBezTo>
                      <a:cubicBezTo>
                        <a:pt x="13020" y="15459"/>
                        <a:pt x="17186" y="18425"/>
                        <a:pt x="20711" y="19595"/>
                      </a:cubicBezTo>
                      <a:cubicBezTo>
                        <a:pt x="18916" y="20263"/>
                        <a:pt x="17186" y="20973"/>
                        <a:pt x="15455" y="21600"/>
                      </a:cubicBezTo>
                      <a:cubicBezTo>
                        <a:pt x="11866" y="20514"/>
                        <a:pt x="7572" y="17505"/>
                        <a:pt x="4239" y="13495"/>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80" name="Shape">
                  <a:extLst>
                    <a:ext uri="{FF2B5EF4-FFF2-40B4-BE49-F238E27FC236}">
                      <a16:creationId xmlns:a16="http://schemas.microsoft.com/office/drawing/2014/main" id="{9D869665-3526-4A18-A419-8CE83955738F}"/>
                    </a:ext>
                  </a:extLst>
                </p:cNvPr>
                <p:cNvSpPr/>
                <p:nvPr/>
              </p:nvSpPr>
              <p:spPr>
                <a:xfrm rot="3600000">
                  <a:off x="3237482" y="5011539"/>
                  <a:ext cx="137544" cy="218471"/>
                </a:xfrm>
                <a:custGeom>
                  <a:avLst/>
                  <a:gdLst/>
                  <a:ahLst/>
                  <a:cxnLst>
                    <a:cxn ang="0">
                      <a:pos x="wd2" y="hd2"/>
                    </a:cxn>
                    <a:cxn ang="5400000">
                      <a:pos x="wd2" y="hd2"/>
                    </a:cxn>
                    <a:cxn ang="10800000">
                      <a:pos x="wd2" y="hd2"/>
                    </a:cxn>
                    <a:cxn ang="16200000">
                      <a:pos x="wd2" y="hd2"/>
                    </a:cxn>
                  </a:cxnLst>
                  <a:rect l="0" t="0" r="r" b="b"/>
                  <a:pathLst>
                    <a:path w="20653" h="21600" extrusionOk="0">
                      <a:moveTo>
                        <a:pt x="4095" y="13526"/>
                      </a:moveTo>
                      <a:cubicBezTo>
                        <a:pt x="298" y="8812"/>
                        <a:pt x="-947" y="4140"/>
                        <a:pt x="734" y="1803"/>
                      </a:cubicBezTo>
                      <a:cubicBezTo>
                        <a:pt x="2477" y="1230"/>
                        <a:pt x="4282" y="615"/>
                        <a:pt x="6087" y="0"/>
                      </a:cubicBezTo>
                      <a:cubicBezTo>
                        <a:pt x="4531" y="2377"/>
                        <a:pt x="5776" y="6968"/>
                        <a:pt x="9511" y="11599"/>
                      </a:cubicBezTo>
                      <a:cubicBezTo>
                        <a:pt x="12810" y="15616"/>
                        <a:pt x="17105" y="18608"/>
                        <a:pt x="20653" y="19633"/>
                      </a:cubicBezTo>
                      <a:cubicBezTo>
                        <a:pt x="18910" y="20288"/>
                        <a:pt x="17229" y="20944"/>
                        <a:pt x="15486" y="21600"/>
                      </a:cubicBezTo>
                      <a:cubicBezTo>
                        <a:pt x="11876" y="20698"/>
                        <a:pt x="7456" y="17665"/>
                        <a:pt x="4095" y="1352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81" name="Shape">
                  <a:extLst>
                    <a:ext uri="{FF2B5EF4-FFF2-40B4-BE49-F238E27FC236}">
                      <a16:creationId xmlns:a16="http://schemas.microsoft.com/office/drawing/2014/main" id="{8E1EC3DB-6F21-4DF4-9F74-0E7A2EFC7FF0}"/>
                    </a:ext>
                  </a:extLst>
                </p:cNvPr>
                <p:cNvSpPr/>
                <p:nvPr/>
              </p:nvSpPr>
              <p:spPr>
                <a:xfrm rot="3600000">
                  <a:off x="3333832" y="5075246"/>
                  <a:ext cx="132226" cy="212253"/>
                </a:xfrm>
                <a:custGeom>
                  <a:avLst/>
                  <a:gdLst/>
                  <a:ahLst/>
                  <a:cxnLst>
                    <a:cxn ang="0">
                      <a:pos x="wd2" y="hd2"/>
                    </a:cxn>
                    <a:cxn ang="5400000">
                      <a:pos x="wd2" y="hd2"/>
                    </a:cxn>
                    <a:cxn ang="10800000">
                      <a:pos x="wd2" y="hd2"/>
                    </a:cxn>
                    <a:cxn ang="16200000">
                      <a:pos x="wd2" y="hd2"/>
                    </a:cxn>
                  </a:cxnLst>
                  <a:rect l="0" t="0" r="r" b="b"/>
                  <a:pathLst>
                    <a:path w="20751" h="21600" extrusionOk="0">
                      <a:moveTo>
                        <a:pt x="4291" y="13500"/>
                      </a:moveTo>
                      <a:cubicBezTo>
                        <a:pt x="517" y="8902"/>
                        <a:pt x="-849" y="4303"/>
                        <a:pt x="517" y="1814"/>
                      </a:cubicBezTo>
                      <a:cubicBezTo>
                        <a:pt x="2339" y="1223"/>
                        <a:pt x="4226" y="591"/>
                        <a:pt x="6112" y="0"/>
                      </a:cubicBezTo>
                      <a:cubicBezTo>
                        <a:pt x="4876" y="2531"/>
                        <a:pt x="6177" y="7045"/>
                        <a:pt x="9951" y="11559"/>
                      </a:cubicBezTo>
                      <a:cubicBezTo>
                        <a:pt x="13074" y="15398"/>
                        <a:pt x="17173" y="18309"/>
                        <a:pt x="20751" y="19533"/>
                      </a:cubicBezTo>
                      <a:cubicBezTo>
                        <a:pt x="18929" y="20208"/>
                        <a:pt x="17173" y="20925"/>
                        <a:pt x="15416" y="21600"/>
                      </a:cubicBezTo>
                      <a:cubicBezTo>
                        <a:pt x="11773" y="20419"/>
                        <a:pt x="7544" y="17423"/>
                        <a:pt x="4291" y="1350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82" name="Shape">
                  <a:extLst>
                    <a:ext uri="{FF2B5EF4-FFF2-40B4-BE49-F238E27FC236}">
                      <a16:creationId xmlns:a16="http://schemas.microsoft.com/office/drawing/2014/main" id="{08E3AA89-A7F8-4E28-81AA-7898DB9C9838}"/>
                    </a:ext>
                  </a:extLst>
                </p:cNvPr>
                <p:cNvSpPr/>
                <p:nvPr/>
              </p:nvSpPr>
              <p:spPr>
                <a:xfrm rot="3600000">
                  <a:off x="2828255" y="4778948"/>
                  <a:ext cx="118125" cy="156581"/>
                </a:xfrm>
                <a:custGeom>
                  <a:avLst/>
                  <a:gdLst/>
                  <a:ahLst/>
                  <a:cxnLst>
                    <a:cxn ang="0">
                      <a:pos x="wd2" y="hd2"/>
                    </a:cxn>
                    <a:cxn ang="5400000">
                      <a:pos x="wd2" y="hd2"/>
                    </a:cxn>
                    <a:cxn ang="10800000">
                      <a:pos x="wd2" y="hd2"/>
                    </a:cxn>
                    <a:cxn ang="16200000">
                      <a:pos x="wd2" y="hd2"/>
                    </a:cxn>
                  </a:cxnLst>
                  <a:rect l="0" t="0" r="r" b="b"/>
                  <a:pathLst>
                    <a:path w="19982" h="20760" extrusionOk="0">
                      <a:moveTo>
                        <a:pt x="6517" y="0"/>
                      </a:moveTo>
                      <a:cubicBezTo>
                        <a:pt x="6798" y="3188"/>
                        <a:pt x="8340" y="7200"/>
                        <a:pt x="11075" y="11267"/>
                      </a:cubicBezTo>
                      <a:cubicBezTo>
                        <a:pt x="13670" y="15115"/>
                        <a:pt x="16896" y="18247"/>
                        <a:pt x="19982" y="20226"/>
                      </a:cubicBezTo>
                      <a:cubicBezTo>
                        <a:pt x="10655" y="21600"/>
                        <a:pt x="4203" y="20391"/>
                        <a:pt x="1468" y="15774"/>
                      </a:cubicBezTo>
                      <a:cubicBezTo>
                        <a:pt x="-1618" y="10443"/>
                        <a:pt x="205" y="5386"/>
                        <a:pt x="6517" y="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83" name="Shape">
                  <a:extLst>
                    <a:ext uri="{FF2B5EF4-FFF2-40B4-BE49-F238E27FC236}">
                      <a16:creationId xmlns:a16="http://schemas.microsoft.com/office/drawing/2014/main" id="{0D358983-4F2E-40D4-B53A-58963954ADF5}"/>
                    </a:ext>
                  </a:extLst>
                </p:cNvPr>
                <p:cNvSpPr/>
                <p:nvPr/>
              </p:nvSpPr>
              <p:spPr>
                <a:xfrm rot="3600000">
                  <a:off x="2859874" y="4791106"/>
                  <a:ext cx="125610" cy="186135"/>
                </a:xfrm>
                <a:custGeom>
                  <a:avLst/>
                  <a:gdLst/>
                  <a:ahLst/>
                  <a:cxnLst>
                    <a:cxn ang="0">
                      <a:pos x="wd2" y="hd2"/>
                    </a:cxn>
                    <a:cxn ang="5400000">
                      <a:pos x="wd2" y="hd2"/>
                    </a:cxn>
                    <a:cxn ang="10800000">
                      <a:pos x="wd2" y="hd2"/>
                    </a:cxn>
                    <a:cxn ang="16200000">
                      <a:pos x="wd2" y="hd2"/>
                    </a:cxn>
                  </a:cxnLst>
                  <a:rect l="0" t="0" r="r" b="b"/>
                  <a:pathLst>
                    <a:path w="21600" h="21600" extrusionOk="0">
                      <a:moveTo>
                        <a:pt x="4634" y="13710"/>
                      </a:moveTo>
                      <a:cubicBezTo>
                        <a:pt x="1853" y="10151"/>
                        <a:pt x="285" y="6639"/>
                        <a:pt x="0" y="3849"/>
                      </a:cubicBezTo>
                      <a:cubicBezTo>
                        <a:pt x="1711" y="2598"/>
                        <a:pt x="3778" y="1299"/>
                        <a:pt x="6202" y="0"/>
                      </a:cubicBezTo>
                      <a:cubicBezTo>
                        <a:pt x="5846" y="2983"/>
                        <a:pt x="7485" y="7216"/>
                        <a:pt x="10836" y="11498"/>
                      </a:cubicBezTo>
                      <a:cubicBezTo>
                        <a:pt x="13972" y="15491"/>
                        <a:pt x="17964" y="18569"/>
                        <a:pt x="21600" y="20205"/>
                      </a:cubicBezTo>
                      <a:cubicBezTo>
                        <a:pt x="18749" y="20782"/>
                        <a:pt x="16111" y="21263"/>
                        <a:pt x="13687" y="21600"/>
                      </a:cubicBezTo>
                      <a:cubicBezTo>
                        <a:pt x="10551" y="19820"/>
                        <a:pt x="7343" y="17078"/>
                        <a:pt x="4634" y="1371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84" name="Shape">
                  <a:extLst>
                    <a:ext uri="{FF2B5EF4-FFF2-40B4-BE49-F238E27FC236}">
                      <a16:creationId xmlns:a16="http://schemas.microsoft.com/office/drawing/2014/main" id="{D29BF22D-72EF-4B79-ADF7-6B3D2B1A07F6}"/>
                    </a:ext>
                  </a:extLst>
                </p:cNvPr>
                <p:cNvSpPr/>
                <p:nvPr/>
              </p:nvSpPr>
              <p:spPr>
                <a:xfrm rot="3600000">
                  <a:off x="2893230" y="4806404"/>
                  <a:ext cx="132938" cy="201889"/>
                </a:xfrm>
                <a:custGeom>
                  <a:avLst/>
                  <a:gdLst/>
                  <a:ahLst/>
                  <a:cxnLst>
                    <a:cxn ang="0">
                      <a:pos x="wd2" y="hd2"/>
                    </a:cxn>
                    <a:cxn ang="5400000">
                      <a:pos x="wd2" y="hd2"/>
                    </a:cxn>
                    <a:cxn ang="10800000">
                      <a:pos x="wd2" y="hd2"/>
                    </a:cxn>
                    <a:cxn ang="16200000">
                      <a:pos x="wd2" y="hd2"/>
                    </a:cxn>
                  </a:cxnLst>
                  <a:rect l="0" t="0" r="r" b="b"/>
                  <a:pathLst>
                    <a:path w="21312" h="21600" extrusionOk="0">
                      <a:moveTo>
                        <a:pt x="4364" y="13616"/>
                      </a:moveTo>
                      <a:cubicBezTo>
                        <a:pt x="1241" y="9669"/>
                        <a:pt x="-288" y="5766"/>
                        <a:pt x="44" y="3016"/>
                      </a:cubicBezTo>
                      <a:cubicBezTo>
                        <a:pt x="1839" y="2040"/>
                        <a:pt x="3833" y="1020"/>
                        <a:pt x="6026" y="0"/>
                      </a:cubicBezTo>
                      <a:cubicBezTo>
                        <a:pt x="5162" y="2705"/>
                        <a:pt x="6624" y="7141"/>
                        <a:pt x="10146" y="11532"/>
                      </a:cubicBezTo>
                      <a:cubicBezTo>
                        <a:pt x="13403" y="15612"/>
                        <a:pt x="17657" y="18673"/>
                        <a:pt x="21312" y="19959"/>
                      </a:cubicBezTo>
                      <a:cubicBezTo>
                        <a:pt x="18919" y="20580"/>
                        <a:pt x="16593" y="21112"/>
                        <a:pt x="14466" y="21600"/>
                      </a:cubicBezTo>
                      <a:cubicBezTo>
                        <a:pt x="11010" y="20137"/>
                        <a:pt x="7289" y="17298"/>
                        <a:pt x="4364" y="1361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85" name="Shape">
                  <a:extLst>
                    <a:ext uri="{FF2B5EF4-FFF2-40B4-BE49-F238E27FC236}">
                      <a16:creationId xmlns:a16="http://schemas.microsoft.com/office/drawing/2014/main" id="{3FAE6767-B6BB-4875-B2EB-A11854CB6B00}"/>
                    </a:ext>
                  </a:extLst>
                </p:cNvPr>
                <p:cNvSpPr/>
                <p:nvPr/>
              </p:nvSpPr>
              <p:spPr>
                <a:xfrm rot="3600000">
                  <a:off x="2954134" y="4838490"/>
                  <a:ext cx="140466" cy="217641"/>
                </a:xfrm>
                <a:custGeom>
                  <a:avLst/>
                  <a:gdLst/>
                  <a:ahLst/>
                  <a:cxnLst>
                    <a:cxn ang="0">
                      <a:pos x="wd2" y="hd2"/>
                    </a:cxn>
                    <a:cxn ang="5400000">
                      <a:pos x="wd2" y="hd2"/>
                    </a:cxn>
                    <a:cxn ang="10800000">
                      <a:pos x="wd2" y="hd2"/>
                    </a:cxn>
                    <a:cxn ang="16200000">
                      <a:pos x="wd2" y="hd2"/>
                    </a:cxn>
                  </a:cxnLst>
                  <a:rect l="0" t="0" r="r" b="b"/>
                  <a:pathLst>
                    <a:path w="20851" h="21600" extrusionOk="0">
                      <a:moveTo>
                        <a:pt x="4051" y="13577"/>
                      </a:moveTo>
                      <a:cubicBezTo>
                        <a:pt x="543" y="9134"/>
                        <a:pt x="-749" y="4731"/>
                        <a:pt x="420" y="2304"/>
                      </a:cubicBezTo>
                      <a:cubicBezTo>
                        <a:pt x="2205" y="1563"/>
                        <a:pt x="4051" y="782"/>
                        <a:pt x="5959" y="0"/>
                      </a:cubicBezTo>
                      <a:cubicBezTo>
                        <a:pt x="4420" y="2345"/>
                        <a:pt x="5651" y="6994"/>
                        <a:pt x="9343" y="11643"/>
                      </a:cubicBezTo>
                      <a:cubicBezTo>
                        <a:pt x="12728" y="15881"/>
                        <a:pt x="17220" y="18967"/>
                        <a:pt x="20851" y="19831"/>
                      </a:cubicBezTo>
                      <a:cubicBezTo>
                        <a:pt x="18820" y="20448"/>
                        <a:pt x="16913" y="21065"/>
                        <a:pt x="15005" y="21600"/>
                      </a:cubicBezTo>
                      <a:cubicBezTo>
                        <a:pt x="11559" y="20613"/>
                        <a:pt x="7251" y="17650"/>
                        <a:pt x="4051" y="13577"/>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86" name="Shape">
                  <a:extLst>
                    <a:ext uri="{FF2B5EF4-FFF2-40B4-BE49-F238E27FC236}">
                      <a16:creationId xmlns:a16="http://schemas.microsoft.com/office/drawing/2014/main" id="{4049FEF3-850E-4AFA-B8E0-9089D0C50831}"/>
                    </a:ext>
                  </a:extLst>
                </p:cNvPr>
                <p:cNvSpPr/>
                <p:nvPr/>
              </p:nvSpPr>
              <p:spPr>
                <a:xfrm rot="3600000">
                  <a:off x="2982329" y="4863277"/>
                  <a:ext cx="367514" cy="342005"/>
                </a:xfrm>
                <a:custGeom>
                  <a:avLst/>
                  <a:gdLst/>
                  <a:ahLst/>
                  <a:cxnLst>
                    <a:cxn ang="0">
                      <a:pos x="wd2" y="hd2"/>
                    </a:cxn>
                    <a:cxn ang="5400000">
                      <a:pos x="wd2" y="hd2"/>
                    </a:cxn>
                    <a:cxn ang="10800000">
                      <a:pos x="wd2" y="hd2"/>
                    </a:cxn>
                    <a:cxn ang="16200000">
                      <a:pos x="wd2" y="hd2"/>
                    </a:cxn>
                  </a:cxnLst>
                  <a:rect l="0" t="0" r="r" b="b"/>
                  <a:pathLst>
                    <a:path w="21253" h="21600" extrusionOk="0">
                      <a:moveTo>
                        <a:pt x="1571" y="16364"/>
                      </a:moveTo>
                      <a:cubicBezTo>
                        <a:pt x="132" y="13405"/>
                        <a:pt x="-347" y="10447"/>
                        <a:pt x="252" y="8954"/>
                      </a:cubicBezTo>
                      <a:cubicBezTo>
                        <a:pt x="4304" y="6336"/>
                        <a:pt x="9434" y="3404"/>
                        <a:pt x="15547" y="0"/>
                      </a:cubicBezTo>
                      <a:cubicBezTo>
                        <a:pt x="14900" y="1492"/>
                        <a:pt x="15380" y="4477"/>
                        <a:pt x="16842" y="7488"/>
                      </a:cubicBezTo>
                      <a:cubicBezTo>
                        <a:pt x="18136" y="10132"/>
                        <a:pt x="19839" y="12070"/>
                        <a:pt x="21253" y="12672"/>
                      </a:cubicBezTo>
                      <a:cubicBezTo>
                        <a:pt x="15643" y="16233"/>
                        <a:pt x="10513" y="19322"/>
                        <a:pt x="6078" y="21600"/>
                      </a:cubicBezTo>
                      <a:cubicBezTo>
                        <a:pt x="4639" y="21024"/>
                        <a:pt x="2889" y="19061"/>
                        <a:pt x="1571" y="16364"/>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87" name="Shape">
                  <a:extLst>
                    <a:ext uri="{FF2B5EF4-FFF2-40B4-BE49-F238E27FC236}">
                      <a16:creationId xmlns:a16="http://schemas.microsoft.com/office/drawing/2014/main" id="{2D3E2DA8-A380-48B3-99F0-20C9EF2E5991}"/>
                    </a:ext>
                  </a:extLst>
                </p:cNvPr>
                <p:cNvSpPr/>
                <p:nvPr/>
              </p:nvSpPr>
              <p:spPr>
                <a:xfrm rot="3600000">
                  <a:off x="2922973" y="4823335"/>
                  <a:ext cx="137904" cy="211841"/>
                </a:xfrm>
                <a:custGeom>
                  <a:avLst/>
                  <a:gdLst/>
                  <a:ahLst/>
                  <a:cxnLst>
                    <a:cxn ang="0">
                      <a:pos x="wd2" y="hd2"/>
                    </a:cxn>
                    <a:cxn ang="5400000">
                      <a:pos x="wd2" y="hd2"/>
                    </a:cxn>
                    <a:cxn ang="10800000">
                      <a:pos x="wd2" y="hd2"/>
                    </a:cxn>
                    <a:cxn ang="16200000">
                      <a:pos x="wd2" y="hd2"/>
                    </a:cxn>
                  </a:cxnLst>
                  <a:rect l="0" t="0" r="r" b="b"/>
                  <a:pathLst>
                    <a:path w="21009" h="21600" extrusionOk="0">
                      <a:moveTo>
                        <a:pt x="4146" y="13526"/>
                      </a:moveTo>
                      <a:cubicBezTo>
                        <a:pt x="798" y="9299"/>
                        <a:pt x="-591" y="5115"/>
                        <a:pt x="230" y="2536"/>
                      </a:cubicBezTo>
                      <a:cubicBezTo>
                        <a:pt x="1998" y="1691"/>
                        <a:pt x="3893" y="845"/>
                        <a:pt x="5914" y="0"/>
                      </a:cubicBezTo>
                      <a:cubicBezTo>
                        <a:pt x="4651" y="2536"/>
                        <a:pt x="5977" y="7059"/>
                        <a:pt x="9641" y="11582"/>
                      </a:cubicBezTo>
                      <a:cubicBezTo>
                        <a:pt x="12988" y="15724"/>
                        <a:pt x="17346" y="18810"/>
                        <a:pt x="21009" y="19867"/>
                      </a:cubicBezTo>
                      <a:cubicBezTo>
                        <a:pt x="18862" y="20501"/>
                        <a:pt x="16777" y="21093"/>
                        <a:pt x="14820" y="21600"/>
                      </a:cubicBezTo>
                      <a:cubicBezTo>
                        <a:pt x="11283" y="20374"/>
                        <a:pt x="7241" y="17415"/>
                        <a:pt x="4146" y="1352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grpSp>
        <p:grpSp>
          <p:nvGrpSpPr>
            <p:cNvPr id="133" name="Group 132">
              <a:extLst>
                <a:ext uri="{FF2B5EF4-FFF2-40B4-BE49-F238E27FC236}">
                  <a16:creationId xmlns:a16="http://schemas.microsoft.com/office/drawing/2014/main" id="{812B0AEE-11A3-4A64-ADE5-FE60369C371A}"/>
                </a:ext>
              </a:extLst>
            </p:cNvPr>
            <p:cNvGrpSpPr/>
            <p:nvPr/>
          </p:nvGrpSpPr>
          <p:grpSpPr>
            <a:xfrm rot="20242873">
              <a:off x="4297802" y="3713736"/>
              <a:ext cx="1613566" cy="1049644"/>
              <a:chOff x="1757651" y="1256035"/>
              <a:chExt cx="3442630" cy="2212011"/>
            </a:xfrm>
            <a:solidFill>
              <a:srgbClr val="FEC630"/>
            </a:solidFill>
          </p:grpSpPr>
          <p:sp>
            <p:nvSpPr>
              <p:cNvPr id="134" name="Shape">
                <a:extLst>
                  <a:ext uri="{FF2B5EF4-FFF2-40B4-BE49-F238E27FC236}">
                    <a16:creationId xmlns:a16="http://schemas.microsoft.com/office/drawing/2014/main" id="{98A123D0-ED30-435C-9A82-E10A2C2CBADC}"/>
                  </a:ext>
                </a:extLst>
              </p:cNvPr>
              <p:cNvSpPr/>
              <p:nvPr/>
            </p:nvSpPr>
            <p:spPr>
              <a:xfrm>
                <a:off x="3757319" y="1256035"/>
                <a:ext cx="1277854" cy="1049185"/>
              </a:xfrm>
              <a:custGeom>
                <a:avLst/>
                <a:gdLst/>
                <a:ahLst/>
                <a:cxnLst>
                  <a:cxn ang="0">
                    <a:pos x="wd2" y="hd2"/>
                  </a:cxn>
                  <a:cxn ang="5400000">
                    <a:pos x="wd2" y="hd2"/>
                  </a:cxn>
                  <a:cxn ang="10800000">
                    <a:pos x="wd2" y="hd2"/>
                  </a:cxn>
                  <a:cxn ang="16200000">
                    <a:pos x="wd2" y="hd2"/>
                  </a:cxn>
                </a:cxnLst>
                <a:rect l="0" t="0" r="r" b="b"/>
                <a:pathLst>
                  <a:path w="21029" h="20679" extrusionOk="0">
                    <a:moveTo>
                      <a:pt x="0" y="20679"/>
                    </a:moveTo>
                    <a:cubicBezTo>
                      <a:pt x="0" y="20679"/>
                      <a:pt x="6874" y="9644"/>
                      <a:pt x="9717" y="5626"/>
                    </a:cubicBezTo>
                    <a:cubicBezTo>
                      <a:pt x="12560" y="1608"/>
                      <a:pt x="15192" y="-921"/>
                      <a:pt x="18291" y="316"/>
                    </a:cubicBezTo>
                    <a:cubicBezTo>
                      <a:pt x="21390" y="1553"/>
                      <a:pt x="21600" y="6502"/>
                      <a:pt x="20201" y="8976"/>
                    </a:cubicBezTo>
                    <a:lnTo>
                      <a:pt x="0" y="20679"/>
                    </a:ln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35" name="Shape">
                <a:extLst>
                  <a:ext uri="{FF2B5EF4-FFF2-40B4-BE49-F238E27FC236}">
                    <a16:creationId xmlns:a16="http://schemas.microsoft.com/office/drawing/2014/main" id="{E483B7AD-4EB6-42C6-AFA3-5A73C7836237}"/>
                  </a:ext>
                </a:extLst>
              </p:cNvPr>
              <p:cNvSpPr/>
              <p:nvPr/>
            </p:nvSpPr>
            <p:spPr>
              <a:xfrm>
                <a:off x="1757651" y="3255710"/>
                <a:ext cx="356758" cy="212336"/>
              </a:xfrm>
              <a:custGeom>
                <a:avLst/>
                <a:gdLst/>
                <a:ahLst/>
                <a:cxnLst>
                  <a:cxn ang="0">
                    <a:pos x="wd2" y="hd2"/>
                  </a:cxn>
                  <a:cxn ang="5400000">
                    <a:pos x="wd2" y="hd2"/>
                  </a:cxn>
                  <a:cxn ang="10800000">
                    <a:pos x="wd2" y="hd2"/>
                  </a:cxn>
                  <a:cxn ang="16200000">
                    <a:pos x="wd2" y="hd2"/>
                  </a:cxn>
                </a:cxnLst>
                <a:rect l="0" t="0" r="r" b="b"/>
                <a:pathLst>
                  <a:path w="21343" h="21171" extrusionOk="0">
                    <a:moveTo>
                      <a:pt x="18576" y="513"/>
                    </a:moveTo>
                    <a:lnTo>
                      <a:pt x="0" y="21171"/>
                    </a:lnTo>
                    <a:lnTo>
                      <a:pt x="20304" y="5663"/>
                    </a:lnTo>
                    <a:cubicBezTo>
                      <a:pt x="21201" y="4999"/>
                      <a:pt x="21600" y="3227"/>
                      <a:pt x="21168" y="1731"/>
                    </a:cubicBezTo>
                    <a:cubicBezTo>
                      <a:pt x="20769" y="236"/>
                      <a:pt x="19706" y="-429"/>
                      <a:pt x="18809" y="291"/>
                    </a:cubicBezTo>
                    <a:cubicBezTo>
                      <a:pt x="18742" y="346"/>
                      <a:pt x="18642" y="402"/>
                      <a:pt x="18576" y="513"/>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36" name="Shape">
                <a:extLst>
                  <a:ext uri="{FF2B5EF4-FFF2-40B4-BE49-F238E27FC236}">
                    <a16:creationId xmlns:a16="http://schemas.microsoft.com/office/drawing/2014/main" id="{7D43172F-FCC3-43DD-AF48-6CD7DCCE7AEF}"/>
                  </a:ext>
                </a:extLst>
              </p:cNvPr>
              <p:cNvSpPr/>
              <p:nvPr/>
            </p:nvSpPr>
            <p:spPr>
              <a:xfrm>
                <a:off x="2035383" y="1700408"/>
                <a:ext cx="2935251" cy="1649004"/>
              </a:xfrm>
              <a:custGeom>
                <a:avLst/>
                <a:gdLst/>
                <a:ahLst/>
                <a:cxnLst>
                  <a:cxn ang="0">
                    <a:pos x="wd2" y="hd2"/>
                  </a:cxn>
                  <a:cxn ang="5400000">
                    <a:pos x="wd2" y="hd2"/>
                  </a:cxn>
                  <a:cxn ang="10800000">
                    <a:pos x="wd2" y="hd2"/>
                  </a:cxn>
                  <a:cxn ang="16200000">
                    <a:pos x="wd2" y="hd2"/>
                  </a:cxn>
                </a:cxnLst>
                <a:rect l="0" t="0" r="r" b="b"/>
                <a:pathLst>
                  <a:path w="21504" h="21489" extrusionOk="0">
                    <a:moveTo>
                      <a:pt x="376" y="18748"/>
                    </a:moveTo>
                    <a:cubicBezTo>
                      <a:pt x="474" y="18560"/>
                      <a:pt x="592" y="18364"/>
                      <a:pt x="730" y="18169"/>
                    </a:cubicBezTo>
                    <a:cubicBezTo>
                      <a:pt x="840" y="18010"/>
                      <a:pt x="962" y="17843"/>
                      <a:pt x="1096" y="17677"/>
                    </a:cubicBezTo>
                    <a:cubicBezTo>
                      <a:pt x="1210" y="17532"/>
                      <a:pt x="1332" y="17387"/>
                      <a:pt x="1463" y="17242"/>
                    </a:cubicBezTo>
                    <a:cubicBezTo>
                      <a:pt x="1581" y="17112"/>
                      <a:pt x="1703" y="16975"/>
                      <a:pt x="1829" y="16837"/>
                    </a:cubicBezTo>
                    <a:cubicBezTo>
                      <a:pt x="2517" y="16113"/>
                      <a:pt x="3387" y="15303"/>
                      <a:pt x="4425" y="14361"/>
                    </a:cubicBezTo>
                    <a:cubicBezTo>
                      <a:pt x="4539" y="14260"/>
                      <a:pt x="4657" y="14152"/>
                      <a:pt x="4775" y="14043"/>
                    </a:cubicBezTo>
                    <a:cubicBezTo>
                      <a:pt x="4889" y="13942"/>
                      <a:pt x="5007" y="13833"/>
                      <a:pt x="5125" y="13732"/>
                    </a:cubicBezTo>
                    <a:cubicBezTo>
                      <a:pt x="5239" y="13630"/>
                      <a:pt x="5357" y="13522"/>
                      <a:pt x="5475" y="13420"/>
                    </a:cubicBezTo>
                    <a:cubicBezTo>
                      <a:pt x="5589" y="13319"/>
                      <a:pt x="5707" y="13211"/>
                      <a:pt x="5825" y="13109"/>
                    </a:cubicBezTo>
                    <a:cubicBezTo>
                      <a:pt x="5963" y="12986"/>
                      <a:pt x="6106" y="12856"/>
                      <a:pt x="6252" y="12726"/>
                    </a:cubicBezTo>
                    <a:cubicBezTo>
                      <a:pt x="10692" y="8715"/>
                      <a:pt x="21504" y="0"/>
                      <a:pt x="21504" y="0"/>
                    </a:cubicBezTo>
                    <a:cubicBezTo>
                      <a:pt x="21504" y="0"/>
                      <a:pt x="12140" y="10757"/>
                      <a:pt x="8067" y="15064"/>
                    </a:cubicBezTo>
                    <a:cubicBezTo>
                      <a:pt x="7615" y="15541"/>
                      <a:pt x="7168" y="16012"/>
                      <a:pt x="6736" y="16468"/>
                    </a:cubicBezTo>
                    <a:cubicBezTo>
                      <a:pt x="6622" y="16584"/>
                      <a:pt x="6513" y="16707"/>
                      <a:pt x="6403" y="16823"/>
                    </a:cubicBezTo>
                    <a:cubicBezTo>
                      <a:pt x="6289" y="16938"/>
                      <a:pt x="6179" y="17061"/>
                      <a:pt x="6069" y="17170"/>
                    </a:cubicBezTo>
                    <a:cubicBezTo>
                      <a:pt x="5955" y="17286"/>
                      <a:pt x="5845" y="17402"/>
                      <a:pt x="5735" y="17517"/>
                    </a:cubicBezTo>
                    <a:cubicBezTo>
                      <a:pt x="5621" y="17633"/>
                      <a:pt x="5512" y="17749"/>
                      <a:pt x="5398" y="17865"/>
                    </a:cubicBezTo>
                    <a:cubicBezTo>
                      <a:pt x="4445" y="18849"/>
                      <a:pt x="3575" y="19704"/>
                      <a:pt x="2822" y="20333"/>
                    </a:cubicBezTo>
                    <a:cubicBezTo>
                      <a:pt x="2687" y="20442"/>
                      <a:pt x="2561" y="20550"/>
                      <a:pt x="2435" y="20645"/>
                    </a:cubicBezTo>
                    <a:cubicBezTo>
                      <a:pt x="2297" y="20753"/>
                      <a:pt x="2162" y="20854"/>
                      <a:pt x="2036" y="20941"/>
                    </a:cubicBezTo>
                    <a:cubicBezTo>
                      <a:pt x="1890" y="21043"/>
                      <a:pt x="1747" y="21130"/>
                      <a:pt x="1617" y="21209"/>
                    </a:cubicBezTo>
                    <a:cubicBezTo>
                      <a:pt x="1454" y="21296"/>
                      <a:pt x="1304" y="21368"/>
                      <a:pt x="1165" y="21419"/>
                    </a:cubicBezTo>
                    <a:cubicBezTo>
                      <a:pt x="624" y="21600"/>
                      <a:pt x="250" y="21441"/>
                      <a:pt x="91" y="20833"/>
                    </a:cubicBezTo>
                    <a:cubicBezTo>
                      <a:pt x="-96" y="20123"/>
                      <a:pt x="10" y="19457"/>
                      <a:pt x="376" y="18748"/>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37" name="Shape">
                <a:extLst>
                  <a:ext uri="{FF2B5EF4-FFF2-40B4-BE49-F238E27FC236}">
                    <a16:creationId xmlns:a16="http://schemas.microsoft.com/office/drawing/2014/main" id="{A031EA7A-F08C-45EF-8559-B23521E75340}"/>
                  </a:ext>
                </a:extLst>
              </p:cNvPr>
              <p:cNvSpPr/>
              <p:nvPr/>
            </p:nvSpPr>
            <p:spPr>
              <a:xfrm>
                <a:off x="3701777" y="1533763"/>
                <a:ext cx="1299188" cy="820002"/>
              </a:xfrm>
              <a:custGeom>
                <a:avLst/>
                <a:gdLst/>
                <a:ahLst/>
                <a:cxnLst>
                  <a:cxn ang="0">
                    <a:pos x="wd2" y="hd2"/>
                  </a:cxn>
                  <a:cxn ang="5400000">
                    <a:pos x="wd2" y="hd2"/>
                  </a:cxn>
                  <a:cxn ang="10800000">
                    <a:pos x="wd2" y="hd2"/>
                  </a:cxn>
                  <a:cxn ang="16200000">
                    <a:pos x="wd2" y="hd2"/>
                  </a:cxn>
                </a:cxnLst>
                <a:rect l="0" t="0" r="r" b="b"/>
                <a:pathLst>
                  <a:path w="21174" h="20440" extrusionOk="0">
                    <a:moveTo>
                      <a:pt x="0" y="20440"/>
                    </a:moveTo>
                    <a:cubicBezTo>
                      <a:pt x="0" y="20440"/>
                      <a:pt x="9976" y="4628"/>
                      <a:pt x="13923" y="1734"/>
                    </a:cubicBezTo>
                    <a:cubicBezTo>
                      <a:pt x="17861" y="-1160"/>
                      <a:pt x="20477" y="86"/>
                      <a:pt x="21039" y="1734"/>
                    </a:cubicBezTo>
                    <a:cubicBezTo>
                      <a:pt x="21600" y="3382"/>
                      <a:pt x="20287" y="4365"/>
                      <a:pt x="19391" y="4988"/>
                    </a:cubicBezTo>
                    <a:cubicBezTo>
                      <a:pt x="18495" y="5611"/>
                      <a:pt x="0" y="20440"/>
                      <a:pt x="0" y="20440"/>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38" name="Shape">
                <a:extLst>
                  <a:ext uri="{FF2B5EF4-FFF2-40B4-BE49-F238E27FC236}">
                    <a16:creationId xmlns:a16="http://schemas.microsoft.com/office/drawing/2014/main" id="{C3AA1BCD-31D6-47E2-88E6-35E5C71BCADA}"/>
                  </a:ext>
                </a:extLst>
              </p:cNvPr>
              <p:cNvSpPr/>
              <p:nvPr/>
            </p:nvSpPr>
            <p:spPr>
              <a:xfrm>
                <a:off x="3757319" y="1700403"/>
                <a:ext cx="1442962" cy="731552"/>
              </a:xfrm>
              <a:custGeom>
                <a:avLst/>
                <a:gdLst/>
                <a:ahLst/>
                <a:cxnLst>
                  <a:cxn ang="0">
                    <a:pos x="wd2" y="hd2"/>
                  </a:cxn>
                  <a:cxn ang="5400000">
                    <a:pos x="wd2" y="hd2"/>
                  </a:cxn>
                  <a:cxn ang="10800000">
                    <a:pos x="wd2" y="hd2"/>
                  </a:cxn>
                  <a:cxn ang="16200000">
                    <a:pos x="wd2" y="hd2"/>
                  </a:cxn>
                </a:cxnLst>
                <a:rect l="0" t="0" r="r" b="b"/>
                <a:pathLst>
                  <a:path w="21023" h="21600" extrusionOk="0">
                    <a:moveTo>
                      <a:pt x="0" y="21600"/>
                    </a:moveTo>
                    <a:cubicBezTo>
                      <a:pt x="0" y="21600"/>
                      <a:pt x="13450" y="21600"/>
                      <a:pt x="17343" y="19845"/>
                    </a:cubicBezTo>
                    <a:cubicBezTo>
                      <a:pt x="21236" y="18090"/>
                      <a:pt x="21600" y="8348"/>
                      <a:pt x="20451" y="4363"/>
                    </a:cubicBezTo>
                    <a:cubicBezTo>
                      <a:pt x="19302" y="377"/>
                      <a:pt x="17343" y="0"/>
                      <a:pt x="17343" y="0"/>
                    </a:cubicBezTo>
                    <a:lnTo>
                      <a:pt x="0" y="21600"/>
                    </a:ln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39" name="Shape">
                <a:extLst>
                  <a:ext uri="{FF2B5EF4-FFF2-40B4-BE49-F238E27FC236}">
                    <a16:creationId xmlns:a16="http://schemas.microsoft.com/office/drawing/2014/main" id="{4965B025-2A2F-4130-9169-DD6EF5254D45}"/>
                  </a:ext>
                </a:extLst>
              </p:cNvPr>
              <p:cNvSpPr/>
              <p:nvPr/>
            </p:nvSpPr>
            <p:spPr>
              <a:xfrm>
                <a:off x="2653958" y="2768289"/>
                <a:ext cx="182486" cy="289961"/>
              </a:xfrm>
              <a:custGeom>
                <a:avLst/>
                <a:gdLst/>
                <a:ahLst/>
                <a:cxnLst>
                  <a:cxn ang="0">
                    <a:pos x="wd2" y="hd2"/>
                  </a:cxn>
                  <a:cxn ang="5400000">
                    <a:pos x="wd2" y="hd2"/>
                  </a:cxn>
                  <a:cxn ang="10800000">
                    <a:pos x="wd2" y="hd2"/>
                  </a:cxn>
                  <a:cxn ang="16200000">
                    <a:pos x="wd2" y="hd2"/>
                  </a:cxn>
                </a:cxnLst>
                <a:rect l="0" t="0" r="r" b="b"/>
                <a:pathLst>
                  <a:path w="20689" h="21600" extrusionOk="0">
                    <a:moveTo>
                      <a:pt x="4127" y="13490"/>
                    </a:moveTo>
                    <a:cubicBezTo>
                      <a:pt x="348" y="8814"/>
                      <a:pt x="-911" y="4179"/>
                      <a:pt x="663" y="1779"/>
                    </a:cubicBezTo>
                    <a:cubicBezTo>
                      <a:pt x="2427" y="1200"/>
                      <a:pt x="4253" y="579"/>
                      <a:pt x="6079" y="0"/>
                    </a:cubicBezTo>
                    <a:cubicBezTo>
                      <a:pt x="4631" y="2400"/>
                      <a:pt x="5890" y="6993"/>
                      <a:pt x="9669" y="11586"/>
                    </a:cubicBezTo>
                    <a:cubicBezTo>
                      <a:pt x="12880" y="15559"/>
                      <a:pt x="17099" y="18497"/>
                      <a:pt x="20689" y="19614"/>
                    </a:cubicBezTo>
                    <a:cubicBezTo>
                      <a:pt x="18926" y="20276"/>
                      <a:pt x="17225" y="20938"/>
                      <a:pt x="15525" y="21600"/>
                    </a:cubicBezTo>
                    <a:cubicBezTo>
                      <a:pt x="11747" y="20566"/>
                      <a:pt x="7402" y="17545"/>
                      <a:pt x="4127" y="13490"/>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40" name="Shape">
                <a:extLst>
                  <a:ext uri="{FF2B5EF4-FFF2-40B4-BE49-F238E27FC236}">
                    <a16:creationId xmlns:a16="http://schemas.microsoft.com/office/drawing/2014/main" id="{13BFBE57-4DC8-44FF-AC9A-5784E1CE3458}"/>
                  </a:ext>
                </a:extLst>
              </p:cNvPr>
              <p:cNvSpPr/>
              <p:nvPr/>
            </p:nvSpPr>
            <p:spPr>
              <a:xfrm>
                <a:off x="2701855" y="2748108"/>
                <a:ext cx="179490" cy="287180"/>
              </a:xfrm>
              <a:custGeom>
                <a:avLst/>
                <a:gdLst/>
                <a:ahLst/>
                <a:cxnLst>
                  <a:cxn ang="0">
                    <a:pos x="wd2" y="hd2"/>
                  </a:cxn>
                  <a:cxn ang="5400000">
                    <a:pos x="wd2" y="hd2"/>
                  </a:cxn>
                  <a:cxn ang="10800000">
                    <a:pos x="wd2" y="hd2"/>
                  </a:cxn>
                  <a:cxn ang="16200000">
                    <a:pos x="wd2" y="hd2"/>
                  </a:cxn>
                </a:cxnLst>
                <a:rect l="0" t="0" r="r" b="b"/>
                <a:pathLst>
                  <a:path w="20711" h="21600" extrusionOk="0">
                    <a:moveTo>
                      <a:pt x="4239" y="13495"/>
                    </a:moveTo>
                    <a:cubicBezTo>
                      <a:pt x="457" y="8857"/>
                      <a:pt x="-889" y="4261"/>
                      <a:pt x="585" y="1796"/>
                    </a:cubicBezTo>
                    <a:cubicBezTo>
                      <a:pt x="2380" y="1212"/>
                      <a:pt x="4239" y="585"/>
                      <a:pt x="6097" y="0"/>
                    </a:cubicBezTo>
                    <a:cubicBezTo>
                      <a:pt x="4751" y="2465"/>
                      <a:pt x="6033" y="7019"/>
                      <a:pt x="9815" y="11573"/>
                    </a:cubicBezTo>
                    <a:cubicBezTo>
                      <a:pt x="13020" y="15459"/>
                      <a:pt x="17186" y="18425"/>
                      <a:pt x="20711" y="19595"/>
                    </a:cubicBezTo>
                    <a:cubicBezTo>
                      <a:pt x="18916" y="20263"/>
                      <a:pt x="17186" y="20973"/>
                      <a:pt x="15455" y="21600"/>
                    </a:cubicBezTo>
                    <a:cubicBezTo>
                      <a:pt x="11866" y="20514"/>
                      <a:pt x="7572" y="17505"/>
                      <a:pt x="4239" y="13495"/>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41" name="Shape">
                <a:extLst>
                  <a:ext uri="{FF2B5EF4-FFF2-40B4-BE49-F238E27FC236}">
                    <a16:creationId xmlns:a16="http://schemas.microsoft.com/office/drawing/2014/main" id="{C518BCDB-BBE1-4F54-9D8D-E7072A3853D2}"/>
                  </a:ext>
                </a:extLst>
              </p:cNvPr>
              <p:cNvSpPr/>
              <p:nvPr/>
            </p:nvSpPr>
            <p:spPr>
              <a:xfrm>
                <a:off x="2606465" y="2792574"/>
                <a:ext cx="184296" cy="292730"/>
              </a:xfrm>
              <a:custGeom>
                <a:avLst/>
                <a:gdLst/>
                <a:ahLst/>
                <a:cxnLst>
                  <a:cxn ang="0">
                    <a:pos x="wd2" y="hd2"/>
                  </a:cxn>
                  <a:cxn ang="5400000">
                    <a:pos x="wd2" y="hd2"/>
                  </a:cxn>
                  <a:cxn ang="10800000">
                    <a:pos x="wd2" y="hd2"/>
                  </a:cxn>
                  <a:cxn ang="16200000">
                    <a:pos x="wd2" y="hd2"/>
                  </a:cxn>
                </a:cxnLst>
                <a:rect l="0" t="0" r="r" b="b"/>
                <a:pathLst>
                  <a:path w="20653" h="21600" extrusionOk="0">
                    <a:moveTo>
                      <a:pt x="4095" y="13526"/>
                    </a:moveTo>
                    <a:cubicBezTo>
                      <a:pt x="298" y="8812"/>
                      <a:pt x="-947" y="4140"/>
                      <a:pt x="734" y="1803"/>
                    </a:cubicBezTo>
                    <a:cubicBezTo>
                      <a:pt x="2477" y="1230"/>
                      <a:pt x="4282" y="615"/>
                      <a:pt x="6087" y="0"/>
                    </a:cubicBezTo>
                    <a:cubicBezTo>
                      <a:pt x="4531" y="2377"/>
                      <a:pt x="5776" y="6968"/>
                      <a:pt x="9511" y="11599"/>
                    </a:cubicBezTo>
                    <a:cubicBezTo>
                      <a:pt x="12810" y="15616"/>
                      <a:pt x="17105" y="18608"/>
                      <a:pt x="20653" y="19633"/>
                    </a:cubicBezTo>
                    <a:cubicBezTo>
                      <a:pt x="18910" y="20288"/>
                      <a:pt x="17229" y="20944"/>
                      <a:pt x="15486" y="21600"/>
                    </a:cubicBezTo>
                    <a:cubicBezTo>
                      <a:pt x="11876" y="20698"/>
                      <a:pt x="7456" y="17665"/>
                      <a:pt x="4095" y="13526"/>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42" name="Shape">
                <a:extLst>
                  <a:ext uri="{FF2B5EF4-FFF2-40B4-BE49-F238E27FC236}">
                    <a16:creationId xmlns:a16="http://schemas.microsoft.com/office/drawing/2014/main" id="{041CD8D8-252B-47F8-A1E2-D185B7C00DF2}"/>
                  </a:ext>
                </a:extLst>
              </p:cNvPr>
              <p:cNvSpPr/>
              <p:nvPr/>
            </p:nvSpPr>
            <p:spPr>
              <a:xfrm>
                <a:off x="2743114" y="2728619"/>
                <a:ext cx="177171" cy="284399"/>
              </a:xfrm>
              <a:custGeom>
                <a:avLst/>
                <a:gdLst/>
                <a:ahLst/>
                <a:cxnLst>
                  <a:cxn ang="0">
                    <a:pos x="wd2" y="hd2"/>
                  </a:cxn>
                  <a:cxn ang="5400000">
                    <a:pos x="wd2" y="hd2"/>
                  </a:cxn>
                  <a:cxn ang="10800000">
                    <a:pos x="wd2" y="hd2"/>
                  </a:cxn>
                  <a:cxn ang="16200000">
                    <a:pos x="wd2" y="hd2"/>
                  </a:cxn>
                </a:cxnLst>
                <a:rect l="0" t="0" r="r" b="b"/>
                <a:pathLst>
                  <a:path w="20751" h="21600" extrusionOk="0">
                    <a:moveTo>
                      <a:pt x="4291" y="13500"/>
                    </a:moveTo>
                    <a:cubicBezTo>
                      <a:pt x="517" y="8902"/>
                      <a:pt x="-849" y="4303"/>
                      <a:pt x="517" y="1814"/>
                    </a:cubicBezTo>
                    <a:cubicBezTo>
                      <a:pt x="2339" y="1223"/>
                      <a:pt x="4226" y="591"/>
                      <a:pt x="6112" y="0"/>
                    </a:cubicBezTo>
                    <a:cubicBezTo>
                      <a:pt x="4876" y="2531"/>
                      <a:pt x="6177" y="7045"/>
                      <a:pt x="9951" y="11559"/>
                    </a:cubicBezTo>
                    <a:cubicBezTo>
                      <a:pt x="13074" y="15398"/>
                      <a:pt x="17173" y="18309"/>
                      <a:pt x="20751" y="19533"/>
                    </a:cubicBezTo>
                    <a:cubicBezTo>
                      <a:pt x="18929" y="20208"/>
                      <a:pt x="17173" y="20925"/>
                      <a:pt x="15416" y="21600"/>
                    </a:cubicBezTo>
                    <a:cubicBezTo>
                      <a:pt x="11773" y="20419"/>
                      <a:pt x="7544" y="17423"/>
                      <a:pt x="4291" y="13500"/>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43" name="Shape">
                <a:extLst>
                  <a:ext uri="{FF2B5EF4-FFF2-40B4-BE49-F238E27FC236}">
                    <a16:creationId xmlns:a16="http://schemas.microsoft.com/office/drawing/2014/main" id="{A4D4626E-7F46-4772-AABD-3B36C2DEBDE8}"/>
                  </a:ext>
                </a:extLst>
              </p:cNvPr>
              <p:cNvSpPr/>
              <p:nvPr/>
            </p:nvSpPr>
            <p:spPr>
              <a:xfrm>
                <a:off x="2033002" y="3143611"/>
                <a:ext cx="158277" cy="209804"/>
              </a:xfrm>
              <a:custGeom>
                <a:avLst/>
                <a:gdLst/>
                <a:ahLst/>
                <a:cxnLst>
                  <a:cxn ang="0">
                    <a:pos x="wd2" y="hd2"/>
                  </a:cxn>
                  <a:cxn ang="5400000">
                    <a:pos x="wd2" y="hd2"/>
                  </a:cxn>
                  <a:cxn ang="10800000">
                    <a:pos x="wd2" y="hd2"/>
                  </a:cxn>
                  <a:cxn ang="16200000">
                    <a:pos x="wd2" y="hd2"/>
                  </a:cxn>
                </a:cxnLst>
                <a:rect l="0" t="0" r="r" b="b"/>
                <a:pathLst>
                  <a:path w="19982" h="20760" extrusionOk="0">
                    <a:moveTo>
                      <a:pt x="6517" y="0"/>
                    </a:moveTo>
                    <a:cubicBezTo>
                      <a:pt x="6798" y="3188"/>
                      <a:pt x="8340" y="7200"/>
                      <a:pt x="11075" y="11267"/>
                    </a:cubicBezTo>
                    <a:cubicBezTo>
                      <a:pt x="13670" y="15115"/>
                      <a:pt x="16896" y="18247"/>
                      <a:pt x="19982" y="20226"/>
                    </a:cubicBezTo>
                    <a:cubicBezTo>
                      <a:pt x="10655" y="21600"/>
                      <a:pt x="4203" y="20391"/>
                      <a:pt x="1468" y="15774"/>
                    </a:cubicBezTo>
                    <a:cubicBezTo>
                      <a:pt x="-1618" y="10443"/>
                      <a:pt x="205" y="5386"/>
                      <a:pt x="6517" y="0"/>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44" name="Shape">
                <a:extLst>
                  <a:ext uri="{FF2B5EF4-FFF2-40B4-BE49-F238E27FC236}">
                    <a16:creationId xmlns:a16="http://schemas.microsoft.com/office/drawing/2014/main" id="{B4CF2610-F35A-4A4F-ADF2-F66D10D3629A}"/>
                  </a:ext>
                </a:extLst>
              </p:cNvPr>
              <p:cNvSpPr/>
              <p:nvPr/>
            </p:nvSpPr>
            <p:spPr>
              <a:xfrm>
                <a:off x="2082934" y="3100824"/>
                <a:ext cx="168305" cy="249403"/>
              </a:xfrm>
              <a:custGeom>
                <a:avLst/>
                <a:gdLst/>
                <a:ahLst/>
                <a:cxnLst>
                  <a:cxn ang="0">
                    <a:pos x="wd2" y="hd2"/>
                  </a:cxn>
                  <a:cxn ang="5400000">
                    <a:pos x="wd2" y="hd2"/>
                  </a:cxn>
                  <a:cxn ang="10800000">
                    <a:pos x="wd2" y="hd2"/>
                  </a:cxn>
                  <a:cxn ang="16200000">
                    <a:pos x="wd2" y="hd2"/>
                  </a:cxn>
                </a:cxnLst>
                <a:rect l="0" t="0" r="r" b="b"/>
                <a:pathLst>
                  <a:path w="21600" h="21600" extrusionOk="0">
                    <a:moveTo>
                      <a:pt x="4634" y="13710"/>
                    </a:moveTo>
                    <a:cubicBezTo>
                      <a:pt x="1853" y="10151"/>
                      <a:pt x="285" y="6639"/>
                      <a:pt x="0" y="3849"/>
                    </a:cubicBezTo>
                    <a:cubicBezTo>
                      <a:pt x="1711" y="2598"/>
                      <a:pt x="3778" y="1299"/>
                      <a:pt x="6202" y="0"/>
                    </a:cubicBezTo>
                    <a:cubicBezTo>
                      <a:pt x="5846" y="2983"/>
                      <a:pt x="7485" y="7216"/>
                      <a:pt x="10836" y="11498"/>
                    </a:cubicBezTo>
                    <a:cubicBezTo>
                      <a:pt x="13972" y="15491"/>
                      <a:pt x="17964" y="18569"/>
                      <a:pt x="21600" y="20205"/>
                    </a:cubicBezTo>
                    <a:cubicBezTo>
                      <a:pt x="18749" y="20782"/>
                      <a:pt x="16111" y="21263"/>
                      <a:pt x="13687" y="21600"/>
                    </a:cubicBezTo>
                    <a:cubicBezTo>
                      <a:pt x="10551" y="19820"/>
                      <a:pt x="7343" y="17078"/>
                      <a:pt x="4634" y="13710"/>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45" name="Shape">
                <a:extLst>
                  <a:ext uri="{FF2B5EF4-FFF2-40B4-BE49-F238E27FC236}">
                    <a16:creationId xmlns:a16="http://schemas.microsoft.com/office/drawing/2014/main" id="{186BEA86-4790-44EC-AA68-5BBB29B195D3}"/>
                  </a:ext>
                </a:extLst>
              </p:cNvPr>
              <p:cNvSpPr/>
              <p:nvPr/>
            </p:nvSpPr>
            <p:spPr>
              <a:xfrm>
                <a:off x="2129718" y="3062838"/>
                <a:ext cx="178125" cy="270512"/>
              </a:xfrm>
              <a:custGeom>
                <a:avLst/>
                <a:gdLst/>
                <a:ahLst/>
                <a:cxnLst>
                  <a:cxn ang="0">
                    <a:pos x="wd2" y="hd2"/>
                  </a:cxn>
                  <a:cxn ang="5400000">
                    <a:pos x="wd2" y="hd2"/>
                  </a:cxn>
                  <a:cxn ang="10800000">
                    <a:pos x="wd2" y="hd2"/>
                  </a:cxn>
                  <a:cxn ang="16200000">
                    <a:pos x="wd2" y="hd2"/>
                  </a:cxn>
                </a:cxnLst>
                <a:rect l="0" t="0" r="r" b="b"/>
                <a:pathLst>
                  <a:path w="21312" h="21600" extrusionOk="0">
                    <a:moveTo>
                      <a:pt x="4364" y="13616"/>
                    </a:moveTo>
                    <a:cubicBezTo>
                      <a:pt x="1241" y="9669"/>
                      <a:pt x="-288" y="5766"/>
                      <a:pt x="44" y="3016"/>
                    </a:cubicBezTo>
                    <a:cubicBezTo>
                      <a:pt x="1839" y="2040"/>
                      <a:pt x="3833" y="1020"/>
                      <a:pt x="6026" y="0"/>
                    </a:cubicBezTo>
                    <a:cubicBezTo>
                      <a:pt x="5162" y="2705"/>
                      <a:pt x="6624" y="7141"/>
                      <a:pt x="10146" y="11532"/>
                    </a:cubicBezTo>
                    <a:cubicBezTo>
                      <a:pt x="13403" y="15612"/>
                      <a:pt x="17657" y="18673"/>
                      <a:pt x="21312" y="19959"/>
                    </a:cubicBezTo>
                    <a:cubicBezTo>
                      <a:pt x="18919" y="20580"/>
                      <a:pt x="16593" y="21112"/>
                      <a:pt x="14466" y="21600"/>
                    </a:cubicBezTo>
                    <a:cubicBezTo>
                      <a:pt x="11010" y="20137"/>
                      <a:pt x="7289" y="17298"/>
                      <a:pt x="4364" y="13616"/>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46" name="Shape">
                <a:extLst>
                  <a:ext uri="{FF2B5EF4-FFF2-40B4-BE49-F238E27FC236}">
                    <a16:creationId xmlns:a16="http://schemas.microsoft.com/office/drawing/2014/main" id="{CE0138CA-73F8-412D-9644-0414CE4951E7}"/>
                  </a:ext>
                </a:extLst>
              </p:cNvPr>
              <p:cNvSpPr/>
              <p:nvPr/>
            </p:nvSpPr>
            <p:spPr>
              <a:xfrm>
                <a:off x="2214371" y="3004017"/>
                <a:ext cx="188211" cy="291619"/>
              </a:xfrm>
              <a:custGeom>
                <a:avLst/>
                <a:gdLst/>
                <a:ahLst/>
                <a:cxnLst>
                  <a:cxn ang="0">
                    <a:pos x="wd2" y="hd2"/>
                  </a:cxn>
                  <a:cxn ang="5400000">
                    <a:pos x="wd2" y="hd2"/>
                  </a:cxn>
                  <a:cxn ang="10800000">
                    <a:pos x="wd2" y="hd2"/>
                  </a:cxn>
                  <a:cxn ang="16200000">
                    <a:pos x="wd2" y="hd2"/>
                  </a:cxn>
                </a:cxnLst>
                <a:rect l="0" t="0" r="r" b="b"/>
                <a:pathLst>
                  <a:path w="20851" h="21600" extrusionOk="0">
                    <a:moveTo>
                      <a:pt x="4051" y="13577"/>
                    </a:moveTo>
                    <a:cubicBezTo>
                      <a:pt x="543" y="9134"/>
                      <a:pt x="-749" y="4731"/>
                      <a:pt x="420" y="2304"/>
                    </a:cubicBezTo>
                    <a:cubicBezTo>
                      <a:pt x="2205" y="1563"/>
                      <a:pt x="4051" y="782"/>
                      <a:pt x="5959" y="0"/>
                    </a:cubicBezTo>
                    <a:cubicBezTo>
                      <a:pt x="4420" y="2345"/>
                      <a:pt x="5651" y="6994"/>
                      <a:pt x="9343" y="11643"/>
                    </a:cubicBezTo>
                    <a:cubicBezTo>
                      <a:pt x="12728" y="15881"/>
                      <a:pt x="17220" y="18967"/>
                      <a:pt x="20851" y="19831"/>
                    </a:cubicBezTo>
                    <a:cubicBezTo>
                      <a:pt x="18820" y="20448"/>
                      <a:pt x="16913" y="21065"/>
                      <a:pt x="15005" y="21600"/>
                    </a:cubicBezTo>
                    <a:cubicBezTo>
                      <a:pt x="11559" y="20613"/>
                      <a:pt x="7251" y="17650"/>
                      <a:pt x="4051" y="13577"/>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47" name="Shape">
                <a:extLst>
                  <a:ext uri="{FF2B5EF4-FFF2-40B4-BE49-F238E27FC236}">
                    <a16:creationId xmlns:a16="http://schemas.microsoft.com/office/drawing/2014/main" id="{2175A0DB-D5A7-4AD3-91D9-33E1F86499FC}"/>
                  </a:ext>
                </a:extLst>
              </p:cNvPr>
              <p:cNvSpPr/>
              <p:nvPr/>
            </p:nvSpPr>
            <p:spPr>
              <a:xfrm>
                <a:off x="2258122" y="2814515"/>
                <a:ext cx="492434" cy="458255"/>
              </a:xfrm>
              <a:custGeom>
                <a:avLst/>
                <a:gdLst/>
                <a:ahLst/>
                <a:cxnLst>
                  <a:cxn ang="0">
                    <a:pos x="wd2" y="hd2"/>
                  </a:cxn>
                  <a:cxn ang="5400000">
                    <a:pos x="wd2" y="hd2"/>
                  </a:cxn>
                  <a:cxn ang="10800000">
                    <a:pos x="wd2" y="hd2"/>
                  </a:cxn>
                  <a:cxn ang="16200000">
                    <a:pos x="wd2" y="hd2"/>
                  </a:cxn>
                </a:cxnLst>
                <a:rect l="0" t="0" r="r" b="b"/>
                <a:pathLst>
                  <a:path w="21253" h="21600" extrusionOk="0">
                    <a:moveTo>
                      <a:pt x="1571" y="16364"/>
                    </a:moveTo>
                    <a:cubicBezTo>
                      <a:pt x="132" y="13405"/>
                      <a:pt x="-347" y="10447"/>
                      <a:pt x="252" y="8954"/>
                    </a:cubicBezTo>
                    <a:cubicBezTo>
                      <a:pt x="4304" y="6336"/>
                      <a:pt x="9434" y="3404"/>
                      <a:pt x="15547" y="0"/>
                    </a:cubicBezTo>
                    <a:cubicBezTo>
                      <a:pt x="14900" y="1492"/>
                      <a:pt x="15380" y="4477"/>
                      <a:pt x="16842" y="7488"/>
                    </a:cubicBezTo>
                    <a:cubicBezTo>
                      <a:pt x="18136" y="10132"/>
                      <a:pt x="19839" y="12070"/>
                      <a:pt x="21253" y="12672"/>
                    </a:cubicBezTo>
                    <a:cubicBezTo>
                      <a:pt x="15643" y="16233"/>
                      <a:pt x="10513" y="19322"/>
                      <a:pt x="6078" y="21600"/>
                    </a:cubicBezTo>
                    <a:cubicBezTo>
                      <a:pt x="4639" y="21024"/>
                      <a:pt x="2889" y="19061"/>
                      <a:pt x="1571" y="16364"/>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48" name="Shape">
                <a:extLst>
                  <a:ext uri="{FF2B5EF4-FFF2-40B4-BE49-F238E27FC236}">
                    <a16:creationId xmlns:a16="http://schemas.microsoft.com/office/drawing/2014/main" id="{4AA6C0CB-13FF-49C3-B029-997CEB7CF04C}"/>
                  </a:ext>
                </a:extLst>
              </p:cNvPr>
              <p:cNvSpPr/>
              <p:nvPr/>
            </p:nvSpPr>
            <p:spPr>
              <a:xfrm>
                <a:off x="2173401" y="3033453"/>
                <a:ext cx="184778" cy="283847"/>
              </a:xfrm>
              <a:custGeom>
                <a:avLst/>
                <a:gdLst/>
                <a:ahLst/>
                <a:cxnLst>
                  <a:cxn ang="0">
                    <a:pos x="wd2" y="hd2"/>
                  </a:cxn>
                  <a:cxn ang="5400000">
                    <a:pos x="wd2" y="hd2"/>
                  </a:cxn>
                  <a:cxn ang="10800000">
                    <a:pos x="wd2" y="hd2"/>
                  </a:cxn>
                  <a:cxn ang="16200000">
                    <a:pos x="wd2" y="hd2"/>
                  </a:cxn>
                </a:cxnLst>
                <a:rect l="0" t="0" r="r" b="b"/>
                <a:pathLst>
                  <a:path w="21009" h="21600" extrusionOk="0">
                    <a:moveTo>
                      <a:pt x="4146" y="13526"/>
                    </a:moveTo>
                    <a:cubicBezTo>
                      <a:pt x="798" y="9299"/>
                      <a:pt x="-591" y="5115"/>
                      <a:pt x="230" y="2536"/>
                    </a:cubicBezTo>
                    <a:cubicBezTo>
                      <a:pt x="1998" y="1691"/>
                      <a:pt x="3893" y="845"/>
                      <a:pt x="5914" y="0"/>
                    </a:cubicBezTo>
                    <a:cubicBezTo>
                      <a:pt x="4651" y="2536"/>
                      <a:pt x="5977" y="7059"/>
                      <a:pt x="9641" y="11582"/>
                    </a:cubicBezTo>
                    <a:cubicBezTo>
                      <a:pt x="12988" y="15724"/>
                      <a:pt x="17346" y="18810"/>
                      <a:pt x="21009" y="19867"/>
                    </a:cubicBezTo>
                    <a:cubicBezTo>
                      <a:pt x="18862" y="20501"/>
                      <a:pt x="16777" y="21093"/>
                      <a:pt x="14820" y="21600"/>
                    </a:cubicBezTo>
                    <a:cubicBezTo>
                      <a:pt x="11283" y="20374"/>
                      <a:pt x="7241" y="17415"/>
                      <a:pt x="4146" y="13526"/>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grpSp>
      <p:sp>
        <p:nvSpPr>
          <p:cNvPr id="165" name="TextBox 164">
            <a:extLst>
              <a:ext uri="{FF2B5EF4-FFF2-40B4-BE49-F238E27FC236}">
                <a16:creationId xmlns:a16="http://schemas.microsoft.com/office/drawing/2014/main" id="{4A146443-4DD6-4E7F-B030-6A50A21DBB32}"/>
              </a:ext>
            </a:extLst>
          </p:cNvPr>
          <p:cNvSpPr txBox="1"/>
          <p:nvPr/>
        </p:nvSpPr>
        <p:spPr>
          <a:xfrm>
            <a:off x="7958882" y="1691106"/>
            <a:ext cx="4185881" cy="707886"/>
          </a:xfrm>
          <a:prstGeom prst="rect">
            <a:avLst/>
          </a:prstGeom>
          <a:noFill/>
        </p:spPr>
        <p:txBody>
          <a:bodyPr wrap="square" rtlCol="0">
            <a:spAutoFit/>
          </a:bodyPr>
          <a:lstStyle/>
          <a:p>
            <a:pPr algn="ctr" rtl="1"/>
            <a:r>
              <a:rPr lang="ar-SA" sz="4000" b="1"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أهداف الدرس:</a:t>
            </a:r>
            <a:endParaRPr lang="en-US" sz="4000" b="1"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endParaRPr>
          </a:p>
        </p:txBody>
      </p:sp>
      <p:grpSp>
        <p:nvGrpSpPr>
          <p:cNvPr id="166" name="Group 165">
            <a:extLst>
              <a:ext uri="{FF2B5EF4-FFF2-40B4-BE49-F238E27FC236}">
                <a16:creationId xmlns:a16="http://schemas.microsoft.com/office/drawing/2014/main" id="{27C0D4B5-5775-4534-A2BD-595627A34090}"/>
              </a:ext>
            </a:extLst>
          </p:cNvPr>
          <p:cNvGrpSpPr/>
          <p:nvPr/>
        </p:nvGrpSpPr>
        <p:grpSpPr>
          <a:xfrm>
            <a:off x="9727738" y="2364029"/>
            <a:ext cx="1117838" cy="158329"/>
            <a:chOff x="4679586" y="878988"/>
            <a:chExt cx="1434489" cy="190500"/>
          </a:xfrm>
        </p:grpSpPr>
        <p:sp>
          <p:nvSpPr>
            <p:cNvPr id="167" name="Oval 166">
              <a:extLst>
                <a:ext uri="{FF2B5EF4-FFF2-40B4-BE49-F238E27FC236}">
                  <a16:creationId xmlns:a16="http://schemas.microsoft.com/office/drawing/2014/main" id="{710FE4A3-8C66-4487-8848-769067CD9DC9}"/>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8" name="Oval 167">
              <a:extLst>
                <a:ext uri="{FF2B5EF4-FFF2-40B4-BE49-F238E27FC236}">
                  <a16:creationId xmlns:a16="http://schemas.microsoft.com/office/drawing/2014/main" id="{D114C5E6-4CA5-4ACA-93B8-F36E54F7659C}"/>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9" name="Oval 168">
              <a:extLst>
                <a:ext uri="{FF2B5EF4-FFF2-40B4-BE49-F238E27FC236}">
                  <a16:creationId xmlns:a16="http://schemas.microsoft.com/office/drawing/2014/main" id="{DB2681D1-7DDD-4526-89A9-1DFD5B423AF2}"/>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0" name="Oval 169">
              <a:extLst>
                <a:ext uri="{FF2B5EF4-FFF2-40B4-BE49-F238E27FC236}">
                  <a16:creationId xmlns:a16="http://schemas.microsoft.com/office/drawing/2014/main" id="{789C121F-07E1-46B0-9F02-FB5062DED584}"/>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1" name="Oval 170">
              <a:extLst>
                <a:ext uri="{FF2B5EF4-FFF2-40B4-BE49-F238E27FC236}">
                  <a16:creationId xmlns:a16="http://schemas.microsoft.com/office/drawing/2014/main" id="{F74BEDAE-0886-42CB-8E3D-F206F994E6A8}"/>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04" name="Group 203">
            <a:extLst>
              <a:ext uri="{FF2B5EF4-FFF2-40B4-BE49-F238E27FC236}">
                <a16:creationId xmlns:a16="http://schemas.microsoft.com/office/drawing/2014/main" id="{033BAA07-BFEE-47E1-9B0C-B0BB2A78594C}"/>
              </a:ext>
            </a:extLst>
          </p:cNvPr>
          <p:cNvGrpSpPr/>
          <p:nvPr/>
        </p:nvGrpSpPr>
        <p:grpSpPr>
          <a:xfrm rot="16200000">
            <a:off x="11078285" y="2612415"/>
            <a:ext cx="701845" cy="873438"/>
            <a:chOff x="2669093" y="4390862"/>
            <a:chExt cx="2410820" cy="2190639"/>
          </a:xfrm>
          <a:solidFill>
            <a:srgbClr val="F75969"/>
          </a:solidFill>
        </p:grpSpPr>
        <p:sp>
          <p:nvSpPr>
            <p:cNvPr id="205" name="Shape">
              <a:extLst>
                <a:ext uri="{FF2B5EF4-FFF2-40B4-BE49-F238E27FC236}">
                  <a16:creationId xmlns:a16="http://schemas.microsoft.com/office/drawing/2014/main" id="{AF3D001F-5AF3-4E0F-A088-F81A285ACBD7}"/>
                </a:ext>
              </a:extLst>
            </p:cNvPr>
            <p:cNvSpPr/>
            <p:nvPr/>
          </p:nvSpPr>
          <p:spPr>
            <a:xfrm rot="3600000">
              <a:off x="2778704" y="4870839"/>
              <a:ext cx="2190639" cy="1230686"/>
            </a:xfrm>
            <a:custGeom>
              <a:avLst/>
              <a:gdLst/>
              <a:ahLst/>
              <a:cxnLst>
                <a:cxn ang="0">
                  <a:pos x="wd2" y="hd2"/>
                </a:cxn>
                <a:cxn ang="5400000">
                  <a:pos x="wd2" y="hd2"/>
                </a:cxn>
                <a:cxn ang="10800000">
                  <a:pos x="wd2" y="hd2"/>
                </a:cxn>
                <a:cxn ang="16200000">
                  <a:pos x="wd2" y="hd2"/>
                </a:cxn>
              </a:cxnLst>
              <a:rect l="0" t="0" r="r" b="b"/>
              <a:pathLst>
                <a:path w="21504" h="21489" extrusionOk="0">
                  <a:moveTo>
                    <a:pt x="376" y="18748"/>
                  </a:moveTo>
                  <a:cubicBezTo>
                    <a:pt x="474" y="18560"/>
                    <a:pt x="592" y="18364"/>
                    <a:pt x="730" y="18169"/>
                  </a:cubicBezTo>
                  <a:cubicBezTo>
                    <a:pt x="840" y="18010"/>
                    <a:pt x="962" y="17843"/>
                    <a:pt x="1096" y="17677"/>
                  </a:cubicBezTo>
                  <a:cubicBezTo>
                    <a:pt x="1210" y="17532"/>
                    <a:pt x="1332" y="17387"/>
                    <a:pt x="1463" y="17242"/>
                  </a:cubicBezTo>
                  <a:cubicBezTo>
                    <a:pt x="1581" y="17112"/>
                    <a:pt x="1703" y="16975"/>
                    <a:pt x="1829" y="16837"/>
                  </a:cubicBezTo>
                  <a:cubicBezTo>
                    <a:pt x="2517" y="16113"/>
                    <a:pt x="3387" y="15303"/>
                    <a:pt x="4425" y="14361"/>
                  </a:cubicBezTo>
                  <a:cubicBezTo>
                    <a:pt x="4539" y="14260"/>
                    <a:pt x="4657" y="14152"/>
                    <a:pt x="4775" y="14043"/>
                  </a:cubicBezTo>
                  <a:cubicBezTo>
                    <a:pt x="4889" y="13942"/>
                    <a:pt x="5007" y="13833"/>
                    <a:pt x="5125" y="13732"/>
                  </a:cubicBezTo>
                  <a:cubicBezTo>
                    <a:pt x="5239" y="13630"/>
                    <a:pt x="5357" y="13522"/>
                    <a:pt x="5475" y="13420"/>
                  </a:cubicBezTo>
                  <a:cubicBezTo>
                    <a:pt x="5589" y="13319"/>
                    <a:pt x="5707" y="13211"/>
                    <a:pt x="5825" y="13109"/>
                  </a:cubicBezTo>
                  <a:cubicBezTo>
                    <a:pt x="5963" y="12986"/>
                    <a:pt x="6106" y="12856"/>
                    <a:pt x="6252" y="12726"/>
                  </a:cubicBezTo>
                  <a:cubicBezTo>
                    <a:pt x="10692" y="8715"/>
                    <a:pt x="21504" y="0"/>
                    <a:pt x="21504" y="0"/>
                  </a:cubicBezTo>
                  <a:cubicBezTo>
                    <a:pt x="21504" y="0"/>
                    <a:pt x="12140" y="10757"/>
                    <a:pt x="8067" y="15064"/>
                  </a:cubicBezTo>
                  <a:cubicBezTo>
                    <a:pt x="7615" y="15541"/>
                    <a:pt x="7168" y="16012"/>
                    <a:pt x="6736" y="16468"/>
                  </a:cubicBezTo>
                  <a:cubicBezTo>
                    <a:pt x="6622" y="16584"/>
                    <a:pt x="6513" y="16707"/>
                    <a:pt x="6403" y="16823"/>
                  </a:cubicBezTo>
                  <a:cubicBezTo>
                    <a:pt x="6289" y="16938"/>
                    <a:pt x="6179" y="17061"/>
                    <a:pt x="6069" y="17170"/>
                  </a:cubicBezTo>
                  <a:cubicBezTo>
                    <a:pt x="5955" y="17286"/>
                    <a:pt x="5845" y="17402"/>
                    <a:pt x="5735" y="17517"/>
                  </a:cubicBezTo>
                  <a:cubicBezTo>
                    <a:pt x="5621" y="17633"/>
                    <a:pt x="5512" y="17749"/>
                    <a:pt x="5398" y="17865"/>
                  </a:cubicBezTo>
                  <a:cubicBezTo>
                    <a:pt x="4445" y="18849"/>
                    <a:pt x="3575" y="19704"/>
                    <a:pt x="2822" y="20333"/>
                  </a:cubicBezTo>
                  <a:cubicBezTo>
                    <a:pt x="2687" y="20442"/>
                    <a:pt x="2561" y="20550"/>
                    <a:pt x="2435" y="20645"/>
                  </a:cubicBezTo>
                  <a:cubicBezTo>
                    <a:pt x="2297" y="20753"/>
                    <a:pt x="2162" y="20854"/>
                    <a:pt x="2036" y="20941"/>
                  </a:cubicBezTo>
                  <a:cubicBezTo>
                    <a:pt x="1890" y="21043"/>
                    <a:pt x="1747" y="21130"/>
                    <a:pt x="1617" y="21209"/>
                  </a:cubicBezTo>
                  <a:cubicBezTo>
                    <a:pt x="1454" y="21296"/>
                    <a:pt x="1304" y="21368"/>
                    <a:pt x="1165" y="21419"/>
                  </a:cubicBezTo>
                  <a:cubicBezTo>
                    <a:pt x="624" y="21600"/>
                    <a:pt x="250" y="21441"/>
                    <a:pt x="91" y="20833"/>
                  </a:cubicBezTo>
                  <a:cubicBezTo>
                    <a:pt x="-96" y="20123"/>
                    <a:pt x="10" y="19457"/>
                    <a:pt x="376" y="18748"/>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nvGrpSpPr>
            <p:cNvPr id="206" name="Group 205">
              <a:extLst>
                <a:ext uri="{FF2B5EF4-FFF2-40B4-BE49-F238E27FC236}">
                  <a16:creationId xmlns:a16="http://schemas.microsoft.com/office/drawing/2014/main" id="{E814F614-445C-42D0-9632-6D7EB26063C9}"/>
                </a:ext>
              </a:extLst>
            </p:cNvPr>
            <p:cNvGrpSpPr/>
            <p:nvPr/>
          </p:nvGrpSpPr>
          <p:grpSpPr>
            <a:xfrm>
              <a:off x="2669093" y="4652588"/>
              <a:ext cx="2410820" cy="1831557"/>
              <a:chOff x="2669093" y="4652588"/>
              <a:chExt cx="2410820" cy="1831557"/>
            </a:xfrm>
            <a:grpFill/>
          </p:grpSpPr>
          <p:sp>
            <p:nvSpPr>
              <p:cNvPr id="207" name="Shape">
                <a:extLst>
                  <a:ext uri="{FF2B5EF4-FFF2-40B4-BE49-F238E27FC236}">
                    <a16:creationId xmlns:a16="http://schemas.microsoft.com/office/drawing/2014/main" id="{71C50A77-8B6A-4259-9B49-0228049CA33B}"/>
                  </a:ext>
                </a:extLst>
              </p:cNvPr>
              <p:cNvSpPr/>
              <p:nvPr/>
            </p:nvSpPr>
            <p:spPr>
              <a:xfrm rot="3600000">
                <a:off x="4211554" y="5394260"/>
                <a:ext cx="953689" cy="783029"/>
              </a:xfrm>
              <a:custGeom>
                <a:avLst/>
                <a:gdLst/>
                <a:ahLst/>
                <a:cxnLst>
                  <a:cxn ang="0">
                    <a:pos x="wd2" y="hd2"/>
                  </a:cxn>
                  <a:cxn ang="5400000">
                    <a:pos x="wd2" y="hd2"/>
                  </a:cxn>
                  <a:cxn ang="10800000">
                    <a:pos x="wd2" y="hd2"/>
                  </a:cxn>
                  <a:cxn ang="16200000">
                    <a:pos x="wd2" y="hd2"/>
                  </a:cxn>
                </a:cxnLst>
                <a:rect l="0" t="0" r="r" b="b"/>
                <a:pathLst>
                  <a:path w="21029" h="20679" extrusionOk="0">
                    <a:moveTo>
                      <a:pt x="0" y="20679"/>
                    </a:moveTo>
                    <a:cubicBezTo>
                      <a:pt x="0" y="20679"/>
                      <a:pt x="6874" y="9644"/>
                      <a:pt x="9717" y="5626"/>
                    </a:cubicBezTo>
                    <a:cubicBezTo>
                      <a:pt x="12560" y="1608"/>
                      <a:pt x="15192" y="-921"/>
                      <a:pt x="18291" y="316"/>
                    </a:cubicBezTo>
                    <a:cubicBezTo>
                      <a:pt x="21390" y="1553"/>
                      <a:pt x="21600" y="6502"/>
                      <a:pt x="20201" y="8976"/>
                    </a:cubicBezTo>
                    <a:lnTo>
                      <a:pt x="0" y="20679"/>
                    </a:ln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08" name="Shape">
                <a:extLst>
                  <a:ext uri="{FF2B5EF4-FFF2-40B4-BE49-F238E27FC236}">
                    <a16:creationId xmlns:a16="http://schemas.microsoft.com/office/drawing/2014/main" id="{E233AF5D-F184-42A0-9810-4CCE56104624}"/>
                  </a:ext>
                </a:extLst>
              </p:cNvPr>
              <p:cNvSpPr/>
              <p:nvPr/>
            </p:nvSpPr>
            <p:spPr>
              <a:xfrm rot="3600000">
                <a:off x="2615201" y="4706480"/>
                <a:ext cx="266256" cy="158471"/>
              </a:xfrm>
              <a:custGeom>
                <a:avLst/>
                <a:gdLst/>
                <a:ahLst/>
                <a:cxnLst>
                  <a:cxn ang="0">
                    <a:pos x="wd2" y="hd2"/>
                  </a:cxn>
                  <a:cxn ang="5400000">
                    <a:pos x="wd2" y="hd2"/>
                  </a:cxn>
                  <a:cxn ang="10800000">
                    <a:pos x="wd2" y="hd2"/>
                  </a:cxn>
                  <a:cxn ang="16200000">
                    <a:pos x="wd2" y="hd2"/>
                  </a:cxn>
                </a:cxnLst>
                <a:rect l="0" t="0" r="r" b="b"/>
                <a:pathLst>
                  <a:path w="21343" h="21171" extrusionOk="0">
                    <a:moveTo>
                      <a:pt x="18576" y="513"/>
                    </a:moveTo>
                    <a:lnTo>
                      <a:pt x="0" y="21171"/>
                    </a:lnTo>
                    <a:lnTo>
                      <a:pt x="20304" y="5663"/>
                    </a:lnTo>
                    <a:cubicBezTo>
                      <a:pt x="21201" y="4999"/>
                      <a:pt x="21600" y="3227"/>
                      <a:pt x="21168" y="1731"/>
                    </a:cubicBezTo>
                    <a:cubicBezTo>
                      <a:pt x="20769" y="236"/>
                      <a:pt x="19706" y="-429"/>
                      <a:pt x="18809" y="291"/>
                    </a:cubicBezTo>
                    <a:cubicBezTo>
                      <a:pt x="18742" y="346"/>
                      <a:pt x="18642" y="402"/>
                      <a:pt x="18576" y="513"/>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09" name="Shape">
                <a:extLst>
                  <a:ext uri="{FF2B5EF4-FFF2-40B4-BE49-F238E27FC236}">
                    <a16:creationId xmlns:a16="http://schemas.microsoft.com/office/drawing/2014/main" id="{A52EA26B-5B38-49F1-8B5C-D3600359D4EC}"/>
                  </a:ext>
                </a:extLst>
              </p:cNvPr>
              <p:cNvSpPr/>
              <p:nvPr/>
            </p:nvSpPr>
            <p:spPr>
              <a:xfrm rot="3600000">
                <a:off x="4081407" y="5511654"/>
                <a:ext cx="969611" cy="611985"/>
              </a:xfrm>
              <a:custGeom>
                <a:avLst/>
                <a:gdLst/>
                <a:ahLst/>
                <a:cxnLst>
                  <a:cxn ang="0">
                    <a:pos x="wd2" y="hd2"/>
                  </a:cxn>
                  <a:cxn ang="5400000">
                    <a:pos x="wd2" y="hd2"/>
                  </a:cxn>
                  <a:cxn ang="10800000">
                    <a:pos x="wd2" y="hd2"/>
                  </a:cxn>
                  <a:cxn ang="16200000">
                    <a:pos x="wd2" y="hd2"/>
                  </a:cxn>
                </a:cxnLst>
                <a:rect l="0" t="0" r="r" b="b"/>
                <a:pathLst>
                  <a:path w="21174" h="20440" extrusionOk="0">
                    <a:moveTo>
                      <a:pt x="0" y="20440"/>
                    </a:moveTo>
                    <a:cubicBezTo>
                      <a:pt x="0" y="20440"/>
                      <a:pt x="9976" y="4628"/>
                      <a:pt x="13923" y="1734"/>
                    </a:cubicBezTo>
                    <a:cubicBezTo>
                      <a:pt x="17861" y="-1160"/>
                      <a:pt x="20477" y="86"/>
                      <a:pt x="21039" y="1734"/>
                    </a:cubicBezTo>
                    <a:cubicBezTo>
                      <a:pt x="21600" y="3382"/>
                      <a:pt x="20287" y="4365"/>
                      <a:pt x="19391" y="4988"/>
                    </a:cubicBezTo>
                    <a:cubicBezTo>
                      <a:pt x="18495" y="5611"/>
                      <a:pt x="0" y="20440"/>
                      <a:pt x="0" y="2044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10" name="Shape">
                <a:extLst>
                  <a:ext uri="{FF2B5EF4-FFF2-40B4-BE49-F238E27FC236}">
                    <a16:creationId xmlns:a16="http://schemas.microsoft.com/office/drawing/2014/main" id="{E038EDBC-3A4C-4F48-A870-24EE45BFD03A}"/>
                  </a:ext>
                </a:extLst>
              </p:cNvPr>
              <p:cNvSpPr/>
              <p:nvPr/>
            </p:nvSpPr>
            <p:spPr>
              <a:xfrm rot="3600000">
                <a:off x="3996187" y="5672702"/>
                <a:ext cx="1076913" cy="545973"/>
              </a:xfrm>
              <a:custGeom>
                <a:avLst/>
                <a:gdLst/>
                <a:ahLst/>
                <a:cxnLst>
                  <a:cxn ang="0">
                    <a:pos x="wd2" y="hd2"/>
                  </a:cxn>
                  <a:cxn ang="5400000">
                    <a:pos x="wd2" y="hd2"/>
                  </a:cxn>
                  <a:cxn ang="10800000">
                    <a:pos x="wd2" y="hd2"/>
                  </a:cxn>
                  <a:cxn ang="16200000">
                    <a:pos x="wd2" y="hd2"/>
                  </a:cxn>
                </a:cxnLst>
                <a:rect l="0" t="0" r="r" b="b"/>
                <a:pathLst>
                  <a:path w="21023" h="21600" extrusionOk="0">
                    <a:moveTo>
                      <a:pt x="0" y="21600"/>
                    </a:moveTo>
                    <a:cubicBezTo>
                      <a:pt x="0" y="21600"/>
                      <a:pt x="13450" y="21600"/>
                      <a:pt x="17343" y="19845"/>
                    </a:cubicBezTo>
                    <a:cubicBezTo>
                      <a:pt x="21236" y="18090"/>
                      <a:pt x="21600" y="8348"/>
                      <a:pt x="20451" y="4363"/>
                    </a:cubicBezTo>
                    <a:cubicBezTo>
                      <a:pt x="19302" y="377"/>
                      <a:pt x="17343" y="0"/>
                      <a:pt x="17343" y="0"/>
                    </a:cubicBezTo>
                    <a:lnTo>
                      <a:pt x="0" y="21600"/>
                    </a:ln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11" name="Shape">
                <a:extLst>
                  <a:ext uri="{FF2B5EF4-FFF2-40B4-BE49-F238E27FC236}">
                    <a16:creationId xmlns:a16="http://schemas.microsoft.com/office/drawing/2014/main" id="{B5B3FA48-5B97-4009-A9DC-237CC2FC8C67}"/>
                  </a:ext>
                </a:extLst>
              </p:cNvPr>
              <p:cNvSpPr/>
              <p:nvPr/>
            </p:nvSpPr>
            <p:spPr>
              <a:xfrm rot="3600000">
                <a:off x="3272133" y="5033104"/>
                <a:ext cx="136193" cy="216404"/>
              </a:xfrm>
              <a:custGeom>
                <a:avLst/>
                <a:gdLst/>
                <a:ahLst/>
                <a:cxnLst>
                  <a:cxn ang="0">
                    <a:pos x="wd2" y="hd2"/>
                  </a:cxn>
                  <a:cxn ang="5400000">
                    <a:pos x="wd2" y="hd2"/>
                  </a:cxn>
                  <a:cxn ang="10800000">
                    <a:pos x="wd2" y="hd2"/>
                  </a:cxn>
                  <a:cxn ang="16200000">
                    <a:pos x="wd2" y="hd2"/>
                  </a:cxn>
                </a:cxnLst>
                <a:rect l="0" t="0" r="r" b="b"/>
                <a:pathLst>
                  <a:path w="20689" h="21600" extrusionOk="0">
                    <a:moveTo>
                      <a:pt x="4127" y="13490"/>
                    </a:moveTo>
                    <a:cubicBezTo>
                      <a:pt x="348" y="8814"/>
                      <a:pt x="-911" y="4179"/>
                      <a:pt x="663" y="1779"/>
                    </a:cubicBezTo>
                    <a:cubicBezTo>
                      <a:pt x="2427" y="1200"/>
                      <a:pt x="4253" y="579"/>
                      <a:pt x="6079" y="0"/>
                    </a:cubicBezTo>
                    <a:cubicBezTo>
                      <a:pt x="4631" y="2400"/>
                      <a:pt x="5890" y="6993"/>
                      <a:pt x="9669" y="11586"/>
                    </a:cubicBezTo>
                    <a:cubicBezTo>
                      <a:pt x="12880" y="15559"/>
                      <a:pt x="17099" y="18497"/>
                      <a:pt x="20689" y="19614"/>
                    </a:cubicBezTo>
                    <a:cubicBezTo>
                      <a:pt x="18926" y="20276"/>
                      <a:pt x="17225" y="20938"/>
                      <a:pt x="15525" y="21600"/>
                    </a:cubicBezTo>
                    <a:cubicBezTo>
                      <a:pt x="11747" y="20566"/>
                      <a:pt x="7402" y="17545"/>
                      <a:pt x="4127" y="1349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12" name="Shape">
                <a:extLst>
                  <a:ext uri="{FF2B5EF4-FFF2-40B4-BE49-F238E27FC236}">
                    <a16:creationId xmlns:a16="http://schemas.microsoft.com/office/drawing/2014/main" id="{F1A13A74-ABB0-4DE6-A51F-C878E399D861}"/>
                  </a:ext>
                </a:extLst>
              </p:cNvPr>
              <p:cNvSpPr/>
              <p:nvPr/>
            </p:nvSpPr>
            <p:spPr>
              <a:xfrm rot="3600000">
                <a:off x="3304508" y="5056082"/>
                <a:ext cx="133957" cy="214328"/>
              </a:xfrm>
              <a:custGeom>
                <a:avLst/>
                <a:gdLst/>
                <a:ahLst/>
                <a:cxnLst>
                  <a:cxn ang="0">
                    <a:pos x="wd2" y="hd2"/>
                  </a:cxn>
                  <a:cxn ang="5400000">
                    <a:pos x="wd2" y="hd2"/>
                  </a:cxn>
                  <a:cxn ang="10800000">
                    <a:pos x="wd2" y="hd2"/>
                  </a:cxn>
                  <a:cxn ang="16200000">
                    <a:pos x="wd2" y="hd2"/>
                  </a:cxn>
                </a:cxnLst>
                <a:rect l="0" t="0" r="r" b="b"/>
                <a:pathLst>
                  <a:path w="20711" h="21600" extrusionOk="0">
                    <a:moveTo>
                      <a:pt x="4239" y="13495"/>
                    </a:moveTo>
                    <a:cubicBezTo>
                      <a:pt x="457" y="8857"/>
                      <a:pt x="-889" y="4261"/>
                      <a:pt x="585" y="1796"/>
                    </a:cubicBezTo>
                    <a:cubicBezTo>
                      <a:pt x="2380" y="1212"/>
                      <a:pt x="4239" y="585"/>
                      <a:pt x="6097" y="0"/>
                    </a:cubicBezTo>
                    <a:cubicBezTo>
                      <a:pt x="4751" y="2465"/>
                      <a:pt x="6033" y="7019"/>
                      <a:pt x="9815" y="11573"/>
                    </a:cubicBezTo>
                    <a:cubicBezTo>
                      <a:pt x="13020" y="15459"/>
                      <a:pt x="17186" y="18425"/>
                      <a:pt x="20711" y="19595"/>
                    </a:cubicBezTo>
                    <a:cubicBezTo>
                      <a:pt x="18916" y="20263"/>
                      <a:pt x="17186" y="20973"/>
                      <a:pt x="15455" y="21600"/>
                    </a:cubicBezTo>
                    <a:cubicBezTo>
                      <a:pt x="11866" y="20514"/>
                      <a:pt x="7572" y="17505"/>
                      <a:pt x="4239" y="13495"/>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13" name="Shape">
                <a:extLst>
                  <a:ext uri="{FF2B5EF4-FFF2-40B4-BE49-F238E27FC236}">
                    <a16:creationId xmlns:a16="http://schemas.microsoft.com/office/drawing/2014/main" id="{B75F6705-0656-48E3-B7C3-273B4E5223B5}"/>
                  </a:ext>
                </a:extLst>
              </p:cNvPr>
              <p:cNvSpPr/>
              <p:nvPr/>
            </p:nvSpPr>
            <p:spPr>
              <a:xfrm rot="3600000">
                <a:off x="3237482" y="5011539"/>
                <a:ext cx="137544" cy="218471"/>
              </a:xfrm>
              <a:custGeom>
                <a:avLst/>
                <a:gdLst/>
                <a:ahLst/>
                <a:cxnLst>
                  <a:cxn ang="0">
                    <a:pos x="wd2" y="hd2"/>
                  </a:cxn>
                  <a:cxn ang="5400000">
                    <a:pos x="wd2" y="hd2"/>
                  </a:cxn>
                  <a:cxn ang="10800000">
                    <a:pos x="wd2" y="hd2"/>
                  </a:cxn>
                  <a:cxn ang="16200000">
                    <a:pos x="wd2" y="hd2"/>
                  </a:cxn>
                </a:cxnLst>
                <a:rect l="0" t="0" r="r" b="b"/>
                <a:pathLst>
                  <a:path w="20653" h="21600" extrusionOk="0">
                    <a:moveTo>
                      <a:pt x="4095" y="13526"/>
                    </a:moveTo>
                    <a:cubicBezTo>
                      <a:pt x="298" y="8812"/>
                      <a:pt x="-947" y="4140"/>
                      <a:pt x="734" y="1803"/>
                    </a:cubicBezTo>
                    <a:cubicBezTo>
                      <a:pt x="2477" y="1230"/>
                      <a:pt x="4282" y="615"/>
                      <a:pt x="6087" y="0"/>
                    </a:cubicBezTo>
                    <a:cubicBezTo>
                      <a:pt x="4531" y="2377"/>
                      <a:pt x="5776" y="6968"/>
                      <a:pt x="9511" y="11599"/>
                    </a:cubicBezTo>
                    <a:cubicBezTo>
                      <a:pt x="12810" y="15616"/>
                      <a:pt x="17105" y="18608"/>
                      <a:pt x="20653" y="19633"/>
                    </a:cubicBezTo>
                    <a:cubicBezTo>
                      <a:pt x="18910" y="20288"/>
                      <a:pt x="17229" y="20944"/>
                      <a:pt x="15486" y="21600"/>
                    </a:cubicBezTo>
                    <a:cubicBezTo>
                      <a:pt x="11876" y="20698"/>
                      <a:pt x="7456" y="17665"/>
                      <a:pt x="4095" y="1352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14" name="Shape">
                <a:extLst>
                  <a:ext uri="{FF2B5EF4-FFF2-40B4-BE49-F238E27FC236}">
                    <a16:creationId xmlns:a16="http://schemas.microsoft.com/office/drawing/2014/main" id="{CD0F86DB-9E6D-4BE2-A907-266F445B5F63}"/>
                  </a:ext>
                </a:extLst>
              </p:cNvPr>
              <p:cNvSpPr/>
              <p:nvPr/>
            </p:nvSpPr>
            <p:spPr>
              <a:xfrm rot="3600000">
                <a:off x="3333832" y="5075246"/>
                <a:ext cx="132226" cy="212253"/>
              </a:xfrm>
              <a:custGeom>
                <a:avLst/>
                <a:gdLst/>
                <a:ahLst/>
                <a:cxnLst>
                  <a:cxn ang="0">
                    <a:pos x="wd2" y="hd2"/>
                  </a:cxn>
                  <a:cxn ang="5400000">
                    <a:pos x="wd2" y="hd2"/>
                  </a:cxn>
                  <a:cxn ang="10800000">
                    <a:pos x="wd2" y="hd2"/>
                  </a:cxn>
                  <a:cxn ang="16200000">
                    <a:pos x="wd2" y="hd2"/>
                  </a:cxn>
                </a:cxnLst>
                <a:rect l="0" t="0" r="r" b="b"/>
                <a:pathLst>
                  <a:path w="20751" h="21600" extrusionOk="0">
                    <a:moveTo>
                      <a:pt x="4291" y="13500"/>
                    </a:moveTo>
                    <a:cubicBezTo>
                      <a:pt x="517" y="8902"/>
                      <a:pt x="-849" y="4303"/>
                      <a:pt x="517" y="1814"/>
                    </a:cubicBezTo>
                    <a:cubicBezTo>
                      <a:pt x="2339" y="1223"/>
                      <a:pt x="4226" y="591"/>
                      <a:pt x="6112" y="0"/>
                    </a:cubicBezTo>
                    <a:cubicBezTo>
                      <a:pt x="4876" y="2531"/>
                      <a:pt x="6177" y="7045"/>
                      <a:pt x="9951" y="11559"/>
                    </a:cubicBezTo>
                    <a:cubicBezTo>
                      <a:pt x="13074" y="15398"/>
                      <a:pt x="17173" y="18309"/>
                      <a:pt x="20751" y="19533"/>
                    </a:cubicBezTo>
                    <a:cubicBezTo>
                      <a:pt x="18929" y="20208"/>
                      <a:pt x="17173" y="20925"/>
                      <a:pt x="15416" y="21600"/>
                    </a:cubicBezTo>
                    <a:cubicBezTo>
                      <a:pt x="11773" y="20419"/>
                      <a:pt x="7544" y="17423"/>
                      <a:pt x="4291" y="1350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15" name="Shape">
                <a:extLst>
                  <a:ext uri="{FF2B5EF4-FFF2-40B4-BE49-F238E27FC236}">
                    <a16:creationId xmlns:a16="http://schemas.microsoft.com/office/drawing/2014/main" id="{907A82FF-194F-43DF-8382-8E761B39D035}"/>
                  </a:ext>
                </a:extLst>
              </p:cNvPr>
              <p:cNvSpPr/>
              <p:nvPr/>
            </p:nvSpPr>
            <p:spPr>
              <a:xfrm rot="3600000">
                <a:off x="2828255" y="4778948"/>
                <a:ext cx="118125" cy="156581"/>
              </a:xfrm>
              <a:custGeom>
                <a:avLst/>
                <a:gdLst/>
                <a:ahLst/>
                <a:cxnLst>
                  <a:cxn ang="0">
                    <a:pos x="wd2" y="hd2"/>
                  </a:cxn>
                  <a:cxn ang="5400000">
                    <a:pos x="wd2" y="hd2"/>
                  </a:cxn>
                  <a:cxn ang="10800000">
                    <a:pos x="wd2" y="hd2"/>
                  </a:cxn>
                  <a:cxn ang="16200000">
                    <a:pos x="wd2" y="hd2"/>
                  </a:cxn>
                </a:cxnLst>
                <a:rect l="0" t="0" r="r" b="b"/>
                <a:pathLst>
                  <a:path w="19982" h="20760" extrusionOk="0">
                    <a:moveTo>
                      <a:pt x="6517" y="0"/>
                    </a:moveTo>
                    <a:cubicBezTo>
                      <a:pt x="6798" y="3188"/>
                      <a:pt x="8340" y="7200"/>
                      <a:pt x="11075" y="11267"/>
                    </a:cubicBezTo>
                    <a:cubicBezTo>
                      <a:pt x="13670" y="15115"/>
                      <a:pt x="16896" y="18247"/>
                      <a:pt x="19982" y="20226"/>
                    </a:cubicBezTo>
                    <a:cubicBezTo>
                      <a:pt x="10655" y="21600"/>
                      <a:pt x="4203" y="20391"/>
                      <a:pt x="1468" y="15774"/>
                    </a:cubicBezTo>
                    <a:cubicBezTo>
                      <a:pt x="-1618" y="10443"/>
                      <a:pt x="205" y="5386"/>
                      <a:pt x="6517" y="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16" name="Shape">
                <a:extLst>
                  <a:ext uri="{FF2B5EF4-FFF2-40B4-BE49-F238E27FC236}">
                    <a16:creationId xmlns:a16="http://schemas.microsoft.com/office/drawing/2014/main" id="{A56BBBDF-AB1C-492E-8969-92C777BC4250}"/>
                  </a:ext>
                </a:extLst>
              </p:cNvPr>
              <p:cNvSpPr/>
              <p:nvPr/>
            </p:nvSpPr>
            <p:spPr>
              <a:xfrm rot="3600000">
                <a:off x="2859874" y="4791106"/>
                <a:ext cx="125610" cy="186135"/>
              </a:xfrm>
              <a:custGeom>
                <a:avLst/>
                <a:gdLst/>
                <a:ahLst/>
                <a:cxnLst>
                  <a:cxn ang="0">
                    <a:pos x="wd2" y="hd2"/>
                  </a:cxn>
                  <a:cxn ang="5400000">
                    <a:pos x="wd2" y="hd2"/>
                  </a:cxn>
                  <a:cxn ang="10800000">
                    <a:pos x="wd2" y="hd2"/>
                  </a:cxn>
                  <a:cxn ang="16200000">
                    <a:pos x="wd2" y="hd2"/>
                  </a:cxn>
                </a:cxnLst>
                <a:rect l="0" t="0" r="r" b="b"/>
                <a:pathLst>
                  <a:path w="21600" h="21600" extrusionOk="0">
                    <a:moveTo>
                      <a:pt x="4634" y="13710"/>
                    </a:moveTo>
                    <a:cubicBezTo>
                      <a:pt x="1853" y="10151"/>
                      <a:pt x="285" y="6639"/>
                      <a:pt x="0" y="3849"/>
                    </a:cubicBezTo>
                    <a:cubicBezTo>
                      <a:pt x="1711" y="2598"/>
                      <a:pt x="3778" y="1299"/>
                      <a:pt x="6202" y="0"/>
                    </a:cubicBezTo>
                    <a:cubicBezTo>
                      <a:pt x="5846" y="2983"/>
                      <a:pt x="7485" y="7216"/>
                      <a:pt x="10836" y="11498"/>
                    </a:cubicBezTo>
                    <a:cubicBezTo>
                      <a:pt x="13972" y="15491"/>
                      <a:pt x="17964" y="18569"/>
                      <a:pt x="21600" y="20205"/>
                    </a:cubicBezTo>
                    <a:cubicBezTo>
                      <a:pt x="18749" y="20782"/>
                      <a:pt x="16111" y="21263"/>
                      <a:pt x="13687" y="21600"/>
                    </a:cubicBezTo>
                    <a:cubicBezTo>
                      <a:pt x="10551" y="19820"/>
                      <a:pt x="7343" y="17078"/>
                      <a:pt x="4634" y="1371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17" name="Shape">
                <a:extLst>
                  <a:ext uri="{FF2B5EF4-FFF2-40B4-BE49-F238E27FC236}">
                    <a16:creationId xmlns:a16="http://schemas.microsoft.com/office/drawing/2014/main" id="{49BD9DB0-2E50-49A8-BB6E-4B7996831FA5}"/>
                  </a:ext>
                </a:extLst>
              </p:cNvPr>
              <p:cNvSpPr/>
              <p:nvPr/>
            </p:nvSpPr>
            <p:spPr>
              <a:xfrm rot="3600000">
                <a:off x="2893230" y="4806404"/>
                <a:ext cx="132938" cy="201889"/>
              </a:xfrm>
              <a:custGeom>
                <a:avLst/>
                <a:gdLst/>
                <a:ahLst/>
                <a:cxnLst>
                  <a:cxn ang="0">
                    <a:pos x="wd2" y="hd2"/>
                  </a:cxn>
                  <a:cxn ang="5400000">
                    <a:pos x="wd2" y="hd2"/>
                  </a:cxn>
                  <a:cxn ang="10800000">
                    <a:pos x="wd2" y="hd2"/>
                  </a:cxn>
                  <a:cxn ang="16200000">
                    <a:pos x="wd2" y="hd2"/>
                  </a:cxn>
                </a:cxnLst>
                <a:rect l="0" t="0" r="r" b="b"/>
                <a:pathLst>
                  <a:path w="21312" h="21600" extrusionOk="0">
                    <a:moveTo>
                      <a:pt x="4364" y="13616"/>
                    </a:moveTo>
                    <a:cubicBezTo>
                      <a:pt x="1241" y="9669"/>
                      <a:pt x="-288" y="5766"/>
                      <a:pt x="44" y="3016"/>
                    </a:cubicBezTo>
                    <a:cubicBezTo>
                      <a:pt x="1839" y="2040"/>
                      <a:pt x="3833" y="1020"/>
                      <a:pt x="6026" y="0"/>
                    </a:cubicBezTo>
                    <a:cubicBezTo>
                      <a:pt x="5162" y="2705"/>
                      <a:pt x="6624" y="7141"/>
                      <a:pt x="10146" y="11532"/>
                    </a:cubicBezTo>
                    <a:cubicBezTo>
                      <a:pt x="13403" y="15612"/>
                      <a:pt x="17657" y="18673"/>
                      <a:pt x="21312" y="19959"/>
                    </a:cubicBezTo>
                    <a:cubicBezTo>
                      <a:pt x="18919" y="20580"/>
                      <a:pt x="16593" y="21112"/>
                      <a:pt x="14466" y="21600"/>
                    </a:cubicBezTo>
                    <a:cubicBezTo>
                      <a:pt x="11010" y="20137"/>
                      <a:pt x="7289" y="17298"/>
                      <a:pt x="4364" y="1361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18" name="Shape">
                <a:extLst>
                  <a:ext uri="{FF2B5EF4-FFF2-40B4-BE49-F238E27FC236}">
                    <a16:creationId xmlns:a16="http://schemas.microsoft.com/office/drawing/2014/main" id="{15956F84-AAC2-4838-8435-7BC34D9071A8}"/>
                  </a:ext>
                </a:extLst>
              </p:cNvPr>
              <p:cNvSpPr/>
              <p:nvPr/>
            </p:nvSpPr>
            <p:spPr>
              <a:xfrm rot="3600000">
                <a:off x="2954134" y="4838490"/>
                <a:ext cx="140466" cy="217641"/>
              </a:xfrm>
              <a:custGeom>
                <a:avLst/>
                <a:gdLst/>
                <a:ahLst/>
                <a:cxnLst>
                  <a:cxn ang="0">
                    <a:pos x="wd2" y="hd2"/>
                  </a:cxn>
                  <a:cxn ang="5400000">
                    <a:pos x="wd2" y="hd2"/>
                  </a:cxn>
                  <a:cxn ang="10800000">
                    <a:pos x="wd2" y="hd2"/>
                  </a:cxn>
                  <a:cxn ang="16200000">
                    <a:pos x="wd2" y="hd2"/>
                  </a:cxn>
                </a:cxnLst>
                <a:rect l="0" t="0" r="r" b="b"/>
                <a:pathLst>
                  <a:path w="20851" h="21600" extrusionOk="0">
                    <a:moveTo>
                      <a:pt x="4051" y="13577"/>
                    </a:moveTo>
                    <a:cubicBezTo>
                      <a:pt x="543" y="9134"/>
                      <a:pt x="-749" y="4731"/>
                      <a:pt x="420" y="2304"/>
                    </a:cubicBezTo>
                    <a:cubicBezTo>
                      <a:pt x="2205" y="1563"/>
                      <a:pt x="4051" y="782"/>
                      <a:pt x="5959" y="0"/>
                    </a:cubicBezTo>
                    <a:cubicBezTo>
                      <a:pt x="4420" y="2345"/>
                      <a:pt x="5651" y="6994"/>
                      <a:pt x="9343" y="11643"/>
                    </a:cubicBezTo>
                    <a:cubicBezTo>
                      <a:pt x="12728" y="15881"/>
                      <a:pt x="17220" y="18967"/>
                      <a:pt x="20851" y="19831"/>
                    </a:cubicBezTo>
                    <a:cubicBezTo>
                      <a:pt x="18820" y="20448"/>
                      <a:pt x="16913" y="21065"/>
                      <a:pt x="15005" y="21600"/>
                    </a:cubicBezTo>
                    <a:cubicBezTo>
                      <a:pt x="11559" y="20613"/>
                      <a:pt x="7251" y="17650"/>
                      <a:pt x="4051" y="13577"/>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19" name="Shape">
                <a:extLst>
                  <a:ext uri="{FF2B5EF4-FFF2-40B4-BE49-F238E27FC236}">
                    <a16:creationId xmlns:a16="http://schemas.microsoft.com/office/drawing/2014/main" id="{4E22BCD8-6123-4B14-BA18-512F46665ECE}"/>
                  </a:ext>
                </a:extLst>
              </p:cNvPr>
              <p:cNvSpPr/>
              <p:nvPr/>
            </p:nvSpPr>
            <p:spPr>
              <a:xfrm rot="3600000">
                <a:off x="2982329" y="4863277"/>
                <a:ext cx="367514" cy="342005"/>
              </a:xfrm>
              <a:custGeom>
                <a:avLst/>
                <a:gdLst/>
                <a:ahLst/>
                <a:cxnLst>
                  <a:cxn ang="0">
                    <a:pos x="wd2" y="hd2"/>
                  </a:cxn>
                  <a:cxn ang="5400000">
                    <a:pos x="wd2" y="hd2"/>
                  </a:cxn>
                  <a:cxn ang="10800000">
                    <a:pos x="wd2" y="hd2"/>
                  </a:cxn>
                  <a:cxn ang="16200000">
                    <a:pos x="wd2" y="hd2"/>
                  </a:cxn>
                </a:cxnLst>
                <a:rect l="0" t="0" r="r" b="b"/>
                <a:pathLst>
                  <a:path w="21253" h="21600" extrusionOk="0">
                    <a:moveTo>
                      <a:pt x="1571" y="16364"/>
                    </a:moveTo>
                    <a:cubicBezTo>
                      <a:pt x="132" y="13405"/>
                      <a:pt x="-347" y="10447"/>
                      <a:pt x="252" y="8954"/>
                    </a:cubicBezTo>
                    <a:cubicBezTo>
                      <a:pt x="4304" y="6336"/>
                      <a:pt x="9434" y="3404"/>
                      <a:pt x="15547" y="0"/>
                    </a:cubicBezTo>
                    <a:cubicBezTo>
                      <a:pt x="14900" y="1492"/>
                      <a:pt x="15380" y="4477"/>
                      <a:pt x="16842" y="7488"/>
                    </a:cubicBezTo>
                    <a:cubicBezTo>
                      <a:pt x="18136" y="10132"/>
                      <a:pt x="19839" y="12070"/>
                      <a:pt x="21253" y="12672"/>
                    </a:cubicBezTo>
                    <a:cubicBezTo>
                      <a:pt x="15643" y="16233"/>
                      <a:pt x="10513" y="19322"/>
                      <a:pt x="6078" y="21600"/>
                    </a:cubicBezTo>
                    <a:cubicBezTo>
                      <a:pt x="4639" y="21024"/>
                      <a:pt x="2889" y="19061"/>
                      <a:pt x="1571" y="16364"/>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20" name="Shape">
                <a:extLst>
                  <a:ext uri="{FF2B5EF4-FFF2-40B4-BE49-F238E27FC236}">
                    <a16:creationId xmlns:a16="http://schemas.microsoft.com/office/drawing/2014/main" id="{8AA8C774-6DFB-41CB-A35E-043C0D6CB394}"/>
                  </a:ext>
                </a:extLst>
              </p:cNvPr>
              <p:cNvSpPr/>
              <p:nvPr/>
            </p:nvSpPr>
            <p:spPr>
              <a:xfrm rot="3600000">
                <a:off x="2922973" y="4823335"/>
                <a:ext cx="137904" cy="211841"/>
              </a:xfrm>
              <a:custGeom>
                <a:avLst/>
                <a:gdLst/>
                <a:ahLst/>
                <a:cxnLst>
                  <a:cxn ang="0">
                    <a:pos x="wd2" y="hd2"/>
                  </a:cxn>
                  <a:cxn ang="5400000">
                    <a:pos x="wd2" y="hd2"/>
                  </a:cxn>
                  <a:cxn ang="10800000">
                    <a:pos x="wd2" y="hd2"/>
                  </a:cxn>
                  <a:cxn ang="16200000">
                    <a:pos x="wd2" y="hd2"/>
                  </a:cxn>
                </a:cxnLst>
                <a:rect l="0" t="0" r="r" b="b"/>
                <a:pathLst>
                  <a:path w="21009" h="21600" extrusionOk="0">
                    <a:moveTo>
                      <a:pt x="4146" y="13526"/>
                    </a:moveTo>
                    <a:cubicBezTo>
                      <a:pt x="798" y="9299"/>
                      <a:pt x="-591" y="5115"/>
                      <a:pt x="230" y="2536"/>
                    </a:cubicBezTo>
                    <a:cubicBezTo>
                      <a:pt x="1998" y="1691"/>
                      <a:pt x="3893" y="845"/>
                      <a:pt x="5914" y="0"/>
                    </a:cubicBezTo>
                    <a:cubicBezTo>
                      <a:pt x="4651" y="2536"/>
                      <a:pt x="5977" y="7059"/>
                      <a:pt x="9641" y="11582"/>
                    </a:cubicBezTo>
                    <a:cubicBezTo>
                      <a:pt x="12988" y="15724"/>
                      <a:pt x="17346" y="18810"/>
                      <a:pt x="21009" y="19867"/>
                    </a:cubicBezTo>
                    <a:cubicBezTo>
                      <a:pt x="18862" y="20501"/>
                      <a:pt x="16777" y="21093"/>
                      <a:pt x="14820" y="21600"/>
                    </a:cubicBezTo>
                    <a:cubicBezTo>
                      <a:pt x="11283" y="20374"/>
                      <a:pt x="7241" y="17415"/>
                      <a:pt x="4146" y="1352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grpSp>
      <p:pic>
        <p:nvPicPr>
          <p:cNvPr id="254" name="Picture 253">
            <a:extLst>
              <a:ext uri="{FF2B5EF4-FFF2-40B4-BE49-F238E27FC236}">
                <a16:creationId xmlns:a16="http://schemas.microsoft.com/office/drawing/2014/main" id="{DB7E8E16-EC32-42FB-AD04-9CE142E2DE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6073" y="220687"/>
            <a:ext cx="679622" cy="679622"/>
          </a:xfrm>
          <a:prstGeom prst="rect">
            <a:avLst/>
          </a:prstGeom>
        </p:spPr>
      </p:pic>
      <p:sp>
        <p:nvSpPr>
          <p:cNvPr id="255" name="Rectangle 254">
            <a:extLst>
              <a:ext uri="{FF2B5EF4-FFF2-40B4-BE49-F238E27FC236}">
                <a16:creationId xmlns:a16="http://schemas.microsoft.com/office/drawing/2014/main" id="{E293672B-DAEF-45B3-9B2A-F0403AF40315}"/>
              </a:ext>
            </a:extLst>
          </p:cNvPr>
          <p:cNvSpPr/>
          <p:nvPr/>
        </p:nvSpPr>
        <p:spPr>
          <a:xfrm>
            <a:off x="8742235" y="2846888"/>
            <a:ext cx="2363147" cy="584775"/>
          </a:xfrm>
          <a:prstGeom prst="rect">
            <a:avLst/>
          </a:prstGeom>
        </p:spPr>
        <p:txBody>
          <a:bodyPr wrap="none">
            <a:spAutoFit/>
          </a:bodyPr>
          <a:lstStyle/>
          <a:p>
            <a:pPr lvl="0" algn="r" rtl="1"/>
            <a:r>
              <a:rPr lang="ar-SA" sz="3200" b="1" dirty="0">
                <a:solidFill>
                  <a:srgbClr val="FE5969"/>
                </a:solidFill>
                <a:latin typeface="Arabic Typesetting" panose="03020402040406030203" pitchFamily="66" charset="-78"/>
                <a:cs typeface="Arabic Typesetting" panose="03020402040406030203" pitchFamily="66" charset="-78"/>
              </a:rPr>
              <a:t>أن تتعرف الطالبة على ...</a:t>
            </a:r>
          </a:p>
        </p:txBody>
      </p:sp>
      <p:grpSp>
        <p:nvGrpSpPr>
          <p:cNvPr id="258" name="Group 257">
            <a:extLst>
              <a:ext uri="{FF2B5EF4-FFF2-40B4-BE49-F238E27FC236}">
                <a16:creationId xmlns:a16="http://schemas.microsoft.com/office/drawing/2014/main" id="{2DCCC541-C775-43A0-9386-78B581B3BAF6}"/>
              </a:ext>
            </a:extLst>
          </p:cNvPr>
          <p:cNvGrpSpPr/>
          <p:nvPr/>
        </p:nvGrpSpPr>
        <p:grpSpPr>
          <a:xfrm rot="16200000">
            <a:off x="11063770" y="3414470"/>
            <a:ext cx="701845" cy="873438"/>
            <a:chOff x="2669093" y="4390862"/>
            <a:chExt cx="2410820" cy="2190639"/>
          </a:xfrm>
          <a:solidFill>
            <a:srgbClr val="00A0A8"/>
          </a:solidFill>
        </p:grpSpPr>
        <p:sp>
          <p:nvSpPr>
            <p:cNvPr id="259" name="Shape">
              <a:extLst>
                <a:ext uri="{FF2B5EF4-FFF2-40B4-BE49-F238E27FC236}">
                  <a16:creationId xmlns:a16="http://schemas.microsoft.com/office/drawing/2014/main" id="{BA153850-8015-4CDE-8A4B-978464AF56AB}"/>
                </a:ext>
              </a:extLst>
            </p:cNvPr>
            <p:cNvSpPr/>
            <p:nvPr/>
          </p:nvSpPr>
          <p:spPr>
            <a:xfrm rot="3600000">
              <a:off x="2778704" y="4870839"/>
              <a:ext cx="2190639" cy="1230686"/>
            </a:xfrm>
            <a:custGeom>
              <a:avLst/>
              <a:gdLst/>
              <a:ahLst/>
              <a:cxnLst>
                <a:cxn ang="0">
                  <a:pos x="wd2" y="hd2"/>
                </a:cxn>
                <a:cxn ang="5400000">
                  <a:pos x="wd2" y="hd2"/>
                </a:cxn>
                <a:cxn ang="10800000">
                  <a:pos x="wd2" y="hd2"/>
                </a:cxn>
                <a:cxn ang="16200000">
                  <a:pos x="wd2" y="hd2"/>
                </a:cxn>
              </a:cxnLst>
              <a:rect l="0" t="0" r="r" b="b"/>
              <a:pathLst>
                <a:path w="21504" h="21489" extrusionOk="0">
                  <a:moveTo>
                    <a:pt x="376" y="18748"/>
                  </a:moveTo>
                  <a:cubicBezTo>
                    <a:pt x="474" y="18560"/>
                    <a:pt x="592" y="18364"/>
                    <a:pt x="730" y="18169"/>
                  </a:cubicBezTo>
                  <a:cubicBezTo>
                    <a:pt x="840" y="18010"/>
                    <a:pt x="962" y="17843"/>
                    <a:pt x="1096" y="17677"/>
                  </a:cubicBezTo>
                  <a:cubicBezTo>
                    <a:pt x="1210" y="17532"/>
                    <a:pt x="1332" y="17387"/>
                    <a:pt x="1463" y="17242"/>
                  </a:cubicBezTo>
                  <a:cubicBezTo>
                    <a:pt x="1581" y="17112"/>
                    <a:pt x="1703" y="16975"/>
                    <a:pt x="1829" y="16837"/>
                  </a:cubicBezTo>
                  <a:cubicBezTo>
                    <a:pt x="2517" y="16113"/>
                    <a:pt x="3387" y="15303"/>
                    <a:pt x="4425" y="14361"/>
                  </a:cubicBezTo>
                  <a:cubicBezTo>
                    <a:pt x="4539" y="14260"/>
                    <a:pt x="4657" y="14152"/>
                    <a:pt x="4775" y="14043"/>
                  </a:cubicBezTo>
                  <a:cubicBezTo>
                    <a:pt x="4889" y="13942"/>
                    <a:pt x="5007" y="13833"/>
                    <a:pt x="5125" y="13732"/>
                  </a:cubicBezTo>
                  <a:cubicBezTo>
                    <a:pt x="5239" y="13630"/>
                    <a:pt x="5357" y="13522"/>
                    <a:pt x="5475" y="13420"/>
                  </a:cubicBezTo>
                  <a:cubicBezTo>
                    <a:pt x="5589" y="13319"/>
                    <a:pt x="5707" y="13211"/>
                    <a:pt x="5825" y="13109"/>
                  </a:cubicBezTo>
                  <a:cubicBezTo>
                    <a:pt x="5963" y="12986"/>
                    <a:pt x="6106" y="12856"/>
                    <a:pt x="6252" y="12726"/>
                  </a:cubicBezTo>
                  <a:cubicBezTo>
                    <a:pt x="10692" y="8715"/>
                    <a:pt x="21504" y="0"/>
                    <a:pt x="21504" y="0"/>
                  </a:cubicBezTo>
                  <a:cubicBezTo>
                    <a:pt x="21504" y="0"/>
                    <a:pt x="12140" y="10757"/>
                    <a:pt x="8067" y="15064"/>
                  </a:cubicBezTo>
                  <a:cubicBezTo>
                    <a:pt x="7615" y="15541"/>
                    <a:pt x="7168" y="16012"/>
                    <a:pt x="6736" y="16468"/>
                  </a:cubicBezTo>
                  <a:cubicBezTo>
                    <a:pt x="6622" y="16584"/>
                    <a:pt x="6513" y="16707"/>
                    <a:pt x="6403" y="16823"/>
                  </a:cubicBezTo>
                  <a:cubicBezTo>
                    <a:pt x="6289" y="16938"/>
                    <a:pt x="6179" y="17061"/>
                    <a:pt x="6069" y="17170"/>
                  </a:cubicBezTo>
                  <a:cubicBezTo>
                    <a:pt x="5955" y="17286"/>
                    <a:pt x="5845" y="17402"/>
                    <a:pt x="5735" y="17517"/>
                  </a:cubicBezTo>
                  <a:cubicBezTo>
                    <a:pt x="5621" y="17633"/>
                    <a:pt x="5512" y="17749"/>
                    <a:pt x="5398" y="17865"/>
                  </a:cubicBezTo>
                  <a:cubicBezTo>
                    <a:pt x="4445" y="18849"/>
                    <a:pt x="3575" y="19704"/>
                    <a:pt x="2822" y="20333"/>
                  </a:cubicBezTo>
                  <a:cubicBezTo>
                    <a:pt x="2687" y="20442"/>
                    <a:pt x="2561" y="20550"/>
                    <a:pt x="2435" y="20645"/>
                  </a:cubicBezTo>
                  <a:cubicBezTo>
                    <a:pt x="2297" y="20753"/>
                    <a:pt x="2162" y="20854"/>
                    <a:pt x="2036" y="20941"/>
                  </a:cubicBezTo>
                  <a:cubicBezTo>
                    <a:pt x="1890" y="21043"/>
                    <a:pt x="1747" y="21130"/>
                    <a:pt x="1617" y="21209"/>
                  </a:cubicBezTo>
                  <a:cubicBezTo>
                    <a:pt x="1454" y="21296"/>
                    <a:pt x="1304" y="21368"/>
                    <a:pt x="1165" y="21419"/>
                  </a:cubicBezTo>
                  <a:cubicBezTo>
                    <a:pt x="624" y="21600"/>
                    <a:pt x="250" y="21441"/>
                    <a:pt x="91" y="20833"/>
                  </a:cubicBezTo>
                  <a:cubicBezTo>
                    <a:pt x="-96" y="20123"/>
                    <a:pt x="10" y="19457"/>
                    <a:pt x="376" y="18748"/>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nvGrpSpPr>
            <p:cNvPr id="260" name="Group 259">
              <a:extLst>
                <a:ext uri="{FF2B5EF4-FFF2-40B4-BE49-F238E27FC236}">
                  <a16:creationId xmlns:a16="http://schemas.microsoft.com/office/drawing/2014/main" id="{14FE614B-0E4F-4511-8AB9-F3B16169DA65}"/>
                </a:ext>
              </a:extLst>
            </p:cNvPr>
            <p:cNvGrpSpPr/>
            <p:nvPr/>
          </p:nvGrpSpPr>
          <p:grpSpPr>
            <a:xfrm>
              <a:off x="2669093" y="4652588"/>
              <a:ext cx="2410820" cy="1831557"/>
              <a:chOff x="2669093" y="4652588"/>
              <a:chExt cx="2410820" cy="1831557"/>
            </a:xfrm>
            <a:grpFill/>
          </p:grpSpPr>
          <p:sp>
            <p:nvSpPr>
              <p:cNvPr id="261" name="Shape">
                <a:extLst>
                  <a:ext uri="{FF2B5EF4-FFF2-40B4-BE49-F238E27FC236}">
                    <a16:creationId xmlns:a16="http://schemas.microsoft.com/office/drawing/2014/main" id="{B76245E2-6177-4C4F-903A-D8E22B43EA11}"/>
                  </a:ext>
                </a:extLst>
              </p:cNvPr>
              <p:cNvSpPr/>
              <p:nvPr/>
            </p:nvSpPr>
            <p:spPr>
              <a:xfrm rot="3600000">
                <a:off x="4211554" y="5394260"/>
                <a:ext cx="953689" cy="783029"/>
              </a:xfrm>
              <a:custGeom>
                <a:avLst/>
                <a:gdLst/>
                <a:ahLst/>
                <a:cxnLst>
                  <a:cxn ang="0">
                    <a:pos x="wd2" y="hd2"/>
                  </a:cxn>
                  <a:cxn ang="5400000">
                    <a:pos x="wd2" y="hd2"/>
                  </a:cxn>
                  <a:cxn ang="10800000">
                    <a:pos x="wd2" y="hd2"/>
                  </a:cxn>
                  <a:cxn ang="16200000">
                    <a:pos x="wd2" y="hd2"/>
                  </a:cxn>
                </a:cxnLst>
                <a:rect l="0" t="0" r="r" b="b"/>
                <a:pathLst>
                  <a:path w="21029" h="20679" extrusionOk="0">
                    <a:moveTo>
                      <a:pt x="0" y="20679"/>
                    </a:moveTo>
                    <a:cubicBezTo>
                      <a:pt x="0" y="20679"/>
                      <a:pt x="6874" y="9644"/>
                      <a:pt x="9717" y="5626"/>
                    </a:cubicBezTo>
                    <a:cubicBezTo>
                      <a:pt x="12560" y="1608"/>
                      <a:pt x="15192" y="-921"/>
                      <a:pt x="18291" y="316"/>
                    </a:cubicBezTo>
                    <a:cubicBezTo>
                      <a:pt x="21390" y="1553"/>
                      <a:pt x="21600" y="6502"/>
                      <a:pt x="20201" y="8976"/>
                    </a:cubicBezTo>
                    <a:lnTo>
                      <a:pt x="0" y="20679"/>
                    </a:ln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62" name="Shape">
                <a:extLst>
                  <a:ext uri="{FF2B5EF4-FFF2-40B4-BE49-F238E27FC236}">
                    <a16:creationId xmlns:a16="http://schemas.microsoft.com/office/drawing/2014/main" id="{2F432555-CED9-45C8-875E-E6E455956D0A}"/>
                  </a:ext>
                </a:extLst>
              </p:cNvPr>
              <p:cNvSpPr/>
              <p:nvPr/>
            </p:nvSpPr>
            <p:spPr>
              <a:xfrm rot="3600000">
                <a:off x="2615201" y="4706480"/>
                <a:ext cx="266256" cy="158471"/>
              </a:xfrm>
              <a:custGeom>
                <a:avLst/>
                <a:gdLst/>
                <a:ahLst/>
                <a:cxnLst>
                  <a:cxn ang="0">
                    <a:pos x="wd2" y="hd2"/>
                  </a:cxn>
                  <a:cxn ang="5400000">
                    <a:pos x="wd2" y="hd2"/>
                  </a:cxn>
                  <a:cxn ang="10800000">
                    <a:pos x="wd2" y="hd2"/>
                  </a:cxn>
                  <a:cxn ang="16200000">
                    <a:pos x="wd2" y="hd2"/>
                  </a:cxn>
                </a:cxnLst>
                <a:rect l="0" t="0" r="r" b="b"/>
                <a:pathLst>
                  <a:path w="21343" h="21171" extrusionOk="0">
                    <a:moveTo>
                      <a:pt x="18576" y="513"/>
                    </a:moveTo>
                    <a:lnTo>
                      <a:pt x="0" y="21171"/>
                    </a:lnTo>
                    <a:lnTo>
                      <a:pt x="20304" y="5663"/>
                    </a:lnTo>
                    <a:cubicBezTo>
                      <a:pt x="21201" y="4999"/>
                      <a:pt x="21600" y="3227"/>
                      <a:pt x="21168" y="1731"/>
                    </a:cubicBezTo>
                    <a:cubicBezTo>
                      <a:pt x="20769" y="236"/>
                      <a:pt x="19706" y="-429"/>
                      <a:pt x="18809" y="291"/>
                    </a:cubicBezTo>
                    <a:cubicBezTo>
                      <a:pt x="18742" y="346"/>
                      <a:pt x="18642" y="402"/>
                      <a:pt x="18576" y="513"/>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63" name="Shape">
                <a:extLst>
                  <a:ext uri="{FF2B5EF4-FFF2-40B4-BE49-F238E27FC236}">
                    <a16:creationId xmlns:a16="http://schemas.microsoft.com/office/drawing/2014/main" id="{CAF0090E-B51A-4A87-89EF-0D2D05DDEB14}"/>
                  </a:ext>
                </a:extLst>
              </p:cNvPr>
              <p:cNvSpPr/>
              <p:nvPr/>
            </p:nvSpPr>
            <p:spPr>
              <a:xfrm rot="3600000">
                <a:off x="4081407" y="5511654"/>
                <a:ext cx="969611" cy="611985"/>
              </a:xfrm>
              <a:custGeom>
                <a:avLst/>
                <a:gdLst/>
                <a:ahLst/>
                <a:cxnLst>
                  <a:cxn ang="0">
                    <a:pos x="wd2" y="hd2"/>
                  </a:cxn>
                  <a:cxn ang="5400000">
                    <a:pos x="wd2" y="hd2"/>
                  </a:cxn>
                  <a:cxn ang="10800000">
                    <a:pos x="wd2" y="hd2"/>
                  </a:cxn>
                  <a:cxn ang="16200000">
                    <a:pos x="wd2" y="hd2"/>
                  </a:cxn>
                </a:cxnLst>
                <a:rect l="0" t="0" r="r" b="b"/>
                <a:pathLst>
                  <a:path w="21174" h="20440" extrusionOk="0">
                    <a:moveTo>
                      <a:pt x="0" y="20440"/>
                    </a:moveTo>
                    <a:cubicBezTo>
                      <a:pt x="0" y="20440"/>
                      <a:pt x="9976" y="4628"/>
                      <a:pt x="13923" y="1734"/>
                    </a:cubicBezTo>
                    <a:cubicBezTo>
                      <a:pt x="17861" y="-1160"/>
                      <a:pt x="20477" y="86"/>
                      <a:pt x="21039" y="1734"/>
                    </a:cubicBezTo>
                    <a:cubicBezTo>
                      <a:pt x="21600" y="3382"/>
                      <a:pt x="20287" y="4365"/>
                      <a:pt x="19391" y="4988"/>
                    </a:cubicBezTo>
                    <a:cubicBezTo>
                      <a:pt x="18495" y="5611"/>
                      <a:pt x="0" y="20440"/>
                      <a:pt x="0" y="2044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64" name="Shape">
                <a:extLst>
                  <a:ext uri="{FF2B5EF4-FFF2-40B4-BE49-F238E27FC236}">
                    <a16:creationId xmlns:a16="http://schemas.microsoft.com/office/drawing/2014/main" id="{4E2791A1-D855-4406-917E-9B661B5B5760}"/>
                  </a:ext>
                </a:extLst>
              </p:cNvPr>
              <p:cNvSpPr/>
              <p:nvPr/>
            </p:nvSpPr>
            <p:spPr>
              <a:xfrm rot="3600000">
                <a:off x="3996187" y="5672702"/>
                <a:ext cx="1076913" cy="545973"/>
              </a:xfrm>
              <a:custGeom>
                <a:avLst/>
                <a:gdLst/>
                <a:ahLst/>
                <a:cxnLst>
                  <a:cxn ang="0">
                    <a:pos x="wd2" y="hd2"/>
                  </a:cxn>
                  <a:cxn ang="5400000">
                    <a:pos x="wd2" y="hd2"/>
                  </a:cxn>
                  <a:cxn ang="10800000">
                    <a:pos x="wd2" y="hd2"/>
                  </a:cxn>
                  <a:cxn ang="16200000">
                    <a:pos x="wd2" y="hd2"/>
                  </a:cxn>
                </a:cxnLst>
                <a:rect l="0" t="0" r="r" b="b"/>
                <a:pathLst>
                  <a:path w="21023" h="21600" extrusionOk="0">
                    <a:moveTo>
                      <a:pt x="0" y="21600"/>
                    </a:moveTo>
                    <a:cubicBezTo>
                      <a:pt x="0" y="21600"/>
                      <a:pt x="13450" y="21600"/>
                      <a:pt x="17343" y="19845"/>
                    </a:cubicBezTo>
                    <a:cubicBezTo>
                      <a:pt x="21236" y="18090"/>
                      <a:pt x="21600" y="8348"/>
                      <a:pt x="20451" y="4363"/>
                    </a:cubicBezTo>
                    <a:cubicBezTo>
                      <a:pt x="19302" y="377"/>
                      <a:pt x="17343" y="0"/>
                      <a:pt x="17343" y="0"/>
                    </a:cubicBezTo>
                    <a:lnTo>
                      <a:pt x="0" y="21600"/>
                    </a:ln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65" name="Shape">
                <a:extLst>
                  <a:ext uri="{FF2B5EF4-FFF2-40B4-BE49-F238E27FC236}">
                    <a16:creationId xmlns:a16="http://schemas.microsoft.com/office/drawing/2014/main" id="{F73F846A-8A16-401D-B10D-A78AE314FCF1}"/>
                  </a:ext>
                </a:extLst>
              </p:cNvPr>
              <p:cNvSpPr/>
              <p:nvPr/>
            </p:nvSpPr>
            <p:spPr>
              <a:xfrm rot="3600000">
                <a:off x="3272133" y="5033104"/>
                <a:ext cx="136193" cy="216404"/>
              </a:xfrm>
              <a:custGeom>
                <a:avLst/>
                <a:gdLst/>
                <a:ahLst/>
                <a:cxnLst>
                  <a:cxn ang="0">
                    <a:pos x="wd2" y="hd2"/>
                  </a:cxn>
                  <a:cxn ang="5400000">
                    <a:pos x="wd2" y="hd2"/>
                  </a:cxn>
                  <a:cxn ang="10800000">
                    <a:pos x="wd2" y="hd2"/>
                  </a:cxn>
                  <a:cxn ang="16200000">
                    <a:pos x="wd2" y="hd2"/>
                  </a:cxn>
                </a:cxnLst>
                <a:rect l="0" t="0" r="r" b="b"/>
                <a:pathLst>
                  <a:path w="20689" h="21600" extrusionOk="0">
                    <a:moveTo>
                      <a:pt x="4127" y="13490"/>
                    </a:moveTo>
                    <a:cubicBezTo>
                      <a:pt x="348" y="8814"/>
                      <a:pt x="-911" y="4179"/>
                      <a:pt x="663" y="1779"/>
                    </a:cubicBezTo>
                    <a:cubicBezTo>
                      <a:pt x="2427" y="1200"/>
                      <a:pt x="4253" y="579"/>
                      <a:pt x="6079" y="0"/>
                    </a:cubicBezTo>
                    <a:cubicBezTo>
                      <a:pt x="4631" y="2400"/>
                      <a:pt x="5890" y="6993"/>
                      <a:pt x="9669" y="11586"/>
                    </a:cubicBezTo>
                    <a:cubicBezTo>
                      <a:pt x="12880" y="15559"/>
                      <a:pt x="17099" y="18497"/>
                      <a:pt x="20689" y="19614"/>
                    </a:cubicBezTo>
                    <a:cubicBezTo>
                      <a:pt x="18926" y="20276"/>
                      <a:pt x="17225" y="20938"/>
                      <a:pt x="15525" y="21600"/>
                    </a:cubicBezTo>
                    <a:cubicBezTo>
                      <a:pt x="11747" y="20566"/>
                      <a:pt x="7402" y="17545"/>
                      <a:pt x="4127" y="1349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66" name="Shape">
                <a:extLst>
                  <a:ext uri="{FF2B5EF4-FFF2-40B4-BE49-F238E27FC236}">
                    <a16:creationId xmlns:a16="http://schemas.microsoft.com/office/drawing/2014/main" id="{CFB05E71-7974-4DA9-90E3-40808B1C494E}"/>
                  </a:ext>
                </a:extLst>
              </p:cNvPr>
              <p:cNvSpPr/>
              <p:nvPr/>
            </p:nvSpPr>
            <p:spPr>
              <a:xfrm rot="3600000">
                <a:off x="3304508" y="5056082"/>
                <a:ext cx="133957" cy="214328"/>
              </a:xfrm>
              <a:custGeom>
                <a:avLst/>
                <a:gdLst/>
                <a:ahLst/>
                <a:cxnLst>
                  <a:cxn ang="0">
                    <a:pos x="wd2" y="hd2"/>
                  </a:cxn>
                  <a:cxn ang="5400000">
                    <a:pos x="wd2" y="hd2"/>
                  </a:cxn>
                  <a:cxn ang="10800000">
                    <a:pos x="wd2" y="hd2"/>
                  </a:cxn>
                  <a:cxn ang="16200000">
                    <a:pos x="wd2" y="hd2"/>
                  </a:cxn>
                </a:cxnLst>
                <a:rect l="0" t="0" r="r" b="b"/>
                <a:pathLst>
                  <a:path w="20711" h="21600" extrusionOk="0">
                    <a:moveTo>
                      <a:pt x="4239" y="13495"/>
                    </a:moveTo>
                    <a:cubicBezTo>
                      <a:pt x="457" y="8857"/>
                      <a:pt x="-889" y="4261"/>
                      <a:pt x="585" y="1796"/>
                    </a:cubicBezTo>
                    <a:cubicBezTo>
                      <a:pt x="2380" y="1212"/>
                      <a:pt x="4239" y="585"/>
                      <a:pt x="6097" y="0"/>
                    </a:cubicBezTo>
                    <a:cubicBezTo>
                      <a:pt x="4751" y="2465"/>
                      <a:pt x="6033" y="7019"/>
                      <a:pt x="9815" y="11573"/>
                    </a:cubicBezTo>
                    <a:cubicBezTo>
                      <a:pt x="13020" y="15459"/>
                      <a:pt x="17186" y="18425"/>
                      <a:pt x="20711" y="19595"/>
                    </a:cubicBezTo>
                    <a:cubicBezTo>
                      <a:pt x="18916" y="20263"/>
                      <a:pt x="17186" y="20973"/>
                      <a:pt x="15455" y="21600"/>
                    </a:cubicBezTo>
                    <a:cubicBezTo>
                      <a:pt x="11866" y="20514"/>
                      <a:pt x="7572" y="17505"/>
                      <a:pt x="4239" y="13495"/>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67" name="Shape">
                <a:extLst>
                  <a:ext uri="{FF2B5EF4-FFF2-40B4-BE49-F238E27FC236}">
                    <a16:creationId xmlns:a16="http://schemas.microsoft.com/office/drawing/2014/main" id="{0076FDA5-BF97-4F93-8B08-E97DA351D4D6}"/>
                  </a:ext>
                </a:extLst>
              </p:cNvPr>
              <p:cNvSpPr/>
              <p:nvPr/>
            </p:nvSpPr>
            <p:spPr>
              <a:xfrm rot="3600000">
                <a:off x="3237482" y="5011539"/>
                <a:ext cx="137544" cy="218471"/>
              </a:xfrm>
              <a:custGeom>
                <a:avLst/>
                <a:gdLst/>
                <a:ahLst/>
                <a:cxnLst>
                  <a:cxn ang="0">
                    <a:pos x="wd2" y="hd2"/>
                  </a:cxn>
                  <a:cxn ang="5400000">
                    <a:pos x="wd2" y="hd2"/>
                  </a:cxn>
                  <a:cxn ang="10800000">
                    <a:pos x="wd2" y="hd2"/>
                  </a:cxn>
                  <a:cxn ang="16200000">
                    <a:pos x="wd2" y="hd2"/>
                  </a:cxn>
                </a:cxnLst>
                <a:rect l="0" t="0" r="r" b="b"/>
                <a:pathLst>
                  <a:path w="20653" h="21600" extrusionOk="0">
                    <a:moveTo>
                      <a:pt x="4095" y="13526"/>
                    </a:moveTo>
                    <a:cubicBezTo>
                      <a:pt x="298" y="8812"/>
                      <a:pt x="-947" y="4140"/>
                      <a:pt x="734" y="1803"/>
                    </a:cubicBezTo>
                    <a:cubicBezTo>
                      <a:pt x="2477" y="1230"/>
                      <a:pt x="4282" y="615"/>
                      <a:pt x="6087" y="0"/>
                    </a:cubicBezTo>
                    <a:cubicBezTo>
                      <a:pt x="4531" y="2377"/>
                      <a:pt x="5776" y="6968"/>
                      <a:pt x="9511" y="11599"/>
                    </a:cubicBezTo>
                    <a:cubicBezTo>
                      <a:pt x="12810" y="15616"/>
                      <a:pt x="17105" y="18608"/>
                      <a:pt x="20653" y="19633"/>
                    </a:cubicBezTo>
                    <a:cubicBezTo>
                      <a:pt x="18910" y="20288"/>
                      <a:pt x="17229" y="20944"/>
                      <a:pt x="15486" y="21600"/>
                    </a:cubicBezTo>
                    <a:cubicBezTo>
                      <a:pt x="11876" y="20698"/>
                      <a:pt x="7456" y="17665"/>
                      <a:pt x="4095" y="1352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68" name="Shape">
                <a:extLst>
                  <a:ext uri="{FF2B5EF4-FFF2-40B4-BE49-F238E27FC236}">
                    <a16:creationId xmlns:a16="http://schemas.microsoft.com/office/drawing/2014/main" id="{4A59A6FF-ABD3-4F12-BC36-5AFC8ACEBADC}"/>
                  </a:ext>
                </a:extLst>
              </p:cNvPr>
              <p:cNvSpPr/>
              <p:nvPr/>
            </p:nvSpPr>
            <p:spPr>
              <a:xfrm rot="3600000">
                <a:off x="3333832" y="5075246"/>
                <a:ext cx="132226" cy="212253"/>
              </a:xfrm>
              <a:custGeom>
                <a:avLst/>
                <a:gdLst/>
                <a:ahLst/>
                <a:cxnLst>
                  <a:cxn ang="0">
                    <a:pos x="wd2" y="hd2"/>
                  </a:cxn>
                  <a:cxn ang="5400000">
                    <a:pos x="wd2" y="hd2"/>
                  </a:cxn>
                  <a:cxn ang="10800000">
                    <a:pos x="wd2" y="hd2"/>
                  </a:cxn>
                  <a:cxn ang="16200000">
                    <a:pos x="wd2" y="hd2"/>
                  </a:cxn>
                </a:cxnLst>
                <a:rect l="0" t="0" r="r" b="b"/>
                <a:pathLst>
                  <a:path w="20751" h="21600" extrusionOk="0">
                    <a:moveTo>
                      <a:pt x="4291" y="13500"/>
                    </a:moveTo>
                    <a:cubicBezTo>
                      <a:pt x="517" y="8902"/>
                      <a:pt x="-849" y="4303"/>
                      <a:pt x="517" y="1814"/>
                    </a:cubicBezTo>
                    <a:cubicBezTo>
                      <a:pt x="2339" y="1223"/>
                      <a:pt x="4226" y="591"/>
                      <a:pt x="6112" y="0"/>
                    </a:cubicBezTo>
                    <a:cubicBezTo>
                      <a:pt x="4876" y="2531"/>
                      <a:pt x="6177" y="7045"/>
                      <a:pt x="9951" y="11559"/>
                    </a:cubicBezTo>
                    <a:cubicBezTo>
                      <a:pt x="13074" y="15398"/>
                      <a:pt x="17173" y="18309"/>
                      <a:pt x="20751" y="19533"/>
                    </a:cubicBezTo>
                    <a:cubicBezTo>
                      <a:pt x="18929" y="20208"/>
                      <a:pt x="17173" y="20925"/>
                      <a:pt x="15416" y="21600"/>
                    </a:cubicBezTo>
                    <a:cubicBezTo>
                      <a:pt x="11773" y="20419"/>
                      <a:pt x="7544" y="17423"/>
                      <a:pt x="4291" y="1350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69" name="Shape">
                <a:extLst>
                  <a:ext uri="{FF2B5EF4-FFF2-40B4-BE49-F238E27FC236}">
                    <a16:creationId xmlns:a16="http://schemas.microsoft.com/office/drawing/2014/main" id="{78B4D26D-0BF9-4CE9-92A7-796E684971CF}"/>
                  </a:ext>
                </a:extLst>
              </p:cNvPr>
              <p:cNvSpPr/>
              <p:nvPr/>
            </p:nvSpPr>
            <p:spPr>
              <a:xfrm rot="3600000">
                <a:off x="2828255" y="4778948"/>
                <a:ext cx="118125" cy="156581"/>
              </a:xfrm>
              <a:custGeom>
                <a:avLst/>
                <a:gdLst/>
                <a:ahLst/>
                <a:cxnLst>
                  <a:cxn ang="0">
                    <a:pos x="wd2" y="hd2"/>
                  </a:cxn>
                  <a:cxn ang="5400000">
                    <a:pos x="wd2" y="hd2"/>
                  </a:cxn>
                  <a:cxn ang="10800000">
                    <a:pos x="wd2" y="hd2"/>
                  </a:cxn>
                  <a:cxn ang="16200000">
                    <a:pos x="wd2" y="hd2"/>
                  </a:cxn>
                </a:cxnLst>
                <a:rect l="0" t="0" r="r" b="b"/>
                <a:pathLst>
                  <a:path w="19982" h="20760" extrusionOk="0">
                    <a:moveTo>
                      <a:pt x="6517" y="0"/>
                    </a:moveTo>
                    <a:cubicBezTo>
                      <a:pt x="6798" y="3188"/>
                      <a:pt x="8340" y="7200"/>
                      <a:pt x="11075" y="11267"/>
                    </a:cubicBezTo>
                    <a:cubicBezTo>
                      <a:pt x="13670" y="15115"/>
                      <a:pt x="16896" y="18247"/>
                      <a:pt x="19982" y="20226"/>
                    </a:cubicBezTo>
                    <a:cubicBezTo>
                      <a:pt x="10655" y="21600"/>
                      <a:pt x="4203" y="20391"/>
                      <a:pt x="1468" y="15774"/>
                    </a:cubicBezTo>
                    <a:cubicBezTo>
                      <a:pt x="-1618" y="10443"/>
                      <a:pt x="205" y="5386"/>
                      <a:pt x="6517" y="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70" name="Shape">
                <a:extLst>
                  <a:ext uri="{FF2B5EF4-FFF2-40B4-BE49-F238E27FC236}">
                    <a16:creationId xmlns:a16="http://schemas.microsoft.com/office/drawing/2014/main" id="{18D64377-9E65-4464-B3F2-D628FCE3A5CE}"/>
                  </a:ext>
                </a:extLst>
              </p:cNvPr>
              <p:cNvSpPr/>
              <p:nvPr/>
            </p:nvSpPr>
            <p:spPr>
              <a:xfrm rot="3600000">
                <a:off x="2859874" y="4791106"/>
                <a:ext cx="125610" cy="186135"/>
              </a:xfrm>
              <a:custGeom>
                <a:avLst/>
                <a:gdLst/>
                <a:ahLst/>
                <a:cxnLst>
                  <a:cxn ang="0">
                    <a:pos x="wd2" y="hd2"/>
                  </a:cxn>
                  <a:cxn ang="5400000">
                    <a:pos x="wd2" y="hd2"/>
                  </a:cxn>
                  <a:cxn ang="10800000">
                    <a:pos x="wd2" y="hd2"/>
                  </a:cxn>
                  <a:cxn ang="16200000">
                    <a:pos x="wd2" y="hd2"/>
                  </a:cxn>
                </a:cxnLst>
                <a:rect l="0" t="0" r="r" b="b"/>
                <a:pathLst>
                  <a:path w="21600" h="21600" extrusionOk="0">
                    <a:moveTo>
                      <a:pt x="4634" y="13710"/>
                    </a:moveTo>
                    <a:cubicBezTo>
                      <a:pt x="1853" y="10151"/>
                      <a:pt x="285" y="6639"/>
                      <a:pt x="0" y="3849"/>
                    </a:cubicBezTo>
                    <a:cubicBezTo>
                      <a:pt x="1711" y="2598"/>
                      <a:pt x="3778" y="1299"/>
                      <a:pt x="6202" y="0"/>
                    </a:cubicBezTo>
                    <a:cubicBezTo>
                      <a:pt x="5846" y="2983"/>
                      <a:pt x="7485" y="7216"/>
                      <a:pt x="10836" y="11498"/>
                    </a:cubicBezTo>
                    <a:cubicBezTo>
                      <a:pt x="13972" y="15491"/>
                      <a:pt x="17964" y="18569"/>
                      <a:pt x="21600" y="20205"/>
                    </a:cubicBezTo>
                    <a:cubicBezTo>
                      <a:pt x="18749" y="20782"/>
                      <a:pt x="16111" y="21263"/>
                      <a:pt x="13687" y="21600"/>
                    </a:cubicBezTo>
                    <a:cubicBezTo>
                      <a:pt x="10551" y="19820"/>
                      <a:pt x="7343" y="17078"/>
                      <a:pt x="4634" y="1371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71" name="Shape">
                <a:extLst>
                  <a:ext uri="{FF2B5EF4-FFF2-40B4-BE49-F238E27FC236}">
                    <a16:creationId xmlns:a16="http://schemas.microsoft.com/office/drawing/2014/main" id="{8AAE30E0-27C3-41CF-A3A9-4DED8424BDA3}"/>
                  </a:ext>
                </a:extLst>
              </p:cNvPr>
              <p:cNvSpPr/>
              <p:nvPr/>
            </p:nvSpPr>
            <p:spPr>
              <a:xfrm rot="3600000">
                <a:off x="2893230" y="4806404"/>
                <a:ext cx="132938" cy="201889"/>
              </a:xfrm>
              <a:custGeom>
                <a:avLst/>
                <a:gdLst/>
                <a:ahLst/>
                <a:cxnLst>
                  <a:cxn ang="0">
                    <a:pos x="wd2" y="hd2"/>
                  </a:cxn>
                  <a:cxn ang="5400000">
                    <a:pos x="wd2" y="hd2"/>
                  </a:cxn>
                  <a:cxn ang="10800000">
                    <a:pos x="wd2" y="hd2"/>
                  </a:cxn>
                  <a:cxn ang="16200000">
                    <a:pos x="wd2" y="hd2"/>
                  </a:cxn>
                </a:cxnLst>
                <a:rect l="0" t="0" r="r" b="b"/>
                <a:pathLst>
                  <a:path w="21312" h="21600" extrusionOk="0">
                    <a:moveTo>
                      <a:pt x="4364" y="13616"/>
                    </a:moveTo>
                    <a:cubicBezTo>
                      <a:pt x="1241" y="9669"/>
                      <a:pt x="-288" y="5766"/>
                      <a:pt x="44" y="3016"/>
                    </a:cubicBezTo>
                    <a:cubicBezTo>
                      <a:pt x="1839" y="2040"/>
                      <a:pt x="3833" y="1020"/>
                      <a:pt x="6026" y="0"/>
                    </a:cubicBezTo>
                    <a:cubicBezTo>
                      <a:pt x="5162" y="2705"/>
                      <a:pt x="6624" y="7141"/>
                      <a:pt x="10146" y="11532"/>
                    </a:cubicBezTo>
                    <a:cubicBezTo>
                      <a:pt x="13403" y="15612"/>
                      <a:pt x="17657" y="18673"/>
                      <a:pt x="21312" y="19959"/>
                    </a:cubicBezTo>
                    <a:cubicBezTo>
                      <a:pt x="18919" y="20580"/>
                      <a:pt x="16593" y="21112"/>
                      <a:pt x="14466" y="21600"/>
                    </a:cubicBezTo>
                    <a:cubicBezTo>
                      <a:pt x="11010" y="20137"/>
                      <a:pt x="7289" y="17298"/>
                      <a:pt x="4364" y="1361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72" name="Shape">
                <a:extLst>
                  <a:ext uri="{FF2B5EF4-FFF2-40B4-BE49-F238E27FC236}">
                    <a16:creationId xmlns:a16="http://schemas.microsoft.com/office/drawing/2014/main" id="{AB78CCC5-BE87-431A-A021-D9AC2A113EB4}"/>
                  </a:ext>
                </a:extLst>
              </p:cNvPr>
              <p:cNvSpPr/>
              <p:nvPr/>
            </p:nvSpPr>
            <p:spPr>
              <a:xfrm rot="3600000">
                <a:off x="2954134" y="4838490"/>
                <a:ext cx="140466" cy="217641"/>
              </a:xfrm>
              <a:custGeom>
                <a:avLst/>
                <a:gdLst/>
                <a:ahLst/>
                <a:cxnLst>
                  <a:cxn ang="0">
                    <a:pos x="wd2" y="hd2"/>
                  </a:cxn>
                  <a:cxn ang="5400000">
                    <a:pos x="wd2" y="hd2"/>
                  </a:cxn>
                  <a:cxn ang="10800000">
                    <a:pos x="wd2" y="hd2"/>
                  </a:cxn>
                  <a:cxn ang="16200000">
                    <a:pos x="wd2" y="hd2"/>
                  </a:cxn>
                </a:cxnLst>
                <a:rect l="0" t="0" r="r" b="b"/>
                <a:pathLst>
                  <a:path w="20851" h="21600" extrusionOk="0">
                    <a:moveTo>
                      <a:pt x="4051" y="13577"/>
                    </a:moveTo>
                    <a:cubicBezTo>
                      <a:pt x="543" y="9134"/>
                      <a:pt x="-749" y="4731"/>
                      <a:pt x="420" y="2304"/>
                    </a:cubicBezTo>
                    <a:cubicBezTo>
                      <a:pt x="2205" y="1563"/>
                      <a:pt x="4051" y="782"/>
                      <a:pt x="5959" y="0"/>
                    </a:cubicBezTo>
                    <a:cubicBezTo>
                      <a:pt x="4420" y="2345"/>
                      <a:pt x="5651" y="6994"/>
                      <a:pt x="9343" y="11643"/>
                    </a:cubicBezTo>
                    <a:cubicBezTo>
                      <a:pt x="12728" y="15881"/>
                      <a:pt x="17220" y="18967"/>
                      <a:pt x="20851" y="19831"/>
                    </a:cubicBezTo>
                    <a:cubicBezTo>
                      <a:pt x="18820" y="20448"/>
                      <a:pt x="16913" y="21065"/>
                      <a:pt x="15005" y="21600"/>
                    </a:cubicBezTo>
                    <a:cubicBezTo>
                      <a:pt x="11559" y="20613"/>
                      <a:pt x="7251" y="17650"/>
                      <a:pt x="4051" y="13577"/>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73" name="Shape">
                <a:extLst>
                  <a:ext uri="{FF2B5EF4-FFF2-40B4-BE49-F238E27FC236}">
                    <a16:creationId xmlns:a16="http://schemas.microsoft.com/office/drawing/2014/main" id="{B111422B-F557-4E10-A53A-416D9237CDAC}"/>
                  </a:ext>
                </a:extLst>
              </p:cNvPr>
              <p:cNvSpPr/>
              <p:nvPr/>
            </p:nvSpPr>
            <p:spPr>
              <a:xfrm rot="3600000">
                <a:off x="2982329" y="4863277"/>
                <a:ext cx="367514" cy="342005"/>
              </a:xfrm>
              <a:custGeom>
                <a:avLst/>
                <a:gdLst/>
                <a:ahLst/>
                <a:cxnLst>
                  <a:cxn ang="0">
                    <a:pos x="wd2" y="hd2"/>
                  </a:cxn>
                  <a:cxn ang="5400000">
                    <a:pos x="wd2" y="hd2"/>
                  </a:cxn>
                  <a:cxn ang="10800000">
                    <a:pos x="wd2" y="hd2"/>
                  </a:cxn>
                  <a:cxn ang="16200000">
                    <a:pos x="wd2" y="hd2"/>
                  </a:cxn>
                </a:cxnLst>
                <a:rect l="0" t="0" r="r" b="b"/>
                <a:pathLst>
                  <a:path w="21253" h="21600" extrusionOk="0">
                    <a:moveTo>
                      <a:pt x="1571" y="16364"/>
                    </a:moveTo>
                    <a:cubicBezTo>
                      <a:pt x="132" y="13405"/>
                      <a:pt x="-347" y="10447"/>
                      <a:pt x="252" y="8954"/>
                    </a:cubicBezTo>
                    <a:cubicBezTo>
                      <a:pt x="4304" y="6336"/>
                      <a:pt x="9434" y="3404"/>
                      <a:pt x="15547" y="0"/>
                    </a:cubicBezTo>
                    <a:cubicBezTo>
                      <a:pt x="14900" y="1492"/>
                      <a:pt x="15380" y="4477"/>
                      <a:pt x="16842" y="7488"/>
                    </a:cubicBezTo>
                    <a:cubicBezTo>
                      <a:pt x="18136" y="10132"/>
                      <a:pt x="19839" y="12070"/>
                      <a:pt x="21253" y="12672"/>
                    </a:cubicBezTo>
                    <a:cubicBezTo>
                      <a:pt x="15643" y="16233"/>
                      <a:pt x="10513" y="19322"/>
                      <a:pt x="6078" y="21600"/>
                    </a:cubicBezTo>
                    <a:cubicBezTo>
                      <a:pt x="4639" y="21024"/>
                      <a:pt x="2889" y="19061"/>
                      <a:pt x="1571" y="16364"/>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74" name="Shape">
                <a:extLst>
                  <a:ext uri="{FF2B5EF4-FFF2-40B4-BE49-F238E27FC236}">
                    <a16:creationId xmlns:a16="http://schemas.microsoft.com/office/drawing/2014/main" id="{94AE9F07-AA23-45B4-8D7C-8075AB2220C0}"/>
                  </a:ext>
                </a:extLst>
              </p:cNvPr>
              <p:cNvSpPr/>
              <p:nvPr/>
            </p:nvSpPr>
            <p:spPr>
              <a:xfrm rot="3600000">
                <a:off x="2922973" y="4823335"/>
                <a:ext cx="137904" cy="211841"/>
              </a:xfrm>
              <a:custGeom>
                <a:avLst/>
                <a:gdLst/>
                <a:ahLst/>
                <a:cxnLst>
                  <a:cxn ang="0">
                    <a:pos x="wd2" y="hd2"/>
                  </a:cxn>
                  <a:cxn ang="5400000">
                    <a:pos x="wd2" y="hd2"/>
                  </a:cxn>
                  <a:cxn ang="10800000">
                    <a:pos x="wd2" y="hd2"/>
                  </a:cxn>
                  <a:cxn ang="16200000">
                    <a:pos x="wd2" y="hd2"/>
                  </a:cxn>
                </a:cxnLst>
                <a:rect l="0" t="0" r="r" b="b"/>
                <a:pathLst>
                  <a:path w="21009" h="21600" extrusionOk="0">
                    <a:moveTo>
                      <a:pt x="4146" y="13526"/>
                    </a:moveTo>
                    <a:cubicBezTo>
                      <a:pt x="798" y="9299"/>
                      <a:pt x="-591" y="5115"/>
                      <a:pt x="230" y="2536"/>
                    </a:cubicBezTo>
                    <a:cubicBezTo>
                      <a:pt x="1998" y="1691"/>
                      <a:pt x="3893" y="845"/>
                      <a:pt x="5914" y="0"/>
                    </a:cubicBezTo>
                    <a:cubicBezTo>
                      <a:pt x="4651" y="2536"/>
                      <a:pt x="5977" y="7059"/>
                      <a:pt x="9641" y="11582"/>
                    </a:cubicBezTo>
                    <a:cubicBezTo>
                      <a:pt x="12988" y="15724"/>
                      <a:pt x="17346" y="18810"/>
                      <a:pt x="21009" y="19867"/>
                    </a:cubicBezTo>
                    <a:cubicBezTo>
                      <a:pt x="18862" y="20501"/>
                      <a:pt x="16777" y="21093"/>
                      <a:pt x="14820" y="21600"/>
                    </a:cubicBezTo>
                    <a:cubicBezTo>
                      <a:pt x="11283" y="20374"/>
                      <a:pt x="7241" y="17415"/>
                      <a:pt x="4146" y="1352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grpSp>
      <p:sp>
        <p:nvSpPr>
          <p:cNvPr id="275" name="Rectangle 274">
            <a:extLst>
              <a:ext uri="{FF2B5EF4-FFF2-40B4-BE49-F238E27FC236}">
                <a16:creationId xmlns:a16="http://schemas.microsoft.com/office/drawing/2014/main" id="{88FC4BB3-EED9-44B8-AA19-DE4F9609F402}"/>
              </a:ext>
            </a:extLst>
          </p:cNvPr>
          <p:cNvSpPr/>
          <p:nvPr/>
        </p:nvSpPr>
        <p:spPr>
          <a:xfrm>
            <a:off x="8727720" y="3648943"/>
            <a:ext cx="2363147" cy="584775"/>
          </a:xfrm>
          <a:prstGeom prst="rect">
            <a:avLst/>
          </a:prstGeom>
        </p:spPr>
        <p:txBody>
          <a:bodyPr wrap="none">
            <a:spAutoFit/>
          </a:bodyPr>
          <a:lstStyle/>
          <a:p>
            <a:pPr lvl="0" algn="r" rtl="1"/>
            <a:r>
              <a:rPr lang="ar-SA" sz="3200" b="1" dirty="0">
                <a:solidFill>
                  <a:srgbClr val="00A0A8"/>
                </a:solidFill>
                <a:latin typeface="Arabic Typesetting" panose="03020402040406030203" pitchFamily="66" charset="-78"/>
                <a:cs typeface="Arabic Typesetting" panose="03020402040406030203" pitchFamily="66" charset="-78"/>
              </a:rPr>
              <a:t>أن تتعرف الطالبة على ...</a:t>
            </a:r>
          </a:p>
        </p:txBody>
      </p:sp>
      <p:grpSp>
        <p:nvGrpSpPr>
          <p:cNvPr id="276" name="Group 275">
            <a:extLst>
              <a:ext uri="{FF2B5EF4-FFF2-40B4-BE49-F238E27FC236}">
                <a16:creationId xmlns:a16="http://schemas.microsoft.com/office/drawing/2014/main" id="{A63C41A0-E01D-4AAB-A965-6E694CB023D0}"/>
              </a:ext>
            </a:extLst>
          </p:cNvPr>
          <p:cNvGrpSpPr/>
          <p:nvPr/>
        </p:nvGrpSpPr>
        <p:grpSpPr>
          <a:xfrm rot="16200000">
            <a:off x="11078285" y="4205153"/>
            <a:ext cx="701845" cy="873438"/>
            <a:chOff x="2669093" y="4390862"/>
            <a:chExt cx="2410820" cy="2190639"/>
          </a:xfrm>
          <a:solidFill>
            <a:srgbClr val="FEC630"/>
          </a:solidFill>
        </p:grpSpPr>
        <p:sp>
          <p:nvSpPr>
            <p:cNvPr id="277" name="Shape">
              <a:extLst>
                <a:ext uri="{FF2B5EF4-FFF2-40B4-BE49-F238E27FC236}">
                  <a16:creationId xmlns:a16="http://schemas.microsoft.com/office/drawing/2014/main" id="{51488E27-C38A-46C4-B158-89ED9F013393}"/>
                </a:ext>
              </a:extLst>
            </p:cNvPr>
            <p:cNvSpPr/>
            <p:nvPr/>
          </p:nvSpPr>
          <p:spPr>
            <a:xfrm rot="3600000">
              <a:off x="2778704" y="4870839"/>
              <a:ext cx="2190639" cy="1230686"/>
            </a:xfrm>
            <a:custGeom>
              <a:avLst/>
              <a:gdLst/>
              <a:ahLst/>
              <a:cxnLst>
                <a:cxn ang="0">
                  <a:pos x="wd2" y="hd2"/>
                </a:cxn>
                <a:cxn ang="5400000">
                  <a:pos x="wd2" y="hd2"/>
                </a:cxn>
                <a:cxn ang="10800000">
                  <a:pos x="wd2" y="hd2"/>
                </a:cxn>
                <a:cxn ang="16200000">
                  <a:pos x="wd2" y="hd2"/>
                </a:cxn>
              </a:cxnLst>
              <a:rect l="0" t="0" r="r" b="b"/>
              <a:pathLst>
                <a:path w="21504" h="21489" extrusionOk="0">
                  <a:moveTo>
                    <a:pt x="376" y="18748"/>
                  </a:moveTo>
                  <a:cubicBezTo>
                    <a:pt x="474" y="18560"/>
                    <a:pt x="592" y="18364"/>
                    <a:pt x="730" y="18169"/>
                  </a:cubicBezTo>
                  <a:cubicBezTo>
                    <a:pt x="840" y="18010"/>
                    <a:pt x="962" y="17843"/>
                    <a:pt x="1096" y="17677"/>
                  </a:cubicBezTo>
                  <a:cubicBezTo>
                    <a:pt x="1210" y="17532"/>
                    <a:pt x="1332" y="17387"/>
                    <a:pt x="1463" y="17242"/>
                  </a:cubicBezTo>
                  <a:cubicBezTo>
                    <a:pt x="1581" y="17112"/>
                    <a:pt x="1703" y="16975"/>
                    <a:pt x="1829" y="16837"/>
                  </a:cubicBezTo>
                  <a:cubicBezTo>
                    <a:pt x="2517" y="16113"/>
                    <a:pt x="3387" y="15303"/>
                    <a:pt x="4425" y="14361"/>
                  </a:cubicBezTo>
                  <a:cubicBezTo>
                    <a:pt x="4539" y="14260"/>
                    <a:pt x="4657" y="14152"/>
                    <a:pt x="4775" y="14043"/>
                  </a:cubicBezTo>
                  <a:cubicBezTo>
                    <a:pt x="4889" y="13942"/>
                    <a:pt x="5007" y="13833"/>
                    <a:pt x="5125" y="13732"/>
                  </a:cubicBezTo>
                  <a:cubicBezTo>
                    <a:pt x="5239" y="13630"/>
                    <a:pt x="5357" y="13522"/>
                    <a:pt x="5475" y="13420"/>
                  </a:cubicBezTo>
                  <a:cubicBezTo>
                    <a:pt x="5589" y="13319"/>
                    <a:pt x="5707" y="13211"/>
                    <a:pt x="5825" y="13109"/>
                  </a:cubicBezTo>
                  <a:cubicBezTo>
                    <a:pt x="5963" y="12986"/>
                    <a:pt x="6106" y="12856"/>
                    <a:pt x="6252" y="12726"/>
                  </a:cubicBezTo>
                  <a:cubicBezTo>
                    <a:pt x="10692" y="8715"/>
                    <a:pt x="21504" y="0"/>
                    <a:pt x="21504" y="0"/>
                  </a:cubicBezTo>
                  <a:cubicBezTo>
                    <a:pt x="21504" y="0"/>
                    <a:pt x="12140" y="10757"/>
                    <a:pt x="8067" y="15064"/>
                  </a:cubicBezTo>
                  <a:cubicBezTo>
                    <a:pt x="7615" y="15541"/>
                    <a:pt x="7168" y="16012"/>
                    <a:pt x="6736" y="16468"/>
                  </a:cubicBezTo>
                  <a:cubicBezTo>
                    <a:pt x="6622" y="16584"/>
                    <a:pt x="6513" y="16707"/>
                    <a:pt x="6403" y="16823"/>
                  </a:cubicBezTo>
                  <a:cubicBezTo>
                    <a:pt x="6289" y="16938"/>
                    <a:pt x="6179" y="17061"/>
                    <a:pt x="6069" y="17170"/>
                  </a:cubicBezTo>
                  <a:cubicBezTo>
                    <a:pt x="5955" y="17286"/>
                    <a:pt x="5845" y="17402"/>
                    <a:pt x="5735" y="17517"/>
                  </a:cubicBezTo>
                  <a:cubicBezTo>
                    <a:pt x="5621" y="17633"/>
                    <a:pt x="5512" y="17749"/>
                    <a:pt x="5398" y="17865"/>
                  </a:cubicBezTo>
                  <a:cubicBezTo>
                    <a:pt x="4445" y="18849"/>
                    <a:pt x="3575" y="19704"/>
                    <a:pt x="2822" y="20333"/>
                  </a:cubicBezTo>
                  <a:cubicBezTo>
                    <a:pt x="2687" y="20442"/>
                    <a:pt x="2561" y="20550"/>
                    <a:pt x="2435" y="20645"/>
                  </a:cubicBezTo>
                  <a:cubicBezTo>
                    <a:pt x="2297" y="20753"/>
                    <a:pt x="2162" y="20854"/>
                    <a:pt x="2036" y="20941"/>
                  </a:cubicBezTo>
                  <a:cubicBezTo>
                    <a:pt x="1890" y="21043"/>
                    <a:pt x="1747" y="21130"/>
                    <a:pt x="1617" y="21209"/>
                  </a:cubicBezTo>
                  <a:cubicBezTo>
                    <a:pt x="1454" y="21296"/>
                    <a:pt x="1304" y="21368"/>
                    <a:pt x="1165" y="21419"/>
                  </a:cubicBezTo>
                  <a:cubicBezTo>
                    <a:pt x="624" y="21600"/>
                    <a:pt x="250" y="21441"/>
                    <a:pt x="91" y="20833"/>
                  </a:cubicBezTo>
                  <a:cubicBezTo>
                    <a:pt x="-96" y="20123"/>
                    <a:pt x="10" y="19457"/>
                    <a:pt x="376" y="18748"/>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nvGrpSpPr>
            <p:cNvPr id="278" name="Group 277">
              <a:extLst>
                <a:ext uri="{FF2B5EF4-FFF2-40B4-BE49-F238E27FC236}">
                  <a16:creationId xmlns:a16="http://schemas.microsoft.com/office/drawing/2014/main" id="{5A774631-0468-4273-ABCD-0130579BC87C}"/>
                </a:ext>
              </a:extLst>
            </p:cNvPr>
            <p:cNvGrpSpPr/>
            <p:nvPr/>
          </p:nvGrpSpPr>
          <p:grpSpPr>
            <a:xfrm>
              <a:off x="2669093" y="4652588"/>
              <a:ext cx="2410820" cy="1831557"/>
              <a:chOff x="2669093" y="4652588"/>
              <a:chExt cx="2410820" cy="1831557"/>
            </a:xfrm>
            <a:grpFill/>
          </p:grpSpPr>
          <p:sp>
            <p:nvSpPr>
              <p:cNvPr id="279" name="Shape">
                <a:extLst>
                  <a:ext uri="{FF2B5EF4-FFF2-40B4-BE49-F238E27FC236}">
                    <a16:creationId xmlns:a16="http://schemas.microsoft.com/office/drawing/2014/main" id="{942D2BCB-AAB6-4FA1-99B5-D9AFCCAA45CA}"/>
                  </a:ext>
                </a:extLst>
              </p:cNvPr>
              <p:cNvSpPr/>
              <p:nvPr/>
            </p:nvSpPr>
            <p:spPr>
              <a:xfrm rot="3600000">
                <a:off x="4211554" y="5394260"/>
                <a:ext cx="953689" cy="783029"/>
              </a:xfrm>
              <a:custGeom>
                <a:avLst/>
                <a:gdLst/>
                <a:ahLst/>
                <a:cxnLst>
                  <a:cxn ang="0">
                    <a:pos x="wd2" y="hd2"/>
                  </a:cxn>
                  <a:cxn ang="5400000">
                    <a:pos x="wd2" y="hd2"/>
                  </a:cxn>
                  <a:cxn ang="10800000">
                    <a:pos x="wd2" y="hd2"/>
                  </a:cxn>
                  <a:cxn ang="16200000">
                    <a:pos x="wd2" y="hd2"/>
                  </a:cxn>
                </a:cxnLst>
                <a:rect l="0" t="0" r="r" b="b"/>
                <a:pathLst>
                  <a:path w="21029" h="20679" extrusionOk="0">
                    <a:moveTo>
                      <a:pt x="0" y="20679"/>
                    </a:moveTo>
                    <a:cubicBezTo>
                      <a:pt x="0" y="20679"/>
                      <a:pt x="6874" y="9644"/>
                      <a:pt x="9717" y="5626"/>
                    </a:cubicBezTo>
                    <a:cubicBezTo>
                      <a:pt x="12560" y="1608"/>
                      <a:pt x="15192" y="-921"/>
                      <a:pt x="18291" y="316"/>
                    </a:cubicBezTo>
                    <a:cubicBezTo>
                      <a:pt x="21390" y="1553"/>
                      <a:pt x="21600" y="6502"/>
                      <a:pt x="20201" y="8976"/>
                    </a:cubicBezTo>
                    <a:lnTo>
                      <a:pt x="0" y="20679"/>
                    </a:ln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80" name="Shape">
                <a:extLst>
                  <a:ext uri="{FF2B5EF4-FFF2-40B4-BE49-F238E27FC236}">
                    <a16:creationId xmlns:a16="http://schemas.microsoft.com/office/drawing/2014/main" id="{0C3C2637-4772-46B0-8E98-4A650EE2A648}"/>
                  </a:ext>
                </a:extLst>
              </p:cNvPr>
              <p:cNvSpPr/>
              <p:nvPr/>
            </p:nvSpPr>
            <p:spPr>
              <a:xfrm rot="3600000">
                <a:off x="2615201" y="4706480"/>
                <a:ext cx="266256" cy="158471"/>
              </a:xfrm>
              <a:custGeom>
                <a:avLst/>
                <a:gdLst/>
                <a:ahLst/>
                <a:cxnLst>
                  <a:cxn ang="0">
                    <a:pos x="wd2" y="hd2"/>
                  </a:cxn>
                  <a:cxn ang="5400000">
                    <a:pos x="wd2" y="hd2"/>
                  </a:cxn>
                  <a:cxn ang="10800000">
                    <a:pos x="wd2" y="hd2"/>
                  </a:cxn>
                  <a:cxn ang="16200000">
                    <a:pos x="wd2" y="hd2"/>
                  </a:cxn>
                </a:cxnLst>
                <a:rect l="0" t="0" r="r" b="b"/>
                <a:pathLst>
                  <a:path w="21343" h="21171" extrusionOk="0">
                    <a:moveTo>
                      <a:pt x="18576" y="513"/>
                    </a:moveTo>
                    <a:lnTo>
                      <a:pt x="0" y="21171"/>
                    </a:lnTo>
                    <a:lnTo>
                      <a:pt x="20304" y="5663"/>
                    </a:lnTo>
                    <a:cubicBezTo>
                      <a:pt x="21201" y="4999"/>
                      <a:pt x="21600" y="3227"/>
                      <a:pt x="21168" y="1731"/>
                    </a:cubicBezTo>
                    <a:cubicBezTo>
                      <a:pt x="20769" y="236"/>
                      <a:pt x="19706" y="-429"/>
                      <a:pt x="18809" y="291"/>
                    </a:cubicBezTo>
                    <a:cubicBezTo>
                      <a:pt x="18742" y="346"/>
                      <a:pt x="18642" y="402"/>
                      <a:pt x="18576" y="513"/>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81" name="Shape">
                <a:extLst>
                  <a:ext uri="{FF2B5EF4-FFF2-40B4-BE49-F238E27FC236}">
                    <a16:creationId xmlns:a16="http://schemas.microsoft.com/office/drawing/2014/main" id="{2946C005-73B8-446C-8ED3-13519B97524B}"/>
                  </a:ext>
                </a:extLst>
              </p:cNvPr>
              <p:cNvSpPr/>
              <p:nvPr/>
            </p:nvSpPr>
            <p:spPr>
              <a:xfrm rot="3600000">
                <a:off x="4081407" y="5511654"/>
                <a:ext cx="969611" cy="611985"/>
              </a:xfrm>
              <a:custGeom>
                <a:avLst/>
                <a:gdLst/>
                <a:ahLst/>
                <a:cxnLst>
                  <a:cxn ang="0">
                    <a:pos x="wd2" y="hd2"/>
                  </a:cxn>
                  <a:cxn ang="5400000">
                    <a:pos x="wd2" y="hd2"/>
                  </a:cxn>
                  <a:cxn ang="10800000">
                    <a:pos x="wd2" y="hd2"/>
                  </a:cxn>
                  <a:cxn ang="16200000">
                    <a:pos x="wd2" y="hd2"/>
                  </a:cxn>
                </a:cxnLst>
                <a:rect l="0" t="0" r="r" b="b"/>
                <a:pathLst>
                  <a:path w="21174" h="20440" extrusionOk="0">
                    <a:moveTo>
                      <a:pt x="0" y="20440"/>
                    </a:moveTo>
                    <a:cubicBezTo>
                      <a:pt x="0" y="20440"/>
                      <a:pt x="9976" y="4628"/>
                      <a:pt x="13923" y="1734"/>
                    </a:cubicBezTo>
                    <a:cubicBezTo>
                      <a:pt x="17861" y="-1160"/>
                      <a:pt x="20477" y="86"/>
                      <a:pt x="21039" y="1734"/>
                    </a:cubicBezTo>
                    <a:cubicBezTo>
                      <a:pt x="21600" y="3382"/>
                      <a:pt x="20287" y="4365"/>
                      <a:pt x="19391" y="4988"/>
                    </a:cubicBezTo>
                    <a:cubicBezTo>
                      <a:pt x="18495" y="5611"/>
                      <a:pt x="0" y="20440"/>
                      <a:pt x="0" y="2044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82" name="Shape">
                <a:extLst>
                  <a:ext uri="{FF2B5EF4-FFF2-40B4-BE49-F238E27FC236}">
                    <a16:creationId xmlns:a16="http://schemas.microsoft.com/office/drawing/2014/main" id="{F9D87A9E-1B5B-4976-AE72-77B454A0EB4D}"/>
                  </a:ext>
                </a:extLst>
              </p:cNvPr>
              <p:cNvSpPr/>
              <p:nvPr/>
            </p:nvSpPr>
            <p:spPr>
              <a:xfrm rot="3600000">
                <a:off x="3996187" y="5672702"/>
                <a:ext cx="1076913" cy="545973"/>
              </a:xfrm>
              <a:custGeom>
                <a:avLst/>
                <a:gdLst/>
                <a:ahLst/>
                <a:cxnLst>
                  <a:cxn ang="0">
                    <a:pos x="wd2" y="hd2"/>
                  </a:cxn>
                  <a:cxn ang="5400000">
                    <a:pos x="wd2" y="hd2"/>
                  </a:cxn>
                  <a:cxn ang="10800000">
                    <a:pos x="wd2" y="hd2"/>
                  </a:cxn>
                  <a:cxn ang="16200000">
                    <a:pos x="wd2" y="hd2"/>
                  </a:cxn>
                </a:cxnLst>
                <a:rect l="0" t="0" r="r" b="b"/>
                <a:pathLst>
                  <a:path w="21023" h="21600" extrusionOk="0">
                    <a:moveTo>
                      <a:pt x="0" y="21600"/>
                    </a:moveTo>
                    <a:cubicBezTo>
                      <a:pt x="0" y="21600"/>
                      <a:pt x="13450" y="21600"/>
                      <a:pt x="17343" y="19845"/>
                    </a:cubicBezTo>
                    <a:cubicBezTo>
                      <a:pt x="21236" y="18090"/>
                      <a:pt x="21600" y="8348"/>
                      <a:pt x="20451" y="4363"/>
                    </a:cubicBezTo>
                    <a:cubicBezTo>
                      <a:pt x="19302" y="377"/>
                      <a:pt x="17343" y="0"/>
                      <a:pt x="17343" y="0"/>
                    </a:cubicBezTo>
                    <a:lnTo>
                      <a:pt x="0" y="21600"/>
                    </a:ln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83" name="Shape">
                <a:extLst>
                  <a:ext uri="{FF2B5EF4-FFF2-40B4-BE49-F238E27FC236}">
                    <a16:creationId xmlns:a16="http://schemas.microsoft.com/office/drawing/2014/main" id="{0276BEA6-8805-46FF-B5A4-12060B278269}"/>
                  </a:ext>
                </a:extLst>
              </p:cNvPr>
              <p:cNvSpPr/>
              <p:nvPr/>
            </p:nvSpPr>
            <p:spPr>
              <a:xfrm rot="3600000">
                <a:off x="3272133" y="5033104"/>
                <a:ext cx="136193" cy="216404"/>
              </a:xfrm>
              <a:custGeom>
                <a:avLst/>
                <a:gdLst/>
                <a:ahLst/>
                <a:cxnLst>
                  <a:cxn ang="0">
                    <a:pos x="wd2" y="hd2"/>
                  </a:cxn>
                  <a:cxn ang="5400000">
                    <a:pos x="wd2" y="hd2"/>
                  </a:cxn>
                  <a:cxn ang="10800000">
                    <a:pos x="wd2" y="hd2"/>
                  </a:cxn>
                  <a:cxn ang="16200000">
                    <a:pos x="wd2" y="hd2"/>
                  </a:cxn>
                </a:cxnLst>
                <a:rect l="0" t="0" r="r" b="b"/>
                <a:pathLst>
                  <a:path w="20689" h="21600" extrusionOk="0">
                    <a:moveTo>
                      <a:pt x="4127" y="13490"/>
                    </a:moveTo>
                    <a:cubicBezTo>
                      <a:pt x="348" y="8814"/>
                      <a:pt x="-911" y="4179"/>
                      <a:pt x="663" y="1779"/>
                    </a:cubicBezTo>
                    <a:cubicBezTo>
                      <a:pt x="2427" y="1200"/>
                      <a:pt x="4253" y="579"/>
                      <a:pt x="6079" y="0"/>
                    </a:cubicBezTo>
                    <a:cubicBezTo>
                      <a:pt x="4631" y="2400"/>
                      <a:pt x="5890" y="6993"/>
                      <a:pt x="9669" y="11586"/>
                    </a:cubicBezTo>
                    <a:cubicBezTo>
                      <a:pt x="12880" y="15559"/>
                      <a:pt x="17099" y="18497"/>
                      <a:pt x="20689" y="19614"/>
                    </a:cubicBezTo>
                    <a:cubicBezTo>
                      <a:pt x="18926" y="20276"/>
                      <a:pt x="17225" y="20938"/>
                      <a:pt x="15525" y="21600"/>
                    </a:cubicBezTo>
                    <a:cubicBezTo>
                      <a:pt x="11747" y="20566"/>
                      <a:pt x="7402" y="17545"/>
                      <a:pt x="4127" y="1349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84" name="Shape">
                <a:extLst>
                  <a:ext uri="{FF2B5EF4-FFF2-40B4-BE49-F238E27FC236}">
                    <a16:creationId xmlns:a16="http://schemas.microsoft.com/office/drawing/2014/main" id="{56FABF07-9614-4850-8662-8C5B6226B09B}"/>
                  </a:ext>
                </a:extLst>
              </p:cNvPr>
              <p:cNvSpPr/>
              <p:nvPr/>
            </p:nvSpPr>
            <p:spPr>
              <a:xfrm rot="3600000">
                <a:off x="3304508" y="5056082"/>
                <a:ext cx="133957" cy="214328"/>
              </a:xfrm>
              <a:custGeom>
                <a:avLst/>
                <a:gdLst/>
                <a:ahLst/>
                <a:cxnLst>
                  <a:cxn ang="0">
                    <a:pos x="wd2" y="hd2"/>
                  </a:cxn>
                  <a:cxn ang="5400000">
                    <a:pos x="wd2" y="hd2"/>
                  </a:cxn>
                  <a:cxn ang="10800000">
                    <a:pos x="wd2" y="hd2"/>
                  </a:cxn>
                  <a:cxn ang="16200000">
                    <a:pos x="wd2" y="hd2"/>
                  </a:cxn>
                </a:cxnLst>
                <a:rect l="0" t="0" r="r" b="b"/>
                <a:pathLst>
                  <a:path w="20711" h="21600" extrusionOk="0">
                    <a:moveTo>
                      <a:pt x="4239" y="13495"/>
                    </a:moveTo>
                    <a:cubicBezTo>
                      <a:pt x="457" y="8857"/>
                      <a:pt x="-889" y="4261"/>
                      <a:pt x="585" y="1796"/>
                    </a:cubicBezTo>
                    <a:cubicBezTo>
                      <a:pt x="2380" y="1212"/>
                      <a:pt x="4239" y="585"/>
                      <a:pt x="6097" y="0"/>
                    </a:cubicBezTo>
                    <a:cubicBezTo>
                      <a:pt x="4751" y="2465"/>
                      <a:pt x="6033" y="7019"/>
                      <a:pt x="9815" y="11573"/>
                    </a:cubicBezTo>
                    <a:cubicBezTo>
                      <a:pt x="13020" y="15459"/>
                      <a:pt x="17186" y="18425"/>
                      <a:pt x="20711" y="19595"/>
                    </a:cubicBezTo>
                    <a:cubicBezTo>
                      <a:pt x="18916" y="20263"/>
                      <a:pt x="17186" y="20973"/>
                      <a:pt x="15455" y="21600"/>
                    </a:cubicBezTo>
                    <a:cubicBezTo>
                      <a:pt x="11866" y="20514"/>
                      <a:pt x="7572" y="17505"/>
                      <a:pt x="4239" y="13495"/>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85" name="Shape">
                <a:extLst>
                  <a:ext uri="{FF2B5EF4-FFF2-40B4-BE49-F238E27FC236}">
                    <a16:creationId xmlns:a16="http://schemas.microsoft.com/office/drawing/2014/main" id="{0B7B2D98-3D94-4641-89CC-DD887099F3A8}"/>
                  </a:ext>
                </a:extLst>
              </p:cNvPr>
              <p:cNvSpPr/>
              <p:nvPr/>
            </p:nvSpPr>
            <p:spPr>
              <a:xfrm rot="3600000">
                <a:off x="3237482" y="5011539"/>
                <a:ext cx="137544" cy="218471"/>
              </a:xfrm>
              <a:custGeom>
                <a:avLst/>
                <a:gdLst/>
                <a:ahLst/>
                <a:cxnLst>
                  <a:cxn ang="0">
                    <a:pos x="wd2" y="hd2"/>
                  </a:cxn>
                  <a:cxn ang="5400000">
                    <a:pos x="wd2" y="hd2"/>
                  </a:cxn>
                  <a:cxn ang="10800000">
                    <a:pos x="wd2" y="hd2"/>
                  </a:cxn>
                  <a:cxn ang="16200000">
                    <a:pos x="wd2" y="hd2"/>
                  </a:cxn>
                </a:cxnLst>
                <a:rect l="0" t="0" r="r" b="b"/>
                <a:pathLst>
                  <a:path w="20653" h="21600" extrusionOk="0">
                    <a:moveTo>
                      <a:pt x="4095" y="13526"/>
                    </a:moveTo>
                    <a:cubicBezTo>
                      <a:pt x="298" y="8812"/>
                      <a:pt x="-947" y="4140"/>
                      <a:pt x="734" y="1803"/>
                    </a:cubicBezTo>
                    <a:cubicBezTo>
                      <a:pt x="2477" y="1230"/>
                      <a:pt x="4282" y="615"/>
                      <a:pt x="6087" y="0"/>
                    </a:cubicBezTo>
                    <a:cubicBezTo>
                      <a:pt x="4531" y="2377"/>
                      <a:pt x="5776" y="6968"/>
                      <a:pt x="9511" y="11599"/>
                    </a:cubicBezTo>
                    <a:cubicBezTo>
                      <a:pt x="12810" y="15616"/>
                      <a:pt x="17105" y="18608"/>
                      <a:pt x="20653" y="19633"/>
                    </a:cubicBezTo>
                    <a:cubicBezTo>
                      <a:pt x="18910" y="20288"/>
                      <a:pt x="17229" y="20944"/>
                      <a:pt x="15486" y="21600"/>
                    </a:cubicBezTo>
                    <a:cubicBezTo>
                      <a:pt x="11876" y="20698"/>
                      <a:pt x="7456" y="17665"/>
                      <a:pt x="4095" y="1352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86" name="Shape">
                <a:extLst>
                  <a:ext uri="{FF2B5EF4-FFF2-40B4-BE49-F238E27FC236}">
                    <a16:creationId xmlns:a16="http://schemas.microsoft.com/office/drawing/2014/main" id="{DA125C9A-F5F6-4F82-B669-E9ED93566F56}"/>
                  </a:ext>
                </a:extLst>
              </p:cNvPr>
              <p:cNvSpPr/>
              <p:nvPr/>
            </p:nvSpPr>
            <p:spPr>
              <a:xfrm rot="3600000">
                <a:off x="3333832" y="5075246"/>
                <a:ext cx="132226" cy="212253"/>
              </a:xfrm>
              <a:custGeom>
                <a:avLst/>
                <a:gdLst/>
                <a:ahLst/>
                <a:cxnLst>
                  <a:cxn ang="0">
                    <a:pos x="wd2" y="hd2"/>
                  </a:cxn>
                  <a:cxn ang="5400000">
                    <a:pos x="wd2" y="hd2"/>
                  </a:cxn>
                  <a:cxn ang="10800000">
                    <a:pos x="wd2" y="hd2"/>
                  </a:cxn>
                  <a:cxn ang="16200000">
                    <a:pos x="wd2" y="hd2"/>
                  </a:cxn>
                </a:cxnLst>
                <a:rect l="0" t="0" r="r" b="b"/>
                <a:pathLst>
                  <a:path w="20751" h="21600" extrusionOk="0">
                    <a:moveTo>
                      <a:pt x="4291" y="13500"/>
                    </a:moveTo>
                    <a:cubicBezTo>
                      <a:pt x="517" y="8902"/>
                      <a:pt x="-849" y="4303"/>
                      <a:pt x="517" y="1814"/>
                    </a:cubicBezTo>
                    <a:cubicBezTo>
                      <a:pt x="2339" y="1223"/>
                      <a:pt x="4226" y="591"/>
                      <a:pt x="6112" y="0"/>
                    </a:cubicBezTo>
                    <a:cubicBezTo>
                      <a:pt x="4876" y="2531"/>
                      <a:pt x="6177" y="7045"/>
                      <a:pt x="9951" y="11559"/>
                    </a:cubicBezTo>
                    <a:cubicBezTo>
                      <a:pt x="13074" y="15398"/>
                      <a:pt x="17173" y="18309"/>
                      <a:pt x="20751" y="19533"/>
                    </a:cubicBezTo>
                    <a:cubicBezTo>
                      <a:pt x="18929" y="20208"/>
                      <a:pt x="17173" y="20925"/>
                      <a:pt x="15416" y="21600"/>
                    </a:cubicBezTo>
                    <a:cubicBezTo>
                      <a:pt x="11773" y="20419"/>
                      <a:pt x="7544" y="17423"/>
                      <a:pt x="4291" y="1350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87" name="Shape">
                <a:extLst>
                  <a:ext uri="{FF2B5EF4-FFF2-40B4-BE49-F238E27FC236}">
                    <a16:creationId xmlns:a16="http://schemas.microsoft.com/office/drawing/2014/main" id="{BE55DFB5-B8DB-47A0-AE80-C45DA9B49F4C}"/>
                  </a:ext>
                </a:extLst>
              </p:cNvPr>
              <p:cNvSpPr/>
              <p:nvPr/>
            </p:nvSpPr>
            <p:spPr>
              <a:xfrm rot="3600000">
                <a:off x="2828255" y="4778948"/>
                <a:ext cx="118125" cy="156581"/>
              </a:xfrm>
              <a:custGeom>
                <a:avLst/>
                <a:gdLst/>
                <a:ahLst/>
                <a:cxnLst>
                  <a:cxn ang="0">
                    <a:pos x="wd2" y="hd2"/>
                  </a:cxn>
                  <a:cxn ang="5400000">
                    <a:pos x="wd2" y="hd2"/>
                  </a:cxn>
                  <a:cxn ang="10800000">
                    <a:pos x="wd2" y="hd2"/>
                  </a:cxn>
                  <a:cxn ang="16200000">
                    <a:pos x="wd2" y="hd2"/>
                  </a:cxn>
                </a:cxnLst>
                <a:rect l="0" t="0" r="r" b="b"/>
                <a:pathLst>
                  <a:path w="19982" h="20760" extrusionOk="0">
                    <a:moveTo>
                      <a:pt x="6517" y="0"/>
                    </a:moveTo>
                    <a:cubicBezTo>
                      <a:pt x="6798" y="3188"/>
                      <a:pt x="8340" y="7200"/>
                      <a:pt x="11075" y="11267"/>
                    </a:cubicBezTo>
                    <a:cubicBezTo>
                      <a:pt x="13670" y="15115"/>
                      <a:pt x="16896" y="18247"/>
                      <a:pt x="19982" y="20226"/>
                    </a:cubicBezTo>
                    <a:cubicBezTo>
                      <a:pt x="10655" y="21600"/>
                      <a:pt x="4203" y="20391"/>
                      <a:pt x="1468" y="15774"/>
                    </a:cubicBezTo>
                    <a:cubicBezTo>
                      <a:pt x="-1618" y="10443"/>
                      <a:pt x="205" y="5386"/>
                      <a:pt x="6517" y="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88" name="Shape">
                <a:extLst>
                  <a:ext uri="{FF2B5EF4-FFF2-40B4-BE49-F238E27FC236}">
                    <a16:creationId xmlns:a16="http://schemas.microsoft.com/office/drawing/2014/main" id="{4C759BC9-532D-47C7-9FCA-2997A243FA18}"/>
                  </a:ext>
                </a:extLst>
              </p:cNvPr>
              <p:cNvSpPr/>
              <p:nvPr/>
            </p:nvSpPr>
            <p:spPr>
              <a:xfrm rot="3600000">
                <a:off x="2859874" y="4791106"/>
                <a:ext cx="125610" cy="186135"/>
              </a:xfrm>
              <a:custGeom>
                <a:avLst/>
                <a:gdLst/>
                <a:ahLst/>
                <a:cxnLst>
                  <a:cxn ang="0">
                    <a:pos x="wd2" y="hd2"/>
                  </a:cxn>
                  <a:cxn ang="5400000">
                    <a:pos x="wd2" y="hd2"/>
                  </a:cxn>
                  <a:cxn ang="10800000">
                    <a:pos x="wd2" y="hd2"/>
                  </a:cxn>
                  <a:cxn ang="16200000">
                    <a:pos x="wd2" y="hd2"/>
                  </a:cxn>
                </a:cxnLst>
                <a:rect l="0" t="0" r="r" b="b"/>
                <a:pathLst>
                  <a:path w="21600" h="21600" extrusionOk="0">
                    <a:moveTo>
                      <a:pt x="4634" y="13710"/>
                    </a:moveTo>
                    <a:cubicBezTo>
                      <a:pt x="1853" y="10151"/>
                      <a:pt x="285" y="6639"/>
                      <a:pt x="0" y="3849"/>
                    </a:cubicBezTo>
                    <a:cubicBezTo>
                      <a:pt x="1711" y="2598"/>
                      <a:pt x="3778" y="1299"/>
                      <a:pt x="6202" y="0"/>
                    </a:cubicBezTo>
                    <a:cubicBezTo>
                      <a:pt x="5846" y="2983"/>
                      <a:pt x="7485" y="7216"/>
                      <a:pt x="10836" y="11498"/>
                    </a:cubicBezTo>
                    <a:cubicBezTo>
                      <a:pt x="13972" y="15491"/>
                      <a:pt x="17964" y="18569"/>
                      <a:pt x="21600" y="20205"/>
                    </a:cubicBezTo>
                    <a:cubicBezTo>
                      <a:pt x="18749" y="20782"/>
                      <a:pt x="16111" y="21263"/>
                      <a:pt x="13687" y="21600"/>
                    </a:cubicBezTo>
                    <a:cubicBezTo>
                      <a:pt x="10551" y="19820"/>
                      <a:pt x="7343" y="17078"/>
                      <a:pt x="4634" y="1371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89" name="Shape">
                <a:extLst>
                  <a:ext uri="{FF2B5EF4-FFF2-40B4-BE49-F238E27FC236}">
                    <a16:creationId xmlns:a16="http://schemas.microsoft.com/office/drawing/2014/main" id="{71B3803D-7B08-4E7F-B022-9B58924E760D}"/>
                  </a:ext>
                </a:extLst>
              </p:cNvPr>
              <p:cNvSpPr/>
              <p:nvPr/>
            </p:nvSpPr>
            <p:spPr>
              <a:xfrm rot="3600000">
                <a:off x="2893230" y="4806404"/>
                <a:ext cx="132938" cy="201889"/>
              </a:xfrm>
              <a:custGeom>
                <a:avLst/>
                <a:gdLst/>
                <a:ahLst/>
                <a:cxnLst>
                  <a:cxn ang="0">
                    <a:pos x="wd2" y="hd2"/>
                  </a:cxn>
                  <a:cxn ang="5400000">
                    <a:pos x="wd2" y="hd2"/>
                  </a:cxn>
                  <a:cxn ang="10800000">
                    <a:pos x="wd2" y="hd2"/>
                  </a:cxn>
                  <a:cxn ang="16200000">
                    <a:pos x="wd2" y="hd2"/>
                  </a:cxn>
                </a:cxnLst>
                <a:rect l="0" t="0" r="r" b="b"/>
                <a:pathLst>
                  <a:path w="21312" h="21600" extrusionOk="0">
                    <a:moveTo>
                      <a:pt x="4364" y="13616"/>
                    </a:moveTo>
                    <a:cubicBezTo>
                      <a:pt x="1241" y="9669"/>
                      <a:pt x="-288" y="5766"/>
                      <a:pt x="44" y="3016"/>
                    </a:cubicBezTo>
                    <a:cubicBezTo>
                      <a:pt x="1839" y="2040"/>
                      <a:pt x="3833" y="1020"/>
                      <a:pt x="6026" y="0"/>
                    </a:cubicBezTo>
                    <a:cubicBezTo>
                      <a:pt x="5162" y="2705"/>
                      <a:pt x="6624" y="7141"/>
                      <a:pt x="10146" y="11532"/>
                    </a:cubicBezTo>
                    <a:cubicBezTo>
                      <a:pt x="13403" y="15612"/>
                      <a:pt x="17657" y="18673"/>
                      <a:pt x="21312" y="19959"/>
                    </a:cubicBezTo>
                    <a:cubicBezTo>
                      <a:pt x="18919" y="20580"/>
                      <a:pt x="16593" y="21112"/>
                      <a:pt x="14466" y="21600"/>
                    </a:cubicBezTo>
                    <a:cubicBezTo>
                      <a:pt x="11010" y="20137"/>
                      <a:pt x="7289" y="17298"/>
                      <a:pt x="4364" y="1361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90" name="Shape">
                <a:extLst>
                  <a:ext uri="{FF2B5EF4-FFF2-40B4-BE49-F238E27FC236}">
                    <a16:creationId xmlns:a16="http://schemas.microsoft.com/office/drawing/2014/main" id="{43AF6A1F-A567-4772-BC2D-E06109316260}"/>
                  </a:ext>
                </a:extLst>
              </p:cNvPr>
              <p:cNvSpPr/>
              <p:nvPr/>
            </p:nvSpPr>
            <p:spPr>
              <a:xfrm rot="3600000">
                <a:off x="2954134" y="4838490"/>
                <a:ext cx="140466" cy="217641"/>
              </a:xfrm>
              <a:custGeom>
                <a:avLst/>
                <a:gdLst/>
                <a:ahLst/>
                <a:cxnLst>
                  <a:cxn ang="0">
                    <a:pos x="wd2" y="hd2"/>
                  </a:cxn>
                  <a:cxn ang="5400000">
                    <a:pos x="wd2" y="hd2"/>
                  </a:cxn>
                  <a:cxn ang="10800000">
                    <a:pos x="wd2" y="hd2"/>
                  </a:cxn>
                  <a:cxn ang="16200000">
                    <a:pos x="wd2" y="hd2"/>
                  </a:cxn>
                </a:cxnLst>
                <a:rect l="0" t="0" r="r" b="b"/>
                <a:pathLst>
                  <a:path w="20851" h="21600" extrusionOk="0">
                    <a:moveTo>
                      <a:pt x="4051" y="13577"/>
                    </a:moveTo>
                    <a:cubicBezTo>
                      <a:pt x="543" y="9134"/>
                      <a:pt x="-749" y="4731"/>
                      <a:pt x="420" y="2304"/>
                    </a:cubicBezTo>
                    <a:cubicBezTo>
                      <a:pt x="2205" y="1563"/>
                      <a:pt x="4051" y="782"/>
                      <a:pt x="5959" y="0"/>
                    </a:cubicBezTo>
                    <a:cubicBezTo>
                      <a:pt x="4420" y="2345"/>
                      <a:pt x="5651" y="6994"/>
                      <a:pt x="9343" y="11643"/>
                    </a:cubicBezTo>
                    <a:cubicBezTo>
                      <a:pt x="12728" y="15881"/>
                      <a:pt x="17220" y="18967"/>
                      <a:pt x="20851" y="19831"/>
                    </a:cubicBezTo>
                    <a:cubicBezTo>
                      <a:pt x="18820" y="20448"/>
                      <a:pt x="16913" y="21065"/>
                      <a:pt x="15005" y="21600"/>
                    </a:cubicBezTo>
                    <a:cubicBezTo>
                      <a:pt x="11559" y="20613"/>
                      <a:pt x="7251" y="17650"/>
                      <a:pt x="4051" y="13577"/>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91" name="Shape">
                <a:extLst>
                  <a:ext uri="{FF2B5EF4-FFF2-40B4-BE49-F238E27FC236}">
                    <a16:creationId xmlns:a16="http://schemas.microsoft.com/office/drawing/2014/main" id="{AAB547C8-C159-407D-808F-2962D864B07E}"/>
                  </a:ext>
                </a:extLst>
              </p:cNvPr>
              <p:cNvSpPr/>
              <p:nvPr/>
            </p:nvSpPr>
            <p:spPr>
              <a:xfrm rot="3600000">
                <a:off x="2982329" y="4863277"/>
                <a:ext cx="367514" cy="342005"/>
              </a:xfrm>
              <a:custGeom>
                <a:avLst/>
                <a:gdLst/>
                <a:ahLst/>
                <a:cxnLst>
                  <a:cxn ang="0">
                    <a:pos x="wd2" y="hd2"/>
                  </a:cxn>
                  <a:cxn ang="5400000">
                    <a:pos x="wd2" y="hd2"/>
                  </a:cxn>
                  <a:cxn ang="10800000">
                    <a:pos x="wd2" y="hd2"/>
                  </a:cxn>
                  <a:cxn ang="16200000">
                    <a:pos x="wd2" y="hd2"/>
                  </a:cxn>
                </a:cxnLst>
                <a:rect l="0" t="0" r="r" b="b"/>
                <a:pathLst>
                  <a:path w="21253" h="21600" extrusionOk="0">
                    <a:moveTo>
                      <a:pt x="1571" y="16364"/>
                    </a:moveTo>
                    <a:cubicBezTo>
                      <a:pt x="132" y="13405"/>
                      <a:pt x="-347" y="10447"/>
                      <a:pt x="252" y="8954"/>
                    </a:cubicBezTo>
                    <a:cubicBezTo>
                      <a:pt x="4304" y="6336"/>
                      <a:pt x="9434" y="3404"/>
                      <a:pt x="15547" y="0"/>
                    </a:cubicBezTo>
                    <a:cubicBezTo>
                      <a:pt x="14900" y="1492"/>
                      <a:pt x="15380" y="4477"/>
                      <a:pt x="16842" y="7488"/>
                    </a:cubicBezTo>
                    <a:cubicBezTo>
                      <a:pt x="18136" y="10132"/>
                      <a:pt x="19839" y="12070"/>
                      <a:pt x="21253" y="12672"/>
                    </a:cubicBezTo>
                    <a:cubicBezTo>
                      <a:pt x="15643" y="16233"/>
                      <a:pt x="10513" y="19322"/>
                      <a:pt x="6078" y="21600"/>
                    </a:cubicBezTo>
                    <a:cubicBezTo>
                      <a:pt x="4639" y="21024"/>
                      <a:pt x="2889" y="19061"/>
                      <a:pt x="1571" y="16364"/>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92" name="Shape">
                <a:extLst>
                  <a:ext uri="{FF2B5EF4-FFF2-40B4-BE49-F238E27FC236}">
                    <a16:creationId xmlns:a16="http://schemas.microsoft.com/office/drawing/2014/main" id="{CDF400C2-E5C2-4508-BB31-4F5D0B332350}"/>
                  </a:ext>
                </a:extLst>
              </p:cNvPr>
              <p:cNvSpPr/>
              <p:nvPr/>
            </p:nvSpPr>
            <p:spPr>
              <a:xfrm rot="3600000">
                <a:off x="2922973" y="4823335"/>
                <a:ext cx="137904" cy="211841"/>
              </a:xfrm>
              <a:custGeom>
                <a:avLst/>
                <a:gdLst/>
                <a:ahLst/>
                <a:cxnLst>
                  <a:cxn ang="0">
                    <a:pos x="wd2" y="hd2"/>
                  </a:cxn>
                  <a:cxn ang="5400000">
                    <a:pos x="wd2" y="hd2"/>
                  </a:cxn>
                  <a:cxn ang="10800000">
                    <a:pos x="wd2" y="hd2"/>
                  </a:cxn>
                  <a:cxn ang="16200000">
                    <a:pos x="wd2" y="hd2"/>
                  </a:cxn>
                </a:cxnLst>
                <a:rect l="0" t="0" r="r" b="b"/>
                <a:pathLst>
                  <a:path w="21009" h="21600" extrusionOk="0">
                    <a:moveTo>
                      <a:pt x="4146" y="13526"/>
                    </a:moveTo>
                    <a:cubicBezTo>
                      <a:pt x="798" y="9299"/>
                      <a:pt x="-591" y="5115"/>
                      <a:pt x="230" y="2536"/>
                    </a:cubicBezTo>
                    <a:cubicBezTo>
                      <a:pt x="1998" y="1691"/>
                      <a:pt x="3893" y="845"/>
                      <a:pt x="5914" y="0"/>
                    </a:cubicBezTo>
                    <a:cubicBezTo>
                      <a:pt x="4651" y="2536"/>
                      <a:pt x="5977" y="7059"/>
                      <a:pt x="9641" y="11582"/>
                    </a:cubicBezTo>
                    <a:cubicBezTo>
                      <a:pt x="12988" y="15724"/>
                      <a:pt x="17346" y="18810"/>
                      <a:pt x="21009" y="19867"/>
                    </a:cubicBezTo>
                    <a:cubicBezTo>
                      <a:pt x="18862" y="20501"/>
                      <a:pt x="16777" y="21093"/>
                      <a:pt x="14820" y="21600"/>
                    </a:cubicBezTo>
                    <a:cubicBezTo>
                      <a:pt x="11283" y="20374"/>
                      <a:pt x="7241" y="17415"/>
                      <a:pt x="4146" y="1352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grpSp>
      <p:sp>
        <p:nvSpPr>
          <p:cNvPr id="293" name="Rectangle 292">
            <a:extLst>
              <a:ext uri="{FF2B5EF4-FFF2-40B4-BE49-F238E27FC236}">
                <a16:creationId xmlns:a16="http://schemas.microsoft.com/office/drawing/2014/main" id="{3D86A03D-9C00-4946-9D27-C4D79262F69E}"/>
              </a:ext>
            </a:extLst>
          </p:cNvPr>
          <p:cNvSpPr/>
          <p:nvPr/>
        </p:nvSpPr>
        <p:spPr>
          <a:xfrm>
            <a:off x="8742235" y="4439626"/>
            <a:ext cx="2363147" cy="584775"/>
          </a:xfrm>
          <a:prstGeom prst="rect">
            <a:avLst/>
          </a:prstGeom>
        </p:spPr>
        <p:txBody>
          <a:bodyPr wrap="none">
            <a:spAutoFit/>
          </a:bodyPr>
          <a:lstStyle/>
          <a:p>
            <a:pPr lvl="0" algn="r" rtl="1"/>
            <a:r>
              <a:rPr lang="ar-SA" sz="3200" b="1" dirty="0">
                <a:solidFill>
                  <a:srgbClr val="FEC630"/>
                </a:solidFill>
                <a:latin typeface="Arabic Typesetting" panose="03020402040406030203" pitchFamily="66" charset="-78"/>
                <a:cs typeface="Arabic Typesetting" panose="03020402040406030203" pitchFamily="66" charset="-78"/>
              </a:rPr>
              <a:t>أن تتعرف الطالبة على ...</a:t>
            </a:r>
          </a:p>
        </p:txBody>
      </p:sp>
      <p:grpSp>
        <p:nvGrpSpPr>
          <p:cNvPr id="294" name="Group 293">
            <a:extLst>
              <a:ext uri="{FF2B5EF4-FFF2-40B4-BE49-F238E27FC236}">
                <a16:creationId xmlns:a16="http://schemas.microsoft.com/office/drawing/2014/main" id="{D3FBA973-9E9A-462B-B4C8-D85FEA8EDE57}"/>
              </a:ext>
            </a:extLst>
          </p:cNvPr>
          <p:cNvGrpSpPr/>
          <p:nvPr/>
        </p:nvGrpSpPr>
        <p:grpSpPr>
          <a:xfrm rot="16200000">
            <a:off x="11063770" y="5007208"/>
            <a:ext cx="701845" cy="873438"/>
            <a:chOff x="2669093" y="4390862"/>
            <a:chExt cx="2410820" cy="2190639"/>
          </a:xfrm>
          <a:solidFill>
            <a:srgbClr val="90CC50"/>
          </a:solidFill>
        </p:grpSpPr>
        <p:sp>
          <p:nvSpPr>
            <p:cNvPr id="295" name="Shape">
              <a:extLst>
                <a:ext uri="{FF2B5EF4-FFF2-40B4-BE49-F238E27FC236}">
                  <a16:creationId xmlns:a16="http://schemas.microsoft.com/office/drawing/2014/main" id="{E24AA380-E30D-4EEC-8505-E9C3A7AE98A7}"/>
                </a:ext>
              </a:extLst>
            </p:cNvPr>
            <p:cNvSpPr/>
            <p:nvPr/>
          </p:nvSpPr>
          <p:spPr>
            <a:xfrm rot="3600000">
              <a:off x="2778704" y="4870839"/>
              <a:ext cx="2190639" cy="1230686"/>
            </a:xfrm>
            <a:custGeom>
              <a:avLst/>
              <a:gdLst/>
              <a:ahLst/>
              <a:cxnLst>
                <a:cxn ang="0">
                  <a:pos x="wd2" y="hd2"/>
                </a:cxn>
                <a:cxn ang="5400000">
                  <a:pos x="wd2" y="hd2"/>
                </a:cxn>
                <a:cxn ang="10800000">
                  <a:pos x="wd2" y="hd2"/>
                </a:cxn>
                <a:cxn ang="16200000">
                  <a:pos x="wd2" y="hd2"/>
                </a:cxn>
              </a:cxnLst>
              <a:rect l="0" t="0" r="r" b="b"/>
              <a:pathLst>
                <a:path w="21504" h="21489" extrusionOk="0">
                  <a:moveTo>
                    <a:pt x="376" y="18748"/>
                  </a:moveTo>
                  <a:cubicBezTo>
                    <a:pt x="474" y="18560"/>
                    <a:pt x="592" y="18364"/>
                    <a:pt x="730" y="18169"/>
                  </a:cubicBezTo>
                  <a:cubicBezTo>
                    <a:pt x="840" y="18010"/>
                    <a:pt x="962" y="17843"/>
                    <a:pt x="1096" y="17677"/>
                  </a:cubicBezTo>
                  <a:cubicBezTo>
                    <a:pt x="1210" y="17532"/>
                    <a:pt x="1332" y="17387"/>
                    <a:pt x="1463" y="17242"/>
                  </a:cubicBezTo>
                  <a:cubicBezTo>
                    <a:pt x="1581" y="17112"/>
                    <a:pt x="1703" y="16975"/>
                    <a:pt x="1829" y="16837"/>
                  </a:cubicBezTo>
                  <a:cubicBezTo>
                    <a:pt x="2517" y="16113"/>
                    <a:pt x="3387" y="15303"/>
                    <a:pt x="4425" y="14361"/>
                  </a:cubicBezTo>
                  <a:cubicBezTo>
                    <a:pt x="4539" y="14260"/>
                    <a:pt x="4657" y="14152"/>
                    <a:pt x="4775" y="14043"/>
                  </a:cubicBezTo>
                  <a:cubicBezTo>
                    <a:pt x="4889" y="13942"/>
                    <a:pt x="5007" y="13833"/>
                    <a:pt x="5125" y="13732"/>
                  </a:cubicBezTo>
                  <a:cubicBezTo>
                    <a:pt x="5239" y="13630"/>
                    <a:pt x="5357" y="13522"/>
                    <a:pt x="5475" y="13420"/>
                  </a:cubicBezTo>
                  <a:cubicBezTo>
                    <a:pt x="5589" y="13319"/>
                    <a:pt x="5707" y="13211"/>
                    <a:pt x="5825" y="13109"/>
                  </a:cubicBezTo>
                  <a:cubicBezTo>
                    <a:pt x="5963" y="12986"/>
                    <a:pt x="6106" y="12856"/>
                    <a:pt x="6252" y="12726"/>
                  </a:cubicBezTo>
                  <a:cubicBezTo>
                    <a:pt x="10692" y="8715"/>
                    <a:pt x="21504" y="0"/>
                    <a:pt x="21504" y="0"/>
                  </a:cubicBezTo>
                  <a:cubicBezTo>
                    <a:pt x="21504" y="0"/>
                    <a:pt x="12140" y="10757"/>
                    <a:pt x="8067" y="15064"/>
                  </a:cubicBezTo>
                  <a:cubicBezTo>
                    <a:pt x="7615" y="15541"/>
                    <a:pt x="7168" y="16012"/>
                    <a:pt x="6736" y="16468"/>
                  </a:cubicBezTo>
                  <a:cubicBezTo>
                    <a:pt x="6622" y="16584"/>
                    <a:pt x="6513" y="16707"/>
                    <a:pt x="6403" y="16823"/>
                  </a:cubicBezTo>
                  <a:cubicBezTo>
                    <a:pt x="6289" y="16938"/>
                    <a:pt x="6179" y="17061"/>
                    <a:pt x="6069" y="17170"/>
                  </a:cubicBezTo>
                  <a:cubicBezTo>
                    <a:pt x="5955" y="17286"/>
                    <a:pt x="5845" y="17402"/>
                    <a:pt x="5735" y="17517"/>
                  </a:cubicBezTo>
                  <a:cubicBezTo>
                    <a:pt x="5621" y="17633"/>
                    <a:pt x="5512" y="17749"/>
                    <a:pt x="5398" y="17865"/>
                  </a:cubicBezTo>
                  <a:cubicBezTo>
                    <a:pt x="4445" y="18849"/>
                    <a:pt x="3575" y="19704"/>
                    <a:pt x="2822" y="20333"/>
                  </a:cubicBezTo>
                  <a:cubicBezTo>
                    <a:pt x="2687" y="20442"/>
                    <a:pt x="2561" y="20550"/>
                    <a:pt x="2435" y="20645"/>
                  </a:cubicBezTo>
                  <a:cubicBezTo>
                    <a:pt x="2297" y="20753"/>
                    <a:pt x="2162" y="20854"/>
                    <a:pt x="2036" y="20941"/>
                  </a:cubicBezTo>
                  <a:cubicBezTo>
                    <a:pt x="1890" y="21043"/>
                    <a:pt x="1747" y="21130"/>
                    <a:pt x="1617" y="21209"/>
                  </a:cubicBezTo>
                  <a:cubicBezTo>
                    <a:pt x="1454" y="21296"/>
                    <a:pt x="1304" y="21368"/>
                    <a:pt x="1165" y="21419"/>
                  </a:cubicBezTo>
                  <a:cubicBezTo>
                    <a:pt x="624" y="21600"/>
                    <a:pt x="250" y="21441"/>
                    <a:pt x="91" y="20833"/>
                  </a:cubicBezTo>
                  <a:cubicBezTo>
                    <a:pt x="-96" y="20123"/>
                    <a:pt x="10" y="19457"/>
                    <a:pt x="376" y="18748"/>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nvGrpSpPr>
            <p:cNvPr id="296" name="Group 295">
              <a:extLst>
                <a:ext uri="{FF2B5EF4-FFF2-40B4-BE49-F238E27FC236}">
                  <a16:creationId xmlns:a16="http://schemas.microsoft.com/office/drawing/2014/main" id="{88F39617-C8F6-463D-97BA-E9A753AFBAAB}"/>
                </a:ext>
              </a:extLst>
            </p:cNvPr>
            <p:cNvGrpSpPr/>
            <p:nvPr/>
          </p:nvGrpSpPr>
          <p:grpSpPr>
            <a:xfrm>
              <a:off x="2669093" y="4652588"/>
              <a:ext cx="2410820" cy="1831557"/>
              <a:chOff x="2669093" y="4652588"/>
              <a:chExt cx="2410820" cy="1831557"/>
            </a:xfrm>
            <a:grpFill/>
          </p:grpSpPr>
          <p:sp>
            <p:nvSpPr>
              <p:cNvPr id="297" name="Shape">
                <a:extLst>
                  <a:ext uri="{FF2B5EF4-FFF2-40B4-BE49-F238E27FC236}">
                    <a16:creationId xmlns:a16="http://schemas.microsoft.com/office/drawing/2014/main" id="{E8993509-87C4-4451-9555-A31ED762BE0C}"/>
                  </a:ext>
                </a:extLst>
              </p:cNvPr>
              <p:cNvSpPr/>
              <p:nvPr/>
            </p:nvSpPr>
            <p:spPr>
              <a:xfrm rot="3600000">
                <a:off x="4211554" y="5394260"/>
                <a:ext cx="953689" cy="783029"/>
              </a:xfrm>
              <a:custGeom>
                <a:avLst/>
                <a:gdLst/>
                <a:ahLst/>
                <a:cxnLst>
                  <a:cxn ang="0">
                    <a:pos x="wd2" y="hd2"/>
                  </a:cxn>
                  <a:cxn ang="5400000">
                    <a:pos x="wd2" y="hd2"/>
                  </a:cxn>
                  <a:cxn ang="10800000">
                    <a:pos x="wd2" y="hd2"/>
                  </a:cxn>
                  <a:cxn ang="16200000">
                    <a:pos x="wd2" y="hd2"/>
                  </a:cxn>
                </a:cxnLst>
                <a:rect l="0" t="0" r="r" b="b"/>
                <a:pathLst>
                  <a:path w="21029" h="20679" extrusionOk="0">
                    <a:moveTo>
                      <a:pt x="0" y="20679"/>
                    </a:moveTo>
                    <a:cubicBezTo>
                      <a:pt x="0" y="20679"/>
                      <a:pt x="6874" y="9644"/>
                      <a:pt x="9717" y="5626"/>
                    </a:cubicBezTo>
                    <a:cubicBezTo>
                      <a:pt x="12560" y="1608"/>
                      <a:pt x="15192" y="-921"/>
                      <a:pt x="18291" y="316"/>
                    </a:cubicBezTo>
                    <a:cubicBezTo>
                      <a:pt x="21390" y="1553"/>
                      <a:pt x="21600" y="6502"/>
                      <a:pt x="20201" y="8976"/>
                    </a:cubicBezTo>
                    <a:lnTo>
                      <a:pt x="0" y="20679"/>
                    </a:ln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98" name="Shape">
                <a:extLst>
                  <a:ext uri="{FF2B5EF4-FFF2-40B4-BE49-F238E27FC236}">
                    <a16:creationId xmlns:a16="http://schemas.microsoft.com/office/drawing/2014/main" id="{1F8A9B6D-F826-49AB-B6EC-D7D88C71A396}"/>
                  </a:ext>
                </a:extLst>
              </p:cNvPr>
              <p:cNvSpPr/>
              <p:nvPr/>
            </p:nvSpPr>
            <p:spPr>
              <a:xfrm rot="3600000">
                <a:off x="2615201" y="4706480"/>
                <a:ext cx="266256" cy="158471"/>
              </a:xfrm>
              <a:custGeom>
                <a:avLst/>
                <a:gdLst/>
                <a:ahLst/>
                <a:cxnLst>
                  <a:cxn ang="0">
                    <a:pos x="wd2" y="hd2"/>
                  </a:cxn>
                  <a:cxn ang="5400000">
                    <a:pos x="wd2" y="hd2"/>
                  </a:cxn>
                  <a:cxn ang="10800000">
                    <a:pos x="wd2" y="hd2"/>
                  </a:cxn>
                  <a:cxn ang="16200000">
                    <a:pos x="wd2" y="hd2"/>
                  </a:cxn>
                </a:cxnLst>
                <a:rect l="0" t="0" r="r" b="b"/>
                <a:pathLst>
                  <a:path w="21343" h="21171" extrusionOk="0">
                    <a:moveTo>
                      <a:pt x="18576" y="513"/>
                    </a:moveTo>
                    <a:lnTo>
                      <a:pt x="0" y="21171"/>
                    </a:lnTo>
                    <a:lnTo>
                      <a:pt x="20304" y="5663"/>
                    </a:lnTo>
                    <a:cubicBezTo>
                      <a:pt x="21201" y="4999"/>
                      <a:pt x="21600" y="3227"/>
                      <a:pt x="21168" y="1731"/>
                    </a:cubicBezTo>
                    <a:cubicBezTo>
                      <a:pt x="20769" y="236"/>
                      <a:pt x="19706" y="-429"/>
                      <a:pt x="18809" y="291"/>
                    </a:cubicBezTo>
                    <a:cubicBezTo>
                      <a:pt x="18742" y="346"/>
                      <a:pt x="18642" y="402"/>
                      <a:pt x="18576" y="513"/>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99" name="Shape">
                <a:extLst>
                  <a:ext uri="{FF2B5EF4-FFF2-40B4-BE49-F238E27FC236}">
                    <a16:creationId xmlns:a16="http://schemas.microsoft.com/office/drawing/2014/main" id="{3DD1F281-897C-460D-ADB4-B1A4821EC1DA}"/>
                  </a:ext>
                </a:extLst>
              </p:cNvPr>
              <p:cNvSpPr/>
              <p:nvPr/>
            </p:nvSpPr>
            <p:spPr>
              <a:xfrm rot="3600000">
                <a:off x="4081407" y="5511654"/>
                <a:ext cx="969611" cy="611985"/>
              </a:xfrm>
              <a:custGeom>
                <a:avLst/>
                <a:gdLst/>
                <a:ahLst/>
                <a:cxnLst>
                  <a:cxn ang="0">
                    <a:pos x="wd2" y="hd2"/>
                  </a:cxn>
                  <a:cxn ang="5400000">
                    <a:pos x="wd2" y="hd2"/>
                  </a:cxn>
                  <a:cxn ang="10800000">
                    <a:pos x="wd2" y="hd2"/>
                  </a:cxn>
                  <a:cxn ang="16200000">
                    <a:pos x="wd2" y="hd2"/>
                  </a:cxn>
                </a:cxnLst>
                <a:rect l="0" t="0" r="r" b="b"/>
                <a:pathLst>
                  <a:path w="21174" h="20440" extrusionOk="0">
                    <a:moveTo>
                      <a:pt x="0" y="20440"/>
                    </a:moveTo>
                    <a:cubicBezTo>
                      <a:pt x="0" y="20440"/>
                      <a:pt x="9976" y="4628"/>
                      <a:pt x="13923" y="1734"/>
                    </a:cubicBezTo>
                    <a:cubicBezTo>
                      <a:pt x="17861" y="-1160"/>
                      <a:pt x="20477" y="86"/>
                      <a:pt x="21039" y="1734"/>
                    </a:cubicBezTo>
                    <a:cubicBezTo>
                      <a:pt x="21600" y="3382"/>
                      <a:pt x="20287" y="4365"/>
                      <a:pt x="19391" y="4988"/>
                    </a:cubicBezTo>
                    <a:cubicBezTo>
                      <a:pt x="18495" y="5611"/>
                      <a:pt x="0" y="20440"/>
                      <a:pt x="0" y="2044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00" name="Shape">
                <a:extLst>
                  <a:ext uri="{FF2B5EF4-FFF2-40B4-BE49-F238E27FC236}">
                    <a16:creationId xmlns:a16="http://schemas.microsoft.com/office/drawing/2014/main" id="{A39C35E5-BA2C-41DF-988C-E55B41C29758}"/>
                  </a:ext>
                </a:extLst>
              </p:cNvPr>
              <p:cNvSpPr/>
              <p:nvPr/>
            </p:nvSpPr>
            <p:spPr>
              <a:xfrm rot="3600000">
                <a:off x="3996187" y="5672702"/>
                <a:ext cx="1076913" cy="545973"/>
              </a:xfrm>
              <a:custGeom>
                <a:avLst/>
                <a:gdLst/>
                <a:ahLst/>
                <a:cxnLst>
                  <a:cxn ang="0">
                    <a:pos x="wd2" y="hd2"/>
                  </a:cxn>
                  <a:cxn ang="5400000">
                    <a:pos x="wd2" y="hd2"/>
                  </a:cxn>
                  <a:cxn ang="10800000">
                    <a:pos x="wd2" y="hd2"/>
                  </a:cxn>
                  <a:cxn ang="16200000">
                    <a:pos x="wd2" y="hd2"/>
                  </a:cxn>
                </a:cxnLst>
                <a:rect l="0" t="0" r="r" b="b"/>
                <a:pathLst>
                  <a:path w="21023" h="21600" extrusionOk="0">
                    <a:moveTo>
                      <a:pt x="0" y="21600"/>
                    </a:moveTo>
                    <a:cubicBezTo>
                      <a:pt x="0" y="21600"/>
                      <a:pt x="13450" y="21600"/>
                      <a:pt x="17343" y="19845"/>
                    </a:cubicBezTo>
                    <a:cubicBezTo>
                      <a:pt x="21236" y="18090"/>
                      <a:pt x="21600" y="8348"/>
                      <a:pt x="20451" y="4363"/>
                    </a:cubicBezTo>
                    <a:cubicBezTo>
                      <a:pt x="19302" y="377"/>
                      <a:pt x="17343" y="0"/>
                      <a:pt x="17343" y="0"/>
                    </a:cubicBezTo>
                    <a:lnTo>
                      <a:pt x="0" y="21600"/>
                    </a:ln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01" name="Shape">
                <a:extLst>
                  <a:ext uri="{FF2B5EF4-FFF2-40B4-BE49-F238E27FC236}">
                    <a16:creationId xmlns:a16="http://schemas.microsoft.com/office/drawing/2014/main" id="{42FCD3FB-32A9-4B3D-A272-82BEC3DB62C6}"/>
                  </a:ext>
                </a:extLst>
              </p:cNvPr>
              <p:cNvSpPr/>
              <p:nvPr/>
            </p:nvSpPr>
            <p:spPr>
              <a:xfrm rot="3600000">
                <a:off x="3272133" y="5033104"/>
                <a:ext cx="136193" cy="216404"/>
              </a:xfrm>
              <a:custGeom>
                <a:avLst/>
                <a:gdLst/>
                <a:ahLst/>
                <a:cxnLst>
                  <a:cxn ang="0">
                    <a:pos x="wd2" y="hd2"/>
                  </a:cxn>
                  <a:cxn ang="5400000">
                    <a:pos x="wd2" y="hd2"/>
                  </a:cxn>
                  <a:cxn ang="10800000">
                    <a:pos x="wd2" y="hd2"/>
                  </a:cxn>
                  <a:cxn ang="16200000">
                    <a:pos x="wd2" y="hd2"/>
                  </a:cxn>
                </a:cxnLst>
                <a:rect l="0" t="0" r="r" b="b"/>
                <a:pathLst>
                  <a:path w="20689" h="21600" extrusionOk="0">
                    <a:moveTo>
                      <a:pt x="4127" y="13490"/>
                    </a:moveTo>
                    <a:cubicBezTo>
                      <a:pt x="348" y="8814"/>
                      <a:pt x="-911" y="4179"/>
                      <a:pt x="663" y="1779"/>
                    </a:cubicBezTo>
                    <a:cubicBezTo>
                      <a:pt x="2427" y="1200"/>
                      <a:pt x="4253" y="579"/>
                      <a:pt x="6079" y="0"/>
                    </a:cubicBezTo>
                    <a:cubicBezTo>
                      <a:pt x="4631" y="2400"/>
                      <a:pt x="5890" y="6993"/>
                      <a:pt x="9669" y="11586"/>
                    </a:cubicBezTo>
                    <a:cubicBezTo>
                      <a:pt x="12880" y="15559"/>
                      <a:pt x="17099" y="18497"/>
                      <a:pt x="20689" y="19614"/>
                    </a:cubicBezTo>
                    <a:cubicBezTo>
                      <a:pt x="18926" y="20276"/>
                      <a:pt x="17225" y="20938"/>
                      <a:pt x="15525" y="21600"/>
                    </a:cubicBezTo>
                    <a:cubicBezTo>
                      <a:pt x="11747" y="20566"/>
                      <a:pt x="7402" y="17545"/>
                      <a:pt x="4127" y="1349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02" name="Shape">
                <a:extLst>
                  <a:ext uri="{FF2B5EF4-FFF2-40B4-BE49-F238E27FC236}">
                    <a16:creationId xmlns:a16="http://schemas.microsoft.com/office/drawing/2014/main" id="{8662B3D3-A551-4A6A-B58A-F78344E0A943}"/>
                  </a:ext>
                </a:extLst>
              </p:cNvPr>
              <p:cNvSpPr/>
              <p:nvPr/>
            </p:nvSpPr>
            <p:spPr>
              <a:xfrm rot="3600000">
                <a:off x="3304508" y="5056082"/>
                <a:ext cx="133957" cy="214328"/>
              </a:xfrm>
              <a:custGeom>
                <a:avLst/>
                <a:gdLst/>
                <a:ahLst/>
                <a:cxnLst>
                  <a:cxn ang="0">
                    <a:pos x="wd2" y="hd2"/>
                  </a:cxn>
                  <a:cxn ang="5400000">
                    <a:pos x="wd2" y="hd2"/>
                  </a:cxn>
                  <a:cxn ang="10800000">
                    <a:pos x="wd2" y="hd2"/>
                  </a:cxn>
                  <a:cxn ang="16200000">
                    <a:pos x="wd2" y="hd2"/>
                  </a:cxn>
                </a:cxnLst>
                <a:rect l="0" t="0" r="r" b="b"/>
                <a:pathLst>
                  <a:path w="20711" h="21600" extrusionOk="0">
                    <a:moveTo>
                      <a:pt x="4239" y="13495"/>
                    </a:moveTo>
                    <a:cubicBezTo>
                      <a:pt x="457" y="8857"/>
                      <a:pt x="-889" y="4261"/>
                      <a:pt x="585" y="1796"/>
                    </a:cubicBezTo>
                    <a:cubicBezTo>
                      <a:pt x="2380" y="1212"/>
                      <a:pt x="4239" y="585"/>
                      <a:pt x="6097" y="0"/>
                    </a:cubicBezTo>
                    <a:cubicBezTo>
                      <a:pt x="4751" y="2465"/>
                      <a:pt x="6033" y="7019"/>
                      <a:pt x="9815" y="11573"/>
                    </a:cubicBezTo>
                    <a:cubicBezTo>
                      <a:pt x="13020" y="15459"/>
                      <a:pt x="17186" y="18425"/>
                      <a:pt x="20711" y="19595"/>
                    </a:cubicBezTo>
                    <a:cubicBezTo>
                      <a:pt x="18916" y="20263"/>
                      <a:pt x="17186" y="20973"/>
                      <a:pt x="15455" y="21600"/>
                    </a:cubicBezTo>
                    <a:cubicBezTo>
                      <a:pt x="11866" y="20514"/>
                      <a:pt x="7572" y="17505"/>
                      <a:pt x="4239" y="13495"/>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03" name="Shape">
                <a:extLst>
                  <a:ext uri="{FF2B5EF4-FFF2-40B4-BE49-F238E27FC236}">
                    <a16:creationId xmlns:a16="http://schemas.microsoft.com/office/drawing/2014/main" id="{46511A4A-3525-4DA8-A66F-203F486E18D5}"/>
                  </a:ext>
                </a:extLst>
              </p:cNvPr>
              <p:cNvSpPr/>
              <p:nvPr/>
            </p:nvSpPr>
            <p:spPr>
              <a:xfrm rot="3600000">
                <a:off x="3237482" y="5011539"/>
                <a:ext cx="137544" cy="218471"/>
              </a:xfrm>
              <a:custGeom>
                <a:avLst/>
                <a:gdLst/>
                <a:ahLst/>
                <a:cxnLst>
                  <a:cxn ang="0">
                    <a:pos x="wd2" y="hd2"/>
                  </a:cxn>
                  <a:cxn ang="5400000">
                    <a:pos x="wd2" y="hd2"/>
                  </a:cxn>
                  <a:cxn ang="10800000">
                    <a:pos x="wd2" y="hd2"/>
                  </a:cxn>
                  <a:cxn ang="16200000">
                    <a:pos x="wd2" y="hd2"/>
                  </a:cxn>
                </a:cxnLst>
                <a:rect l="0" t="0" r="r" b="b"/>
                <a:pathLst>
                  <a:path w="20653" h="21600" extrusionOk="0">
                    <a:moveTo>
                      <a:pt x="4095" y="13526"/>
                    </a:moveTo>
                    <a:cubicBezTo>
                      <a:pt x="298" y="8812"/>
                      <a:pt x="-947" y="4140"/>
                      <a:pt x="734" y="1803"/>
                    </a:cubicBezTo>
                    <a:cubicBezTo>
                      <a:pt x="2477" y="1230"/>
                      <a:pt x="4282" y="615"/>
                      <a:pt x="6087" y="0"/>
                    </a:cubicBezTo>
                    <a:cubicBezTo>
                      <a:pt x="4531" y="2377"/>
                      <a:pt x="5776" y="6968"/>
                      <a:pt x="9511" y="11599"/>
                    </a:cubicBezTo>
                    <a:cubicBezTo>
                      <a:pt x="12810" y="15616"/>
                      <a:pt x="17105" y="18608"/>
                      <a:pt x="20653" y="19633"/>
                    </a:cubicBezTo>
                    <a:cubicBezTo>
                      <a:pt x="18910" y="20288"/>
                      <a:pt x="17229" y="20944"/>
                      <a:pt x="15486" y="21600"/>
                    </a:cubicBezTo>
                    <a:cubicBezTo>
                      <a:pt x="11876" y="20698"/>
                      <a:pt x="7456" y="17665"/>
                      <a:pt x="4095" y="1352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04" name="Shape">
                <a:extLst>
                  <a:ext uri="{FF2B5EF4-FFF2-40B4-BE49-F238E27FC236}">
                    <a16:creationId xmlns:a16="http://schemas.microsoft.com/office/drawing/2014/main" id="{782BB841-9554-4A24-8BE4-0457E65C5753}"/>
                  </a:ext>
                </a:extLst>
              </p:cNvPr>
              <p:cNvSpPr/>
              <p:nvPr/>
            </p:nvSpPr>
            <p:spPr>
              <a:xfrm rot="3600000">
                <a:off x="3333832" y="5075246"/>
                <a:ext cx="132226" cy="212253"/>
              </a:xfrm>
              <a:custGeom>
                <a:avLst/>
                <a:gdLst/>
                <a:ahLst/>
                <a:cxnLst>
                  <a:cxn ang="0">
                    <a:pos x="wd2" y="hd2"/>
                  </a:cxn>
                  <a:cxn ang="5400000">
                    <a:pos x="wd2" y="hd2"/>
                  </a:cxn>
                  <a:cxn ang="10800000">
                    <a:pos x="wd2" y="hd2"/>
                  </a:cxn>
                  <a:cxn ang="16200000">
                    <a:pos x="wd2" y="hd2"/>
                  </a:cxn>
                </a:cxnLst>
                <a:rect l="0" t="0" r="r" b="b"/>
                <a:pathLst>
                  <a:path w="20751" h="21600" extrusionOk="0">
                    <a:moveTo>
                      <a:pt x="4291" y="13500"/>
                    </a:moveTo>
                    <a:cubicBezTo>
                      <a:pt x="517" y="8902"/>
                      <a:pt x="-849" y="4303"/>
                      <a:pt x="517" y="1814"/>
                    </a:cubicBezTo>
                    <a:cubicBezTo>
                      <a:pt x="2339" y="1223"/>
                      <a:pt x="4226" y="591"/>
                      <a:pt x="6112" y="0"/>
                    </a:cubicBezTo>
                    <a:cubicBezTo>
                      <a:pt x="4876" y="2531"/>
                      <a:pt x="6177" y="7045"/>
                      <a:pt x="9951" y="11559"/>
                    </a:cubicBezTo>
                    <a:cubicBezTo>
                      <a:pt x="13074" y="15398"/>
                      <a:pt x="17173" y="18309"/>
                      <a:pt x="20751" y="19533"/>
                    </a:cubicBezTo>
                    <a:cubicBezTo>
                      <a:pt x="18929" y="20208"/>
                      <a:pt x="17173" y="20925"/>
                      <a:pt x="15416" y="21600"/>
                    </a:cubicBezTo>
                    <a:cubicBezTo>
                      <a:pt x="11773" y="20419"/>
                      <a:pt x="7544" y="17423"/>
                      <a:pt x="4291" y="1350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05" name="Shape">
                <a:extLst>
                  <a:ext uri="{FF2B5EF4-FFF2-40B4-BE49-F238E27FC236}">
                    <a16:creationId xmlns:a16="http://schemas.microsoft.com/office/drawing/2014/main" id="{85510189-AC64-4674-AAF5-A3DD6FE25243}"/>
                  </a:ext>
                </a:extLst>
              </p:cNvPr>
              <p:cNvSpPr/>
              <p:nvPr/>
            </p:nvSpPr>
            <p:spPr>
              <a:xfrm rot="3600000">
                <a:off x="2828255" y="4778948"/>
                <a:ext cx="118125" cy="156581"/>
              </a:xfrm>
              <a:custGeom>
                <a:avLst/>
                <a:gdLst/>
                <a:ahLst/>
                <a:cxnLst>
                  <a:cxn ang="0">
                    <a:pos x="wd2" y="hd2"/>
                  </a:cxn>
                  <a:cxn ang="5400000">
                    <a:pos x="wd2" y="hd2"/>
                  </a:cxn>
                  <a:cxn ang="10800000">
                    <a:pos x="wd2" y="hd2"/>
                  </a:cxn>
                  <a:cxn ang="16200000">
                    <a:pos x="wd2" y="hd2"/>
                  </a:cxn>
                </a:cxnLst>
                <a:rect l="0" t="0" r="r" b="b"/>
                <a:pathLst>
                  <a:path w="19982" h="20760" extrusionOk="0">
                    <a:moveTo>
                      <a:pt x="6517" y="0"/>
                    </a:moveTo>
                    <a:cubicBezTo>
                      <a:pt x="6798" y="3188"/>
                      <a:pt x="8340" y="7200"/>
                      <a:pt x="11075" y="11267"/>
                    </a:cubicBezTo>
                    <a:cubicBezTo>
                      <a:pt x="13670" y="15115"/>
                      <a:pt x="16896" y="18247"/>
                      <a:pt x="19982" y="20226"/>
                    </a:cubicBezTo>
                    <a:cubicBezTo>
                      <a:pt x="10655" y="21600"/>
                      <a:pt x="4203" y="20391"/>
                      <a:pt x="1468" y="15774"/>
                    </a:cubicBezTo>
                    <a:cubicBezTo>
                      <a:pt x="-1618" y="10443"/>
                      <a:pt x="205" y="5386"/>
                      <a:pt x="6517" y="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06" name="Shape">
                <a:extLst>
                  <a:ext uri="{FF2B5EF4-FFF2-40B4-BE49-F238E27FC236}">
                    <a16:creationId xmlns:a16="http://schemas.microsoft.com/office/drawing/2014/main" id="{18E7C372-F7E2-4B34-B711-58FBEF5AE577}"/>
                  </a:ext>
                </a:extLst>
              </p:cNvPr>
              <p:cNvSpPr/>
              <p:nvPr/>
            </p:nvSpPr>
            <p:spPr>
              <a:xfrm rot="3600000">
                <a:off x="2859874" y="4791106"/>
                <a:ext cx="125610" cy="186135"/>
              </a:xfrm>
              <a:custGeom>
                <a:avLst/>
                <a:gdLst/>
                <a:ahLst/>
                <a:cxnLst>
                  <a:cxn ang="0">
                    <a:pos x="wd2" y="hd2"/>
                  </a:cxn>
                  <a:cxn ang="5400000">
                    <a:pos x="wd2" y="hd2"/>
                  </a:cxn>
                  <a:cxn ang="10800000">
                    <a:pos x="wd2" y="hd2"/>
                  </a:cxn>
                  <a:cxn ang="16200000">
                    <a:pos x="wd2" y="hd2"/>
                  </a:cxn>
                </a:cxnLst>
                <a:rect l="0" t="0" r="r" b="b"/>
                <a:pathLst>
                  <a:path w="21600" h="21600" extrusionOk="0">
                    <a:moveTo>
                      <a:pt x="4634" y="13710"/>
                    </a:moveTo>
                    <a:cubicBezTo>
                      <a:pt x="1853" y="10151"/>
                      <a:pt x="285" y="6639"/>
                      <a:pt x="0" y="3849"/>
                    </a:cubicBezTo>
                    <a:cubicBezTo>
                      <a:pt x="1711" y="2598"/>
                      <a:pt x="3778" y="1299"/>
                      <a:pt x="6202" y="0"/>
                    </a:cubicBezTo>
                    <a:cubicBezTo>
                      <a:pt x="5846" y="2983"/>
                      <a:pt x="7485" y="7216"/>
                      <a:pt x="10836" y="11498"/>
                    </a:cubicBezTo>
                    <a:cubicBezTo>
                      <a:pt x="13972" y="15491"/>
                      <a:pt x="17964" y="18569"/>
                      <a:pt x="21600" y="20205"/>
                    </a:cubicBezTo>
                    <a:cubicBezTo>
                      <a:pt x="18749" y="20782"/>
                      <a:pt x="16111" y="21263"/>
                      <a:pt x="13687" y="21600"/>
                    </a:cubicBezTo>
                    <a:cubicBezTo>
                      <a:pt x="10551" y="19820"/>
                      <a:pt x="7343" y="17078"/>
                      <a:pt x="4634" y="1371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07" name="Shape">
                <a:extLst>
                  <a:ext uri="{FF2B5EF4-FFF2-40B4-BE49-F238E27FC236}">
                    <a16:creationId xmlns:a16="http://schemas.microsoft.com/office/drawing/2014/main" id="{CDABD741-7018-4B05-BEA3-26D9F148D7F1}"/>
                  </a:ext>
                </a:extLst>
              </p:cNvPr>
              <p:cNvSpPr/>
              <p:nvPr/>
            </p:nvSpPr>
            <p:spPr>
              <a:xfrm rot="3600000">
                <a:off x="2893230" y="4806404"/>
                <a:ext cx="132938" cy="201889"/>
              </a:xfrm>
              <a:custGeom>
                <a:avLst/>
                <a:gdLst/>
                <a:ahLst/>
                <a:cxnLst>
                  <a:cxn ang="0">
                    <a:pos x="wd2" y="hd2"/>
                  </a:cxn>
                  <a:cxn ang="5400000">
                    <a:pos x="wd2" y="hd2"/>
                  </a:cxn>
                  <a:cxn ang="10800000">
                    <a:pos x="wd2" y="hd2"/>
                  </a:cxn>
                  <a:cxn ang="16200000">
                    <a:pos x="wd2" y="hd2"/>
                  </a:cxn>
                </a:cxnLst>
                <a:rect l="0" t="0" r="r" b="b"/>
                <a:pathLst>
                  <a:path w="21312" h="21600" extrusionOk="0">
                    <a:moveTo>
                      <a:pt x="4364" y="13616"/>
                    </a:moveTo>
                    <a:cubicBezTo>
                      <a:pt x="1241" y="9669"/>
                      <a:pt x="-288" y="5766"/>
                      <a:pt x="44" y="3016"/>
                    </a:cubicBezTo>
                    <a:cubicBezTo>
                      <a:pt x="1839" y="2040"/>
                      <a:pt x="3833" y="1020"/>
                      <a:pt x="6026" y="0"/>
                    </a:cubicBezTo>
                    <a:cubicBezTo>
                      <a:pt x="5162" y="2705"/>
                      <a:pt x="6624" y="7141"/>
                      <a:pt x="10146" y="11532"/>
                    </a:cubicBezTo>
                    <a:cubicBezTo>
                      <a:pt x="13403" y="15612"/>
                      <a:pt x="17657" y="18673"/>
                      <a:pt x="21312" y="19959"/>
                    </a:cubicBezTo>
                    <a:cubicBezTo>
                      <a:pt x="18919" y="20580"/>
                      <a:pt x="16593" y="21112"/>
                      <a:pt x="14466" y="21600"/>
                    </a:cubicBezTo>
                    <a:cubicBezTo>
                      <a:pt x="11010" y="20137"/>
                      <a:pt x="7289" y="17298"/>
                      <a:pt x="4364" y="1361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08" name="Shape">
                <a:extLst>
                  <a:ext uri="{FF2B5EF4-FFF2-40B4-BE49-F238E27FC236}">
                    <a16:creationId xmlns:a16="http://schemas.microsoft.com/office/drawing/2014/main" id="{9EBF7665-DB23-4A52-BD09-9F370AD0E71D}"/>
                  </a:ext>
                </a:extLst>
              </p:cNvPr>
              <p:cNvSpPr/>
              <p:nvPr/>
            </p:nvSpPr>
            <p:spPr>
              <a:xfrm rot="3600000">
                <a:off x="2954134" y="4838490"/>
                <a:ext cx="140466" cy="217641"/>
              </a:xfrm>
              <a:custGeom>
                <a:avLst/>
                <a:gdLst/>
                <a:ahLst/>
                <a:cxnLst>
                  <a:cxn ang="0">
                    <a:pos x="wd2" y="hd2"/>
                  </a:cxn>
                  <a:cxn ang="5400000">
                    <a:pos x="wd2" y="hd2"/>
                  </a:cxn>
                  <a:cxn ang="10800000">
                    <a:pos x="wd2" y="hd2"/>
                  </a:cxn>
                  <a:cxn ang="16200000">
                    <a:pos x="wd2" y="hd2"/>
                  </a:cxn>
                </a:cxnLst>
                <a:rect l="0" t="0" r="r" b="b"/>
                <a:pathLst>
                  <a:path w="20851" h="21600" extrusionOk="0">
                    <a:moveTo>
                      <a:pt x="4051" y="13577"/>
                    </a:moveTo>
                    <a:cubicBezTo>
                      <a:pt x="543" y="9134"/>
                      <a:pt x="-749" y="4731"/>
                      <a:pt x="420" y="2304"/>
                    </a:cubicBezTo>
                    <a:cubicBezTo>
                      <a:pt x="2205" y="1563"/>
                      <a:pt x="4051" y="782"/>
                      <a:pt x="5959" y="0"/>
                    </a:cubicBezTo>
                    <a:cubicBezTo>
                      <a:pt x="4420" y="2345"/>
                      <a:pt x="5651" y="6994"/>
                      <a:pt x="9343" y="11643"/>
                    </a:cubicBezTo>
                    <a:cubicBezTo>
                      <a:pt x="12728" y="15881"/>
                      <a:pt x="17220" y="18967"/>
                      <a:pt x="20851" y="19831"/>
                    </a:cubicBezTo>
                    <a:cubicBezTo>
                      <a:pt x="18820" y="20448"/>
                      <a:pt x="16913" y="21065"/>
                      <a:pt x="15005" y="21600"/>
                    </a:cubicBezTo>
                    <a:cubicBezTo>
                      <a:pt x="11559" y="20613"/>
                      <a:pt x="7251" y="17650"/>
                      <a:pt x="4051" y="13577"/>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09" name="Shape">
                <a:extLst>
                  <a:ext uri="{FF2B5EF4-FFF2-40B4-BE49-F238E27FC236}">
                    <a16:creationId xmlns:a16="http://schemas.microsoft.com/office/drawing/2014/main" id="{7BF22376-7323-43EF-B14F-F53A1C0C88F3}"/>
                  </a:ext>
                </a:extLst>
              </p:cNvPr>
              <p:cNvSpPr/>
              <p:nvPr/>
            </p:nvSpPr>
            <p:spPr>
              <a:xfrm rot="3600000">
                <a:off x="2982329" y="4863277"/>
                <a:ext cx="367514" cy="342005"/>
              </a:xfrm>
              <a:custGeom>
                <a:avLst/>
                <a:gdLst/>
                <a:ahLst/>
                <a:cxnLst>
                  <a:cxn ang="0">
                    <a:pos x="wd2" y="hd2"/>
                  </a:cxn>
                  <a:cxn ang="5400000">
                    <a:pos x="wd2" y="hd2"/>
                  </a:cxn>
                  <a:cxn ang="10800000">
                    <a:pos x="wd2" y="hd2"/>
                  </a:cxn>
                  <a:cxn ang="16200000">
                    <a:pos x="wd2" y="hd2"/>
                  </a:cxn>
                </a:cxnLst>
                <a:rect l="0" t="0" r="r" b="b"/>
                <a:pathLst>
                  <a:path w="21253" h="21600" extrusionOk="0">
                    <a:moveTo>
                      <a:pt x="1571" y="16364"/>
                    </a:moveTo>
                    <a:cubicBezTo>
                      <a:pt x="132" y="13405"/>
                      <a:pt x="-347" y="10447"/>
                      <a:pt x="252" y="8954"/>
                    </a:cubicBezTo>
                    <a:cubicBezTo>
                      <a:pt x="4304" y="6336"/>
                      <a:pt x="9434" y="3404"/>
                      <a:pt x="15547" y="0"/>
                    </a:cubicBezTo>
                    <a:cubicBezTo>
                      <a:pt x="14900" y="1492"/>
                      <a:pt x="15380" y="4477"/>
                      <a:pt x="16842" y="7488"/>
                    </a:cubicBezTo>
                    <a:cubicBezTo>
                      <a:pt x="18136" y="10132"/>
                      <a:pt x="19839" y="12070"/>
                      <a:pt x="21253" y="12672"/>
                    </a:cubicBezTo>
                    <a:cubicBezTo>
                      <a:pt x="15643" y="16233"/>
                      <a:pt x="10513" y="19322"/>
                      <a:pt x="6078" y="21600"/>
                    </a:cubicBezTo>
                    <a:cubicBezTo>
                      <a:pt x="4639" y="21024"/>
                      <a:pt x="2889" y="19061"/>
                      <a:pt x="1571" y="16364"/>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10" name="Shape">
                <a:extLst>
                  <a:ext uri="{FF2B5EF4-FFF2-40B4-BE49-F238E27FC236}">
                    <a16:creationId xmlns:a16="http://schemas.microsoft.com/office/drawing/2014/main" id="{DB4CB9CC-0686-472D-944E-FF41CA969317}"/>
                  </a:ext>
                </a:extLst>
              </p:cNvPr>
              <p:cNvSpPr/>
              <p:nvPr/>
            </p:nvSpPr>
            <p:spPr>
              <a:xfrm rot="3600000">
                <a:off x="2922973" y="4823335"/>
                <a:ext cx="137904" cy="211841"/>
              </a:xfrm>
              <a:custGeom>
                <a:avLst/>
                <a:gdLst/>
                <a:ahLst/>
                <a:cxnLst>
                  <a:cxn ang="0">
                    <a:pos x="wd2" y="hd2"/>
                  </a:cxn>
                  <a:cxn ang="5400000">
                    <a:pos x="wd2" y="hd2"/>
                  </a:cxn>
                  <a:cxn ang="10800000">
                    <a:pos x="wd2" y="hd2"/>
                  </a:cxn>
                  <a:cxn ang="16200000">
                    <a:pos x="wd2" y="hd2"/>
                  </a:cxn>
                </a:cxnLst>
                <a:rect l="0" t="0" r="r" b="b"/>
                <a:pathLst>
                  <a:path w="21009" h="21600" extrusionOk="0">
                    <a:moveTo>
                      <a:pt x="4146" y="13526"/>
                    </a:moveTo>
                    <a:cubicBezTo>
                      <a:pt x="798" y="9299"/>
                      <a:pt x="-591" y="5115"/>
                      <a:pt x="230" y="2536"/>
                    </a:cubicBezTo>
                    <a:cubicBezTo>
                      <a:pt x="1998" y="1691"/>
                      <a:pt x="3893" y="845"/>
                      <a:pt x="5914" y="0"/>
                    </a:cubicBezTo>
                    <a:cubicBezTo>
                      <a:pt x="4651" y="2536"/>
                      <a:pt x="5977" y="7059"/>
                      <a:pt x="9641" y="11582"/>
                    </a:cubicBezTo>
                    <a:cubicBezTo>
                      <a:pt x="12988" y="15724"/>
                      <a:pt x="17346" y="18810"/>
                      <a:pt x="21009" y="19867"/>
                    </a:cubicBezTo>
                    <a:cubicBezTo>
                      <a:pt x="18862" y="20501"/>
                      <a:pt x="16777" y="21093"/>
                      <a:pt x="14820" y="21600"/>
                    </a:cubicBezTo>
                    <a:cubicBezTo>
                      <a:pt x="11283" y="20374"/>
                      <a:pt x="7241" y="17415"/>
                      <a:pt x="4146" y="1352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grpSp>
      <p:sp>
        <p:nvSpPr>
          <p:cNvPr id="311" name="Rectangle 310">
            <a:extLst>
              <a:ext uri="{FF2B5EF4-FFF2-40B4-BE49-F238E27FC236}">
                <a16:creationId xmlns:a16="http://schemas.microsoft.com/office/drawing/2014/main" id="{6D848CA9-9BA4-4C23-B257-118726FEF884}"/>
              </a:ext>
            </a:extLst>
          </p:cNvPr>
          <p:cNvSpPr/>
          <p:nvPr/>
        </p:nvSpPr>
        <p:spPr>
          <a:xfrm>
            <a:off x="8727720" y="5241681"/>
            <a:ext cx="2363147" cy="584775"/>
          </a:xfrm>
          <a:prstGeom prst="rect">
            <a:avLst/>
          </a:prstGeom>
        </p:spPr>
        <p:txBody>
          <a:bodyPr wrap="none">
            <a:spAutoFit/>
          </a:bodyPr>
          <a:lstStyle/>
          <a:p>
            <a:pPr lvl="0" algn="r" rtl="1"/>
            <a:r>
              <a:rPr lang="ar-SA" sz="3200" b="1" dirty="0">
                <a:solidFill>
                  <a:srgbClr val="90CC50"/>
                </a:solidFill>
                <a:latin typeface="Arabic Typesetting" panose="03020402040406030203" pitchFamily="66" charset="-78"/>
                <a:cs typeface="Arabic Typesetting" panose="03020402040406030203" pitchFamily="66" charset="-78"/>
              </a:rPr>
              <a:t>أن تتعرف الطالبة على ...</a:t>
            </a:r>
          </a:p>
        </p:txBody>
      </p:sp>
      <p:grpSp>
        <p:nvGrpSpPr>
          <p:cNvPr id="312" name="Group 311">
            <a:extLst>
              <a:ext uri="{FF2B5EF4-FFF2-40B4-BE49-F238E27FC236}">
                <a16:creationId xmlns:a16="http://schemas.microsoft.com/office/drawing/2014/main" id="{09D00CDF-20E6-4E46-AA19-F123EE97AC8F}"/>
              </a:ext>
            </a:extLst>
          </p:cNvPr>
          <p:cNvGrpSpPr/>
          <p:nvPr/>
        </p:nvGrpSpPr>
        <p:grpSpPr>
          <a:xfrm rot="16200000">
            <a:off x="11089901" y="5755074"/>
            <a:ext cx="701845" cy="873438"/>
            <a:chOff x="2669093" y="4390862"/>
            <a:chExt cx="2410820" cy="2190639"/>
          </a:xfrm>
          <a:solidFill>
            <a:srgbClr val="5D7373"/>
          </a:solidFill>
        </p:grpSpPr>
        <p:sp>
          <p:nvSpPr>
            <p:cNvPr id="313" name="Shape">
              <a:extLst>
                <a:ext uri="{FF2B5EF4-FFF2-40B4-BE49-F238E27FC236}">
                  <a16:creationId xmlns:a16="http://schemas.microsoft.com/office/drawing/2014/main" id="{08CF64A9-EA8A-4F35-992B-466632B042FC}"/>
                </a:ext>
              </a:extLst>
            </p:cNvPr>
            <p:cNvSpPr/>
            <p:nvPr/>
          </p:nvSpPr>
          <p:spPr>
            <a:xfrm rot="3600000">
              <a:off x="2778704" y="4870839"/>
              <a:ext cx="2190639" cy="1230686"/>
            </a:xfrm>
            <a:custGeom>
              <a:avLst/>
              <a:gdLst/>
              <a:ahLst/>
              <a:cxnLst>
                <a:cxn ang="0">
                  <a:pos x="wd2" y="hd2"/>
                </a:cxn>
                <a:cxn ang="5400000">
                  <a:pos x="wd2" y="hd2"/>
                </a:cxn>
                <a:cxn ang="10800000">
                  <a:pos x="wd2" y="hd2"/>
                </a:cxn>
                <a:cxn ang="16200000">
                  <a:pos x="wd2" y="hd2"/>
                </a:cxn>
              </a:cxnLst>
              <a:rect l="0" t="0" r="r" b="b"/>
              <a:pathLst>
                <a:path w="21504" h="21489" extrusionOk="0">
                  <a:moveTo>
                    <a:pt x="376" y="18748"/>
                  </a:moveTo>
                  <a:cubicBezTo>
                    <a:pt x="474" y="18560"/>
                    <a:pt x="592" y="18364"/>
                    <a:pt x="730" y="18169"/>
                  </a:cubicBezTo>
                  <a:cubicBezTo>
                    <a:pt x="840" y="18010"/>
                    <a:pt x="962" y="17843"/>
                    <a:pt x="1096" y="17677"/>
                  </a:cubicBezTo>
                  <a:cubicBezTo>
                    <a:pt x="1210" y="17532"/>
                    <a:pt x="1332" y="17387"/>
                    <a:pt x="1463" y="17242"/>
                  </a:cubicBezTo>
                  <a:cubicBezTo>
                    <a:pt x="1581" y="17112"/>
                    <a:pt x="1703" y="16975"/>
                    <a:pt x="1829" y="16837"/>
                  </a:cubicBezTo>
                  <a:cubicBezTo>
                    <a:pt x="2517" y="16113"/>
                    <a:pt x="3387" y="15303"/>
                    <a:pt x="4425" y="14361"/>
                  </a:cubicBezTo>
                  <a:cubicBezTo>
                    <a:pt x="4539" y="14260"/>
                    <a:pt x="4657" y="14152"/>
                    <a:pt x="4775" y="14043"/>
                  </a:cubicBezTo>
                  <a:cubicBezTo>
                    <a:pt x="4889" y="13942"/>
                    <a:pt x="5007" y="13833"/>
                    <a:pt x="5125" y="13732"/>
                  </a:cubicBezTo>
                  <a:cubicBezTo>
                    <a:pt x="5239" y="13630"/>
                    <a:pt x="5357" y="13522"/>
                    <a:pt x="5475" y="13420"/>
                  </a:cubicBezTo>
                  <a:cubicBezTo>
                    <a:pt x="5589" y="13319"/>
                    <a:pt x="5707" y="13211"/>
                    <a:pt x="5825" y="13109"/>
                  </a:cubicBezTo>
                  <a:cubicBezTo>
                    <a:pt x="5963" y="12986"/>
                    <a:pt x="6106" y="12856"/>
                    <a:pt x="6252" y="12726"/>
                  </a:cubicBezTo>
                  <a:cubicBezTo>
                    <a:pt x="10692" y="8715"/>
                    <a:pt x="21504" y="0"/>
                    <a:pt x="21504" y="0"/>
                  </a:cubicBezTo>
                  <a:cubicBezTo>
                    <a:pt x="21504" y="0"/>
                    <a:pt x="12140" y="10757"/>
                    <a:pt x="8067" y="15064"/>
                  </a:cubicBezTo>
                  <a:cubicBezTo>
                    <a:pt x="7615" y="15541"/>
                    <a:pt x="7168" y="16012"/>
                    <a:pt x="6736" y="16468"/>
                  </a:cubicBezTo>
                  <a:cubicBezTo>
                    <a:pt x="6622" y="16584"/>
                    <a:pt x="6513" y="16707"/>
                    <a:pt x="6403" y="16823"/>
                  </a:cubicBezTo>
                  <a:cubicBezTo>
                    <a:pt x="6289" y="16938"/>
                    <a:pt x="6179" y="17061"/>
                    <a:pt x="6069" y="17170"/>
                  </a:cubicBezTo>
                  <a:cubicBezTo>
                    <a:pt x="5955" y="17286"/>
                    <a:pt x="5845" y="17402"/>
                    <a:pt x="5735" y="17517"/>
                  </a:cubicBezTo>
                  <a:cubicBezTo>
                    <a:pt x="5621" y="17633"/>
                    <a:pt x="5512" y="17749"/>
                    <a:pt x="5398" y="17865"/>
                  </a:cubicBezTo>
                  <a:cubicBezTo>
                    <a:pt x="4445" y="18849"/>
                    <a:pt x="3575" y="19704"/>
                    <a:pt x="2822" y="20333"/>
                  </a:cubicBezTo>
                  <a:cubicBezTo>
                    <a:pt x="2687" y="20442"/>
                    <a:pt x="2561" y="20550"/>
                    <a:pt x="2435" y="20645"/>
                  </a:cubicBezTo>
                  <a:cubicBezTo>
                    <a:pt x="2297" y="20753"/>
                    <a:pt x="2162" y="20854"/>
                    <a:pt x="2036" y="20941"/>
                  </a:cubicBezTo>
                  <a:cubicBezTo>
                    <a:pt x="1890" y="21043"/>
                    <a:pt x="1747" y="21130"/>
                    <a:pt x="1617" y="21209"/>
                  </a:cubicBezTo>
                  <a:cubicBezTo>
                    <a:pt x="1454" y="21296"/>
                    <a:pt x="1304" y="21368"/>
                    <a:pt x="1165" y="21419"/>
                  </a:cubicBezTo>
                  <a:cubicBezTo>
                    <a:pt x="624" y="21600"/>
                    <a:pt x="250" y="21441"/>
                    <a:pt x="91" y="20833"/>
                  </a:cubicBezTo>
                  <a:cubicBezTo>
                    <a:pt x="-96" y="20123"/>
                    <a:pt x="10" y="19457"/>
                    <a:pt x="376" y="18748"/>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nvGrpSpPr>
            <p:cNvPr id="314" name="Group 313">
              <a:extLst>
                <a:ext uri="{FF2B5EF4-FFF2-40B4-BE49-F238E27FC236}">
                  <a16:creationId xmlns:a16="http://schemas.microsoft.com/office/drawing/2014/main" id="{1D1494EF-0874-4E02-AE91-D761A808722D}"/>
                </a:ext>
              </a:extLst>
            </p:cNvPr>
            <p:cNvGrpSpPr/>
            <p:nvPr/>
          </p:nvGrpSpPr>
          <p:grpSpPr>
            <a:xfrm>
              <a:off x="2669093" y="4652588"/>
              <a:ext cx="2410820" cy="1831557"/>
              <a:chOff x="2669093" y="4652588"/>
              <a:chExt cx="2410820" cy="1831557"/>
            </a:xfrm>
            <a:grpFill/>
          </p:grpSpPr>
          <p:sp>
            <p:nvSpPr>
              <p:cNvPr id="315" name="Shape">
                <a:extLst>
                  <a:ext uri="{FF2B5EF4-FFF2-40B4-BE49-F238E27FC236}">
                    <a16:creationId xmlns:a16="http://schemas.microsoft.com/office/drawing/2014/main" id="{8CEB2EE8-8626-4CA8-BA91-C5FB71F5EEBF}"/>
                  </a:ext>
                </a:extLst>
              </p:cNvPr>
              <p:cNvSpPr/>
              <p:nvPr/>
            </p:nvSpPr>
            <p:spPr>
              <a:xfrm rot="3600000">
                <a:off x="4211554" y="5394260"/>
                <a:ext cx="953689" cy="783029"/>
              </a:xfrm>
              <a:custGeom>
                <a:avLst/>
                <a:gdLst/>
                <a:ahLst/>
                <a:cxnLst>
                  <a:cxn ang="0">
                    <a:pos x="wd2" y="hd2"/>
                  </a:cxn>
                  <a:cxn ang="5400000">
                    <a:pos x="wd2" y="hd2"/>
                  </a:cxn>
                  <a:cxn ang="10800000">
                    <a:pos x="wd2" y="hd2"/>
                  </a:cxn>
                  <a:cxn ang="16200000">
                    <a:pos x="wd2" y="hd2"/>
                  </a:cxn>
                </a:cxnLst>
                <a:rect l="0" t="0" r="r" b="b"/>
                <a:pathLst>
                  <a:path w="21029" h="20679" extrusionOk="0">
                    <a:moveTo>
                      <a:pt x="0" y="20679"/>
                    </a:moveTo>
                    <a:cubicBezTo>
                      <a:pt x="0" y="20679"/>
                      <a:pt x="6874" y="9644"/>
                      <a:pt x="9717" y="5626"/>
                    </a:cubicBezTo>
                    <a:cubicBezTo>
                      <a:pt x="12560" y="1608"/>
                      <a:pt x="15192" y="-921"/>
                      <a:pt x="18291" y="316"/>
                    </a:cubicBezTo>
                    <a:cubicBezTo>
                      <a:pt x="21390" y="1553"/>
                      <a:pt x="21600" y="6502"/>
                      <a:pt x="20201" y="8976"/>
                    </a:cubicBezTo>
                    <a:lnTo>
                      <a:pt x="0" y="20679"/>
                    </a:ln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16" name="Shape">
                <a:extLst>
                  <a:ext uri="{FF2B5EF4-FFF2-40B4-BE49-F238E27FC236}">
                    <a16:creationId xmlns:a16="http://schemas.microsoft.com/office/drawing/2014/main" id="{EE81B160-D771-4E5D-90FF-A8AC70F93561}"/>
                  </a:ext>
                </a:extLst>
              </p:cNvPr>
              <p:cNvSpPr/>
              <p:nvPr/>
            </p:nvSpPr>
            <p:spPr>
              <a:xfrm rot="3600000">
                <a:off x="2615201" y="4706480"/>
                <a:ext cx="266256" cy="158471"/>
              </a:xfrm>
              <a:custGeom>
                <a:avLst/>
                <a:gdLst/>
                <a:ahLst/>
                <a:cxnLst>
                  <a:cxn ang="0">
                    <a:pos x="wd2" y="hd2"/>
                  </a:cxn>
                  <a:cxn ang="5400000">
                    <a:pos x="wd2" y="hd2"/>
                  </a:cxn>
                  <a:cxn ang="10800000">
                    <a:pos x="wd2" y="hd2"/>
                  </a:cxn>
                  <a:cxn ang="16200000">
                    <a:pos x="wd2" y="hd2"/>
                  </a:cxn>
                </a:cxnLst>
                <a:rect l="0" t="0" r="r" b="b"/>
                <a:pathLst>
                  <a:path w="21343" h="21171" extrusionOk="0">
                    <a:moveTo>
                      <a:pt x="18576" y="513"/>
                    </a:moveTo>
                    <a:lnTo>
                      <a:pt x="0" y="21171"/>
                    </a:lnTo>
                    <a:lnTo>
                      <a:pt x="20304" y="5663"/>
                    </a:lnTo>
                    <a:cubicBezTo>
                      <a:pt x="21201" y="4999"/>
                      <a:pt x="21600" y="3227"/>
                      <a:pt x="21168" y="1731"/>
                    </a:cubicBezTo>
                    <a:cubicBezTo>
                      <a:pt x="20769" y="236"/>
                      <a:pt x="19706" y="-429"/>
                      <a:pt x="18809" y="291"/>
                    </a:cubicBezTo>
                    <a:cubicBezTo>
                      <a:pt x="18742" y="346"/>
                      <a:pt x="18642" y="402"/>
                      <a:pt x="18576" y="513"/>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17" name="Shape">
                <a:extLst>
                  <a:ext uri="{FF2B5EF4-FFF2-40B4-BE49-F238E27FC236}">
                    <a16:creationId xmlns:a16="http://schemas.microsoft.com/office/drawing/2014/main" id="{354784CB-3589-461E-B02E-932B4531F748}"/>
                  </a:ext>
                </a:extLst>
              </p:cNvPr>
              <p:cNvSpPr/>
              <p:nvPr/>
            </p:nvSpPr>
            <p:spPr>
              <a:xfrm rot="3600000">
                <a:off x="4081407" y="5511654"/>
                <a:ext cx="969611" cy="611985"/>
              </a:xfrm>
              <a:custGeom>
                <a:avLst/>
                <a:gdLst/>
                <a:ahLst/>
                <a:cxnLst>
                  <a:cxn ang="0">
                    <a:pos x="wd2" y="hd2"/>
                  </a:cxn>
                  <a:cxn ang="5400000">
                    <a:pos x="wd2" y="hd2"/>
                  </a:cxn>
                  <a:cxn ang="10800000">
                    <a:pos x="wd2" y="hd2"/>
                  </a:cxn>
                  <a:cxn ang="16200000">
                    <a:pos x="wd2" y="hd2"/>
                  </a:cxn>
                </a:cxnLst>
                <a:rect l="0" t="0" r="r" b="b"/>
                <a:pathLst>
                  <a:path w="21174" h="20440" extrusionOk="0">
                    <a:moveTo>
                      <a:pt x="0" y="20440"/>
                    </a:moveTo>
                    <a:cubicBezTo>
                      <a:pt x="0" y="20440"/>
                      <a:pt x="9976" y="4628"/>
                      <a:pt x="13923" y="1734"/>
                    </a:cubicBezTo>
                    <a:cubicBezTo>
                      <a:pt x="17861" y="-1160"/>
                      <a:pt x="20477" y="86"/>
                      <a:pt x="21039" y="1734"/>
                    </a:cubicBezTo>
                    <a:cubicBezTo>
                      <a:pt x="21600" y="3382"/>
                      <a:pt x="20287" y="4365"/>
                      <a:pt x="19391" y="4988"/>
                    </a:cubicBezTo>
                    <a:cubicBezTo>
                      <a:pt x="18495" y="5611"/>
                      <a:pt x="0" y="20440"/>
                      <a:pt x="0" y="2044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18" name="Shape">
                <a:extLst>
                  <a:ext uri="{FF2B5EF4-FFF2-40B4-BE49-F238E27FC236}">
                    <a16:creationId xmlns:a16="http://schemas.microsoft.com/office/drawing/2014/main" id="{92BDC801-E689-4CCA-B334-C2894A1502FB}"/>
                  </a:ext>
                </a:extLst>
              </p:cNvPr>
              <p:cNvSpPr/>
              <p:nvPr/>
            </p:nvSpPr>
            <p:spPr>
              <a:xfrm rot="3600000">
                <a:off x="3996187" y="5672702"/>
                <a:ext cx="1076913" cy="545973"/>
              </a:xfrm>
              <a:custGeom>
                <a:avLst/>
                <a:gdLst/>
                <a:ahLst/>
                <a:cxnLst>
                  <a:cxn ang="0">
                    <a:pos x="wd2" y="hd2"/>
                  </a:cxn>
                  <a:cxn ang="5400000">
                    <a:pos x="wd2" y="hd2"/>
                  </a:cxn>
                  <a:cxn ang="10800000">
                    <a:pos x="wd2" y="hd2"/>
                  </a:cxn>
                  <a:cxn ang="16200000">
                    <a:pos x="wd2" y="hd2"/>
                  </a:cxn>
                </a:cxnLst>
                <a:rect l="0" t="0" r="r" b="b"/>
                <a:pathLst>
                  <a:path w="21023" h="21600" extrusionOk="0">
                    <a:moveTo>
                      <a:pt x="0" y="21600"/>
                    </a:moveTo>
                    <a:cubicBezTo>
                      <a:pt x="0" y="21600"/>
                      <a:pt x="13450" y="21600"/>
                      <a:pt x="17343" y="19845"/>
                    </a:cubicBezTo>
                    <a:cubicBezTo>
                      <a:pt x="21236" y="18090"/>
                      <a:pt x="21600" y="8348"/>
                      <a:pt x="20451" y="4363"/>
                    </a:cubicBezTo>
                    <a:cubicBezTo>
                      <a:pt x="19302" y="377"/>
                      <a:pt x="17343" y="0"/>
                      <a:pt x="17343" y="0"/>
                    </a:cubicBezTo>
                    <a:lnTo>
                      <a:pt x="0" y="21600"/>
                    </a:ln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19" name="Shape">
                <a:extLst>
                  <a:ext uri="{FF2B5EF4-FFF2-40B4-BE49-F238E27FC236}">
                    <a16:creationId xmlns:a16="http://schemas.microsoft.com/office/drawing/2014/main" id="{CED236D3-C443-43F9-812B-A4E52AD92B33}"/>
                  </a:ext>
                </a:extLst>
              </p:cNvPr>
              <p:cNvSpPr/>
              <p:nvPr/>
            </p:nvSpPr>
            <p:spPr>
              <a:xfrm rot="3600000">
                <a:off x="3272133" y="5033104"/>
                <a:ext cx="136193" cy="216404"/>
              </a:xfrm>
              <a:custGeom>
                <a:avLst/>
                <a:gdLst/>
                <a:ahLst/>
                <a:cxnLst>
                  <a:cxn ang="0">
                    <a:pos x="wd2" y="hd2"/>
                  </a:cxn>
                  <a:cxn ang="5400000">
                    <a:pos x="wd2" y="hd2"/>
                  </a:cxn>
                  <a:cxn ang="10800000">
                    <a:pos x="wd2" y="hd2"/>
                  </a:cxn>
                  <a:cxn ang="16200000">
                    <a:pos x="wd2" y="hd2"/>
                  </a:cxn>
                </a:cxnLst>
                <a:rect l="0" t="0" r="r" b="b"/>
                <a:pathLst>
                  <a:path w="20689" h="21600" extrusionOk="0">
                    <a:moveTo>
                      <a:pt x="4127" y="13490"/>
                    </a:moveTo>
                    <a:cubicBezTo>
                      <a:pt x="348" y="8814"/>
                      <a:pt x="-911" y="4179"/>
                      <a:pt x="663" y="1779"/>
                    </a:cubicBezTo>
                    <a:cubicBezTo>
                      <a:pt x="2427" y="1200"/>
                      <a:pt x="4253" y="579"/>
                      <a:pt x="6079" y="0"/>
                    </a:cubicBezTo>
                    <a:cubicBezTo>
                      <a:pt x="4631" y="2400"/>
                      <a:pt x="5890" y="6993"/>
                      <a:pt x="9669" y="11586"/>
                    </a:cubicBezTo>
                    <a:cubicBezTo>
                      <a:pt x="12880" y="15559"/>
                      <a:pt x="17099" y="18497"/>
                      <a:pt x="20689" y="19614"/>
                    </a:cubicBezTo>
                    <a:cubicBezTo>
                      <a:pt x="18926" y="20276"/>
                      <a:pt x="17225" y="20938"/>
                      <a:pt x="15525" y="21600"/>
                    </a:cubicBezTo>
                    <a:cubicBezTo>
                      <a:pt x="11747" y="20566"/>
                      <a:pt x="7402" y="17545"/>
                      <a:pt x="4127" y="1349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20" name="Shape">
                <a:extLst>
                  <a:ext uri="{FF2B5EF4-FFF2-40B4-BE49-F238E27FC236}">
                    <a16:creationId xmlns:a16="http://schemas.microsoft.com/office/drawing/2014/main" id="{55F5F34A-87AA-4565-955F-BA6320280514}"/>
                  </a:ext>
                </a:extLst>
              </p:cNvPr>
              <p:cNvSpPr/>
              <p:nvPr/>
            </p:nvSpPr>
            <p:spPr>
              <a:xfrm rot="3600000">
                <a:off x="3304508" y="5056082"/>
                <a:ext cx="133957" cy="214328"/>
              </a:xfrm>
              <a:custGeom>
                <a:avLst/>
                <a:gdLst/>
                <a:ahLst/>
                <a:cxnLst>
                  <a:cxn ang="0">
                    <a:pos x="wd2" y="hd2"/>
                  </a:cxn>
                  <a:cxn ang="5400000">
                    <a:pos x="wd2" y="hd2"/>
                  </a:cxn>
                  <a:cxn ang="10800000">
                    <a:pos x="wd2" y="hd2"/>
                  </a:cxn>
                  <a:cxn ang="16200000">
                    <a:pos x="wd2" y="hd2"/>
                  </a:cxn>
                </a:cxnLst>
                <a:rect l="0" t="0" r="r" b="b"/>
                <a:pathLst>
                  <a:path w="20711" h="21600" extrusionOk="0">
                    <a:moveTo>
                      <a:pt x="4239" y="13495"/>
                    </a:moveTo>
                    <a:cubicBezTo>
                      <a:pt x="457" y="8857"/>
                      <a:pt x="-889" y="4261"/>
                      <a:pt x="585" y="1796"/>
                    </a:cubicBezTo>
                    <a:cubicBezTo>
                      <a:pt x="2380" y="1212"/>
                      <a:pt x="4239" y="585"/>
                      <a:pt x="6097" y="0"/>
                    </a:cubicBezTo>
                    <a:cubicBezTo>
                      <a:pt x="4751" y="2465"/>
                      <a:pt x="6033" y="7019"/>
                      <a:pt x="9815" y="11573"/>
                    </a:cubicBezTo>
                    <a:cubicBezTo>
                      <a:pt x="13020" y="15459"/>
                      <a:pt x="17186" y="18425"/>
                      <a:pt x="20711" y="19595"/>
                    </a:cubicBezTo>
                    <a:cubicBezTo>
                      <a:pt x="18916" y="20263"/>
                      <a:pt x="17186" y="20973"/>
                      <a:pt x="15455" y="21600"/>
                    </a:cubicBezTo>
                    <a:cubicBezTo>
                      <a:pt x="11866" y="20514"/>
                      <a:pt x="7572" y="17505"/>
                      <a:pt x="4239" y="13495"/>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21" name="Shape">
                <a:extLst>
                  <a:ext uri="{FF2B5EF4-FFF2-40B4-BE49-F238E27FC236}">
                    <a16:creationId xmlns:a16="http://schemas.microsoft.com/office/drawing/2014/main" id="{2A935355-4D3D-4274-B9E5-682FDED498DD}"/>
                  </a:ext>
                </a:extLst>
              </p:cNvPr>
              <p:cNvSpPr/>
              <p:nvPr/>
            </p:nvSpPr>
            <p:spPr>
              <a:xfrm rot="3600000">
                <a:off x="3237482" y="5011539"/>
                <a:ext cx="137544" cy="218471"/>
              </a:xfrm>
              <a:custGeom>
                <a:avLst/>
                <a:gdLst/>
                <a:ahLst/>
                <a:cxnLst>
                  <a:cxn ang="0">
                    <a:pos x="wd2" y="hd2"/>
                  </a:cxn>
                  <a:cxn ang="5400000">
                    <a:pos x="wd2" y="hd2"/>
                  </a:cxn>
                  <a:cxn ang="10800000">
                    <a:pos x="wd2" y="hd2"/>
                  </a:cxn>
                  <a:cxn ang="16200000">
                    <a:pos x="wd2" y="hd2"/>
                  </a:cxn>
                </a:cxnLst>
                <a:rect l="0" t="0" r="r" b="b"/>
                <a:pathLst>
                  <a:path w="20653" h="21600" extrusionOk="0">
                    <a:moveTo>
                      <a:pt x="4095" y="13526"/>
                    </a:moveTo>
                    <a:cubicBezTo>
                      <a:pt x="298" y="8812"/>
                      <a:pt x="-947" y="4140"/>
                      <a:pt x="734" y="1803"/>
                    </a:cubicBezTo>
                    <a:cubicBezTo>
                      <a:pt x="2477" y="1230"/>
                      <a:pt x="4282" y="615"/>
                      <a:pt x="6087" y="0"/>
                    </a:cubicBezTo>
                    <a:cubicBezTo>
                      <a:pt x="4531" y="2377"/>
                      <a:pt x="5776" y="6968"/>
                      <a:pt x="9511" y="11599"/>
                    </a:cubicBezTo>
                    <a:cubicBezTo>
                      <a:pt x="12810" y="15616"/>
                      <a:pt x="17105" y="18608"/>
                      <a:pt x="20653" y="19633"/>
                    </a:cubicBezTo>
                    <a:cubicBezTo>
                      <a:pt x="18910" y="20288"/>
                      <a:pt x="17229" y="20944"/>
                      <a:pt x="15486" y="21600"/>
                    </a:cubicBezTo>
                    <a:cubicBezTo>
                      <a:pt x="11876" y="20698"/>
                      <a:pt x="7456" y="17665"/>
                      <a:pt x="4095" y="1352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22" name="Shape">
                <a:extLst>
                  <a:ext uri="{FF2B5EF4-FFF2-40B4-BE49-F238E27FC236}">
                    <a16:creationId xmlns:a16="http://schemas.microsoft.com/office/drawing/2014/main" id="{F9A81015-7083-43E2-8A5B-7CB968242FB5}"/>
                  </a:ext>
                </a:extLst>
              </p:cNvPr>
              <p:cNvSpPr/>
              <p:nvPr/>
            </p:nvSpPr>
            <p:spPr>
              <a:xfrm rot="3600000">
                <a:off x="3333832" y="5075246"/>
                <a:ext cx="132226" cy="212253"/>
              </a:xfrm>
              <a:custGeom>
                <a:avLst/>
                <a:gdLst/>
                <a:ahLst/>
                <a:cxnLst>
                  <a:cxn ang="0">
                    <a:pos x="wd2" y="hd2"/>
                  </a:cxn>
                  <a:cxn ang="5400000">
                    <a:pos x="wd2" y="hd2"/>
                  </a:cxn>
                  <a:cxn ang="10800000">
                    <a:pos x="wd2" y="hd2"/>
                  </a:cxn>
                  <a:cxn ang="16200000">
                    <a:pos x="wd2" y="hd2"/>
                  </a:cxn>
                </a:cxnLst>
                <a:rect l="0" t="0" r="r" b="b"/>
                <a:pathLst>
                  <a:path w="20751" h="21600" extrusionOk="0">
                    <a:moveTo>
                      <a:pt x="4291" y="13500"/>
                    </a:moveTo>
                    <a:cubicBezTo>
                      <a:pt x="517" y="8902"/>
                      <a:pt x="-849" y="4303"/>
                      <a:pt x="517" y="1814"/>
                    </a:cubicBezTo>
                    <a:cubicBezTo>
                      <a:pt x="2339" y="1223"/>
                      <a:pt x="4226" y="591"/>
                      <a:pt x="6112" y="0"/>
                    </a:cubicBezTo>
                    <a:cubicBezTo>
                      <a:pt x="4876" y="2531"/>
                      <a:pt x="6177" y="7045"/>
                      <a:pt x="9951" y="11559"/>
                    </a:cubicBezTo>
                    <a:cubicBezTo>
                      <a:pt x="13074" y="15398"/>
                      <a:pt x="17173" y="18309"/>
                      <a:pt x="20751" y="19533"/>
                    </a:cubicBezTo>
                    <a:cubicBezTo>
                      <a:pt x="18929" y="20208"/>
                      <a:pt x="17173" y="20925"/>
                      <a:pt x="15416" y="21600"/>
                    </a:cubicBezTo>
                    <a:cubicBezTo>
                      <a:pt x="11773" y="20419"/>
                      <a:pt x="7544" y="17423"/>
                      <a:pt x="4291" y="1350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23" name="Shape">
                <a:extLst>
                  <a:ext uri="{FF2B5EF4-FFF2-40B4-BE49-F238E27FC236}">
                    <a16:creationId xmlns:a16="http://schemas.microsoft.com/office/drawing/2014/main" id="{C6CCECA2-3FE3-4F02-A0D3-E549F2263F2B}"/>
                  </a:ext>
                </a:extLst>
              </p:cNvPr>
              <p:cNvSpPr/>
              <p:nvPr/>
            </p:nvSpPr>
            <p:spPr>
              <a:xfrm rot="3600000">
                <a:off x="2828255" y="4778948"/>
                <a:ext cx="118125" cy="156581"/>
              </a:xfrm>
              <a:custGeom>
                <a:avLst/>
                <a:gdLst/>
                <a:ahLst/>
                <a:cxnLst>
                  <a:cxn ang="0">
                    <a:pos x="wd2" y="hd2"/>
                  </a:cxn>
                  <a:cxn ang="5400000">
                    <a:pos x="wd2" y="hd2"/>
                  </a:cxn>
                  <a:cxn ang="10800000">
                    <a:pos x="wd2" y="hd2"/>
                  </a:cxn>
                  <a:cxn ang="16200000">
                    <a:pos x="wd2" y="hd2"/>
                  </a:cxn>
                </a:cxnLst>
                <a:rect l="0" t="0" r="r" b="b"/>
                <a:pathLst>
                  <a:path w="19982" h="20760" extrusionOk="0">
                    <a:moveTo>
                      <a:pt x="6517" y="0"/>
                    </a:moveTo>
                    <a:cubicBezTo>
                      <a:pt x="6798" y="3188"/>
                      <a:pt x="8340" y="7200"/>
                      <a:pt x="11075" y="11267"/>
                    </a:cubicBezTo>
                    <a:cubicBezTo>
                      <a:pt x="13670" y="15115"/>
                      <a:pt x="16896" y="18247"/>
                      <a:pt x="19982" y="20226"/>
                    </a:cubicBezTo>
                    <a:cubicBezTo>
                      <a:pt x="10655" y="21600"/>
                      <a:pt x="4203" y="20391"/>
                      <a:pt x="1468" y="15774"/>
                    </a:cubicBezTo>
                    <a:cubicBezTo>
                      <a:pt x="-1618" y="10443"/>
                      <a:pt x="205" y="5386"/>
                      <a:pt x="6517" y="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24" name="Shape">
                <a:extLst>
                  <a:ext uri="{FF2B5EF4-FFF2-40B4-BE49-F238E27FC236}">
                    <a16:creationId xmlns:a16="http://schemas.microsoft.com/office/drawing/2014/main" id="{75A65C4B-8FA3-43DB-8C86-C1CD0045759F}"/>
                  </a:ext>
                </a:extLst>
              </p:cNvPr>
              <p:cNvSpPr/>
              <p:nvPr/>
            </p:nvSpPr>
            <p:spPr>
              <a:xfrm rot="3600000">
                <a:off x="2859874" y="4791106"/>
                <a:ext cx="125610" cy="186135"/>
              </a:xfrm>
              <a:custGeom>
                <a:avLst/>
                <a:gdLst/>
                <a:ahLst/>
                <a:cxnLst>
                  <a:cxn ang="0">
                    <a:pos x="wd2" y="hd2"/>
                  </a:cxn>
                  <a:cxn ang="5400000">
                    <a:pos x="wd2" y="hd2"/>
                  </a:cxn>
                  <a:cxn ang="10800000">
                    <a:pos x="wd2" y="hd2"/>
                  </a:cxn>
                  <a:cxn ang="16200000">
                    <a:pos x="wd2" y="hd2"/>
                  </a:cxn>
                </a:cxnLst>
                <a:rect l="0" t="0" r="r" b="b"/>
                <a:pathLst>
                  <a:path w="21600" h="21600" extrusionOk="0">
                    <a:moveTo>
                      <a:pt x="4634" y="13710"/>
                    </a:moveTo>
                    <a:cubicBezTo>
                      <a:pt x="1853" y="10151"/>
                      <a:pt x="285" y="6639"/>
                      <a:pt x="0" y="3849"/>
                    </a:cubicBezTo>
                    <a:cubicBezTo>
                      <a:pt x="1711" y="2598"/>
                      <a:pt x="3778" y="1299"/>
                      <a:pt x="6202" y="0"/>
                    </a:cubicBezTo>
                    <a:cubicBezTo>
                      <a:pt x="5846" y="2983"/>
                      <a:pt x="7485" y="7216"/>
                      <a:pt x="10836" y="11498"/>
                    </a:cubicBezTo>
                    <a:cubicBezTo>
                      <a:pt x="13972" y="15491"/>
                      <a:pt x="17964" y="18569"/>
                      <a:pt x="21600" y="20205"/>
                    </a:cubicBezTo>
                    <a:cubicBezTo>
                      <a:pt x="18749" y="20782"/>
                      <a:pt x="16111" y="21263"/>
                      <a:pt x="13687" y="21600"/>
                    </a:cubicBezTo>
                    <a:cubicBezTo>
                      <a:pt x="10551" y="19820"/>
                      <a:pt x="7343" y="17078"/>
                      <a:pt x="4634" y="1371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25" name="Shape">
                <a:extLst>
                  <a:ext uri="{FF2B5EF4-FFF2-40B4-BE49-F238E27FC236}">
                    <a16:creationId xmlns:a16="http://schemas.microsoft.com/office/drawing/2014/main" id="{4EE3AA2E-D6E5-4F57-A575-12EC53CD9123}"/>
                  </a:ext>
                </a:extLst>
              </p:cNvPr>
              <p:cNvSpPr/>
              <p:nvPr/>
            </p:nvSpPr>
            <p:spPr>
              <a:xfrm rot="3600000">
                <a:off x="2893230" y="4806404"/>
                <a:ext cx="132938" cy="201889"/>
              </a:xfrm>
              <a:custGeom>
                <a:avLst/>
                <a:gdLst/>
                <a:ahLst/>
                <a:cxnLst>
                  <a:cxn ang="0">
                    <a:pos x="wd2" y="hd2"/>
                  </a:cxn>
                  <a:cxn ang="5400000">
                    <a:pos x="wd2" y="hd2"/>
                  </a:cxn>
                  <a:cxn ang="10800000">
                    <a:pos x="wd2" y="hd2"/>
                  </a:cxn>
                  <a:cxn ang="16200000">
                    <a:pos x="wd2" y="hd2"/>
                  </a:cxn>
                </a:cxnLst>
                <a:rect l="0" t="0" r="r" b="b"/>
                <a:pathLst>
                  <a:path w="21312" h="21600" extrusionOk="0">
                    <a:moveTo>
                      <a:pt x="4364" y="13616"/>
                    </a:moveTo>
                    <a:cubicBezTo>
                      <a:pt x="1241" y="9669"/>
                      <a:pt x="-288" y="5766"/>
                      <a:pt x="44" y="3016"/>
                    </a:cubicBezTo>
                    <a:cubicBezTo>
                      <a:pt x="1839" y="2040"/>
                      <a:pt x="3833" y="1020"/>
                      <a:pt x="6026" y="0"/>
                    </a:cubicBezTo>
                    <a:cubicBezTo>
                      <a:pt x="5162" y="2705"/>
                      <a:pt x="6624" y="7141"/>
                      <a:pt x="10146" y="11532"/>
                    </a:cubicBezTo>
                    <a:cubicBezTo>
                      <a:pt x="13403" y="15612"/>
                      <a:pt x="17657" y="18673"/>
                      <a:pt x="21312" y="19959"/>
                    </a:cubicBezTo>
                    <a:cubicBezTo>
                      <a:pt x="18919" y="20580"/>
                      <a:pt x="16593" y="21112"/>
                      <a:pt x="14466" y="21600"/>
                    </a:cubicBezTo>
                    <a:cubicBezTo>
                      <a:pt x="11010" y="20137"/>
                      <a:pt x="7289" y="17298"/>
                      <a:pt x="4364" y="1361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26" name="Shape">
                <a:extLst>
                  <a:ext uri="{FF2B5EF4-FFF2-40B4-BE49-F238E27FC236}">
                    <a16:creationId xmlns:a16="http://schemas.microsoft.com/office/drawing/2014/main" id="{271DC568-34A9-44F2-A76C-A67A98543C7D}"/>
                  </a:ext>
                </a:extLst>
              </p:cNvPr>
              <p:cNvSpPr/>
              <p:nvPr/>
            </p:nvSpPr>
            <p:spPr>
              <a:xfrm rot="3600000">
                <a:off x="2954134" y="4838490"/>
                <a:ext cx="140466" cy="217641"/>
              </a:xfrm>
              <a:custGeom>
                <a:avLst/>
                <a:gdLst/>
                <a:ahLst/>
                <a:cxnLst>
                  <a:cxn ang="0">
                    <a:pos x="wd2" y="hd2"/>
                  </a:cxn>
                  <a:cxn ang="5400000">
                    <a:pos x="wd2" y="hd2"/>
                  </a:cxn>
                  <a:cxn ang="10800000">
                    <a:pos x="wd2" y="hd2"/>
                  </a:cxn>
                  <a:cxn ang="16200000">
                    <a:pos x="wd2" y="hd2"/>
                  </a:cxn>
                </a:cxnLst>
                <a:rect l="0" t="0" r="r" b="b"/>
                <a:pathLst>
                  <a:path w="20851" h="21600" extrusionOk="0">
                    <a:moveTo>
                      <a:pt x="4051" y="13577"/>
                    </a:moveTo>
                    <a:cubicBezTo>
                      <a:pt x="543" y="9134"/>
                      <a:pt x="-749" y="4731"/>
                      <a:pt x="420" y="2304"/>
                    </a:cubicBezTo>
                    <a:cubicBezTo>
                      <a:pt x="2205" y="1563"/>
                      <a:pt x="4051" y="782"/>
                      <a:pt x="5959" y="0"/>
                    </a:cubicBezTo>
                    <a:cubicBezTo>
                      <a:pt x="4420" y="2345"/>
                      <a:pt x="5651" y="6994"/>
                      <a:pt x="9343" y="11643"/>
                    </a:cubicBezTo>
                    <a:cubicBezTo>
                      <a:pt x="12728" y="15881"/>
                      <a:pt x="17220" y="18967"/>
                      <a:pt x="20851" y="19831"/>
                    </a:cubicBezTo>
                    <a:cubicBezTo>
                      <a:pt x="18820" y="20448"/>
                      <a:pt x="16913" y="21065"/>
                      <a:pt x="15005" y="21600"/>
                    </a:cubicBezTo>
                    <a:cubicBezTo>
                      <a:pt x="11559" y="20613"/>
                      <a:pt x="7251" y="17650"/>
                      <a:pt x="4051" y="13577"/>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27" name="Shape">
                <a:extLst>
                  <a:ext uri="{FF2B5EF4-FFF2-40B4-BE49-F238E27FC236}">
                    <a16:creationId xmlns:a16="http://schemas.microsoft.com/office/drawing/2014/main" id="{36FF0148-85A3-4750-96B3-43637C5DB497}"/>
                  </a:ext>
                </a:extLst>
              </p:cNvPr>
              <p:cNvSpPr/>
              <p:nvPr/>
            </p:nvSpPr>
            <p:spPr>
              <a:xfrm rot="3600000">
                <a:off x="2982329" y="4863277"/>
                <a:ext cx="367514" cy="342005"/>
              </a:xfrm>
              <a:custGeom>
                <a:avLst/>
                <a:gdLst/>
                <a:ahLst/>
                <a:cxnLst>
                  <a:cxn ang="0">
                    <a:pos x="wd2" y="hd2"/>
                  </a:cxn>
                  <a:cxn ang="5400000">
                    <a:pos x="wd2" y="hd2"/>
                  </a:cxn>
                  <a:cxn ang="10800000">
                    <a:pos x="wd2" y="hd2"/>
                  </a:cxn>
                  <a:cxn ang="16200000">
                    <a:pos x="wd2" y="hd2"/>
                  </a:cxn>
                </a:cxnLst>
                <a:rect l="0" t="0" r="r" b="b"/>
                <a:pathLst>
                  <a:path w="21253" h="21600" extrusionOk="0">
                    <a:moveTo>
                      <a:pt x="1571" y="16364"/>
                    </a:moveTo>
                    <a:cubicBezTo>
                      <a:pt x="132" y="13405"/>
                      <a:pt x="-347" y="10447"/>
                      <a:pt x="252" y="8954"/>
                    </a:cubicBezTo>
                    <a:cubicBezTo>
                      <a:pt x="4304" y="6336"/>
                      <a:pt x="9434" y="3404"/>
                      <a:pt x="15547" y="0"/>
                    </a:cubicBezTo>
                    <a:cubicBezTo>
                      <a:pt x="14900" y="1492"/>
                      <a:pt x="15380" y="4477"/>
                      <a:pt x="16842" y="7488"/>
                    </a:cubicBezTo>
                    <a:cubicBezTo>
                      <a:pt x="18136" y="10132"/>
                      <a:pt x="19839" y="12070"/>
                      <a:pt x="21253" y="12672"/>
                    </a:cubicBezTo>
                    <a:cubicBezTo>
                      <a:pt x="15643" y="16233"/>
                      <a:pt x="10513" y="19322"/>
                      <a:pt x="6078" y="21600"/>
                    </a:cubicBezTo>
                    <a:cubicBezTo>
                      <a:pt x="4639" y="21024"/>
                      <a:pt x="2889" y="19061"/>
                      <a:pt x="1571" y="16364"/>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28" name="Shape">
                <a:extLst>
                  <a:ext uri="{FF2B5EF4-FFF2-40B4-BE49-F238E27FC236}">
                    <a16:creationId xmlns:a16="http://schemas.microsoft.com/office/drawing/2014/main" id="{52DAD6D7-B508-4AD9-AAC3-4F132117CA3B}"/>
                  </a:ext>
                </a:extLst>
              </p:cNvPr>
              <p:cNvSpPr/>
              <p:nvPr/>
            </p:nvSpPr>
            <p:spPr>
              <a:xfrm rot="3600000">
                <a:off x="2922973" y="4823335"/>
                <a:ext cx="137904" cy="211841"/>
              </a:xfrm>
              <a:custGeom>
                <a:avLst/>
                <a:gdLst/>
                <a:ahLst/>
                <a:cxnLst>
                  <a:cxn ang="0">
                    <a:pos x="wd2" y="hd2"/>
                  </a:cxn>
                  <a:cxn ang="5400000">
                    <a:pos x="wd2" y="hd2"/>
                  </a:cxn>
                  <a:cxn ang="10800000">
                    <a:pos x="wd2" y="hd2"/>
                  </a:cxn>
                  <a:cxn ang="16200000">
                    <a:pos x="wd2" y="hd2"/>
                  </a:cxn>
                </a:cxnLst>
                <a:rect l="0" t="0" r="r" b="b"/>
                <a:pathLst>
                  <a:path w="21009" h="21600" extrusionOk="0">
                    <a:moveTo>
                      <a:pt x="4146" y="13526"/>
                    </a:moveTo>
                    <a:cubicBezTo>
                      <a:pt x="798" y="9299"/>
                      <a:pt x="-591" y="5115"/>
                      <a:pt x="230" y="2536"/>
                    </a:cubicBezTo>
                    <a:cubicBezTo>
                      <a:pt x="1998" y="1691"/>
                      <a:pt x="3893" y="845"/>
                      <a:pt x="5914" y="0"/>
                    </a:cubicBezTo>
                    <a:cubicBezTo>
                      <a:pt x="4651" y="2536"/>
                      <a:pt x="5977" y="7059"/>
                      <a:pt x="9641" y="11582"/>
                    </a:cubicBezTo>
                    <a:cubicBezTo>
                      <a:pt x="12988" y="15724"/>
                      <a:pt x="17346" y="18810"/>
                      <a:pt x="21009" y="19867"/>
                    </a:cubicBezTo>
                    <a:cubicBezTo>
                      <a:pt x="18862" y="20501"/>
                      <a:pt x="16777" y="21093"/>
                      <a:pt x="14820" y="21600"/>
                    </a:cubicBezTo>
                    <a:cubicBezTo>
                      <a:pt x="11283" y="20374"/>
                      <a:pt x="7241" y="17415"/>
                      <a:pt x="4146" y="1352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grpSp>
      <p:sp>
        <p:nvSpPr>
          <p:cNvPr id="329" name="Rectangle 328">
            <a:extLst>
              <a:ext uri="{FF2B5EF4-FFF2-40B4-BE49-F238E27FC236}">
                <a16:creationId xmlns:a16="http://schemas.microsoft.com/office/drawing/2014/main" id="{62AEABC8-86DA-4356-812A-22A0E7C493DA}"/>
              </a:ext>
            </a:extLst>
          </p:cNvPr>
          <p:cNvSpPr/>
          <p:nvPr/>
        </p:nvSpPr>
        <p:spPr>
          <a:xfrm>
            <a:off x="8753851" y="5989547"/>
            <a:ext cx="2363147" cy="584775"/>
          </a:xfrm>
          <a:prstGeom prst="rect">
            <a:avLst/>
          </a:prstGeom>
        </p:spPr>
        <p:txBody>
          <a:bodyPr wrap="none">
            <a:spAutoFit/>
          </a:bodyPr>
          <a:lstStyle/>
          <a:p>
            <a:pPr lvl="0" algn="r" rtl="1"/>
            <a:r>
              <a:rPr lang="ar-SA" sz="3200" b="1" dirty="0">
                <a:solidFill>
                  <a:srgbClr val="5D7373"/>
                </a:solidFill>
                <a:latin typeface="Arabic Typesetting" panose="03020402040406030203" pitchFamily="66" charset="-78"/>
                <a:cs typeface="Arabic Typesetting" panose="03020402040406030203" pitchFamily="66" charset="-78"/>
              </a:rPr>
              <a:t>أن تتعرف الطالبة على ...</a:t>
            </a:r>
          </a:p>
        </p:txBody>
      </p:sp>
      <p:sp>
        <p:nvSpPr>
          <p:cNvPr id="196" name="Rectangle 195">
            <a:extLst>
              <a:ext uri="{FF2B5EF4-FFF2-40B4-BE49-F238E27FC236}">
                <a16:creationId xmlns:a16="http://schemas.microsoft.com/office/drawing/2014/main" id="{C1E4EE5F-C9DB-4E4A-BF94-BB42F724137E}"/>
              </a:ext>
            </a:extLst>
          </p:cNvPr>
          <p:cNvSpPr/>
          <p:nvPr/>
        </p:nvSpPr>
        <p:spPr>
          <a:xfrm>
            <a:off x="-427979" y="0"/>
            <a:ext cx="350606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97" name="Freeform: Shape 196">
            <a:extLst>
              <a:ext uri="{FF2B5EF4-FFF2-40B4-BE49-F238E27FC236}">
                <a16:creationId xmlns:a16="http://schemas.microsoft.com/office/drawing/2014/main" id="{A4B774B2-E477-43A5-BAE9-7DD977EBA838}"/>
              </a:ext>
            </a:extLst>
          </p:cNvPr>
          <p:cNvSpPr/>
          <p:nvPr/>
        </p:nvSpPr>
        <p:spPr>
          <a:xfrm>
            <a:off x="2075283" y="2337441"/>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98" name="TextBox 197">
            <a:extLst>
              <a:ext uri="{FF2B5EF4-FFF2-40B4-BE49-F238E27FC236}">
                <a16:creationId xmlns:a16="http://schemas.microsoft.com/office/drawing/2014/main" id="{682E2976-FD25-42DE-861A-3C73E6DE3CC2}"/>
              </a:ext>
            </a:extLst>
          </p:cNvPr>
          <p:cNvSpPr txBox="1"/>
          <p:nvPr/>
        </p:nvSpPr>
        <p:spPr>
          <a:xfrm rot="16200000">
            <a:off x="1855861" y="3245391"/>
            <a:ext cx="1992086"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مقدمة</a:t>
            </a:r>
            <a:endParaRPr lang="en-US" sz="3200" b="1" dirty="0">
              <a:latin typeface="Arabic Typesetting" panose="03020402040406030203" pitchFamily="66" charset="-78"/>
              <a:cs typeface="Arabic Typesetting" panose="03020402040406030203" pitchFamily="66" charset="-78"/>
            </a:endParaRPr>
          </a:p>
        </p:txBody>
      </p:sp>
      <p:pic>
        <p:nvPicPr>
          <p:cNvPr id="199" name="Picture 198">
            <a:extLst>
              <a:ext uri="{FF2B5EF4-FFF2-40B4-BE49-F238E27FC236}">
                <a16:creationId xmlns:a16="http://schemas.microsoft.com/office/drawing/2014/main" id="{8018EA51-D6F8-40CC-ABA5-565A1645BE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129001" y="3285074"/>
            <a:ext cx="530600" cy="455398"/>
          </a:xfrm>
          <a:prstGeom prst="rect">
            <a:avLst/>
          </a:prstGeom>
        </p:spPr>
      </p:pic>
      <p:sp>
        <p:nvSpPr>
          <p:cNvPr id="237" name="Rectangle 236">
            <a:extLst>
              <a:ext uri="{FF2B5EF4-FFF2-40B4-BE49-F238E27FC236}">
                <a16:creationId xmlns:a16="http://schemas.microsoft.com/office/drawing/2014/main" id="{E4C679B9-0F29-4451-9B0D-6B7BD77FCBD5}"/>
              </a:ext>
            </a:extLst>
          </p:cNvPr>
          <p:cNvSpPr/>
          <p:nvPr/>
        </p:nvSpPr>
        <p:spPr>
          <a:xfrm>
            <a:off x="-427979" y="0"/>
            <a:ext cx="304997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238" name="Freeform: Shape 237">
            <a:extLst>
              <a:ext uri="{FF2B5EF4-FFF2-40B4-BE49-F238E27FC236}">
                <a16:creationId xmlns:a16="http://schemas.microsoft.com/office/drawing/2014/main" id="{545352BC-6F45-4522-A995-2D8BC8A36014}"/>
              </a:ext>
            </a:extLst>
          </p:cNvPr>
          <p:cNvSpPr/>
          <p:nvPr/>
        </p:nvSpPr>
        <p:spPr>
          <a:xfrm>
            <a:off x="1619197" y="2337441"/>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pic>
        <p:nvPicPr>
          <p:cNvPr id="240" name="Picture 239">
            <a:extLst>
              <a:ext uri="{FF2B5EF4-FFF2-40B4-BE49-F238E27FC236}">
                <a16:creationId xmlns:a16="http://schemas.microsoft.com/office/drawing/2014/main" id="{B80640CE-287E-4BCE-987E-7F7226EA46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674920" y="3285074"/>
            <a:ext cx="530600" cy="455398"/>
          </a:xfrm>
          <a:prstGeom prst="rect">
            <a:avLst/>
          </a:prstGeom>
        </p:spPr>
      </p:pic>
      <p:sp>
        <p:nvSpPr>
          <p:cNvPr id="241" name="Rectangle 240">
            <a:extLst>
              <a:ext uri="{FF2B5EF4-FFF2-40B4-BE49-F238E27FC236}">
                <a16:creationId xmlns:a16="http://schemas.microsoft.com/office/drawing/2014/main" id="{BC282AA2-8984-4DF2-871C-E81949E59D04}"/>
              </a:ext>
            </a:extLst>
          </p:cNvPr>
          <p:cNvSpPr/>
          <p:nvPr/>
        </p:nvSpPr>
        <p:spPr>
          <a:xfrm>
            <a:off x="-628338" y="0"/>
            <a:ext cx="279093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242" name="Freeform: Shape 241">
            <a:extLst>
              <a:ext uri="{FF2B5EF4-FFF2-40B4-BE49-F238E27FC236}">
                <a16:creationId xmlns:a16="http://schemas.microsoft.com/office/drawing/2014/main" id="{37A70FFE-95D9-438B-B979-8770C7314123}"/>
              </a:ext>
            </a:extLst>
          </p:cNvPr>
          <p:cNvSpPr/>
          <p:nvPr/>
        </p:nvSpPr>
        <p:spPr>
          <a:xfrm>
            <a:off x="1159795"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243" name="TextBox 242">
            <a:extLst>
              <a:ext uri="{FF2B5EF4-FFF2-40B4-BE49-F238E27FC236}">
                <a16:creationId xmlns:a16="http://schemas.microsoft.com/office/drawing/2014/main" id="{EFA1A194-060D-4822-955E-2A975A44AA6C}"/>
              </a:ext>
            </a:extLst>
          </p:cNvPr>
          <p:cNvSpPr txBox="1"/>
          <p:nvPr/>
        </p:nvSpPr>
        <p:spPr>
          <a:xfrm rot="16200000">
            <a:off x="696815" y="3245459"/>
            <a:ext cx="2543574"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رصد مشكلات التخطيط</a:t>
            </a:r>
            <a:endParaRPr lang="en-US" sz="3200" b="1" dirty="0">
              <a:latin typeface="Arabic Typesetting" panose="03020402040406030203" pitchFamily="66" charset="-78"/>
              <a:cs typeface="Arabic Typesetting" panose="03020402040406030203" pitchFamily="66" charset="-78"/>
            </a:endParaRPr>
          </a:p>
        </p:txBody>
      </p:sp>
      <p:pic>
        <p:nvPicPr>
          <p:cNvPr id="244" name="Picture 243">
            <a:extLst>
              <a:ext uri="{FF2B5EF4-FFF2-40B4-BE49-F238E27FC236}">
                <a16:creationId xmlns:a16="http://schemas.microsoft.com/office/drawing/2014/main" id="{FC329FD2-6C0C-4E45-8609-7E93BDF75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209050" y="3285074"/>
            <a:ext cx="530600" cy="455398"/>
          </a:xfrm>
          <a:prstGeom prst="rect">
            <a:avLst/>
          </a:prstGeom>
        </p:spPr>
      </p:pic>
      <p:sp>
        <p:nvSpPr>
          <p:cNvPr id="245" name="Rectangle 244">
            <a:extLst>
              <a:ext uri="{FF2B5EF4-FFF2-40B4-BE49-F238E27FC236}">
                <a16:creationId xmlns:a16="http://schemas.microsoft.com/office/drawing/2014/main" id="{414433D3-033C-45C8-AE83-E5506B608F6E}"/>
              </a:ext>
            </a:extLst>
          </p:cNvPr>
          <p:cNvSpPr/>
          <p:nvPr/>
        </p:nvSpPr>
        <p:spPr>
          <a:xfrm>
            <a:off x="-628338" y="0"/>
            <a:ext cx="234072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246" name="Freeform: Shape 245">
            <a:extLst>
              <a:ext uri="{FF2B5EF4-FFF2-40B4-BE49-F238E27FC236}">
                <a16:creationId xmlns:a16="http://schemas.microsoft.com/office/drawing/2014/main" id="{55DEB6D2-E474-43D8-A2E3-D6D0710A7215}"/>
              </a:ext>
            </a:extLst>
          </p:cNvPr>
          <p:cNvSpPr/>
          <p:nvPr/>
        </p:nvSpPr>
        <p:spPr>
          <a:xfrm>
            <a:off x="709576"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247" name="TextBox 246">
            <a:extLst>
              <a:ext uri="{FF2B5EF4-FFF2-40B4-BE49-F238E27FC236}">
                <a16:creationId xmlns:a16="http://schemas.microsoft.com/office/drawing/2014/main" id="{27BF9674-F3DF-43C4-882E-F06562D7540B}"/>
              </a:ext>
            </a:extLst>
          </p:cNvPr>
          <p:cNvSpPr txBox="1"/>
          <p:nvPr/>
        </p:nvSpPr>
        <p:spPr>
          <a:xfrm rot="16200000">
            <a:off x="301569" y="3247752"/>
            <a:ext cx="2405394"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تقويم التخطيط</a:t>
            </a:r>
            <a:endParaRPr lang="en-US" sz="3200" b="1" dirty="0">
              <a:latin typeface="Arabic Typesetting" panose="03020402040406030203" pitchFamily="66" charset="-78"/>
              <a:cs typeface="Arabic Typesetting" panose="03020402040406030203" pitchFamily="66" charset="-78"/>
            </a:endParaRPr>
          </a:p>
        </p:txBody>
      </p:sp>
      <p:pic>
        <p:nvPicPr>
          <p:cNvPr id="248" name="Picture 247">
            <a:extLst>
              <a:ext uri="{FF2B5EF4-FFF2-40B4-BE49-F238E27FC236}">
                <a16:creationId xmlns:a16="http://schemas.microsoft.com/office/drawing/2014/main" id="{19F716CA-1A09-447D-A798-D00372F989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53519" y="3285074"/>
            <a:ext cx="530600" cy="455398"/>
          </a:xfrm>
          <a:prstGeom prst="rect">
            <a:avLst/>
          </a:prstGeom>
        </p:spPr>
      </p:pic>
      <p:sp>
        <p:nvSpPr>
          <p:cNvPr id="249" name="Rectangle 248">
            <a:extLst>
              <a:ext uri="{FF2B5EF4-FFF2-40B4-BE49-F238E27FC236}">
                <a16:creationId xmlns:a16="http://schemas.microsoft.com/office/drawing/2014/main" id="{0EB3ECAE-1CB6-4451-AEC8-C5BA259E2755}"/>
              </a:ext>
            </a:extLst>
          </p:cNvPr>
          <p:cNvSpPr/>
          <p:nvPr/>
        </p:nvSpPr>
        <p:spPr>
          <a:xfrm>
            <a:off x="-735036"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250" name="Freeform: Shape 249">
            <a:extLst>
              <a:ext uri="{FF2B5EF4-FFF2-40B4-BE49-F238E27FC236}">
                <a16:creationId xmlns:a16="http://schemas.microsoft.com/office/drawing/2014/main" id="{14F23DB4-93DD-440F-9B60-A432E581738F}"/>
              </a:ext>
            </a:extLst>
          </p:cNvPr>
          <p:cNvSpPr/>
          <p:nvPr/>
        </p:nvSpPr>
        <p:spPr>
          <a:xfrm>
            <a:off x="250318"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251" name="TextBox 250">
            <a:extLst>
              <a:ext uri="{FF2B5EF4-FFF2-40B4-BE49-F238E27FC236}">
                <a16:creationId xmlns:a16="http://schemas.microsoft.com/office/drawing/2014/main" id="{51EE58D4-DC0E-4954-B823-DAA2C0BF3E74}"/>
              </a:ext>
            </a:extLst>
          </p:cNvPr>
          <p:cNvSpPr txBox="1"/>
          <p:nvPr/>
        </p:nvSpPr>
        <p:spPr>
          <a:xfrm rot="16200000">
            <a:off x="-583409" y="3262314"/>
            <a:ext cx="327991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اكتشاف خطأ التخطيط </a:t>
            </a:r>
            <a:endParaRPr lang="en-US" sz="3200" b="1" dirty="0">
              <a:latin typeface="Arabic Typesetting" panose="03020402040406030203" pitchFamily="66" charset="-78"/>
              <a:cs typeface="Arabic Typesetting" panose="03020402040406030203" pitchFamily="66" charset="-78"/>
            </a:endParaRPr>
          </a:p>
        </p:txBody>
      </p:sp>
      <p:pic>
        <p:nvPicPr>
          <p:cNvPr id="252" name="Picture 251">
            <a:extLst>
              <a:ext uri="{FF2B5EF4-FFF2-40B4-BE49-F238E27FC236}">
                <a16:creationId xmlns:a16="http://schemas.microsoft.com/office/drawing/2014/main" id="{F1ED0F1D-D452-4FBF-AA8B-04F0B4EC9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6858" y="3285074"/>
            <a:ext cx="530600" cy="455398"/>
          </a:xfrm>
          <a:prstGeom prst="rect">
            <a:avLst/>
          </a:prstGeom>
        </p:spPr>
      </p:pic>
      <p:sp>
        <p:nvSpPr>
          <p:cNvPr id="253" name="Rectangle 252">
            <a:extLst>
              <a:ext uri="{FF2B5EF4-FFF2-40B4-BE49-F238E27FC236}">
                <a16:creationId xmlns:a16="http://schemas.microsoft.com/office/drawing/2014/main" id="{0595B7F9-E53A-4CCD-81A5-E387A59F1F4C}"/>
              </a:ext>
            </a:extLst>
          </p:cNvPr>
          <p:cNvSpPr/>
          <p:nvPr/>
        </p:nvSpPr>
        <p:spPr>
          <a:xfrm>
            <a:off x="-824760"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256" name="Freeform: Shape 255">
            <a:extLst>
              <a:ext uri="{FF2B5EF4-FFF2-40B4-BE49-F238E27FC236}">
                <a16:creationId xmlns:a16="http://schemas.microsoft.com/office/drawing/2014/main" id="{337A8BBD-4EA6-427A-9338-1641F828AFFE}"/>
              </a:ext>
            </a:extLst>
          </p:cNvPr>
          <p:cNvSpPr/>
          <p:nvPr/>
        </p:nvSpPr>
        <p:spPr>
          <a:xfrm>
            <a:off x="-197155"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pic>
        <p:nvPicPr>
          <p:cNvPr id="332" name="Picture 331">
            <a:extLst>
              <a:ext uri="{FF2B5EF4-FFF2-40B4-BE49-F238E27FC236}">
                <a16:creationId xmlns:a16="http://schemas.microsoft.com/office/drawing/2014/main" id="{4FFFA44D-EE59-446B-9657-75891C458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60932" y="3285074"/>
            <a:ext cx="530600" cy="455398"/>
          </a:xfrm>
          <a:prstGeom prst="rect">
            <a:avLst/>
          </a:prstGeom>
        </p:spPr>
      </p:pic>
      <p:sp>
        <p:nvSpPr>
          <p:cNvPr id="333" name="Rectangle 332">
            <a:extLst>
              <a:ext uri="{FF2B5EF4-FFF2-40B4-BE49-F238E27FC236}">
                <a16:creationId xmlns:a16="http://schemas.microsoft.com/office/drawing/2014/main" id="{79CEE34D-42B4-43CD-AB33-EE9C30270A89}"/>
              </a:ext>
            </a:extLst>
          </p:cNvPr>
          <p:cNvSpPr/>
          <p:nvPr/>
        </p:nvSpPr>
        <p:spPr>
          <a:xfrm>
            <a:off x="-1243853"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34" name="Freeform: Shape 333">
            <a:extLst>
              <a:ext uri="{FF2B5EF4-FFF2-40B4-BE49-F238E27FC236}">
                <a16:creationId xmlns:a16="http://schemas.microsoft.com/office/drawing/2014/main" id="{68F2E95E-3EE0-4F95-8DF8-00544EBAE7AB}"/>
              </a:ext>
            </a:extLst>
          </p:cNvPr>
          <p:cNvSpPr/>
          <p:nvPr/>
        </p:nvSpPr>
        <p:spPr>
          <a:xfrm>
            <a:off x="-616248"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35" name="TextBox 334">
            <a:extLst>
              <a:ext uri="{FF2B5EF4-FFF2-40B4-BE49-F238E27FC236}">
                <a16:creationId xmlns:a16="http://schemas.microsoft.com/office/drawing/2014/main" id="{484DF758-9148-44AF-B6A5-58E8CEE635CC}"/>
              </a:ext>
            </a:extLst>
          </p:cNvPr>
          <p:cNvSpPr txBox="1"/>
          <p:nvPr/>
        </p:nvSpPr>
        <p:spPr>
          <a:xfrm rot="16200000">
            <a:off x="-1083647" y="3252740"/>
            <a:ext cx="258649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التقويم</a:t>
            </a:r>
            <a:endParaRPr lang="en-US" sz="3200" b="1" dirty="0">
              <a:latin typeface="Arabic Typesetting" panose="03020402040406030203" pitchFamily="66" charset="-78"/>
              <a:cs typeface="Arabic Typesetting" panose="03020402040406030203" pitchFamily="66" charset="-78"/>
            </a:endParaRPr>
          </a:p>
        </p:txBody>
      </p:sp>
      <p:pic>
        <p:nvPicPr>
          <p:cNvPr id="336" name="Picture 335">
            <a:extLst>
              <a:ext uri="{FF2B5EF4-FFF2-40B4-BE49-F238E27FC236}">
                <a16:creationId xmlns:a16="http://schemas.microsoft.com/office/drawing/2014/main" id="{8223EBF0-5719-477E-95C9-1EF3C47E6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80025" y="3285074"/>
            <a:ext cx="530600" cy="455398"/>
          </a:xfrm>
          <a:prstGeom prst="rect">
            <a:avLst/>
          </a:prstGeom>
        </p:spPr>
      </p:pic>
      <p:sp>
        <p:nvSpPr>
          <p:cNvPr id="224" name="TextBox 223">
            <a:extLst>
              <a:ext uri="{FF2B5EF4-FFF2-40B4-BE49-F238E27FC236}">
                <a16:creationId xmlns:a16="http://schemas.microsoft.com/office/drawing/2014/main" id="{656DBB22-C3C4-480A-90A9-FFE437E1EF14}"/>
              </a:ext>
            </a:extLst>
          </p:cNvPr>
          <p:cNvSpPr txBox="1"/>
          <p:nvPr/>
        </p:nvSpPr>
        <p:spPr>
          <a:xfrm rot="16200000">
            <a:off x="771238" y="3293094"/>
            <a:ext cx="3279913" cy="523220"/>
          </a:xfrm>
          <a:prstGeom prst="rect">
            <a:avLst/>
          </a:prstGeom>
          <a:noFill/>
        </p:spPr>
        <p:txBody>
          <a:bodyPr wrap="square" rtlCol="0">
            <a:spAutoFit/>
          </a:bodyPr>
          <a:lstStyle/>
          <a:p>
            <a:pPr algn="ctr"/>
            <a:r>
              <a:rPr lang="ar-SA" sz="2800" b="1" dirty="0">
                <a:latin typeface="Arabic Typesetting" panose="03020402040406030203" pitchFamily="66" charset="-78"/>
                <a:cs typeface="Arabic Typesetting" panose="03020402040406030203" pitchFamily="66" charset="-78"/>
              </a:rPr>
              <a:t>تجاربي والتخطيط مستقبلًا</a:t>
            </a:r>
            <a:endParaRPr lang="en-US" sz="2800" b="1" dirty="0">
              <a:latin typeface="Arabic Typesetting" panose="03020402040406030203" pitchFamily="66" charset="-78"/>
              <a:cs typeface="Arabic Typesetting" panose="03020402040406030203" pitchFamily="66" charset="-78"/>
            </a:endParaRPr>
          </a:p>
        </p:txBody>
      </p:sp>
      <p:sp>
        <p:nvSpPr>
          <p:cNvPr id="225" name="TextBox 224">
            <a:extLst>
              <a:ext uri="{FF2B5EF4-FFF2-40B4-BE49-F238E27FC236}">
                <a16:creationId xmlns:a16="http://schemas.microsoft.com/office/drawing/2014/main" id="{E59C2E2B-4C77-46C8-8C13-2C0A5B3E6AE8}"/>
              </a:ext>
            </a:extLst>
          </p:cNvPr>
          <p:cNvSpPr txBox="1"/>
          <p:nvPr/>
        </p:nvSpPr>
        <p:spPr>
          <a:xfrm rot="16200000">
            <a:off x="-958824" y="3329514"/>
            <a:ext cx="3175032" cy="461665"/>
          </a:xfrm>
          <a:prstGeom prst="rect">
            <a:avLst/>
          </a:prstGeom>
          <a:noFill/>
        </p:spPr>
        <p:txBody>
          <a:bodyPr wrap="square" rtlCol="0">
            <a:spAutoFit/>
          </a:bodyPr>
          <a:lstStyle/>
          <a:p>
            <a:pPr algn="ctr"/>
            <a:r>
              <a:rPr lang="ar-SA" sz="2400" b="1" dirty="0">
                <a:latin typeface="Arabic Typesetting" panose="03020402040406030203" pitchFamily="66" charset="-78"/>
                <a:cs typeface="Arabic Typesetting" panose="03020402040406030203" pitchFamily="66" charset="-78"/>
              </a:rPr>
              <a:t>التغلب على مشكلات التخطيط </a:t>
            </a:r>
            <a:endParaRPr lang="en-US" sz="24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83968301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 grpId="0"/>
      <p:bldP spid="275" grpId="0"/>
      <p:bldP spid="293" grpId="0"/>
      <p:bldP spid="311" grpId="0"/>
      <p:bldP spid="3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066ACF4C-6F8C-46FC-8362-2E05C90EEAFA}"/>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4F373113-18F1-4443-9A8E-5EF06C1D2FEA}"/>
                </a:ext>
              </a:extLst>
            </p:cNvPr>
            <p:cNvSpPr/>
            <p:nvPr/>
          </p:nvSpPr>
          <p:spPr>
            <a:xfrm>
              <a:off x="-290920" y="0"/>
              <a:ext cx="12482920" cy="6858000"/>
            </a:xfrm>
            <a:prstGeom prst="rect">
              <a:avLst/>
            </a:prstGeom>
            <a:solidFill>
              <a:schemeClr val="bg1"/>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8F99D053-FB83-41F1-B2CB-C10918BC99BC}"/>
                </a:ext>
              </a:extLst>
            </p:cNvPr>
            <p:cNvSpPr/>
            <p:nvPr/>
          </p:nvSpPr>
          <p:spPr>
            <a:xfrm>
              <a:off x="11327226" y="2337441"/>
              <a:ext cx="864774"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7F4373C1-3934-47C3-8F36-E2FB2615CA87}"/>
                </a:ext>
              </a:extLst>
            </p:cNvPr>
            <p:cNvSpPr txBox="1"/>
            <p:nvPr/>
          </p:nvSpPr>
          <p:spPr>
            <a:xfrm rot="16200000">
              <a:off x="10872792" y="3194734"/>
              <a:ext cx="1992086" cy="646331"/>
            </a:xfrm>
            <a:prstGeom prst="rect">
              <a:avLst/>
            </a:prstGeom>
            <a:noFill/>
          </p:spPr>
          <p:txBody>
            <a:bodyPr wrap="square" rtlCol="0">
              <a:spAutoFit/>
            </a:bodyPr>
            <a:lstStyle/>
            <a:p>
              <a:pPr algn="ctr" rtl="1"/>
              <a:r>
                <a:rPr lang="ar-SA" sz="3600" b="1" dirty="0">
                  <a:latin typeface="Arabic Typesetting" panose="03020402040406030203" pitchFamily="66" charset="-78"/>
                  <a:cs typeface="Arabic Typesetting" panose="03020402040406030203" pitchFamily="66" charset="-78"/>
                </a:rPr>
                <a:t>مقدمة</a:t>
              </a:r>
              <a:endParaRPr lang="en-US" sz="2800" b="1" dirty="0">
                <a:latin typeface="Arabic Typesetting" panose="03020402040406030203" pitchFamily="66" charset="-78"/>
                <a:cs typeface="Arabic Typesetting" panose="03020402040406030203" pitchFamily="66" charset="-78"/>
              </a:endParaRPr>
            </a:p>
          </p:txBody>
        </p:sp>
      </p:grpSp>
      <p:sp>
        <p:nvSpPr>
          <p:cNvPr id="118" name="Flowchart: Alternate Process 117">
            <a:extLst>
              <a:ext uri="{FF2B5EF4-FFF2-40B4-BE49-F238E27FC236}">
                <a16:creationId xmlns:a16="http://schemas.microsoft.com/office/drawing/2014/main" id="{AD268CDA-E11A-49F6-9A9B-96D0DF47A228}"/>
              </a:ext>
            </a:extLst>
          </p:cNvPr>
          <p:cNvSpPr/>
          <p:nvPr/>
        </p:nvSpPr>
        <p:spPr>
          <a:xfrm rot="16200000">
            <a:off x="5501993" y="-1921658"/>
            <a:ext cx="1312389" cy="4846213"/>
          </a:xfrm>
          <a:prstGeom prst="flowChartAlternateProcess">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extBox 118">
            <a:extLst>
              <a:ext uri="{FF2B5EF4-FFF2-40B4-BE49-F238E27FC236}">
                <a16:creationId xmlns:a16="http://schemas.microsoft.com/office/drawing/2014/main" id="{D79AF7BD-21C7-45CC-9B4E-9DF7E934422A}"/>
              </a:ext>
            </a:extLst>
          </p:cNvPr>
          <p:cNvSpPr txBox="1"/>
          <p:nvPr/>
        </p:nvSpPr>
        <p:spPr>
          <a:xfrm>
            <a:off x="3698506" y="25501"/>
            <a:ext cx="4288179" cy="1077218"/>
          </a:xfrm>
          <a:prstGeom prst="rect">
            <a:avLst/>
          </a:prstGeom>
          <a:noFill/>
        </p:spPr>
        <p:txBody>
          <a:bodyPr wrap="square" rtlCol="0">
            <a:spAutoFit/>
          </a:bodyPr>
          <a:lstStyle/>
          <a:p>
            <a:pPr algn="r" rtl="1"/>
            <a:r>
              <a:rPr lang="ar-SA" sz="3200" b="1" dirty="0">
                <a:solidFill>
                  <a:srgbClr val="F0EEF0"/>
                </a:solidFill>
                <a:latin typeface="Arabic Typesetting" panose="03020402040406030203" pitchFamily="66" charset="-78"/>
                <a:cs typeface="Arabic Typesetting" panose="03020402040406030203" pitchFamily="66" charset="-78"/>
              </a:rPr>
              <a:t>استراتيجية:</a:t>
            </a:r>
            <a:r>
              <a:rPr lang="en-US" sz="3200" b="1" dirty="0">
                <a:solidFill>
                  <a:srgbClr val="F0EEF0"/>
                </a:solidFill>
                <a:latin typeface="Arabic Typesetting" panose="03020402040406030203" pitchFamily="66" charset="-78"/>
                <a:cs typeface="Arabic Typesetting" panose="03020402040406030203" pitchFamily="66" charset="-78"/>
              </a:rPr>
              <a:t>  </a:t>
            </a:r>
            <a:r>
              <a:rPr lang="ar-SA" sz="3200" b="1" dirty="0">
                <a:solidFill>
                  <a:srgbClr val="F0EEF0"/>
                </a:solidFill>
                <a:latin typeface="Arabic Typesetting" panose="03020402040406030203" pitchFamily="66" charset="-78"/>
                <a:cs typeface="Arabic Typesetting" panose="03020402040406030203" pitchFamily="66" charset="-78"/>
              </a:rPr>
              <a:t>التعلم الذاتي</a:t>
            </a:r>
            <a:r>
              <a:rPr lang="en-US" sz="3200" b="1" dirty="0">
                <a:solidFill>
                  <a:srgbClr val="F0EEF0"/>
                </a:solidFill>
                <a:latin typeface="Arabic Typesetting" panose="03020402040406030203" pitchFamily="66" charset="-78"/>
                <a:cs typeface="Arabic Typesetting" panose="03020402040406030203" pitchFamily="66" charset="-78"/>
              </a:rPr>
              <a:t> </a:t>
            </a:r>
            <a:endParaRPr lang="ar-SA" sz="3200" b="1" dirty="0">
              <a:solidFill>
                <a:srgbClr val="F0EEF0"/>
              </a:solidFill>
              <a:latin typeface="Arabic Typesetting" panose="03020402040406030203" pitchFamily="66" charset="-78"/>
              <a:cs typeface="Arabic Typesetting" panose="03020402040406030203" pitchFamily="66" charset="-78"/>
            </a:endParaRPr>
          </a:p>
          <a:p>
            <a:pPr algn="r" rtl="1"/>
            <a:r>
              <a:rPr lang="ar-SA" sz="3200" b="1" dirty="0">
                <a:solidFill>
                  <a:srgbClr val="F0EEF0"/>
                </a:solidFill>
                <a:latin typeface="Arabic Typesetting" panose="03020402040406030203" pitchFamily="66" charset="-78"/>
                <a:cs typeface="Arabic Typesetting" panose="03020402040406030203" pitchFamily="66" charset="-78"/>
              </a:rPr>
              <a:t>الزمن: 3 دقائق</a:t>
            </a:r>
            <a:endParaRPr lang="en-US" sz="2400" b="1" dirty="0">
              <a:solidFill>
                <a:srgbClr val="F0EEF0"/>
              </a:solidFill>
              <a:latin typeface="Arabic Typesetting" panose="03020402040406030203" pitchFamily="66" charset="-78"/>
              <a:cs typeface="Arabic Typesetting" panose="03020402040406030203" pitchFamily="66" charset="-78"/>
            </a:endParaRPr>
          </a:p>
        </p:txBody>
      </p:sp>
      <p:pic>
        <p:nvPicPr>
          <p:cNvPr id="120" name="Picture 119">
            <a:extLst>
              <a:ext uri="{FF2B5EF4-FFF2-40B4-BE49-F238E27FC236}">
                <a16:creationId xmlns:a16="http://schemas.microsoft.com/office/drawing/2014/main" id="{8FA0F092-BC36-4842-AD6F-965B73C77235}"/>
              </a:ext>
            </a:extLst>
          </p:cNvPr>
          <p:cNvPicPr>
            <a:picLocks noChangeAspect="1"/>
          </p:cNvPicPr>
          <p:nvPr/>
        </p:nvPicPr>
        <p:blipFill rotWithShape="1">
          <a:blip r:embed="rId2">
            <a:extLst>
              <a:ext uri="{28A0092B-C50C-407E-A947-70E740481C1C}">
                <a14:useLocalDpi xmlns:a14="http://schemas.microsoft.com/office/drawing/2010/main" val="0"/>
              </a:ext>
            </a:extLst>
          </a:blip>
          <a:srcRect r="49394"/>
          <a:stretch/>
        </p:blipFill>
        <p:spPr>
          <a:xfrm>
            <a:off x="8039948" y="-78731"/>
            <a:ext cx="524659" cy="1090349"/>
          </a:xfrm>
          <a:prstGeom prst="rect">
            <a:avLst/>
          </a:prstGeom>
        </p:spPr>
      </p:pic>
      <p:pic>
        <p:nvPicPr>
          <p:cNvPr id="121" name="Picture 120">
            <a:extLst>
              <a:ext uri="{FF2B5EF4-FFF2-40B4-BE49-F238E27FC236}">
                <a16:creationId xmlns:a16="http://schemas.microsoft.com/office/drawing/2014/main" id="{BBD0D4FE-10A2-4D7C-8368-C9DEECCEE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5739" y="1289871"/>
            <a:ext cx="7954485" cy="5525271"/>
          </a:xfrm>
          <a:prstGeom prst="rect">
            <a:avLst/>
          </a:prstGeom>
        </p:spPr>
      </p:pic>
      <p:pic>
        <p:nvPicPr>
          <p:cNvPr id="30" name="Picture 29">
            <a:extLst>
              <a:ext uri="{FF2B5EF4-FFF2-40B4-BE49-F238E27FC236}">
                <a16:creationId xmlns:a16="http://schemas.microsoft.com/office/drawing/2014/main" id="{5BC2BD16-0CA4-48D6-9156-E625D44F73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129001" y="3285074"/>
            <a:ext cx="530600" cy="455398"/>
          </a:xfrm>
          <a:prstGeom prst="rect">
            <a:avLst/>
          </a:prstGeom>
        </p:spPr>
      </p:pic>
      <p:sp>
        <p:nvSpPr>
          <p:cNvPr id="31" name="Rectangle 30">
            <a:extLst>
              <a:ext uri="{FF2B5EF4-FFF2-40B4-BE49-F238E27FC236}">
                <a16:creationId xmlns:a16="http://schemas.microsoft.com/office/drawing/2014/main" id="{4687611C-A39E-43FB-AE8C-093FA8E3E4AF}"/>
              </a:ext>
            </a:extLst>
          </p:cNvPr>
          <p:cNvSpPr/>
          <p:nvPr/>
        </p:nvSpPr>
        <p:spPr>
          <a:xfrm>
            <a:off x="-427979" y="0"/>
            <a:ext cx="304997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2" name="Freeform: Shape 31">
            <a:extLst>
              <a:ext uri="{FF2B5EF4-FFF2-40B4-BE49-F238E27FC236}">
                <a16:creationId xmlns:a16="http://schemas.microsoft.com/office/drawing/2014/main" id="{3F9A4003-C43C-4FA2-BE19-970C3B78AE58}"/>
              </a:ext>
            </a:extLst>
          </p:cNvPr>
          <p:cNvSpPr/>
          <p:nvPr/>
        </p:nvSpPr>
        <p:spPr>
          <a:xfrm>
            <a:off x="1619197" y="2337441"/>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pic>
        <p:nvPicPr>
          <p:cNvPr id="34" name="Picture 33">
            <a:extLst>
              <a:ext uri="{FF2B5EF4-FFF2-40B4-BE49-F238E27FC236}">
                <a16:creationId xmlns:a16="http://schemas.microsoft.com/office/drawing/2014/main" id="{582B71D2-C2A1-4966-9D22-DEA210E21A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674920" y="3285074"/>
            <a:ext cx="530600" cy="455398"/>
          </a:xfrm>
          <a:prstGeom prst="rect">
            <a:avLst/>
          </a:prstGeom>
        </p:spPr>
      </p:pic>
      <p:sp>
        <p:nvSpPr>
          <p:cNvPr id="35" name="Rectangle 34">
            <a:extLst>
              <a:ext uri="{FF2B5EF4-FFF2-40B4-BE49-F238E27FC236}">
                <a16:creationId xmlns:a16="http://schemas.microsoft.com/office/drawing/2014/main" id="{6BC99EC9-7FFE-48C9-BC5D-8F145D2CD051}"/>
              </a:ext>
            </a:extLst>
          </p:cNvPr>
          <p:cNvSpPr/>
          <p:nvPr/>
        </p:nvSpPr>
        <p:spPr>
          <a:xfrm>
            <a:off x="-628338" y="0"/>
            <a:ext cx="279093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36" name="Freeform: Shape 35">
            <a:extLst>
              <a:ext uri="{FF2B5EF4-FFF2-40B4-BE49-F238E27FC236}">
                <a16:creationId xmlns:a16="http://schemas.microsoft.com/office/drawing/2014/main" id="{6DFCB8FC-9128-404C-86B4-AB4EEB96A127}"/>
              </a:ext>
            </a:extLst>
          </p:cNvPr>
          <p:cNvSpPr/>
          <p:nvPr/>
        </p:nvSpPr>
        <p:spPr>
          <a:xfrm>
            <a:off x="1159795"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7" name="TextBox 36">
            <a:extLst>
              <a:ext uri="{FF2B5EF4-FFF2-40B4-BE49-F238E27FC236}">
                <a16:creationId xmlns:a16="http://schemas.microsoft.com/office/drawing/2014/main" id="{4675E23D-FAAB-44D5-8641-02A4762F2E2D}"/>
              </a:ext>
            </a:extLst>
          </p:cNvPr>
          <p:cNvSpPr txBox="1"/>
          <p:nvPr/>
        </p:nvSpPr>
        <p:spPr>
          <a:xfrm rot="16200000">
            <a:off x="618685" y="3267318"/>
            <a:ext cx="2671698"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رصد مشكلات التخطيط</a:t>
            </a:r>
            <a:endParaRPr lang="en-US" sz="3200" b="1" dirty="0">
              <a:latin typeface="Arabic Typesetting" panose="03020402040406030203" pitchFamily="66" charset="-78"/>
              <a:cs typeface="Arabic Typesetting" panose="03020402040406030203" pitchFamily="66" charset="-78"/>
            </a:endParaRPr>
          </a:p>
        </p:txBody>
      </p:sp>
      <p:pic>
        <p:nvPicPr>
          <p:cNvPr id="40" name="Picture 39">
            <a:extLst>
              <a:ext uri="{FF2B5EF4-FFF2-40B4-BE49-F238E27FC236}">
                <a16:creationId xmlns:a16="http://schemas.microsoft.com/office/drawing/2014/main" id="{1508F1C5-1C9F-4421-BF9E-88423DFE5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09050" y="3285074"/>
            <a:ext cx="530600" cy="455398"/>
          </a:xfrm>
          <a:prstGeom prst="rect">
            <a:avLst/>
          </a:prstGeom>
        </p:spPr>
      </p:pic>
      <p:sp>
        <p:nvSpPr>
          <p:cNvPr id="41" name="Rectangle 40">
            <a:extLst>
              <a:ext uri="{FF2B5EF4-FFF2-40B4-BE49-F238E27FC236}">
                <a16:creationId xmlns:a16="http://schemas.microsoft.com/office/drawing/2014/main" id="{79879E82-4D84-4772-A64E-FD7041E007E4}"/>
              </a:ext>
            </a:extLst>
          </p:cNvPr>
          <p:cNvSpPr/>
          <p:nvPr/>
        </p:nvSpPr>
        <p:spPr>
          <a:xfrm>
            <a:off x="-628338" y="0"/>
            <a:ext cx="234072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42" name="Freeform: Shape 41">
            <a:extLst>
              <a:ext uri="{FF2B5EF4-FFF2-40B4-BE49-F238E27FC236}">
                <a16:creationId xmlns:a16="http://schemas.microsoft.com/office/drawing/2014/main" id="{7518A9FE-CBBE-40DC-9B9C-36A42BC3E5AD}"/>
              </a:ext>
            </a:extLst>
          </p:cNvPr>
          <p:cNvSpPr/>
          <p:nvPr/>
        </p:nvSpPr>
        <p:spPr>
          <a:xfrm>
            <a:off x="709576"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43" name="TextBox 42">
            <a:extLst>
              <a:ext uri="{FF2B5EF4-FFF2-40B4-BE49-F238E27FC236}">
                <a16:creationId xmlns:a16="http://schemas.microsoft.com/office/drawing/2014/main" id="{A6EBBA84-225E-4872-9B16-60790986F1A9}"/>
              </a:ext>
            </a:extLst>
          </p:cNvPr>
          <p:cNvSpPr txBox="1"/>
          <p:nvPr/>
        </p:nvSpPr>
        <p:spPr>
          <a:xfrm rot="16200000">
            <a:off x="301569" y="3247752"/>
            <a:ext cx="2405394"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تقويم التخطيط</a:t>
            </a:r>
            <a:endParaRPr lang="en-US" sz="3200" b="1" dirty="0">
              <a:latin typeface="Arabic Typesetting" panose="03020402040406030203" pitchFamily="66" charset="-78"/>
              <a:cs typeface="Arabic Typesetting" panose="03020402040406030203" pitchFamily="66" charset="-78"/>
            </a:endParaRPr>
          </a:p>
        </p:txBody>
      </p:sp>
      <p:pic>
        <p:nvPicPr>
          <p:cNvPr id="44" name="Picture 43">
            <a:extLst>
              <a:ext uri="{FF2B5EF4-FFF2-40B4-BE49-F238E27FC236}">
                <a16:creationId xmlns:a16="http://schemas.microsoft.com/office/drawing/2014/main" id="{F152E4CF-4A01-4DC2-A898-FD031E2B71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53519" y="3285074"/>
            <a:ext cx="530600" cy="455398"/>
          </a:xfrm>
          <a:prstGeom prst="rect">
            <a:avLst/>
          </a:prstGeom>
        </p:spPr>
      </p:pic>
      <p:sp>
        <p:nvSpPr>
          <p:cNvPr id="45" name="Rectangle 44">
            <a:extLst>
              <a:ext uri="{FF2B5EF4-FFF2-40B4-BE49-F238E27FC236}">
                <a16:creationId xmlns:a16="http://schemas.microsoft.com/office/drawing/2014/main" id="{DF60D324-732D-4932-A8A4-B9863678AC49}"/>
              </a:ext>
            </a:extLst>
          </p:cNvPr>
          <p:cNvSpPr/>
          <p:nvPr/>
        </p:nvSpPr>
        <p:spPr>
          <a:xfrm>
            <a:off x="-735036"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46" name="Freeform: Shape 45">
            <a:extLst>
              <a:ext uri="{FF2B5EF4-FFF2-40B4-BE49-F238E27FC236}">
                <a16:creationId xmlns:a16="http://schemas.microsoft.com/office/drawing/2014/main" id="{7B4E508B-9C2B-4562-A29B-E43DEE383F1A}"/>
              </a:ext>
            </a:extLst>
          </p:cNvPr>
          <p:cNvSpPr/>
          <p:nvPr/>
        </p:nvSpPr>
        <p:spPr>
          <a:xfrm>
            <a:off x="250318"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47" name="TextBox 46">
            <a:extLst>
              <a:ext uri="{FF2B5EF4-FFF2-40B4-BE49-F238E27FC236}">
                <a16:creationId xmlns:a16="http://schemas.microsoft.com/office/drawing/2014/main" id="{FCECEC8D-0720-45ED-99AC-854E3A497EE0}"/>
              </a:ext>
            </a:extLst>
          </p:cNvPr>
          <p:cNvSpPr txBox="1"/>
          <p:nvPr/>
        </p:nvSpPr>
        <p:spPr>
          <a:xfrm rot="16200000">
            <a:off x="-583409" y="3262314"/>
            <a:ext cx="327991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اكتشاف خطأ التخطيط </a:t>
            </a:r>
            <a:endParaRPr lang="en-US" sz="3200" b="1" dirty="0">
              <a:latin typeface="Arabic Typesetting" panose="03020402040406030203" pitchFamily="66" charset="-78"/>
              <a:cs typeface="Arabic Typesetting" panose="03020402040406030203" pitchFamily="66" charset="-78"/>
            </a:endParaRPr>
          </a:p>
        </p:txBody>
      </p:sp>
      <p:pic>
        <p:nvPicPr>
          <p:cNvPr id="48" name="Picture 47">
            <a:extLst>
              <a:ext uri="{FF2B5EF4-FFF2-40B4-BE49-F238E27FC236}">
                <a16:creationId xmlns:a16="http://schemas.microsoft.com/office/drawing/2014/main" id="{A2A95AA6-7BD2-496A-B068-508CD6D19B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96858" y="3285074"/>
            <a:ext cx="530600" cy="455398"/>
          </a:xfrm>
          <a:prstGeom prst="rect">
            <a:avLst/>
          </a:prstGeom>
        </p:spPr>
      </p:pic>
      <p:sp>
        <p:nvSpPr>
          <p:cNvPr id="49" name="Rectangle 48">
            <a:extLst>
              <a:ext uri="{FF2B5EF4-FFF2-40B4-BE49-F238E27FC236}">
                <a16:creationId xmlns:a16="http://schemas.microsoft.com/office/drawing/2014/main" id="{B6DB887B-E027-4C82-BDCB-CFC79457145B}"/>
              </a:ext>
            </a:extLst>
          </p:cNvPr>
          <p:cNvSpPr/>
          <p:nvPr/>
        </p:nvSpPr>
        <p:spPr>
          <a:xfrm>
            <a:off x="-824760"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55" name="Freeform: Shape 54">
            <a:extLst>
              <a:ext uri="{FF2B5EF4-FFF2-40B4-BE49-F238E27FC236}">
                <a16:creationId xmlns:a16="http://schemas.microsoft.com/office/drawing/2014/main" id="{D49FCD57-A7EE-4F01-AE0F-B3F537E1C8E8}"/>
              </a:ext>
            </a:extLst>
          </p:cNvPr>
          <p:cNvSpPr/>
          <p:nvPr/>
        </p:nvSpPr>
        <p:spPr>
          <a:xfrm>
            <a:off x="-197155"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pic>
        <p:nvPicPr>
          <p:cNvPr id="57" name="Picture 56">
            <a:extLst>
              <a:ext uri="{FF2B5EF4-FFF2-40B4-BE49-F238E27FC236}">
                <a16:creationId xmlns:a16="http://schemas.microsoft.com/office/drawing/2014/main" id="{9437F17D-AE13-4C4F-912B-CC09837A3E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60932" y="3285074"/>
            <a:ext cx="530600" cy="455398"/>
          </a:xfrm>
          <a:prstGeom prst="rect">
            <a:avLst/>
          </a:prstGeom>
        </p:spPr>
      </p:pic>
      <p:sp>
        <p:nvSpPr>
          <p:cNvPr id="58" name="Rectangle 57">
            <a:extLst>
              <a:ext uri="{FF2B5EF4-FFF2-40B4-BE49-F238E27FC236}">
                <a16:creationId xmlns:a16="http://schemas.microsoft.com/office/drawing/2014/main" id="{89D6D49A-B724-47AF-815F-25D6D0788BD3}"/>
              </a:ext>
            </a:extLst>
          </p:cNvPr>
          <p:cNvSpPr/>
          <p:nvPr/>
        </p:nvSpPr>
        <p:spPr>
          <a:xfrm>
            <a:off x="-1243853"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68" name="Freeform: Shape 67">
            <a:extLst>
              <a:ext uri="{FF2B5EF4-FFF2-40B4-BE49-F238E27FC236}">
                <a16:creationId xmlns:a16="http://schemas.microsoft.com/office/drawing/2014/main" id="{6416090E-CA68-4E20-A828-F86C7142EC37}"/>
              </a:ext>
            </a:extLst>
          </p:cNvPr>
          <p:cNvSpPr/>
          <p:nvPr/>
        </p:nvSpPr>
        <p:spPr>
          <a:xfrm>
            <a:off x="-616248"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69" name="TextBox 68">
            <a:extLst>
              <a:ext uri="{FF2B5EF4-FFF2-40B4-BE49-F238E27FC236}">
                <a16:creationId xmlns:a16="http://schemas.microsoft.com/office/drawing/2014/main" id="{2384AF72-2D67-4B56-BA41-FDB2909F8ADE}"/>
              </a:ext>
            </a:extLst>
          </p:cNvPr>
          <p:cNvSpPr txBox="1"/>
          <p:nvPr/>
        </p:nvSpPr>
        <p:spPr>
          <a:xfrm rot="16200000">
            <a:off x="-1083647" y="3252740"/>
            <a:ext cx="258649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التقويم</a:t>
            </a:r>
            <a:endParaRPr lang="en-US" sz="3200" b="1" dirty="0">
              <a:latin typeface="Arabic Typesetting" panose="03020402040406030203" pitchFamily="66" charset="-78"/>
              <a:cs typeface="Arabic Typesetting" panose="03020402040406030203" pitchFamily="66" charset="-78"/>
            </a:endParaRPr>
          </a:p>
        </p:txBody>
      </p:sp>
      <p:pic>
        <p:nvPicPr>
          <p:cNvPr id="70" name="Picture 69">
            <a:extLst>
              <a:ext uri="{FF2B5EF4-FFF2-40B4-BE49-F238E27FC236}">
                <a16:creationId xmlns:a16="http://schemas.microsoft.com/office/drawing/2014/main" id="{B610720B-C3CC-4420-BFD8-EFFB525D71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80025" y="3285074"/>
            <a:ext cx="530600" cy="455398"/>
          </a:xfrm>
          <a:prstGeom prst="rect">
            <a:avLst/>
          </a:prstGeom>
        </p:spPr>
      </p:pic>
      <p:sp>
        <p:nvSpPr>
          <p:cNvPr id="39" name="TextBox 38">
            <a:extLst>
              <a:ext uri="{FF2B5EF4-FFF2-40B4-BE49-F238E27FC236}">
                <a16:creationId xmlns:a16="http://schemas.microsoft.com/office/drawing/2014/main" id="{ADED68FC-8A59-40E4-A2A1-1DE9A89E297E}"/>
              </a:ext>
            </a:extLst>
          </p:cNvPr>
          <p:cNvSpPr txBox="1"/>
          <p:nvPr/>
        </p:nvSpPr>
        <p:spPr>
          <a:xfrm rot="16200000">
            <a:off x="771238" y="3293094"/>
            <a:ext cx="3279913" cy="523220"/>
          </a:xfrm>
          <a:prstGeom prst="rect">
            <a:avLst/>
          </a:prstGeom>
          <a:noFill/>
        </p:spPr>
        <p:txBody>
          <a:bodyPr wrap="square" rtlCol="0">
            <a:spAutoFit/>
          </a:bodyPr>
          <a:lstStyle/>
          <a:p>
            <a:pPr algn="ctr"/>
            <a:r>
              <a:rPr lang="ar-SA" sz="2800" b="1" dirty="0">
                <a:latin typeface="Arabic Typesetting" panose="03020402040406030203" pitchFamily="66" charset="-78"/>
                <a:cs typeface="Arabic Typesetting" panose="03020402040406030203" pitchFamily="66" charset="-78"/>
              </a:rPr>
              <a:t>تجاربي والتخطيط مستقبلًا</a:t>
            </a:r>
            <a:endParaRPr lang="en-US" sz="2800" b="1" dirty="0">
              <a:latin typeface="Arabic Typesetting" panose="03020402040406030203" pitchFamily="66" charset="-78"/>
              <a:cs typeface="Arabic Typesetting" panose="03020402040406030203" pitchFamily="66" charset="-78"/>
            </a:endParaRPr>
          </a:p>
        </p:txBody>
      </p:sp>
      <p:sp>
        <p:nvSpPr>
          <p:cNvPr id="54" name="TextBox 53">
            <a:extLst>
              <a:ext uri="{FF2B5EF4-FFF2-40B4-BE49-F238E27FC236}">
                <a16:creationId xmlns:a16="http://schemas.microsoft.com/office/drawing/2014/main" id="{768335BF-16D0-4EDC-9499-E85921741C7B}"/>
              </a:ext>
            </a:extLst>
          </p:cNvPr>
          <p:cNvSpPr txBox="1"/>
          <p:nvPr/>
        </p:nvSpPr>
        <p:spPr>
          <a:xfrm rot="16200000">
            <a:off x="-958824" y="3329514"/>
            <a:ext cx="3175032" cy="461665"/>
          </a:xfrm>
          <a:prstGeom prst="rect">
            <a:avLst/>
          </a:prstGeom>
          <a:noFill/>
        </p:spPr>
        <p:txBody>
          <a:bodyPr wrap="square" rtlCol="0">
            <a:spAutoFit/>
          </a:bodyPr>
          <a:lstStyle/>
          <a:p>
            <a:pPr algn="ctr"/>
            <a:r>
              <a:rPr lang="ar-SA" sz="2400" b="1" dirty="0">
                <a:latin typeface="Arabic Typesetting" panose="03020402040406030203" pitchFamily="66" charset="-78"/>
                <a:cs typeface="Arabic Typesetting" panose="03020402040406030203" pitchFamily="66" charset="-78"/>
              </a:rPr>
              <a:t>التغلب على مشكلات التخطيط </a:t>
            </a:r>
            <a:endParaRPr lang="en-US" sz="24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3109842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186" t="5185" r="12274" b="12037"/>
          <a:stretch/>
        </p:blipFill>
        <p:spPr>
          <a:xfrm>
            <a:off x="671276" y="603620"/>
            <a:ext cx="9080500" cy="6076990"/>
          </a:xfrm>
          <a:prstGeom prst="rect">
            <a:avLst/>
          </a:prstGeom>
        </p:spPr>
      </p:pic>
      <p:sp>
        <p:nvSpPr>
          <p:cNvPr id="5" name="Rectangle 4"/>
          <p:cNvSpPr/>
          <p:nvPr/>
        </p:nvSpPr>
        <p:spPr>
          <a:xfrm>
            <a:off x="1280876" y="2692400"/>
            <a:ext cx="1219200" cy="30480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000" dirty="0">
              <a:latin typeface="Arabic Typesetting" panose="03020402040406030203" pitchFamily="66" charset="-78"/>
              <a:cs typeface="Arabic Typesetting" panose="03020402040406030203" pitchFamily="66" charset="-78"/>
            </a:endParaRPr>
          </a:p>
        </p:txBody>
      </p:sp>
      <p:sp>
        <p:nvSpPr>
          <p:cNvPr id="6" name="TextBox 5"/>
          <p:cNvSpPr txBox="1"/>
          <p:nvPr/>
        </p:nvSpPr>
        <p:spPr>
          <a:xfrm>
            <a:off x="7250073" y="2382572"/>
            <a:ext cx="2184400" cy="707886"/>
          </a:xfrm>
          <a:prstGeom prst="rect">
            <a:avLst/>
          </a:prstGeom>
          <a:noFill/>
        </p:spPr>
        <p:txBody>
          <a:bodyPr wrap="square" rtlCol="0">
            <a:spAutoFit/>
          </a:bodyPr>
          <a:lstStyle/>
          <a:p>
            <a:pPr algn="r" rtl="1"/>
            <a:r>
              <a:rPr lang="ar-SA" sz="4000" b="1" dirty="0">
                <a:solidFill>
                  <a:schemeClr val="bg1"/>
                </a:solidFill>
                <a:latin typeface="Arabic Typesetting" panose="03020402040406030203" pitchFamily="66" charset="-78"/>
                <a:cs typeface="Arabic Typesetting" panose="03020402040406030203" pitchFamily="66" charset="-78"/>
              </a:rPr>
              <a:t>المادة:</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14" name="Rectangle 13"/>
          <p:cNvSpPr/>
          <p:nvPr/>
        </p:nvSpPr>
        <p:spPr>
          <a:xfrm>
            <a:off x="3731976" y="3635049"/>
            <a:ext cx="3136900" cy="646331"/>
          </a:xfrm>
          <a:prstGeom prst="rect">
            <a:avLst/>
          </a:prstGeom>
        </p:spPr>
        <p:txBody>
          <a:bodyPr wrap="square">
            <a:spAutoFit/>
          </a:bodyPr>
          <a:lstStyle/>
          <a:p>
            <a:pPr algn="ctr" rtl="1"/>
            <a:r>
              <a:rPr lang="ar-SA" sz="3600" b="1" dirty="0">
                <a:solidFill>
                  <a:srgbClr val="1CDA01"/>
                </a:solidFill>
                <a:latin typeface="Arabic Typesetting" panose="03020402040406030203" pitchFamily="66" charset="-78"/>
                <a:cs typeface="Arabic Typesetting" panose="03020402040406030203" pitchFamily="66" charset="-78"/>
              </a:rPr>
              <a:t>نصائح مهمة في إدارة الوقت</a:t>
            </a:r>
          </a:p>
        </p:txBody>
      </p:sp>
      <p:sp>
        <p:nvSpPr>
          <p:cNvPr id="17" name="Rectangle 16"/>
          <p:cNvSpPr/>
          <p:nvPr/>
        </p:nvSpPr>
        <p:spPr>
          <a:xfrm>
            <a:off x="7736389" y="3094911"/>
            <a:ext cx="1219200" cy="304800"/>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000" dirty="0">
              <a:latin typeface="Arabic Typesetting" panose="03020402040406030203" pitchFamily="66" charset="-78"/>
              <a:cs typeface="Arabic Typesetting" panose="03020402040406030203" pitchFamily="66" charset="-78"/>
            </a:endParaRPr>
          </a:p>
        </p:txBody>
      </p:sp>
      <p:sp>
        <p:nvSpPr>
          <p:cNvPr id="18" name="Rectangle 17"/>
          <p:cNvSpPr/>
          <p:nvPr/>
        </p:nvSpPr>
        <p:spPr>
          <a:xfrm>
            <a:off x="4690826" y="3097838"/>
            <a:ext cx="1314450" cy="301873"/>
          </a:xfrm>
          <a:prstGeom prst="rect">
            <a:avLst/>
          </a:prstGeom>
          <a:solidFill>
            <a:srgbClr val="61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000" dirty="0">
              <a:latin typeface="Arabic Typesetting" panose="03020402040406030203" pitchFamily="66" charset="-78"/>
              <a:cs typeface="Arabic Typesetting" panose="03020402040406030203" pitchFamily="66" charset="-78"/>
            </a:endParaRPr>
          </a:p>
        </p:txBody>
      </p:sp>
      <p:sp>
        <p:nvSpPr>
          <p:cNvPr id="19" name="TextBox 18"/>
          <p:cNvSpPr txBox="1"/>
          <p:nvPr/>
        </p:nvSpPr>
        <p:spPr>
          <a:xfrm>
            <a:off x="7257703" y="2995784"/>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الصف</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20" name="Rectangle 19"/>
          <p:cNvSpPr/>
          <p:nvPr/>
        </p:nvSpPr>
        <p:spPr>
          <a:xfrm>
            <a:off x="1564669" y="3129365"/>
            <a:ext cx="1314450" cy="301873"/>
          </a:xfrm>
          <a:prstGeom prst="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000" dirty="0">
              <a:latin typeface="Arabic Typesetting" panose="03020402040406030203" pitchFamily="66" charset="-78"/>
              <a:cs typeface="Arabic Typesetting" panose="03020402040406030203" pitchFamily="66" charset="-78"/>
            </a:endParaRPr>
          </a:p>
        </p:txBody>
      </p:sp>
      <p:sp>
        <p:nvSpPr>
          <p:cNvPr id="21" name="TextBox 20"/>
          <p:cNvSpPr txBox="1"/>
          <p:nvPr/>
        </p:nvSpPr>
        <p:spPr>
          <a:xfrm>
            <a:off x="4220446" y="2945576"/>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العنوان</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22" name="TextBox 21"/>
          <p:cNvSpPr txBox="1"/>
          <p:nvPr/>
        </p:nvSpPr>
        <p:spPr>
          <a:xfrm>
            <a:off x="1183189" y="2977418"/>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المعلمة</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pic>
        <p:nvPicPr>
          <p:cNvPr id="25" name="Picture 2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5926" t="5556" b="29259"/>
          <a:stretch/>
        </p:blipFill>
        <p:spPr>
          <a:xfrm rot="20825538">
            <a:off x="7371110" y="3565729"/>
            <a:ext cx="304111" cy="309384"/>
          </a:xfrm>
          <a:prstGeom prst="rect">
            <a:avLst/>
          </a:prstGeom>
          <a:ln>
            <a:noFill/>
          </a:ln>
        </p:spPr>
      </p:pic>
      <p:pic>
        <p:nvPicPr>
          <p:cNvPr id="27" name="Picture 2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926" t="5556" b="29259"/>
          <a:stretch/>
        </p:blipFill>
        <p:spPr>
          <a:xfrm>
            <a:off x="4927832" y="2448742"/>
            <a:ext cx="434308" cy="441839"/>
          </a:xfrm>
          <a:prstGeom prst="rect">
            <a:avLst/>
          </a:prstGeom>
        </p:spPr>
      </p:pic>
      <p:sp>
        <p:nvSpPr>
          <p:cNvPr id="28" name="Rectangle 27"/>
          <p:cNvSpPr/>
          <p:nvPr/>
        </p:nvSpPr>
        <p:spPr>
          <a:xfrm>
            <a:off x="4998739" y="2365947"/>
            <a:ext cx="3746492" cy="707886"/>
          </a:xfrm>
          <a:prstGeom prst="rect">
            <a:avLst/>
          </a:prstGeom>
        </p:spPr>
        <p:txBody>
          <a:bodyPr wrap="square">
            <a:spAutoFit/>
          </a:bodyPr>
          <a:lstStyle/>
          <a:p>
            <a:pPr algn="r" rtl="1"/>
            <a:r>
              <a:rPr lang="ar-SA" sz="4000" b="1" dirty="0">
                <a:solidFill>
                  <a:schemeClr val="accent1">
                    <a:lumMod val="60000"/>
                    <a:lumOff val="40000"/>
                  </a:schemeClr>
                </a:solidFill>
                <a:latin typeface="Arabic Typesetting" panose="03020402040406030203" pitchFamily="66" charset="-78"/>
                <a:cs typeface="Arabic Typesetting" panose="03020402040406030203" pitchFamily="66" charset="-78"/>
              </a:rPr>
              <a:t>الدراسات الاجتماعية والمواطنة</a:t>
            </a:r>
          </a:p>
        </p:txBody>
      </p:sp>
      <p:sp>
        <p:nvSpPr>
          <p:cNvPr id="29" name="Rectangle 28"/>
          <p:cNvSpPr/>
          <p:nvPr/>
        </p:nvSpPr>
        <p:spPr>
          <a:xfrm>
            <a:off x="4005225" y="4468886"/>
            <a:ext cx="3746492" cy="707886"/>
          </a:xfrm>
          <a:prstGeom prst="rect">
            <a:avLst/>
          </a:prstGeom>
        </p:spPr>
        <p:txBody>
          <a:bodyPr wrap="square">
            <a:spAutoFit/>
          </a:bodyPr>
          <a:lstStyle/>
          <a:p>
            <a:pPr algn="ctr" rtl="1"/>
            <a:r>
              <a:rPr lang="ar-SA" sz="4000" b="1" dirty="0">
                <a:solidFill>
                  <a:srgbClr val="FBD564"/>
                </a:solidFill>
                <a:latin typeface="Arabic Typesetting" panose="03020402040406030203" pitchFamily="66" charset="-78"/>
                <a:cs typeface="Arabic Typesetting" panose="03020402040406030203" pitchFamily="66" charset="-78"/>
              </a:rPr>
              <a:t>مركز الإنتاج - وزارة التعليم</a:t>
            </a:r>
          </a:p>
        </p:txBody>
      </p:sp>
      <p:sp>
        <p:nvSpPr>
          <p:cNvPr id="30" name="Rectangle 29"/>
          <p:cNvSpPr/>
          <p:nvPr/>
        </p:nvSpPr>
        <p:spPr>
          <a:xfrm>
            <a:off x="3629244" y="5157842"/>
            <a:ext cx="4245517" cy="707886"/>
          </a:xfrm>
          <a:prstGeom prst="rect">
            <a:avLst/>
          </a:prstGeom>
        </p:spPr>
        <p:txBody>
          <a:bodyPr wrap="square">
            <a:spAutoFit/>
          </a:bodyPr>
          <a:lstStyle/>
          <a:p>
            <a:pPr algn="ctr" rtl="1"/>
            <a:r>
              <a:rPr lang="ar-SA" sz="4000" b="1" dirty="0">
                <a:solidFill>
                  <a:srgbClr val="FBD564"/>
                </a:solidFill>
                <a:latin typeface="Arabic Typesetting" panose="03020402040406030203" pitchFamily="66" charset="-78"/>
                <a:cs typeface="Arabic Typesetting" panose="03020402040406030203" pitchFamily="66" charset="-78"/>
              </a:rPr>
              <a:t>يوتيوب</a:t>
            </a:r>
            <a:endParaRPr lang="en-US" sz="4000" b="1" dirty="0">
              <a:solidFill>
                <a:srgbClr val="FBD564"/>
              </a:solidFill>
              <a:latin typeface="Arabic Typesetting" panose="03020402040406030203" pitchFamily="66" charset="-78"/>
              <a:cs typeface="Arabic Typesetting" panose="03020402040406030203" pitchFamily="66" charset="-78"/>
            </a:endParaRPr>
          </a:p>
        </p:txBody>
      </p:sp>
      <p:sp>
        <p:nvSpPr>
          <p:cNvPr id="31" name="Rectangle 30"/>
          <p:cNvSpPr/>
          <p:nvPr/>
        </p:nvSpPr>
        <p:spPr>
          <a:xfrm>
            <a:off x="4684477" y="5729774"/>
            <a:ext cx="2184399" cy="750975"/>
          </a:xfrm>
          <a:prstGeom prst="rect">
            <a:avLst/>
          </a:prstGeom>
        </p:spPr>
        <p:txBody>
          <a:bodyPr wrap="square">
            <a:spAutoFit/>
          </a:bodyPr>
          <a:lstStyle/>
          <a:p>
            <a:pPr algn="ctr" rtl="1">
              <a:lnSpc>
                <a:spcPct val="107000"/>
              </a:lnSpc>
              <a:spcAft>
                <a:spcPts val="800"/>
              </a:spcAft>
            </a:pPr>
            <a:r>
              <a:rPr lang="ar-SA" sz="4000" b="1" dirty="0">
                <a:solidFill>
                  <a:srgbClr val="FBD564"/>
                </a:solidFill>
                <a:latin typeface="Arabic Typesetting" panose="03020402040406030203" pitchFamily="66" charset="-78"/>
                <a:cs typeface="Arabic Typesetting" panose="03020402040406030203" pitchFamily="66" charset="-78"/>
              </a:rPr>
              <a:t>1441 هـ</a:t>
            </a:r>
            <a:endParaRPr lang="en-US" sz="4000" b="1" dirty="0">
              <a:solidFill>
                <a:srgbClr val="FBD564"/>
              </a:solidFill>
              <a:latin typeface="Arabic Typesetting" panose="03020402040406030203" pitchFamily="66" charset="-78"/>
              <a:cs typeface="Arabic Typesetting" panose="03020402040406030203" pitchFamily="66" charset="-78"/>
            </a:endParaRPr>
          </a:p>
        </p:txBody>
      </p:sp>
      <p:sp>
        <p:nvSpPr>
          <p:cNvPr id="32" name="Rectangle 31"/>
          <p:cNvSpPr/>
          <p:nvPr/>
        </p:nvSpPr>
        <p:spPr>
          <a:xfrm>
            <a:off x="7481430" y="3623749"/>
            <a:ext cx="1770173" cy="646331"/>
          </a:xfrm>
          <a:prstGeom prst="rect">
            <a:avLst/>
          </a:prstGeom>
        </p:spPr>
        <p:txBody>
          <a:bodyPr wrap="square">
            <a:spAutoFit/>
          </a:bodyPr>
          <a:lstStyle/>
          <a:p>
            <a:pPr algn="ctr" rtl="1"/>
            <a:r>
              <a:rPr lang="ar-SA" sz="3600" dirty="0">
                <a:solidFill>
                  <a:srgbClr val="8FD2F8"/>
                </a:solidFill>
                <a:latin typeface="Arabic Typesetting" panose="03020402040406030203" pitchFamily="66" charset="-78"/>
                <a:cs typeface="Arabic Typesetting" panose="03020402040406030203" pitchFamily="66" charset="-78"/>
              </a:rPr>
              <a:t>الثاني متوسط</a:t>
            </a:r>
            <a:endParaRPr lang="en-US" sz="3600" dirty="0">
              <a:solidFill>
                <a:srgbClr val="8FD2F8"/>
              </a:solidFill>
              <a:latin typeface="Arabic Typesetting" panose="03020402040406030203" pitchFamily="66" charset="-78"/>
              <a:cs typeface="Arabic Typesetting" panose="03020402040406030203" pitchFamily="66" charset="-78"/>
            </a:endParaRPr>
          </a:p>
        </p:txBody>
      </p:sp>
      <p:sp>
        <p:nvSpPr>
          <p:cNvPr id="33" name="Rectangle 32"/>
          <p:cNvSpPr/>
          <p:nvPr/>
        </p:nvSpPr>
        <p:spPr>
          <a:xfrm>
            <a:off x="1005389" y="3695081"/>
            <a:ext cx="2574187" cy="584775"/>
          </a:xfrm>
          <a:prstGeom prst="rect">
            <a:avLst/>
          </a:prstGeom>
        </p:spPr>
        <p:txBody>
          <a:bodyPr wrap="square">
            <a:spAutoFit/>
          </a:bodyPr>
          <a:lstStyle/>
          <a:p>
            <a:pPr algn="ctr" rtl="1"/>
            <a:r>
              <a:rPr lang="ar-SA" sz="3200" b="1" dirty="0">
                <a:solidFill>
                  <a:srgbClr val="55BFCB"/>
                </a:solidFill>
                <a:latin typeface="Arabic Typesetting" panose="03020402040406030203" pitchFamily="66" charset="-78"/>
                <a:cs typeface="Arabic Typesetting" panose="03020402040406030203" pitchFamily="66" charset="-78"/>
              </a:rPr>
              <a:t>أ. لُجين عبد الرحمن الحارثي</a:t>
            </a:r>
          </a:p>
        </p:txBody>
      </p:sp>
      <p:sp>
        <p:nvSpPr>
          <p:cNvPr id="38" name="TextBox 37">
            <a:extLst>
              <a:ext uri="{FF2B5EF4-FFF2-40B4-BE49-F238E27FC236}">
                <a16:creationId xmlns:a16="http://schemas.microsoft.com/office/drawing/2014/main" id="{597AF383-F17C-406B-A932-B97C0B2E8B00}"/>
              </a:ext>
            </a:extLst>
          </p:cNvPr>
          <p:cNvSpPr txBox="1"/>
          <p:nvPr/>
        </p:nvSpPr>
        <p:spPr>
          <a:xfrm>
            <a:off x="7330047" y="4515467"/>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المخرج</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39" name="TextBox 38">
            <a:extLst>
              <a:ext uri="{FF2B5EF4-FFF2-40B4-BE49-F238E27FC236}">
                <a16:creationId xmlns:a16="http://schemas.microsoft.com/office/drawing/2014/main" id="{3C2E1DEE-E019-4C71-A631-60D9AC55703C}"/>
              </a:ext>
            </a:extLst>
          </p:cNvPr>
          <p:cNvSpPr txBox="1"/>
          <p:nvPr/>
        </p:nvSpPr>
        <p:spPr>
          <a:xfrm>
            <a:off x="7330047" y="5157842"/>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كاميرا</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40" name="TextBox 39">
            <a:extLst>
              <a:ext uri="{FF2B5EF4-FFF2-40B4-BE49-F238E27FC236}">
                <a16:creationId xmlns:a16="http://schemas.microsoft.com/office/drawing/2014/main" id="{F3B7BFEE-1B40-439D-9CA0-EE34A85D8F8F}"/>
              </a:ext>
            </a:extLst>
          </p:cNvPr>
          <p:cNvSpPr txBox="1"/>
          <p:nvPr/>
        </p:nvSpPr>
        <p:spPr>
          <a:xfrm>
            <a:off x="7378188" y="5802633"/>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التاريخ</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26" name="Rectangle 25">
            <a:extLst>
              <a:ext uri="{FF2B5EF4-FFF2-40B4-BE49-F238E27FC236}">
                <a16:creationId xmlns:a16="http://schemas.microsoft.com/office/drawing/2014/main" id="{64F5CA19-E5E7-4ADF-A0CA-72578999379E}"/>
              </a:ext>
            </a:extLst>
          </p:cNvPr>
          <p:cNvSpPr/>
          <p:nvPr/>
        </p:nvSpPr>
        <p:spPr>
          <a:xfrm>
            <a:off x="4927832" y="120835"/>
            <a:ext cx="4789000" cy="769441"/>
          </a:xfrm>
          <a:prstGeom prst="rect">
            <a:avLst/>
          </a:prstGeom>
        </p:spPr>
        <p:txBody>
          <a:bodyPr wrap="square">
            <a:spAutoFit/>
          </a:bodyPr>
          <a:lstStyle/>
          <a:p>
            <a:pPr algn="r" rtl="1"/>
            <a:r>
              <a:rPr lang="ar-SA" sz="4400" dirty="0">
                <a:latin typeface="Arabic Typesetting" panose="03020402040406030203" pitchFamily="66" charset="-78"/>
                <a:cs typeface="Arabic Typesetting" panose="03020402040406030203" pitchFamily="66" charset="-78"/>
              </a:rPr>
              <a:t>لنشاهد مقطعًا هادفًا.</a:t>
            </a:r>
            <a:endParaRPr lang="en-US" sz="4400" dirty="0">
              <a:latin typeface="Arabic Typesetting" panose="03020402040406030203" pitchFamily="66" charset="-78"/>
              <a:cs typeface="Arabic Typesetting" panose="03020402040406030203" pitchFamily="66" charset="-78"/>
            </a:endParaRPr>
          </a:p>
        </p:txBody>
      </p:sp>
      <p:pic>
        <p:nvPicPr>
          <p:cNvPr id="36" name="Picture 35">
            <a:extLst>
              <a:ext uri="{FF2B5EF4-FFF2-40B4-BE49-F238E27FC236}">
                <a16:creationId xmlns:a16="http://schemas.microsoft.com/office/drawing/2014/main" id="{8B0BD0EC-93CD-4DB0-9A52-708D5A5DC12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98486" y="2265454"/>
            <a:ext cx="2600645" cy="4491272"/>
          </a:xfrm>
          <a:prstGeom prst="rect">
            <a:avLst/>
          </a:prstGeom>
        </p:spPr>
      </p:pic>
      <p:pic>
        <p:nvPicPr>
          <p:cNvPr id="37" name="Picture 36">
            <a:extLst>
              <a:ext uri="{FF2B5EF4-FFF2-40B4-BE49-F238E27FC236}">
                <a16:creationId xmlns:a16="http://schemas.microsoft.com/office/drawing/2014/main" id="{C951F364-8E18-4773-8BFD-D75A276FC2A5}"/>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926" t="5556" b="29259"/>
          <a:stretch/>
        </p:blipFill>
        <p:spPr>
          <a:xfrm rot="483946">
            <a:off x="10950004" y="1934616"/>
            <a:ext cx="452673" cy="460523"/>
          </a:xfrm>
          <a:prstGeom prst="rect">
            <a:avLst/>
          </a:prstGeom>
        </p:spPr>
      </p:pic>
      <p:pic>
        <p:nvPicPr>
          <p:cNvPr id="41" name="Picture 40">
            <a:extLst>
              <a:ext uri="{FF2B5EF4-FFF2-40B4-BE49-F238E27FC236}">
                <a16:creationId xmlns:a16="http://schemas.microsoft.com/office/drawing/2014/main" id="{9A245EFD-0345-4E3E-8103-71B79E083969}"/>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926" t="5556" b="29259"/>
          <a:stretch/>
        </p:blipFill>
        <p:spPr>
          <a:xfrm rot="20653386">
            <a:off x="10269079" y="1439689"/>
            <a:ext cx="452673" cy="460523"/>
          </a:xfrm>
          <a:prstGeom prst="rect">
            <a:avLst/>
          </a:prstGeom>
        </p:spPr>
      </p:pic>
      <p:pic>
        <p:nvPicPr>
          <p:cNvPr id="42" name="Picture 41">
            <a:extLst>
              <a:ext uri="{FF2B5EF4-FFF2-40B4-BE49-F238E27FC236}">
                <a16:creationId xmlns:a16="http://schemas.microsoft.com/office/drawing/2014/main" id="{EB9340C4-DE4F-440C-8F8B-F21FBF072E67}"/>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926" t="5556" b="29259"/>
          <a:stretch/>
        </p:blipFill>
        <p:spPr>
          <a:xfrm rot="759210">
            <a:off x="10824002" y="1179948"/>
            <a:ext cx="452673" cy="460523"/>
          </a:xfrm>
          <a:prstGeom prst="rect">
            <a:avLst/>
          </a:prstGeom>
        </p:spPr>
      </p:pic>
      <p:pic>
        <p:nvPicPr>
          <p:cNvPr id="34" name="Picture 33">
            <a:extLst>
              <a:ext uri="{FF2B5EF4-FFF2-40B4-BE49-F238E27FC236}">
                <a16:creationId xmlns:a16="http://schemas.microsoft.com/office/drawing/2014/main" id="{592393F6-783A-461B-A224-8C54D26B7F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66073" y="122211"/>
            <a:ext cx="679622" cy="679622"/>
          </a:xfrm>
          <a:prstGeom prst="rect">
            <a:avLst/>
          </a:prstGeom>
        </p:spPr>
      </p:pic>
      <p:sp>
        <p:nvSpPr>
          <p:cNvPr id="35" name="TextBox 34">
            <a:extLst>
              <a:ext uri="{FF2B5EF4-FFF2-40B4-BE49-F238E27FC236}">
                <a16:creationId xmlns:a16="http://schemas.microsoft.com/office/drawing/2014/main" id="{7A5F57B6-5FCE-4FE1-A9CF-04DE5570361C}"/>
              </a:ext>
            </a:extLst>
          </p:cNvPr>
          <p:cNvSpPr txBox="1"/>
          <p:nvPr/>
        </p:nvSpPr>
        <p:spPr>
          <a:xfrm>
            <a:off x="9634470" y="189725"/>
            <a:ext cx="2034001" cy="646331"/>
          </a:xfrm>
          <a:prstGeom prst="rect">
            <a:avLst/>
          </a:prstGeom>
          <a:noFill/>
        </p:spPr>
        <p:txBody>
          <a:bodyPr wrap="square" rtlCol="0">
            <a:spAutoFit/>
          </a:bodyPr>
          <a:lstStyle/>
          <a:p>
            <a:pPr algn="ctr"/>
            <a:r>
              <a:rPr lang="ar-SA"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rPr>
              <a:t>ختامًا</a:t>
            </a:r>
            <a:endParaRPr lang="en-IN"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endParaRPr>
          </a:p>
        </p:txBody>
      </p:sp>
      <p:pic>
        <p:nvPicPr>
          <p:cNvPr id="43" name="Picture 42">
            <a:extLst>
              <a:ext uri="{FF2B5EF4-FFF2-40B4-BE49-F238E27FC236}">
                <a16:creationId xmlns:a16="http://schemas.microsoft.com/office/drawing/2014/main" id="{EC0FB0E5-8B83-497B-926F-53A9A1D605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18473" y="274611"/>
            <a:ext cx="679622" cy="679622"/>
          </a:xfrm>
          <a:prstGeom prst="rect">
            <a:avLst/>
          </a:prstGeom>
        </p:spPr>
      </p:pic>
      <p:sp>
        <p:nvSpPr>
          <p:cNvPr id="44" name="TextBox 43">
            <a:extLst>
              <a:ext uri="{FF2B5EF4-FFF2-40B4-BE49-F238E27FC236}">
                <a16:creationId xmlns:a16="http://schemas.microsoft.com/office/drawing/2014/main" id="{2DB07570-1D9D-45D0-8C7E-629B31F44C52}"/>
              </a:ext>
            </a:extLst>
          </p:cNvPr>
          <p:cNvSpPr txBox="1"/>
          <p:nvPr/>
        </p:nvSpPr>
        <p:spPr>
          <a:xfrm>
            <a:off x="9786870" y="342125"/>
            <a:ext cx="2034001" cy="646331"/>
          </a:xfrm>
          <a:prstGeom prst="rect">
            <a:avLst/>
          </a:prstGeom>
          <a:noFill/>
        </p:spPr>
        <p:txBody>
          <a:bodyPr wrap="square" rtlCol="0">
            <a:spAutoFit/>
          </a:bodyPr>
          <a:lstStyle/>
          <a:p>
            <a:pPr algn="ctr"/>
            <a:r>
              <a:rPr lang="ar-SA"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rPr>
              <a:t>ختامًا</a:t>
            </a:r>
            <a:endParaRPr lang="en-IN"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endParaRPr>
          </a:p>
        </p:txBody>
      </p:sp>
    </p:spTree>
    <p:extLst>
      <p:ext uri="{BB962C8B-B14F-4D97-AF65-F5344CB8AC3E}">
        <p14:creationId xmlns:p14="http://schemas.microsoft.com/office/powerpoint/2010/main" val="969688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8F99D053-FB83-41F1-B2CB-C10918BC99BC}"/>
              </a:ext>
            </a:extLst>
          </p:cNvPr>
          <p:cNvSpPr/>
          <p:nvPr/>
        </p:nvSpPr>
        <p:spPr>
          <a:xfrm>
            <a:off x="11327226" y="2337441"/>
            <a:ext cx="864774"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53" name="TextBox 52">
            <a:extLst>
              <a:ext uri="{FF2B5EF4-FFF2-40B4-BE49-F238E27FC236}">
                <a16:creationId xmlns:a16="http://schemas.microsoft.com/office/drawing/2014/main" id="{7F4373C1-3934-47C3-8F36-E2FB2615CA87}"/>
              </a:ext>
            </a:extLst>
          </p:cNvPr>
          <p:cNvSpPr txBox="1"/>
          <p:nvPr/>
        </p:nvSpPr>
        <p:spPr>
          <a:xfrm rot="16200000">
            <a:off x="10932752" y="3194734"/>
            <a:ext cx="1992086" cy="646331"/>
          </a:xfrm>
          <a:prstGeom prst="rect">
            <a:avLst/>
          </a:prstGeom>
          <a:noFill/>
        </p:spPr>
        <p:txBody>
          <a:bodyPr wrap="square" rtlCol="0">
            <a:spAutoFit/>
          </a:bodyPr>
          <a:lstStyle/>
          <a:p>
            <a:pPr algn="ctr" rtl="1"/>
            <a:r>
              <a:rPr lang="ar-SA" sz="3600" b="1" dirty="0">
                <a:latin typeface="Arabic Typesetting" panose="03020402040406030203" pitchFamily="66" charset="-78"/>
                <a:cs typeface="Arabic Typesetting" panose="03020402040406030203" pitchFamily="66" charset="-78"/>
              </a:rPr>
              <a:t>مقدمة</a:t>
            </a:r>
            <a:endParaRPr lang="en-US" sz="3600" b="1" dirty="0">
              <a:latin typeface="Arabic Typesetting" panose="03020402040406030203" pitchFamily="66" charset="-78"/>
              <a:cs typeface="Arabic Typesetting" panose="03020402040406030203" pitchFamily="66" charset="-78"/>
            </a:endParaRPr>
          </a:p>
        </p:txBody>
      </p:sp>
      <p:sp>
        <p:nvSpPr>
          <p:cNvPr id="41" name="Rectangle 40">
            <a:extLst>
              <a:ext uri="{FF2B5EF4-FFF2-40B4-BE49-F238E27FC236}">
                <a16:creationId xmlns:a16="http://schemas.microsoft.com/office/drawing/2014/main" id="{EB19F86F-9303-408A-A8C2-CC143FC394C7}"/>
              </a:ext>
            </a:extLst>
          </p:cNvPr>
          <p:cNvSpPr/>
          <p:nvPr/>
        </p:nvSpPr>
        <p:spPr>
          <a:xfrm>
            <a:off x="1329502" y="0"/>
            <a:ext cx="10316583" cy="6858000"/>
          </a:xfrm>
          <a:prstGeom prst="rect">
            <a:avLst/>
          </a:prstGeom>
          <a:solidFill>
            <a:schemeClr val="bg1"/>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72" name="Rectangle 71">
            <a:extLst>
              <a:ext uri="{FF2B5EF4-FFF2-40B4-BE49-F238E27FC236}">
                <a16:creationId xmlns:a16="http://schemas.microsoft.com/office/drawing/2014/main" id="{C353450C-595D-4D74-A38F-47A3BECEEEAC}"/>
              </a:ext>
            </a:extLst>
          </p:cNvPr>
          <p:cNvSpPr/>
          <p:nvPr/>
        </p:nvSpPr>
        <p:spPr>
          <a:xfrm>
            <a:off x="-628338" y="0"/>
            <a:ext cx="279093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73" name="Freeform: Shape 72">
            <a:extLst>
              <a:ext uri="{FF2B5EF4-FFF2-40B4-BE49-F238E27FC236}">
                <a16:creationId xmlns:a16="http://schemas.microsoft.com/office/drawing/2014/main" id="{64D3F1DD-A8D0-43DE-8E53-D359B5008CA8}"/>
              </a:ext>
            </a:extLst>
          </p:cNvPr>
          <p:cNvSpPr/>
          <p:nvPr/>
        </p:nvSpPr>
        <p:spPr>
          <a:xfrm>
            <a:off x="1159795"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4" name="TextBox 73">
            <a:extLst>
              <a:ext uri="{FF2B5EF4-FFF2-40B4-BE49-F238E27FC236}">
                <a16:creationId xmlns:a16="http://schemas.microsoft.com/office/drawing/2014/main" id="{3420DAA1-0B7A-4233-95EB-E93037B0479F}"/>
              </a:ext>
            </a:extLst>
          </p:cNvPr>
          <p:cNvSpPr txBox="1"/>
          <p:nvPr/>
        </p:nvSpPr>
        <p:spPr>
          <a:xfrm rot="16200000">
            <a:off x="646820" y="3267317"/>
            <a:ext cx="2615427"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رصد مشكلات التخطيط</a:t>
            </a:r>
            <a:endParaRPr lang="en-US" sz="3200" b="1" dirty="0">
              <a:latin typeface="Arabic Typesetting" panose="03020402040406030203" pitchFamily="66" charset="-78"/>
              <a:cs typeface="Arabic Typesetting" panose="03020402040406030203" pitchFamily="66" charset="-78"/>
            </a:endParaRPr>
          </a:p>
        </p:txBody>
      </p:sp>
      <p:pic>
        <p:nvPicPr>
          <p:cNvPr id="75" name="Picture 74">
            <a:extLst>
              <a:ext uri="{FF2B5EF4-FFF2-40B4-BE49-F238E27FC236}">
                <a16:creationId xmlns:a16="http://schemas.microsoft.com/office/drawing/2014/main" id="{F6CABEDB-F7EF-496A-BAE9-F797BCFA0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209050" y="3285074"/>
            <a:ext cx="530600" cy="455398"/>
          </a:xfrm>
          <a:prstGeom prst="rect">
            <a:avLst/>
          </a:prstGeom>
        </p:spPr>
      </p:pic>
      <p:sp>
        <p:nvSpPr>
          <p:cNvPr id="76" name="Rectangle 75">
            <a:extLst>
              <a:ext uri="{FF2B5EF4-FFF2-40B4-BE49-F238E27FC236}">
                <a16:creationId xmlns:a16="http://schemas.microsoft.com/office/drawing/2014/main" id="{68190E79-DC80-4250-8ADF-6D62362246F7}"/>
              </a:ext>
            </a:extLst>
          </p:cNvPr>
          <p:cNvSpPr/>
          <p:nvPr/>
        </p:nvSpPr>
        <p:spPr>
          <a:xfrm>
            <a:off x="-628338" y="0"/>
            <a:ext cx="234072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77" name="Freeform: Shape 76">
            <a:extLst>
              <a:ext uri="{FF2B5EF4-FFF2-40B4-BE49-F238E27FC236}">
                <a16:creationId xmlns:a16="http://schemas.microsoft.com/office/drawing/2014/main" id="{EAE05349-F764-402A-80F5-A5438E5AE39C}"/>
              </a:ext>
            </a:extLst>
          </p:cNvPr>
          <p:cNvSpPr/>
          <p:nvPr/>
        </p:nvSpPr>
        <p:spPr>
          <a:xfrm>
            <a:off x="709576"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8" name="TextBox 77">
            <a:extLst>
              <a:ext uri="{FF2B5EF4-FFF2-40B4-BE49-F238E27FC236}">
                <a16:creationId xmlns:a16="http://schemas.microsoft.com/office/drawing/2014/main" id="{1D039C73-F5F2-4A2D-9D8E-66EFA6DC5CEE}"/>
              </a:ext>
            </a:extLst>
          </p:cNvPr>
          <p:cNvSpPr txBox="1"/>
          <p:nvPr/>
        </p:nvSpPr>
        <p:spPr>
          <a:xfrm rot="16200000">
            <a:off x="301569" y="3247752"/>
            <a:ext cx="2405394"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تقويم التخطيط</a:t>
            </a:r>
            <a:endParaRPr lang="en-US" sz="3200" b="1" dirty="0">
              <a:latin typeface="Arabic Typesetting" panose="03020402040406030203" pitchFamily="66" charset="-78"/>
              <a:cs typeface="Arabic Typesetting" panose="03020402040406030203" pitchFamily="66" charset="-78"/>
            </a:endParaRPr>
          </a:p>
        </p:txBody>
      </p:sp>
      <p:pic>
        <p:nvPicPr>
          <p:cNvPr id="79" name="Picture 78">
            <a:extLst>
              <a:ext uri="{FF2B5EF4-FFF2-40B4-BE49-F238E27FC236}">
                <a16:creationId xmlns:a16="http://schemas.microsoft.com/office/drawing/2014/main" id="{EFD6DDFA-3DE3-41BD-8A69-7E17813C0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53519" y="3285074"/>
            <a:ext cx="530600" cy="455398"/>
          </a:xfrm>
          <a:prstGeom prst="rect">
            <a:avLst/>
          </a:prstGeom>
        </p:spPr>
      </p:pic>
      <p:sp>
        <p:nvSpPr>
          <p:cNvPr id="95" name="Rectangle 94">
            <a:extLst>
              <a:ext uri="{FF2B5EF4-FFF2-40B4-BE49-F238E27FC236}">
                <a16:creationId xmlns:a16="http://schemas.microsoft.com/office/drawing/2014/main" id="{3CFFBBC9-6F09-473C-B01D-49E1125F91CE}"/>
              </a:ext>
            </a:extLst>
          </p:cNvPr>
          <p:cNvSpPr/>
          <p:nvPr/>
        </p:nvSpPr>
        <p:spPr>
          <a:xfrm>
            <a:off x="-735036"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97" name="Freeform: Shape 96">
            <a:extLst>
              <a:ext uri="{FF2B5EF4-FFF2-40B4-BE49-F238E27FC236}">
                <a16:creationId xmlns:a16="http://schemas.microsoft.com/office/drawing/2014/main" id="{96299A6F-4E3C-44BF-BDAB-689A585F2D58}"/>
              </a:ext>
            </a:extLst>
          </p:cNvPr>
          <p:cNvSpPr/>
          <p:nvPr/>
        </p:nvSpPr>
        <p:spPr>
          <a:xfrm>
            <a:off x="250318"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16" name="TextBox 115">
            <a:extLst>
              <a:ext uri="{FF2B5EF4-FFF2-40B4-BE49-F238E27FC236}">
                <a16:creationId xmlns:a16="http://schemas.microsoft.com/office/drawing/2014/main" id="{B4E860FE-5195-4B72-8449-460DEE1097A2}"/>
              </a:ext>
            </a:extLst>
          </p:cNvPr>
          <p:cNvSpPr txBox="1"/>
          <p:nvPr/>
        </p:nvSpPr>
        <p:spPr>
          <a:xfrm rot="16200000">
            <a:off x="-583409" y="3262314"/>
            <a:ext cx="327991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اكتشاف خطأ التخطيط </a:t>
            </a:r>
            <a:endParaRPr lang="en-US" sz="3200" b="1" dirty="0">
              <a:latin typeface="Arabic Typesetting" panose="03020402040406030203" pitchFamily="66" charset="-78"/>
              <a:cs typeface="Arabic Typesetting" panose="03020402040406030203" pitchFamily="66" charset="-78"/>
            </a:endParaRPr>
          </a:p>
        </p:txBody>
      </p:sp>
      <p:pic>
        <p:nvPicPr>
          <p:cNvPr id="117" name="Picture 116">
            <a:extLst>
              <a:ext uri="{FF2B5EF4-FFF2-40B4-BE49-F238E27FC236}">
                <a16:creationId xmlns:a16="http://schemas.microsoft.com/office/drawing/2014/main" id="{71CFC231-374B-46B2-9CFB-784966D44A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6858" y="3285074"/>
            <a:ext cx="530600" cy="455398"/>
          </a:xfrm>
          <a:prstGeom prst="rect">
            <a:avLst/>
          </a:prstGeom>
        </p:spPr>
      </p:pic>
      <p:sp>
        <p:nvSpPr>
          <p:cNvPr id="118" name="Rectangle 117">
            <a:extLst>
              <a:ext uri="{FF2B5EF4-FFF2-40B4-BE49-F238E27FC236}">
                <a16:creationId xmlns:a16="http://schemas.microsoft.com/office/drawing/2014/main" id="{BA1A1AC5-5EF9-4CB5-8823-4764D08986AE}"/>
              </a:ext>
            </a:extLst>
          </p:cNvPr>
          <p:cNvSpPr/>
          <p:nvPr/>
        </p:nvSpPr>
        <p:spPr>
          <a:xfrm>
            <a:off x="-824760"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19" name="Freeform: Shape 118">
            <a:extLst>
              <a:ext uri="{FF2B5EF4-FFF2-40B4-BE49-F238E27FC236}">
                <a16:creationId xmlns:a16="http://schemas.microsoft.com/office/drawing/2014/main" id="{1F353298-2352-4FE9-A059-967CF62A28D8}"/>
              </a:ext>
            </a:extLst>
          </p:cNvPr>
          <p:cNvSpPr/>
          <p:nvPr/>
        </p:nvSpPr>
        <p:spPr>
          <a:xfrm>
            <a:off x="-197155"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pic>
        <p:nvPicPr>
          <p:cNvPr id="121" name="Picture 120">
            <a:extLst>
              <a:ext uri="{FF2B5EF4-FFF2-40B4-BE49-F238E27FC236}">
                <a16:creationId xmlns:a16="http://schemas.microsoft.com/office/drawing/2014/main" id="{A78B2DAD-90C4-4C40-A9F9-AB13E3D179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60932" y="3285074"/>
            <a:ext cx="530600" cy="455398"/>
          </a:xfrm>
          <a:prstGeom prst="rect">
            <a:avLst/>
          </a:prstGeom>
        </p:spPr>
      </p:pic>
      <p:sp>
        <p:nvSpPr>
          <p:cNvPr id="122" name="Rectangle 121">
            <a:extLst>
              <a:ext uri="{FF2B5EF4-FFF2-40B4-BE49-F238E27FC236}">
                <a16:creationId xmlns:a16="http://schemas.microsoft.com/office/drawing/2014/main" id="{09B58F93-7102-44A7-861A-3217A6DD90E3}"/>
              </a:ext>
            </a:extLst>
          </p:cNvPr>
          <p:cNvSpPr/>
          <p:nvPr/>
        </p:nvSpPr>
        <p:spPr>
          <a:xfrm>
            <a:off x="-1243853"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23" name="Freeform: Shape 122">
            <a:extLst>
              <a:ext uri="{FF2B5EF4-FFF2-40B4-BE49-F238E27FC236}">
                <a16:creationId xmlns:a16="http://schemas.microsoft.com/office/drawing/2014/main" id="{20AF929C-6FF7-4A8D-93EB-347BCD34DC85}"/>
              </a:ext>
            </a:extLst>
          </p:cNvPr>
          <p:cNvSpPr/>
          <p:nvPr/>
        </p:nvSpPr>
        <p:spPr>
          <a:xfrm>
            <a:off x="-616248"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24" name="TextBox 123">
            <a:extLst>
              <a:ext uri="{FF2B5EF4-FFF2-40B4-BE49-F238E27FC236}">
                <a16:creationId xmlns:a16="http://schemas.microsoft.com/office/drawing/2014/main" id="{97307543-D07E-4722-BCC1-B47C064B1EF3}"/>
              </a:ext>
            </a:extLst>
          </p:cNvPr>
          <p:cNvSpPr txBox="1"/>
          <p:nvPr/>
        </p:nvSpPr>
        <p:spPr>
          <a:xfrm rot="16200000">
            <a:off x="-1083647" y="3252740"/>
            <a:ext cx="258649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التقويم</a:t>
            </a:r>
            <a:endParaRPr lang="en-US" sz="3200" b="1" dirty="0">
              <a:latin typeface="Arabic Typesetting" panose="03020402040406030203" pitchFamily="66" charset="-78"/>
              <a:cs typeface="Arabic Typesetting" panose="03020402040406030203" pitchFamily="66" charset="-78"/>
            </a:endParaRPr>
          </a:p>
        </p:txBody>
      </p:sp>
      <p:pic>
        <p:nvPicPr>
          <p:cNvPr id="125" name="Picture 124">
            <a:extLst>
              <a:ext uri="{FF2B5EF4-FFF2-40B4-BE49-F238E27FC236}">
                <a16:creationId xmlns:a16="http://schemas.microsoft.com/office/drawing/2014/main" id="{8B343BB7-6E04-40C8-B3B4-0537CAE71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80025" y="3285074"/>
            <a:ext cx="530600" cy="455398"/>
          </a:xfrm>
          <a:prstGeom prst="rect">
            <a:avLst/>
          </a:prstGeom>
        </p:spPr>
      </p:pic>
      <p:sp>
        <p:nvSpPr>
          <p:cNvPr id="42" name="Freeform: Shape 41">
            <a:extLst>
              <a:ext uri="{FF2B5EF4-FFF2-40B4-BE49-F238E27FC236}">
                <a16:creationId xmlns:a16="http://schemas.microsoft.com/office/drawing/2014/main" id="{30896D57-FA73-4D79-8F9E-C921467CBE7E}"/>
              </a:ext>
            </a:extLst>
          </p:cNvPr>
          <p:cNvSpPr/>
          <p:nvPr/>
        </p:nvSpPr>
        <p:spPr>
          <a:xfrm>
            <a:off x="10945348" y="2337441"/>
            <a:ext cx="700735"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43" name="TextBox 42">
            <a:extLst>
              <a:ext uri="{FF2B5EF4-FFF2-40B4-BE49-F238E27FC236}">
                <a16:creationId xmlns:a16="http://schemas.microsoft.com/office/drawing/2014/main" id="{F7D11D45-D8C7-4125-AB03-87CD31070748}"/>
              </a:ext>
            </a:extLst>
          </p:cNvPr>
          <p:cNvSpPr txBox="1"/>
          <p:nvPr/>
        </p:nvSpPr>
        <p:spPr>
          <a:xfrm rot="16200000">
            <a:off x="9813340" y="3288886"/>
            <a:ext cx="3279913" cy="523220"/>
          </a:xfrm>
          <a:prstGeom prst="rect">
            <a:avLst/>
          </a:prstGeom>
          <a:noFill/>
        </p:spPr>
        <p:txBody>
          <a:bodyPr wrap="square" rtlCol="0">
            <a:spAutoFit/>
          </a:bodyPr>
          <a:lstStyle/>
          <a:p>
            <a:pPr algn="ctr"/>
            <a:r>
              <a:rPr lang="ar-SA" sz="2800" b="1" dirty="0">
                <a:latin typeface="Arabic Typesetting" panose="03020402040406030203" pitchFamily="66" charset="-78"/>
                <a:cs typeface="Arabic Typesetting" panose="03020402040406030203" pitchFamily="66" charset="-78"/>
              </a:rPr>
              <a:t>تجاربي والتخطيط مستقبلًا</a:t>
            </a:r>
            <a:endParaRPr lang="en-US" sz="2800" b="1" dirty="0">
              <a:latin typeface="Arabic Typesetting" panose="03020402040406030203" pitchFamily="66" charset="-78"/>
              <a:cs typeface="Arabic Typesetting" panose="03020402040406030203" pitchFamily="66" charset="-78"/>
            </a:endParaRPr>
          </a:p>
        </p:txBody>
      </p:sp>
      <p:sp>
        <p:nvSpPr>
          <p:cNvPr id="58" name="TextBox 57">
            <a:extLst>
              <a:ext uri="{FF2B5EF4-FFF2-40B4-BE49-F238E27FC236}">
                <a16:creationId xmlns:a16="http://schemas.microsoft.com/office/drawing/2014/main" id="{C05E4C40-55F5-4108-ACEB-54E458534BC0}"/>
              </a:ext>
            </a:extLst>
          </p:cNvPr>
          <p:cNvSpPr txBox="1"/>
          <p:nvPr/>
        </p:nvSpPr>
        <p:spPr>
          <a:xfrm rot="16200000">
            <a:off x="-958824" y="3329514"/>
            <a:ext cx="3175032" cy="461665"/>
          </a:xfrm>
          <a:prstGeom prst="rect">
            <a:avLst/>
          </a:prstGeom>
          <a:noFill/>
        </p:spPr>
        <p:txBody>
          <a:bodyPr wrap="square" rtlCol="0">
            <a:spAutoFit/>
          </a:bodyPr>
          <a:lstStyle/>
          <a:p>
            <a:pPr algn="ctr"/>
            <a:r>
              <a:rPr lang="ar-SA" sz="2400" b="1" dirty="0">
                <a:latin typeface="Arabic Typesetting" panose="03020402040406030203" pitchFamily="66" charset="-78"/>
                <a:cs typeface="Arabic Typesetting" panose="03020402040406030203" pitchFamily="66" charset="-78"/>
              </a:rPr>
              <a:t>التغلب على مشكلات التخطيط </a:t>
            </a:r>
            <a:endParaRPr lang="en-US" sz="2400" b="1" dirty="0">
              <a:latin typeface="Arabic Typesetting" panose="03020402040406030203" pitchFamily="66" charset="-78"/>
              <a:cs typeface="Arabic Typesetting" panose="03020402040406030203" pitchFamily="66" charset="-78"/>
            </a:endParaRPr>
          </a:p>
        </p:txBody>
      </p:sp>
      <p:sp>
        <p:nvSpPr>
          <p:cNvPr id="111" name="Flowchart: Alternate Process 110">
            <a:extLst>
              <a:ext uri="{FF2B5EF4-FFF2-40B4-BE49-F238E27FC236}">
                <a16:creationId xmlns:a16="http://schemas.microsoft.com/office/drawing/2014/main" id="{7BD7DF23-5690-445D-A923-B312D00F1171}"/>
              </a:ext>
            </a:extLst>
          </p:cNvPr>
          <p:cNvSpPr/>
          <p:nvPr/>
        </p:nvSpPr>
        <p:spPr>
          <a:xfrm rot="16200000">
            <a:off x="4807729" y="-1921658"/>
            <a:ext cx="1312389" cy="4846213"/>
          </a:xfrm>
          <a:prstGeom prst="flowChartAlternateProcess">
            <a:avLst/>
          </a:pr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2" name="Picture 111">
            <a:extLst>
              <a:ext uri="{FF2B5EF4-FFF2-40B4-BE49-F238E27FC236}">
                <a16:creationId xmlns:a16="http://schemas.microsoft.com/office/drawing/2014/main" id="{11AF023C-D0C8-4000-91A2-3BD657BD4227}"/>
              </a:ext>
            </a:extLst>
          </p:cNvPr>
          <p:cNvPicPr>
            <a:picLocks noChangeAspect="1"/>
          </p:cNvPicPr>
          <p:nvPr/>
        </p:nvPicPr>
        <p:blipFill rotWithShape="1">
          <a:blip r:embed="rId3">
            <a:extLst>
              <a:ext uri="{28A0092B-C50C-407E-A947-70E740481C1C}">
                <a14:useLocalDpi xmlns:a14="http://schemas.microsoft.com/office/drawing/2010/main" val="0"/>
              </a:ext>
            </a:extLst>
          </a:blip>
          <a:srcRect r="49394"/>
          <a:stretch/>
        </p:blipFill>
        <p:spPr>
          <a:xfrm>
            <a:off x="7345684" y="-78731"/>
            <a:ext cx="524659" cy="1090349"/>
          </a:xfrm>
          <a:prstGeom prst="rect">
            <a:avLst/>
          </a:prstGeom>
        </p:spPr>
      </p:pic>
      <p:sp>
        <p:nvSpPr>
          <p:cNvPr id="113" name="TextBox 112">
            <a:extLst>
              <a:ext uri="{FF2B5EF4-FFF2-40B4-BE49-F238E27FC236}">
                <a16:creationId xmlns:a16="http://schemas.microsoft.com/office/drawing/2014/main" id="{FC9FD269-977C-4B95-A157-816931D207F1}"/>
              </a:ext>
            </a:extLst>
          </p:cNvPr>
          <p:cNvSpPr txBox="1"/>
          <p:nvPr/>
        </p:nvSpPr>
        <p:spPr>
          <a:xfrm>
            <a:off x="3004242" y="25501"/>
            <a:ext cx="4288179" cy="1077218"/>
          </a:xfrm>
          <a:prstGeom prst="rect">
            <a:avLst/>
          </a:prstGeom>
          <a:noFill/>
        </p:spPr>
        <p:txBody>
          <a:bodyPr wrap="square" rtlCol="0">
            <a:spAutoFit/>
          </a:bodyPr>
          <a:lstStyle/>
          <a:p>
            <a:pPr algn="r" rtl="1"/>
            <a:r>
              <a:rPr lang="ar-SA" sz="3200" b="1" dirty="0">
                <a:solidFill>
                  <a:srgbClr val="F0EEF0"/>
                </a:solidFill>
                <a:latin typeface="Arabic Typesetting" panose="03020402040406030203" pitchFamily="66" charset="-78"/>
                <a:cs typeface="Arabic Typesetting" panose="03020402040406030203" pitchFamily="66" charset="-78"/>
              </a:rPr>
              <a:t>استراتيجية:</a:t>
            </a:r>
            <a:r>
              <a:rPr lang="en-US" sz="3200" b="1" dirty="0">
                <a:solidFill>
                  <a:srgbClr val="F0EEF0"/>
                </a:solidFill>
                <a:latin typeface="Arabic Typesetting" panose="03020402040406030203" pitchFamily="66" charset="-78"/>
                <a:cs typeface="Arabic Typesetting" panose="03020402040406030203" pitchFamily="66" charset="-78"/>
              </a:rPr>
              <a:t>  </a:t>
            </a:r>
            <a:r>
              <a:rPr lang="ar-SA" sz="3200" b="1" dirty="0">
                <a:solidFill>
                  <a:srgbClr val="F0EEF0"/>
                </a:solidFill>
                <a:latin typeface="Arabic Typesetting" panose="03020402040406030203" pitchFamily="66" charset="-78"/>
                <a:cs typeface="Arabic Typesetting" panose="03020402040406030203" pitchFamily="66" charset="-78"/>
              </a:rPr>
              <a:t>أرى، أعتقد، أتساءل</a:t>
            </a:r>
          </a:p>
          <a:p>
            <a:pPr algn="r" rtl="1"/>
            <a:r>
              <a:rPr lang="ar-SA" sz="3200" b="1" dirty="0">
                <a:solidFill>
                  <a:srgbClr val="F0EEF0"/>
                </a:solidFill>
                <a:latin typeface="Arabic Typesetting" panose="03020402040406030203" pitchFamily="66" charset="-78"/>
                <a:cs typeface="Arabic Typesetting" panose="03020402040406030203" pitchFamily="66" charset="-78"/>
              </a:rPr>
              <a:t>الزمن: دقيقة واحدة</a:t>
            </a:r>
            <a:endParaRPr lang="en-US" sz="2400" b="1" dirty="0">
              <a:solidFill>
                <a:srgbClr val="F0EEF0"/>
              </a:solidFill>
              <a:latin typeface="Arabic Typesetting" panose="03020402040406030203" pitchFamily="66" charset="-78"/>
              <a:cs typeface="Arabic Typesetting" panose="03020402040406030203" pitchFamily="66" charset="-78"/>
            </a:endParaRPr>
          </a:p>
        </p:txBody>
      </p:sp>
      <p:pic>
        <p:nvPicPr>
          <p:cNvPr id="114" name="Picture 113">
            <a:extLst>
              <a:ext uri="{FF2B5EF4-FFF2-40B4-BE49-F238E27FC236}">
                <a16:creationId xmlns:a16="http://schemas.microsoft.com/office/drawing/2014/main" id="{9FE4BB92-BC46-4497-963D-24F2373E1B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3723" y="1253247"/>
            <a:ext cx="8243091" cy="5448204"/>
          </a:xfrm>
          <a:prstGeom prst="rect">
            <a:avLst/>
          </a:prstGeom>
        </p:spPr>
      </p:pic>
      <p:sp>
        <p:nvSpPr>
          <p:cNvPr id="115" name="Rectangle 114">
            <a:extLst>
              <a:ext uri="{FF2B5EF4-FFF2-40B4-BE49-F238E27FC236}">
                <a16:creationId xmlns:a16="http://schemas.microsoft.com/office/drawing/2014/main" id="{CB6F9983-48AC-4DB1-95A7-FB11D905746A}"/>
              </a:ext>
            </a:extLst>
          </p:cNvPr>
          <p:cNvSpPr/>
          <p:nvPr/>
        </p:nvSpPr>
        <p:spPr>
          <a:xfrm>
            <a:off x="9040850" y="173328"/>
            <a:ext cx="2548291" cy="713845"/>
          </a:xfrm>
          <a:prstGeom prst="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0" name="Picture 119">
            <a:extLst>
              <a:ext uri="{FF2B5EF4-FFF2-40B4-BE49-F238E27FC236}">
                <a16:creationId xmlns:a16="http://schemas.microsoft.com/office/drawing/2014/main" id="{BC541E14-5AC0-4616-8320-7F15EF2CEB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7251" y="190261"/>
            <a:ext cx="679622" cy="679622"/>
          </a:xfrm>
          <a:prstGeom prst="rect">
            <a:avLst/>
          </a:prstGeom>
        </p:spPr>
      </p:pic>
      <p:sp>
        <p:nvSpPr>
          <p:cNvPr id="126" name="TextBox 125">
            <a:extLst>
              <a:ext uri="{FF2B5EF4-FFF2-40B4-BE49-F238E27FC236}">
                <a16:creationId xmlns:a16="http://schemas.microsoft.com/office/drawing/2014/main" id="{1C96628B-57FE-466A-B279-B7801B5B5BBC}"/>
              </a:ext>
            </a:extLst>
          </p:cNvPr>
          <p:cNvSpPr txBox="1"/>
          <p:nvPr/>
        </p:nvSpPr>
        <p:spPr>
          <a:xfrm>
            <a:off x="8888449" y="246176"/>
            <a:ext cx="2034001" cy="646331"/>
          </a:xfrm>
          <a:prstGeom prst="rect">
            <a:avLst/>
          </a:prstGeom>
          <a:noFill/>
          <a:ln>
            <a:noFill/>
          </a:ln>
        </p:spPr>
        <p:txBody>
          <a:bodyPr wrap="square" rtlCol="0">
            <a:spAutoFit/>
          </a:bodyPr>
          <a:lstStyle/>
          <a:p>
            <a:pPr algn="ctr"/>
            <a:r>
              <a:rPr lang="ar-SA"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rPr>
              <a:t>قصة مصورة</a:t>
            </a:r>
            <a:endParaRPr lang="en-IN"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endParaRPr>
          </a:p>
        </p:txBody>
      </p:sp>
    </p:spTree>
    <p:extLst>
      <p:ext uri="{BB962C8B-B14F-4D97-AF65-F5344CB8AC3E}">
        <p14:creationId xmlns:p14="http://schemas.microsoft.com/office/powerpoint/2010/main" val="186765652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8F99D053-FB83-41F1-B2CB-C10918BC99BC}"/>
              </a:ext>
            </a:extLst>
          </p:cNvPr>
          <p:cNvSpPr/>
          <p:nvPr/>
        </p:nvSpPr>
        <p:spPr>
          <a:xfrm>
            <a:off x="11327226" y="2337441"/>
            <a:ext cx="864774"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53" name="TextBox 52">
            <a:extLst>
              <a:ext uri="{FF2B5EF4-FFF2-40B4-BE49-F238E27FC236}">
                <a16:creationId xmlns:a16="http://schemas.microsoft.com/office/drawing/2014/main" id="{7F4373C1-3934-47C3-8F36-E2FB2615CA87}"/>
              </a:ext>
            </a:extLst>
          </p:cNvPr>
          <p:cNvSpPr txBox="1"/>
          <p:nvPr/>
        </p:nvSpPr>
        <p:spPr>
          <a:xfrm rot="16200000">
            <a:off x="10932752" y="3194734"/>
            <a:ext cx="1992086" cy="646331"/>
          </a:xfrm>
          <a:prstGeom prst="rect">
            <a:avLst/>
          </a:prstGeom>
          <a:noFill/>
        </p:spPr>
        <p:txBody>
          <a:bodyPr wrap="square" rtlCol="0">
            <a:spAutoFit/>
          </a:bodyPr>
          <a:lstStyle/>
          <a:p>
            <a:pPr algn="ctr" rtl="1"/>
            <a:r>
              <a:rPr lang="ar-SA" sz="3600" b="1" dirty="0">
                <a:latin typeface="Arabic Typesetting" panose="03020402040406030203" pitchFamily="66" charset="-78"/>
                <a:cs typeface="Arabic Typesetting" panose="03020402040406030203" pitchFamily="66" charset="-78"/>
              </a:rPr>
              <a:t>مقدمة</a:t>
            </a:r>
            <a:endParaRPr lang="en-US" sz="3600" b="1" dirty="0">
              <a:latin typeface="Arabic Typesetting" panose="03020402040406030203" pitchFamily="66" charset="-78"/>
              <a:cs typeface="Arabic Typesetting" panose="03020402040406030203" pitchFamily="66" charset="-78"/>
            </a:endParaRPr>
          </a:p>
        </p:txBody>
      </p:sp>
      <p:sp>
        <p:nvSpPr>
          <p:cNvPr id="41" name="Rectangle 40">
            <a:extLst>
              <a:ext uri="{FF2B5EF4-FFF2-40B4-BE49-F238E27FC236}">
                <a16:creationId xmlns:a16="http://schemas.microsoft.com/office/drawing/2014/main" id="{EB19F86F-9303-408A-A8C2-CC143FC394C7}"/>
              </a:ext>
            </a:extLst>
          </p:cNvPr>
          <p:cNvSpPr/>
          <p:nvPr/>
        </p:nvSpPr>
        <p:spPr>
          <a:xfrm>
            <a:off x="1329502" y="0"/>
            <a:ext cx="10316583" cy="6858000"/>
          </a:xfrm>
          <a:prstGeom prst="rect">
            <a:avLst/>
          </a:prstGeom>
          <a:solidFill>
            <a:schemeClr val="bg1"/>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72" name="Rectangle 71">
            <a:extLst>
              <a:ext uri="{FF2B5EF4-FFF2-40B4-BE49-F238E27FC236}">
                <a16:creationId xmlns:a16="http://schemas.microsoft.com/office/drawing/2014/main" id="{C353450C-595D-4D74-A38F-47A3BECEEEAC}"/>
              </a:ext>
            </a:extLst>
          </p:cNvPr>
          <p:cNvSpPr/>
          <p:nvPr/>
        </p:nvSpPr>
        <p:spPr>
          <a:xfrm>
            <a:off x="-628338" y="0"/>
            <a:ext cx="279093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73" name="Freeform: Shape 72">
            <a:extLst>
              <a:ext uri="{FF2B5EF4-FFF2-40B4-BE49-F238E27FC236}">
                <a16:creationId xmlns:a16="http://schemas.microsoft.com/office/drawing/2014/main" id="{64D3F1DD-A8D0-43DE-8E53-D359B5008CA8}"/>
              </a:ext>
            </a:extLst>
          </p:cNvPr>
          <p:cNvSpPr/>
          <p:nvPr/>
        </p:nvSpPr>
        <p:spPr>
          <a:xfrm>
            <a:off x="1159795"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4" name="TextBox 73">
            <a:extLst>
              <a:ext uri="{FF2B5EF4-FFF2-40B4-BE49-F238E27FC236}">
                <a16:creationId xmlns:a16="http://schemas.microsoft.com/office/drawing/2014/main" id="{3420DAA1-0B7A-4233-95EB-E93037B0479F}"/>
              </a:ext>
            </a:extLst>
          </p:cNvPr>
          <p:cNvSpPr txBox="1"/>
          <p:nvPr/>
        </p:nvSpPr>
        <p:spPr>
          <a:xfrm rot="16200000">
            <a:off x="646820" y="3267317"/>
            <a:ext cx="2615427"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رصد مشكلات التخطيط</a:t>
            </a:r>
            <a:endParaRPr lang="en-US" sz="3200" b="1" dirty="0">
              <a:latin typeface="Arabic Typesetting" panose="03020402040406030203" pitchFamily="66" charset="-78"/>
              <a:cs typeface="Arabic Typesetting" panose="03020402040406030203" pitchFamily="66" charset="-78"/>
            </a:endParaRPr>
          </a:p>
        </p:txBody>
      </p:sp>
      <p:pic>
        <p:nvPicPr>
          <p:cNvPr id="75" name="Picture 74">
            <a:extLst>
              <a:ext uri="{FF2B5EF4-FFF2-40B4-BE49-F238E27FC236}">
                <a16:creationId xmlns:a16="http://schemas.microsoft.com/office/drawing/2014/main" id="{F6CABEDB-F7EF-496A-BAE9-F797BCFA0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209050" y="3285074"/>
            <a:ext cx="530600" cy="455398"/>
          </a:xfrm>
          <a:prstGeom prst="rect">
            <a:avLst/>
          </a:prstGeom>
        </p:spPr>
      </p:pic>
      <p:sp>
        <p:nvSpPr>
          <p:cNvPr id="76" name="Rectangle 75">
            <a:extLst>
              <a:ext uri="{FF2B5EF4-FFF2-40B4-BE49-F238E27FC236}">
                <a16:creationId xmlns:a16="http://schemas.microsoft.com/office/drawing/2014/main" id="{68190E79-DC80-4250-8ADF-6D62362246F7}"/>
              </a:ext>
            </a:extLst>
          </p:cNvPr>
          <p:cNvSpPr/>
          <p:nvPr/>
        </p:nvSpPr>
        <p:spPr>
          <a:xfrm>
            <a:off x="-628338" y="0"/>
            <a:ext cx="234072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77" name="Freeform: Shape 76">
            <a:extLst>
              <a:ext uri="{FF2B5EF4-FFF2-40B4-BE49-F238E27FC236}">
                <a16:creationId xmlns:a16="http://schemas.microsoft.com/office/drawing/2014/main" id="{EAE05349-F764-402A-80F5-A5438E5AE39C}"/>
              </a:ext>
            </a:extLst>
          </p:cNvPr>
          <p:cNvSpPr/>
          <p:nvPr/>
        </p:nvSpPr>
        <p:spPr>
          <a:xfrm>
            <a:off x="709576"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8" name="TextBox 77">
            <a:extLst>
              <a:ext uri="{FF2B5EF4-FFF2-40B4-BE49-F238E27FC236}">
                <a16:creationId xmlns:a16="http://schemas.microsoft.com/office/drawing/2014/main" id="{1D039C73-F5F2-4A2D-9D8E-66EFA6DC5CEE}"/>
              </a:ext>
            </a:extLst>
          </p:cNvPr>
          <p:cNvSpPr txBox="1"/>
          <p:nvPr/>
        </p:nvSpPr>
        <p:spPr>
          <a:xfrm rot="16200000">
            <a:off x="301569" y="3247752"/>
            <a:ext cx="2405394"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تقويم التخطيط</a:t>
            </a:r>
            <a:endParaRPr lang="en-US" sz="3200" b="1" dirty="0">
              <a:latin typeface="Arabic Typesetting" panose="03020402040406030203" pitchFamily="66" charset="-78"/>
              <a:cs typeface="Arabic Typesetting" panose="03020402040406030203" pitchFamily="66" charset="-78"/>
            </a:endParaRPr>
          </a:p>
        </p:txBody>
      </p:sp>
      <p:pic>
        <p:nvPicPr>
          <p:cNvPr id="79" name="Picture 78">
            <a:extLst>
              <a:ext uri="{FF2B5EF4-FFF2-40B4-BE49-F238E27FC236}">
                <a16:creationId xmlns:a16="http://schemas.microsoft.com/office/drawing/2014/main" id="{EFD6DDFA-3DE3-41BD-8A69-7E17813C0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53519" y="3285074"/>
            <a:ext cx="530600" cy="455398"/>
          </a:xfrm>
          <a:prstGeom prst="rect">
            <a:avLst/>
          </a:prstGeom>
        </p:spPr>
      </p:pic>
      <p:sp>
        <p:nvSpPr>
          <p:cNvPr id="95" name="Rectangle 94">
            <a:extLst>
              <a:ext uri="{FF2B5EF4-FFF2-40B4-BE49-F238E27FC236}">
                <a16:creationId xmlns:a16="http://schemas.microsoft.com/office/drawing/2014/main" id="{3CFFBBC9-6F09-473C-B01D-49E1125F91CE}"/>
              </a:ext>
            </a:extLst>
          </p:cNvPr>
          <p:cNvSpPr/>
          <p:nvPr/>
        </p:nvSpPr>
        <p:spPr>
          <a:xfrm>
            <a:off x="-735036"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97" name="Freeform: Shape 96">
            <a:extLst>
              <a:ext uri="{FF2B5EF4-FFF2-40B4-BE49-F238E27FC236}">
                <a16:creationId xmlns:a16="http://schemas.microsoft.com/office/drawing/2014/main" id="{96299A6F-4E3C-44BF-BDAB-689A585F2D58}"/>
              </a:ext>
            </a:extLst>
          </p:cNvPr>
          <p:cNvSpPr/>
          <p:nvPr/>
        </p:nvSpPr>
        <p:spPr>
          <a:xfrm>
            <a:off x="250318"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16" name="TextBox 115">
            <a:extLst>
              <a:ext uri="{FF2B5EF4-FFF2-40B4-BE49-F238E27FC236}">
                <a16:creationId xmlns:a16="http://schemas.microsoft.com/office/drawing/2014/main" id="{B4E860FE-5195-4B72-8449-460DEE1097A2}"/>
              </a:ext>
            </a:extLst>
          </p:cNvPr>
          <p:cNvSpPr txBox="1"/>
          <p:nvPr/>
        </p:nvSpPr>
        <p:spPr>
          <a:xfrm rot="16200000">
            <a:off x="-583409" y="3262314"/>
            <a:ext cx="327991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اكتشاف خطأ التخطيط </a:t>
            </a:r>
            <a:endParaRPr lang="en-US" sz="3200" b="1" dirty="0">
              <a:latin typeface="Arabic Typesetting" panose="03020402040406030203" pitchFamily="66" charset="-78"/>
              <a:cs typeface="Arabic Typesetting" panose="03020402040406030203" pitchFamily="66" charset="-78"/>
            </a:endParaRPr>
          </a:p>
        </p:txBody>
      </p:sp>
      <p:pic>
        <p:nvPicPr>
          <p:cNvPr id="117" name="Picture 116">
            <a:extLst>
              <a:ext uri="{FF2B5EF4-FFF2-40B4-BE49-F238E27FC236}">
                <a16:creationId xmlns:a16="http://schemas.microsoft.com/office/drawing/2014/main" id="{71CFC231-374B-46B2-9CFB-784966D44A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6858" y="3285074"/>
            <a:ext cx="530600" cy="455398"/>
          </a:xfrm>
          <a:prstGeom prst="rect">
            <a:avLst/>
          </a:prstGeom>
        </p:spPr>
      </p:pic>
      <p:sp>
        <p:nvSpPr>
          <p:cNvPr id="118" name="Rectangle 117">
            <a:extLst>
              <a:ext uri="{FF2B5EF4-FFF2-40B4-BE49-F238E27FC236}">
                <a16:creationId xmlns:a16="http://schemas.microsoft.com/office/drawing/2014/main" id="{BA1A1AC5-5EF9-4CB5-8823-4764D08986AE}"/>
              </a:ext>
            </a:extLst>
          </p:cNvPr>
          <p:cNvSpPr/>
          <p:nvPr/>
        </p:nvSpPr>
        <p:spPr>
          <a:xfrm>
            <a:off x="-824760"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19" name="Freeform: Shape 118">
            <a:extLst>
              <a:ext uri="{FF2B5EF4-FFF2-40B4-BE49-F238E27FC236}">
                <a16:creationId xmlns:a16="http://schemas.microsoft.com/office/drawing/2014/main" id="{1F353298-2352-4FE9-A059-967CF62A28D8}"/>
              </a:ext>
            </a:extLst>
          </p:cNvPr>
          <p:cNvSpPr/>
          <p:nvPr/>
        </p:nvSpPr>
        <p:spPr>
          <a:xfrm>
            <a:off x="-197155"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pic>
        <p:nvPicPr>
          <p:cNvPr id="121" name="Picture 120">
            <a:extLst>
              <a:ext uri="{FF2B5EF4-FFF2-40B4-BE49-F238E27FC236}">
                <a16:creationId xmlns:a16="http://schemas.microsoft.com/office/drawing/2014/main" id="{A78B2DAD-90C4-4C40-A9F9-AB13E3D179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60932" y="3285074"/>
            <a:ext cx="530600" cy="455398"/>
          </a:xfrm>
          <a:prstGeom prst="rect">
            <a:avLst/>
          </a:prstGeom>
        </p:spPr>
      </p:pic>
      <p:sp>
        <p:nvSpPr>
          <p:cNvPr id="122" name="Rectangle 121">
            <a:extLst>
              <a:ext uri="{FF2B5EF4-FFF2-40B4-BE49-F238E27FC236}">
                <a16:creationId xmlns:a16="http://schemas.microsoft.com/office/drawing/2014/main" id="{09B58F93-7102-44A7-861A-3217A6DD90E3}"/>
              </a:ext>
            </a:extLst>
          </p:cNvPr>
          <p:cNvSpPr/>
          <p:nvPr/>
        </p:nvSpPr>
        <p:spPr>
          <a:xfrm>
            <a:off x="-1243853"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23" name="Freeform: Shape 122">
            <a:extLst>
              <a:ext uri="{FF2B5EF4-FFF2-40B4-BE49-F238E27FC236}">
                <a16:creationId xmlns:a16="http://schemas.microsoft.com/office/drawing/2014/main" id="{20AF929C-6FF7-4A8D-93EB-347BCD34DC85}"/>
              </a:ext>
            </a:extLst>
          </p:cNvPr>
          <p:cNvSpPr/>
          <p:nvPr/>
        </p:nvSpPr>
        <p:spPr>
          <a:xfrm>
            <a:off x="-616248"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24" name="TextBox 123">
            <a:extLst>
              <a:ext uri="{FF2B5EF4-FFF2-40B4-BE49-F238E27FC236}">
                <a16:creationId xmlns:a16="http://schemas.microsoft.com/office/drawing/2014/main" id="{97307543-D07E-4722-BCC1-B47C064B1EF3}"/>
              </a:ext>
            </a:extLst>
          </p:cNvPr>
          <p:cNvSpPr txBox="1"/>
          <p:nvPr/>
        </p:nvSpPr>
        <p:spPr>
          <a:xfrm rot="16200000">
            <a:off x="-1083647" y="3252740"/>
            <a:ext cx="258649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التقويم</a:t>
            </a:r>
            <a:endParaRPr lang="en-US" sz="3200" b="1" dirty="0">
              <a:latin typeface="Arabic Typesetting" panose="03020402040406030203" pitchFamily="66" charset="-78"/>
              <a:cs typeface="Arabic Typesetting" panose="03020402040406030203" pitchFamily="66" charset="-78"/>
            </a:endParaRPr>
          </a:p>
        </p:txBody>
      </p:sp>
      <p:pic>
        <p:nvPicPr>
          <p:cNvPr id="125" name="Picture 124">
            <a:extLst>
              <a:ext uri="{FF2B5EF4-FFF2-40B4-BE49-F238E27FC236}">
                <a16:creationId xmlns:a16="http://schemas.microsoft.com/office/drawing/2014/main" id="{8B343BB7-6E04-40C8-B3B4-0537CAE71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80025" y="3285074"/>
            <a:ext cx="530600" cy="455398"/>
          </a:xfrm>
          <a:prstGeom prst="rect">
            <a:avLst/>
          </a:prstGeom>
        </p:spPr>
      </p:pic>
      <p:sp>
        <p:nvSpPr>
          <p:cNvPr id="42" name="Freeform: Shape 41">
            <a:extLst>
              <a:ext uri="{FF2B5EF4-FFF2-40B4-BE49-F238E27FC236}">
                <a16:creationId xmlns:a16="http://schemas.microsoft.com/office/drawing/2014/main" id="{30896D57-FA73-4D79-8F9E-C921467CBE7E}"/>
              </a:ext>
            </a:extLst>
          </p:cNvPr>
          <p:cNvSpPr/>
          <p:nvPr/>
        </p:nvSpPr>
        <p:spPr>
          <a:xfrm>
            <a:off x="10945348" y="2337441"/>
            <a:ext cx="700735"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43" name="TextBox 42">
            <a:extLst>
              <a:ext uri="{FF2B5EF4-FFF2-40B4-BE49-F238E27FC236}">
                <a16:creationId xmlns:a16="http://schemas.microsoft.com/office/drawing/2014/main" id="{F7D11D45-D8C7-4125-AB03-87CD31070748}"/>
              </a:ext>
            </a:extLst>
          </p:cNvPr>
          <p:cNvSpPr txBox="1"/>
          <p:nvPr/>
        </p:nvSpPr>
        <p:spPr>
          <a:xfrm rot="16200000">
            <a:off x="9813340" y="3288886"/>
            <a:ext cx="3279913" cy="523220"/>
          </a:xfrm>
          <a:prstGeom prst="rect">
            <a:avLst/>
          </a:prstGeom>
          <a:noFill/>
        </p:spPr>
        <p:txBody>
          <a:bodyPr wrap="square" rtlCol="0">
            <a:spAutoFit/>
          </a:bodyPr>
          <a:lstStyle/>
          <a:p>
            <a:pPr algn="ctr"/>
            <a:r>
              <a:rPr lang="ar-SA" sz="2800" b="1" dirty="0">
                <a:latin typeface="Arabic Typesetting" panose="03020402040406030203" pitchFamily="66" charset="-78"/>
                <a:cs typeface="Arabic Typesetting" panose="03020402040406030203" pitchFamily="66" charset="-78"/>
              </a:rPr>
              <a:t>تجاربي والتخطيط مستقبلًا</a:t>
            </a:r>
            <a:endParaRPr lang="en-US" sz="2800" b="1" dirty="0">
              <a:latin typeface="Arabic Typesetting" panose="03020402040406030203" pitchFamily="66" charset="-78"/>
              <a:cs typeface="Arabic Typesetting" panose="03020402040406030203" pitchFamily="66" charset="-78"/>
            </a:endParaRPr>
          </a:p>
        </p:txBody>
      </p:sp>
      <p:sp>
        <p:nvSpPr>
          <p:cNvPr id="58" name="TextBox 57">
            <a:extLst>
              <a:ext uri="{FF2B5EF4-FFF2-40B4-BE49-F238E27FC236}">
                <a16:creationId xmlns:a16="http://schemas.microsoft.com/office/drawing/2014/main" id="{C05E4C40-55F5-4108-ACEB-54E458534BC0}"/>
              </a:ext>
            </a:extLst>
          </p:cNvPr>
          <p:cNvSpPr txBox="1"/>
          <p:nvPr/>
        </p:nvSpPr>
        <p:spPr>
          <a:xfrm rot="16200000">
            <a:off x="-958824" y="3329514"/>
            <a:ext cx="3175032" cy="461665"/>
          </a:xfrm>
          <a:prstGeom prst="rect">
            <a:avLst/>
          </a:prstGeom>
          <a:noFill/>
        </p:spPr>
        <p:txBody>
          <a:bodyPr wrap="square" rtlCol="0">
            <a:spAutoFit/>
          </a:bodyPr>
          <a:lstStyle/>
          <a:p>
            <a:pPr algn="ctr"/>
            <a:r>
              <a:rPr lang="ar-SA" sz="2400" b="1" dirty="0">
                <a:latin typeface="Arabic Typesetting" panose="03020402040406030203" pitchFamily="66" charset="-78"/>
                <a:cs typeface="Arabic Typesetting" panose="03020402040406030203" pitchFamily="66" charset="-78"/>
              </a:rPr>
              <a:t>التغلب على مشكلات التخطيط </a:t>
            </a:r>
            <a:endParaRPr lang="en-US" sz="2400" b="1" dirty="0">
              <a:latin typeface="Arabic Typesetting" panose="03020402040406030203" pitchFamily="66" charset="-78"/>
              <a:cs typeface="Arabic Typesetting" panose="03020402040406030203" pitchFamily="66" charset="-78"/>
            </a:endParaRPr>
          </a:p>
        </p:txBody>
      </p:sp>
      <p:pic>
        <p:nvPicPr>
          <p:cNvPr id="34" name="Picture 33">
            <a:extLst>
              <a:ext uri="{FF2B5EF4-FFF2-40B4-BE49-F238E27FC236}">
                <a16:creationId xmlns:a16="http://schemas.microsoft.com/office/drawing/2014/main" id="{FF91B977-FA72-451F-8E0F-C6CF0C4304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8485" y="1243796"/>
            <a:ext cx="8340773" cy="5473764"/>
          </a:xfrm>
          <a:prstGeom prst="rect">
            <a:avLst/>
          </a:prstGeom>
        </p:spPr>
      </p:pic>
      <p:sp>
        <p:nvSpPr>
          <p:cNvPr id="35" name="Flowchart: Alternate Process 34">
            <a:extLst>
              <a:ext uri="{FF2B5EF4-FFF2-40B4-BE49-F238E27FC236}">
                <a16:creationId xmlns:a16="http://schemas.microsoft.com/office/drawing/2014/main" id="{328C1733-521D-45D4-AA8F-D523072D4CCE}"/>
              </a:ext>
            </a:extLst>
          </p:cNvPr>
          <p:cNvSpPr/>
          <p:nvPr/>
        </p:nvSpPr>
        <p:spPr>
          <a:xfrm rot="16200000">
            <a:off x="4807729" y="-1921658"/>
            <a:ext cx="1312389" cy="4846213"/>
          </a:xfrm>
          <a:prstGeom prst="flowChartAlternateProcess">
            <a:avLst/>
          </a:pr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6C73C8DC-8CBC-4CB5-AB17-5AEEC9CDA9D1}"/>
              </a:ext>
            </a:extLst>
          </p:cNvPr>
          <p:cNvPicPr>
            <a:picLocks noChangeAspect="1"/>
          </p:cNvPicPr>
          <p:nvPr/>
        </p:nvPicPr>
        <p:blipFill rotWithShape="1">
          <a:blip r:embed="rId3">
            <a:extLst>
              <a:ext uri="{28A0092B-C50C-407E-A947-70E740481C1C}">
                <a14:useLocalDpi xmlns:a14="http://schemas.microsoft.com/office/drawing/2010/main" val="0"/>
              </a:ext>
            </a:extLst>
          </a:blip>
          <a:srcRect r="49394"/>
          <a:stretch/>
        </p:blipFill>
        <p:spPr>
          <a:xfrm>
            <a:off x="7345684" y="-78731"/>
            <a:ext cx="524659" cy="1090349"/>
          </a:xfrm>
          <a:prstGeom prst="rect">
            <a:avLst/>
          </a:prstGeom>
        </p:spPr>
      </p:pic>
      <p:sp>
        <p:nvSpPr>
          <p:cNvPr id="37" name="TextBox 36">
            <a:extLst>
              <a:ext uri="{FF2B5EF4-FFF2-40B4-BE49-F238E27FC236}">
                <a16:creationId xmlns:a16="http://schemas.microsoft.com/office/drawing/2014/main" id="{958B438B-4FB9-4684-83BD-591C9E6542D7}"/>
              </a:ext>
            </a:extLst>
          </p:cNvPr>
          <p:cNvSpPr txBox="1"/>
          <p:nvPr/>
        </p:nvSpPr>
        <p:spPr>
          <a:xfrm>
            <a:off x="3004242" y="25501"/>
            <a:ext cx="4288179" cy="1077218"/>
          </a:xfrm>
          <a:prstGeom prst="rect">
            <a:avLst/>
          </a:prstGeom>
          <a:noFill/>
        </p:spPr>
        <p:txBody>
          <a:bodyPr wrap="square" rtlCol="0">
            <a:spAutoFit/>
          </a:bodyPr>
          <a:lstStyle/>
          <a:p>
            <a:pPr algn="r" rtl="1"/>
            <a:r>
              <a:rPr lang="ar-SA" sz="3200" b="1" dirty="0">
                <a:solidFill>
                  <a:srgbClr val="F0EEF0"/>
                </a:solidFill>
                <a:latin typeface="Arabic Typesetting" panose="03020402040406030203" pitchFamily="66" charset="-78"/>
                <a:cs typeface="Arabic Typesetting" panose="03020402040406030203" pitchFamily="66" charset="-78"/>
              </a:rPr>
              <a:t>استراتيجية:</a:t>
            </a:r>
            <a:r>
              <a:rPr lang="en-US" sz="3200" b="1" dirty="0">
                <a:solidFill>
                  <a:srgbClr val="F0EEF0"/>
                </a:solidFill>
                <a:latin typeface="Arabic Typesetting" panose="03020402040406030203" pitchFamily="66" charset="-78"/>
                <a:cs typeface="Arabic Typesetting" panose="03020402040406030203" pitchFamily="66" charset="-78"/>
              </a:rPr>
              <a:t>  </a:t>
            </a:r>
            <a:r>
              <a:rPr lang="ar-SA" sz="3200" b="1" dirty="0">
                <a:solidFill>
                  <a:srgbClr val="F0EEF0"/>
                </a:solidFill>
                <a:latin typeface="Arabic Typesetting" panose="03020402040406030203" pitchFamily="66" charset="-78"/>
                <a:cs typeface="Arabic Typesetting" panose="03020402040406030203" pitchFamily="66" charset="-78"/>
              </a:rPr>
              <a:t>أرى، أعتقد، أتساءل</a:t>
            </a:r>
          </a:p>
          <a:p>
            <a:pPr algn="r" rtl="1"/>
            <a:r>
              <a:rPr lang="ar-SA" sz="3200" b="1" dirty="0">
                <a:solidFill>
                  <a:srgbClr val="F0EEF0"/>
                </a:solidFill>
                <a:latin typeface="Arabic Typesetting" panose="03020402040406030203" pitchFamily="66" charset="-78"/>
                <a:cs typeface="Arabic Typesetting" panose="03020402040406030203" pitchFamily="66" charset="-78"/>
              </a:rPr>
              <a:t>الزمن: دقيقة واحدة</a:t>
            </a:r>
            <a:endParaRPr lang="en-US" sz="2400" b="1" dirty="0">
              <a:solidFill>
                <a:srgbClr val="F0EEF0"/>
              </a:solidFill>
              <a:latin typeface="Arabic Typesetting" panose="03020402040406030203" pitchFamily="66" charset="-78"/>
              <a:cs typeface="Arabic Typesetting" panose="03020402040406030203" pitchFamily="66" charset="-78"/>
            </a:endParaRPr>
          </a:p>
        </p:txBody>
      </p:sp>
      <p:sp>
        <p:nvSpPr>
          <p:cNvPr id="38" name="Rectangle 37">
            <a:extLst>
              <a:ext uri="{FF2B5EF4-FFF2-40B4-BE49-F238E27FC236}">
                <a16:creationId xmlns:a16="http://schemas.microsoft.com/office/drawing/2014/main" id="{5FBC5BEC-3C87-4DE5-AB90-28B39C2D4179}"/>
              </a:ext>
            </a:extLst>
          </p:cNvPr>
          <p:cNvSpPr/>
          <p:nvPr/>
        </p:nvSpPr>
        <p:spPr>
          <a:xfrm>
            <a:off x="9040850" y="173328"/>
            <a:ext cx="2548291" cy="713845"/>
          </a:xfrm>
          <a:prstGeom prst="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AC9EDF88-ED73-478C-A7B8-E9ADA9448F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7251" y="190261"/>
            <a:ext cx="679622" cy="679622"/>
          </a:xfrm>
          <a:prstGeom prst="rect">
            <a:avLst/>
          </a:prstGeom>
        </p:spPr>
      </p:pic>
      <p:sp>
        <p:nvSpPr>
          <p:cNvPr id="40" name="TextBox 39">
            <a:extLst>
              <a:ext uri="{FF2B5EF4-FFF2-40B4-BE49-F238E27FC236}">
                <a16:creationId xmlns:a16="http://schemas.microsoft.com/office/drawing/2014/main" id="{888D5D29-BB4C-42D3-87F5-ADB48E55918A}"/>
              </a:ext>
            </a:extLst>
          </p:cNvPr>
          <p:cNvSpPr txBox="1"/>
          <p:nvPr/>
        </p:nvSpPr>
        <p:spPr>
          <a:xfrm>
            <a:off x="8888449" y="246176"/>
            <a:ext cx="2034001" cy="646331"/>
          </a:xfrm>
          <a:prstGeom prst="rect">
            <a:avLst/>
          </a:prstGeom>
          <a:noFill/>
          <a:ln>
            <a:noFill/>
          </a:ln>
        </p:spPr>
        <p:txBody>
          <a:bodyPr wrap="square" rtlCol="0">
            <a:spAutoFit/>
          </a:bodyPr>
          <a:lstStyle/>
          <a:p>
            <a:pPr algn="ctr"/>
            <a:r>
              <a:rPr lang="ar-SA"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rPr>
              <a:t>قصة مصورة</a:t>
            </a:r>
          </a:p>
        </p:txBody>
      </p:sp>
    </p:spTree>
    <p:extLst>
      <p:ext uri="{BB962C8B-B14F-4D97-AF65-F5344CB8AC3E}">
        <p14:creationId xmlns:p14="http://schemas.microsoft.com/office/powerpoint/2010/main" val="269644139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8F99D053-FB83-41F1-B2CB-C10918BC99BC}"/>
              </a:ext>
            </a:extLst>
          </p:cNvPr>
          <p:cNvSpPr/>
          <p:nvPr/>
        </p:nvSpPr>
        <p:spPr>
          <a:xfrm>
            <a:off x="11327226" y="2337441"/>
            <a:ext cx="864774"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53" name="TextBox 52">
            <a:extLst>
              <a:ext uri="{FF2B5EF4-FFF2-40B4-BE49-F238E27FC236}">
                <a16:creationId xmlns:a16="http://schemas.microsoft.com/office/drawing/2014/main" id="{7F4373C1-3934-47C3-8F36-E2FB2615CA87}"/>
              </a:ext>
            </a:extLst>
          </p:cNvPr>
          <p:cNvSpPr txBox="1"/>
          <p:nvPr/>
        </p:nvSpPr>
        <p:spPr>
          <a:xfrm rot="16200000">
            <a:off x="10932752" y="3194734"/>
            <a:ext cx="1992086" cy="646331"/>
          </a:xfrm>
          <a:prstGeom prst="rect">
            <a:avLst/>
          </a:prstGeom>
          <a:noFill/>
        </p:spPr>
        <p:txBody>
          <a:bodyPr wrap="square" rtlCol="0">
            <a:spAutoFit/>
          </a:bodyPr>
          <a:lstStyle/>
          <a:p>
            <a:pPr algn="ctr" rtl="1"/>
            <a:r>
              <a:rPr lang="ar-SA" sz="3600" b="1" dirty="0">
                <a:latin typeface="Arabic Typesetting" panose="03020402040406030203" pitchFamily="66" charset="-78"/>
                <a:cs typeface="Arabic Typesetting" panose="03020402040406030203" pitchFamily="66" charset="-78"/>
              </a:rPr>
              <a:t>مقدمة</a:t>
            </a:r>
            <a:endParaRPr lang="en-US" sz="3600" b="1" dirty="0">
              <a:latin typeface="Arabic Typesetting" panose="03020402040406030203" pitchFamily="66" charset="-78"/>
              <a:cs typeface="Arabic Typesetting" panose="03020402040406030203" pitchFamily="66" charset="-78"/>
            </a:endParaRPr>
          </a:p>
        </p:txBody>
      </p:sp>
      <p:sp>
        <p:nvSpPr>
          <p:cNvPr id="41" name="Rectangle 40">
            <a:extLst>
              <a:ext uri="{FF2B5EF4-FFF2-40B4-BE49-F238E27FC236}">
                <a16:creationId xmlns:a16="http://schemas.microsoft.com/office/drawing/2014/main" id="{EB19F86F-9303-408A-A8C2-CC143FC394C7}"/>
              </a:ext>
            </a:extLst>
          </p:cNvPr>
          <p:cNvSpPr/>
          <p:nvPr/>
        </p:nvSpPr>
        <p:spPr>
          <a:xfrm>
            <a:off x="0" y="0"/>
            <a:ext cx="11646085" cy="6858000"/>
          </a:xfrm>
          <a:prstGeom prst="rect">
            <a:avLst/>
          </a:prstGeom>
          <a:solidFill>
            <a:schemeClr val="bg1"/>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pic>
        <p:nvPicPr>
          <p:cNvPr id="67" name="Picture 66">
            <a:extLst>
              <a:ext uri="{FF2B5EF4-FFF2-40B4-BE49-F238E27FC236}">
                <a16:creationId xmlns:a16="http://schemas.microsoft.com/office/drawing/2014/main" id="{481C6ACF-CE5B-458D-AE5F-3CE6F5404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188635" y="3285074"/>
            <a:ext cx="530600" cy="455398"/>
          </a:xfrm>
          <a:prstGeom prst="rect">
            <a:avLst/>
          </a:prstGeom>
        </p:spPr>
      </p:pic>
      <p:pic>
        <p:nvPicPr>
          <p:cNvPr id="34" name="New picture">
            <a:extLst>
              <a:ext uri="{FF2B5EF4-FFF2-40B4-BE49-F238E27FC236}">
                <a16:creationId xmlns:a16="http://schemas.microsoft.com/office/drawing/2014/main" id="{2C9CC48F-3F67-42B6-B066-6C9639E95A3B}"/>
              </a:ext>
            </a:extLst>
          </p:cNvPr>
          <p:cNvPicPr/>
          <p:nvPr/>
        </p:nvPicPr>
        <p:blipFill>
          <a:blip r:embed="rId4"/>
          <a:srcRect/>
          <a:stretch>
            <a:fillRect/>
          </a:stretch>
        </p:blipFill>
        <p:spPr>
          <a:xfrm>
            <a:off x="6274954" y="0"/>
            <a:ext cx="5371131" cy="6858000"/>
          </a:xfrm>
          <a:prstGeom prst="rect">
            <a:avLst/>
          </a:prstGeom>
          <a:ln>
            <a:solidFill>
              <a:srgbClr val="FFFFFF"/>
            </a:solidFill>
          </a:ln>
        </p:spPr>
      </p:pic>
      <p:pic>
        <p:nvPicPr>
          <p:cNvPr id="35" name="New picture">
            <a:extLst>
              <a:ext uri="{FF2B5EF4-FFF2-40B4-BE49-F238E27FC236}">
                <a16:creationId xmlns:a16="http://schemas.microsoft.com/office/drawing/2014/main" id="{7C0474EF-1ACF-4C4F-9BE1-F524C4ACD26C}"/>
              </a:ext>
            </a:extLst>
          </p:cNvPr>
          <p:cNvPicPr/>
          <p:nvPr/>
        </p:nvPicPr>
        <p:blipFill>
          <a:blip r:embed="rId5"/>
          <a:srcRect/>
          <a:stretch>
            <a:fillRect/>
          </a:stretch>
        </p:blipFill>
        <p:spPr>
          <a:xfrm>
            <a:off x="3964" y="6265"/>
            <a:ext cx="6270990" cy="4053635"/>
          </a:xfrm>
          <a:prstGeom prst="rect">
            <a:avLst/>
          </a:prstGeom>
          <a:ln>
            <a:solidFill>
              <a:srgbClr val="FFFFFF"/>
            </a:solidFill>
          </a:ln>
        </p:spPr>
      </p:pic>
      <p:pic>
        <p:nvPicPr>
          <p:cNvPr id="36" name="New picture">
            <a:extLst>
              <a:ext uri="{FF2B5EF4-FFF2-40B4-BE49-F238E27FC236}">
                <a16:creationId xmlns:a16="http://schemas.microsoft.com/office/drawing/2014/main" id="{52A5C988-ABA1-43FA-8B6E-667225E921FD}"/>
              </a:ext>
            </a:extLst>
          </p:cNvPr>
          <p:cNvPicPr/>
          <p:nvPr/>
        </p:nvPicPr>
        <p:blipFill>
          <a:blip r:embed="rId6"/>
          <a:srcRect/>
          <a:stretch>
            <a:fillRect/>
          </a:stretch>
        </p:blipFill>
        <p:spPr>
          <a:xfrm>
            <a:off x="4048" y="3031067"/>
            <a:ext cx="6270906" cy="3837602"/>
          </a:xfrm>
          <a:prstGeom prst="rect">
            <a:avLst/>
          </a:prstGeom>
          <a:ln>
            <a:solidFill>
              <a:srgbClr val="FFFFFF"/>
            </a:solidFill>
          </a:ln>
        </p:spPr>
      </p:pic>
      <p:sp>
        <p:nvSpPr>
          <p:cNvPr id="4" name="Rectangle 3">
            <a:extLst>
              <a:ext uri="{FF2B5EF4-FFF2-40B4-BE49-F238E27FC236}">
                <a16:creationId xmlns:a16="http://schemas.microsoft.com/office/drawing/2014/main" id="{095FE910-66AB-4E03-9601-56BB06F69AF2}"/>
              </a:ext>
            </a:extLst>
          </p:cNvPr>
          <p:cNvSpPr/>
          <p:nvPr/>
        </p:nvSpPr>
        <p:spPr>
          <a:xfrm>
            <a:off x="9056159" y="5879441"/>
            <a:ext cx="2548291" cy="713845"/>
          </a:xfrm>
          <a:prstGeom prst="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33697748-917A-4736-805B-B03D633CA3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2560" y="5896374"/>
            <a:ext cx="679622" cy="679622"/>
          </a:xfrm>
          <a:prstGeom prst="rect">
            <a:avLst/>
          </a:prstGeom>
        </p:spPr>
      </p:pic>
      <p:sp>
        <p:nvSpPr>
          <p:cNvPr id="38" name="TextBox 37">
            <a:extLst>
              <a:ext uri="{FF2B5EF4-FFF2-40B4-BE49-F238E27FC236}">
                <a16:creationId xmlns:a16="http://schemas.microsoft.com/office/drawing/2014/main" id="{DE9F0B3B-F49F-4B5B-B096-9F572ED52F60}"/>
              </a:ext>
            </a:extLst>
          </p:cNvPr>
          <p:cNvSpPr txBox="1"/>
          <p:nvPr/>
        </p:nvSpPr>
        <p:spPr>
          <a:xfrm>
            <a:off x="9123891" y="5952289"/>
            <a:ext cx="2034001" cy="646331"/>
          </a:xfrm>
          <a:prstGeom prst="rect">
            <a:avLst/>
          </a:prstGeom>
          <a:noFill/>
          <a:ln>
            <a:noFill/>
          </a:ln>
        </p:spPr>
        <p:txBody>
          <a:bodyPr wrap="square" rtlCol="0">
            <a:spAutoFit/>
          </a:bodyPr>
          <a:lstStyle/>
          <a:p>
            <a:pPr algn="ctr"/>
            <a:r>
              <a:rPr lang="ar-SA"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rPr>
              <a:t>المشهد الأول</a:t>
            </a:r>
            <a:endParaRPr lang="en-IN"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endParaRPr>
          </a:p>
        </p:txBody>
      </p:sp>
      <p:sp>
        <p:nvSpPr>
          <p:cNvPr id="40" name="Rectangle 39">
            <a:extLst>
              <a:ext uri="{FF2B5EF4-FFF2-40B4-BE49-F238E27FC236}">
                <a16:creationId xmlns:a16="http://schemas.microsoft.com/office/drawing/2014/main" id="{84E810C0-BB78-4DAB-A401-4F0838C7164C}"/>
              </a:ext>
            </a:extLst>
          </p:cNvPr>
          <p:cNvSpPr/>
          <p:nvPr/>
        </p:nvSpPr>
        <p:spPr>
          <a:xfrm>
            <a:off x="3746424" y="5895890"/>
            <a:ext cx="2548291" cy="713845"/>
          </a:xfrm>
          <a:prstGeom prst="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4726DE36-BAFA-48A0-8EBE-4DA6BA43BB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5093" y="5895890"/>
            <a:ext cx="679622" cy="679622"/>
          </a:xfrm>
          <a:prstGeom prst="rect">
            <a:avLst/>
          </a:prstGeom>
        </p:spPr>
      </p:pic>
      <p:sp>
        <p:nvSpPr>
          <p:cNvPr id="45" name="TextBox 44">
            <a:extLst>
              <a:ext uri="{FF2B5EF4-FFF2-40B4-BE49-F238E27FC236}">
                <a16:creationId xmlns:a16="http://schemas.microsoft.com/office/drawing/2014/main" id="{A64CB5AA-0CB3-437B-B142-AF4BDF0E4FF1}"/>
              </a:ext>
            </a:extLst>
          </p:cNvPr>
          <p:cNvSpPr txBox="1"/>
          <p:nvPr/>
        </p:nvSpPr>
        <p:spPr>
          <a:xfrm>
            <a:off x="3780290" y="5917939"/>
            <a:ext cx="2034001" cy="646331"/>
          </a:xfrm>
          <a:prstGeom prst="rect">
            <a:avLst/>
          </a:prstGeom>
          <a:noFill/>
          <a:ln>
            <a:noFill/>
          </a:ln>
        </p:spPr>
        <p:txBody>
          <a:bodyPr wrap="square" rtlCol="0">
            <a:spAutoFit/>
          </a:bodyPr>
          <a:lstStyle/>
          <a:p>
            <a:pPr algn="ctr"/>
            <a:r>
              <a:rPr lang="ar-SA"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rPr>
              <a:t>المشهد الثاني</a:t>
            </a:r>
            <a:endParaRPr lang="en-IN"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endParaRPr>
          </a:p>
        </p:txBody>
      </p:sp>
      <p:sp>
        <p:nvSpPr>
          <p:cNvPr id="46" name="Rectangle 45">
            <a:extLst>
              <a:ext uri="{FF2B5EF4-FFF2-40B4-BE49-F238E27FC236}">
                <a16:creationId xmlns:a16="http://schemas.microsoft.com/office/drawing/2014/main" id="{9C5F0DD2-7D23-492F-93E7-272E64EAB233}"/>
              </a:ext>
            </a:extLst>
          </p:cNvPr>
          <p:cNvSpPr/>
          <p:nvPr/>
        </p:nvSpPr>
        <p:spPr>
          <a:xfrm>
            <a:off x="3746424" y="2215231"/>
            <a:ext cx="2548291" cy="713845"/>
          </a:xfrm>
          <a:prstGeom prst="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AA420865-F7EF-4B41-9691-ECA8CE3652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5093" y="2215231"/>
            <a:ext cx="679622" cy="679622"/>
          </a:xfrm>
          <a:prstGeom prst="rect">
            <a:avLst/>
          </a:prstGeom>
        </p:spPr>
      </p:pic>
      <p:sp>
        <p:nvSpPr>
          <p:cNvPr id="48" name="TextBox 47">
            <a:extLst>
              <a:ext uri="{FF2B5EF4-FFF2-40B4-BE49-F238E27FC236}">
                <a16:creationId xmlns:a16="http://schemas.microsoft.com/office/drawing/2014/main" id="{45D7505B-5264-4422-98B4-5715E2F30757}"/>
              </a:ext>
            </a:extLst>
          </p:cNvPr>
          <p:cNvSpPr txBox="1"/>
          <p:nvPr/>
        </p:nvSpPr>
        <p:spPr>
          <a:xfrm>
            <a:off x="3678692" y="2237280"/>
            <a:ext cx="2034001" cy="646331"/>
          </a:xfrm>
          <a:prstGeom prst="rect">
            <a:avLst/>
          </a:prstGeom>
          <a:noFill/>
          <a:ln>
            <a:noFill/>
          </a:ln>
        </p:spPr>
        <p:txBody>
          <a:bodyPr wrap="square" rtlCol="0">
            <a:spAutoFit/>
          </a:bodyPr>
          <a:lstStyle/>
          <a:p>
            <a:pPr algn="ctr"/>
            <a:r>
              <a:rPr lang="ar-SA"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rPr>
              <a:t>المشهد الثالث</a:t>
            </a:r>
            <a:endParaRPr lang="en-IN"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endParaRPr>
          </a:p>
        </p:txBody>
      </p:sp>
    </p:spTree>
    <p:extLst>
      <p:ext uri="{BB962C8B-B14F-4D97-AF65-F5344CB8AC3E}">
        <p14:creationId xmlns:p14="http://schemas.microsoft.com/office/powerpoint/2010/main" val="108927347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8" grpId="0"/>
      <p:bldP spid="40" grpId="0" animBg="1"/>
      <p:bldP spid="45" grpId="0"/>
      <p:bldP spid="46" grpId="0" animBg="1"/>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8F99D053-FB83-41F1-B2CB-C10918BC99BC}"/>
              </a:ext>
            </a:extLst>
          </p:cNvPr>
          <p:cNvSpPr/>
          <p:nvPr/>
        </p:nvSpPr>
        <p:spPr>
          <a:xfrm>
            <a:off x="11327226" y="2337441"/>
            <a:ext cx="864774"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53" name="TextBox 52">
            <a:extLst>
              <a:ext uri="{FF2B5EF4-FFF2-40B4-BE49-F238E27FC236}">
                <a16:creationId xmlns:a16="http://schemas.microsoft.com/office/drawing/2014/main" id="{7F4373C1-3934-47C3-8F36-E2FB2615CA87}"/>
              </a:ext>
            </a:extLst>
          </p:cNvPr>
          <p:cNvSpPr txBox="1"/>
          <p:nvPr/>
        </p:nvSpPr>
        <p:spPr>
          <a:xfrm rot="16200000">
            <a:off x="10932752" y="3194734"/>
            <a:ext cx="1992086" cy="646331"/>
          </a:xfrm>
          <a:prstGeom prst="rect">
            <a:avLst/>
          </a:prstGeom>
          <a:noFill/>
        </p:spPr>
        <p:txBody>
          <a:bodyPr wrap="square" rtlCol="0">
            <a:spAutoFit/>
          </a:bodyPr>
          <a:lstStyle/>
          <a:p>
            <a:pPr algn="ctr" rtl="1"/>
            <a:r>
              <a:rPr lang="ar-SA" sz="3600" b="1" dirty="0">
                <a:latin typeface="Arabic Typesetting" panose="03020402040406030203" pitchFamily="66" charset="-78"/>
                <a:cs typeface="Arabic Typesetting" panose="03020402040406030203" pitchFamily="66" charset="-78"/>
              </a:rPr>
              <a:t>مقدمة</a:t>
            </a:r>
            <a:endParaRPr lang="en-US" sz="3600" b="1" dirty="0">
              <a:latin typeface="Arabic Typesetting" panose="03020402040406030203" pitchFamily="66" charset="-78"/>
              <a:cs typeface="Arabic Typesetting" panose="03020402040406030203" pitchFamily="66" charset="-78"/>
            </a:endParaRPr>
          </a:p>
        </p:txBody>
      </p:sp>
      <p:sp>
        <p:nvSpPr>
          <p:cNvPr id="41" name="Rectangle 40">
            <a:extLst>
              <a:ext uri="{FF2B5EF4-FFF2-40B4-BE49-F238E27FC236}">
                <a16:creationId xmlns:a16="http://schemas.microsoft.com/office/drawing/2014/main" id="{EB19F86F-9303-408A-A8C2-CC143FC394C7}"/>
              </a:ext>
            </a:extLst>
          </p:cNvPr>
          <p:cNvSpPr/>
          <p:nvPr/>
        </p:nvSpPr>
        <p:spPr>
          <a:xfrm>
            <a:off x="1329502" y="0"/>
            <a:ext cx="10316583" cy="6858000"/>
          </a:xfrm>
          <a:prstGeom prst="rect">
            <a:avLst/>
          </a:prstGeom>
          <a:solidFill>
            <a:srgbClr val="D4F0FC"/>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72" name="Rectangle 71">
            <a:extLst>
              <a:ext uri="{FF2B5EF4-FFF2-40B4-BE49-F238E27FC236}">
                <a16:creationId xmlns:a16="http://schemas.microsoft.com/office/drawing/2014/main" id="{C353450C-595D-4D74-A38F-47A3BECEEEAC}"/>
              </a:ext>
            </a:extLst>
          </p:cNvPr>
          <p:cNvSpPr/>
          <p:nvPr/>
        </p:nvSpPr>
        <p:spPr>
          <a:xfrm>
            <a:off x="-628338" y="0"/>
            <a:ext cx="279093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73" name="Freeform: Shape 72">
            <a:extLst>
              <a:ext uri="{FF2B5EF4-FFF2-40B4-BE49-F238E27FC236}">
                <a16:creationId xmlns:a16="http://schemas.microsoft.com/office/drawing/2014/main" id="{64D3F1DD-A8D0-43DE-8E53-D359B5008CA8}"/>
              </a:ext>
            </a:extLst>
          </p:cNvPr>
          <p:cNvSpPr/>
          <p:nvPr/>
        </p:nvSpPr>
        <p:spPr>
          <a:xfrm>
            <a:off x="1159795"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4" name="TextBox 73">
            <a:extLst>
              <a:ext uri="{FF2B5EF4-FFF2-40B4-BE49-F238E27FC236}">
                <a16:creationId xmlns:a16="http://schemas.microsoft.com/office/drawing/2014/main" id="{3420DAA1-0B7A-4233-95EB-E93037B0479F}"/>
              </a:ext>
            </a:extLst>
          </p:cNvPr>
          <p:cNvSpPr txBox="1"/>
          <p:nvPr/>
        </p:nvSpPr>
        <p:spPr>
          <a:xfrm rot="16200000">
            <a:off x="646820" y="3267317"/>
            <a:ext cx="2615427"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رصد مشكلات التخطيط</a:t>
            </a:r>
            <a:endParaRPr lang="en-US" sz="3200" b="1" dirty="0">
              <a:latin typeface="Arabic Typesetting" panose="03020402040406030203" pitchFamily="66" charset="-78"/>
              <a:cs typeface="Arabic Typesetting" panose="03020402040406030203" pitchFamily="66" charset="-78"/>
            </a:endParaRPr>
          </a:p>
        </p:txBody>
      </p:sp>
      <p:pic>
        <p:nvPicPr>
          <p:cNvPr id="75" name="Picture 74">
            <a:extLst>
              <a:ext uri="{FF2B5EF4-FFF2-40B4-BE49-F238E27FC236}">
                <a16:creationId xmlns:a16="http://schemas.microsoft.com/office/drawing/2014/main" id="{F6CABEDB-F7EF-496A-BAE9-F797BCFA0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209050" y="3285074"/>
            <a:ext cx="530600" cy="455398"/>
          </a:xfrm>
          <a:prstGeom prst="rect">
            <a:avLst/>
          </a:prstGeom>
        </p:spPr>
      </p:pic>
      <p:sp>
        <p:nvSpPr>
          <p:cNvPr id="76" name="Rectangle 75">
            <a:extLst>
              <a:ext uri="{FF2B5EF4-FFF2-40B4-BE49-F238E27FC236}">
                <a16:creationId xmlns:a16="http://schemas.microsoft.com/office/drawing/2014/main" id="{68190E79-DC80-4250-8ADF-6D62362246F7}"/>
              </a:ext>
            </a:extLst>
          </p:cNvPr>
          <p:cNvSpPr/>
          <p:nvPr/>
        </p:nvSpPr>
        <p:spPr>
          <a:xfrm>
            <a:off x="-628338" y="0"/>
            <a:ext cx="234072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77" name="Freeform: Shape 76">
            <a:extLst>
              <a:ext uri="{FF2B5EF4-FFF2-40B4-BE49-F238E27FC236}">
                <a16:creationId xmlns:a16="http://schemas.microsoft.com/office/drawing/2014/main" id="{EAE05349-F764-402A-80F5-A5438E5AE39C}"/>
              </a:ext>
            </a:extLst>
          </p:cNvPr>
          <p:cNvSpPr/>
          <p:nvPr/>
        </p:nvSpPr>
        <p:spPr>
          <a:xfrm>
            <a:off x="709576"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8" name="TextBox 77">
            <a:extLst>
              <a:ext uri="{FF2B5EF4-FFF2-40B4-BE49-F238E27FC236}">
                <a16:creationId xmlns:a16="http://schemas.microsoft.com/office/drawing/2014/main" id="{1D039C73-F5F2-4A2D-9D8E-66EFA6DC5CEE}"/>
              </a:ext>
            </a:extLst>
          </p:cNvPr>
          <p:cNvSpPr txBox="1"/>
          <p:nvPr/>
        </p:nvSpPr>
        <p:spPr>
          <a:xfrm rot="16200000">
            <a:off x="301569" y="3247752"/>
            <a:ext cx="2405394"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تقويم التخطيط</a:t>
            </a:r>
            <a:endParaRPr lang="en-US" sz="3200" b="1" dirty="0">
              <a:latin typeface="Arabic Typesetting" panose="03020402040406030203" pitchFamily="66" charset="-78"/>
              <a:cs typeface="Arabic Typesetting" panose="03020402040406030203" pitchFamily="66" charset="-78"/>
            </a:endParaRPr>
          </a:p>
        </p:txBody>
      </p:sp>
      <p:pic>
        <p:nvPicPr>
          <p:cNvPr id="79" name="Picture 78">
            <a:extLst>
              <a:ext uri="{FF2B5EF4-FFF2-40B4-BE49-F238E27FC236}">
                <a16:creationId xmlns:a16="http://schemas.microsoft.com/office/drawing/2014/main" id="{EFD6DDFA-3DE3-41BD-8A69-7E17813C0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53519" y="3285074"/>
            <a:ext cx="530600" cy="455398"/>
          </a:xfrm>
          <a:prstGeom prst="rect">
            <a:avLst/>
          </a:prstGeom>
        </p:spPr>
      </p:pic>
      <p:sp>
        <p:nvSpPr>
          <p:cNvPr id="95" name="Rectangle 94">
            <a:extLst>
              <a:ext uri="{FF2B5EF4-FFF2-40B4-BE49-F238E27FC236}">
                <a16:creationId xmlns:a16="http://schemas.microsoft.com/office/drawing/2014/main" id="{3CFFBBC9-6F09-473C-B01D-49E1125F91CE}"/>
              </a:ext>
            </a:extLst>
          </p:cNvPr>
          <p:cNvSpPr/>
          <p:nvPr/>
        </p:nvSpPr>
        <p:spPr>
          <a:xfrm>
            <a:off x="-735036"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97" name="Freeform: Shape 96">
            <a:extLst>
              <a:ext uri="{FF2B5EF4-FFF2-40B4-BE49-F238E27FC236}">
                <a16:creationId xmlns:a16="http://schemas.microsoft.com/office/drawing/2014/main" id="{96299A6F-4E3C-44BF-BDAB-689A585F2D58}"/>
              </a:ext>
            </a:extLst>
          </p:cNvPr>
          <p:cNvSpPr/>
          <p:nvPr/>
        </p:nvSpPr>
        <p:spPr>
          <a:xfrm>
            <a:off x="250318"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16" name="TextBox 115">
            <a:extLst>
              <a:ext uri="{FF2B5EF4-FFF2-40B4-BE49-F238E27FC236}">
                <a16:creationId xmlns:a16="http://schemas.microsoft.com/office/drawing/2014/main" id="{B4E860FE-5195-4B72-8449-460DEE1097A2}"/>
              </a:ext>
            </a:extLst>
          </p:cNvPr>
          <p:cNvSpPr txBox="1"/>
          <p:nvPr/>
        </p:nvSpPr>
        <p:spPr>
          <a:xfrm rot="16200000">
            <a:off x="-583409" y="3262314"/>
            <a:ext cx="327991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اكتشاف خطأ التخطيط </a:t>
            </a:r>
            <a:endParaRPr lang="en-US" sz="3200" b="1" dirty="0">
              <a:latin typeface="Arabic Typesetting" panose="03020402040406030203" pitchFamily="66" charset="-78"/>
              <a:cs typeface="Arabic Typesetting" panose="03020402040406030203" pitchFamily="66" charset="-78"/>
            </a:endParaRPr>
          </a:p>
        </p:txBody>
      </p:sp>
      <p:pic>
        <p:nvPicPr>
          <p:cNvPr id="117" name="Picture 116">
            <a:extLst>
              <a:ext uri="{FF2B5EF4-FFF2-40B4-BE49-F238E27FC236}">
                <a16:creationId xmlns:a16="http://schemas.microsoft.com/office/drawing/2014/main" id="{71CFC231-374B-46B2-9CFB-784966D44A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6858" y="3285074"/>
            <a:ext cx="530600" cy="455398"/>
          </a:xfrm>
          <a:prstGeom prst="rect">
            <a:avLst/>
          </a:prstGeom>
        </p:spPr>
      </p:pic>
      <p:sp>
        <p:nvSpPr>
          <p:cNvPr id="118" name="Rectangle 117">
            <a:extLst>
              <a:ext uri="{FF2B5EF4-FFF2-40B4-BE49-F238E27FC236}">
                <a16:creationId xmlns:a16="http://schemas.microsoft.com/office/drawing/2014/main" id="{BA1A1AC5-5EF9-4CB5-8823-4764D08986AE}"/>
              </a:ext>
            </a:extLst>
          </p:cNvPr>
          <p:cNvSpPr/>
          <p:nvPr/>
        </p:nvSpPr>
        <p:spPr>
          <a:xfrm>
            <a:off x="-824760"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19" name="Freeform: Shape 118">
            <a:extLst>
              <a:ext uri="{FF2B5EF4-FFF2-40B4-BE49-F238E27FC236}">
                <a16:creationId xmlns:a16="http://schemas.microsoft.com/office/drawing/2014/main" id="{1F353298-2352-4FE9-A059-967CF62A28D8}"/>
              </a:ext>
            </a:extLst>
          </p:cNvPr>
          <p:cNvSpPr/>
          <p:nvPr/>
        </p:nvSpPr>
        <p:spPr>
          <a:xfrm>
            <a:off x="-197155"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pic>
        <p:nvPicPr>
          <p:cNvPr id="121" name="Picture 120">
            <a:extLst>
              <a:ext uri="{FF2B5EF4-FFF2-40B4-BE49-F238E27FC236}">
                <a16:creationId xmlns:a16="http://schemas.microsoft.com/office/drawing/2014/main" id="{A78B2DAD-90C4-4C40-A9F9-AB13E3D179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60932" y="3285074"/>
            <a:ext cx="530600" cy="455398"/>
          </a:xfrm>
          <a:prstGeom prst="rect">
            <a:avLst/>
          </a:prstGeom>
        </p:spPr>
      </p:pic>
      <p:sp>
        <p:nvSpPr>
          <p:cNvPr id="122" name="Rectangle 121">
            <a:extLst>
              <a:ext uri="{FF2B5EF4-FFF2-40B4-BE49-F238E27FC236}">
                <a16:creationId xmlns:a16="http://schemas.microsoft.com/office/drawing/2014/main" id="{09B58F93-7102-44A7-861A-3217A6DD90E3}"/>
              </a:ext>
            </a:extLst>
          </p:cNvPr>
          <p:cNvSpPr/>
          <p:nvPr/>
        </p:nvSpPr>
        <p:spPr>
          <a:xfrm>
            <a:off x="-1243853"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23" name="Freeform: Shape 122">
            <a:extLst>
              <a:ext uri="{FF2B5EF4-FFF2-40B4-BE49-F238E27FC236}">
                <a16:creationId xmlns:a16="http://schemas.microsoft.com/office/drawing/2014/main" id="{20AF929C-6FF7-4A8D-93EB-347BCD34DC85}"/>
              </a:ext>
            </a:extLst>
          </p:cNvPr>
          <p:cNvSpPr/>
          <p:nvPr/>
        </p:nvSpPr>
        <p:spPr>
          <a:xfrm>
            <a:off x="-616248"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24" name="TextBox 123">
            <a:extLst>
              <a:ext uri="{FF2B5EF4-FFF2-40B4-BE49-F238E27FC236}">
                <a16:creationId xmlns:a16="http://schemas.microsoft.com/office/drawing/2014/main" id="{97307543-D07E-4722-BCC1-B47C064B1EF3}"/>
              </a:ext>
            </a:extLst>
          </p:cNvPr>
          <p:cNvSpPr txBox="1"/>
          <p:nvPr/>
        </p:nvSpPr>
        <p:spPr>
          <a:xfrm rot="16200000">
            <a:off x="-1083647" y="3252740"/>
            <a:ext cx="258649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التقويم</a:t>
            </a:r>
            <a:endParaRPr lang="en-US" sz="3200" b="1" dirty="0">
              <a:latin typeface="Arabic Typesetting" panose="03020402040406030203" pitchFamily="66" charset="-78"/>
              <a:cs typeface="Arabic Typesetting" panose="03020402040406030203" pitchFamily="66" charset="-78"/>
            </a:endParaRPr>
          </a:p>
        </p:txBody>
      </p:sp>
      <p:pic>
        <p:nvPicPr>
          <p:cNvPr id="125" name="Picture 124">
            <a:extLst>
              <a:ext uri="{FF2B5EF4-FFF2-40B4-BE49-F238E27FC236}">
                <a16:creationId xmlns:a16="http://schemas.microsoft.com/office/drawing/2014/main" id="{8B343BB7-6E04-40C8-B3B4-0537CAE71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80025" y="3285074"/>
            <a:ext cx="530600" cy="455398"/>
          </a:xfrm>
          <a:prstGeom prst="rect">
            <a:avLst/>
          </a:prstGeom>
        </p:spPr>
      </p:pic>
      <p:sp>
        <p:nvSpPr>
          <p:cNvPr id="42" name="Freeform: Shape 41">
            <a:extLst>
              <a:ext uri="{FF2B5EF4-FFF2-40B4-BE49-F238E27FC236}">
                <a16:creationId xmlns:a16="http://schemas.microsoft.com/office/drawing/2014/main" id="{30896D57-FA73-4D79-8F9E-C921467CBE7E}"/>
              </a:ext>
            </a:extLst>
          </p:cNvPr>
          <p:cNvSpPr/>
          <p:nvPr/>
        </p:nvSpPr>
        <p:spPr>
          <a:xfrm>
            <a:off x="10945348" y="2337441"/>
            <a:ext cx="700735"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43" name="TextBox 42">
            <a:extLst>
              <a:ext uri="{FF2B5EF4-FFF2-40B4-BE49-F238E27FC236}">
                <a16:creationId xmlns:a16="http://schemas.microsoft.com/office/drawing/2014/main" id="{F7D11D45-D8C7-4125-AB03-87CD31070748}"/>
              </a:ext>
            </a:extLst>
          </p:cNvPr>
          <p:cNvSpPr txBox="1"/>
          <p:nvPr/>
        </p:nvSpPr>
        <p:spPr>
          <a:xfrm rot="16200000">
            <a:off x="9813340" y="3288886"/>
            <a:ext cx="3279913" cy="523220"/>
          </a:xfrm>
          <a:prstGeom prst="rect">
            <a:avLst/>
          </a:prstGeom>
          <a:noFill/>
        </p:spPr>
        <p:txBody>
          <a:bodyPr wrap="square" rtlCol="0">
            <a:spAutoFit/>
          </a:bodyPr>
          <a:lstStyle/>
          <a:p>
            <a:pPr algn="ctr"/>
            <a:r>
              <a:rPr lang="ar-SA" sz="2800" b="1" dirty="0">
                <a:latin typeface="Arabic Typesetting" panose="03020402040406030203" pitchFamily="66" charset="-78"/>
                <a:cs typeface="Arabic Typesetting" panose="03020402040406030203" pitchFamily="66" charset="-78"/>
              </a:rPr>
              <a:t>تجاربي والتخطيط مستقبلًا</a:t>
            </a:r>
            <a:endParaRPr lang="en-US" sz="2800" b="1" dirty="0">
              <a:latin typeface="Arabic Typesetting" panose="03020402040406030203" pitchFamily="66" charset="-78"/>
              <a:cs typeface="Arabic Typesetting" panose="03020402040406030203" pitchFamily="66" charset="-78"/>
            </a:endParaRPr>
          </a:p>
        </p:txBody>
      </p:sp>
      <p:sp>
        <p:nvSpPr>
          <p:cNvPr id="49" name="Rectangle: Diagonal Corners Rounded 48">
            <a:extLst>
              <a:ext uri="{FF2B5EF4-FFF2-40B4-BE49-F238E27FC236}">
                <a16:creationId xmlns:a16="http://schemas.microsoft.com/office/drawing/2014/main" id="{B1220C25-91BF-4CC7-8509-8B6BA14BEF51}"/>
              </a:ext>
            </a:extLst>
          </p:cNvPr>
          <p:cNvSpPr/>
          <p:nvPr/>
        </p:nvSpPr>
        <p:spPr>
          <a:xfrm>
            <a:off x="5553950" y="4774"/>
            <a:ext cx="5856868" cy="988668"/>
          </a:xfrm>
          <a:prstGeom prst="round2Diag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0" name="Picture 49">
            <a:extLst>
              <a:ext uri="{FF2B5EF4-FFF2-40B4-BE49-F238E27FC236}">
                <a16:creationId xmlns:a16="http://schemas.microsoft.com/office/drawing/2014/main" id="{6C5F52DA-F85F-4565-B74A-5DBF83293F5A}"/>
              </a:ext>
            </a:extLst>
          </p:cNvPr>
          <p:cNvPicPr>
            <a:picLocks noChangeAspect="1"/>
          </p:cNvPicPr>
          <p:nvPr/>
        </p:nvPicPr>
        <p:blipFill rotWithShape="1">
          <a:blip r:embed="rId4">
            <a:clrChange>
              <a:clrFrom>
                <a:srgbClr val="FFFFFF"/>
              </a:clrFrom>
              <a:clrTo>
                <a:srgbClr val="FFFFFF">
                  <a:alpha val="0"/>
                </a:srgbClr>
              </a:clrTo>
            </a:clrChange>
          </a:blip>
          <a:srcRect l="11378" t="65745" r="39083" b="6234"/>
          <a:stretch/>
        </p:blipFill>
        <p:spPr>
          <a:xfrm>
            <a:off x="10835393" y="-102592"/>
            <a:ext cx="623844" cy="1096034"/>
          </a:xfrm>
          <a:prstGeom prst="rect">
            <a:avLst/>
          </a:prstGeom>
        </p:spPr>
      </p:pic>
      <p:sp>
        <p:nvSpPr>
          <p:cNvPr id="51" name="TextBox 50">
            <a:extLst>
              <a:ext uri="{FF2B5EF4-FFF2-40B4-BE49-F238E27FC236}">
                <a16:creationId xmlns:a16="http://schemas.microsoft.com/office/drawing/2014/main" id="{A65DE926-A28D-42C2-BB69-112E34E49E9A}"/>
              </a:ext>
            </a:extLst>
          </p:cNvPr>
          <p:cNvSpPr txBox="1"/>
          <p:nvPr/>
        </p:nvSpPr>
        <p:spPr>
          <a:xfrm>
            <a:off x="4120437" y="307635"/>
            <a:ext cx="6739030" cy="523220"/>
          </a:xfrm>
          <a:prstGeom prst="rect">
            <a:avLst/>
          </a:prstGeom>
          <a:noFill/>
        </p:spPr>
        <p:txBody>
          <a:bodyPr wrap="square" rtlCol="0">
            <a:spAutoFit/>
          </a:bodyPr>
          <a:lstStyle/>
          <a:p>
            <a:pPr algn="r" rtl="1"/>
            <a:r>
              <a:rPr lang="ar-SA" sz="2800" b="1" dirty="0">
                <a:solidFill>
                  <a:srgbClr val="C06B83"/>
                </a:solidFill>
                <a:latin typeface="Arabic Typesetting" panose="03020402040406030203" pitchFamily="66" charset="-78"/>
                <a:cs typeface="+mj-cs"/>
              </a:rPr>
              <a:t>كيف أستفيد من تجاربي في التخطيط مستقبلا؟</a:t>
            </a:r>
          </a:p>
        </p:txBody>
      </p:sp>
      <p:sp>
        <p:nvSpPr>
          <p:cNvPr id="58" name="TextBox 57">
            <a:extLst>
              <a:ext uri="{FF2B5EF4-FFF2-40B4-BE49-F238E27FC236}">
                <a16:creationId xmlns:a16="http://schemas.microsoft.com/office/drawing/2014/main" id="{C05E4C40-55F5-4108-ACEB-54E458534BC0}"/>
              </a:ext>
            </a:extLst>
          </p:cNvPr>
          <p:cNvSpPr txBox="1"/>
          <p:nvPr/>
        </p:nvSpPr>
        <p:spPr>
          <a:xfrm rot="16200000">
            <a:off x="-958824" y="3329514"/>
            <a:ext cx="3175032" cy="461665"/>
          </a:xfrm>
          <a:prstGeom prst="rect">
            <a:avLst/>
          </a:prstGeom>
          <a:noFill/>
        </p:spPr>
        <p:txBody>
          <a:bodyPr wrap="square" rtlCol="0">
            <a:spAutoFit/>
          </a:bodyPr>
          <a:lstStyle/>
          <a:p>
            <a:pPr algn="ctr"/>
            <a:r>
              <a:rPr lang="ar-SA" sz="2400" b="1" dirty="0">
                <a:latin typeface="Arabic Typesetting" panose="03020402040406030203" pitchFamily="66" charset="-78"/>
                <a:cs typeface="Arabic Typesetting" panose="03020402040406030203" pitchFamily="66" charset="-78"/>
              </a:rPr>
              <a:t>التغلب على مشكلات التخطيط </a:t>
            </a:r>
            <a:endParaRPr lang="en-US" sz="2400" b="1" dirty="0">
              <a:latin typeface="Arabic Typesetting" panose="03020402040406030203" pitchFamily="66" charset="-78"/>
              <a:cs typeface="Arabic Typesetting" panose="03020402040406030203" pitchFamily="66" charset="-78"/>
            </a:endParaRPr>
          </a:p>
        </p:txBody>
      </p:sp>
      <p:grpSp>
        <p:nvGrpSpPr>
          <p:cNvPr id="138" name="Group 137">
            <a:extLst>
              <a:ext uri="{FF2B5EF4-FFF2-40B4-BE49-F238E27FC236}">
                <a16:creationId xmlns:a16="http://schemas.microsoft.com/office/drawing/2014/main" id="{39E4718A-5260-42DC-971F-41A769A081DC}"/>
              </a:ext>
            </a:extLst>
          </p:cNvPr>
          <p:cNvGrpSpPr/>
          <p:nvPr/>
        </p:nvGrpSpPr>
        <p:grpSpPr>
          <a:xfrm>
            <a:off x="1050676" y="647678"/>
            <a:ext cx="8216390" cy="6880853"/>
            <a:chOff x="-1476143" y="-358278"/>
            <a:chExt cx="10955186" cy="9174471"/>
          </a:xfrm>
        </p:grpSpPr>
        <p:grpSp>
          <p:nvGrpSpPr>
            <p:cNvPr id="139" name="Group 138">
              <a:extLst>
                <a:ext uri="{FF2B5EF4-FFF2-40B4-BE49-F238E27FC236}">
                  <a16:creationId xmlns:a16="http://schemas.microsoft.com/office/drawing/2014/main" id="{FA954681-837D-403B-BADE-AA688FC6882E}"/>
                </a:ext>
              </a:extLst>
            </p:cNvPr>
            <p:cNvGrpSpPr/>
            <p:nvPr/>
          </p:nvGrpSpPr>
          <p:grpSpPr>
            <a:xfrm>
              <a:off x="-1476143" y="-358278"/>
              <a:ext cx="10955186" cy="9174471"/>
              <a:chOff x="-1476143" y="-358278"/>
              <a:chExt cx="10955186" cy="9174471"/>
            </a:xfrm>
          </p:grpSpPr>
          <p:sp>
            <p:nvSpPr>
              <p:cNvPr id="141" name="Freeform: Shape 43">
                <a:extLst>
                  <a:ext uri="{FF2B5EF4-FFF2-40B4-BE49-F238E27FC236}">
                    <a16:creationId xmlns:a16="http://schemas.microsoft.com/office/drawing/2014/main" id="{B2A958E7-427A-4839-BB1E-3826EABAAA75}"/>
                  </a:ext>
                </a:extLst>
              </p:cNvPr>
              <p:cNvSpPr/>
              <p:nvPr/>
            </p:nvSpPr>
            <p:spPr>
              <a:xfrm rot="18900000" flipV="1">
                <a:off x="1243004" y="3756459"/>
                <a:ext cx="8236039" cy="1319320"/>
              </a:xfrm>
              <a:custGeom>
                <a:avLst/>
                <a:gdLst>
                  <a:gd name="connsiteX0" fmla="*/ 3009853 w 4613950"/>
                  <a:gd name="connsiteY0" fmla="*/ 3208195 h 3208195"/>
                  <a:gd name="connsiteX1" fmla="*/ 4613950 w 4613950"/>
                  <a:gd name="connsiteY1" fmla="*/ 1604098 h 3208195"/>
                  <a:gd name="connsiteX2" fmla="*/ 3009853 w 4613950"/>
                  <a:gd name="connsiteY2" fmla="*/ 0 h 3208195"/>
                  <a:gd name="connsiteX3" fmla="*/ 3009853 w 4613950"/>
                  <a:gd name="connsiteY3" fmla="*/ 386010 h 3208195"/>
                  <a:gd name="connsiteX4" fmla="*/ 2436175 w 4613950"/>
                  <a:gd name="connsiteY4" fmla="*/ 386010 h 3208195"/>
                  <a:gd name="connsiteX5" fmla="*/ 0 w 4613950"/>
                  <a:gd name="connsiteY5" fmla="*/ 2822185 h 3208195"/>
                  <a:gd name="connsiteX6" fmla="*/ 3009853 w 4613950"/>
                  <a:gd name="connsiteY6" fmla="*/ 2822185 h 3208195"/>
                  <a:gd name="connsiteX0" fmla="*/ 10369370 w 11973467"/>
                  <a:gd name="connsiteY0" fmla="*/ 3208195 h 3208195"/>
                  <a:gd name="connsiteX1" fmla="*/ 11973467 w 11973467"/>
                  <a:gd name="connsiteY1" fmla="*/ 1604098 h 3208195"/>
                  <a:gd name="connsiteX2" fmla="*/ 10369370 w 11973467"/>
                  <a:gd name="connsiteY2" fmla="*/ 0 h 3208195"/>
                  <a:gd name="connsiteX3" fmla="*/ 10369370 w 11973467"/>
                  <a:gd name="connsiteY3" fmla="*/ 386010 h 3208195"/>
                  <a:gd name="connsiteX4" fmla="*/ 9795692 w 11973467"/>
                  <a:gd name="connsiteY4" fmla="*/ 386010 h 3208195"/>
                  <a:gd name="connsiteX5" fmla="*/ 0 w 11973467"/>
                  <a:gd name="connsiteY5" fmla="*/ 2855089 h 3208195"/>
                  <a:gd name="connsiteX6" fmla="*/ 10369370 w 11973467"/>
                  <a:gd name="connsiteY6" fmla="*/ 2822185 h 3208195"/>
                  <a:gd name="connsiteX7" fmla="*/ 10369370 w 11973467"/>
                  <a:gd name="connsiteY7" fmla="*/ 3208195 h 3208195"/>
                  <a:gd name="connsiteX0" fmla="*/ 10369370 w 11973467"/>
                  <a:gd name="connsiteY0" fmla="*/ 3208195 h 3208195"/>
                  <a:gd name="connsiteX1" fmla="*/ 11973467 w 11973467"/>
                  <a:gd name="connsiteY1" fmla="*/ 1604098 h 3208195"/>
                  <a:gd name="connsiteX2" fmla="*/ 10369370 w 11973467"/>
                  <a:gd name="connsiteY2" fmla="*/ 0 h 3208195"/>
                  <a:gd name="connsiteX3" fmla="*/ 10369370 w 11973467"/>
                  <a:gd name="connsiteY3" fmla="*/ 386010 h 3208195"/>
                  <a:gd name="connsiteX4" fmla="*/ 1832937 w 11973467"/>
                  <a:gd name="connsiteY4" fmla="*/ 780856 h 3208195"/>
                  <a:gd name="connsiteX5" fmla="*/ 0 w 11973467"/>
                  <a:gd name="connsiteY5" fmla="*/ 2855089 h 3208195"/>
                  <a:gd name="connsiteX6" fmla="*/ 10369370 w 11973467"/>
                  <a:gd name="connsiteY6" fmla="*/ 2822185 h 3208195"/>
                  <a:gd name="connsiteX7" fmla="*/ 10369370 w 11973467"/>
                  <a:gd name="connsiteY7" fmla="*/ 3208195 h 3208195"/>
                  <a:gd name="connsiteX0" fmla="*/ 10369370 w 11973467"/>
                  <a:gd name="connsiteY0" fmla="*/ 3208195 h 3208195"/>
                  <a:gd name="connsiteX1" fmla="*/ 11973467 w 11973467"/>
                  <a:gd name="connsiteY1" fmla="*/ 1604098 h 3208195"/>
                  <a:gd name="connsiteX2" fmla="*/ 10369370 w 11973467"/>
                  <a:gd name="connsiteY2" fmla="*/ 0 h 3208195"/>
                  <a:gd name="connsiteX3" fmla="*/ 10369370 w 11973467"/>
                  <a:gd name="connsiteY3" fmla="*/ 386010 h 3208195"/>
                  <a:gd name="connsiteX4" fmla="*/ 1964552 w 11973467"/>
                  <a:gd name="connsiteY4" fmla="*/ 539559 h 3208195"/>
                  <a:gd name="connsiteX5" fmla="*/ 0 w 11973467"/>
                  <a:gd name="connsiteY5" fmla="*/ 2855089 h 3208195"/>
                  <a:gd name="connsiteX6" fmla="*/ 10369370 w 11973467"/>
                  <a:gd name="connsiteY6" fmla="*/ 2822185 h 3208195"/>
                  <a:gd name="connsiteX7" fmla="*/ 10369370 w 11973467"/>
                  <a:gd name="connsiteY7" fmla="*/ 3208195 h 3208195"/>
                  <a:gd name="connsiteX0" fmla="*/ 10369370 w 11973467"/>
                  <a:gd name="connsiteY0" fmla="*/ 3208195 h 3208195"/>
                  <a:gd name="connsiteX1" fmla="*/ 11973467 w 11973467"/>
                  <a:gd name="connsiteY1" fmla="*/ 1604098 h 3208195"/>
                  <a:gd name="connsiteX2" fmla="*/ 10369370 w 11973467"/>
                  <a:gd name="connsiteY2" fmla="*/ 0 h 3208195"/>
                  <a:gd name="connsiteX3" fmla="*/ 10369370 w 11973467"/>
                  <a:gd name="connsiteY3" fmla="*/ 386010 h 3208195"/>
                  <a:gd name="connsiteX4" fmla="*/ 2008423 w 11973467"/>
                  <a:gd name="connsiteY4" fmla="*/ 407944 h 3208195"/>
                  <a:gd name="connsiteX5" fmla="*/ 0 w 11973467"/>
                  <a:gd name="connsiteY5" fmla="*/ 2855089 h 3208195"/>
                  <a:gd name="connsiteX6" fmla="*/ 10369370 w 11973467"/>
                  <a:gd name="connsiteY6" fmla="*/ 2822185 h 3208195"/>
                  <a:gd name="connsiteX7" fmla="*/ 10369370 w 11973467"/>
                  <a:gd name="connsiteY7" fmla="*/ 3208195 h 3208195"/>
                  <a:gd name="connsiteX0" fmla="*/ 13302061 w 14906158"/>
                  <a:gd name="connsiteY0" fmla="*/ 3208195 h 3208195"/>
                  <a:gd name="connsiteX1" fmla="*/ 14906158 w 14906158"/>
                  <a:gd name="connsiteY1" fmla="*/ 1604098 h 3208195"/>
                  <a:gd name="connsiteX2" fmla="*/ 13302061 w 14906158"/>
                  <a:gd name="connsiteY2" fmla="*/ 0 h 3208195"/>
                  <a:gd name="connsiteX3" fmla="*/ 13302061 w 14906158"/>
                  <a:gd name="connsiteY3" fmla="*/ 386010 h 3208195"/>
                  <a:gd name="connsiteX4" fmla="*/ -1 w 14906158"/>
                  <a:gd name="connsiteY4" fmla="*/ 407943 h 3208195"/>
                  <a:gd name="connsiteX5" fmla="*/ 2932691 w 14906158"/>
                  <a:gd name="connsiteY5" fmla="*/ 2855089 h 3208195"/>
                  <a:gd name="connsiteX6" fmla="*/ 13302061 w 14906158"/>
                  <a:gd name="connsiteY6" fmla="*/ 2822185 h 3208195"/>
                  <a:gd name="connsiteX7" fmla="*/ 13302061 w 14906158"/>
                  <a:gd name="connsiteY7" fmla="*/ 3208195 h 3208195"/>
                  <a:gd name="connsiteX0" fmla="*/ 15750269 w 17354366"/>
                  <a:gd name="connsiteY0" fmla="*/ 3208195 h 3208195"/>
                  <a:gd name="connsiteX1" fmla="*/ 17354366 w 17354366"/>
                  <a:gd name="connsiteY1" fmla="*/ 1604098 h 3208195"/>
                  <a:gd name="connsiteX2" fmla="*/ 15750269 w 17354366"/>
                  <a:gd name="connsiteY2" fmla="*/ 0 h 3208195"/>
                  <a:gd name="connsiteX3" fmla="*/ 15750269 w 17354366"/>
                  <a:gd name="connsiteY3" fmla="*/ 386010 h 3208195"/>
                  <a:gd name="connsiteX4" fmla="*/ 2448207 w 17354366"/>
                  <a:gd name="connsiteY4" fmla="*/ 407943 h 3208195"/>
                  <a:gd name="connsiteX5" fmla="*/ 0 w 17354366"/>
                  <a:gd name="connsiteY5" fmla="*/ 2880959 h 3208195"/>
                  <a:gd name="connsiteX6" fmla="*/ 15750269 w 17354366"/>
                  <a:gd name="connsiteY6" fmla="*/ 2822185 h 3208195"/>
                  <a:gd name="connsiteX7" fmla="*/ 15750269 w 17354366"/>
                  <a:gd name="connsiteY7" fmla="*/ 3208195 h 3208195"/>
                  <a:gd name="connsiteX0" fmla="*/ 15750269 w 17354366"/>
                  <a:gd name="connsiteY0" fmla="*/ 3208195 h 3208195"/>
                  <a:gd name="connsiteX1" fmla="*/ 17354366 w 17354366"/>
                  <a:gd name="connsiteY1" fmla="*/ 1604098 h 3208195"/>
                  <a:gd name="connsiteX2" fmla="*/ 15750269 w 17354366"/>
                  <a:gd name="connsiteY2" fmla="*/ 0 h 3208195"/>
                  <a:gd name="connsiteX3" fmla="*/ 15750269 w 17354366"/>
                  <a:gd name="connsiteY3" fmla="*/ 386010 h 3208195"/>
                  <a:gd name="connsiteX4" fmla="*/ 58033 w 17354366"/>
                  <a:gd name="connsiteY4" fmla="*/ 426015 h 3208195"/>
                  <a:gd name="connsiteX5" fmla="*/ 0 w 17354366"/>
                  <a:gd name="connsiteY5" fmla="*/ 2880959 h 3208195"/>
                  <a:gd name="connsiteX6" fmla="*/ 15750269 w 17354366"/>
                  <a:gd name="connsiteY6" fmla="*/ 2822185 h 3208195"/>
                  <a:gd name="connsiteX7" fmla="*/ 15750269 w 17354366"/>
                  <a:gd name="connsiteY7" fmla="*/ 3208195 h 3208195"/>
                  <a:gd name="connsiteX0" fmla="*/ 18016510 w 19620607"/>
                  <a:gd name="connsiteY0" fmla="*/ 3208195 h 3208195"/>
                  <a:gd name="connsiteX1" fmla="*/ 19620607 w 19620607"/>
                  <a:gd name="connsiteY1" fmla="*/ 1604098 h 3208195"/>
                  <a:gd name="connsiteX2" fmla="*/ 18016510 w 19620607"/>
                  <a:gd name="connsiteY2" fmla="*/ 0 h 3208195"/>
                  <a:gd name="connsiteX3" fmla="*/ 18016510 w 19620607"/>
                  <a:gd name="connsiteY3" fmla="*/ 386010 h 3208195"/>
                  <a:gd name="connsiteX4" fmla="*/ 2324274 w 19620607"/>
                  <a:gd name="connsiteY4" fmla="*/ 426015 h 3208195"/>
                  <a:gd name="connsiteX5" fmla="*/ 0 w 19620607"/>
                  <a:gd name="connsiteY5" fmla="*/ 2880957 h 3208195"/>
                  <a:gd name="connsiteX6" fmla="*/ 18016510 w 19620607"/>
                  <a:gd name="connsiteY6" fmla="*/ 2822185 h 3208195"/>
                  <a:gd name="connsiteX7" fmla="*/ 18016510 w 19620607"/>
                  <a:gd name="connsiteY7" fmla="*/ 3208195 h 320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20607" h="3208195">
                    <a:moveTo>
                      <a:pt x="18016510" y="3208195"/>
                    </a:moveTo>
                    <a:lnTo>
                      <a:pt x="19620607" y="1604098"/>
                    </a:lnTo>
                    <a:lnTo>
                      <a:pt x="18016510" y="0"/>
                    </a:lnTo>
                    <a:lnTo>
                      <a:pt x="18016510" y="386010"/>
                    </a:lnTo>
                    <a:lnTo>
                      <a:pt x="2324274" y="426015"/>
                    </a:lnTo>
                    <a:lnTo>
                      <a:pt x="0" y="2880957"/>
                    </a:lnTo>
                    <a:lnTo>
                      <a:pt x="18016510" y="2822185"/>
                    </a:lnTo>
                    <a:lnTo>
                      <a:pt x="18016510" y="3208195"/>
                    </a:lnTo>
                    <a:close/>
                  </a:path>
                </a:pathLst>
              </a:custGeom>
              <a:solidFill>
                <a:srgbClr val="FFFFFF">
                  <a:alpha val="28000"/>
                </a:srgbClr>
              </a:solidFill>
              <a:ln w="12700" cap="flat" cmpd="sng" algn="ctr">
                <a:noFill/>
                <a:prstDash val="solid"/>
                <a:miter lim="800000"/>
              </a:ln>
              <a:effectLst/>
            </p:spPr>
            <p:txBody>
              <a:bodyPr wrap="square"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sp>
            <p:nvSpPr>
              <p:cNvPr id="142" name="Rectangle 141">
                <a:extLst>
                  <a:ext uri="{FF2B5EF4-FFF2-40B4-BE49-F238E27FC236}">
                    <a16:creationId xmlns:a16="http://schemas.microsoft.com/office/drawing/2014/main" id="{32EF868E-C07D-45E3-A3F2-AAAC3F18ED81}"/>
                  </a:ext>
                </a:extLst>
              </p:cNvPr>
              <p:cNvSpPr/>
              <p:nvPr/>
            </p:nvSpPr>
            <p:spPr>
              <a:xfrm rot="18892039">
                <a:off x="-3426477" y="1592056"/>
                <a:ext cx="9174471" cy="5273804"/>
              </a:xfrm>
              <a:prstGeom prst="rect">
                <a:avLst/>
              </a:prstGeom>
              <a:solidFill>
                <a:srgbClr val="00ADF1">
                  <a:alpha val="0"/>
                </a:srgbClr>
              </a:solidFill>
              <a:ln w="12700" cap="flat" cmpd="sng" algn="ctr">
                <a:noFill/>
                <a:prstDash val="solid"/>
                <a:miter lim="800000"/>
              </a:ln>
              <a:effectLst/>
            </p:spPr>
            <p:txBody>
              <a:bodyPr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grpSp>
        <p:sp>
          <p:nvSpPr>
            <p:cNvPr id="140" name="TextBox 139">
              <a:extLst>
                <a:ext uri="{FF2B5EF4-FFF2-40B4-BE49-F238E27FC236}">
                  <a16:creationId xmlns:a16="http://schemas.microsoft.com/office/drawing/2014/main" id="{6C8F2A38-46D9-4948-A048-1FFAC546CDE3}"/>
                </a:ext>
              </a:extLst>
            </p:cNvPr>
            <p:cNvSpPr txBox="1"/>
            <p:nvPr/>
          </p:nvSpPr>
          <p:spPr>
            <a:xfrm rot="18919642">
              <a:off x="3825852" y="3165955"/>
              <a:ext cx="4866988" cy="712410"/>
            </a:xfrm>
            <a:prstGeom prst="rect">
              <a:avLst/>
            </a:prstGeom>
            <a:noFill/>
          </p:spPr>
          <p:txBody>
            <a:bodyPr wrap="square" rtlCol="0" anchor="ctr" anchorCtr="0">
              <a:normAutofit fontScale="70000" lnSpcReduction="20000"/>
            </a:bodyPr>
            <a:lstStyle/>
            <a:p>
              <a:pPr lvl="0" algn="r" rtl="1"/>
              <a:r>
                <a:rPr lang="ar-SA" sz="4950" kern="0" dirty="0">
                  <a:latin typeface="Roboto"/>
                </a:rPr>
                <a:t>معرفة ما يجب القيام به.</a:t>
              </a:r>
              <a:endParaRPr kumimoji="0" lang="en-US" sz="4950" b="0" i="0" u="none" strike="noStrike" kern="0" cap="none" spc="0" normalizeH="0" baseline="0" noProof="0" dirty="0">
                <a:ln>
                  <a:noFill/>
                </a:ln>
                <a:effectLst/>
                <a:uLnTx/>
                <a:uFillTx/>
                <a:latin typeface="Roboto"/>
              </a:endParaRPr>
            </a:p>
          </p:txBody>
        </p:sp>
      </p:grpSp>
      <p:grpSp>
        <p:nvGrpSpPr>
          <p:cNvPr id="143" name="Group 142">
            <a:extLst>
              <a:ext uri="{FF2B5EF4-FFF2-40B4-BE49-F238E27FC236}">
                <a16:creationId xmlns:a16="http://schemas.microsoft.com/office/drawing/2014/main" id="{008332B2-1D00-413E-A818-68810F394538}"/>
              </a:ext>
            </a:extLst>
          </p:cNvPr>
          <p:cNvGrpSpPr/>
          <p:nvPr/>
        </p:nvGrpSpPr>
        <p:grpSpPr>
          <a:xfrm>
            <a:off x="-924896" y="388071"/>
            <a:ext cx="12919131" cy="6880853"/>
            <a:chOff x="-4168998" y="-733799"/>
            <a:chExt cx="17225509" cy="9174471"/>
          </a:xfrm>
        </p:grpSpPr>
        <p:sp>
          <p:nvSpPr>
            <p:cNvPr id="144" name="Freeform: Shape 43">
              <a:extLst>
                <a:ext uri="{FF2B5EF4-FFF2-40B4-BE49-F238E27FC236}">
                  <a16:creationId xmlns:a16="http://schemas.microsoft.com/office/drawing/2014/main" id="{B9BFB509-1FAB-4767-B878-83F9B5F1430F}"/>
                </a:ext>
              </a:extLst>
            </p:cNvPr>
            <p:cNvSpPr/>
            <p:nvPr/>
          </p:nvSpPr>
          <p:spPr>
            <a:xfrm rot="18900000" flipV="1">
              <a:off x="5044683" y="5059300"/>
              <a:ext cx="8011828" cy="1319320"/>
            </a:xfrm>
            <a:custGeom>
              <a:avLst/>
              <a:gdLst>
                <a:gd name="connsiteX0" fmla="*/ 3009853 w 4613950"/>
                <a:gd name="connsiteY0" fmla="*/ 3208195 h 3208195"/>
                <a:gd name="connsiteX1" fmla="*/ 4613950 w 4613950"/>
                <a:gd name="connsiteY1" fmla="*/ 1604098 h 3208195"/>
                <a:gd name="connsiteX2" fmla="*/ 3009853 w 4613950"/>
                <a:gd name="connsiteY2" fmla="*/ 0 h 3208195"/>
                <a:gd name="connsiteX3" fmla="*/ 3009853 w 4613950"/>
                <a:gd name="connsiteY3" fmla="*/ 386010 h 3208195"/>
                <a:gd name="connsiteX4" fmla="*/ 2436175 w 4613950"/>
                <a:gd name="connsiteY4" fmla="*/ 386010 h 3208195"/>
                <a:gd name="connsiteX5" fmla="*/ 0 w 4613950"/>
                <a:gd name="connsiteY5" fmla="*/ 2822185 h 3208195"/>
                <a:gd name="connsiteX6" fmla="*/ 3009853 w 4613950"/>
                <a:gd name="connsiteY6" fmla="*/ 2822185 h 3208195"/>
                <a:gd name="connsiteX0" fmla="*/ 10369370 w 11973467"/>
                <a:gd name="connsiteY0" fmla="*/ 3208195 h 3208195"/>
                <a:gd name="connsiteX1" fmla="*/ 11973467 w 11973467"/>
                <a:gd name="connsiteY1" fmla="*/ 1604098 h 3208195"/>
                <a:gd name="connsiteX2" fmla="*/ 10369370 w 11973467"/>
                <a:gd name="connsiteY2" fmla="*/ 0 h 3208195"/>
                <a:gd name="connsiteX3" fmla="*/ 10369370 w 11973467"/>
                <a:gd name="connsiteY3" fmla="*/ 386010 h 3208195"/>
                <a:gd name="connsiteX4" fmla="*/ 9795692 w 11973467"/>
                <a:gd name="connsiteY4" fmla="*/ 386010 h 3208195"/>
                <a:gd name="connsiteX5" fmla="*/ 0 w 11973467"/>
                <a:gd name="connsiteY5" fmla="*/ 2855089 h 3208195"/>
                <a:gd name="connsiteX6" fmla="*/ 10369370 w 11973467"/>
                <a:gd name="connsiteY6" fmla="*/ 2822185 h 3208195"/>
                <a:gd name="connsiteX7" fmla="*/ 10369370 w 11973467"/>
                <a:gd name="connsiteY7" fmla="*/ 3208195 h 3208195"/>
                <a:gd name="connsiteX0" fmla="*/ 10369370 w 11973467"/>
                <a:gd name="connsiteY0" fmla="*/ 3208195 h 3208195"/>
                <a:gd name="connsiteX1" fmla="*/ 11973467 w 11973467"/>
                <a:gd name="connsiteY1" fmla="*/ 1604098 h 3208195"/>
                <a:gd name="connsiteX2" fmla="*/ 10369370 w 11973467"/>
                <a:gd name="connsiteY2" fmla="*/ 0 h 3208195"/>
                <a:gd name="connsiteX3" fmla="*/ 10369370 w 11973467"/>
                <a:gd name="connsiteY3" fmla="*/ 386010 h 3208195"/>
                <a:gd name="connsiteX4" fmla="*/ 1832937 w 11973467"/>
                <a:gd name="connsiteY4" fmla="*/ 780856 h 3208195"/>
                <a:gd name="connsiteX5" fmla="*/ 0 w 11973467"/>
                <a:gd name="connsiteY5" fmla="*/ 2855089 h 3208195"/>
                <a:gd name="connsiteX6" fmla="*/ 10369370 w 11973467"/>
                <a:gd name="connsiteY6" fmla="*/ 2822185 h 3208195"/>
                <a:gd name="connsiteX7" fmla="*/ 10369370 w 11973467"/>
                <a:gd name="connsiteY7" fmla="*/ 3208195 h 3208195"/>
                <a:gd name="connsiteX0" fmla="*/ 10369370 w 11973467"/>
                <a:gd name="connsiteY0" fmla="*/ 3208195 h 3208195"/>
                <a:gd name="connsiteX1" fmla="*/ 11973467 w 11973467"/>
                <a:gd name="connsiteY1" fmla="*/ 1604098 h 3208195"/>
                <a:gd name="connsiteX2" fmla="*/ 10369370 w 11973467"/>
                <a:gd name="connsiteY2" fmla="*/ 0 h 3208195"/>
                <a:gd name="connsiteX3" fmla="*/ 10369370 w 11973467"/>
                <a:gd name="connsiteY3" fmla="*/ 386010 h 3208195"/>
                <a:gd name="connsiteX4" fmla="*/ 1964552 w 11973467"/>
                <a:gd name="connsiteY4" fmla="*/ 539559 h 3208195"/>
                <a:gd name="connsiteX5" fmla="*/ 0 w 11973467"/>
                <a:gd name="connsiteY5" fmla="*/ 2855089 h 3208195"/>
                <a:gd name="connsiteX6" fmla="*/ 10369370 w 11973467"/>
                <a:gd name="connsiteY6" fmla="*/ 2822185 h 3208195"/>
                <a:gd name="connsiteX7" fmla="*/ 10369370 w 11973467"/>
                <a:gd name="connsiteY7" fmla="*/ 3208195 h 3208195"/>
                <a:gd name="connsiteX0" fmla="*/ 10369370 w 11973467"/>
                <a:gd name="connsiteY0" fmla="*/ 3208195 h 3208195"/>
                <a:gd name="connsiteX1" fmla="*/ 11973467 w 11973467"/>
                <a:gd name="connsiteY1" fmla="*/ 1604098 h 3208195"/>
                <a:gd name="connsiteX2" fmla="*/ 10369370 w 11973467"/>
                <a:gd name="connsiteY2" fmla="*/ 0 h 3208195"/>
                <a:gd name="connsiteX3" fmla="*/ 10369370 w 11973467"/>
                <a:gd name="connsiteY3" fmla="*/ 386010 h 3208195"/>
                <a:gd name="connsiteX4" fmla="*/ 2008423 w 11973467"/>
                <a:gd name="connsiteY4" fmla="*/ 407944 h 3208195"/>
                <a:gd name="connsiteX5" fmla="*/ 0 w 11973467"/>
                <a:gd name="connsiteY5" fmla="*/ 2855089 h 3208195"/>
                <a:gd name="connsiteX6" fmla="*/ 10369370 w 11973467"/>
                <a:gd name="connsiteY6" fmla="*/ 2822185 h 3208195"/>
                <a:gd name="connsiteX7" fmla="*/ 10369370 w 11973467"/>
                <a:gd name="connsiteY7" fmla="*/ 3208195 h 3208195"/>
                <a:gd name="connsiteX0" fmla="*/ 13302061 w 14906158"/>
                <a:gd name="connsiteY0" fmla="*/ 3208195 h 3208195"/>
                <a:gd name="connsiteX1" fmla="*/ 14906158 w 14906158"/>
                <a:gd name="connsiteY1" fmla="*/ 1604098 h 3208195"/>
                <a:gd name="connsiteX2" fmla="*/ 13302061 w 14906158"/>
                <a:gd name="connsiteY2" fmla="*/ 0 h 3208195"/>
                <a:gd name="connsiteX3" fmla="*/ 13302061 w 14906158"/>
                <a:gd name="connsiteY3" fmla="*/ 386010 h 3208195"/>
                <a:gd name="connsiteX4" fmla="*/ -1 w 14906158"/>
                <a:gd name="connsiteY4" fmla="*/ 407943 h 3208195"/>
                <a:gd name="connsiteX5" fmla="*/ 2932691 w 14906158"/>
                <a:gd name="connsiteY5" fmla="*/ 2855089 h 3208195"/>
                <a:gd name="connsiteX6" fmla="*/ 13302061 w 14906158"/>
                <a:gd name="connsiteY6" fmla="*/ 2822185 h 3208195"/>
                <a:gd name="connsiteX7" fmla="*/ 13302061 w 14906158"/>
                <a:gd name="connsiteY7" fmla="*/ 3208195 h 3208195"/>
                <a:gd name="connsiteX0" fmla="*/ 15750269 w 17354366"/>
                <a:gd name="connsiteY0" fmla="*/ 3208195 h 3208195"/>
                <a:gd name="connsiteX1" fmla="*/ 17354366 w 17354366"/>
                <a:gd name="connsiteY1" fmla="*/ 1604098 h 3208195"/>
                <a:gd name="connsiteX2" fmla="*/ 15750269 w 17354366"/>
                <a:gd name="connsiteY2" fmla="*/ 0 h 3208195"/>
                <a:gd name="connsiteX3" fmla="*/ 15750269 w 17354366"/>
                <a:gd name="connsiteY3" fmla="*/ 386010 h 3208195"/>
                <a:gd name="connsiteX4" fmla="*/ 2448207 w 17354366"/>
                <a:gd name="connsiteY4" fmla="*/ 407943 h 3208195"/>
                <a:gd name="connsiteX5" fmla="*/ 0 w 17354366"/>
                <a:gd name="connsiteY5" fmla="*/ 2880959 h 3208195"/>
                <a:gd name="connsiteX6" fmla="*/ 15750269 w 17354366"/>
                <a:gd name="connsiteY6" fmla="*/ 2822185 h 3208195"/>
                <a:gd name="connsiteX7" fmla="*/ 15750269 w 17354366"/>
                <a:gd name="connsiteY7" fmla="*/ 3208195 h 3208195"/>
                <a:gd name="connsiteX0" fmla="*/ 15750269 w 17354366"/>
                <a:gd name="connsiteY0" fmla="*/ 3208195 h 3208195"/>
                <a:gd name="connsiteX1" fmla="*/ 17354366 w 17354366"/>
                <a:gd name="connsiteY1" fmla="*/ 1604098 h 3208195"/>
                <a:gd name="connsiteX2" fmla="*/ 15750269 w 17354366"/>
                <a:gd name="connsiteY2" fmla="*/ 0 h 3208195"/>
                <a:gd name="connsiteX3" fmla="*/ 15750269 w 17354366"/>
                <a:gd name="connsiteY3" fmla="*/ 386010 h 3208195"/>
                <a:gd name="connsiteX4" fmla="*/ 815086 w 17354366"/>
                <a:gd name="connsiteY4" fmla="*/ 357427 h 3208195"/>
                <a:gd name="connsiteX5" fmla="*/ 0 w 17354366"/>
                <a:gd name="connsiteY5" fmla="*/ 2880959 h 3208195"/>
                <a:gd name="connsiteX6" fmla="*/ 15750269 w 17354366"/>
                <a:gd name="connsiteY6" fmla="*/ 2822185 h 3208195"/>
                <a:gd name="connsiteX7" fmla="*/ 15750269 w 17354366"/>
                <a:gd name="connsiteY7" fmla="*/ 3208195 h 3208195"/>
                <a:gd name="connsiteX0" fmla="*/ 17482376 w 19086473"/>
                <a:gd name="connsiteY0" fmla="*/ 3208195 h 3208195"/>
                <a:gd name="connsiteX1" fmla="*/ 19086473 w 19086473"/>
                <a:gd name="connsiteY1" fmla="*/ 1604098 h 3208195"/>
                <a:gd name="connsiteX2" fmla="*/ 17482376 w 19086473"/>
                <a:gd name="connsiteY2" fmla="*/ 0 h 3208195"/>
                <a:gd name="connsiteX3" fmla="*/ 17482376 w 19086473"/>
                <a:gd name="connsiteY3" fmla="*/ 386010 h 3208195"/>
                <a:gd name="connsiteX4" fmla="*/ 2547193 w 19086473"/>
                <a:gd name="connsiteY4" fmla="*/ 357427 h 3208195"/>
                <a:gd name="connsiteX5" fmla="*/ 0 w 19086473"/>
                <a:gd name="connsiteY5" fmla="*/ 2880957 h 3208195"/>
                <a:gd name="connsiteX6" fmla="*/ 17482376 w 19086473"/>
                <a:gd name="connsiteY6" fmla="*/ 2822185 h 3208195"/>
                <a:gd name="connsiteX7" fmla="*/ 17482376 w 19086473"/>
                <a:gd name="connsiteY7" fmla="*/ 3208195 h 320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86473" h="3208195">
                  <a:moveTo>
                    <a:pt x="17482376" y="3208195"/>
                  </a:moveTo>
                  <a:lnTo>
                    <a:pt x="19086473" y="1604098"/>
                  </a:lnTo>
                  <a:lnTo>
                    <a:pt x="17482376" y="0"/>
                  </a:lnTo>
                  <a:lnTo>
                    <a:pt x="17482376" y="386010"/>
                  </a:lnTo>
                  <a:lnTo>
                    <a:pt x="2547193" y="357427"/>
                  </a:lnTo>
                  <a:lnTo>
                    <a:pt x="0" y="2880957"/>
                  </a:lnTo>
                  <a:lnTo>
                    <a:pt x="17482376" y="2822185"/>
                  </a:lnTo>
                  <a:lnTo>
                    <a:pt x="17482376" y="3208195"/>
                  </a:lnTo>
                  <a:close/>
                </a:path>
              </a:pathLst>
            </a:custGeom>
            <a:solidFill>
              <a:srgbClr val="FFFFFF">
                <a:alpha val="28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sp>
          <p:nvSpPr>
            <p:cNvPr id="145" name="TextBox 144">
              <a:extLst>
                <a:ext uri="{FF2B5EF4-FFF2-40B4-BE49-F238E27FC236}">
                  <a16:creationId xmlns:a16="http://schemas.microsoft.com/office/drawing/2014/main" id="{BD2A2BE2-5B8E-42E4-9F7B-19362113A0CA}"/>
                </a:ext>
              </a:extLst>
            </p:cNvPr>
            <p:cNvSpPr txBox="1"/>
            <p:nvPr/>
          </p:nvSpPr>
          <p:spPr>
            <a:xfrm rot="18919642">
              <a:off x="6145481" y="5373931"/>
              <a:ext cx="5713360" cy="712409"/>
            </a:xfrm>
            <a:prstGeom prst="rect">
              <a:avLst/>
            </a:prstGeom>
            <a:noFill/>
          </p:spPr>
          <p:txBody>
            <a:bodyPr wrap="square" rtlCol="0" anchor="ctr" anchorCtr="0">
              <a:normAutofit fontScale="70000" lnSpcReduction="20000"/>
            </a:bodyPr>
            <a:lstStyle/>
            <a:p>
              <a:pPr lvl="0" algn="ctr"/>
              <a:r>
                <a:rPr lang="ar-SA" sz="4950" kern="0" dirty="0">
                  <a:latin typeface="Roboto"/>
                </a:rPr>
                <a:t>ومتى يجب القيام به.</a:t>
              </a:r>
              <a:endParaRPr kumimoji="0" lang="en-US" sz="4950" b="0" i="0" u="none" strike="noStrike" kern="0" cap="none" spc="0" normalizeH="0" baseline="0" noProof="0" dirty="0">
                <a:ln>
                  <a:noFill/>
                </a:ln>
                <a:effectLst/>
                <a:uLnTx/>
                <a:uFillTx/>
                <a:latin typeface="Roboto"/>
              </a:endParaRPr>
            </a:p>
          </p:txBody>
        </p:sp>
        <p:sp>
          <p:nvSpPr>
            <p:cNvPr id="146" name="Rectangle 145">
              <a:extLst>
                <a:ext uri="{FF2B5EF4-FFF2-40B4-BE49-F238E27FC236}">
                  <a16:creationId xmlns:a16="http://schemas.microsoft.com/office/drawing/2014/main" id="{25C2E057-BBCE-4755-ADFA-BBFE22C26118}"/>
                </a:ext>
              </a:extLst>
            </p:cNvPr>
            <p:cNvSpPr/>
            <p:nvPr/>
          </p:nvSpPr>
          <p:spPr>
            <a:xfrm rot="18892039">
              <a:off x="-2805137" y="-2097660"/>
              <a:ext cx="9174471" cy="11902194"/>
            </a:xfrm>
            <a:prstGeom prst="rect">
              <a:avLst/>
            </a:prstGeom>
            <a:solidFill>
              <a:srgbClr val="00ADF1">
                <a:alpha val="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Roboto"/>
                <a:ea typeface="+mn-ea"/>
                <a:cs typeface="+mn-cs"/>
              </a:endParaRPr>
            </a:p>
          </p:txBody>
        </p:sp>
      </p:grpSp>
      <p:grpSp>
        <p:nvGrpSpPr>
          <p:cNvPr id="147" name="Group 146">
            <a:extLst>
              <a:ext uri="{FF2B5EF4-FFF2-40B4-BE49-F238E27FC236}">
                <a16:creationId xmlns:a16="http://schemas.microsoft.com/office/drawing/2014/main" id="{C0611288-9576-41AF-B904-AB2188B6389F}"/>
              </a:ext>
            </a:extLst>
          </p:cNvPr>
          <p:cNvGrpSpPr/>
          <p:nvPr/>
        </p:nvGrpSpPr>
        <p:grpSpPr>
          <a:xfrm>
            <a:off x="3632836" y="3738135"/>
            <a:ext cx="8444103" cy="1382490"/>
            <a:chOff x="1907979" y="3732959"/>
            <a:chExt cx="11258803" cy="1843323"/>
          </a:xfrm>
        </p:grpSpPr>
        <p:sp>
          <p:nvSpPr>
            <p:cNvPr id="148" name="Freeform: Shape 43">
              <a:extLst>
                <a:ext uri="{FF2B5EF4-FFF2-40B4-BE49-F238E27FC236}">
                  <a16:creationId xmlns:a16="http://schemas.microsoft.com/office/drawing/2014/main" id="{04920E56-2BB9-489D-B92C-5A47F2927A0B}"/>
                </a:ext>
              </a:extLst>
            </p:cNvPr>
            <p:cNvSpPr/>
            <p:nvPr/>
          </p:nvSpPr>
          <p:spPr>
            <a:xfrm rot="18900000" flipV="1">
              <a:off x="1907979" y="3732959"/>
              <a:ext cx="11258803" cy="1843323"/>
            </a:xfrm>
            <a:custGeom>
              <a:avLst/>
              <a:gdLst>
                <a:gd name="connsiteX0" fmla="*/ 3009853 w 4613950"/>
                <a:gd name="connsiteY0" fmla="*/ 3208195 h 3208195"/>
                <a:gd name="connsiteX1" fmla="*/ 4613950 w 4613950"/>
                <a:gd name="connsiteY1" fmla="*/ 1604098 h 3208195"/>
                <a:gd name="connsiteX2" fmla="*/ 3009853 w 4613950"/>
                <a:gd name="connsiteY2" fmla="*/ 0 h 3208195"/>
                <a:gd name="connsiteX3" fmla="*/ 3009853 w 4613950"/>
                <a:gd name="connsiteY3" fmla="*/ 386010 h 3208195"/>
                <a:gd name="connsiteX4" fmla="*/ 2436175 w 4613950"/>
                <a:gd name="connsiteY4" fmla="*/ 386010 h 3208195"/>
                <a:gd name="connsiteX5" fmla="*/ 0 w 4613950"/>
                <a:gd name="connsiteY5" fmla="*/ 2822185 h 3208195"/>
                <a:gd name="connsiteX6" fmla="*/ 3009853 w 4613950"/>
                <a:gd name="connsiteY6" fmla="*/ 2822185 h 3208195"/>
                <a:gd name="connsiteX0" fmla="*/ 10369370 w 11973467"/>
                <a:gd name="connsiteY0" fmla="*/ 3208195 h 3208195"/>
                <a:gd name="connsiteX1" fmla="*/ 11973467 w 11973467"/>
                <a:gd name="connsiteY1" fmla="*/ 1604098 h 3208195"/>
                <a:gd name="connsiteX2" fmla="*/ 10369370 w 11973467"/>
                <a:gd name="connsiteY2" fmla="*/ 0 h 3208195"/>
                <a:gd name="connsiteX3" fmla="*/ 10369370 w 11973467"/>
                <a:gd name="connsiteY3" fmla="*/ 386010 h 3208195"/>
                <a:gd name="connsiteX4" fmla="*/ 9795692 w 11973467"/>
                <a:gd name="connsiteY4" fmla="*/ 386010 h 3208195"/>
                <a:gd name="connsiteX5" fmla="*/ 0 w 11973467"/>
                <a:gd name="connsiteY5" fmla="*/ 2855089 h 3208195"/>
                <a:gd name="connsiteX6" fmla="*/ 10369370 w 11973467"/>
                <a:gd name="connsiteY6" fmla="*/ 2822185 h 3208195"/>
                <a:gd name="connsiteX7" fmla="*/ 10369370 w 11973467"/>
                <a:gd name="connsiteY7" fmla="*/ 3208195 h 3208195"/>
                <a:gd name="connsiteX0" fmla="*/ 10369370 w 11973467"/>
                <a:gd name="connsiteY0" fmla="*/ 3208195 h 3208195"/>
                <a:gd name="connsiteX1" fmla="*/ 11973467 w 11973467"/>
                <a:gd name="connsiteY1" fmla="*/ 1604098 h 3208195"/>
                <a:gd name="connsiteX2" fmla="*/ 10369370 w 11973467"/>
                <a:gd name="connsiteY2" fmla="*/ 0 h 3208195"/>
                <a:gd name="connsiteX3" fmla="*/ 10369370 w 11973467"/>
                <a:gd name="connsiteY3" fmla="*/ 386010 h 3208195"/>
                <a:gd name="connsiteX4" fmla="*/ 1832937 w 11973467"/>
                <a:gd name="connsiteY4" fmla="*/ 780856 h 3208195"/>
                <a:gd name="connsiteX5" fmla="*/ 0 w 11973467"/>
                <a:gd name="connsiteY5" fmla="*/ 2855089 h 3208195"/>
                <a:gd name="connsiteX6" fmla="*/ 10369370 w 11973467"/>
                <a:gd name="connsiteY6" fmla="*/ 2822185 h 3208195"/>
                <a:gd name="connsiteX7" fmla="*/ 10369370 w 11973467"/>
                <a:gd name="connsiteY7" fmla="*/ 3208195 h 3208195"/>
                <a:gd name="connsiteX0" fmla="*/ 10369370 w 11973467"/>
                <a:gd name="connsiteY0" fmla="*/ 3208195 h 3208195"/>
                <a:gd name="connsiteX1" fmla="*/ 11973467 w 11973467"/>
                <a:gd name="connsiteY1" fmla="*/ 1604098 h 3208195"/>
                <a:gd name="connsiteX2" fmla="*/ 10369370 w 11973467"/>
                <a:gd name="connsiteY2" fmla="*/ 0 h 3208195"/>
                <a:gd name="connsiteX3" fmla="*/ 10369370 w 11973467"/>
                <a:gd name="connsiteY3" fmla="*/ 386010 h 3208195"/>
                <a:gd name="connsiteX4" fmla="*/ 1964552 w 11973467"/>
                <a:gd name="connsiteY4" fmla="*/ 539559 h 3208195"/>
                <a:gd name="connsiteX5" fmla="*/ 0 w 11973467"/>
                <a:gd name="connsiteY5" fmla="*/ 2855089 h 3208195"/>
                <a:gd name="connsiteX6" fmla="*/ 10369370 w 11973467"/>
                <a:gd name="connsiteY6" fmla="*/ 2822185 h 3208195"/>
                <a:gd name="connsiteX7" fmla="*/ 10369370 w 11973467"/>
                <a:gd name="connsiteY7" fmla="*/ 3208195 h 3208195"/>
                <a:gd name="connsiteX0" fmla="*/ 10369370 w 11973467"/>
                <a:gd name="connsiteY0" fmla="*/ 3208195 h 3208195"/>
                <a:gd name="connsiteX1" fmla="*/ 11973467 w 11973467"/>
                <a:gd name="connsiteY1" fmla="*/ 1604098 h 3208195"/>
                <a:gd name="connsiteX2" fmla="*/ 10369370 w 11973467"/>
                <a:gd name="connsiteY2" fmla="*/ 0 h 3208195"/>
                <a:gd name="connsiteX3" fmla="*/ 10369370 w 11973467"/>
                <a:gd name="connsiteY3" fmla="*/ 386010 h 3208195"/>
                <a:gd name="connsiteX4" fmla="*/ 2008423 w 11973467"/>
                <a:gd name="connsiteY4" fmla="*/ 407944 h 3208195"/>
                <a:gd name="connsiteX5" fmla="*/ 0 w 11973467"/>
                <a:gd name="connsiteY5" fmla="*/ 2855089 h 3208195"/>
                <a:gd name="connsiteX6" fmla="*/ 10369370 w 11973467"/>
                <a:gd name="connsiteY6" fmla="*/ 2822185 h 3208195"/>
                <a:gd name="connsiteX7" fmla="*/ 10369370 w 11973467"/>
                <a:gd name="connsiteY7" fmla="*/ 3208195 h 3208195"/>
                <a:gd name="connsiteX0" fmla="*/ 13302061 w 14906158"/>
                <a:gd name="connsiteY0" fmla="*/ 3208195 h 3208195"/>
                <a:gd name="connsiteX1" fmla="*/ 14906158 w 14906158"/>
                <a:gd name="connsiteY1" fmla="*/ 1604098 h 3208195"/>
                <a:gd name="connsiteX2" fmla="*/ 13302061 w 14906158"/>
                <a:gd name="connsiteY2" fmla="*/ 0 h 3208195"/>
                <a:gd name="connsiteX3" fmla="*/ 13302061 w 14906158"/>
                <a:gd name="connsiteY3" fmla="*/ 386010 h 3208195"/>
                <a:gd name="connsiteX4" fmla="*/ -1 w 14906158"/>
                <a:gd name="connsiteY4" fmla="*/ 407943 h 3208195"/>
                <a:gd name="connsiteX5" fmla="*/ 2932691 w 14906158"/>
                <a:gd name="connsiteY5" fmla="*/ 2855089 h 3208195"/>
                <a:gd name="connsiteX6" fmla="*/ 13302061 w 14906158"/>
                <a:gd name="connsiteY6" fmla="*/ 2822185 h 3208195"/>
                <a:gd name="connsiteX7" fmla="*/ 13302061 w 14906158"/>
                <a:gd name="connsiteY7" fmla="*/ 3208195 h 3208195"/>
                <a:gd name="connsiteX0" fmla="*/ 15750269 w 17354366"/>
                <a:gd name="connsiteY0" fmla="*/ 3208195 h 3208195"/>
                <a:gd name="connsiteX1" fmla="*/ 17354366 w 17354366"/>
                <a:gd name="connsiteY1" fmla="*/ 1604098 h 3208195"/>
                <a:gd name="connsiteX2" fmla="*/ 15750269 w 17354366"/>
                <a:gd name="connsiteY2" fmla="*/ 0 h 3208195"/>
                <a:gd name="connsiteX3" fmla="*/ 15750269 w 17354366"/>
                <a:gd name="connsiteY3" fmla="*/ 386010 h 3208195"/>
                <a:gd name="connsiteX4" fmla="*/ 2448207 w 17354366"/>
                <a:gd name="connsiteY4" fmla="*/ 407943 h 3208195"/>
                <a:gd name="connsiteX5" fmla="*/ 0 w 17354366"/>
                <a:gd name="connsiteY5" fmla="*/ 2880959 h 3208195"/>
                <a:gd name="connsiteX6" fmla="*/ 15750269 w 17354366"/>
                <a:gd name="connsiteY6" fmla="*/ 2822185 h 3208195"/>
                <a:gd name="connsiteX7" fmla="*/ 15750269 w 17354366"/>
                <a:gd name="connsiteY7" fmla="*/ 3208195 h 3208195"/>
                <a:gd name="connsiteX0" fmla="*/ 15750269 w 17354366"/>
                <a:gd name="connsiteY0" fmla="*/ 3208195 h 3208195"/>
                <a:gd name="connsiteX1" fmla="*/ 17354366 w 17354366"/>
                <a:gd name="connsiteY1" fmla="*/ 1604098 h 3208195"/>
                <a:gd name="connsiteX2" fmla="*/ 15750269 w 17354366"/>
                <a:gd name="connsiteY2" fmla="*/ 0 h 3208195"/>
                <a:gd name="connsiteX3" fmla="*/ 15750269 w 17354366"/>
                <a:gd name="connsiteY3" fmla="*/ 386010 h 3208195"/>
                <a:gd name="connsiteX4" fmla="*/ 224657 w 17354366"/>
                <a:gd name="connsiteY4" fmla="*/ 389866 h 3208195"/>
                <a:gd name="connsiteX5" fmla="*/ 0 w 17354366"/>
                <a:gd name="connsiteY5" fmla="*/ 2880959 h 3208195"/>
                <a:gd name="connsiteX6" fmla="*/ 15750269 w 17354366"/>
                <a:gd name="connsiteY6" fmla="*/ 2822185 h 3208195"/>
                <a:gd name="connsiteX7" fmla="*/ 15750269 w 17354366"/>
                <a:gd name="connsiteY7" fmla="*/ 3208195 h 3208195"/>
                <a:gd name="connsiteX0" fmla="*/ 18046128 w 19650225"/>
                <a:gd name="connsiteY0" fmla="*/ 3208195 h 3208195"/>
                <a:gd name="connsiteX1" fmla="*/ 19650225 w 19650225"/>
                <a:gd name="connsiteY1" fmla="*/ 1604098 h 3208195"/>
                <a:gd name="connsiteX2" fmla="*/ 18046128 w 19650225"/>
                <a:gd name="connsiteY2" fmla="*/ 0 h 3208195"/>
                <a:gd name="connsiteX3" fmla="*/ 18046128 w 19650225"/>
                <a:gd name="connsiteY3" fmla="*/ 386010 h 3208195"/>
                <a:gd name="connsiteX4" fmla="*/ 2520516 w 19650225"/>
                <a:gd name="connsiteY4" fmla="*/ 389866 h 3208195"/>
                <a:gd name="connsiteX5" fmla="*/ 0 w 19650225"/>
                <a:gd name="connsiteY5" fmla="*/ 2899036 h 3208195"/>
                <a:gd name="connsiteX6" fmla="*/ 18046128 w 19650225"/>
                <a:gd name="connsiteY6" fmla="*/ 2822185 h 3208195"/>
                <a:gd name="connsiteX7" fmla="*/ 18046128 w 19650225"/>
                <a:gd name="connsiteY7" fmla="*/ 3208195 h 320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50225" h="3208195">
                  <a:moveTo>
                    <a:pt x="18046128" y="3208195"/>
                  </a:moveTo>
                  <a:lnTo>
                    <a:pt x="19650225" y="1604098"/>
                  </a:lnTo>
                  <a:lnTo>
                    <a:pt x="18046128" y="0"/>
                  </a:lnTo>
                  <a:lnTo>
                    <a:pt x="18046128" y="386010"/>
                  </a:lnTo>
                  <a:lnTo>
                    <a:pt x="2520516" y="389866"/>
                  </a:lnTo>
                  <a:lnTo>
                    <a:pt x="0" y="2899036"/>
                  </a:lnTo>
                  <a:lnTo>
                    <a:pt x="18046128" y="2822185"/>
                  </a:lnTo>
                  <a:lnTo>
                    <a:pt x="18046128" y="3208195"/>
                  </a:lnTo>
                  <a:close/>
                </a:path>
              </a:pathLst>
            </a:custGeom>
            <a:solidFill>
              <a:srgbClr val="FFFFFF">
                <a:alpha val="28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sp>
          <p:nvSpPr>
            <p:cNvPr id="149" name="TextBox 148">
              <a:extLst>
                <a:ext uri="{FF2B5EF4-FFF2-40B4-BE49-F238E27FC236}">
                  <a16:creationId xmlns:a16="http://schemas.microsoft.com/office/drawing/2014/main" id="{5AD7DD11-D680-4931-96E2-EA2B2887E12D}"/>
                </a:ext>
              </a:extLst>
            </p:cNvPr>
            <p:cNvSpPr txBox="1"/>
            <p:nvPr/>
          </p:nvSpPr>
          <p:spPr>
            <a:xfrm rot="18919642">
              <a:off x="2844179" y="3982266"/>
              <a:ext cx="9765816" cy="1194846"/>
            </a:xfrm>
            <a:prstGeom prst="rect">
              <a:avLst/>
            </a:prstGeom>
            <a:noFill/>
          </p:spPr>
          <p:txBody>
            <a:bodyPr wrap="square" rtlCol="0" anchor="ctr" anchorCtr="0">
              <a:normAutofit fontScale="62500" lnSpcReduction="20000"/>
            </a:bodyPr>
            <a:lstStyle/>
            <a:p>
              <a:pPr lvl="0" algn="r" rtl="1"/>
              <a:r>
                <a:rPr lang="ar-SA" sz="4950" kern="0" dirty="0">
                  <a:latin typeface="Roboto"/>
                </a:rPr>
                <a:t>والوقت الذي تستغرقه الأعمال والواجبات معرفة دقيقة.</a:t>
              </a:r>
              <a:endParaRPr kumimoji="0" lang="en-US" sz="4950" b="0" i="0" u="none" strike="noStrike" kern="0" cap="none" spc="0" normalizeH="0" baseline="0" noProof="0" dirty="0">
                <a:ln>
                  <a:noFill/>
                </a:ln>
                <a:effectLst/>
                <a:uLnTx/>
                <a:uFillTx/>
                <a:latin typeface="Roboto"/>
              </a:endParaRPr>
            </a:p>
          </p:txBody>
        </p:sp>
      </p:grpSp>
      <p:sp>
        <p:nvSpPr>
          <p:cNvPr id="150" name="Freeform 13">
            <a:extLst>
              <a:ext uri="{FF2B5EF4-FFF2-40B4-BE49-F238E27FC236}">
                <a16:creationId xmlns:a16="http://schemas.microsoft.com/office/drawing/2014/main" id="{28D2FB3B-F0BA-4253-BAE6-4F368D8E4E63}"/>
              </a:ext>
            </a:extLst>
          </p:cNvPr>
          <p:cNvSpPr>
            <a:spLocks/>
          </p:cNvSpPr>
          <p:nvPr/>
        </p:nvSpPr>
        <p:spPr bwMode="auto">
          <a:xfrm>
            <a:off x="6618585" y="1237277"/>
            <a:ext cx="961413" cy="669587"/>
          </a:xfrm>
          <a:custGeom>
            <a:avLst/>
            <a:gdLst>
              <a:gd name="T0" fmla="*/ 460 w 562"/>
              <a:gd name="T1" fmla="*/ 156 h 391"/>
              <a:gd name="T2" fmla="*/ 459 w 562"/>
              <a:gd name="T3" fmla="*/ 156 h 391"/>
              <a:gd name="T4" fmla="*/ 465 w 562"/>
              <a:gd name="T5" fmla="*/ 130 h 391"/>
              <a:gd name="T6" fmla="*/ 370 w 562"/>
              <a:gd name="T7" fmla="*/ 5 h 391"/>
              <a:gd name="T8" fmla="*/ 267 w 562"/>
              <a:gd name="T9" fmla="*/ 47 h 391"/>
              <a:gd name="T10" fmla="*/ 218 w 562"/>
              <a:gd name="T11" fmla="*/ 29 h 391"/>
              <a:gd name="T12" fmla="*/ 94 w 562"/>
              <a:gd name="T13" fmla="*/ 107 h 391"/>
              <a:gd name="T14" fmla="*/ 9 w 562"/>
              <a:gd name="T15" fmla="*/ 207 h 391"/>
              <a:gd name="T16" fmla="*/ 112 w 562"/>
              <a:gd name="T17" fmla="*/ 342 h 391"/>
              <a:gd name="T18" fmla="*/ 166 w 562"/>
              <a:gd name="T19" fmla="*/ 337 h 391"/>
              <a:gd name="T20" fmla="*/ 245 w 562"/>
              <a:gd name="T21" fmla="*/ 384 h 391"/>
              <a:gd name="T22" fmla="*/ 359 w 562"/>
              <a:gd name="T23" fmla="*/ 332 h 391"/>
              <a:gd name="T24" fmla="*/ 431 w 562"/>
              <a:gd name="T25" fmla="*/ 373 h 391"/>
              <a:gd name="T26" fmla="*/ 553 w 562"/>
              <a:gd name="T27" fmla="*/ 279 h 391"/>
              <a:gd name="T28" fmla="*/ 460 w 562"/>
              <a:gd name="T29" fmla="*/ 156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2" h="391">
                <a:moveTo>
                  <a:pt x="460" y="156"/>
                </a:moveTo>
                <a:cubicBezTo>
                  <a:pt x="459" y="156"/>
                  <a:pt x="459" y="156"/>
                  <a:pt x="459" y="156"/>
                </a:cubicBezTo>
                <a:cubicBezTo>
                  <a:pt x="462" y="148"/>
                  <a:pt x="464" y="139"/>
                  <a:pt x="465" y="130"/>
                </a:cubicBezTo>
                <a:cubicBezTo>
                  <a:pt x="474" y="69"/>
                  <a:pt x="431" y="13"/>
                  <a:pt x="370" y="5"/>
                </a:cubicBezTo>
                <a:cubicBezTo>
                  <a:pt x="329" y="0"/>
                  <a:pt x="290" y="17"/>
                  <a:pt x="267" y="47"/>
                </a:cubicBezTo>
                <a:cubicBezTo>
                  <a:pt x="253" y="38"/>
                  <a:pt x="236" y="31"/>
                  <a:pt x="218" y="29"/>
                </a:cubicBezTo>
                <a:cubicBezTo>
                  <a:pt x="162" y="21"/>
                  <a:pt x="110" y="55"/>
                  <a:pt x="94" y="107"/>
                </a:cubicBezTo>
                <a:cubicBezTo>
                  <a:pt x="50" y="121"/>
                  <a:pt x="16" y="158"/>
                  <a:pt x="9" y="207"/>
                </a:cubicBezTo>
                <a:cubicBezTo>
                  <a:pt x="0" y="273"/>
                  <a:pt x="46" y="333"/>
                  <a:pt x="112" y="342"/>
                </a:cubicBezTo>
                <a:cubicBezTo>
                  <a:pt x="131" y="345"/>
                  <a:pt x="149" y="343"/>
                  <a:pt x="166" y="337"/>
                </a:cubicBezTo>
                <a:cubicBezTo>
                  <a:pt x="184" y="362"/>
                  <a:pt x="212" y="380"/>
                  <a:pt x="245" y="384"/>
                </a:cubicBezTo>
                <a:cubicBezTo>
                  <a:pt x="292" y="391"/>
                  <a:pt x="336" y="369"/>
                  <a:pt x="359" y="332"/>
                </a:cubicBezTo>
                <a:cubicBezTo>
                  <a:pt x="376" y="353"/>
                  <a:pt x="401" y="369"/>
                  <a:pt x="431" y="373"/>
                </a:cubicBezTo>
                <a:cubicBezTo>
                  <a:pt x="490" y="381"/>
                  <a:pt x="545" y="339"/>
                  <a:pt x="553" y="279"/>
                </a:cubicBezTo>
                <a:cubicBezTo>
                  <a:pt x="562" y="219"/>
                  <a:pt x="520" y="164"/>
                  <a:pt x="460" y="1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sp>
        <p:nvSpPr>
          <p:cNvPr id="151" name="Freeform 5">
            <a:extLst>
              <a:ext uri="{FF2B5EF4-FFF2-40B4-BE49-F238E27FC236}">
                <a16:creationId xmlns:a16="http://schemas.microsoft.com/office/drawing/2014/main" id="{42352C1C-646D-4A66-9A9A-82928F1380C4}"/>
              </a:ext>
            </a:extLst>
          </p:cNvPr>
          <p:cNvSpPr>
            <a:spLocks/>
          </p:cNvSpPr>
          <p:nvPr/>
        </p:nvSpPr>
        <p:spPr bwMode="auto">
          <a:xfrm>
            <a:off x="3043382" y="664700"/>
            <a:ext cx="1433513" cy="921544"/>
          </a:xfrm>
          <a:custGeom>
            <a:avLst/>
            <a:gdLst>
              <a:gd name="T0" fmla="*/ 487 w 599"/>
              <a:gd name="T1" fmla="*/ 157 h 384"/>
              <a:gd name="T2" fmla="*/ 475 w 599"/>
              <a:gd name="T3" fmla="*/ 158 h 384"/>
              <a:gd name="T4" fmla="*/ 380 w 599"/>
              <a:gd name="T5" fmla="*/ 73 h 384"/>
              <a:gd name="T6" fmla="*/ 281 w 599"/>
              <a:gd name="T7" fmla="*/ 0 h 384"/>
              <a:gd name="T8" fmla="*/ 187 w 599"/>
              <a:gd name="T9" fmla="*/ 61 h 384"/>
              <a:gd name="T10" fmla="*/ 159 w 599"/>
              <a:gd name="T11" fmla="*/ 57 h 384"/>
              <a:gd name="T12" fmla="*/ 34 w 599"/>
              <a:gd name="T13" fmla="*/ 183 h 384"/>
              <a:gd name="T14" fmla="*/ 36 w 599"/>
              <a:gd name="T15" fmla="*/ 207 h 384"/>
              <a:gd name="T16" fmla="*/ 0 w 599"/>
              <a:gd name="T17" fmla="*/ 284 h 384"/>
              <a:gd name="T18" fmla="*/ 100 w 599"/>
              <a:gd name="T19" fmla="*/ 384 h 384"/>
              <a:gd name="T20" fmla="*/ 166 w 599"/>
              <a:gd name="T21" fmla="*/ 360 h 384"/>
              <a:gd name="T22" fmla="*/ 204 w 599"/>
              <a:gd name="T23" fmla="*/ 369 h 384"/>
              <a:gd name="T24" fmla="*/ 255 w 599"/>
              <a:gd name="T25" fmla="*/ 351 h 384"/>
              <a:gd name="T26" fmla="*/ 328 w 599"/>
              <a:gd name="T27" fmla="*/ 378 h 384"/>
              <a:gd name="T28" fmla="*/ 406 w 599"/>
              <a:gd name="T29" fmla="*/ 347 h 384"/>
              <a:gd name="T30" fmla="*/ 487 w 599"/>
              <a:gd name="T31" fmla="*/ 382 h 384"/>
              <a:gd name="T32" fmla="*/ 599 w 599"/>
              <a:gd name="T33" fmla="*/ 269 h 384"/>
              <a:gd name="T34" fmla="*/ 487 w 599"/>
              <a:gd name="T35" fmla="*/ 15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9" h="384">
                <a:moveTo>
                  <a:pt x="487" y="157"/>
                </a:moveTo>
                <a:cubicBezTo>
                  <a:pt x="483" y="157"/>
                  <a:pt x="479" y="157"/>
                  <a:pt x="475" y="158"/>
                </a:cubicBezTo>
                <a:cubicBezTo>
                  <a:pt x="470" y="110"/>
                  <a:pt x="429" y="73"/>
                  <a:pt x="380" y="73"/>
                </a:cubicBezTo>
                <a:cubicBezTo>
                  <a:pt x="367" y="31"/>
                  <a:pt x="328" y="0"/>
                  <a:pt x="281" y="0"/>
                </a:cubicBezTo>
                <a:cubicBezTo>
                  <a:pt x="240" y="0"/>
                  <a:pt x="204" y="25"/>
                  <a:pt x="187" y="61"/>
                </a:cubicBezTo>
                <a:cubicBezTo>
                  <a:pt x="178" y="59"/>
                  <a:pt x="169" y="57"/>
                  <a:pt x="159" y="57"/>
                </a:cubicBezTo>
                <a:cubicBezTo>
                  <a:pt x="90" y="57"/>
                  <a:pt x="34" y="114"/>
                  <a:pt x="34" y="183"/>
                </a:cubicBezTo>
                <a:cubicBezTo>
                  <a:pt x="34" y="191"/>
                  <a:pt x="34" y="199"/>
                  <a:pt x="36" y="207"/>
                </a:cubicBezTo>
                <a:cubicBezTo>
                  <a:pt x="14" y="225"/>
                  <a:pt x="0" y="253"/>
                  <a:pt x="0" y="284"/>
                </a:cubicBezTo>
                <a:cubicBezTo>
                  <a:pt x="0" y="339"/>
                  <a:pt x="45" y="384"/>
                  <a:pt x="100" y="384"/>
                </a:cubicBezTo>
                <a:cubicBezTo>
                  <a:pt x="126" y="384"/>
                  <a:pt x="148" y="375"/>
                  <a:pt x="166" y="360"/>
                </a:cubicBezTo>
                <a:cubicBezTo>
                  <a:pt x="177" y="366"/>
                  <a:pt x="190" y="369"/>
                  <a:pt x="204" y="369"/>
                </a:cubicBezTo>
                <a:cubicBezTo>
                  <a:pt x="224" y="369"/>
                  <a:pt x="241" y="362"/>
                  <a:pt x="255" y="351"/>
                </a:cubicBezTo>
                <a:cubicBezTo>
                  <a:pt x="275" y="368"/>
                  <a:pt x="300" y="378"/>
                  <a:pt x="328" y="378"/>
                </a:cubicBezTo>
                <a:cubicBezTo>
                  <a:pt x="358" y="378"/>
                  <a:pt x="386" y="366"/>
                  <a:pt x="406" y="347"/>
                </a:cubicBezTo>
                <a:cubicBezTo>
                  <a:pt x="426" y="368"/>
                  <a:pt x="455" y="382"/>
                  <a:pt x="487" y="382"/>
                </a:cubicBezTo>
                <a:cubicBezTo>
                  <a:pt x="549" y="382"/>
                  <a:pt x="599" y="331"/>
                  <a:pt x="599" y="269"/>
                </a:cubicBezTo>
                <a:cubicBezTo>
                  <a:pt x="599" y="207"/>
                  <a:pt x="549" y="157"/>
                  <a:pt x="487" y="1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endParaRPr lang="en-US" sz="1350">
              <a:solidFill>
                <a:prstClr val="black"/>
              </a:solidFill>
              <a:latin typeface="Roboto"/>
            </a:endParaRPr>
          </a:p>
        </p:txBody>
      </p:sp>
      <p:sp>
        <p:nvSpPr>
          <p:cNvPr id="152" name="Freeform 9">
            <a:extLst>
              <a:ext uri="{FF2B5EF4-FFF2-40B4-BE49-F238E27FC236}">
                <a16:creationId xmlns:a16="http://schemas.microsoft.com/office/drawing/2014/main" id="{2B00591A-C849-4037-8255-B1CECE01121B}"/>
              </a:ext>
            </a:extLst>
          </p:cNvPr>
          <p:cNvSpPr>
            <a:spLocks/>
          </p:cNvSpPr>
          <p:nvPr/>
        </p:nvSpPr>
        <p:spPr bwMode="auto">
          <a:xfrm>
            <a:off x="10372496" y="1112777"/>
            <a:ext cx="1159954" cy="652622"/>
          </a:xfrm>
          <a:custGeom>
            <a:avLst/>
            <a:gdLst>
              <a:gd name="T0" fmla="*/ 677 w 677"/>
              <a:gd name="T1" fmla="*/ 220 h 401"/>
              <a:gd name="T2" fmla="*/ 586 w 677"/>
              <a:gd name="T3" fmla="*/ 120 h 401"/>
              <a:gd name="T4" fmla="*/ 586 w 677"/>
              <a:gd name="T5" fmla="*/ 118 h 401"/>
              <a:gd name="T6" fmla="*/ 486 w 677"/>
              <a:gd name="T7" fmla="*/ 18 h 401"/>
              <a:gd name="T8" fmla="*/ 420 w 677"/>
              <a:gd name="T9" fmla="*/ 44 h 401"/>
              <a:gd name="T10" fmla="*/ 326 w 677"/>
              <a:gd name="T11" fmla="*/ 0 h 401"/>
              <a:gd name="T12" fmla="*/ 232 w 677"/>
              <a:gd name="T13" fmla="*/ 44 h 401"/>
              <a:gd name="T14" fmla="*/ 163 w 677"/>
              <a:gd name="T15" fmla="*/ 18 h 401"/>
              <a:gd name="T16" fmla="*/ 56 w 677"/>
              <a:gd name="T17" fmla="*/ 125 h 401"/>
              <a:gd name="T18" fmla="*/ 58 w 677"/>
              <a:gd name="T19" fmla="*/ 143 h 401"/>
              <a:gd name="T20" fmla="*/ 0 w 677"/>
              <a:gd name="T21" fmla="*/ 237 h 401"/>
              <a:gd name="T22" fmla="*/ 106 w 677"/>
              <a:gd name="T23" fmla="*/ 343 h 401"/>
              <a:gd name="T24" fmla="*/ 159 w 677"/>
              <a:gd name="T25" fmla="*/ 328 h 401"/>
              <a:gd name="T26" fmla="*/ 243 w 677"/>
              <a:gd name="T27" fmla="*/ 368 h 401"/>
              <a:gd name="T28" fmla="*/ 284 w 677"/>
              <a:gd name="T29" fmla="*/ 360 h 401"/>
              <a:gd name="T30" fmla="*/ 360 w 677"/>
              <a:gd name="T31" fmla="*/ 401 h 401"/>
              <a:gd name="T32" fmla="*/ 438 w 677"/>
              <a:gd name="T33" fmla="*/ 356 h 401"/>
              <a:gd name="T34" fmla="*/ 503 w 677"/>
              <a:gd name="T35" fmla="*/ 385 h 401"/>
              <a:gd name="T36" fmla="*/ 589 w 677"/>
              <a:gd name="T37" fmla="*/ 320 h 401"/>
              <a:gd name="T38" fmla="*/ 677 w 677"/>
              <a:gd name="T39" fmla="*/ 22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401">
                <a:moveTo>
                  <a:pt x="677" y="220"/>
                </a:moveTo>
                <a:cubicBezTo>
                  <a:pt x="677" y="168"/>
                  <a:pt x="637" y="124"/>
                  <a:pt x="586" y="120"/>
                </a:cubicBezTo>
                <a:cubicBezTo>
                  <a:pt x="586" y="119"/>
                  <a:pt x="586" y="118"/>
                  <a:pt x="586" y="118"/>
                </a:cubicBezTo>
                <a:cubicBezTo>
                  <a:pt x="586" y="63"/>
                  <a:pt x="541" y="18"/>
                  <a:pt x="486" y="18"/>
                </a:cubicBezTo>
                <a:cubicBezTo>
                  <a:pt x="461" y="18"/>
                  <a:pt x="437" y="28"/>
                  <a:pt x="420" y="44"/>
                </a:cubicBezTo>
                <a:cubicBezTo>
                  <a:pt x="397" y="17"/>
                  <a:pt x="364" y="0"/>
                  <a:pt x="326" y="0"/>
                </a:cubicBezTo>
                <a:cubicBezTo>
                  <a:pt x="288" y="0"/>
                  <a:pt x="254" y="17"/>
                  <a:pt x="232" y="44"/>
                </a:cubicBezTo>
                <a:cubicBezTo>
                  <a:pt x="213" y="28"/>
                  <a:pt x="189" y="18"/>
                  <a:pt x="163" y="18"/>
                </a:cubicBezTo>
                <a:cubicBezTo>
                  <a:pt x="104" y="18"/>
                  <a:pt x="56" y="66"/>
                  <a:pt x="56" y="125"/>
                </a:cubicBezTo>
                <a:cubicBezTo>
                  <a:pt x="56" y="131"/>
                  <a:pt x="57" y="137"/>
                  <a:pt x="58" y="143"/>
                </a:cubicBezTo>
                <a:cubicBezTo>
                  <a:pt x="24" y="161"/>
                  <a:pt x="0" y="196"/>
                  <a:pt x="0" y="237"/>
                </a:cubicBezTo>
                <a:cubicBezTo>
                  <a:pt x="0" y="296"/>
                  <a:pt x="48" y="343"/>
                  <a:pt x="106" y="343"/>
                </a:cubicBezTo>
                <a:cubicBezTo>
                  <a:pt x="125" y="343"/>
                  <a:pt x="144" y="337"/>
                  <a:pt x="159" y="328"/>
                </a:cubicBezTo>
                <a:cubicBezTo>
                  <a:pt x="179" y="352"/>
                  <a:pt x="210" y="368"/>
                  <a:pt x="243" y="368"/>
                </a:cubicBezTo>
                <a:cubicBezTo>
                  <a:pt x="258" y="368"/>
                  <a:pt x="271" y="365"/>
                  <a:pt x="284" y="360"/>
                </a:cubicBezTo>
                <a:cubicBezTo>
                  <a:pt x="300" y="384"/>
                  <a:pt x="328" y="401"/>
                  <a:pt x="360" y="401"/>
                </a:cubicBezTo>
                <a:cubicBezTo>
                  <a:pt x="393" y="401"/>
                  <a:pt x="422" y="383"/>
                  <a:pt x="438" y="356"/>
                </a:cubicBezTo>
                <a:cubicBezTo>
                  <a:pt x="454" y="374"/>
                  <a:pt x="477" y="385"/>
                  <a:pt x="503" y="385"/>
                </a:cubicBezTo>
                <a:cubicBezTo>
                  <a:pt x="543" y="385"/>
                  <a:pt x="578" y="358"/>
                  <a:pt x="589" y="320"/>
                </a:cubicBezTo>
                <a:cubicBezTo>
                  <a:pt x="639" y="314"/>
                  <a:pt x="677" y="272"/>
                  <a:pt x="677" y="2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endParaRPr lang="en-US" sz="1350">
              <a:solidFill>
                <a:prstClr val="black"/>
              </a:solidFill>
              <a:latin typeface="Roboto"/>
            </a:endParaRPr>
          </a:p>
        </p:txBody>
      </p:sp>
      <p:grpSp>
        <p:nvGrpSpPr>
          <p:cNvPr id="153" name="Group 152">
            <a:extLst>
              <a:ext uri="{FF2B5EF4-FFF2-40B4-BE49-F238E27FC236}">
                <a16:creationId xmlns:a16="http://schemas.microsoft.com/office/drawing/2014/main" id="{B636FF74-D89D-45E7-AA3C-E45CC7797F35}"/>
              </a:ext>
            </a:extLst>
          </p:cNvPr>
          <p:cNvGrpSpPr/>
          <p:nvPr/>
        </p:nvGrpSpPr>
        <p:grpSpPr>
          <a:xfrm>
            <a:off x="1290610" y="1868585"/>
            <a:ext cx="5217989" cy="5312666"/>
            <a:chOff x="-1214989" y="1240219"/>
            <a:chExt cx="6957318" cy="7083554"/>
          </a:xfrm>
        </p:grpSpPr>
        <p:sp>
          <p:nvSpPr>
            <p:cNvPr id="154" name="Freeform: Shape 153">
              <a:extLst>
                <a:ext uri="{FF2B5EF4-FFF2-40B4-BE49-F238E27FC236}">
                  <a16:creationId xmlns:a16="http://schemas.microsoft.com/office/drawing/2014/main" id="{A1BD28B4-652F-458D-8355-07DAB3E68383}"/>
                </a:ext>
              </a:extLst>
            </p:cNvPr>
            <p:cNvSpPr/>
            <p:nvPr/>
          </p:nvSpPr>
          <p:spPr>
            <a:xfrm rot="2700000">
              <a:off x="107464" y="4791325"/>
              <a:ext cx="632259" cy="1514232"/>
            </a:xfrm>
            <a:custGeom>
              <a:avLst/>
              <a:gdLst>
                <a:gd name="connsiteX0" fmla="*/ 0 w 632259"/>
                <a:gd name="connsiteY0" fmla="*/ 316130 h 1514232"/>
                <a:gd name="connsiteX1" fmla="*/ 316130 w 632259"/>
                <a:gd name="connsiteY1" fmla="*/ 0 h 1514232"/>
                <a:gd name="connsiteX2" fmla="*/ 632259 w 632259"/>
                <a:gd name="connsiteY2" fmla="*/ 316130 h 1514232"/>
                <a:gd name="connsiteX3" fmla="*/ 474194 w 632259"/>
                <a:gd name="connsiteY3" fmla="*/ 316130 h 1514232"/>
                <a:gd name="connsiteX4" fmla="*/ 474194 w 632259"/>
                <a:gd name="connsiteY4" fmla="*/ 1514232 h 1514232"/>
                <a:gd name="connsiteX5" fmla="*/ 158065 w 632259"/>
                <a:gd name="connsiteY5" fmla="*/ 1198103 h 1514232"/>
                <a:gd name="connsiteX6" fmla="*/ 158065 w 632259"/>
                <a:gd name="connsiteY6" fmla="*/ 316130 h 151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259" h="1514232">
                  <a:moveTo>
                    <a:pt x="0" y="316130"/>
                  </a:moveTo>
                  <a:lnTo>
                    <a:pt x="316130" y="0"/>
                  </a:lnTo>
                  <a:lnTo>
                    <a:pt x="632259" y="316130"/>
                  </a:lnTo>
                  <a:lnTo>
                    <a:pt x="474194" y="316130"/>
                  </a:lnTo>
                  <a:lnTo>
                    <a:pt x="474194" y="1514232"/>
                  </a:lnTo>
                  <a:lnTo>
                    <a:pt x="158065" y="1198103"/>
                  </a:lnTo>
                  <a:lnTo>
                    <a:pt x="158065" y="316130"/>
                  </a:lnTo>
                  <a:close/>
                </a:path>
              </a:pathLst>
            </a:custGeom>
            <a:solidFill>
              <a:srgbClr val="00ADF1">
                <a:lumMod val="75000"/>
              </a:srgbClr>
            </a:solidFill>
            <a:ln w="12700" cap="flat" cmpd="sng" algn="ctr">
              <a:noFill/>
              <a:prstDash val="solid"/>
              <a:miter lim="800000"/>
            </a:ln>
            <a:effectLst/>
          </p:spPr>
          <p:txBody>
            <a:bodyPr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sp>
          <p:nvSpPr>
            <p:cNvPr id="155" name="Freeform: Shape 154">
              <a:extLst>
                <a:ext uri="{FF2B5EF4-FFF2-40B4-BE49-F238E27FC236}">
                  <a16:creationId xmlns:a16="http://schemas.microsoft.com/office/drawing/2014/main" id="{1EAE3CE0-6234-4833-BD9B-656ECB2A9B8B}"/>
                </a:ext>
              </a:extLst>
            </p:cNvPr>
            <p:cNvSpPr/>
            <p:nvPr/>
          </p:nvSpPr>
          <p:spPr>
            <a:xfrm rot="2700000">
              <a:off x="3963123" y="5728064"/>
              <a:ext cx="632259" cy="2926153"/>
            </a:xfrm>
            <a:custGeom>
              <a:avLst/>
              <a:gdLst>
                <a:gd name="connsiteX0" fmla="*/ 0 w 632259"/>
                <a:gd name="connsiteY0" fmla="*/ 316130 h 1150011"/>
                <a:gd name="connsiteX1" fmla="*/ 316130 w 632259"/>
                <a:gd name="connsiteY1" fmla="*/ 0 h 1150011"/>
                <a:gd name="connsiteX2" fmla="*/ 632259 w 632259"/>
                <a:gd name="connsiteY2" fmla="*/ 316130 h 1150011"/>
                <a:gd name="connsiteX3" fmla="*/ 474194 w 632259"/>
                <a:gd name="connsiteY3" fmla="*/ 316130 h 1150011"/>
                <a:gd name="connsiteX4" fmla="*/ 474194 w 632259"/>
                <a:gd name="connsiteY4" fmla="*/ 833881 h 1150011"/>
                <a:gd name="connsiteX5" fmla="*/ 158065 w 632259"/>
                <a:gd name="connsiteY5" fmla="*/ 1150011 h 1150011"/>
                <a:gd name="connsiteX6" fmla="*/ 158065 w 632259"/>
                <a:gd name="connsiteY6" fmla="*/ 316130 h 1150011"/>
                <a:gd name="connsiteX0" fmla="*/ 0 w 632259"/>
                <a:gd name="connsiteY0" fmla="*/ 316130 h 2578866"/>
                <a:gd name="connsiteX1" fmla="*/ 316130 w 632259"/>
                <a:gd name="connsiteY1" fmla="*/ 0 h 2578866"/>
                <a:gd name="connsiteX2" fmla="*/ 632259 w 632259"/>
                <a:gd name="connsiteY2" fmla="*/ 316130 h 2578866"/>
                <a:gd name="connsiteX3" fmla="*/ 474194 w 632259"/>
                <a:gd name="connsiteY3" fmla="*/ 316130 h 2578866"/>
                <a:gd name="connsiteX4" fmla="*/ 474193 w 632259"/>
                <a:gd name="connsiteY4" fmla="*/ 2578866 h 2578866"/>
                <a:gd name="connsiteX5" fmla="*/ 158065 w 632259"/>
                <a:gd name="connsiteY5" fmla="*/ 1150011 h 2578866"/>
                <a:gd name="connsiteX6" fmla="*/ 158065 w 632259"/>
                <a:gd name="connsiteY6" fmla="*/ 316130 h 2578866"/>
                <a:gd name="connsiteX7" fmla="*/ 0 w 632259"/>
                <a:gd name="connsiteY7" fmla="*/ 316130 h 2578866"/>
                <a:gd name="connsiteX0" fmla="*/ 0 w 632259"/>
                <a:gd name="connsiteY0" fmla="*/ 316130 h 2926154"/>
                <a:gd name="connsiteX1" fmla="*/ 316130 w 632259"/>
                <a:gd name="connsiteY1" fmla="*/ 0 h 2926154"/>
                <a:gd name="connsiteX2" fmla="*/ 632259 w 632259"/>
                <a:gd name="connsiteY2" fmla="*/ 316130 h 2926154"/>
                <a:gd name="connsiteX3" fmla="*/ 474194 w 632259"/>
                <a:gd name="connsiteY3" fmla="*/ 316130 h 2926154"/>
                <a:gd name="connsiteX4" fmla="*/ 474193 w 632259"/>
                <a:gd name="connsiteY4" fmla="*/ 2578866 h 2926154"/>
                <a:gd name="connsiteX5" fmla="*/ 168454 w 632259"/>
                <a:gd name="connsiteY5" fmla="*/ 2926154 h 2926154"/>
                <a:gd name="connsiteX6" fmla="*/ 158065 w 632259"/>
                <a:gd name="connsiteY6" fmla="*/ 316130 h 2926154"/>
                <a:gd name="connsiteX7" fmla="*/ 0 w 632259"/>
                <a:gd name="connsiteY7" fmla="*/ 316130 h 292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2259" h="2926154">
                  <a:moveTo>
                    <a:pt x="0" y="316130"/>
                  </a:moveTo>
                  <a:lnTo>
                    <a:pt x="316130" y="0"/>
                  </a:lnTo>
                  <a:lnTo>
                    <a:pt x="632259" y="316130"/>
                  </a:lnTo>
                  <a:lnTo>
                    <a:pt x="474194" y="316130"/>
                  </a:lnTo>
                  <a:cubicBezTo>
                    <a:pt x="474194" y="1070375"/>
                    <a:pt x="474193" y="1824621"/>
                    <a:pt x="474193" y="2578866"/>
                  </a:cubicBezTo>
                  <a:lnTo>
                    <a:pt x="168454" y="2926154"/>
                  </a:lnTo>
                  <a:lnTo>
                    <a:pt x="158065" y="316130"/>
                  </a:lnTo>
                  <a:lnTo>
                    <a:pt x="0" y="316130"/>
                  </a:lnTo>
                  <a:close/>
                </a:path>
              </a:pathLst>
            </a:custGeom>
            <a:solidFill>
              <a:srgbClr val="00ADF1">
                <a:lumMod val="75000"/>
              </a:srgbClr>
            </a:solidFill>
            <a:ln w="12700" cap="flat" cmpd="sng" algn="ctr">
              <a:noFill/>
              <a:prstDash val="solid"/>
              <a:miter lim="800000"/>
            </a:ln>
            <a:effectLst/>
          </p:spPr>
          <p:txBody>
            <a:bodyPr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grpSp>
          <p:nvGrpSpPr>
            <p:cNvPr id="156" name="Group 155">
              <a:extLst>
                <a:ext uri="{FF2B5EF4-FFF2-40B4-BE49-F238E27FC236}">
                  <a16:creationId xmlns:a16="http://schemas.microsoft.com/office/drawing/2014/main" id="{A0FC71C8-1F03-4B85-A15D-4E2B0FF3A37A}"/>
                </a:ext>
              </a:extLst>
            </p:cNvPr>
            <p:cNvGrpSpPr/>
            <p:nvPr/>
          </p:nvGrpSpPr>
          <p:grpSpPr>
            <a:xfrm>
              <a:off x="-1214989" y="1240219"/>
              <a:ext cx="6400481" cy="7083554"/>
              <a:chOff x="-1214989" y="1240219"/>
              <a:chExt cx="6400481" cy="7083554"/>
            </a:xfrm>
          </p:grpSpPr>
          <p:sp>
            <p:nvSpPr>
              <p:cNvPr id="157" name="Freeform: Shape 156">
                <a:extLst>
                  <a:ext uri="{FF2B5EF4-FFF2-40B4-BE49-F238E27FC236}">
                    <a16:creationId xmlns:a16="http://schemas.microsoft.com/office/drawing/2014/main" id="{FD6A9262-A664-469C-9FEC-0B56CFD89818}"/>
                  </a:ext>
                </a:extLst>
              </p:cNvPr>
              <p:cNvSpPr/>
              <p:nvPr/>
            </p:nvSpPr>
            <p:spPr>
              <a:xfrm rot="18900000" flipV="1">
                <a:off x="-1214989" y="5115577"/>
                <a:ext cx="6400481" cy="3208196"/>
              </a:xfrm>
              <a:custGeom>
                <a:avLst/>
                <a:gdLst>
                  <a:gd name="connsiteX0" fmla="*/ 3009853 w 4613950"/>
                  <a:gd name="connsiteY0" fmla="*/ 3208195 h 3208195"/>
                  <a:gd name="connsiteX1" fmla="*/ 4613950 w 4613950"/>
                  <a:gd name="connsiteY1" fmla="*/ 1604098 h 3208195"/>
                  <a:gd name="connsiteX2" fmla="*/ 3009853 w 4613950"/>
                  <a:gd name="connsiteY2" fmla="*/ 0 h 3208195"/>
                  <a:gd name="connsiteX3" fmla="*/ 3009853 w 4613950"/>
                  <a:gd name="connsiteY3" fmla="*/ 386010 h 3208195"/>
                  <a:gd name="connsiteX4" fmla="*/ 2436175 w 4613950"/>
                  <a:gd name="connsiteY4" fmla="*/ 386010 h 3208195"/>
                  <a:gd name="connsiteX5" fmla="*/ 0 w 4613950"/>
                  <a:gd name="connsiteY5" fmla="*/ 2822185 h 3208195"/>
                  <a:gd name="connsiteX6" fmla="*/ 3009853 w 4613950"/>
                  <a:gd name="connsiteY6" fmla="*/ 2822185 h 3208195"/>
                  <a:gd name="connsiteX0" fmla="*/ 3009853 w 4613950"/>
                  <a:gd name="connsiteY0" fmla="*/ 3208195 h 3208195"/>
                  <a:gd name="connsiteX1" fmla="*/ 4613950 w 4613950"/>
                  <a:gd name="connsiteY1" fmla="*/ 1604098 h 3208195"/>
                  <a:gd name="connsiteX2" fmla="*/ 3009853 w 4613950"/>
                  <a:gd name="connsiteY2" fmla="*/ 0 h 3208195"/>
                  <a:gd name="connsiteX3" fmla="*/ 3009853 w 4613950"/>
                  <a:gd name="connsiteY3" fmla="*/ 386010 h 3208195"/>
                  <a:gd name="connsiteX4" fmla="*/ 691193 w 4613950"/>
                  <a:gd name="connsiteY4" fmla="*/ 365236 h 3208195"/>
                  <a:gd name="connsiteX5" fmla="*/ 0 w 4613950"/>
                  <a:gd name="connsiteY5" fmla="*/ 2822185 h 3208195"/>
                  <a:gd name="connsiteX6" fmla="*/ 3009853 w 4613950"/>
                  <a:gd name="connsiteY6" fmla="*/ 2822185 h 3208195"/>
                  <a:gd name="connsiteX7" fmla="*/ 3009853 w 4613950"/>
                  <a:gd name="connsiteY7" fmla="*/ 3208195 h 3208195"/>
                  <a:gd name="connsiteX0" fmla="*/ 4796383 w 6400480"/>
                  <a:gd name="connsiteY0" fmla="*/ 3208195 h 3208195"/>
                  <a:gd name="connsiteX1" fmla="*/ 6400480 w 6400480"/>
                  <a:gd name="connsiteY1" fmla="*/ 1604098 h 3208195"/>
                  <a:gd name="connsiteX2" fmla="*/ 4796383 w 6400480"/>
                  <a:gd name="connsiteY2" fmla="*/ 0 h 3208195"/>
                  <a:gd name="connsiteX3" fmla="*/ 4796383 w 6400480"/>
                  <a:gd name="connsiteY3" fmla="*/ 386010 h 3208195"/>
                  <a:gd name="connsiteX4" fmla="*/ 2477723 w 6400480"/>
                  <a:gd name="connsiteY4" fmla="*/ 365236 h 3208195"/>
                  <a:gd name="connsiteX5" fmla="*/ -1 w 6400480"/>
                  <a:gd name="connsiteY5" fmla="*/ 2842960 h 3208195"/>
                  <a:gd name="connsiteX6" fmla="*/ 4796383 w 6400480"/>
                  <a:gd name="connsiteY6" fmla="*/ 2822185 h 3208195"/>
                  <a:gd name="connsiteX7" fmla="*/ 4796383 w 6400480"/>
                  <a:gd name="connsiteY7" fmla="*/ 3208195 h 320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0480" h="3208195">
                    <a:moveTo>
                      <a:pt x="4796383" y="3208195"/>
                    </a:moveTo>
                    <a:lnTo>
                      <a:pt x="6400480" y="1604098"/>
                    </a:lnTo>
                    <a:lnTo>
                      <a:pt x="4796383" y="0"/>
                    </a:lnTo>
                    <a:lnTo>
                      <a:pt x="4796383" y="386010"/>
                    </a:lnTo>
                    <a:lnTo>
                      <a:pt x="2477723" y="365236"/>
                    </a:lnTo>
                    <a:lnTo>
                      <a:pt x="-1" y="2842960"/>
                    </a:lnTo>
                    <a:lnTo>
                      <a:pt x="4796383" y="2822185"/>
                    </a:lnTo>
                    <a:lnTo>
                      <a:pt x="4796383" y="3208195"/>
                    </a:lnTo>
                    <a:close/>
                  </a:path>
                </a:pathLst>
              </a:custGeom>
              <a:solidFill>
                <a:srgbClr val="00ADF1"/>
              </a:solidFill>
              <a:ln w="12700" cap="flat" cmpd="sng" algn="ctr">
                <a:noFill/>
                <a:prstDash val="solid"/>
                <a:miter lim="800000"/>
              </a:ln>
              <a:effectLst/>
            </p:spPr>
            <p:txBody>
              <a:bodyPr wrap="square"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grpSp>
            <p:nvGrpSpPr>
              <p:cNvPr id="158" name="Group 157">
                <a:extLst>
                  <a:ext uri="{FF2B5EF4-FFF2-40B4-BE49-F238E27FC236}">
                    <a16:creationId xmlns:a16="http://schemas.microsoft.com/office/drawing/2014/main" id="{4530497A-D36E-4540-A4E9-9F3CEBC7C43E}"/>
                  </a:ext>
                </a:extLst>
              </p:cNvPr>
              <p:cNvGrpSpPr/>
              <p:nvPr/>
            </p:nvGrpSpPr>
            <p:grpSpPr>
              <a:xfrm>
                <a:off x="1233792" y="1240219"/>
                <a:ext cx="2928305" cy="4381436"/>
                <a:chOff x="3461985" y="1271752"/>
                <a:chExt cx="1862093" cy="2786131"/>
              </a:xfrm>
            </p:grpSpPr>
            <p:sp>
              <p:nvSpPr>
                <p:cNvPr id="159" name="Oval 158">
                  <a:extLst>
                    <a:ext uri="{FF2B5EF4-FFF2-40B4-BE49-F238E27FC236}">
                      <a16:creationId xmlns:a16="http://schemas.microsoft.com/office/drawing/2014/main" id="{BF5C3434-5181-4DD1-AFE7-117A1DDC04F2}"/>
                    </a:ext>
                  </a:extLst>
                </p:cNvPr>
                <p:cNvSpPr/>
                <p:nvPr/>
              </p:nvSpPr>
              <p:spPr>
                <a:xfrm rot="20132013">
                  <a:off x="4111911" y="3673951"/>
                  <a:ext cx="1212167" cy="276713"/>
                </a:xfrm>
                <a:prstGeom prst="ellipse">
                  <a:avLst/>
                </a:prstGeom>
                <a:solidFill>
                  <a:srgbClr val="00ADF1">
                    <a:lumMod val="75000"/>
                    <a:alpha val="52000"/>
                  </a:srgbClr>
                </a:solidFill>
                <a:ln w="12700" cap="flat" cmpd="sng" algn="ctr">
                  <a:noFill/>
                  <a:prstDash val="solid"/>
                  <a:miter lim="800000"/>
                </a:ln>
                <a:effectLst/>
              </p:spPr>
              <p:txBody>
                <a:bodyPr rtlCol="0" anchor="ctr">
                  <a:normAutofit fontScale="85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grpSp>
              <p:nvGrpSpPr>
                <p:cNvPr id="160" name="Group 159">
                  <a:extLst>
                    <a:ext uri="{FF2B5EF4-FFF2-40B4-BE49-F238E27FC236}">
                      <a16:creationId xmlns:a16="http://schemas.microsoft.com/office/drawing/2014/main" id="{DBA7C3DE-9EDA-4757-B52F-1095C0FDBC9C}"/>
                    </a:ext>
                  </a:extLst>
                </p:cNvPr>
                <p:cNvGrpSpPr/>
                <p:nvPr/>
              </p:nvGrpSpPr>
              <p:grpSpPr>
                <a:xfrm>
                  <a:off x="4352686" y="2758265"/>
                  <a:ext cx="839187" cy="911500"/>
                  <a:chOff x="2615308" y="3509258"/>
                  <a:chExt cx="1348565" cy="1464772"/>
                </a:xfrm>
              </p:grpSpPr>
              <p:sp>
                <p:nvSpPr>
                  <p:cNvPr id="208" name="Freeform 26">
                    <a:extLst>
                      <a:ext uri="{FF2B5EF4-FFF2-40B4-BE49-F238E27FC236}">
                        <a16:creationId xmlns:a16="http://schemas.microsoft.com/office/drawing/2014/main" id="{F225CD5C-1CAA-46F7-8C1F-B45F192F4D2A}"/>
                      </a:ext>
                    </a:extLst>
                  </p:cNvPr>
                  <p:cNvSpPr>
                    <a:spLocks/>
                  </p:cNvSpPr>
                  <p:nvPr/>
                </p:nvSpPr>
                <p:spPr bwMode="auto">
                  <a:xfrm rot="20132013">
                    <a:off x="2615308" y="3509258"/>
                    <a:ext cx="627628" cy="1314446"/>
                  </a:xfrm>
                  <a:custGeom>
                    <a:avLst/>
                    <a:gdLst>
                      <a:gd name="T0" fmla="*/ 0 w 189"/>
                      <a:gd name="T1" fmla="*/ 0 h 517"/>
                      <a:gd name="T2" fmla="*/ 0 w 189"/>
                      <a:gd name="T3" fmla="*/ 127 h 517"/>
                      <a:gd name="T4" fmla="*/ 30 w 189"/>
                      <a:gd name="T5" fmla="*/ 127 h 517"/>
                      <a:gd name="T6" fmla="*/ 67 w 189"/>
                      <a:gd name="T7" fmla="*/ 231 h 517"/>
                      <a:gd name="T8" fmla="*/ 86 w 189"/>
                      <a:gd name="T9" fmla="*/ 517 h 517"/>
                      <a:gd name="T10" fmla="*/ 189 w 189"/>
                      <a:gd name="T11" fmla="*/ 517 h 517"/>
                      <a:gd name="T12" fmla="*/ 188 w 189"/>
                      <a:gd name="T13" fmla="*/ 0 h 517"/>
                      <a:gd name="T14" fmla="*/ 0 w 189"/>
                      <a:gd name="T15" fmla="*/ 0 h 517"/>
                      <a:gd name="connsiteX0" fmla="*/ 4390 w 14390"/>
                      <a:gd name="connsiteY0" fmla="*/ 0 h 10000"/>
                      <a:gd name="connsiteX1" fmla="*/ 0 w 14390"/>
                      <a:gd name="connsiteY1" fmla="*/ 2429 h 10000"/>
                      <a:gd name="connsiteX2" fmla="*/ 5977 w 14390"/>
                      <a:gd name="connsiteY2" fmla="*/ 2456 h 10000"/>
                      <a:gd name="connsiteX3" fmla="*/ 7935 w 14390"/>
                      <a:gd name="connsiteY3" fmla="*/ 4468 h 10000"/>
                      <a:gd name="connsiteX4" fmla="*/ 8940 w 14390"/>
                      <a:gd name="connsiteY4" fmla="*/ 10000 h 10000"/>
                      <a:gd name="connsiteX5" fmla="*/ 14390 w 14390"/>
                      <a:gd name="connsiteY5" fmla="*/ 10000 h 10000"/>
                      <a:gd name="connsiteX6" fmla="*/ 14337 w 14390"/>
                      <a:gd name="connsiteY6" fmla="*/ 0 h 10000"/>
                      <a:gd name="connsiteX7" fmla="*/ 4390 w 14390"/>
                      <a:gd name="connsiteY7" fmla="*/ 0 h 10000"/>
                      <a:gd name="connsiteX0" fmla="*/ 1193 w 14609"/>
                      <a:gd name="connsiteY0" fmla="*/ 0 h 10149"/>
                      <a:gd name="connsiteX1" fmla="*/ 219 w 14609"/>
                      <a:gd name="connsiteY1" fmla="*/ 2578 h 10149"/>
                      <a:gd name="connsiteX2" fmla="*/ 6196 w 14609"/>
                      <a:gd name="connsiteY2" fmla="*/ 2605 h 10149"/>
                      <a:gd name="connsiteX3" fmla="*/ 8154 w 14609"/>
                      <a:gd name="connsiteY3" fmla="*/ 4617 h 10149"/>
                      <a:gd name="connsiteX4" fmla="*/ 9159 w 14609"/>
                      <a:gd name="connsiteY4" fmla="*/ 10149 h 10149"/>
                      <a:gd name="connsiteX5" fmla="*/ 14609 w 14609"/>
                      <a:gd name="connsiteY5" fmla="*/ 10149 h 10149"/>
                      <a:gd name="connsiteX6" fmla="*/ 14556 w 14609"/>
                      <a:gd name="connsiteY6" fmla="*/ 149 h 10149"/>
                      <a:gd name="connsiteX7" fmla="*/ 1193 w 14609"/>
                      <a:gd name="connsiteY7" fmla="*/ 0 h 10149"/>
                      <a:gd name="connsiteX0" fmla="*/ 1157 w 14573"/>
                      <a:gd name="connsiteY0" fmla="*/ 0 h 10149"/>
                      <a:gd name="connsiteX1" fmla="*/ 183 w 14573"/>
                      <a:gd name="connsiteY1" fmla="*/ 2578 h 10149"/>
                      <a:gd name="connsiteX2" fmla="*/ 5554 w 14573"/>
                      <a:gd name="connsiteY2" fmla="*/ 3048 h 10149"/>
                      <a:gd name="connsiteX3" fmla="*/ 8118 w 14573"/>
                      <a:gd name="connsiteY3" fmla="*/ 4617 h 10149"/>
                      <a:gd name="connsiteX4" fmla="*/ 9123 w 14573"/>
                      <a:gd name="connsiteY4" fmla="*/ 10149 h 10149"/>
                      <a:gd name="connsiteX5" fmla="*/ 14573 w 14573"/>
                      <a:gd name="connsiteY5" fmla="*/ 10149 h 10149"/>
                      <a:gd name="connsiteX6" fmla="*/ 14520 w 14573"/>
                      <a:gd name="connsiteY6" fmla="*/ 149 h 10149"/>
                      <a:gd name="connsiteX7" fmla="*/ 1157 w 14573"/>
                      <a:gd name="connsiteY7" fmla="*/ 0 h 1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73" h="10149">
                        <a:moveTo>
                          <a:pt x="1157" y="0"/>
                        </a:moveTo>
                        <a:cubicBezTo>
                          <a:pt x="1157" y="2456"/>
                          <a:pt x="-550" y="2070"/>
                          <a:pt x="183" y="2578"/>
                        </a:cubicBezTo>
                        <a:cubicBezTo>
                          <a:pt x="916" y="3086"/>
                          <a:pt x="4232" y="2708"/>
                          <a:pt x="5554" y="3048"/>
                        </a:cubicBezTo>
                        <a:cubicBezTo>
                          <a:pt x="6876" y="3388"/>
                          <a:pt x="7523" y="3434"/>
                          <a:pt x="8118" y="4617"/>
                        </a:cubicBezTo>
                        <a:cubicBezTo>
                          <a:pt x="8713" y="5800"/>
                          <a:pt x="8788" y="8305"/>
                          <a:pt x="9123" y="10149"/>
                        </a:cubicBezTo>
                        <a:lnTo>
                          <a:pt x="14573" y="10149"/>
                        </a:lnTo>
                        <a:cubicBezTo>
                          <a:pt x="14555" y="6816"/>
                          <a:pt x="14538" y="3482"/>
                          <a:pt x="14520" y="149"/>
                        </a:cubicBezTo>
                        <a:lnTo>
                          <a:pt x="1157" y="0"/>
                        </a:lnTo>
                        <a:close/>
                      </a:path>
                    </a:pathLst>
                  </a:custGeom>
                  <a:solidFill>
                    <a:sysClr val="windowText" lastClr="000000">
                      <a:lumMod val="85000"/>
                      <a:lumOff val="15000"/>
                    </a:sysClr>
                  </a:solidFill>
                  <a:ln>
                    <a:noFill/>
                  </a:ln>
                </p:spPr>
                <p:txBody>
                  <a:bodyPr vert="horz" wrap="square" lIns="68580" tIns="34290" rIns="68580" bIns="34290" numCol="1" anchor="t" anchorCtr="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grpSp>
                <p:nvGrpSpPr>
                  <p:cNvPr id="209" name="Group 208">
                    <a:extLst>
                      <a:ext uri="{FF2B5EF4-FFF2-40B4-BE49-F238E27FC236}">
                        <a16:creationId xmlns:a16="http://schemas.microsoft.com/office/drawing/2014/main" id="{72589134-E6FB-4582-83F3-D3FBB09EDC09}"/>
                      </a:ext>
                    </a:extLst>
                  </p:cNvPr>
                  <p:cNvGrpSpPr/>
                  <p:nvPr/>
                </p:nvGrpSpPr>
                <p:grpSpPr>
                  <a:xfrm rot="20132013" flipH="1">
                    <a:off x="3296075" y="4588133"/>
                    <a:ext cx="667798" cy="385897"/>
                    <a:chOff x="1011827" y="5469342"/>
                    <a:chExt cx="827282" cy="478058"/>
                  </a:xfrm>
                </p:grpSpPr>
                <p:sp>
                  <p:nvSpPr>
                    <p:cNvPr id="210" name="Freeform 23">
                      <a:extLst>
                        <a:ext uri="{FF2B5EF4-FFF2-40B4-BE49-F238E27FC236}">
                          <a16:creationId xmlns:a16="http://schemas.microsoft.com/office/drawing/2014/main" id="{CC3A9739-572F-4165-8ABD-28B107655B1C}"/>
                        </a:ext>
                      </a:extLst>
                    </p:cNvPr>
                    <p:cNvSpPr>
                      <a:spLocks/>
                    </p:cNvSpPr>
                    <p:nvPr/>
                  </p:nvSpPr>
                  <p:spPr bwMode="auto">
                    <a:xfrm>
                      <a:off x="1546292" y="5469342"/>
                      <a:ext cx="201546" cy="137958"/>
                    </a:xfrm>
                    <a:custGeom>
                      <a:avLst/>
                      <a:gdLst>
                        <a:gd name="T0" fmla="*/ 81 w 81"/>
                        <a:gd name="T1" fmla="*/ 0 h 49"/>
                        <a:gd name="T2" fmla="*/ 81 w 81"/>
                        <a:gd name="T3" fmla="*/ 32 h 49"/>
                        <a:gd name="T4" fmla="*/ 51 w 81"/>
                        <a:gd name="T5" fmla="*/ 44 h 49"/>
                        <a:gd name="T6" fmla="*/ 16 w 81"/>
                        <a:gd name="T7" fmla="*/ 16 h 49"/>
                        <a:gd name="T8" fmla="*/ 0 w 81"/>
                        <a:gd name="T9" fmla="*/ 10 h 49"/>
                        <a:gd name="T10" fmla="*/ 5 w 81"/>
                        <a:gd name="T11" fmla="*/ 0 h 49"/>
                        <a:gd name="T12" fmla="*/ 81 w 8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81" h="49">
                          <a:moveTo>
                            <a:pt x="81" y="0"/>
                          </a:moveTo>
                          <a:cubicBezTo>
                            <a:pt x="81" y="32"/>
                            <a:pt x="81" y="32"/>
                            <a:pt x="81" y="32"/>
                          </a:cubicBezTo>
                          <a:cubicBezTo>
                            <a:pt x="72" y="35"/>
                            <a:pt x="59" y="49"/>
                            <a:pt x="51" y="44"/>
                          </a:cubicBezTo>
                          <a:cubicBezTo>
                            <a:pt x="41" y="38"/>
                            <a:pt x="33" y="23"/>
                            <a:pt x="16" y="16"/>
                          </a:cubicBezTo>
                          <a:cubicBezTo>
                            <a:pt x="9" y="14"/>
                            <a:pt x="4" y="11"/>
                            <a:pt x="0" y="10"/>
                          </a:cubicBezTo>
                          <a:cubicBezTo>
                            <a:pt x="2" y="6"/>
                            <a:pt x="3" y="3"/>
                            <a:pt x="5" y="0"/>
                          </a:cubicBezTo>
                          <a:lnTo>
                            <a:pt x="81" y="0"/>
                          </a:lnTo>
                          <a:close/>
                        </a:path>
                      </a:pathLst>
                    </a:custGeom>
                    <a:solidFill>
                      <a:srgbClr val="D692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grpSp>
                  <p:nvGrpSpPr>
                    <p:cNvPr id="211" name="Group 210">
                      <a:extLst>
                        <a:ext uri="{FF2B5EF4-FFF2-40B4-BE49-F238E27FC236}">
                          <a16:creationId xmlns:a16="http://schemas.microsoft.com/office/drawing/2014/main" id="{7E6D73FF-9BAF-4896-962C-AEE387FA2F38}"/>
                        </a:ext>
                      </a:extLst>
                    </p:cNvPr>
                    <p:cNvGrpSpPr/>
                    <p:nvPr/>
                  </p:nvGrpSpPr>
                  <p:grpSpPr>
                    <a:xfrm>
                      <a:off x="1011827" y="5496309"/>
                      <a:ext cx="827282" cy="451091"/>
                      <a:chOff x="-1103742" y="4456688"/>
                      <a:chExt cx="623887" cy="355600"/>
                    </a:xfrm>
                  </p:grpSpPr>
                  <p:sp>
                    <p:nvSpPr>
                      <p:cNvPr id="212" name="Freeform 462">
                        <a:extLst>
                          <a:ext uri="{FF2B5EF4-FFF2-40B4-BE49-F238E27FC236}">
                            <a16:creationId xmlns:a16="http://schemas.microsoft.com/office/drawing/2014/main" id="{7C782C53-1BF5-41BA-AB51-873AB78FA62B}"/>
                          </a:ext>
                        </a:extLst>
                      </p:cNvPr>
                      <p:cNvSpPr>
                        <a:spLocks/>
                      </p:cNvSpPr>
                      <p:nvPr/>
                    </p:nvSpPr>
                    <p:spPr bwMode="auto">
                      <a:xfrm>
                        <a:off x="-1103742" y="4456688"/>
                        <a:ext cx="623887" cy="355600"/>
                      </a:xfrm>
                      <a:custGeom>
                        <a:avLst/>
                        <a:gdLst>
                          <a:gd name="T0" fmla="*/ 185 w 209"/>
                          <a:gd name="T1" fmla="*/ 0 h 119"/>
                          <a:gd name="T2" fmla="*/ 135 w 209"/>
                          <a:gd name="T3" fmla="*/ 0 h 119"/>
                          <a:gd name="T4" fmla="*/ 39 w 209"/>
                          <a:gd name="T5" fmla="*/ 57 h 119"/>
                          <a:gd name="T6" fmla="*/ 0 w 209"/>
                          <a:gd name="T7" fmla="*/ 79 h 119"/>
                          <a:gd name="T8" fmla="*/ 0 w 209"/>
                          <a:gd name="T9" fmla="*/ 97 h 119"/>
                          <a:gd name="T10" fmla="*/ 99 w 209"/>
                          <a:gd name="T11" fmla="*/ 104 h 119"/>
                          <a:gd name="T12" fmla="*/ 145 w 209"/>
                          <a:gd name="T13" fmla="*/ 89 h 119"/>
                          <a:gd name="T14" fmla="*/ 145 w 209"/>
                          <a:gd name="T15" fmla="*/ 91 h 119"/>
                          <a:gd name="T16" fmla="*/ 154 w 209"/>
                          <a:gd name="T17" fmla="*/ 99 h 119"/>
                          <a:gd name="T18" fmla="*/ 196 w 209"/>
                          <a:gd name="T19" fmla="*/ 97 h 119"/>
                          <a:gd name="T20" fmla="*/ 205 w 209"/>
                          <a:gd name="T21" fmla="*/ 88 h 119"/>
                          <a:gd name="T22" fmla="*/ 185 w 209"/>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9" h="119">
                            <a:moveTo>
                              <a:pt x="185" y="0"/>
                            </a:moveTo>
                            <a:cubicBezTo>
                              <a:pt x="149" y="14"/>
                              <a:pt x="135" y="0"/>
                              <a:pt x="135" y="0"/>
                            </a:cubicBezTo>
                            <a:cubicBezTo>
                              <a:pt x="124" y="10"/>
                              <a:pt x="65" y="65"/>
                              <a:pt x="39" y="57"/>
                            </a:cubicBezTo>
                            <a:cubicBezTo>
                              <a:pt x="13" y="48"/>
                              <a:pt x="0" y="61"/>
                              <a:pt x="0" y="79"/>
                            </a:cubicBezTo>
                            <a:cubicBezTo>
                              <a:pt x="0" y="97"/>
                              <a:pt x="0" y="97"/>
                              <a:pt x="0" y="97"/>
                            </a:cubicBezTo>
                            <a:cubicBezTo>
                              <a:pt x="0" y="97"/>
                              <a:pt x="53" y="119"/>
                              <a:pt x="99" y="104"/>
                            </a:cubicBezTo>
                            <a:cubicBezTo>
                              <a:pt x="145" y="89"/>
                              <a:pt x="145" y="89"/>
                              <a:pt x="145" y="89"/>
                            </a:cubicBezTo>
                            <a:cubicBezTo>
                              <a:pt x="145" y="91"/>
                              <a:pt x="145" y="91"/>
                              <a:pt x="145" y="91"/>
                            </a:cubicBezTo>
                            <a:cubicBezTo>
                              <a:pt x="146" y="96"/>
                              <a:pt x="150" y="99"/>
                              <a:pt x="154" y="99"/>
                            </a:cubicBezTo>
                            <a:cubicBezTo>
                              <a:pt x="196" y="97"/>
                              <a:pt x="196" y="97"/>
                              <a:pt x="196" y="97"/>
                            </a:cubicBezTo>
                            <a:cubicBezTo>
                              <a:pt x="201" y="97"/>
                              <a:pt x="205" y="93"/>
                              <a:pt x="205" y="88"/>
                            </a:cubicBezTo>
                            <a:cubicBezTo>
                              <a:pt x="207" y="66"/>
                              <a:pt x="209" y="13"/>
                              <a:pt x="185" y="0"/>
                            </a:cubicBezTo>
                          </a:path>
                        </a:pathLst>
                      </a:custGeom>
                      <a:solidFill>
                        <a:sysClr val="windowText" lastClr="000000">
                          <a:lumMod val="85000"/>
                          <a:lumOff val="1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sp>
                    <p:nvSpPr>
                      <p:cNvPr id="213" name="Freeform 464">
                        <a:extLst>
                          <a:ext uri="{FF2B5EF4-FFF2-40B4-BE49-F238E27FC236}">
                            <a16:creationId xmlns:a16="http://schemas.microsoft.com/office/drawing/2014/main" id="{2F2C9234-F71F-4CB7-87D7-A6B738D69CE9}"/>
                          </a:ext>
                        </a:extLst>
                      </p:cNvPr>
                      <p:cNvSpPr>
                        <a:spLocks/>
                      </p:cNvSpPr>
                      <p:nvPr/>
                    </p:nvSpPr>
                    <p:spPr bwMode="auto">
                      <a:xfrm>
                        <a:off x="-964042" y="4480501"/>
                        <a:ext cx="328612" cy="198438"/>
                      </a:xfrm>
                      <a:custGeom>
                        <a:avLst/>
                        <a:gdLst>
                          <a:gd name="T0" fmla="*/ 79 w 110"/>
                          <a:gd name="T1" fmla="*/ 0 h 66"/>
                          <a:gd name="T2" fmla="*/ 41 w 110"/>
                          <a:gd name="T3" fmla="*/ 30 h 66"/>
                          <a:gd name="T4" fmla="*/ 41 w 110"/>
                          <a:gd name="T5" fmla="*/ 30 h 66"/>
                          <a:gd name="T6" fmla="*/ 41 w 110"/>
                          <a:gd name="T7" fmla="*/ 30 h 66"/>
                          <a:gd name="T8" fmla="*/ 41 w 110"/>
                          <a:gd name="T9" fmla="*/ 30 h 66"/>
                          <a:gd name="T10" fmla="*/ 41 w 110"/>
                          <a:gd name="T11" fmla="*/ 30 h 66"/>
                          <a:gd name="T12" fmla="*/ 41 w 110"/>
                          <a:gd name="T13" fmla="*/ 30 h 66"/>
                          <a:gd name="T14" fmla="*/ 41 w 110"/>
                          <a:gd name="T15" fmla="*/ 30 h 66"/>
                          <a:gd name="T16" fmla="*/ 6 w 110"/>
                          <a:gd name="T17" fmla="*/ 49 h 66"/>
                          <a:gd name="T18" fmla="*/ 6 w 110"/>
                          <a:gd name="T19" fmla="*/ 49 h 66"/>
                          <a:gd name="T20" fmla="*/ 6 w 110"/>
                          <a:gd name="T21" fmla="*/ 49 h 66"/>
                          <a:gd name="T22" fmla="*/ 6 w 110"/>
                          <a:gd name="T23" fmla="*/ 49 h 66"/>
                          <a:gd name="T24" fmla="*/ 6 w 110"/>
                          <a:gd name="T25" fmla="*/ 49 h 66"/>
                          <a:gd name="T26" fmla="*/ 6 w 110"/>
                          <a:gd name="T27" fmla="*/ 49 h 66"/>
                          <a:gd name="T28" fmla="*/ 6 w 110"/>
                          <a:gd name="T29" fmla="*/ 49 h 66"/>
                          <a:gd name="T30" fmla="*/ 6 w 110"/>
                          <a:gd name="T31" fmla="*/ 49 h 66"/>
                          <a:gd name="T32" fmla="*/ 6 w 110"/>
                          <a:gd name="T33" fmla="*/ 49 h 66"/>
                          <a:gd name="T34" fmla="*/ 5 w 110"/>
                          <a:gd name="T35" fmla="*/ 49 h 66"/>
                          <a:gd name="T36" fmla="*/ 5 w 110"/>
                          <a:gd name="T37" fmla="*/ 49 h 66"/>
                          <a:gd name="T38" fmla="*/ 5 w 110"/>
                          <a:gd name="T39" fmla="*/ 49 h 66"/>
                          <a:gd name="T40" fmla="*/ 5 w 110"/>
                          <a:gd name="T41" fmla="*/ 49 h 66"/>
                          <a:gd name="T42" fmla="*/ 5 w 110"/>
                          <a:gd name="T43" fmla="*/ 49 h 66"/>
                          <a:gd name="T44" fmla="*/ 5 w 110"/>
                          <a:gd name="T45" fmla="*/ 49 h 66"/>
                          <a:gd name="T46" fmla="*/ 5 w 110"/>
                          <a:gd name="T47" fmla="*/ 49 h 66"/>
                          <a:gd name="T48" fmla="*/ 5 w 110"/>
                          <a:gd name="T49" fmla="*/ 49 h 66"/>
                          <a:gd name="T50" fmla="*/ 5 w 110"/>
                          <a:gd name="T51" fmla="*/ 49 h 66"/>
                          <a:gd name="T52" fmla="*/ 5 w 110"/>
                          <a:gd name="T53" fmla="*/ 49 h 66"/>
                          <a:gd name="T54" fmla="*/ 5 w 110"/>
                          <a:gd name="T55" fmla="*/ 49 h 66"/>
                          <a:gd name="T56" fmla="*/ 5 w 110"/>
                          <a:gd name="T57" fmla="*/ 49 h 66"/>
                          <a:gd name="T58" fmla="*/ 0 w 110"/>
                          <a:gd name="T59" fmla="*/ 50 h 66"/>
                          <a:gd name="T60" fmla="*/ 48 w 110"/>
                          <a:gd name="T61" fmla="*/ 66 h 66"/>
                          <a:gd name="T62" fmla="*/ 62 w 110"/>
                          <a:gd name="T63" fmla="*/ 65 h 66"/>
                          <a:gd name="T64" fmla="*/ 101 w 110"/>
                          <a:gd name="T65" fmla="*/ 41 h 66"/>
                          <a:gd name="T66" fmla="*/ 79 w 110"/>
                          <a:gd name="T6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 h="66">
                            <a:moveTo>
                              <a:pt x="79" y="0"/>
                            </a:moveTo>
                            <a:cubicBezTo>
                              <a:pt x="70" y="8"/>
                              <a:pt x="56" y="20"/>
                              <a:pt x="41" y="30"/>
                            </a:cubicBezTo>
                            <a:cubicBezTo>
                              <a:pt x="41" y="30"/>
                              <a:pt x="41" y="30"/>
                              <a:pt x="41" y="30"/>
                            </a:cubicBezTo>
                            <a:cubicBezTo>
                              <a:pt x="41" y="30"/>
                              <a:pt x="41" y="30"/>
                              <a:pt x="41" y="30"/>
                            </a:cubicBezTo>
                            <a:cubicBezTo>
                              <a:pt x="41" y="30"/>
                              <a:pt x="41" y="30"/>
                              <a:pt x="41" y="30"/>
                            </a:cubicBezTo>
                            <a:cubicBezTo>
                              <a:pt x="41" y="30"/>
                              <a:pt x="41" y="30"/>
                              <a:pt x="41" y="30"/>
                            </a:cubicBezTo>
                            <a:cubicBezTo>
                              <a:pt x="41" y="30"/>
                              <a:pt x="41" y="30"/>
                              <a:pt x="41" y="30"/>
                            </a:cubicBezTo>
                            <a:cubicBezTo>
                              <a:pt x="41" y="30"/>
                              <a:pt x="41" y="30"/>
                              <a:pt x="41" y="30"/>
                            </a:cubicBezTo>
                            <a:cubicBezTo>
                              <a:pt x="29" y="39"/>
                              <a:pt x="16" y="46"/>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6" y="49"/>
                              <a:pt x="6"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3" y="49"/>
                              <a:pt x="2" y="50"/>
                              <a:pt x="0" y="50"/>
                            </a:cubicBezTo>
                            <a:cubicBezTo>
                              <a:pt x="13" y="60"/>
                              <a:pt x="31" y="66"/>
                              <a:pt x="48" y="66"/>
                            </a:cubicBezTo>
                            <a:cubicBezTo>
                              <a:pt x="53" y="66"/>
                              <a:pt x="58" y="66"/>
                              <a:pt x="62" y="65"/>
                            </a:cubicBezTo>
                            <a:cubicBezTo>
                              <a:pt x="77" y="62"/>
                              <a:pt x="93" y="55"/>
                              <a:pt x="101" y="41"/>
                            </a:cubicBezTo>
                            <a:cubicBezTo>
                              <a:pt x="110" y="24"/>
                              <a:pt x="94" y="9"/>
                              <a:pt x="79" y="0"/>
                            </a:cubicBezTo>
                          </a:path>
                        </a:pathLst>
                      </a:custGeom>
                      <a:solidFill>
                        <a:sysClr val="windowText" lastClr="000000">
                          <a:lumMod val="75000"/>
                          <a:lumOff val="2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475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grpSp>
              </p:grpSp>
            </p:grpSp>
            <p:grpSp>
              <p:nvGrpSpPr>
                <p:cNvPr id="161" name="Group 160">
                  <a:extLst>
                    <a:ext uri="{FF2B5EF4-FFF2-40B4-BE49-F238E27FC236}">
                      <a16:creationId xmlns:a16="http://schemas.microsoft.com/office/drawing/2014/main" id="{64E7D614-FAAA-418E-82C8-F5917FB85B6B}"/>
                    </a:ext>
                  </a:extLst>
                </p:cNvPr>
                <p:cNvGrpSpPr/>
                <p:nvPr/>
              </p:nvGrpSpPr>
              <p:grpSpPr>
                <a:xfrm rot="915486">
                  <a:off x="4056865" y="3022748"/>
                  <a:ext cx="527475" cy="1035135"/>
                  <a:chOff x="4158465" y="2959247"/>
                  <a:chExt cx="527475" cy="1035135"/>
                </a:xfrm>
              </p:grpSpPr>
              <p:sp>
                <p:nvSpPr>
                  <p:cNvPr id="202" name="Freeform 20">
                    <a:extLst>
                      <a:ext uri="{FF2B5EF4-FFF2-40B4-BE49-F238E27FC236}">
                        <a16:creationId xmlns:a16="http://schemas.microsoft.com/office/drawing/2014/main" id="{86FEDAD4-E189-4366-99ED-6CB19293D9E7}"/>
                      </a:ext>
                    </a:extLst>
                  </p:cNvPr>
                  <p:cNvSpPr>
                    <a:spLocks/>
                  </p:cNvSpPr>
                  <p:nvPr/>
                </p:nvSpPr>
                <p:spPr bwMode="auto">
                  <a:xfrm rot="21385228" flipH="1">
                    <a:off x="4158465" y="2959247"/>
                    <a:ext cx="266588" cy="806834"/>
                  </a:xfrm>
                  <a:custGeom>
                    <a:avLst/>
                    <a:gdLst>
                      <a:gd name="T0" fmla="*/ 188 w 188"/>
                      <a:gd name="T1" fmla="*/ 0 h 517"/>
                      <a:gd name="T2" fmla="*/ 188 w 188"/>
                      <a:gd name="T3" fmla="*/ 127 h 517"/>
                      <a:gd name="T4" fmla="*/ 159 w 188"/>
                      <a:gd name="T5" fmla="*/ 127 h 517"/>
                      <a:gd name="T6" fmla="*/ 122 w 188"/>
                      <a:gd name="T7" fmla="*/ 231 h 517"/>
                      <a:gd name="T8" fmla="*/ 102 w 188"/>
                      <a:gd name="T9" fmla="*/ 517 h 517"/>
                      <a:gd name="T10" fmla="*/ 0 w 188"/>
                      <a:gd name="T11" fmla="*/ 517 h 517"/>
                      <a:gd name="T12" fmla="*/ 1 w 188"/>
                      <a:gd name="T13" fmla="*/ 0 h 517"/>
                      <a:gd name="T14" fmla="*/ 188 w 188"/>
                      <a:gd name="T15" fmla="*/ 0 h 517"/>
                      <a:gd name="connsiteX0" fmla="*/ 10000 w 10000"/>
                      <a:gd name="connsiteY0" fmla="*/ 0 h 10000"/>
                      <a:gd name="connsiteX1" fmla="*/ 8457 w 10000"/>
                      <a:gd name="connsiteY1" fmla="*/ 2456 h 10000"/>
                      <a:gd name="connsiteX2" fmla="*/ 6489 w 10000"/>
                      <a:gd name="connsiteY2" fmla="*/ 4468 h 10000"/>
                      <a:gd name="connsiteX3" fmla="*/ 5426 w 10000"/>
                      <a:gd name="connsiteY3" fmla="*/ 10000 h 10000"/>
                      <a:gd name="connsiteX4" fmla="*/ 0 w 10000"/>
                      <a:gd name="connsiteY4" fmla="*/ 10000 h 10000"/>
                      <a:gd name="connsiteX5" fmla="*/ 53 w 10000"/>
                      <a:gd name="connsiteY5" fmla="*/ 0 h 10000"/>
                      <a:gd name="connsiteX6" fmla="*/ 1000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10000" y="0"/>
                        </a:moveTo>
                        <a:lnTo>
                          <a:pt x="8457" y="2456"/>
                        </a:lnTo>
                        <a:cubicBezTo>
                          <a:pt x="7447" y="2573"/>
                          <a:pt x="6489" y="4468"/>
                          <a:pt x="6489" y="4468"/>
                        </a:cubicBezTo>
                        <a:lnTo>
                          <a:pt x="5426" y="10000"/>
                        </a:lnTo>
                        <a:lnTo>
                          <a:pt x="0" y="10000"/>
                        </a:lnTo>
                        <a:lnTo>
                          <a:pt x="53" y="0"/>
                        </a:lnTo>
                        <a:lnTo>
                          <a:pt x="10000" y="0"/>
                        </a:lnTo>
                        <a:close/>
                      </a:path>
                    </a:pathLst>
                  </a:custGeom>
                  <a:solidFill>
                    <a:sysClr val="windowText" lastClr="000000">
                      <a:lumMod val="85000"/>
                      <a:lumOff val="15000"/>
                    </a:sysClr>
                  </a:solidFill>
                  <a:ln>
                    <a:noFill/>
                  </a:ln>
                </p:spPr>
                <p:txBody>
                  <a:bodyPr vert="horz" wrap="square" lIns="68580" tIns="34290" rIns="68580" bIns="34290" numCol="1" anchor="t" anchorCtr="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grpSp>
                <p:nvGrpSpPr>
                  <p:cNvPr id="203" name="Group 202">
                    <a:extLst>
                      <a:ext uri="{FF2B5EF4-FFF2-40B4-BE49-F238E27FC236}">
                        <a16:creationId xmlns:a16="http://schemas.microsoft.com/office/drawing/2014/main" id="{72F846B4-D747-4FD9-A7C2-DE1D0FE43686}"/>
                      </a:ext>
                    </a:extLst>
                  </p:cNvPr>
                  <p:cNvGrpSpPr/>
                  <p:nvPr/>
                </p:nvGrpSpPr>
                <p:grpSpPr>
                  <a:xfrm rot="21385228" flipH="1">
                    <a:off x="4270382" y="3754246"/>
                    <a:ext cx="415558" cy="240136"/>
                    <a:chOff x="1011827" y="5469342"/>
                    <a:chExt cx="827282" cy="478058"/>
                  </a:xfrm>
                </p:grpSpPr>
                <p:sp>
                  <p:nvSpPr>
                    <p:cNvPr id="204" name="Freeform 23">
                      <a:extLst>
                        <a:ext uri="{FF2B5EF4-FFF2-40B4-BE49-F238E27FC236}">
                          <a16:creationId xmlns:a16="http://schemas.microsoft.com/office/drawing/2014/main" id="{A241C8B5-0D8A-4CA4-B489-D2D79EDDF91F}"/>
                        </a:ext>
                      </a:extLst>
                    </p:cNvPr>
                    <p:cNvSpPr>
                      <a:spLocks/>
                    </p:cNvSpPr>
                    <p:nvPr/>
                  </p:nvSpPr>
                  <p:spPr bwMode="auto">
                    <a:xfrm>
                      <a:off x="1546292" y="5469342"/>
                      <a:ext cx="201546" cy="137958"/>
                    </a:xfrm>
                    <a:custGeom>
                      <a:avLst/>
                      <a:gdLst>
                        <a:gd name="T0" fmla="*/ 81 w 81"/>
                        <a:gd name="T1" fmla="*/ 0 h 49"/>
                        <a:gd name="T2" fmla="*/ 81 w 81"/>
                        <a:gd name="T3" fmla="*/ 32 h 49"/>
                        <a:gd name="T4" fmla="*/ 51 w 81"/>
                        <a:gd name="T5" fmla="*/ 44 h 49"/>
                        <a:gd name="T6" fmla="*/ 16 w 81"/>
                        <a:gd name="T7" fmla="*/ 16 h 49"/>
                        <a:gd name="T8" fmla="*/ 0 w 81"/>
                        <a:gd name="T9" fmla="*/ 10 h 49"/>
                        <a:gd name="T10" fmla="*/ 5 w 81"/>
                        <a:gd name="T11" fmla="*/ 0 h 49"/>
                        <a:gd name="T12" fmla="*/ 81 w 8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81" h="49">
                          <a:moveTo>
                            <a:pt x="81" y="0"/>
                          </a:moveTo>
                          <a:cubicBezTo>
                            <a:pt x="81" y="32"/>
                            <a:pt x="81" y="32"/>
                            <a:pt x="81" y="32"/>
                          </a:cubicBezTo>
                          <a:cubicBezTo>
                            <a:pt x="72" y="35"/>
                            <a:pt x="59" y="49"/>
                            <a:pt x="51" y="44"/>
                          </a:cubicBezTo>
                          <a:cubicBezTo>
                            <a:pt x="41" y="38"/>
                            <a:pt x="33" y="23"/>
                            <a:pt x="16" y="16"/>
                          </a:cubicBezTo>
                          <a:cubicBezTo>
                            <a:pt x="9" y="14"/>
                            <a:pt x="4" y="11"/>
                            <a:pt x="0" y="10"/>
                          </a:cubicBezTo>
                          <a:cubicBezTo>
                            <a:pt x="2" y="6"/>
                            <a:pt x="3" y="3"/>
                            <a:pt x="5" y="0"/>
                          </a:cubicBezTo>
                          <a:lnTo>
                            <a:pt x="81" y="0"/>
                          </a:lnTo>
                          <a:close/>
                        </a:path>
                      </a:pathLst>
                    </a:custGeom>
                    <a:solidFill>
                      <a:srgbClr val="D692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grpSp>
                  <p:nvGrpSpPr>
                    <p:cNvPr id="205" name="Group 204">
                      <a:extLst>
                        <a:ext uri="{FF2B5EF4-FFF2-40B4-BE49-F238E27FC236}">
                          <a16:creationId xmlns:a16="http://schemas.microsoft.com/office/drawing/2014/main" id="{5A166CB5-9F95-4D8A-92AA-3C0CF071BB0C}"/>
                        </a:ext>
                      </a:extLst>
                    </p:cNvPr>
                    <p:cNvGrpSpPr/>
                    <p:nvPr/>
                  </p:nvGrpSpPr>
                  <p:grpSpPr>
                    <a:xfrm>
                      <a:off x="1011827" y="5496309"/>
                      <a:ext cx="827282" cy="451091"/>
                      <a:chOff x="-1103742" y="4456688"/>
                      <a:chExt cx="623887" cy="355600"/>
                    </a:xfrm>
                  </p:grpSpPr>
                  <p:sp>
                    <p:nvSpPr>
                      <p:cNvPr id="206" name="Freeform 462">
                        <a:extLst>
                          <a:ext uri="{FF2B5EF4-FFF2-40B4-BE49-F238E27FC236}">
                            <a16:creationId xmlns:a16="http://schemas.microsoft.com/office/drawing/2014/main" id="{55F3C657-A4C0-4BD8-8249-E1AFCD446DE1}"/>
                          </a:ext>
                        </a:extLst>
                      </p:cNvPr>
                      <p:cNvSpPr>
                        <a:spLocks/>
                      </p:cNvSpPr>
                      <p:nvPr/>
                    </p:nvSpPr>
                    <p:spPr bwMode="auto">
                      <a:xfrm>
                        <a:off x="-1103742" y="4456688"/>
                        <a:ext cx="623887" cy="355600"/>
                      </a:xfrm>
                      <a:custGeom>
                        <a:avLst/>
                        <a:gdLst>
                          <a:gd name="T0" fmla="*/ 185 w 209"/>
                          <a:gd name="T1" fmla="*/ 0 h 119"/>
                          <a:gd name="T2" fmla="*/ 135 w 209"/>
                          <a:gd name="T3" fmla="*/ 0 h 119"/>
                          <a:gd name="T4" fmla="*/ 39 w 209"/>
                          <a:gd name="T5" fmla="*/ 57 h 119"/>
                          <a:gd name="T6" fmla="*/ 0 w 209"/>
                          <a:gd name="T7" fmla="*/ 79 h 119"/>
                          <a:gd name="T8" fmla="*/ 0 w 209"/>
                          <a:gd name="T9" fmla="*/ 97 h 119"/>
                          <a:gd name="T10" fmla="*/ 99 w 209"/>
                          <a:gd name="T11" fmla="*/ 104 h 119"/>
                          <a:gd name="T12" fmla="*/ 145 w 209"/>
                          <a:gd name="T13" fmla="*/ 89 h 119"/>
                          <a:gd name="T14" fmla="*/ 145 w 209"/>
                          <a:gd name="T15" fmla="*/ 91 h 119"/>
                          <a:gd name="T16" fmla="*/ 154 w 209"/>
                          <a:gd name="T17" fmla="*/ 99 h 119"/>
                          <a:gd name="T18" fmla="*/ 196 w 209"/>
                          <a:gd name="T19" fmla="*/ 97 h 119"/>
                          <a:gd name="T20" fmla="*/ 205 w 209"/>
                          <a:gd name="T21" fmla="*/ 88 h 119"/>
                          <a:gd name="T22" fmla="*/ 185 w 209"/>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9" h="119">
                            <a:moveTo>
                              <a:pt x="185" y="0"/>
                            </a:moveTo>
                            <a:cubicBezTo>
                              <a:pt x="149" y="14"/>
                              <a:pt x="135" y="0"/>
                              <a:pt x="135" y="0"/>
                            </a:cubicBezTo>
                            <a:cubicBezTo>
                              <a:pt x="124" y="10"/>
                              <a:pt x="65" y="65"/>
                              <a:pt x="39" y="57"/>
                            </a:cubicBezTo>
                            <a:cubicBezTo>
                              <a:pt x="13" y="48"/>
                              <a:pt x="0" y="61"/>
                              <a:pt x="0" y="79"/>
                            </a:cubicBezTo>
                            <a:cubicBezTo>
                              <a:pt x="0" y="97"/>
                              <a:pt x="0" y="97"/>
                              <a:pt x="0" y="97"/>
                            </a:cubicBezTo>
                            <a:cubicBezTo>
                              <a:pt x="0" y="97"/>
                              <a:pt x="53" y="119"/>
                              <a:pt x="99" y="104"/>
                            </a:cubicBezTo>
                            <a:cubicBezTo>
                              <a:pt x="145" y="89"/>
                              <a:pt x="145" y="89"/>
                              <a:pt x="145" y="89"/>
                            </a:cubicBezTo>
                            <a:cubicBezTo>
                              <a:pt x="145" y="91"/>
                              <a:pt x="145" y="91"/>
                              <a:pt x="145" y="91"/>
                            </a:cubicBezTo>
                            <a:cubicBezTo>
                              <a:pt x="146" y="96"/>
                              <a:pt x="150" y="99"/>
                              <a:pt x="154" y="99"/>
                            </a:cubicBezTo>
                            <a:cubicBezTo>
                              <a:pt x="196" y="97"/>
                              <a:pt x="196" y="97"/>
                              <a:pt x="196" y="97"/>
                            </a:cubicBezTo>
                            <a:cubicBezTo>
                              <a:pt x="201" y="97"/>
                              <a:pt x="205" y="93"/>
                              <a:pt x="205" y="88"/>
                            </a:cubicBezTo>
                            <a:cubicBezTo>
                              <a:pt x="207" y="66"/>
                              <a:pt x="209" y="13"/>
                              <a:pt x="185" y="0"/>
                            </a:cubicBezTo>
                          </a:path>
                        </a:pathLst>
                      </a:custGeom>
                      <a:solidFill>
                        <a:sysClr val="windowText" lastClr="000000">
                          <a:lumMod val="85000"/>
                          <a:lumOff val="1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sp>
                    <p:nvSpPr>
                      <p:cNvPr id="207" name="Freeform 464">
                        <a:extLst>
                          <a:ext uri="{FF2B5EF4-FFF2-40B4-BE49-F238E27FC236}">
                            <a16:creationId xmlns:a16="http://schemas.microsoft.com/office/drawing/2014/main" id="{9101ABF1-91A5-46BC-BACC-F7E84AD034C8}"/>
                          </a:ext>
                        </a:extLst>
                      </p:cNvPr>
                      <p:cNvSpPr>
                        <a:spLocks/>
                      </p:cNvSpPr>
                      <p:nvPr/>
                    </p:nvSpPr>
                    <p:spPr bwMode="auto">
                      <a:xfrm>
                        <a:off x="-964042" y="4480501"/>
                        <a:ext cx="328612" cy="198438"/>
                      </a:xfrm>
                      <a:custGeom>
                        <a:avLst/>
                        <a:gdLst>
                          <a:gd name="T0" fmla="*/ 79 w 110"/>
                          <a:gd name="T1" fmla="*/ 0 h 66"/>
                          <a:gd name="T2" fmla="*/ 41 w 110"/>
                          <a:gd name="T3" fmla="*/ 30 h 66"/>
                          <a:gd name="T4" fmla="*/ 41 w 110"/>
                          <a:gd name="T5" fmla="*/ 30 h 66"/>
                          <a:gd name="T6" fmla="*/ 41 w 110"/>
                          <a:gd name="T7" fmla="*/ 30 h 66"/>
                          <a:gd name="T8" fmla="*/ 41 w 110"/>
                          <a:gd name="T9" fmla="*/ 30 h 66"/>
                          <a:gd name="T10" fmla="*/ 41 w 110"/>
                          <a:gd name="T11" fmla="*/ 30 h 66"/>
                          <a:gd name="T12" fmla="*/ 41 w 110"/>
                          <a:gd name="T13" fmla="*/ 30 h 66"/>
                          <a:gd name="T14" fmla="*/ 41 w 110"/>
                          <a:gd name="T15" fmla="*/ 30 h 66"/>
                          <a:gd name="T16" fmla="*/ 6 w 110"/>
                          <a:gd name="T17" fmla="*/ 49 h 66"/>
                          <a:gd name="T18" fmla="*/ 6 w 110"/>
                          <a:gd name="T19" fmla="*/ 49 h 66"/>
                          <a:gd name="T20" fmla="*/ 6 w 110"/>
                          <a:gd name="T21" fmla="*/ 49 h 66"/>
                          <a:gd name="T22" fmla="*/ 6 w 110"/>
                          <a:gd name="T23" fmla="*/ 49 h 66"/>
                          <a:gd name="T24" fmla="*/ 6 w 110"/>
                          <a:gd name="T25" fmla="*/ 49 h 66"/>
                          <a:gd name="T26" fmla="*/ 6 w 110"/>
                          <a:gd name="T27" fmla="*/ 49 h 66"/>
                          <a:gd name="T28" fmla="*/ 6 w 110"/>
                          <a:gd name="T29" fmla="*/ 49 h 66"/>
                          <a:gd name="T30" fmla="*/ 6 w 110"/>
                          <a:gd name="T31" fmla="*/ 49 h 66"/>
                          <a:gd name="T32" fmla="*/ 6 w 110"/>
                          <a:gd name="T33" fmla="*/ 49 h 66"/>
                          <a:gd name="T34" fmla="*/ 5 w 110"/>
                          <a:gd name="T35" fmla="*/ 49 h 66"/>
                          <a:gd name="T36" fmla="*/ 5 w 110"/>
                          <a:gd name="T37" fmla="*/ 49 h 66"/>
                          <a:gd name="T38" fmla="*/ 5 w 110"/>
                          <a:gd name="T39" fmla="*/ 49 h 66"/>
                          <a:gd name="T40" fmla="*/ 5 w 110"/>
                          <a:gd name="T41" fmla="*/ 49 h 66"/>
                          <a:gd name="T42" fmla="*/ 5 w 110"/>
                          <a:gd name="T43" fmla="*/ 49 h 66"/>
                          <a:gd name="T44" fmla="*/ 5 w 110"/>
                          <a:gd name="T45" fmla="*/ 49 h 66"/>
                          <a:gd name="T46" fmla="*/ 5 w 110"/>
                          <a:gd name="T47" fmla="*/ 49 h 66"/>
                          <a:gd name="T48" fmla="*/ 5 w 110"/>
                          <a:gd name="T49" fmla="*/ 49 h 66"/>
                          <a:gd name="T50" fmla="*/ 5 w 110"/>
                          <a:gd name="T51" fmla="*/ 49 h 66"/>
                          <a:gd name="T52" fmla="*/ 5 w 110"/>
                          <a:gd name="T53" fmla="*/ 49 h 66"/>
                          <a:gd name="T54" fmla="*/ 5 w 110"/>
                          <a:gd name="T55" fmla="*/ 49 h 66"/>
                          <a:gd name="T56" fmla="*/ 5 w 110"/>
                          <a:gd name="T57" fmla="*/ 49 h 66"/>
                          <a:gd name="T58" fmla="*/ 0 w 110"/>
                          <a:gd name="T59" fmla="*/ 50 h 66"/>
                          <a:gd name="T60" fmla="*/ 48 w 110"/>
                          <a:gd name="T61" fmla="*/ 66 h 66"/>
                          <a:gd name="T62" fmla="*/ 62 w 110"/>
                          <a:gd name="T63" fmla="*/ 65 h 66"/>
                          <a:gd name="T64" fmla="*/ 101 w 110"/>
                          <a:gd name="T65" fmla="*/ 41 h 66"/>
                          <a:gd name="T66" fmla="*/ 79 w 110"/>
                          <a:gd name="T6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 h="66">
                            <a:moveTo>
                              <a:pt x="79" y="0"/>
                            </a:moveTo>
                            <a:cubicBezTo>
                              <a:pt x="70" y="8"/>
                              <a:pt x="56" y="20"/>
                              <a:pt x="41" y="30"/>
                            </a:cubicBezTo>
                            <a:cubicBezTo>
                              <a:pt x="41" y="30"/>
                              <a:pt x="41" y="30"/>
                              <a:pt x="41" y="30"/>
                            </a:cubicBezTo>
                            <a:cubicBezTo>
                              <a:pt x="41" y="30"/>
                              <a:pt x="41" y="30"/>
                              <a:pt x="41" y="30"/>
                            </a:cubicBezTo>
                            <a:cubicBezTo>
                              <a:pt x="41" y="30"/>
                              <a:pt x="41" y="30"/>
                              <a:pt x="41" y="30"/>
                            </a:cubicBezTo>
                            <a:cubicBezTo>
                              <a:pt x="41" y="30"/>
                              <a:pt x="41" y="30"/>
                              <a:pt x="41" y="30"/>
                            </a:cubicBezTo>
                            <a:cubicBezTo>
                              <a:pt x="41" y="30"/>
                              <a:pt x="41" y="30"/>
                              <a:pt x="41" y="30"/>
                            </a:cubicBezTo>
                            <a:cubicBezTo>
                              <a:pt x="41" y="30"/>
                              <a:pt x="41" y="30"/>
                              <a:pt x="41" y="30"/>
                            </a:cubicBezTo>
                            <a:cubicBezTo>
                              <a:pt x="29" y="39"/>
                              <a:pt x="16" y="46"/>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6" y="49"/>
                              <a:pt x="6"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3" y="49"/>
                              <a:pt x="2" y="50"/>
                              <a:pt x="0" y="50"/>
                            </a:cubicBezTo>
                            <a:cubicBezTo>
                              <a:pt x="13" y="60"/>
                              <a:pt x="31" y="66"/>
                              <a:pt x="48" y="66"/>
                            </a:cubicBezTo>
                            <a:cubicBezTo>
                              <a:pt x="53" y="66"/>
                              <a:pt x="58" y="66"/>
                              <a:pt x="62" y="65"/>
                            </a:cubicBezTo>
                            <a:cubicBezTo>
                              <a:pt x="77" y="62"/>
                              <a:pt x="93" y="55"/>
                              <a:pt x="101" y="41"/>
                            </a:cubicBezTo>
                            <a:cubicBezTo>
                              <a:pt x="110" y="24"/>
                              <a:pt x="94" y="9"/>
                              <a:pt x="79" y="0"/>
                            </a:cubicBezTo>
                          </a:path>
                        </a:pathLst>
                      </a:custGeom>
                      <a:solidFill>
                        <a:sysClr val="windowText" lastClr="000000">
                          <a:lumMod val="75000"/>
                          <a:lumOff val="2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475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grpSp>
              </p:grpSp>
            </p:grpSp>
            <p:sp>
              <p:nvSpPr>
                <p:cNvPr id="162" name="Line 32">
                  <a:extLst>
                    <a:ext uri="{FF2B5EF4-FFF2-40B4-BE49-F238E27FC236}">
                      <a16:creationId xmlns:a16="http://schemas.microsoft.com/office/drawing/2014/main" id="{DE412985-08D5-4201-A4E1-C461DF6143BC}"/>
                    </a:ext>
                  </a:extLst>
                </p:cNvPr>
                <p:cNvSpPr>
                  <a:spLocks noChangeShapeType="1"/>
                </p:cNvSpPr>
                <p:nvPr/>
              </p:nvSpPr>
              <p:spPr bwMode="auto">
                <a:xfrm rot="20132013">
                  <a:off x="4972276" y="2933274"/>
                  <a:ext cx="0" cy="0"/>
                </a:xfrm>
                <a:prstGeom prst="line">
                  <a:avLst/>
                </a:prstGeom>
                <a:noFill/>
                <a:ln w="1270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sp>
              <p:nvSpPr>
                <p:cNvPr id="163" name="Freeform 33">
                  <a:extLst>
                    <a:ext uri="{FF2B5EF4-FFF2-40B4-BE49-F238E27FC236}">
                      <a16:creationId xmlns:a16="http://schemas.microsoft.com/office/drawing/2014/main" id="{5CEC97B9-4BD2-415A-A393-E2F4303C8DEB}"/>
                    </a:ext>
                  </a:extLst>
                </p:cNvPr>
                <p:cNvSpPr>
                  <a:spLocks/>
                </p:cNvSpPr>
                <p:nvPr/>
              </p:nvSpPr>
              <p:spPr bwMode="auto">
                <a:xfrm rot="20132013">
                  <a:off x="3994601" y="3022167"/>
                  <a:ext cx="217090" cy="210724"/>
                </a:xfrm>
                <a:custGeom>
                  <a:avLst/>
                  <a:gdLst>
                    <a:gd name="T0" fmla="*/ 138 w 153"/>
                    <a:gd name="T1" fmla="*/ 109 h 149"/>
                    <a:gd name="T2" fmla="*/ 116 w 153"/>
                    <a:gd name="T3" fmla="*/ 111 h 149"/>
                    <a:gd name="T4" fmla="*/ 111 w 153"/>
                    <a:gd name="T5" fmla="*/ 128 h 149"/>
                    <a:gd name="T6" fmla="*/ 96 w 153"/>
                    <a:gd name="T7" fmla="*/ 126 h 149"/>
                    <a:gd name="T8" fmla="*/ 88 w 153"/>
                    <a:gd name="T9" fmla="*/ 140 h 149"/>
                    <a:gd name="T10" fmla="*/ 72 w 153"/>
                    <a:gd name="T11" fmla="*/ 133 h 149"/>
                    <a:gd name="T12" fmla="*/ 60 w 153"/>
                    <a:gd name="T13" fmla="*/ 147 h 149"/>
                    <a:gd name="T14" fmla="*/ 43 w 153"/>
                    <a:gd name="T15" fmla="*/ 135 h 149"/>
                    <a:gd name="T16" fmla="*/ 32 w 153"/>
                    <a:gd name="T17" fmla="*/ 145 h 149"/>
                    <a:gd name="T18" fmla="*/ 9 w 153"/>
                    <a:gd name="T19" fmla="*/ 67 h 149"/>
                    <a:gd name="T20" fmla="*/ 11 w 153"/>
                    <a:gd name="T21" fmla="*/ 23 h 149"/>
                    <a:gd name="T22" fmla="*/ 73 w 153"/>
                    <a:gd name="T23" fmla="*/ 0 h 149"/>
                    <a:gd name="T24" fmla="*/ 95 w 153"/>
                    <a:gd name="T25" fmla="*/ 24 h 149"/>
                    <a:gd name="T26" fmla="*/ 125 w 153"/>
                    <a:gd name="T27" fmla="*/ 46 h 149"/>
                    <a:gd name="T28" fmla="*/ 133 w 153"/>
                    <a:gd name="T29" fmla="*/ 84 h 149"/>
                    <a:gd name="T30" fmla="*/ 138 w 153"/>
                    <a:gd name="T31" fmla="*/ 10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3" h="149">
                      <a:moveTo>
                        <a:pt x="138" y="109"/>
                      </a:moveTo>
                      <a:cubicBezTo>
                        <a:pt x="137" y="109"/>
                        <a:pt x="116" y="111"/>
                        <a:pt x="116" y="111"/>
                      </a:cubicBezTo>
                      <a:cubicBezTo>
                        <a:pt x="119" y="119"/>
                        <a:pt x="117" y="123"/>
                        <a:pt x="111" y="128"/>
                      </a:cubicBezTo>
                      <a:cubicBezTo>
                        <a:pt x="105" y="133"/>
                        <a:pt x="100" y="124"/>
                        <a:pt x="96" y="126"/>
                      </a:cubicBezTo>
                      <a:cubicBezTo>
                        <a:pt x="93" y="128"/>
                        <a:pt x="95" y="136"/>
                        <a:pt x="88" y="140"/>
                      </a:cubicBezTo>
                      <a:cubicBezTo>
                        <a:pt x="81" y="144"/>
                        <a:pt x="72" y="133"/>
                        <a:pt x="72" y="133"/>
                      </a:cubicBezTo>
                      <a:cubicBezTo>
                        <a:pt x="72" y="139"/>
                        <a:pt x="67" y="145"/>
                        <a:pt x="60" y="147"/>
                      </a:cubicBezTo>
                      <a:cubicBezTo>
                        <a:pt x="53" y="149"/>
                        <a:pt x="43" y="135"/>
                        <a:pt x="43" y="135"/>
                      </a:cubicBezTo>
                      <a:cubicBezTo>
                        <a:pt x="43" y="142"/>
                        <a:pt x="40" y="146"/>
                        <a:pt x="32" y="145"/>
                      </a:cubicBezTo>
                      <a:cubicBezTo>
                        <a:pt x="23" y="143"/>
                        <a:pt x="0" y="95"/>
                        <a:pt x="9" y="67"/>
                      </a:cubicBezTo>
                      <a:cubicBezTo>
                        <a:pt x="15" y="50"/>
                        <a:pt x="13" y="33"/>
                        <a:pt x="11" y="23"/>
                      </a:cubicBezTo>
                      <a:cubicBezTo>
                        <a:pt x="73" y="0"/>
                        <a:pt x="73" y="0"/>
                        <a:pt x="73" y="0"/>
                      </a:cubicBezTo>
                      <a:cubicBezTo>
                        <a:pt x="79" y="8"/>
                        <a:pt x="91" y="22"/>
                        <a:pt x="95" y="24"/>
                      </a:cubicBezTo>
                      <a:cubicBezTo>
                        <a:pt x="102" y="26"/>
                        <a:pt x="117" y="30"/>
                        <a:pt x="125" y="46"/>
                      </a:cubicBezTo>
                      <a:cubicBezTo>
                        <a:pt x="133" y="63"/>
                        <a:pt x="133" y="84"/>
                        <a:pt x="133" y="84"/>
                      </a:cubicBezTo>
                      <a:cubicBezTo>
                        <a:pt x="153" y="90"/>
                        <a:pt x="139" y="108"/>
                        <a:pt x="138" y="109"/>
                      </a:cubicBezTo>
                      <a:close/>
                    </a:path>
                  </a:pathLst>
                </a:custGeom>
                <a:solidFill>
                  <a:srgbClr val="D692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92500"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sp>
              <p:nvSpPr>
                <p:cNvPr id="164" name="Freeform 8">
                  <a:extLst>
                    <a:ext uri="{FF2B5EF4-FFF2-40B4-BE49-F238E27FC236}">
                      <a16:creationId xmlns:a16="http://schemas.microsoft.com/office/drawing/2014/main" id="{195E6642-99E3-42F0-8752-284C50054880}"/>
                    </a:ext>
                  </a:extLst>
                </p:cNvPr>
                <p:cNvSpPr>
                  <a:spLocks/>
                </p:cNvSpPr>
                <p:nvPr/>
              </p:nvSpPr>
              <p:spPr bwMode="auto">
                <a:xfrm rot="20132013" flipH="1">
                  <a:off x="3986625" y="2106583"/>
                  <a:ext cx="187085" cy="339631"/>
                </a:xfrm>
                <a:custGeom>
                  <a:avLst/>
                  <a:gdLst>
                    <a:gd name="T0" fmla="*/ 165 w 168"/>
                    <a:gd name="T1" fmla="*/ 104 h 135"/>
                    <a:gd name="T2" fmla="*/ 168 w 168"/>
                    <a:gd name="T3" fmla="*/ 4 h 135"/>
                    <a:gd name="T4" fmla="*/ 4 w 168"/>
                    <a:gd name="T5" fmla="*/ 0 h 135"/>
                    <a:gd name="T6" fmla="*/ 0 w 168"/>
                    <a:gd name="T7" fmla="*/ 129 h 135"/>
                    <a:gd name="T8" fmla="*/ 165 w 168"/>
                    <a:gd name="T9" fmla="*/ 104 h 135"/>
                  </a:gdLst>
                  <a:ahLst/>
                  <a:cxnLst>
                    <a:cxn ang="0">
                      <a:pos x="T0" y="T1"/>
                    </a:cxn>
                    <a:cxn ang="0">
                      <a:pos x="T2" y="T3"/>
                    </a:cxn>
                    <a:cxn ang="0">
                      <a:pos x="T4" y="T5"/>
                    </a:cxn>
                    <a:cxn ang="0">
                      <a:pos x="T6" y="T7"/>
                    </a:cxn>
                    <a:cxn ang="0">
                      <a:pos x="T8" y="T9"/>
                    </a:cxn>
                  </a:cxnLst>
                  <a:rect l="0" t="0" r="r" b="b"/>
                  <a:pathLst>
                    <a:path w="168" h="135">
                      <a:moveTo>
                        <a:pt x="165" y="104"/>
                      </a:moveTo>
                      <a:cubicBezTo>
                        <a:pt x="168" y="4"/>
                        <a:pt x="168" y="4"/>
                        <a:pt x="168" y="4"/>
                      </a:cubicBezTo>
                      <a:cubicBezTo>
                        <a:pt x="4" y="0"/>
                        <a:pt x="4" y="0"/>
                        <a:pt x="4" y="0"/>
                      </a:cubicBezTo>
                      <a:cubicBezTo>
                        <a:pt x="0" y="129"/>
                        <a:pt x="0" y="129"/>
                        <a:pt x="0" y="129"/>
                      </a:cubicBezTo>
                      <a:cubicBezTo>
                        <a:pt x="28" y="132"/>
                        <a:pt x="96" y="135"/>
                        <a:pt x="165" y="104"/>
                      </a:cubicBezTo>
                      <a:close/>
                    </a:path>
                  </a:pathLst>
                </a:custGeom>
                <a:solidFill>
                  <a:srgbClr val="D692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Roboto"/>
                  </a:endParaRPr>
                </a:p>
              </p:txBody>
            </p:sp>
            <p:grpSp>
              <p:nvGrpSpPr>
                <p:cNvPr id="165" name="Group 164">
                  <a:extLst>
                    <a:ext uri="{FF2B5EF4-FFF2-40B4-BE49-F238E27FC236}">
                      <a16:creationId xmlns:a16="http://schemas.microsoft.com/office/drawing/2014/main" id="{E9D3B6F5-FDA0-444F-A244-1AB310CAEC46}"/>
                    </a:ext>
                  </a:extLst>
                </p:cNvPr>
                <p:cNvGrpSpPr/>
                <p:nvPr/>
              </p:nvGrpSpPr>
              <p:grpSpPr>
                <a:xfrm rot="20901642">
                  <a:off x="3461985" y="1271752"/>
                  <a:ext cx="891933" cy="1082296"/>
                  <a:chOff x="1076137" y="1059057"/>
                  <a:chExt cx="1433328" cy="1739240"/>
                </a:xfrm>
              </p:grpSpPr>
              <p:sp>
                <p:nvSpPr>
                  <p:cNvPr id="195" name="Freeform 19">
                    <a:extLst>
                      <a:ext uri="{FF2B5EF4-FFF2-40B4-BE49-F238E27FC236}">
                        <a16:creationId xmlns:a16="http://schemas.microsoft.com/office/drawing/2014/main" id="{DDEE27DF-CA73-4EA9-8882-DB4FF4BC7207}"/>
                      </a:ext>
                    </a:extLst>
                  </p:cNvPr>
                  <p:cNvSpPr>
                    <a:spLocks/>
                  </p:cNvSpPr>
                  <p:nvPr/>
                </p:nvSpPr>
                <p:spPr bwMode="auto">
                  <a:xfrm rot="20132013" flipH="1">
                    <a:off x="1279663" y="1620404"/>
                    <a:ext cx="1116896" cy="571110"/>
                  </a:xfrm>
                  <a:custGeom>
                    <a:avLst/>
                    <a:gdLst>
                      <a:gd name="T0" fmla="*/ 372 w 469"/>
                      <a:gd name="T1" fmla="*/ 0 h 240"/>
                      <a:gd name="T2" fmla="*/ 176 w 469"/>
                      <a:gd name="T3" fmla="*/ 71 h 240"/>
                      <a:gd name="T4" fmla="*/ 16 w 469"/>
                      <a:gd name="T5" fmla="*/ 9 h 240"/>
                      <a:gd name="T6" fmla="*/ 39 w 469"/>
                      <a:gd name="T7" fmla="*/ 145 h 240"/>
                      <a:gd name="T8" fmla="*/ 382 w 469"/>
                      <a:gd name="T9" fmla="*/ 225 h 240"/>
                      <a:gd name="T10" fmla="*/ 440 w 469"/>
                      <a:gd name="T11" fmla="*/ 240 h 240"/>
                      <a:gd name="T12" fmla="*/ 469 w 469"/>
                      <a:gd name="T13" fmla="*/ 78 h 240"/>
                      <a:gd name="T14" fmla="*/ 372 w 469"/>
                      <a:gd name="T15" fmla="*/ 0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9" h="240">
                        <a:moveTo>
                          <a:pt x="372" y="0"/>
                        </a:moveTo>
                        <a:cubicBezTo>
                          <a:pt x="372" y="0"/>
                          <a:pt x="214" y="75"/>
                          <a:pt x="176" y="71"/>
                        </a:cubicBezTo>
                        <a:cubicBezTo>
                          <a:pt x="138" y="67"/>
                          <a:pt x="16" y="9"/>
                          <a:pt x="16" y="9"/>
                        </a:cubicBezTo>
                        <a:cubicBezTo>
                          <a:pt x="0" y="82"/>
                          <a:pt x="39" y="145"/>
                          <a:pt x="39" y="145"/>
                        </a:cubicBezTo>
                        <a:cubicBezTo>
                          <a:pt x="382" y="225"/>
                          <a:pt x="382" y="225"/>
                          <a:pt x="382" y="225"/>
                        </a:cubicBezTo>
                        <a:cubicBezTo>
                          <a:pt x="440" y="240"/>
                          <a:pt x="440" y="240"/>
                          <a:pt x="440" y="240"/>
                        </a:cubicBezTo>
                        <a:cubicBezTo>
                          <a:pt x="456" y="178"/>
                          <a:pt x="469" y="114"/>
                          <a:pt x="469" y="78"/>
                        </a:cubicBezTo>
                        <a:cubicBezTo>
                          <a:pt x="398" y="62"/>
                          <a:pt x="372" y="0"/>
                          <a:pt x="372" y="0"/>
                        </a:cubicBezTo>
                        <a:close/>
                      </a:path>
                    </a:pathLst>
                  </a:custGeom>
                  <a:solidFill>
                    <a:srgbClr val="3B2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Roboto"/>
                    </a:endParaRPr>
                  </a:p>
                </p:txBody>
              </p:sp>
              <p:sp>
                <p:nvSpPr>
                  <p:cNvPr id="196" name="Freeform 20">
                    <a:extLst>
                      <a:ext uri="{FF2B5EF4-FFF2-40B4-BE49-F238E27FC236}">
                        <a16:creationId xmlns:a16="http://schemas.microsoft.com/office/drawing/2014/main" id="{97AC6BAC-08E9-4A96-9F68-730159B84D5E}"/>
                      </a:ext>
                    </a:extLst>
                  </p:cNvPr>
                  <p:cNvSpPr>
                    <a:spLocks/>
                  </p:cNvSpPr>
                  <p:nvPr/>
                </p:nvSpPr>
                <p:spPr bwMode="auto">
                  <a:xfrm rot="20132013" flipH="1">
                    <a:off x="1076137" y="1059057"/>
                    <a:ext cx="1292914" cy="761059"/>
                  </a:xfrm>
                  <a:custGeom>
                    <a:avLst/>
                    <a:gdLst>
                      <a:gd name="T0" fmla="*/ 499 w 543"/>
                      <a:gd name="T1" fmla="*/ 200 h 320"/>
                      <a:gd name="T2" fmla="*/ 256 w 543"/>
                      <a:gd name="T3" fmla="*/ 68 h 320"/>
                      <a:gd name="T4" fmla="*/ 187 w 543"/>
                      <a:gd name="T5" fmla="*/ 87 h 320"/>
                      <a:gd name="T6" fmla="*/ 89 w 543"/>
                      <a:gd name="T7" fmla="*/ 188 h 320"/>
                      <a:gd name="T8" fmla="*/ 90 w 543"/>
                      <a:gd name="T9" fmla="*/ 251 h 320"/>
                      <a:gd name="T10" fmla="*/ 250 w 543"/>
                      <a:gd name="T11" fmla="*/ 313 h 320"/>
                      <a:gd name="T12" fmla="*/ 446 w 543"/>
                      <a:gd name="T13" fmla="*/ 242 h 320"/>
                      <a:gd name="T14" fmla="*/ 543 w 543"/>
                      <a:gd name="T15" fmla="*/ 320 h 320"/>
                      <a:gd name="T16" fmla="*/ 499 w 543"/>
                      <a:gd name="T17" fmla="*/ 20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3" h="320">
                        <a:moveTo>
                          <a:pt x="499" y="200"/>
                        </a:moveTo>
                        <a:cubicBezTo>
                          <a:pt x="469" y="76"/>
                          <a:pt x="256" y="68"/>
                          <a:pt x="256" y="68"/>
                        </a:cubicBezTo>
                        <a:cubicBezTo>
                          <a:pt x="145" y="0"/>
                          <a:pt x="187" y="87"/>
                          <a:pt x="187" y="87"/>
                        </a:cubicBezTo>
                        <a:cubicBezTo>
                          <a:pt x="0" y="20"/>
                          <a:pt x="89" y="188"/>
                          <a:pt x="89" y="188"/>
                        </a:cubicBezTo>
                        <a:cubicBezTo>
                          <a:pt x="20" y="185"/>
                          <a:pt x="90" y="251"/>
                          <a:pt x="90" y="251"/>
                        </a:cubicBezTo>
                        <a:cubicBezTo>
                          <a:pt x="90" y="251"/>
                          <a:pt x="212" y="309"/>
                          <a:pt x="250" y="313"/>
                        </a:cubicBezTo>
                        <a:cubicBezTo>
                          <a:pt x="288" y="317"/>
                          <a:pt x="446" y="242"/>
                          <a:pt x="446" y="242"/>
                        </a:cubicBezTo>
                        <a:cubicBezTo>
                          <a:pt x="446" y="242"/>
                          <a:pt x="472" y="304"/>
                          <a:pt x="543" y="320"/>
                        </a:cubicBezTo>
                        <a:cubicBezTo>
                          <a:pt x="543" y="209"/>
                          <a:pt x="499" y="200"/>
                          <a:pt x="499" y="200"/>
                        </a:cubicBezTo>
                        <a:close/>
                      </a:path>
                    </a:pathLst>
                  </a:custGeom>
                  <a:solidFill>
                    <a:srgbClr val="502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Roboto"/>
                    </a:endParaRPr>
                  </a:p>
                </p:txBody>
              </p:sp>
              <p:sp>
                <p:nvSpPr>
                  <p:cNvPr id="197" name="Freeform 21">
                    <a:extLst>
                      <a:ext uri="{FF2B5EF4-FFF2-40B4-BE49-F238E27FC236}">
                        <a16:creationId xmlns:a16="http://schemas.microsoft.com/office/drawing/2014/main" id="{FDBBD48F-0EB3-4AB9-AF42-73E142125B8E}"/>
                      </a:ext>
                    </a:extLst>
                  </p:cNvPr>
                  <p:cNvSpPr>
                    <a:spLocks/>
                  </p:cNvSpPr>
                  <p:nvPr/>
                </p:nvSpPr>
                <p:spPr bwMode="auto">
                  <a:xfrm rot="20132013" flipH="1">
                    <a:off x="1354239" y="1613021"/>
                    <a:ext cx="1133357" cy="1185276"/>
                  </a:xfrm>
                  <a:custGeom>
                    <a:avLst/>
                    <a:gdLst>
                      <a:gd name="T0" fmla="*/ 408 w 476"/>
                      <a:gd name="T1" fmla="*/ 195 h 498"/>
                      <a:gd name="T2" fmla="*/ 383 w 476"/>
                      <a:gd name="T3" fmla="*/ 217 h 498"/>
                      <a:gd name="T4" fmla="*/ 369 w 476"/>
                      <a:gd name="T5" fmla="*/ 177 h 498"/>
                      <a:gd name="T6" fmla="*/ 355 w 476"/>
                      <a:gd name="T7" fmla="*/ 0 h 498"/>
                      <a:gd name="T8" fmla="*/ 21 w 476"/>
                      <a:gd name="T9" fmla="*/ 19 h 498"/>
                      <a:gd name="T10" fmla="*/ 69 w 476"/>
                      <a:gd name="T11" fmla="*/ 407 h 498"/>
                      <a:gd name="T12" fmla="*/ 158 w 476"/>
                      <a:gd name="T13" fmla="*/ 469 h 498"/>
                      <a:gd name="T14" fmla="*/ 395 w 476"/>
                      <a:gd name="T15" fmla="*/ 314 h 498"/>
                      <a:gd name="T16" fmla="*/ 466 w 476"/>
                      <a:gd name="T17" fmla="*/ 243 h 498"/>
                      <a:gd name="T18" fmla="*/ 408 w 476"/>
                      <a:gd name="T19" fmla="*/ 195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6" h="498">
                        <a:moveTo>
                          <a:pt x="408" y="195"/>
                        </a:moveTo>
                        <a:cubicBezTo>
                          <a:pt x="383" y="217"/>
                          <a:pt x="383" y="217"/>
                          <a:pt x="383" y="217"/>
                        </a:cubicBezTo>
                        <a:cubicBezTo>
                          <a:pt x="377" y="204"/>
                          <a:pt x="373" y="190"/>
                          <a:pt x="369" y="177"/>
                        </a:cubicBezTo>
                        <a:cubicBezTo>
                          <a:pt x="348" y="98"/>
                          <a:pt x="355" y="0"/>
                          <a:pt x="355" y="0"/>
                        </a:cubicBezTo>
                        <a:cubicBezTo>
                          <a:pt x="175" y="70"/>
                          <a:pt x="21" y="19"/>
                          <a:pt x="21" y="19"/>
                        </a:cubicBezTo>
                        <a:cubicBezTo>
                          <a:pt x="30" y="109"/>
                          <a:pt x="0" y="306"/>
                          <a:pt x="69" y="407"/>
                        </a:cubicBezTo>
                        <a:cubicBezTo>
                          <a:pt x="89" y="437"/>
                          <a:pt x="115" y="462"/>
                          <a:pt x="158" y="469"/>
                        </a:cubicBezTo>
                        <a:cubicBezTo>
                          <a:pt x="346" y="498"/>
                          <a:pt x="395" y="314"/>
                          <a:pt x="395" y="314"/>
                        </a:cubicBezTo>
                        <a:cubicBezTo>
                          <a:pt x="395" y="314"/>
                          <a:pt x="454" y="330"/>
                          <a:pt x="466" y="243"/>
                        </a:cubicBezTo>
                        <a:cubicBezTo>
                          <a:pt x="476" y="171"/>
                          <a:pt x="408" y="195"/>
                          <a:pt x="408" y="195"/>
                        </a:cubicBezTo>
                        <a:close/>
                      </a:path>
                    </a:pathLst>
                  </a:custGeom>
                  <a:solidFill>
                    <a:srgbClr val="D692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Roboto"/>
                    </a:endParaRPr>
                  </a:p>
                </p:txBody>
              </p:sp>
              <p:sp>
                <p:nvSpPr>
                  <p:cNvPr id="198" name="Freeform 22">
                    <a:extLst>
                      <a:ext uri="{FF2B5EF4-FFF2-40B4-BE49-F238E27FC236}">
                        <a16:creationId xmlns:a16="http://schemas.microsoft.com/office/drawing/2014/main" id="{1B8D259E-B39F-45A8-BB85-AC8E8F3A8D77}"/>
                      </a:ext>
                    </a:extLst>
                  </p:cNvPr>
                  <p:cNvSpPr>
                    <a:spLocks/>
                  </p:cNvSpPr>
                  <p:nvPr/>
                </p:nvSpPr>
                <p:spPr bwMode="auto">
                  <a:xfrm rot="20132013" flipH="1">
                    <a:off x="1442660" y="1604557"/>
                    <a:ext cx="821842" cy="392559"/>
                  </a:xfrm>
                  <a:custGeom>
                    <a:avLst/>
                    <a:gdLst>
                      <a:gd name="T0" fmla="*/ 307 w 345"/>
                      <a:gd name="T1" fmla="*/ 32 h 165"/>
                      <a:gd name="T2" fmla="*/ 345 w 345"/>
                      <a:gd name="T3" fmla="*/ 165 h 165"/>
                      <a:gd name="T4" fmla="*/ 334 w 345"/>
                      <a:gd name="T5" fmla="*/ 0 h 165"/>
                      <a:gd name="T6" fmla="*/ 0 w 345"/>
                      <a:gd name="T7" fmla="*/ 19 h 165"/>
                      <a:gd name="T8" fmla="*/ 1 w 345"/>
                      <a:gd name="T9" fmla="*/ 52 h 165"/>
                      <a:gd name="T10" fmla="*/ 307 w 345"/>
                      <a:gd name="T11" fmla="*/ 32 h 165"/>
                    </a:gdLst>
                    <a:ahLst/>
                    <a:cxnLst>
                      <a:cxn ang="0">
                        <a:pos x="T0" y="T1"/>
                      </a:cxn>
                      <a:cxn ang="0">
                        <a:pos x="T2" y="T3"/>
                      </a:cxn>
                      <a:cxn ang="0">
                        <a:pos x="T4" y="T5"/>
                      </a:cxn>
                      <a:cxn ang="0">
                        <a:pos x="T6" y="T7"/>
                      </a:cxn>
                      <a:cxn ang="0">
                        <a:pos x="T8" y="T9"/>
                      </a:cxn>
                      <a:cxn ang="0">
                        <a:pos x="T10" y="T11"/>
                      </a:cxn>
                    </a:cxnLst>
                    <a:rect l="0" t="0" r="r" b="b"/>
                    <a:pathLst>
                      <a:path w="345" h="165">
                        <a:moveTo>
                          <a:pt x="307" y="32"/>
                        </a:moveTo>
                        <a:cubicBezTo>
                          <a:pt x="307" y="32"/>
                          <a:pt x="322" y="115"/>
                          <a:pt x="345" y="165"/>
                        </a:cubicBezTo>
                        <a:cubicBezTo>
                          <a:pt x="328" y="91"/>
                          <a:pt x="334" y="0"/>
                          <a:pt x="334" y="0"/>
                        </a:cubicBezTo>
                        <a:cubicBezTo>
                          <a:pt x="154" y="70"/>
                          <a:pt x="0" y="19"/>
                          <a:pt x="0" y="19"/>
                        </a:cubicBezTo>
                        <a:cubicBezTo>
                          <a:pt x="1" y="29"/>
                          <a:pt x="1" y="40"/>
                          <a:pt x="1" y="52"/>
                        </a:cubicBezTo>
                        <a:cubicBezTo>
                          <a:pt x="71" y="62"/>
                          <a:pt x="197" y="71"/>
                          <a:pt x="307" y="32"/>
                        </a:cubicBezTo>
                        <a:close/>
                      </a:path>
                    </a:pathLst>
                  </a:custGeom>
                  <a:solidFill>
                    <a:srgbClr val="B172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Roboto"/>
                    </a:endParaRPr>
                  </a:p>
                </p:txBody>
              </p:sp>
              <p:sp>
                <p:nvSpPr>
                  <p:cNvPr id="199" name="Freeform 23">
                    <a:extLst>
                      <a:ext uri="{FF2B5EF4-FFF2-40B4-BE49-F238E27FC236}">
                        <a16:creationId xmlns:a16="http://schemas.microsoft.com/office/drawing/2014/main" id="{27907448-73D1-4357-BCE7-DDDBB1F66672}"/>
                      </a:ext>
                    </a:extLst>
                  </p:cNvPr>
                  <p:cNvSpPr>
                    <a:spLocks/>
                  </p:cNvSpPr>
                  <p:nvPr/>
                </p:nvSpPr>
                <p:spPr bwMode="auto">
                  <a:xfrm rot="20132013" flipH="1">
                    <a:off x="2054673" y="2051200"/>
                    <a:ext cx="140561" cy="245666"/>
                  </a:xfrm>
                  <a:custGeom>
                    <a:avLst/>
                    <a:gdLst>
                      <a:gd name="T0" fmla="*/ 59 w 59"/>
                      <a:gd name="T1" fmla="*/ 88 h 103"/>
                      <a:gd name="T2" fmla="*/ 1 w 59"/>
                      <a:gd name="T3" fmla="*/ 69 h 103"/>
                      <a:gd name="T4" fmla="*/ 17 w 59"/>
                      <a:gd name="T5" fmla="*/ 43 h 103"/>
                      <a:gd name="T6" fmla="*/ 55 w 59"/>
                      <a:gd name="T7" fmla="*/ 0 h 103"/>
                      <a:gd name="T8" fmla="*/ 55 w 59"/>
                      <a:gd name="T9" fmla="*/ 0 h 103"/>
                      <a:gd name="T10" fmla="*/ 19 w 59"/>
                      <a:gd name="T11" fmla="*/ 54 h 103"/>
                      <a:gd name="T12" fmla="*/ 10 w 59"/>
                      <a:gd name="T13" fmla="*/ 67 h 103"/>
                      <a:gd name="T14" fmla="*/ 59 w 59"/>
                      <a:gd name="T15" fmla="*/ 88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103">
                        <a:moveTo>
                          <a:pt x="59" y="88"/>
                        </a:moveTo>
                        <a:cubicBezTo>
                          <a:pt x="22" y="103"/>
                          <a:pt x="3" y="86"/>
                          <a:pt x="1" y="69"/>
                        </a:cubicBezTo>
                        <a:cubicBezTo>
                          <a:pt x="0" y="58"/>
                          <a:pt x="6" y="48"/>
                          <a:pt x="17" y="43"/>
                        </a:cubicBezTo>
                        <a:cubicBezTo>
                          <a:pt x="39" y="35"/>
                          <a:pt x="55" y="1"/>
                          <a:pt x="55" y="0"/>
                        </a:cubicBezTo>
                        <a:cubicBezTo>
                          <a:pt x="55" y="0"/>
                          <a:pt x="55" y="0"/>
                          <a:pt x="55" y="0"/>
                        </a:cubicBezTo>
                        <a:cubicBezTo>
                          <a:pt x="55" y="8"/>
                          <a:pt x="47" y="38"/>
                          <a:pt x="19" y="54"/>
                        </a:cubicBezTo>
                        <a:cubicBezTo>
                          <a:pt x="13" y="58"/>
                          <a:pt x="9" y="61"/>
                          <a:pt x="10" y="67"/>
                        </a:cubicBezTo>
                        <a:cubicBezTo>
                          <a:pt x="11" y="76"/>
                          <a:pt x="25" y="91"/>
                          <a:pt x="59" y="88"/>
                        </a:cubicBezTo>
                        <a:close/>
                      </a:path>
                    </a:pathLst>
                  </a:custGeom>
                  <a:solidFill>
                    <a:srgbClr val="B172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70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Roboto"/>
                    </a:endParaRPr>
                  </a:p>
                </p:txBody>
              </p:sp>
              <p:sp>
                <p:nvSpPr>
                  <p:cNvPr id="200" name="Freeform 24">
                    <a:extLst>
                      <a:ext uri="{FF2B5EF4-FFF2-40B4-BE49-F238E27FC236}">
                        <a16:creationId xmlns:a16="http://schemas.microsoft.com/office/drawing/2014/main" id="{9685E3B9-3FE9-43DE-B767-55ADF36E7B95}"/>
                      </a:ext>
                    </a:extLst>
                  </p:cNvPr>
                  <p:cNvSpPr>
                    <a:spLocks/>
                  </p:cNvSpPr>
                  <p:nvPr/>
                </p:nvSpPr>
                <p:spPr bwMode="auto">
                  <a:xfrm rot="20132013" flipH="1">
                    <a:off x="1469424" y="1157566"/>
                    <a:ext cx="773722" cy="381163"/>
                  </a:xfrm>
                  <a:custGeom>
                    <a:avLst/>
                    <a:gdLst>
                      <a:gd name="T0" fmla="*/ 63 w 325"/>
                      <a:gd name="T1" fmla="*/ 0 h 160"/>
                      <a:gd name="T2" fmla="*/ 325 w 325"/>
                      <a:gd name="T3" fmla="*/ 77 h 160"/>
                      <a:gd name="T4" fmla="*/ 42 w 325"/>
                      <a:gd name="T5" fmla="*/ 104 h 160"/>
                      <a:gd name="T6" fmla="*/ 63 w 325"/>
                      <a:gd name="T7" fmla="*/ 0 h 160"/>
                    </a:gdLst>
                    <a:ahLst/>
                    <a:cxnLst>
                      <a:cxn ang="0">
                        <a:pos x="T0" y="T1"/>
                      </a:cxn>
                      <a:cxn ang="0">
                        <a:pos x="T2" y="T3"/>
                      </a:cxn>
                      <a:cxn ang="0">
                        <a:pos x="T4" y="T5"/>
                      </a:cxn>
                      <a:cxn ang="0">
                        <a:pos x="T6" y="T7"/>
                      </a:cxn>
                    </a:cxnLst>
                    <a:rect l="0" t="0" r="r" b="b"/>
                    <a:pathLst>
                      <a:path w="325" h="160">
                        <a:moveTo>
                          <a:pt x="63" y="0"/>
                        </a:moveTo>
                        <a:cubicBezTo>
                          <a:pt x="63" y="0"/>
                          <a:pt x="141" y="77"/>
                          <a:pt x="325" y="77"/>
                        </a:cubicBezTo>
                        <a:cubicBezTo>
                          <a:pt x="325" y="77"/>
                          <a:pt x="205" y="160"/>
                          <a:pt x="42" y="104"/>
                        </a:cubicBezTo>
                        <a:cubicBezTo>
                          <a:pt x="42" y="104"/>
                          <a:pt x="0" y="5"/>
                          <a:pt x="63" y="0"/>
                        </a:cubicBezTo>
                        <a:close/>
                      </a:path>
                    </a:pathLst>
                  </a:custGeom>
                  <a:solidFill>
                    <a:srgbClr val="674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Roboto"/>
                    </a:endParaRPr>
                  </a:p>
                </p:txBody>
              </p:sp>
              <p:sp>
                <p:nvSpPr>
                  <p:cNvPr id="201" name="Freeform 25">
                    <a:extLst>
                      <a:ext uri="{FF2B5EF4-FFF2-40B4-BE49-F238E27FC236}">
                        <a16:creationId xmlns:a16="http://schemas.microsoft.com/office/drawing/2014/main" id="{60884493-17FA-4AAE-8524-61DF1F45D4AA}"/>
                      </a:ext>
                    </a:extLst>
                  </p:cNvPr>
                  <p:cNvSpPr>
                    <a:spLocks/>
                  </p:cNvSpPr>
                  <p:nvPr/>
                </p:nvSpPr>
                <p:spPr bwMode="auto">
                  <a:xfrm rot="20132013" flipH="1">
                    <a:off x="1528066" y="2239535"/>
                    <a:ext cx="981399" cy="545784"/>
                  </a:xfrm>
                  <a:custGeom>
                    <a:avLst/>
                    <a:gdLst>
                      <a:gd name="T0" fmla="*/ 332 w 412"/>
                      <a:gd name="T1" fmla="*/ 23 h 229"/>
                      <a:gd name="T2" fmla="*/ 128 w 412"/>
                      <a:gd name="T3" fmla="*/ 178 h 229"/>
                      <a:gd name="T4" fmla="*/ 0 w 412"/>
                      <a:gd name="T5" fmla="*/ 96 h 229"/>
                      <a:gd name="T6" fmla="*/ 21 w 412"/>
                      <a:gd name="T7" fmla="*/ 138 h 229"/>
                      <a:gd name="T8" fmla="*/ 110 w 412"/>
                      <a:gd name="T9" fmla="*/ 200 h 229"/>
                      <a:gd name="T10" fmla="*/ 347 w 412"/>
                      <a:gd name="T11" fmla="*/ 45 h 229"/>
                      <a:gd name="T12" fmla="*/ 412 w 412"/>
                      <a:gd name="T13" fmla="*/ 0 h 229"/>
                      <a:gd name="T14" fmla="*/ 332 w 412"/>
                      <a:gd name="T15" fmla="*/ 23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2" h="229">
                        <a:moveTo>
                          <a:pt x="332" y="23"/>
                        </a:moveTo>
                        <a:cubicBezTo>
                          <a:pt x="316" y="70"/>
                          <a:pt x="257" y="185"/>
                          <a:pt x="128" y="178"/>
                        </a:cubicBezTo>
                        <a:cubicBezTo>
                          <a:pt x="58" y="174"/>
                          <a:pt x="23" y="128"/>
                          <a:pt x="0" y="96"/>
                        </a:cubicBezTo>
                        <a:cubicBezTo>
                          <a:pt x="5" y="111"/>
                          <a:pt x="12" y="125"/>
                          <a:pt x="21" y="138"/>
                        </a:cubicBezTo>
                        <a:cubicBezTo>
                          <a:pt x="41" y="168"/>
                          <a:pt x="67" y="193"/>
                          <a:pt x="110" y="200"/>
                        </a:cubicBezTo>
                        <a:cubicBezTo>
                          <a:pt x="298" y="229"/>
                          <a:pt x="347" y="45"/>
                          <a:pt x="347" y="45"/>
                        </a:cubicBezTo>
                        <a:cubicBezTo>
                          <a:pt x="347" y="45"/>
                          <a:pt x="392" y="57"/>
                          <a:pt x="412" y="0"/>
                        </a:cubicBezTo>
                        <a:cubicBezTo>
                          <a:pt x="377" y="58"/>
                          <a:pt x="332" y="23"/>
                          <a:pt x="332" y="23"/>
                        </a:cubicBezTo>
                        <a:close/>
                      </a:path>
                    </a:pathLst>
                  </a:custGeom>
                  <a:solidFill>
                    <a:srgbClr val="B172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Roboto"/>
                    </a:endParaRPr>
                  </a:p>
                </p:txBody>
              </p:sp>
            </p:grpSp>
            <p:sp>
              <p:nvSpPr>
                <p:cNvPr id="166" name="Freeform 19">
                  <a:extLst>
                    <a:ext uri="{FF2B5EF4-FFF2-40B4-BE49-F238E27FC236}">
                      <a16:creationId xmlns:a16="http://schemas.microsoft.com/office/drawing/2014/main" id="{B51D681F-35A5-4AC8-AAFF-79E73BBC346B}"/>
                    </a:ext>
                  </a:extLst>
                </p:cNvPr>
                <p:cNvSpPr>
                  <a:spLocks/>
                </p:cNvSpPr>
                <p:nvPr/>
              </p:nvSpPr>
              <p:spPr bwMode="auto">
                <a:xfrm rot="20132013">
                  <a:off x="3579886" y="1974236"/>
                  <a:ext cx="1356984" cy="967353"/>
                </a:xfrm>
                <a:custGeom>
                  <a:avLst/>
                  <a:gdLst>
                    <a:gd name="T0" fmla="*/ 834 w 957"/>
                    <a:gd name="T1" fmla="*/ 296 h 683"/>
                    <a:gd name="T2" fmla="*/ 643 w 957"/>
                    <a:gd name="T3" fmla="*/ 356 h 683"/>
                    <a:gd name="T4" fmla="*/ 621 w 957"/>
                    <a:gd name="T5" fmla="*/ 616 h 683"/>
                    <a:gd name="T6" fmla="*/ 246 w 957"/>
                    <a:gd name="T7" fmla="*/ 616 h 683"/>
                    <a:gd name="T8" fmla="*/ 232 w 957"/>
                    <a:gd name="T9" fmla="*/ 377 h 683"/>
                    <a:gd name="T10" fmla="*/ 202 w 957"/>
                    <a:gd name="T11" fmla="*/ 644 h 683"/>
                    <a:gd name="T12" fmla="*/ 180 w 957"/>
                    <a:gd name="T13" fmla="*/ 652 h 683"/>
                    <a:gd name="T14" fmla="*/ 118 w 957"/>
                    <a:gd name="T15" fmla="*/ 675 h 683"/>
                    <a:gd name="T16" fmla="*/ 95 w 957"/>
                    <a:gd name="T17" fmla="*/ 683 h 683"/>
                    <a:gd name="T18" fmla="*/ 134 w 957"/>
                    <a:gd name="T19" fmla="*/ 308 h 683"/>
                    <a:gd name="T20" fmla="*/ 280 w 957"/>
                    <a:gd name="T21" fmla="*/ 234 h 683"/>
                    <a:gd name="T22" fmla="*/ 333 w 957"/>
                    <a:gd name="T23" fmla="*/ 232 h 683"/>
                    <a:gd name="T24" fmla="*/ 412 w 957"/>
                    <a:gd name="T25" fmla="*/ 291 h 683"/>
                    <a:gd name="T26" fmla="*/ 434 w 957"/>
                    <a:gd name="T27" fmla="*/ 355 h 683"/>
                    <a:gd name="T28" fmla="*/ 461 w 957"/>
                    <a:gd name="T29" fmla="*/ 291 h 683"/>
                    <a:gd name="T30" fmla="*/ 540 w 957"/>
                    <a:gd name="T31" fmla="*/ 232 h 683"/>
                    <a:gd name="T32" fmla="*/ 597 w 957"/>
                    <a:gd name="T33" fmla="*/ 233 h 683"/>
                    <a:gd name="T34" fmla="*/ 687 w 957"/>
                    <a:gd name="T35" fmla="*/ 241 h 683"/>
                    <a:gd name="T36" fmla="*/ 803 w 957"/>
                    <a:gd name="T37" fmla="*/ 139 h 683"/>
                    <a:gd name="T38" fmla="*/ 774 w 957"/>
                    <a:gd name="T39" fmla="*/ 0 h 683"/>
                    <a:gd name="T40" fmla="*/ 893 w 957"/>
                    <a:gd name="T41" fmla="*/ 0 h 683"/>
                    <a:gd name="T42" fmla="*/ 834 w 957"/>
                    <a:gd name="T43" fmla="*/ 296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57" h="683">
                      <a:moveTo>
                        <a:pt x="834" y="296"/>
                      </a:moveTo>
                      <a:cubicBezTo>
                        <a:pt x="710" y="368"/>
                        <a:pt x="643" y="356"/>
                        <a:pt x="643" y="356"/>
                      </a:cubicBezTo>
                      <a:cubicBezTo>
                        <a:pt x="621" y="616"/>
                        <a:pt x="621" y="616"/>
                        <a:pt x="621" y="616"/>
                      </a:cubicBezTo>
                      <a:cubicBezTo>
                        <a:pt x="246" y="616"/>
                        <a:pt x="246" y="616"/>
                        <a:pt x="246" y="616"/>
                      </a:cubicBezTo>
                      <a:cubicBezTo>
                        <a:pt x="232" y="377"/>
                        <a:pt x="232" y="377"/>
                        <a:pt x="232" y="377"/>
                      </a:cubicBezTo>
                      <a:cubicBezTo>
                        <a:pt x="232" y="377"/>
                        <a:pt x="129" y="427"/>
                        <a:pt x="202" y="644"/>
                      </a:cubicBezTo>
                      <a:cubicBezTo>
                        <a:pt x="180" y="652"/>
                        <a:pt x="180" y="652"/>
                        <a:pt x="180" y="652"/>
                      </a:cubicBezTo>
                      <a:cubicBezTo>
                        <a:pt x="118" y="675"/>
                        <a:pt x="118" y="675"/>
                        <a:pt x="118" y="675"/>
                      </a:cubicBezTo>
                      <a:cubicBezTo>
                        <a:pt x="95" y="683"/>
                        <a:pt x="95" y="683"/>
                        <a:pt x="95" y="683"/>
                      </a:cubicBezTo>
                      <a:cubicBezTo>
                        <a:pt x="95" y="683"/>
                        <a:pt x="0" y="429"/>
                        <a:pt x="134" y="308"/>
                      </a:cubicBezTo>
                      <a:cubicBezTo>
                        <a:pt x="134" y="308"/>
                        <a:pt x="206" y="244"/>
                        <a:pt x="280" y="234"/>
                      </a:cubicBezTo>
                      <a:cubicBezTo>
                        <a:pt x="333" y="232"/>
                        <a:pt x="333" y="232"/>
                        <a:pt x="333" y="232"/>
                      </a:cubicBezTo>
                      <a:cubicBezTo>
                        <a:pt x="412" y="291"/>
                        <a:pt x="412" y="291"/>
                        <a:pt x="412" y="291"/>
                      </a:cubicBezTo>
                      <a:cubicBezTo>
                        <a:pt x="434" y="355"/>
                        <a:pt x="434" y="355"/>
                        <a:pt x="434" y="355"/>
                      </a:cubicBezTo>
                      <a:cubicBezTo>
                        <a:pt x="461" y="291"/>
                        <a:pt x="461" y="291"/>
                        <a:pt x="461" y="291"/>
                      </a:cubicBezTo>
                      <a:cubicBezTo>
                        <a:pt x="540" y="232"/>
                        <a:pt x="540" y="232"/>
                        <a:pt x="540" y="232"/>
                      </a:cubicBezTo>
                      <a:cubicBezTo>
                        <a:pt x="597" y="233"/>
                        <a:pt x="597" y="233"/>
                        <a:pt x="597" y="233"/>
                      </a:cubicBezTo>
                      <a:cubicBezTo>
                        <a:pt x="597" y="233"/>
                        <a:pt x="637" y="255"/>
                        <a:pt x="687" y="241"/>
                      </a:cubicBezTo>
                      <a:cubicBezTo>
                        <a:pt x="737" y="226"/>
                        <a:pt x="801" y="205"/>
                        <a:pt x="803" y="139"/>
                      </a:cubicBezTo>
                      <a:cubicBezTo>
                        <a:pt x="805" y="74"/>
                        <a:pt x="779" y="24"/>
                        <a:pt x="774" y="0"/>
                      </a:cubicBezTo>
                      <a:cubicBezTo>
                        <a:pt x="893" y="0"/>
                        <a:pt x="893" y="0"/>
                        <a:pt x="893" y="0"/>
                      </a:cubicBezTo>
                      <a:cubicBezTo>
                        <a:pt x="893" y="0"/>
                        <a:pt x="957" y="224"/>
                        <a:pt x="834" y="296"/>
                      </a:cubicBezTo>
                      <a:close/>
                    </a:path>
                  </a:pathLst>
                </a:custGeom>
                <a:solidFill>
                  <a:srgbClr val="3A3A32"/>
                </a:solidFill>
                <a:ln>
                  <a:noFill/>
                </a:ln>
              </p:spPr>
              <p:txBody>
                <a:bodyPr vert="horz" wrap="square" lIns="68580" tIns="34290" rIns="68580" bIns="34290" numCol="1" anchor="t" anchorCtr="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sp>
              <p:nvSpPr>
                <p:cNvPr id="167" name="Freeform 18">
                  <a:extLst>
                    <a:ext uri="{FF2B5EF4-FFF2-40B4-BE49-F238E27FC236}">
                      <a16:creationId xmlns:a16="http://schemas.microsoft.com/office/drawing/2014/main" id="{A07328D3-D336-4132-8E33-4BA47F0A2C69}"/>
                    </a:ext>
                  </a:extLst>
                </p:cNvPr>
                <p:cNvSpPr>
                  <a:spLocks/>
                </p:cNvSpPr>
                <p:nvPr/>
              </p:nvSpPr>
              <p:spPr bwMode="auto">
                <a:xfrm rot="20132013">
                  <a:off x="4028824" y="2334042"/>
                  <a:ext cx="293459" cy="173954"/>
                </a:xfrm>
                <a:custGeom>
                  <a:avLst/>
                  <a:gdLst>
                    <a:gd name="T0" fmla="*/ 415 w 415"/>
                    <a:gd name="T1" fmla="*/ 0 h 246"/>
                    <a:gd name="T2" fmla="*/ 257 w 415"/>
                    <a:gd name="T3" fmla="*/ 118 h 246"/>
                    <a:gd name="T4" fmla="*/ 203 w 415"/>
                    <a:gd name="T5" fmla="*/ 246 h 246"/>
                    <a:gd name="T6" fmla="*/ 159 w 415"/>
                    <a:gd name="T7" fmla="*/ 118 h 246"/>
                    <a:gd name="T8" fmla="*/ 0 w 415"/>
                    <a:gd name="T9" fmla="*/ 0 h 246"/>
                    <a:gd name="T10" fmla="*/ 107 w 415"/>
                    <a:gd name="T11" fmla="*/ 0 h 246"/>
                    <a:gd name="T12" fmla="*/ 311 w 415"/>
                    <a:gd name="T13" fmla="*/ 0 h 246"/>
                    <a:gd name="T14" fmla="*/ 415 w 415"/>
                    <a:gd name="T15" fmla="*/ 0 h 2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246">
                      <a:moveTo>
                        <a:pt x="415" y="0"/>
                      </a:moveTo>
                      <a:lnTo>
                        <a:pt x="257" y="118"/>
                      </a:lnTo>
                      <a:lnTo>
                        <a:pt x="203" y="246"/>
                      </a:lnTo>
                      <a:lnTo>
                        <a:pt x="159" y="118"/>
                      </a:lnTo>
                      <a:lnTo>
                        <a:pt x="0" y="0"/>
                      </a:lnTo>
                      <a:lnTo>
                        <a:pt x="107" y="0"/>
                      </a:lnTo>
                      <a:lnTo>
                        <a:pt x="311" y="0"/>
                      </a:lnTo>
                      <a:lnTo>
                        <a:pt x="415" y="0"/>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8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sp>
              <p:nvSpPr>
                <p:cNvPr id="168" name="Freeform 465">
                  <a:extLst>
                    <a:ext uri="{FF2B5EF4-FFF2-40B4-BE49-F238E27FC236}">
                      <a16:creationId xmlns:a16="http://schemas.microsoft.com/office/drawing/2014/main" id="{BD54D31D-ADE3-4E57-BB9E-EC9E69F8900A}"/>
                    </a:ext>
                  </a:extLst>
                </p:cNvPr>
                <p:cNvSpPr>
                  <a:spLocks/>
                </p:cNvSpPr>
                <p:nvPr/>
              </p:nvSpPr>
              <p:spPr bwMode="auto">
                <a:xfrm rot="20132013" flipH="1">
                  <a:off x="3919971" y="2335639"/>
                  <a:ext cx="573354" cy="475881"/>
                </a:xfrm>
                <a:custGeom>
                  <a:avLst/>
                  <a:gdLst>
                    <a:gd name="T0" fmla="*/ 160 w 254"/>
                    <a:gd name="T1" fmla="*/ 0 h 352"/>
                    <a:gd name="T2" fmla="*/ 160 w 254"/>
                    <a:gd name="T3" fmla="*/ 0 h 352"/>
                    <a:gd name="T4" fmla="*/ 159 w 254"/>
                    <a:gd name="T5" fmla="*/ 2 h 352"/>
                    <a:gd name="T6" fmla="*/ 144 w 254"/>
                    <a:gd name="T7" fmla="*/ 14 h 352"/>
                    <a:gd name="T8" fmla="*/ 125 w 254"/>
                    <a:gd name="T9" fmla="*/ 20 h 352"/>
                    <a:gd name="T10" fmla="*/ 125 w 254"/>
                    <a:gd name="T11" fmla="*/ 20 h 352"/>
                    <a:gd name="T12" fmla="*/ 99 w 254"/>
                    <a:gd name="T13" fmla="*/ 16 h 352"/>
                    <a:gd name="T14" fmla="*/ 88 w 254"/>
                    <a:gd name="T15" fmla="*/ 9 h 352"/>
                    <a:gd name="T16" fmla="*/ 81 w 254"/>
                    <a:gd name="T17" fmla="*/ 1 h 352"/>
                    <a:gd name="T18" fmla="*/ 58 w 254"/>
                    <a:gd name="T19" fmla="*/ 3 h 352"/>
                    <a:gd name="T20" fmla="*/ 48 w 254"/>
                    <a:gd name="T21" fmla="*/ 28 h 352"/>
                    <a:gd name="T22" fmla="*/ 16 w 254"/>
                    <a:gd name="T23" fmla="*/ 66 h 352"/>
                    <a:gd name="T24" fmla="*/ 0 w 254"/>
                    <a:gd name="T25" fmla="*/ 86 h 352"/>
                    <a:gd name="T26" fmla="*/ 21 w 254"/>
                    <a:gd name="T27" fmla="*/ 271 h 352"/>
                    <a:gd name="T28" fmla="*/ 16 w 254"/>
                    <a:gd name="T29" fmla="*/ 340 h 352"/>
                    <a:gd name="T30" fmla="*/ 234 w 254"/>
                    <a:gd name="T31" fmla="*/ 352 h 352"/>
                    <a:gd name="T32" fmla="*/ 254 w 254"/>
                    <a:gd name="T33" fmla="*/ 65 h 352"/>
                    <a:gd name="T34" fmla="*/ 160 w 254"/>
                    <a:gd name="T35" fmla="*/ 0 h 352"/>
                    <a:gd name="connsiteX0" fmla="*/ 6299 w 9396"/>
                    <a:gd name="connsiteY0" fmla="*/ 0 h 10000"/>
                    <a:gd name="connsiteX1" fmla="*/ 6299 w 9396"/>
                    <a:gd name="connsiteY1" fmla="*/ 0 h 10000"/>
                    <a:gd name="connsiteX2" fmla="*/ 6260 w 9396"/>
                    <a:gd name="connsiteY2" fmla="*/ 57 h 10000"/>
                    <a:gd name="connsiteX3" fmla="*/ 5669 w 9396"/>
                    <a:gd name="connsiteY3" fmla="*/ 398 h 10000"/>
                    <a:gd name="connsiteX4" fmla="*/ 4921 w 9396"/>
                    <a:gd name="connsiteY4" fmla="*/ 568 h 10000"/>
                    <a:gd name="connsiteX5" fmla="*/ 4921 w 9396"/>
                    <a:gd name="connsiteY5" fmla="*/ 568 h 10000"/>
                    <a:gd name="connsiteX6" fmla="*/ 3898 w 9396"/>
                    <a:gd name="connsiteY6" fmla="*/ 455 h 10000"/>
                    <a:gd name="connsiteX7" fmla="*/ 3465 w 9396"/>
                    <a:gd name="connsiteY7" fmla="*/ 256 h 10000"/>
                    <a:gd name="connsiteX8" fmla="*/ 3189 w 9396"/>
                    <a:gd name="connsiteY8" fmla="*/ 28 h 10000"/>
                    <a:gd name="connsiteX9" fmla="*/ 2283 w 9396"/>
                    <a:gd name="connsiteY9" fmla="*/ 85 h 10000"/>
                    <a:gd name="connsiteX10" fmla="*/ 1890 w 9396"/>
                    <a:gd name="connsiteY10" fmla="*/ 795 h 10000"/>
                    <a:gd name="connsiteX11" fmla="*/ 630 w 9396"/>
                    <a:gd name="connsiteY11" fmla="*/ 1875 h 10000"/>
                    <a:gd name="connsiteX12" fmla="*/ 0 w 9396"/>
                    <a:gd name="connsiteY12" fmla="*/ 2443 h 10000"/>
                    <a:gd name="connsiteX13" fmla="*/ 827 w 9396"/>
                    <a:gd name="connsiteY13" fmla="*/ 7699 h 10000"/>
                    <a:gd name="connsiteX14" fmla="*/ 630 w 9396"/>
                    <a:gd name="connsiteY14" fmla="*/ 9659 h 10000"/>
                    <a:gd name="connsiteX15" fmla="*/ 9213 w 9396"/>
                    <a:gd name="connsiteY15" fmla="*/ 10000 h 10000"/>
                    <a:gd name="connsiteX16" fmla="*/ 9098 w 9396"/>
                    <a:gd name="connsiteY16" fmla="*/ 2274 h 10000"/>
                    <a:gd name="connsiteX17" fmla="*/ 6299 w 9396"/>
                    <a:gd name="connsiteY1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96" h="10000">
                      <a:moveTo>
                        <a:pt x="6299" y="0"/>
                      </a:moveTo>
                      <a:lnTo>
                        <a:pt x="6299" y="0"/>
                      </a:lnTo>
                      <a:cubicBezTo>
                        <a:pt x="6299" y="28"/>
                        <a:pt x="6260" y="28"/>
                        <a:pt x="6260" y="57"/>
                      </a:cubicBezTo>
                      <a:cubicBezTo>
                        <a:pt x="6102" y="199"/>
                        <a:pt x="5906" y="313"/>
                        <a:pt x="5669" y="398"/>
                      </a:cubicBezTo>
                      <a:cubicBezTo>
                        <a:pt x="5433" y="483"/>
                        <a:pt x="5197" y="568"/>
                        <a:pt x="4921" y="568"/>
                      </a:cubicBezTo>
                      <a:lnTo>
                        <a:pt x="4921" y="568"/>
                      </a:lnTo>
                      <a:cubicBezTo>
                        <a:pt x="4567" y="597"/>
                        <a:pt x="4213" y="568"/>
                        <a:pt x="3898" y="455"/>
                      </a:cubicBezTo>
                      <a:cubicBezTo>
                        <a:pt x="3780" y="398"/>
                        <a:pt x="3622" y="313"/>
                        <a:pt x="3465" y="256"/>
                      </a:cubicBezTo>
                      <a:cubicBezTo>
                        <a:pt x="3346" y="199"/>
                        <a:pt x="3268" y="114"/>
                        <a:pt x="3189" y="28"/>
                      </a:cubicBezTo>
                      <a:cubicBezTo>
                        <a:pt x="2874" y="57"/>
                        <a:pt x="2598" y="57"/>
                        <a:pt x="2283" y="85"/>
                      </a:cubicBezTo>
                      <a:cubicBezTo>
                        <a:pt x="2244" y="341"/>
                        <a:pt x="2126" y="568"/>
                        <a:pt x="1890" y="795"/>
                      </a:cubicBezTo>
                      <a:cubicBezTo>
                        <a:pt x="1496" y="1165"/>
                        <a:pt x="1063" y="1506"/>
                        <a:pt x="630" y="1875"/>
                      </a:cubicBezTo>
                      <a:cubicBezTo>
                        <a:pt x="433" y="2045"/>
                        <a:pt x="197" y="2244"/>
                        <a:pt x="0" y="2443"/>
                      </a:cubicBezTo>
                      <a:cubicBezTo>
                        <a:pt x="354" y="3580"/>
                        <a:pt x="787" y="5341"/>
                        <a:pt x="827" y="7699"/>
                      </a:cubicBezTo>
                      <a:cubicBezTo>
                        <a:pt x="827" y="8239"/>
                        <a:pt x="748" y="8949"/>
                        <a:pt x="630" y="9659"/>
                      </a:cubicBezTo>
                      <a:cubicBezTo>
                        <a:pt x="3504" y="9517"/>
                        <a:pt x="6378" y="9659"/>
                        <a:pt x="9213" y="10000"/>
                      </a:cubicBezTo>
                      <a:cubicBezTo>
                        <a:pt x="9685" y="6705"/>
                        <a:pt x="9098" y="2274"/>
                        <a:pt x="9098" y="2274"/>
                      </a:cubicBezTo>
                      <a:cubicBezTo>
                        <a:pt x="9098" y="711"/>
                        <a:pt x="8031" y="28"/>
                        <a:pt x="6299" y="0"/>
                      </a:cubicBezTo>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sp>
              <p:nvSpPr>
                <p:cNvPr id="169" name="Freeform 466">
                  <a:extLst>
                    <a:ext uri="{FF2B5EF4-FFF2-40B4-BE49-F238E27FC236}">
                      <a16:creationId xmlns:a16="http://schemas.microsoft.com/office/drawing/2014/main" id="{EB56AA6A-8561-4E7E-B5C8-953133C2DFE3}"/>
                    </a:ext>
                  </a:extLst>
                </p:cNvPr>
                <p:cNvSpPr>
                  <a:spLocks/>
                </p:cNvSpPr>
                <p:nvPr/>
              </p:nvSpPr>
              <p:spPr bwMode="auto">
                <a:xfrm rot="20132013" flipH="1">
                  <a:off x="4183302" y="2373870"/>
                  <a:ext cx="192765" cy="461125"/>
                </a:xfrm>
                <a:custGeom>
                  <a:avLst/>
                  <a:gdLst>
                    <a:gd name="T0" fmla="*/ 54 w 80"/>
                    <a:gd name="T1" fmla="*/ 0 h 336"/>
                    <a:gd name="T2" fmla="*/ 45 w 80"/>
                    <a:gd name="T3" fmla="*/ 8 h 336"/>
                    <a:gd name="T4" fmla="*/ 2 w 80"/>
                    <a:gd name="T5" fmla="*/ 290 h 336"/>
                    <a:gd name="T6" fmla="*/ 58 w 80"/>
                    <a:gd name="T7" fmla="*/ 336 h 336"/>
                    <a:gd name="T8" fmla="*/ 76 w 80"/>
                    <a:gd name="T9" fmla="*/ 295 h 336"/>
                    <a:gd name="T10" fmla="*/ 61 w 80"/>
                    <a:gd name="T11" fmla="*/ 7 h 336"/>
                    <a:gd name="T12" fmla="*/ 54 w 80"/>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80" h="336">
                      <a:moveTo>
                        <a:pt x="54" y="0"/>
                      </a:moveTo>
                      <a:cubicBezTo>
                        <a:pt x="49" y="0"/>
                        <a:pt x="45" y="3"/>
                        <a:pt x="45" y="8"/>
                      </a:cubicBezTo>
                      <a:cubicBezTo>
                        <a:pt x="38" y="52"/>
                        <a:pt x="0" y="270"/>
                        <a:pt x="2" y="290"/>
                      </a:cubicBezTo>
                      <a:cubicBezTo>
                        <a:pt x="4" y="312"/>
                        <a:pt x="58" y="336"/>
                        <a:pt x="58" y="336"/>
                      </a:cubicBezTo>
                      <a:cubicBezTo>
                        <a:pt x="58" y="336"/>
                        <a:pt x="71" y="320"/>
                        <a:pt x="76" y="295"/>
                      </a:cubicBezTo>
                      <a:cubicBezTo>
                        <a:pt x="80" y="272"/>
                        <a:pt x="64" y="48"/>
                        <a:pt x="61" y="7"/>
                      </a:cubicBezTo>
                      <a:cubicBezTo>
                        <a:pt x="60" y="3"/>
                        <a:pt x="57" y="0"/>
                        <a:pt x="54" y="0"/>
                      </a:cubicBezTo>
                    </a:path>
                  </a:pathLst>
                </a:custGeom>
                <a:solidFill>
                  <a:srgbClr val="DB9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sp>
              <p:nvSpPr>
                <p:cNvPr id="170" name="Freeform 467">
                  <a:extLst>
                    <a:ext uri="{FF2B5EF4-FFF2-40B4-BE49-F238E27FC236}">
                      <a16:creationId xmlns:a16="http://schemas.microsoft.com/office/drawing/2014/main" id="{1FF1C8ED-219A-4F2F-9D5A-45777348A207}"/>
                    </a:ext>
                  </a:extLst>
                </p:cNvPr>
                <p:cNvSpPr>
                  <a:spLocks noEditPoints="1"/>
                </p:cNvSpPr>
                <p:nvPr/>
              </p:nvSpPr>
              <p:spPr bwMode="auto">
                <a:xfrm rot="20132013" flipH="1">
                  <a:off x="4169806" y="2481035"/>
                  <a:ext cx="89361" cy="49615"/>
                </a:xfrm>
                <a:custGeom>
                  <a:avLst/>
                  <a:gdLst>
                    <a:gd name="T0" fmla="*/ 5 w 37"/>
                    <a:gd name="T1" fmla="*/ 5 h 36"/>
                    <a:gd name="T2" fmla="*/ 0 w 37"/>
                    <a:gd name="T3" fmla="*/ 36 h 36"/>
                    <a:gd name="T4" fmla="*/ 0 w 37"/>
                    <a:gd name="T5" fmla="*/ 36 h 36"/>
                    <a:gd name="T6" fmla="*/ 5 w 37"/>
                    <a:gd name="T7" fmla="*/ 5 h 36"/>
                    <a:gd name="T8" fmla="*/ 36 w 37"/>
                    <a:gd name="T9" fmla="*/ 0 h 36"/>
                    <a:gd name="T10" fmla="*/ 37 w 37"/>
                    <a:gd name="T11" fmla="*/ 12 h 36"/>
                    <a:gd name="T12" fmla="*/ 36 w 37"/>
                    <a:gd name="T13" fmla="*/ 0 h 36"/>
                    <a:gd name="T14" fmla="*/ 36 w 37"/>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6">
                      <a:moveTo>
                        <a:pt x="5" y="5"/>
                      </a:moveTo>
                      <a:cubicBezTo>
                        <a:pt x="4" y="15"/>
                        <a:pt x="2" y="26"/>
                        <a:pt x="0" y="36"/>
                      </a:cubicBezTo>
                      <a:cubicBezTo>
                        <a:pt x="0" y="36"/>
                        <a:pt x="0" y="36"/>
                        <a:pt x="0" y="36"/>
                      </a:cubicBezTo>
                      <a:cubicBezTo>
                        <a:pt x="2" y="26"/>
                        <a:pt x="4" y="15"/>
                        <a:pt x="5" y="5"/>
                      </a:cubicBezTo>
                      <a:moveTo>
                        <a:pt x="36" y="0"/>
                      </a:moveTo>
                      <a:cubicBezTo>
                        <a:pt x="36" y="4"/>
                        <a:pt x="36" y="8"/>
                        <a:pt x="37" y="12"/>
                      </a:cubicBezTo>
                      <a:cubicBezTo>
                        <a:pt x="36" y="8"/>
                        <a:pt x="36" y="4"/>
                        <a:pt x="36" y="0"/>
                      </a:cubicBezTo>
                      <a:cubicBezTo>
                        <a:pt x="36" y="0"/>
                        <a:pt x="36" y="0"/>
                        <a:pt x="36" y="0"/>
                      </a:cubicBezTo>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sp>
              <p:nvSpPr>
                <p:cNvPr id="171" name="Freeform 469">
                  <a:extLst>
                    <a:ext uri="{FF2B5EF4-FFF2-40B4-BE49-F238E27FC236}">
                      <a16:creationId xmlns:a16="http://schemas.microsoft.com/office/drawing/2014/main" id="{5D46470F-CD65-4A1C-85D4-A0D92E8EBB4C}"/>
                    </a:ext>
                  </a:extLst>
                </p:cNvPr>
                <p:cNvSpPr>
                  <a:spLocks/>
                </p:cNvSpPr>
                <p:nvPr/>
              </p:nvSpPr>
              <p:spPr bwMode="auto">
                <a:xfrm rot="20132013" flipH="1">
                  <a:off x="4020884" y="2359345"/>
                  <a:ext cx="183829" cy="24807"/>
                </a:xfrm>
                <a:custGeom>
                  <a:avLst/>
                  <a:gdLst>
                    <a:gd name="T0" fmla="*/ 76 w 76"/>
                    <a:gd name="T1" fmla="*/ 0 h 18"/>
                    <a:gd name="T2" fmla="*/ 73 w 76"/>
                    <a:gd name="T3" fmla="*/ 0 h 18"/>
                    <a:gd name="T4" fmla="*/ 73 w 76"/>
                    <a:gd name="T5" fmla="*/ 3 h 18"/>
                    <a:gd name="T6" fmla="*/ 39 w 76"/>
                    <a:gd name="T7" fmla="*/ 1 h 18"/>
                    <a:gd name="T8" fmla="*/ 0 w 76"/>
                    <a:gd name="T9" fmla="*/ 1 h 18"/>
                    <a:gd name="T10" fmla="*/ 6 w 76"/>
                    <a:gd name="T11" fmla="*/ 7 h 18"/>
                    <a:gd name="T12" fmla="*/ 16 w 76"/>
                    <a:gd name="T13" fmla="*/ 13 h 18"/>
                    <a:gd name="T14" fmla="*/ 28 w 76"/>
                    <a:gd name="T15" fmla="*/ 12 h 18"/>
                    <a:gd name="T16" fmla="*/ 47 w 76"/>
                    <a:gd name="T17" fmla="*/ 18 h 18"/>
                    <a:gd name="T18" fmla="*/ 62 w 76"/>
                    <a:gd name="T19" fmla="*/ 12 h 18"/>
                    <a:gd name="T20" fmla="*/ 76 w 76"/>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8">
                      <a:moveTo>
                        <a:pt x="76" y="0"/>
                      </a:moveTo>
                      <a:cubicBezTo>
                        <a:pt x="73" y="0"/>
                        <a:pt x="73" y="0"/>
                        <a:pt x="73" y="0"/>
                      </a:cubicBezTo>
                      <a:cubicBezTo>
                        <a:pt x="73" y="3"/>
                        <a:pt x="73" y="3"/>
                        <a:pt x="73" y="3"/>
                      </a:cubicBezTo>
                      <a:cubicBezTo>
                        <a:pt x="39" y="1"/>
                        <a:pt x="39" y="1"/>
                        <a:pt x="39" y="1"/>
                      </a:cubicBezTo>
                      <a:cubicBezTo>
                        <a:pt x="0" y="1"/>
                        <a:pt x="0" y="1"/>
                        <a:pt x="0" y="1"/>
                      </a:cubicBezTo>
                      <a:cubicBezTo>
                        <a:pt x="2" y="3"/>
                        <a:pt x="4" y="5"/>
                        <a:pt x="6" y="7"/>
                      </a:cubicBezTo>
                      <a:cubicBezTo>
                        <a:pt x="9" y="9"/>
                        <a:pt x="13" y="11"/>
                        <a:pt x="16" y="13"/>
                      </a:cubicBezTo>
                      <a:cubicBezTo>
                        <a:pt x="19" y="12"/>
                        <a:pt x="23" y="12"/>
                        <a:pt x="28" y="12"/>
                      </a:cubicBezTo>
                      <a:cubicBezTo>
                        <a:pt x="35" y="12"/>
                        <a:pt x="42" y="13"/>
                        <a:pt x="47" y="18"/>
                      </a:cubicBezTo>
                      <a:cubicBezTo>
                        <a:pt x="52" y="17"/>
                        <a:pt x="57" y="15"/>
                        <a:pt x="62" y="12"/>
                      </a:cubicBezTo>
                      <a:cubicBezTo>
                        <a:pt x="68" y="9"/>
                        <a:pt x="72" y="5"/>
                        <a:pt x="76" y="0"/>
                      </a:cubicBezTo>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sp>
              <p:nvSpPr>
                <p:cNvPr id="172" name="Freeform 470">
                  <a:extLst>
                    <a:ext uri="{FF2B5EF4-FFF2-40B4-BE49-F238E27FC236}">
                      <a16:creationId xmlns:a16="http://schemas.microsoft.com/office/drawing/2014/main" id="{9E1EE1B9-BEE3-4BDF-81BF-8C812B9E295D}"/>
                    </a:ext>
                  </a:extLst>
                </p:cNvPr>
                <p:cNvSpPr>
                  <a:spLocks/>
                </p:cNvSpPr>
                <p:nvPr/>
              </p:nvSpPr>
              <p:spPr bwMode="auto">
                <a:xfrm rot="20132013" flipH="1">
                  <a:off x="4028059" y="2378272"/>
                  <a:ext cx="81702" cy="3648"/>
                </a:xfrm>
                <a:custGeom>
                  <a:avLst/>
                  <a:gdLst>
                    <a:gd name="T0" fmla="*/ 64 w 64"/>
                    <a:gd name="T1" fmla="*/ 0 h 5"/>
                    <a:gd name="T2" fmla="*/ 0 w 64"/>
                    <a:gd name="T3" fmla="*/ 2 h 5"/>
                    <a:gd name="T4" fmla="*/ 64 w 64"/>
                    <a:gd name="T5" fmla="*/ 5 h 5"/>
                    <a:gd name="T6" fmla="*/ 64 w 64"/>
                    <a:gd name="T7" fmla="*/ 0 h 5"/>
                  </a:gdLst>
                  <a:ahLst/>
                  <a:cxnLst>
                    <a:cxn ang="0">
                      <a:pos x="T0" y="T1"/>
                    </a:cxn>
                    <a:cxn ang="0">
                      <a:pos x="T2" y="T3"/>
                    </a:cxn>
                    <a:cxn ang="0">
                      <a:pos x="T4" y="T5"/>
                    </a:cxn>
                    <a:cxn ang="0">
                      <a:pos x="T6" y="T7"/>
                    </a:cxn>
                  </a:cxnLst>
                  <a:rect l="0" t="0" r="r" b="b"/>
                  <a:pathLst>
                    <a:path w="64" h="5">
                      <a:moveTo>
                        <a:pt x="64" y="0"/>
                      </a:moveTo>
                      <a:lnTo>
                        <a:pt x="0" y="2"/>
                      </a:lnTo>
                      <a:lnTo>
                        <a:pt x="64" y="5"/>
                      </a:lnTo>
                      <a:lnTo>
                        <a:pt x="64" y="0"/>
                      </a:lnTo>
                      <a:close/>
                    </a:path>
                  </a:pathLst>
                </a:custGeom>
                <a:solidFill>
                  <a:srgbClr val="C680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sp>
              <p:nvSpPr>
                <p:cNvPr id="173" name="Freeform 471">
                  <a:extLst>
                    <a:ext uri="{FF2B5EF4-FFF2-40B4-BE49-F238E27FC236}">
                      <a16:creationId xmlns:a16="http://schemas.microsoft.com/office/drawing/2014/main" id="{D5E70610-7098-4FD5-B03A-589B694E786C}"/>
                    </a:ext>
                  </a:extLst>
                </p:cNvPr>
                <p:cNvSpPr>
                  <a:spLocks/>
                </p:cNvSpPr>
                <p:nvPr/>
              </p:nvSpPr>
              <p:spPr bwMode="auto">
                <a:xfrm rot="20132013" flipH="1">
                  <a:off x="4028059" y="2378272"/>
                  <a:ext cx="81702" cy="3648"/>
                </a:xfrm>
                <a:custGeom>
                  <a:avLst/>
                  <a:gdLst>
                    <a:gd name="T0" fmla="*/ 64 w 64"/>
                    <a:gd name="T1" fmla="*/ 0 h 5"/>
                    <a:gd name="T2" fmla="*/ 0 w 64"/>
                    <a:gd name="T3" fmla="*/ 2 h 5"/>
                    <a:gd name="T4" fmla="*/ 64 w 64"/>
                    <a:gd name="T5" fmla="*/ 5 h 5"/>
                    <a:gd name="T6" fmla="*/ 64 w 64"/>
                    <a:gd name="T7" fmla="*/ 0 h 5"/>
                  </a:gdLst>
                  <a:ahLst/>
                  <a:cxnLst>
                    <a:cxn ang="0">
                      <a:pos x="T0" y="T1"/>
                    </a:cxn>
                    <a:cxn ang="0">
                      <a:pos x="T2" y="T3"/>
                    </a:cxn>
                    <a:cxn ang="0">
                      <a:pos x="T4" y="T5"/>
                    </a:cxn>
                    <a:cxn ang="0">
                      <a:pos x="T6" y="T7"/>
                    </a:cxn>
                  </a:cxnLst>
                  <a:rect l="0" t="0" r="r" b="b"/>
                  <a:pathLst>
                    <a:path w="64" h="5">
                      <a:moveTo>
                        <a:pt x="64" y="0"/>
                      </a:moveTo>
                      <a:lnTo>
                        <a:pt x="0" y="2"/>
                      </a:lnTo>
                      <a:lnTo>
                        <a:pt x="64" y="5"/>
                      </a:lnTo>
                      <a:lnTo>
                        <a:pt x="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sp>
              <p:nvSpPr>
                <p:cNvPr id="174" name="Freeform 472">
                  <a:extLst>
                    <a:ext uri="{FF2B5EF4-FFF2-40B4-BE49-F238E27FC236}">
                      <a16:creationId xmlns:a16="http://schemas.microsoft.com/office/drawing/2014/main" id="{9BB51B74-0B7F-4DE9-A3B1-BF929DB20B5B}"/>
                    </a:ext>
                  </a:extLst>
                </p:cNvPr>
                <p:cNvSpPr>
                  <a:spLocks noEditPoints="1"/>
                </p:cNvSpPr>
                <p:nvPr/>
              </p:nvSpPr>
              <p:spPr bwMode="auto">
                <a:xfrm rot="20132013" flipH="1">
                  <a:off x="4001437" y="2354152"/>
                  <a:ext cx="260424" cy="93392"/>
                </a:xfrm>
                <a:custGeom>
                  <a:avLst/>
                  <a:gdLst>
                    <a:gd name="T0" fmla="*/ 18 w 108"/>
                    <a:gd name="T1" fmla="*/ 1 h 68"/>
                    <a:gd name="T2" fmla="*/ 0 w 108"/>
                    <a:gd name="T3" fmla="*/ 1 h 68"/>
                    <a:gd name="T4" fmla="*/ 0 w 108"/>
                    <a:gd name="T5" fmla="*/ 2 h 68"/>
                    <a:gd name="T6" fmla="*/ 4 w 108"/>
                    <a:gd name="T7" fmla="*/ 47 h 68"/>
                    <a:gd name="T8" fmla="*/ 16 w 108"/>
                    <a:gd name="T9" fmla="*/ 68 h 68"/>
                    <a:gd name="T10" fmla="*/ 29 w 108"/>
                    <a:gd name="T11" fmla="*/ 50 h 68"/>
                    <a:gd name="T12" fmla="*/ 23 w 108"/>
                    <a:gd name="T13" fmla="*/ 39 h 68"/>
                    <a:gd name="T14" fmla="*/ 23 w 108"/>
                    <a:gd name="T15" fmla="*/ 39 h 68"/>
                    <a:gd name="T16" fmla="*/ 23 w 108"/>
                    <a:gd name="T17" fmla="*/ 39 h 68"/>
                    <a:gd name="T18" fmla="*/ 21 w 108"/>
                    <a:gd name="T19" fmla="*/ 26 h 68"/>
                    <a:gd name="T20" fmla="*/ 30 w 108"/>
                    <a:gd name="T21" fmla="*/ 14 h 68"/>
                    <a:gd name="T22" fmla="*/ 30 w 108"/>
                    <a:gd name="T23" fmla="*/ 14 h 68"/>
                    <a:gd name="T24" fmla="*/ 34 w 108"/>
                    <a:gd name="T25" fmla="*/ 13 h 68"/>
                    <a:gd name="T26" fmla="*/ 24 w 108"/>
                    <a:gd name="T27" fmla="*/ 7 h 68"/>
                    <a:gd name="T28" fmla="*/ 18 w 108"/>
                    <a:gd name="T29" fmla="*/ 1 h 68"/>
                    <a:gd name="T30" fmla="*/ 107 w 108"/>
                    <a:gd name="T31" fmla="*/ 0 h 68"/>
                    <a:gd name="T32" fmla="*/ 94 w 108"/>
                    <a:gd name="T33" fmla="*/ 0 h 68"/>
                    <a:gd name="T34" fmla="*/ 80 w 108"/>
                    <a:gd name="T35" fmla="*/ 12 h 68"/>
                    <a:gd name="T36" fmla="*/ 65 w 108"/>
                    <a:gd name="T37" fmla="*/ 18 h 68"/>
                    <a:gd name="T38" fmla="*/ 68 w 108"/>
                    <a:gd name="T39" fmla="*/ 22 h 68"/>
                    <a:gd name="T40" fmla="*/ 68 w 108"/>
                    <a:gd name="T41" fmla="*/ 22 h 68"/>
                    <a:gd name="T42" fmla="*/ 69 w 108"/>
                    <a:gd name="T43" fmla="*/ 22 h 68"/>
                    <a:gd name="T44" fmla="*/ 69 w 108"/>
                    <a:gd name="T45" fmla="*/ 22 h 68"/>
                    <a:gd name="T46" fmla="*/ 69 w 108"/>
                    <a:gd name="T47" fmla="*/ 22 h 68"/>
                    <a:gd name="T48" fmla="*/ 69 w 108"/>
                    <a:gd name="T49" fmla="*/ 23 h 68"/>
                    <a:gd name="T50" fmla="*/ 69 w 108"/>
                    <a:gd name="T51" fmla="*/ 23 h 68"/>
                    <a:gd name="T52" fmla="*/ 69 w 108"/>
                    <a:gd name="T53" fmla="*/ 23 h 68"/>
                    <a:gd name="T54" fmla="*/ 69 w 108"/>
                    <a:gd name="T55" fmla="*/ 23 h 68"/>
                    <a:gd name="T56" fmla="*/ 71 w 108"/>
                    <a:gd name="T57" fmla="*/ 33 h 68"/>
                    <a:gd name="T58" fmla="*/ 71 w 108"/>
                    <a:gd name="T59" fmla="*/ 33 h 68"/>
                    <a:gd name="T60" fmla="*/ 71 w 108"/>
                    <a:gd name="T61" fmla="*/ 33 h 68"/>
                    <a:gd name="T62" fmla="*/ 60 w 108"/>
                    <a:gd name="T63" fmla="*/ 53 h 68"/>
                    <a:gd name="T64" fmla="*/ 73 w 108"/>
                    <a:gd name="T65" fmla="*/ 68 h 68"/>
                    <a:gd name="T66" fmla="*/ 92 w 108"/>
                    <a:gd name="T67" fmla="*/ 48 h 68"/>
                    <a:gd name="T68" fmla="*/ 108 w 108"/>
                    <a:gd name="T69" fmla="*/ 11 h 68"/>
                    <a:gd name="T70" fmla="*/ 107 w 108"/>
                    <a:gd name="T7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 h="68">
                      <a:moveTo>
                        <a:pt x="18" y="1"/>
                      </a:moveTo>
                      <a:cubicBezTo>
                        <a:pt x="0" y="1"/>
                        <a:pt x="0" y="1"/>
                        <a:pt x="0" y="1"/>
                      </a:cubicBezTo>
                      <a:cubicBezTo>
                        <a:pt x="0" y="1"/>
                        <a:pt x="0" y="2"/>
                        <a:pt x="0" y="2"/>
                      </a:cubicBezTo>
                      <a:cubicBezTo>
                        <a:pt x="1" y="10"/>
                        <a:pt x="2" y="26"/>
                        <a:pt x="4" y="47"/>
                      </a:cubicBezTo>
                      <a:cubicBezTo>
                        <a:pt x="7" y="55"/>
                        <a:pt x="10" y="63"/>
                        <a:pt x="16" y="68"/>
                      </a:cubicBezTo>
                      <a:cubicBezTo>
                        <a:pt x="16" y="68"/>
                        <a:pt x="19" y="56"/>
                        <a:pt x="29" y="50"/>
                      </a:cubicBezTo>
                      <a:cubicBezTo>
                        <a:pt x="27" y="47"/>
                        <a:pt x="25" y="44"/>
                        <a:pt x="23" y="39"/>
                      </a:cubicBezTo>
                      <a:cubicBezTo>
                        <a:pt x="23" y="39"/>
                        <a:pt x="23" y="39"/>
                        <a:pt x="23" y="39"/>
                      </a:cubicBezTo>
                      <a:cubicBezTo>
                        <a:pt x="23" y="39"/>
                        <a:pt x="23" y="39"/>
                        <a:pt x="23" y="39"/>
                      </a:cubicBezTo>
                      <a:cubicBezTo>
                        <a:pt x="22" y="34"/>
                        <a:pt x="21" y="29"/>
                        <a:pt x="21" y="26"/>
                      </a:cubicBezTo>
                      <a:cubicBezTo>
                        <a:pt x="21" y="14"/>
                        <a:pt x="29" y="14"/>
                        <a:pt x="30" y="14"/>
                      </a:cubicBezTo>
                      <a:cubicBezTo>
                        <a:pt x="30" y="14"/>
                        <a:pt x="30" y="14"/>
                        <a:pt x="30" y="14"/>
                      </a:cubicBezTo>
                      <a:cubicBezTo>
                        <a:pt x="30" y="14"/>
                        <a:pt x="31" y="14"/>
                        <a:pt x="34" y="13"/>
                      </a:cubicBezTo>
                      <a:cubicBezTo>
                        <a:pt x="31" y="11"/>
                        <a:pt x="27" y="9"/>
                        <a:pt x="24" y="7"/>
                      </a:cubicBezTo>
                      <a:cubicBezTo>
                        <a:pt x="22" y="5"/>
                        <a:pt x="20" y="3"/>
                        <a:pt x="18" y="1"/>
                      </a:cubicBezTo>
                      <a:moveTo>
                        <a:pt x="107" y="0"/>
                      </a:moveTo>
                      <a:cubicBezTo>
                        <a:pt x="94" y="0"/>
                        <a:pt x="94" y="0"/>
                        <a:pt x="94" y="0"/>
                      </a:cubicBezTo>
                      <a:cubicBezTo>
                        <a:pt x="90" y="5"/>
                        <a:pt x="86" y="9"/>
                        <a:pt x="80" y="12"/>
                      </a:cubicBezTo>
                      <a:cubicBezTo>
                        <a:pt x="75" y="15"/>
                        <a:pt x="70" y="17"/>
                        <a:pt x="65" y="18"/>
                      </a:cubicBezTo>
                      <a:cubicBezTo>
                        <a:pt x="66" y="19"/>
                        <a:pt x="67" y="20"/>
                        <a:pt x="68" y="22"/>
                      </a:cubicBezTo>
                      <a:cubicBezTo>
                        <a:pt x="68" y="22"/>
                        <a:pt x="68" y="22"/>
                        <a:pt x="68" y="22"/>
                      </a:cubicBezTo>
                      <a:cubicBezTo>
                        <a:pt x="69" y="22"/>
                        <a:pt x="69" y="22"/>
                        <a:pt x="69" y="22"/>
                      </a:cubicBezTo>
                      <a:cubicBezTo>
                        <a:pt x="69" y="22"/>
                        <a:pt x="69" y="22"/>
                        <a:pt x="69" y="22"/>
                      </a:cubicBezTo>
                      <a:cubicBezTo>
                        <a:pt x="69" y="22"/>
                        <a:pt x="69" y="22"/>
                        <a:pt x="69" y="22"/>
                      </a:cubicBezTo>
                      <a:cubicBezTo>
                        <a:pt x="69" y="22"/>
                        <a:pt x="69" y="23"/>
                        <a:pt x="69" y="23"/>
                      </a:cubicBezTo>
                      <a:cubicBezTo>
                        <a:pt x="69" y="23"/>
                        <a:pt x="69" y="23"/>
                        <a:pt x="69" y="23"/>
                      </a:cubicBezTo>
                      <a:cubicBezTo>
                        <a:pt x="69" y="23"/>
                        <a:pt x="69" y="23"/>
                        <a:pt x="69" y="23"/>
                      </a:cubicBezTo>
                      <a:cubicBezTo>
                        <a:pt x="69" y="23"/>
                        <a:pt x="69" y="23"/>
                        <a:pt x="69" y="23"/>
                      </a:cubicBezTo>
                      <a:cubicBezTo>
                        <a:pt x="71" y="26"/>
                        <a:pt x="71" y="30"/>
                        <a:pt x="71" y="33"/>
                      </a:cubicBezTo>
                      <a:cubicBezTo>
                        <a:pt x="71" y="33"/>
                        <a:pt x="71" y="33"/>
                        <a:pt x="71" y="33"/>
                      </a:cubicBezTo>
                      <a:cubicBezTo>
                        <a:pt x="71" y="33"/>
                        <a:pt x="71" y="33"/>
                        <a:pt x="71" y="33"/>
                      </a:cubicBezTo>
                      <a:cubicBezTo>
                        <a:pt x="70" y="41"/>
                        <a:pt x="64" y="49"/>
                        <a:pt x="60" y="53"/>
                      </a:cubicBezTo>
                      <a:cubicBezTo>
                        <a:pt x="69" y="59"/>
                        <a:pt x="73" y="68"/>
                        <a:pt x="73" y="68"/>
                      </a:cubicBezTo>
                      <a:cubicBezTo>
                        <a:pt x="73" y="68"/>
                        <a:pt x="83" y="60"/>
                        <a:pt x="92" y="48"/>
                      </a:cubicBezTo>
                      <a:cubicBezTo>
                        <a:pt x="97" y="35"/>
                        <a:pt x="102" y="23"/>
                        <a:pt x="108" y="11"/>
                      </a:cubicBezTo>
                      <a:cubicBezTo>
                        <a:pt x="108" y="8"/>
                        <a:pt x="108" y="4"/>
                        <a:pt x="107" y="0"/>
                      </a:cubicBezTo>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sp>
              <p:nvSpPr>
                <p:cNvPr id="175" name="Freeform 473">
                  <a:extLst>
                    <a:ext uri="{FF2B5EF4-FFF2-40B4-BE49-F238E27FC236}">
                      <a16:creationId xmlns:a16="http://schemas.microsoft.com/office/drawing/2014/main" id="{19E9764C-EAD6-4CCD-AB50-98BA9723FD97}"/>
                    </a:ext>
                  </a:extLst>
                </p:cNvPr>
                <p:cNvSpPr>
                  <a:spLocks/>
                </p:cNvSpPr>
                <p:nvPr/>
              </p:nvSpPr>
              <p:spPr bwMode="auto">
                <a:xfrm rot="20132013" flipH="1">
                  <a:off x="4072748" y="2353284"/>
                  <a:ext cx="150638" cy="80989"/>
                </a:xfrm>
                <a:custGeom>
                  <a:avLst/>
                  <a:gdLst>
                    <a:gd name="T0" fmla="*/ 15 w 63"/>
                    <a:gd name="T1" fmla="*/ 9 h 59"/>
                    <a:gd name="T2" fmla="*/ 8 w 63"/>
                    <a:gd name="T3" fmla="*/ 34 h 59"/>
                    <a:gd name="T4" fmla="*/ 40 w 63"/>
                    <a:gd name="T5" fmla="*/ 52 h 59"/>
                    <a:gd name="T6" fmla="*/ 53 w 63"/>
                    <a:gd name="T7" fmla="*/ 17 h 59"/>
                    <a:gd name="T8" fmla="*/ 15 w 63"/>
                    <a:gd name="T9" fmla="*/ 9 h 59"/>
                  </a:gdLst>
                  <a:ahLst/>
                  <a:cxnLst>
                    <a:cxn ang="0">
                      <a:pos x="T0" y="T1"/>
                    </a:cxn>
                    <a:cxn ang="0">
                      <a:pos x="T2" y="T3"/>
                    </a:cxn>
                    <a:cxn ang="0">
                      <a:pos x="T4" y="T5"/>
                    </a:cxn>
                    <a:cxn ang="0">
                      <a:pos x="T6" y="T7"/>
                    </a:cxn>
                    <a:cxn ang="0">
                      <a:pos x="T8" y="T9"/>
                    </a:cxn>
                  </a:cxnLst>
                  <a:rect l="0" t="0" r="r" b="b"/>
                  <a:pathLst>
                    <a:path w="63" h="59">
                      <a:moveTo>
                        <a:pt x="15" y="9"/>
                      </a:moveTo>
                      <a:cubicBezTo>
                        <a:pt x="15" y="9"/>
                        <a:pt x="0" y="9"/>
                        <a:pt x="8" y="34"/>
                      </a:cubicBezTo>
                      <a:cubicBezTo>
                        <a:pt x="16" y="59"/>
                        <a:pt x="40" y="52"/>
                        <a:pt x="40" y="52"/>
                      </a:cubicBezTo>
                      <a:cubicBezTo>
                        <a:pt x="40" y="52"/>
                        <a:pt x="63" y="35"/>
                        <a:pt x="53" y="17"/>
                      </a:cubicBezTo>
                      <a:cubicBezTo>
                        <a:pt x="44" y="0"/>
                        <a:pt x="15" y="9"/>
                        <a:pt x="15" y="9"/>
                      </a:cubicBezTo>
                    </a:path>
                  </a:pathLst>
                </a:custGeom>
                <a:solidFill>
                  <a:srgbClr val="DB9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sp>
              <p:nvSpPr>
                <p:cNvPr id="176" name="Freeform 474">
                  <a:extLst>
                    <a:ext uri="{FF2B5EF4-FFF2-40B4-BE49-F238E27FC236}">
                      <a16:creationId xmlns:a16="http://schemas.microsoft.com/office/drawing/2014/main" id="{500E9379-8D15-462B-8641-225BF5B7F10A}"/>
                    </a:ext>
                  </a:extLst>
                </p:cNvPr>
                <p:cNvSpPr>
                  <a:spLocks noEditPoints="1"/>
                </p:cNvSpPr>
                <p:nvPr/>
              </p:nvSpPr>
              <p:spPr bwMode="auto">
                <a:xfrm rot="20132013" flipH="1">
                  <a:off x="4084395" y="2364748"/>
                  <a:ext cx="120000" cy="35752"/>
                </a:xfrm>
                <a:custGeom>
                  <a:avLst/>
                  <a:gdLst>
                    <a:gd name="T0" fmla="*/ 2 w 50"/>
                    <a:gd name="T1" fmla="*/ 26 h 26"/>
                    <a:gd name="T2" fmla="*/ 2 w 50"/>
                    <a:gd name="T3" fmla="*/ 26 h 26"/>
                    <a:gd name="T4" fmla="*/ 2 w 50"/>
                    <a:gd name="T5" fmla="*/ 26 h 26"/>
                    <a:gd name="T6" fmla="*/ 50 w 50"/>
                    <a:gd name="T7" fmla="*/ 20 h 26"/>
                    <a:gd name="T8" fmla="*/ 50 w 50"/>
                    <a:gd name="T9" fmla="*/ 20 h 26"/>
                    <a:gd name="T10" fmla="*/ 50 w 50"/>
                    <a:gd name="T11" fmla="*/ 20 h 26"/>
                    <a:gd name="T12" fmla="*/ 48 w 50"/>
                    <a:gd name="T13" fmla="*/ 10 h 26"/>
                    <a:gd name="T14" fmla="*/ 50 w 50"/>
                    <a:gd name="T15" fmla="*/ 20 h 26"/>
                    <a:gd name="T16" fmla="*/ 48 w 50"/>
                    <a:gd name="T17" fmla="*/ 10 h 26"/>
                    <a:gd name="T18" fmla="*/ 48 w 50"/>
                    <a:gd name="T19" fmla="*/ 10 h 26"/>
                    <a:gd name="T20" fmla="*/ 48 w 50"/>
                    <a:gd name="T21" fmla="*/ 10 h 26"/>
                    <a:gd name="T22" fmla="*/ 48 w 50"/>
                    <a:gd name="T23" fmla="*/ 10 h 26"/>
                    <a:gd name="T24" fmla="*/ 48 w 50"/>
                    <a:gd name="T25" fmla="*/ 9 h 26"/>
                    <a:gd name="T26" fmla="*/ 48 w 50"/>
                    <a:gd name="T27" fmla="*/ 10 h 26"/>
                    <a:gd name="T28" fmla="*/ 48 w 50"/>
                    <a:gd name="T29" fmla="*/ 9 h 26"/>
                    <a:gd name="T30" fmla="*/ 48 w 50"/>
                    <a:gd name="T31" fmla="*/ 9 h 26"/>
                    <a:gd name="T32" fmla="*/ 48 w 50"/>
                    <a:gd name="T33" fmla="*/ 9 h 26"/>
                    <a:gd name="T34" fmla="*/ 48 w 50"/>
                    <a:gd name="T35" fmla="*/ 9 h 26"/>
                    <a:gd name="T36" fmla="*/ 44 w 50"/>
                    <a:gd name="T37" fmla="*/ 5 h 26"/>
                    <a:gd name="T38" fmla="*/ 44 w 50"/>
                    <a:gd name="T39" fmla="*/ 5 h 26"/>
                    <a:gd name="T40" fmla="*/ 47 w 50"/>
                    <a:gd name="T41" fmla="*/ 9 h 26"/>
                    <a:gd name="T42" fmla="*/ 47 w 50"/>
                    <a:gd name="T43" fmla="*/ 9 h 26"/>
                    <a:gd name="T44" fmla="*/ 47 w 50"/>
                    <a:gd name="T45" fmla="*/ 9 h 26"/>
                    <a:gd name="T46" fmla="*/ 44 w 50"/>
                    <a:gd name="T47" fmla="*/ 5 h 26"/>
                    <a:gd name="T48" fmla="*/ 13 w 50"/>
                    <a:gd name="T49" fmla="*/ 0 h 26"/>
                    <a:gd name="T50" fmla="*/ 9 w 50"/>
                    <a:gd name="T51" fmla="*/ 1 h 26"/>
                    <a:gd name="T52" fmla="*/ 9 w 50"/>
                    <a:gd name="T53" fmla="*/ 1 h 26"/>
                    <a:gd name="T54" fmla="*/ 0 w 50"/>
                    <a:gd name="T55" fmla="*/ 13 h 26"/>
                    <a:gd name="T56" fmla="*/ 9 w 50"/>
                    <a:gd name="T57" fmla="*/ 1 h 26"/>
                    <a:gd name="T58" fmla="*/ 9 w 50"/>
                    <a:gd name="T59" fmla="*/ 1 h 26"/>
                    <a:gd name="T60" fmla="*/ 13 w 50"/>
                    <a:gd name="T61" fmla="*/ 0 h 26"/>
                    <a:gd name="T62" fmla="*/ 13 w 50"/>
                    <a:gd name="T6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 h="26">
                      <a:moveTo>
                        <a:pt x="2" y="26"/>
                      </a:moveTo>
                      <a:cubicBezTo>
                        <a:pt x="2" y="26"/>
                        <a:pt x="2" y="26"/>
                        <a:pt x="2" y="26"/>
                      </a:cubicBezTo>
                      <a:cubicBezTo>
                        <a:pt x="2" y="26"/>
                        <a:pt x="2" y="26"/>
                        <a:pt x="2" y="26"/>
                      </a:cubicBezTo>
                      <a:moveTo>
                        <a:pt x="50" y="20"/>
                      </a:moveTo>
                      <a:cubicBezTo>
                        <a:pt x="50" y="20"/>
                        <a:pt x="50" y="20"/>
                        <a:pt x="50" y="20"/>
                      </a:cubicBezTo>
                      <a:cubicBezTo>
                        <a:pt x="50" y="20"/>
                        <a:pt x="50" y="20"/>
                        <a:pt x="50" y="20"/>
                      </a:cubicBezTo>
                      <a:moveTo>
                        <a:pt x="48" y="10"/>
                      </a:moveTo>
                      <a:cubicBezTo>
                        <a:pt x="50" y="13"/>
                        <a:pt x="50" y="17"/>
                        <a:pt x="50" y="20"/>
                      </a:cubicBezTo>
                      <a:cubicBezTo>
                        <a:pt x="50" y="17"/>
                        <a:pt x="50" y="13"/>
                        <a:pt x="48" y="10"/>
                      </a:cubicBezTo>
                      <a:moveTo>
                        <a:pt x="48" y="10"/>
                      </a:moveTo>
                      <a:cubicBezTo>
                        <a:pt x="48" y="10"/>
                        <a:pt x="48" y="10"/>
                        <a:pt x="48" y="10"/>
                      </a:cubicBezTo>
                      <a:cubicBezTo>
                        <a:pt x="48" y="10"/>
                        <a:pt x="48" y="10"/>
                        <a:pt x="48" y="10"/>
                      </a:cubicBezTo>
                      <a:moveTo>
                        <a:pt x="48" y="9"/>
                      </a:moveTo>
                      <a:cubicBezTo>
                        <a:pt x="48" y="9"/>
                        <a:pt x="48" y="10"/>
                        <a:pt x="48" y="10"/>
                      </a:cubicBezTo>
                      <a:cubicBezTo>
                        <a:pt x="48" y="10"/>
                        <a:pt x="48" y="9"/>
                        <a:pt x="48" y="9"/>
                      </a:cubicBezTo>
                      <a:moveTo>
                        <a:pt x="48" y="9"/>
                      </a:moveTo>
                      <a:cubicBezTo>
                        <a:pt x="48" y="9"/>
                        <a:pt x="48" y="9"/>
                        <a:pt x="48" y="9"/>
                      </a:cubicBezTo>
                      <a:cubicBezTo>
                        <a:pt x="48" y="9"/>
                        <a:pt x="48" y="9"/>
                        <a:pt x="48" y="9"/>
                      </a:cubicBezTo>
                      <a:moveTo>
                        <a:pt x="44" y="5"/>
                      </a:moveTo>
                      <a:cubicBezTo>
                        <a:pt x="44" y="5"/>
                        <a:pt x="44" y="5"/>
                        <a:pt x="44" y="5"/>
                      </a:cubicBezTo>
                      <a:cubicBezTo>
                        <a:pt x="45" y="6"/>
                        <a:pt x="46" y="7"/>
                        <a:pt x="47" y="9"/>
                      </a:cubicBezTo>
                      <a:cubicBezTo>
                        <a:pt x="47" y="9"/>
                        <a:pt x="47" y="9"/>
                        <a:pt x="47" y="9"/>
                      </a:cubicBezTo>
                      <a:cubicBezTo>
                        <a:pt x="47" y="9"/>
                        <a:pt x="47" y="9"/>
                        <a:pt x="47" y="9"/>
                      </a:cubicBezTo>
                      <a:cubicBezTo>
                        <a:pt x="46" y="7"/>
                        <a:pt x="45" y="6"/>
                        <a:pt x="44" y="5"/>
                      </a:cubicBezTo>
                      <a:moveTo>
                        <a:pt x="13" y="0"/>
                      </a:moveTo>
                      <a:cubicBezTo>
                        <a:pt x="10" y="1"/>
                        <a:pt x="9" y="1"/>
                        <a:pt x="9" y="1"/>
                      </a:cubicBezTo>
                      <a:cubicBezTo>
                        <a:pt x="9" y="1"/>
                        <a:pt x="9" y="1"/>
                        <a:pt x="9" y="1"/>
                      </a:cubicBezTo>
                      <a:cubicBezTo>
                        <a:pt x="8" y="1"/>
                        <a:pt x="0" y="1"/>
                        <a:pt x="0" y="13"/>
                      </a:cubicBezTo>
                      <a:cubicBezTo>
                        <a:pt x="0" y="1"/>
                        <a:pt x="8" y="1"/>
                        <a:pt x="9" y="1"/>
                      </a:cubicBezTo>
                      <a:cubicBezTo>
                        <a:pt x="9" y="1"/>
                        <a:pt x="9" y="1"/>
                        <a:pt x="9" y="1"/>
                      </a:cubicBezTo>
                      <a:cubicBezTo>
                        <a:pt x="9" y="1"/>
                        <a:pt x="10" y="1"/>
                        <a:pt x="13" y="0"/>
                      </a:cubicBezTo>
                      <a:cubicBezTo>
                        <a:pt x="13" y="0"/>
                        <a:pt x="13" y="0"/>
                        <a:pt x="13" y="0"/>
                      </a:cubicBezTo>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sp>
              <p:nvSpPr>
                <p:cNvPr id="177" name="Freeform 475">
                  <a:extLst>
                    <a:ext uri="{FF2B5EF4-FFF2-40B4-BE49-F238E27FC236}">
                      <a16:creationId xmlns:a16="http://schemas.microsoft.com/office/drawing/2014/main" id="{65ED62DC-9A5F-4A85-BCC9-DB769FC2853A}"/>
                    </a:ext>
                  </a:extLst>
                </p:cNvPr>
                <p:cNvSpPr>
                  <a:spLocks/>
                </p:cNvSpPr>
                <p:nvPr/>
              </p:nvSpPr>
              <p:spPr bwMode="auto">
                <a:xfrm rot="20132013" flipH="1">
                  <a:off x="4087870" y="2362535"/>
                  <a:ext cx="120000" cy="55452"/>
                </a:xfrm>
                <a:custGeom>
                  <a:avLst/>
                  <a:gdLst>
                    <a:gd name="T0" fmla="*/ 25 w 50"/>
                    <a:gd name="T1" fmla="*/ 0 h 40"/>
                    <a:gd name="T2" fmla="*/ 13 w 50"/>
                    <a:gd name="T3" fmla="*/ 1 h 40"/>
                    <a:gd name="T4" fmla="*/ 9 w 50"/>
                    <a:gd name="T5" fmla="*/ 2 h 40"/>
                    <a:gd name="T6" fmla="*/ 9 w 50"/>
                    <a:gd name="T7" fmla="*/ 2 h 40"/>
                    <a:gd name="T8" fmla="*/ 0 w 50"/>
                    <a:gd name="T9" fmla="*/ 14 h 40"/>
                    <a:gd name="T10" fmla="*/ 2 w 50"/>
                    <a:gd name="T11" fmla="*/ 27 h 40"/>
                    <a:gd name="T12" fmla="*/ 2 w 50"/>
                    <a:gd name="T13" fmla="*/ 27 h 40"/>
                    <a:gd name="T14" fmla="*/ 2 w 50"/>
                    <a:gd name="T15" fmla="*/ 27 h 40"/>
                    <a:gd name="T16" fmla="*/ 10 w 50"/>
                    <a:gd name="T17" fmla="*/ 40 h 40"/>
                    <a:gd name="T18" fmla="*/ 10 w 50"/>
                    <a:gd name="T19" fmla="*/ 39 h 40"/>
                    <a:gd name="T20" fmla="*/ 19 w 50"/>
                    <a:gd name="T21" fmla="*/ 22 h 40"/>
                    <a:gd name="T22" fmla="*/ 24 w 50"/>
                    <a:gd name="T23" fmla="*/ 21 h 40"/>
                    <a:gd name="T24" fmla="*/ 35 w 50"/>
                    <a:gd name="T25" fmla="*/ 25 h 40"/>
                    <a:gd name="T26" fmla="*/ 41 w 50"/>
                    <a:gd name="T27" fmla="*/ 38 h 40"/>
                    <a:gd name="T28" fmla="*/ 50 w 50"/>
                    <a:gd name="T29" fmla="*/ 21 h 40"/>
                    <a:gd name="T30" fmla="*/ 50 w 50"/>
                    <a:gd name="T31" fmla="*/ 21 h 40"/>
                    <a:gd name="T32" fmla="*/ 50 w 50"/>
                    <a:gd name="T33" fmla="*/ 21 h 40"/>
                    <a:gd name="T34" fmla="*/ 48 w 50"/>
                    <a:gd name="T35" fmla="*/ 11 h 40"/>
                    <a:gd name="T36" fmla="*/ 48 w 50"/>
                    <a:gd name="T37" fmla="*/ 11 h 40"/>
                    <a:gd name="T38" fmla="*/ 48 w 50"/>
                    <a:gd name="T39" fmla="*/ 11 h 40"/>
                    <a:gd name="T40" fmla="*/ 48 w 50"/>
                    <a:gd name="T41" fmla="*/ 11 h 40"/>
                    <a:gd name="T42" fmla="*/ 48 w 50"/>
                    <a:gd name="T43" fmla="*/ 10 h 40"/>
                    <a:gd name="T44" fmla="*/ 48 w 50"/>
                    <a:gd name="T45" fmla="*/ 10 h 40"/>
                    <a:gd name="T46" fmla="*/ 48 w 50"/>
                    <a:gd name="T47" fmla="*/ 10 h 40"/>
                    <a:gd name="T48" fmla="*/ 47 w 50"/>
                    <a:gd name="T49" fmla="*/ 10 h 40"/>
                    <a:gd name="T50" fmla="*/ 47 w 50"/>
                    <a:gd name="T51" fmla="*/ 10 h 40"/>
                    <a:gd name="T52" fmla="*/ 44 w 50"/>
                    <a:gd name="T53" fmla="*/ 6 h 40"/>
                    <a:gd name="T54" fmla="*/ 25 w 50"/>
                    <a:gd name="T5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0" h="40">
                      <a:moveTo>
                        <a:pt x="25" y="0"/>
                      </a:moveTo>
                      <a:cubicBezTo>
                        <a:pt x="20" y="0"/>
                        <a:pt x="16" y="0"/>
                        <a:pt x="13" y="1"/>
                      </a:cubicBezTo>
                      <a:cubicBezTo>
                        <a:pt x="10" y="2"/>
                        <a:pt x="9" y="2"/>
                        <a:pt x="9" y="2"/>
                      </a:cubicBezTo>
                      <a:cubicBezTo>
                        <a:pt x="9" y="2"/>
                        <a:pt x="9" y="2"/>
                        <a:pt x="9" y="2"/>
                      </a:cubicBezTo>
                      <a:cubicBezTo>
                        <a:pt x="8" y="2"/>
                        <a:pt x="0" y="2"/>
                        <a:pt x="0" y="14"/>
                      </a:cubicBezTo>
                      <a:cubicBezTo>
                        <a:pt x="0" y="17"/>
                        <a:pt x="1" y="22"/>
                        <a:pt x="2" y="27"/>
                      </a:cubicBezTo>
                      <a:cubicBezTo>
                        <a:pt x="2" y="27"/>
                        <a:pt x="2" y="27"/>
                        <a:pt x="2" y="27"/>
                      </a:cubicBezTo>
                      <a:cubicBezTo>
                        <a:pt x="2" y="27"/>
                        <a:pt x="2" y="27"/>
                        <a:pt x="2" y="27"/>
                      </a:cubicBezTo>
                      <a:cubicBezTo>
                        <a:pt x="4" y="33"/>
                        <a:pt x="7" y="37"/>
                        <a:pt x="10" y="40"/>
                      </a:cubicBezTo>
                      <a:cubicBezTo>
                        <a:pt x="10" y="40"/>
                        <a:pt x="10" y="39"/>
                        <a:pt x="10" y="39"/>
                      </a:cubicBezTo>
                      <a:cubicBezTo>
                        <a:pt x="8" y="32"/>
                        <a:pt x="12" y="25"/>
                        <a:pt x="19" y="22"/>
                      </a:cubicBezTo>
                      <a:cubicBezTo>
                        <a:pt x="20" y="21"/>
                        <a:pt x="22" y="21"/>
                        <a:pt x="24" y="21"/>
                      </a:cubicBezTo>
                      <a:cubicBezTo>
                        <a:pt x="28" y="21"/>
                        <a:pt x="32" y="23"/>
                        <a:pt x="35" y="25"/>
                      </a:cubicBezTo>
                      <a:cubicBezTo>
                        <a:pt x="39" y="28"/>
                        <a:pt x="41" y="33"/>
                        <a:pt x="41" y="38"/>
                      </a:cubicBezTo>
                      <a:cubicBezTo>
                        <a:pt x="45" y="34"/>
                        <a:pt x="49" y="28"/>
                        <a:pt x="50" y="21"/>
                      </a:cubicBezTo>
                      <a:cubicBezTo>
                        <a:pt x="50" y="21"/>
                        <a:pt x="50" y="21"/>
                        <a:pt x="50" y="21"/>
                      </a:cubicBezTo>
                      <a:cubicBezTo>
                        <a:pt x="50" y="21"/>
                        <a:pt x="50" y="21"/>
                        <a:pt x="50" y="21"/>
                      </a:cubicBezTo>
                      <a:cubicBezTo>
                        <a:pt x="50" y="18"/>
                        <a:pt x="50" y="14"/>
                        <a:pt x="48" y="11"/>
                      </a:cubicBezTo>
                      <a:cubicBezTo>
                        <a:pt x="48" y="11"/>
                        <a:pt x="48" y="11"/>
                        <a:pt x="48" y="11"/>
                      </a:cubicBezTo>
                      <a:cubicBezTo>
                        <a:pt x="48" y="11"/>
                        <a:pt x="48" y="11"/>
                        <a:pt x="48" y="11"/>
                      </a:cubicBezTo>
                      <a:cubicBezTo>
                        <a:pt x="48" y="11"/>
                        <a:pt x="48" y="11"/>
                        <a:pt x="48" y="11"/>
                      </a:cubicBezTo>
                      <a:cubicBezTo>
                        <a:pt x="48" y="11"/>
                        <a:pt x="48" y="10"/>
                        <a:pt x="48" y="10"/>
                      </a:cubicBezTo>
                      <a:cubicBezTo>
                        <a:pt x="48" y="10"/>
                        <a:pt x="48" y="10"/>
                        <a:pt x="48" y="10"/>
                      </a:cubicBezTo>
                      <a:cubicBezTo>
                        <a:pt x="48" y="10"/>
                        <a:pt x="48" y="10"/>
                        <a:pt x="48" y="10"/>
                      </a:cubicBezTo>
                      <a:cubicBezTo>
                        <a:pt x="48" y="10"/>
                        <a:pt x="48" y="10"/>
                        <a:pt x="47" y="10"/>
                      </a:cubicBezTo>
                      <a:cubicBezTo>
                        <a:pt x="47" y="10"/>
                        <a:pt x="47" y="10"/>
                        <a:pt x="47" y="10"/>
                      </a:cubicBezTo>
                      <a:cubicBezTo>
                        <a:pt x="46" y="8"/>
                        <a:pt x="45" y="7"/>
                        <a:pt x="44" y="6"/>
                      </a:cubicBezTo>
                      <a:cubicBezTo>
                        <a:pt x="39" y="1"/>
                        <a:pt x="32" y="0"/>
                        <a:pt x="25" y="0"/>
                      </a:cubicBezTo>
                    </a:path>
                  </a:pathLst>
                </a:custGeom>
                <a:solidFill>
                  <a:srgbClr val="CC93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sp>
              <p:nvSpPr>
                <p:cNvPr id="178" name="Freeform 476">
                  <a:extLst>
                    <a:ext uri="{FF2B5EF4-FFF2-40B4-BE49-F238E27FC236}">
                      <a16:creationId xmlns:a16="http://schemas.microsoft.com/office/drawing/2014/main" id="{BFEC1F44-1E08-47FA-B80B-94EBE8587F80}"/>
                    </a:ext>
                  </a:extLst>
                </p:cNvPr>
                <p:cNvSpPr>
                  <a:spLocks/>
                </p:cNvSpPr>
                <p:nvPr/>
              </p:nvSpPr>
              <p:spPr bwMode="auto">
                <a:xfrm rot="20132013" flipH="1">
                  <a:off x="3974103" y="2321408"/>
                  <a:ext cx="277020" cy="115281"/>
                </a:xfrm>
                <a:custGeom>
                  <a:avLst/>
                  <a:gdLst>
                    <a:gd name="T0" fmla="*/ 104 w 115"/>
                    <a:gd name="T1" fmla="*/ 16 h 84"/>
                    <a:gd name="T2" fmla="*/ 89 w 115"/>
                    <a:gd name="T3" fmla="*/ 0 h 84"/>
                    <a:gd name="T4" fmla="*/ 50 w 115"/>
                    <a:gd name="T5" fmla="*/ 27 h 84"/>
                    <a:gd name="T6" fmla="*/ 16 w 115"/>
                    <a:gd name="T7" fmla="*/ 6 h 84"/>
                    <a:gd name="T8" fmla="*/ 0 w 115"/>
                    <a:gd name="T9" fmla="*/ 29 h 84"/>
                    <a:gd name="T10" fmla="*/ 24 w 115"/>
                    <a:gd name="T11" fmla="*/ 84 h 84"/>
                    <a:gd name="T12" fmla="*/ 46 w 115"/>
                    <a:gd name="T13" fmla="*/ 44 h 84"/>
                    <a:gd name="T14" fmla="*/ 70 w 115"/>
                    <a:gd name="T15" fmla="*/ 82 h 84"/>
                    <a:gd name="T16" fmla="*/ 104 w 115"/>
                    <a:gd name="T17" fmla="*/ 1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84">
                      <a:moveTo>
                        <a:pt x="104" y="16"/>
                      </a:moveTo>
                      <a:cubicBezTo>
                        <a:pt x="95" y="6"/>
                        <a:pt x="89" y="0"/>
                        <a:pt x="89" y="0"/>
                      </a:cubicBezTo>
                      <a:cubicBezTo>
                        <a:pt x="89" y="0"/>
                        <a:pt x="75" y="27"/>
                        <a:pt x="50" y="27"/>
                      </a:cubicBezTo>
                      <a:cubicBezTo>
                        <a:pt x="22" y="27"/>
                        <a:pt x="16" y="6"/>
                        <a:pt x="16" y="6"/>
                      </a:cubicBezTo>
                      <a:cubicBezTo>
                        <a:pt x="7" y="10"/>
                        <a:pt x="0" y="29"/>
                        <a:pt x="0" y="29"/>
                      </a:cubicBezTo>
                      <a:cubicBezTo>
                        <a:pt x="2" y="60"/>
                        <a:pt x="24" y="84"/>
                        <a:pt x="24" y="84"/>
                      </a:cubicBezTo>
                      <a:cubicBezTo>
                        <a:pt x="24" y="84"/>
                        <a:pt x="34" y="43"/>
                        <a:pt x="46" y="44"/>
                      </a:cubicBezTo>
                      <a:cubicBezTo>
                        <a:pt x="58" y="44"/>
                        <a:pt x="70" y="82"/>
                        <a:pt x="70" y="82"/>
                      </a:cubicBezTo>
                      <a:cubicBezTo>
                        <a:pt x="114" y="60"/>
                        <a:pt x="115" y="27"/>
                        <a:pt x="104" y="16"/>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40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sp>
              <p:nvSpPr>
                <p:cNvPr id="179" name="Freeform 477">
                  <a:extLst>
                    <a:ext uri="{FF2B5EF4-FFF2-40B4-BE49-F238E27FC236}">
                      <a16:creationId xmlns:a16="http://schemas.microsoft.com/office/drawing/2014/main" id="{B9D63C12-C4E4-4232-BDD0-FF75CE2E0CA2}"/>
                    </a:ext>
                  </a:extLst>
                </p:cNvPr>
                <p:cNvSpPr>
                  <a:spLocks/>
                </p:cNvSpPr>
                <p:nvPr/>
              </p:nvSpPr>
              <p:spPr bwMode="auto">
                <a:xfrm rot="20132013" flipH="1">
                  <a:off x="3896527" y="2319072"/>
                  <a:ext cx="702896" cy="645258"/>
                </a:xfrm>
                <a:custGeom>
                  <a:avLst/>
                  <a:gdLst>
                    <a:gd name="T0" fmla="*/ 323 w 341"/>
                    <a:gd name="T1" fmla="*/ 61 h 505"/>
                    <a:gd name="T2" fmla="*/ 236 w 341"/>
                    <a:gd name="T3" fmla="*/ 0 h 505"/>
                    <a:gd name="T4" fmla="*/ 159 w 341"/>
                    <a:gd name="T5" fmla="*/ 241 h 505"/>
                    <a:gd name="T6" fmla="*/ 119 w 341"/>
                    <a:gd name="T7" fmla="*/ 2 h 505"/>
                    <a:gd name="T8" fmla="*/ 31 w 341"/>
                    <a:gd name="T9" fmla="*/ 93 h 505"/>
                    <a:gd name="T10" fmla="*/ 18 w 341"/>
                    <a:gd name="T11" fmla="*/ 462 h 505"/>
                    <a:gd name="T12" fmla="*/ 329 w 341"/>
                    <a:gd name="T13" fmla="*/ 473 h 505"/>
                    <a:gd name="T14" fmla="*/ 323 w 341"/>
                    <a:gd name="T15" fmla="*/ 61 h 505"/>
                    <a:gd name="connsiteX0" fmla="*/ 9097 w 9273"/>
                    <a:gd name="connsiteY0" fmla="*/ 1208 h 9593"/>
                    <a:gd name="connsiteX1" fmla="*/ 6546 w 9273"/>
                    <a:gd name="connsiteY1" fmla="*/ 0 h 9593"/>
                    <a:gd name="connsiteX2" fmla="*/ 4288 w 9273"/>
                    <a:gd name="connsiteY2" fmla="*/ 4772 h 9593"/>
                    <a:gd name="connsiteX3" fmla="*/ 3115 w 9273"/>
                    <a:gd name="connsiteY3" fmla="*/ 40 h 9593"/>
                    <a:gd name="connsiteX4" fmla="*/ 534 w 9273"/>
                    <a:gd name="connsiteY4" fmla="*/ 1842 h 9593"/>
                    <a:gd name="connsiteX5" fmla="*/ 153 w 9273"/>
                    <a:gd name="connsiteY5" fmla="*/ 9149 h 9593"/>
                    <a:gd name="connsiteX6" fmla="*/ 9273 w 9273"/>
                    <a:gd name="connsiteY6" fmla="*/ 9366 h 9593"/>
                    <a:gd name="connsiteX7" fmla="*/ 7725 w 9273"/>
                    <a:gd name="connsiteY7" fmla="*/ 2049 h 9593"/>
                    <a:gd name="connsiteX0" fmla="*/ 8834 w 10000"/>
                    <a:gd name="connsiteY0" fmla="*/ 1528 h 9999"/>
                    <a:gd name="connsiteX1" fmla="*/ 7059 w 10000"/>
                    <a:gd name="connsiteY1" fmla="*/ 0 h 9999"/>
                    <a:gd name="connsiteX2" fmla="*/ 4624 w 10000"/>
                    <a:gd name="connsiteY2" fmla="*/ 4974 h 9999"/>
                    <a:gd name="connsiteX3" fmla="*/ 3359 w 10000"/>
                    <a:gd name="connsiteY3" fmla="*/ 42 h 9999"/>
                    <a:gd name="connsiteX4" fmla="*/ 576 w 10000"/>
                    <a:gd name="connsiteY4" fmla="*/ 1920 h 9999"/>
                    <a:gd name="connsiteX5" fmla="*/ 165 w 10000"/>
                    <a:gd name="connsiteY5" fmla="*/ 9537 h 9999"/>
                    <a:gd name="connsiteX6" fmla="*/ 10000 w 10000"/>
                    <a:gd name="connsiteY6" fmla="*/ 9763 h 9999"/>
                    <a:gd name="connsiteX7" fmla="*/ 8331 w 10000"/>
                    <a:gd name="connsiteY7" fmla="*/ 2136 h 9999"/>
                    <a:gd name="connsiteX0" fmla="*/ 9479 w 10000"/>
                    <a:gd name="connsiteY0" fmla="*/ 1259 h 10000"/>
                    <a:gd name="connsiteX1" fmla="*/ 7059 w 10000"/>
                    <a:gd name="connsiteY1" fmla="*/ 0 h 10000"/>
                    <a:gd name="connsiteX2" fmla="*/ 4624 w 10000"/>
                    <a:gd name="connsiteY2" fmla="*/ 4974 h 10000"/>
                    <a:gd name="connsiteX3" fmla="*/ 3359 w 10000"/>
                    <a:gd name="connsiteY3" fmla="*/ 42 h 10000"/>
                    <a:gd name="connsiteX4" fmla="*/ 576 w 10000"/>
                    <a:gd name="connsiteY4" fmla="*/ 1920 h 10000"/>
                    <a:gd name="connsiteX5" fmla="*/ 165 w 10000"/>
                    <a:gd name="connsiteY5" fmla="*/ 9538 h 10000"/>
                    <a:gd name="connsiteX6" fmla="*/ 10000 w 10000"/>
                    <a:gd name="connsiteY6" fmla="*/ 9764 h 10000"/>
                    <a:gd name="connsiteX7" fmla="*/ 8331 w 10000"/>
                    <a:gd name="connsiteY7" fmla="*/ 2136 h 10000"/>
                    <a:gd name="connsiteX0" fmla="*/ 9479 w 10000"/>
                    <a:gd name="connsiteY0" fmla="*/ 1259 h 10000"/>
                    <a:gd name="connsiteX1" fmla="*/ 7059 w 10000"/>
                    <a:gd name="connsiteY1" fmla="*/ 0 h 10000"/>
                    <a:gd name="connsiteX2" fmla="*/ 4624 w 10000"/>
                    <a:gd name="connsiteY2" fmla="*/ 4974 h 10000"/>
                    <a:gd name="connsiteX3" fmla="*/ 3359 w 10000"/>
                    <a:gd name="connsiteY3" fmla="*/ 42 h 10000"/>
                    <a:gd name="connsiteX4" fmla="*/ 576 w 10000"/>
                    <a:gd name="connsiteY4" fmla="*/ 1920 h 10000"/>
                    <a:gd name="connsiteX5" fmla="*/ 165 w 10000"/>
                    <a:gd name="connsiteY5" fmla="*/ 9538 h 10000"/>
                    <a:gd name="connsiteX6" fmla="*/ 10000 w 10000"/>
                    <a:gd name="connsiteY6" fmla="*/ 9764 h 10000"/>
                    <a:gd name="connsiteX7" fmla="*/ 9354 w 10000"/>
                    <a:gd name="connsiteY7" fmla="*/ 2995 h 10000"/>
                    <a:gd name="connsiteX0" fmla="*/ 9923 w 9923"/>
                    <a:gd name="connsiteY0" fmla="*/ 1259 h 10028"/>
                    <a:gd name="connsiteX1" fmla="*/ 7503 w 9923"/>
                    <a:gd name="connsiteY1" fmla="*/ 0 h 10028"/>
                    <a:gd name="connsiteX2" fmla="*/ 5068 w 9923"/>
                    <a:gd name="connsiteY2" fmla="*/ 4974 h 10028"/>
                    <a:gd name="connsiteX3" fmla="*/ 3803 w 9923"/>
                    <a:gd name="connsiteY3" fmla="*/ 42 h 10028"/>
                    <a:gd name="connsiteX4" fmla="*/ 1020 w 9923"/>
                    <a:gd name="connsiteY4" fmla="*/ 1920 h 10028"/>
                    <a:gd name="connsiteX5" fmla="*/ 609 w 9923"/>
                    <a:gd name="connsiteY5" fmla="*/ 9538 h 10028"/>
                    <a:gd name="connsiteX6" fmla="*/ 7580 w 9923"/>
                    <a:gd name="connsiteY6" fmla="*/ 9299 h 10028"/>
                    <a:gd name="connsiteX7" fmla="*/ 9798 w 9923"/>
                    <a:gd name="connsiteY7" fmla="*/ 2995 h 10028"/>
                    <a:gd name="connsiteX0" fmla="*/ 10065 w 10065"/>
                    <a:gd name="connsiteY0" fmla="*/ 1255 h 10191"/>
                    <a:gd name="connsiteX1" fmla="*/ 7626 w 10065"/>
                    <a:gd name="connsiteY1" fmla="*/ 0 h 10191"/>
                    <a:gd name="connsiteX2" fmla="*/ 5172 w 10065"/>
                    <a:gd name="connsiteY2" fmla="*/ 4960 h 10191"/>
                    <a:gd name="connsiteX3" fmla="*/ 3898 w 10065"/>
                    <a:gd name="connsiteY3" fmla="*/ 42 h 10191"/>
                    <a:gd name="connsiteX4" fmla="*/ 1093 w 10065"/>
                    <a:gd name="connsiteY4" fmla="*/ 1915 h 10191"/>
                    <a:gd name="connsiteX5" fmla="*/ 679 w 10065"/>
                    <a:gd name="connsiteY5" fmla="*/ 9511 h 10191"/>
                    <a:gd name="connsiteX6" fmla="*/ 8592 w 10065"/>
                    <a:gd name="connsiteY6" fmla="*/ 9826 h 10191"/>
                    <a:gd name="connsiteX7" fmla="*/ 9939 w 10065"/>
                    <a:gd name="connsiteY7" fmla="*/ 2987 h 10191"/>
                    <a:gd name="connsiteX0" fmla="*/ 10065 w 10065"/>
                    <a:gd name="connsiteY0" fmla="*/ 1255 h 10191"/>
                    <a:gd name="connsiteX1" fmla="*/ 7626 w 10065"/>
                    <a:gd name="connsiteY1" fmla="*/ 0 h 10191"/>
                    <a:gd name="connsiteX2" fmla="*/ 5172 w 10065"/>
                    <a:gd name="connsiteY2" fmla="*/ 4960 h 10191"/>
                    <a:gd name="connsiteX3" fmla="*/ 3898 w 10065"/>
                    <a:gd name="connsiteY3" fmla="*/ 42 h 10191"/>
                    <a:gd name="connsiteX4" fmla="*/ 1093 w 10065"/>
                    <a:gd name="connsiteY4" fmla="*/ 1915 h 10191"/>
                    <a:gd name="connsiteX5" fmla="*/ 679 w 10065"/>
                    <a:gd name="connsiteY5" fmla="*/ 9511 h 10191"/>
                    <a:gd name="connsiteX6" fmla="*/ 8592 w 10065"/>
                    <a:gd name="connsiteY6" fmla="*/ 9826 h 10191"/>
                    <a:gd name="connsiteX7" fmla="*/ 9939 w 10065"/>
                    <a:gd name="connsiteY7" fmla="*/ 2987 h 10191"/>
                    <a:gd name="connsiteX0" fmla="*/ 10065 w 10065"/>
                    <a:gd name="connsiteY0" fmla="*/ 1255 h 10191"/>
                    <a:gd name="connsiteX1" fmla="*/ 7626 w 10065"/>
                    <a:gd name="connsiteY1" fmla="*/ 0 h 10191"/>
                    <a:gd name="connsiteX2" fmla="*/ 5172 w 10065"/>
                    <a:gd name="connsiteY2" fmla="*/ 4960 h 10191"/>
                    <a:gd name="connsiteX3" fmla="*/ 3898 w 10065"/>
                    <a:gd name="connsiteY3" fmla="*/ 42 h 10191"/>
                    <a:gd name="connsiteX4" fmla="*/ 1093 w 10065"/>
                    <a:gd name="connsiteY4" fmla="*/ 1915 h 10191"/>
                    <a:gd name="connsiteX5" fmla="*/ 679 w 10065"/>
                    <a:gd name="connsiteY5" fmla="*/ 9511 h 10191"/>
                    <a:gd name="connsiteX6" fmla="*/ 8592 w 10065"/>
                    <a:gd name="connsiteY6" fmla="*/ 9826 h 10191"/>
                    <a:gd name="connsiteX7" fmla="*/ 9939 w 10065"/>
                    <a:gd name="connsiteY7" fmla="*/ 2987 h 10191"/>
                    <a:gd name="connsiteX0" fmla="*/ 10101 w 10101"/>
                    <a:gd name="connsiteY0" fmla="*/ 1255 h 10169"/>
                    <a:gd name="connsiteX1" fmla="*/ 7662 w 10101"/>
                    <a:gd name="connsiteY1" fmla="*/ 0 h 10169"/>
                    <a:gd name="connsiteX2" fmla="*/ 5208 w 10101"/>
                    <a:gd name="connsiteY2" fmla="*/ 4960 h 10169"/>
                    <a:gd name="connsiteX3" fmla="*/ 3934 w 10101"/>
                    <a:gd name="connsiteY3" fmla="*/ 42 h 10169"/>
                    <a:gd name="connsiteX4" fmla="*/ 1129 w 10101"/>
                    <a:gd name="connsiteY4" fmla="*/ 1915 h 10169"/>
                    <a:gd name="connsiteX5" fmla="*/ 715 w 10101"/>
                    <a:gd name="connsiteY5" fmla="*/ 9511 h 10169"/>
                    <a:gd name="connsiteX6" fmla="*/ 9120 w 10101"/>
                    <a:gd name="connsiteY6" fmla="*/ 9772 h 10169"/>
                    <a:gd name="connsiteX7" fmla="*/ 9975 w 10101"/>
                    <a:gd name="connsiteY7" fmla="*/ 2987 h 10169"/>
                    <a:gd name="connsiteX0" fmla="*/ 10101 w 10101"/>
                    <a:gd name="connsiteY0" fmla="*/ 1255 h 10169"/>
                    <a:gd name="connsiteX1" fmla="*/ 7662 w 10101"/>
                    <a:gd name="connsiteY1" fmla="*/ 0 h 10169"/>
                    <a:gd name="connsiteX2" fmla="*/ 5208 w 10101"/>
                    <a:gd name="connsiteY2" fmla="*/ 4960 h 10169"/>
                    <a:gd name="connsiteX3" fmla="*/ 3934 w 10101"/>
                    <a:gd name="connsiteY3" fmla="*/ 42 h 10169"/>
                    <a:gd name="connsiteX4" fmla="*/ 1129 w 10101"/>
                    <a:gd name="connsiteY4" fmla="*/ 1915 h 10169"/>
                    <a:gd name="connsiteX5" fmla="*/ 715 w 10101"/>
                    <a:gd name="connsiteY5" fmla="*/ 9511 h 10169"/>
                    <a:gd name="connsiteX6" fmla="*/ 9120 w 10101"/>
                    <a:gd name="connsiteY6" fmla="*/ 9772 h 10169"/>
                    <a:gd name="connsiteX7" fmla="*/ 9975 w 10101"/>
                    <a:gd name="connsiteY7" fmla="*/ 2987 h 10169"/>
                    <a:gd name="connsiteX0" fmla="*/ 10101 w 10101"/>
                    <a:gd name="connsiteY0" fmla="*/ 1255 h 10169"/>
                    <a:gd name="connsiteX1" fmla="*/ 7662 w 10101"/>
                    <a:gd name="connsiteY1" fmla="*/ 0 h 10169"/>
                    <a:gd name="connsiteX2" fmla="*/ 5208 w 10101"/>
                    <a:gd name="connsiteY2" fmla="*/ 4960 h 10169"/>
                    <a:gd name="connsiteX3" fmla="*/ 3934 w 10101"/>
                    <a:gd name="connsiteY3" fmla="*/ 42 h 10169"/>
                    <a:gd name="connsiteX4" fmla="*/ 1129 w 10101"/>
                    <a:gd name="connsiteY4" fmla="*/ 1915 h 10169"/>
                    <a:gd name="connsiteX5" fmla="*/ 715 w 10101"/>
                    <a:gd name="connsiteY5" fmla="*/ 9511 h 10169"/>
                    <a:gd name="connsiteX6" fmla="*/ 9120 w 10101"/>
                    <a:gd name="connsiteY6" fmla="*/ 9772 h 10169"/>
                    <a:gd name="connsiteX7" fmla="*/ 9975 w 10101"/>
                    <a:gd name="connsiteY7" fmla="*/ 2987 h 10169"/>
                    <a:gd name="connsiteX0" fmla="*/ 10109 w 10109"/>
                    <a:gd name="connsiteY0" fmla="*/ 1255 h 10221"/>
                    <a:gd name="connsiteX1" fmla="*/ 7670 w 10109"/>
                    <a:gd name="connsiteY1" fmla="*/ 0 h 10221"/>
                    <a:gd name="connsiteX2" fmla="*/ 5216 w 10109"/>
                    <a:gd name="connsiteY2" fmla="*/ 4960 h 10221"/>
                    <a:gd name="connsiteX3" fmla="*/ 3942 w 10109"/>
                    <a:gd name="connsiteY3" fmla="*/ 42 h 10221"/>
                    <a:gd name="connsiteX4" fmla="*/ 1137 w 10109"/>
                    <a:gd name="connsiteY4" fmla="*/ 1915 h 10221"/>
                    <a:gd name="connsiteX5" fmla="*/ 723 w 10109"/>
                    <a:gd name="connsiteY5" fmla="*/ 9511 h 10221"/>
                    <a:gd name="connsiteX6" fmla="*/ 9239 w 10109"/>
                    <a:gd name="connsiteY6" fmla="*/ 9897 h 10221"/>
                    <a:gd name="connsiteX7" fmla="*/ 9983 w 10109"/>
                    <a:gd name="connsiteY7" fmla="*/ 2987 h 10221"/>
                    <a:gd name="connsiteX0" fmla="*/ 9725 w 9725"/>
                    <a:gd name="connsiteY0" fmla="*/ 1255 h 10221"/>
                    <a:gd name="connsiteX1" fmla="*/ 7286 w 9725"/>
                    <a:gd name="connsiteY1" fmla="*/ 0 h 10221"/>
                    <a:gd name="connsiteX2" fmla="*/ 4832 w 9725"/>
                    <a:gd name="connsiteY2" fmla="*/ 4960 h 10221"/>
                    <a:gd name="connsiteX3" fmla="*/ 3558 w 9725"/>
                    <a:gd name="connsiteY3" fmla="*/ 42 h 10221"/>
                    <a:gd name="connsiteX4" fmla="*/ 753 w 9725"/>
                    <a:gd name="connsiteY4" fmla="*/ 1915 h 10221"/>
                    <a:gd name="connsiteX5" fmla="*/ 339 w 9725"/>
                    <a:gd name="connsiteY5" fmla="*/ 9511 h 10221"/>
                    <a:gd name="connsiteX6" fmla="*/ 8855 w 9725"/>
                    <a:gd name="connsiteY6" fmla="*/ 9897 h 10221"/>
                    <a:gd name="connsiteX7" fmla="*/ 9599 w 9725"/>
                    <a:gd name="connsiteY7" fmla="*/ 2987 h 10221"/>
                    <a:gd name="connsiteX0" fmla="*/ 9652 w 9652"/>
                    <a:gd name="connsiteY0" fmla="*/ 1228 h 10261"/>
                    <a:gd name="connsiteX1" fmla="*/ 7144 w 9652"/>
                    <a:gd name="connsiteY1" fmla="*/ 0 h 10261"/>
                    <a:gd name="connsiteX2" fmla="*/ 4621 w 9652"/>
                    <a:gd name="connsiteY2" fmla="*/ 4853 h 10261"/>
                    <a:gd name="connsiteX3" fmla="*/ 3311 w 9652"/>
                    <a:gd name="connsiteY3" fmla="*/ 41 h 10261"/>
                    <a:gd name="connsiteX4" fmla="*/ 426 w 9652"/>
                    <a:gd name="connsiteY4" fmla="*/ 1874 h 10261"/>
                    <a:gd name="connsiteX5" fmla="*/ 1 w 9652"/>
                    <a:gd name="connsiteY5" fmla="*/ 9305 h 10261"/>
                    <a:gd name="connsiteX6" fmla="*/ 8757 w 9652"/>
                    <a:gd name="connsiteY6" fmla="*/ 9683 h 10261"/>
                    <a:gd name="connsiteX7" fmla="*/ 9522 w 9652"/>
                    <a:gd name="connsiteY7" fmla="*/ 2922 h 10261"/>
                    <a:gd name="connsiteX0" fmla="*/ 9559 w 9559"/>
                    <a:gd name="connsiteY0" fmla="*/ 1197 h 9437"/>
                    <a:gd name="connsiteX1" fmla="*/ 6961 w 9559"/>
                    <a:gd name="connsiteY1" fmla="*/ 0 h 9437"/>
                    <a:gd name="connsiteX2" fmla="*/ 4347 w 9559"/>
                    <a:gd name="connsiteY2" fmla="*/ 4730 h 9437"/>
                    <a:gd name="connsiteX3" fmla="*/ 2989 w 9559"/>
                    <a:gd name="connsiteY3" fmla="*/ 40 h 9437"/>
                    <a:gd name="connsiteX4" fmla="*/ 0 w 9559"/>
                    <a:gd name="connsiteY4" fmla="*/ 1826 h 9437"/>
                    <a:gd name="connsiteX5" fmla="*/ 1486 w 9559"/>
                    <a:gd name="connsiteY5" fmla="*/ 7059 h 9437"/>
                    <a:gd name="connsiteX6" fmla="*/ 8632 w 9559"/>
                    <a:gd name="connsiteY6" fmla="*/ 9437 h 9437"/>
                    <a:gd name="connsiteX7" fmla="*/ 9424 w 9559"/>
                    <a:gd name="connsiteY7" fmla="*/ 2848 h 9437"/>
                    <a:gd name="connsiteX0" fmla="*/ 10000 w 10000"/>
                    <a:gd name="connsiteY0" fmla="*/ 1268 h 8954"/>
                    <a:gd name="connsiteX1" fmla="*/ 7282 w 10000"/>
                    <a:gd name="connsiteY1" fmla="*/ 0 h 8954"/>
                    <a:gd name="connsiteX2" fmla="*/ 4548 w 10000"/>
                    <a:gd name="connsiteY2" fmla="*/ 5012 h 8954"/>
                    <a:gd name="connsiteX3" fmla="*/ 3127 w 10000"/>
                    <a:gd name="connsiteY3" fmla="*/ 42 h 8954"/>
                    <a:gd name="connsiteX4" fmla="*/ 0 w 10000"/>
                    <a:gd name="connsiteY4" fmla="*/ 1935 h 8954"/>
                    <a:gd name="connsiteX5" fmla="*/ 1555 w 10000"/>
                    <a:gd name="connsiteY5" fmla="*/ 7480 h 8954"/>
                    <a:gd name="connsiteX6" fmla="*/ 9048 w 10000"/>
                    <a:gd name="connsiteY6" fmla="*/ 8954 h 8954"/>
                    <a:gd name="connsiteX7" fmla="*/ 9859 w 10000"/>
                    <a:gd name="connsiteY7" fmla="*/ 3018 h 8954"/>
                    <a:gd name="connsiteX0" fmla="*/ 10000 w 10000"/>
                    <a:gd name="connsiteY0" fmla="*/ 1416 h 10645"/>
                    <a:gd name="connsiteX1" fmla="*/ 7282 w 10000"/>
                    <a:gd name="connsiteY1" fmla="*/ 0 h 10645"/>
                    <a:gd name="connsiteX2" fmla="*/ 4548 w 10000"/>
                    <a:gd name="connsiteY2" fmla="*/ 5597 h 10645"/>
                    <a:gd name="connsiteX3" fmla="*/ 3127 w 10000"/>
                    <a:gd name="connsiteY3" fmla="*/ 47 h 10645"/>
                    <a:gd name="connsiteX4" fmla="*/ 0 w 10000"/>
                    <a:gd name="connsiteY4" fmla="*/ 2161 h 10645"/>
                    <a:gd name="connsiteX5" fmla="*/ 1555 w 10000"/>
                    <a:gd name="connsiteY5" fmla="*/ 8354 h 10645"/>
                    <a:gd name="connsiteX6" fmla="*/ 8960 w 10000"/>
                    <a:gd name="connsiteY6" fmla="*/ 10645 h 10645"/>
                    <a:gd name="connsiteX7" fmla="*/ 9859 w 10000"/>
                    <a:gd name="connsiteY7" fmla="*/ 3371 h 10645"/>
                    <a:gd name="connsiteX0" fmla="*/ 10107 w 10107"/>
                    <a:gd name="connsiteY0" fmla="*/ 1416 h 10867"/>
                    <a:gd name="connsiteX1" fmla="*/ 7389 w 10107"/>
                    <a:gd name="connsiteY1" fmla="*/ 0 h 10867"/>
                    <a:gd name="connsiteX2" fmla="*/ 4655 w 10107"/>
                    <a:gd name="connsiteY2" fmla="*/ 5597 h 10867"/>
                    <a:gd name="connsiteX3" fmla="*/ 3234 w 10107"/>
                    <a:gd name="connsiteY3" fmla="*/ 47 h 10867"/>
                    <a:gd name="connsiteX4" fmla="*/ 107 w 10107"/>
                    <a:gd name="connsiteY4" fmla="*/ 2161 h 10867"/>
                    <a:gd name="connsiteX5" fmla="*/ 460 w 10107"/>
                    <a:gd name="connsiteY5" fmla="*/ 10026 h 10867"/>
                    <a:gd name="connsiteX6" fmla="*/ 9067 w 10107"/>
                    <a:gd name="connsiteY6" fmla="*/ 10645 h 10867"/>
                    <a:gd name="connsiteX7" fmla="*/ 9966 w 10107"/>
                    <a:gd name="connsiteY7" fmla="*/ 3371 h 10867"/>
                    <a:gd name="connsiteX0" fmla="*/ 10107 w 10107"/>
                    <a:gd name="connsiteY0" fmla="*/ 1416 h 10867"/>
                    <a:gd name="connsiteX1" fmla="*/ 7389 w 10107"/>
                    <a:gd name="connsiteY1" fmla="*/ 0 h 10867"/>
                    <a:gd name="connsiteX2" fmla="*/ 4655 w 10107"/>
                    <a:gd name="connsiteY2" fmla="*/ 5597 h 10867"/>
                    <a:gd name="connsiteX3" fmla="*/ 3234 w 10107"/>
                    <a:gd name="connsiteY3" fmla="*/ 47 h 10867"/>
                    <a:gd name="connsiteX4" fmla="*/ 107 w 10107"/>
                    <a:gd name="connsiteY4" fmla="*/ 2161 h 10867"/>
                    <a:gd name="connsiteX5" fmla="*/ 460 w 10107"/>
                    <a:gd name="connsiteY5" fmla="*/ 10026 h 10867"/>
                    <a:gd name="connsiteX6" fmla="*/ 9067 w 10107"/>
                    <a:gd name="connsiteY6" fmla="*/ 10645 h 10867"/>
                    <a:gd name="connsiteX7" fmla="*/ 9966 w 10107"/>
                    <a:gd name="connsiteY7" fmla="*/ 3371 h 10867"/>
                    <a:gd name="connsiteX0" fmla="*/ 10200 w 10200"/>
                    <a:gd name="connsiteY0" fmla="*/ 1416 h 10867"/>
                    <a:gd name="connsiteX1" fmla="*/ 7482 w 10200"/>
                    <a:gd name="connsiteY1" fmla="*/ 0 h 10867"/>
                    <a:gd name="connsiteX2" fmla="*/ 4748 w 10200"/>
                    <a:gd name="connsiteY2" fmla="*/ 5597 h 10867"/>
                    <a:gd name="connsiteX3" fmla="*/ 3327 w 10200"/>
                    <a:gd name="connsiteY3" fmla="*/ 47 h 10867"/>
                    <a:gd name="connsiteX4" fmla="*/ 200 w 10200"/>
                    <a:gd name="connsiteY4" fmla="*/ 2161 h 10867"/>
                    <a:gd name="connsiteX5" fmla="*/ 553 w 10200"/>
                    <a:gd name="connsiteY5" fmla="*/ 10026 h 10867"/>
                    <a:gd name="connsiteX6" fmla="*/ 9160 w 10200"/>
                    <a:gd name="connsiteY6" fmla="*/ 10645 h 10867"/>
                    <a:gd name="connsiteX7" fmla="*/ 10059 w 10200"/>
                    <a:gd name="connsiteY7" fmla="*/ 3371 h 10867"/>
                    <a:gd name="connsiteX0" fmla="*/ 10164 w 10164"/>
                    <a:gd name="connsiteY0" fmla="*/ 1416 h 10867"/>
                    <a:gd name="connsiteX1" fmla="*/ 7446 w 10164"/>
                    <a:gd name="connsiteY1" fmla="*/ 0 h 10867"/>
                    <a:gd name="connsiteX2" fmla="*/ 4712 w 10164"/>
                    <a:gd name="connsiteY2" fmla="*/ 5597 h 10867"/>
                    <a:gd name="connsiteX3" fmla="*/ 3291 w 10164"/>
                    <a:gd name="connsiteY3" fmla="*/ 47 h 10867"/>
                    <a:gd name="connsiteX4" fmla="*/ 376 w 10164"/>
                    <a:gd name="connsiteY4" fmla="*/ 1839 h 10867"/>
                    <a:gd name="connsiteX5" fmla="*/ 517 w 10164"/>
                    <a:gd name="connsiteY5" fmla="*/ 10026 h 10867"/>
                    <a:gd name="connsiteX6" fmla="*/ 9124 w 10164"/>
                    <a:gd name="connsiteY6" fmla="*/ 10645 h 10867"/>
                    <a:gd name="connsiteX7" fmla="*/ 10023 w 10164"/>
                    <a:gd name="connsiteY7" fmla="*/ 3371 h 10867"/>
                    <a:gd name="connsiteX0" fmla="*/ 10178 w 10178"/>
                    <a:gd name="connsiteY0" fmla="*/ 1416 h 10867"/>
                    <a:gd name="connsiteX1" fmla="*/ 7460 w 10178"/>
                    <a:gd name="connsiteY1" fmla="*/ 0 h 10867"/>
                    <a:gd name="connsiteX2" fmla="*/ 4726 w 10178"/>
                    <a:gd name="connsiteY2" fmla="*/ 5597 h 10867"/>
                    <a:gd name="connsiteX3" fmla="*/ 3305 w 10178"/>
                    <a:gd name="connsiteY3" fmla="*/ 47 h 10867"/>
                    <a:gd name="connsiteX4" fmla="*/ 302 w 10178"/>
                    <a:gd name="connsiteY4" fmla="*/ 1859 h 10867"/>
                    <a:gd name="connsiteX5" fmla="*/ 531 w 10178"/>
                    <a:gd name="connsiteY5" fmla="*/ 10026 h 10867"/>
                    <a:gd name="connsiteX6" fmla="*/ 9138 w 10178"/>
                    <a:gd name="connsiteY6" fmla="*/ 10645 h 10867"/>
                    <a:gd name="connsiteX7" fmla="*/ 10037 w 10178"/>
                    <a:gd name="connsiteY7" fmla="*/ 3371 h 10867"/>
                    <a:gd name="connsiteX0" fmla="*/ 10178 w 10178"/>
                    <a:gd name="connsiteY0" fmla="*/ 1416 h 10867"/>
                    <a:gd name="connsiteX1" fmla="*/ 7460 w 10178"/>
                    <a:gd name="connsiteY1" fmla="*/ 0 h 10867"/>
                    <a:gd name="connsiteX2" fmla="*/ 4726 w 10178"/>
                    <a:gd name="connsiteY2" fmla="*/ 5597 h 10867"/>
                    <a:gd name="connsiteX3" fmla="*/ 3305 w 10178"/>
                    <a:gd name="connsiteY3" fmla="*/ 47 h 10867"/>
                    <a:gd name="connsiteX4" fmla="*/ 302 w 10178"/>
                    <a:gd name="connsiteY4" fmla="*/ 1859 h 10867"/>
                    <a:gd name="connsiteX5" fmla="*/ 531 w 10178"/>
                    <a:gd name="connsiteY5" fmla="*/ 10026 h 10867"/>
                    <a:gd name="connsiteX6" fmla="*/ 9138 w 10178"/>
                    <a:gd name="connsiteY6" fmla="*/ 10645 h 10867"/>
                    <a:gd name="connsiteX7" fmla="*/ 10037 w 10178"/>
                    <a:gd name="connsiteY7" fmla="*/ 3371 h 10867"/>
                    <a:gd name="connsiteX0" fmla="*/ 10178 w 10178"/>
                    <a:gd name="connsiteY0" fmla="*/ 1416 h 10867"/>
                    <a:gd name="connsiteX1" fmla="*/ 7460 w 10178"/>
                    <a:gd name="connsiteY1" fmla="*/ 0 h 10867"/>
                    <a:gd name="connsiteX2" fmla="*/ 4726 w 10178"/>
                    <a:gd name="connsiteY2" fmla="*/ 5597 h 10867"/>
                    <a:gd name="connsiteX3" fmla="*/ 3305 w 10178"/>
                    <a:gd name="connsiteY3" fmla="*/ 47 h 10867"/>
                    <a:gd name="connsiteX4" fmla="*/ 302 w 10178"/>
                    <a:gd name="connsiteY4" fmla="*/ 1859 h 10867"/>
                    <a:gd name="connsiteX5" fmla="*/ 531 w 10178"/>
                    <a:gd name="connsiteY5" fmla="*/ 10026 h 10867"/>
                    <a:gd name="connsiteX6" fmla="*/ 9138 w 10178"/>
                    <a:gd name="connsiteY6" fmla="*/ 10645 h 10867"/>
                    <a:gd name="connsiteX7" fmla="*/ 10037 w 10178"/>
                    <a:gd name="connsiteY7" fmla="*/ 3371 h 10867"/>
                    <a:gd name="connsiteX0" fmla="*/ 10178 w 10178"/>
                    <a:gd name="connsiteY0" fmla="*/ 1416 h 10867"/>
                    <a:gd name="connsiteX1" fmla="*/ 7460 w 10178"/>
                    <a:gd name="connsiteY1" fmla="*/ 0 h 10867"/>
                    <a:gd name="connsiteX2" fmla="*/ 4726 w 10178"/>
                    <a:gd name="connsiteY2" fmla="*/ 5597 h 10867"/>
                    <a:gd name="connsiteX3" fmla="*/ 3305 w 10178"/>
                    <a:gd name="connsiteY3" fmla="*/ 47 h 10867"/>
                    <a:gd name="connsiteX4" fmla="*/ 302 w 10178"/>
                    <a:gd name="connsiteY4" fmla="*/ 1859 h 10867"/>
                    <a:gd name="connsiteX5" fmla="*/ 531 w 10178"/>
                    <a:gd name="connsiteY5" fmla="*/ 10026 h 10867"/>
                    <a:gd name="connsiteX6" fmla="*/ 9138 w 10178"/>
                    <a:gd name="connsiteY6" fmla="*/ 10645 h 10867"/>
                    <a:gd name="connsiteX7" fmla="*/ 10037 w 10178"/>
                    <a:gd name="connsiteY7" fmla="*/ 3371 h 10867"/>
                    <a:gd name="connsiteX0" fmla="*/ 10178 w 10178"/>
                    <a:gd name="connsiteY0" fmla="*/ 1416 h 10867"/>
                    <a:gd name="connsiteX1" fmla="*/ 7460 w 10178"/>
                    <a:gd name="connsiteY1" fmla="*/ 0 h 10867"/>
                    <a:gd name="connsiteX2" fmla="*/ 4726 w 10178"/>
                    <a:gd name="connsiteY2" fmla="*/ 5597 h 10867"/>
                    <a:gd name="connsiteX3" fmla="*/ 3305 w 10178"/>
                    <a:gd name="connsiteY3" fmla="*/ 47 h 10867"/>
                    <a:gd name="connsiteX4" fmla="*/ 302 w 10178"/>
                    <a:gd name="connsiteY4" fmla="*/ 1859 h 10867"/>
                    <a:gd name="connsiteX5" fmla="*/ 531 w 10178"/>
                    <a:gd name="connsiteY5" fmla="*/ 10026 h 10867"/>
                    <a:gd name="connsiteX6" fmla="*/ 9138 w 10178"/>
                    <a:gd name="connsiteY6" fmla="*/ 10645 h 10867"/>
                    <a:gd name="connsiteX7" fmla="*/ 10037 w 10178"/>
                    <a:gd name="connsiteY7" fmla="*/ 3371 h 10867"/>
                    <a:gd name="connsiteX0" fmla="*/ 10178 w 10178"/>
                    <a:gd name="connsiteY0" fmla="*/ 1416 h 10867"/>
                    <a:gd name="connsiteX1" fmla="*/ 7460 w 10178"/>
                    <a:gd name="connsiteY1" fmla="*/ 0 h 10867"/>
                    <a:gd name="connsiteX2" fmla="*/ 4726 w 10178"/>
                    <a:gd name="connsiteY2" fmla="*/ 5597 h 10867"/>
                    <a:gd name="connsiteX3" fmla="*/ 3305 w 10178"/>
                    <a:gd name="connsiteY3" fmla="*/ 47 h 10867"/>
                    <a:gd name="connsiteX4" fmla="*/ 302 w 10178"/>
                    <a:gd name="connsiteY4" fmla="*/ 1859 h 10867"/>
                    <a:gd name="connsiteX5" fmla="*/ 531 w 10178"/>
                    <a:gd name="connsiteY5" fmla="*/ 10026 h 10867"/>
                    <a:gd name="connsiteX6" fmla="*/ 9138 w 10178"/>
                    <a:gd name="connsiteY6" fmla="*/ 10645 h 10867"/>
                    <a:gd name="connsiteX7" fmla="*/ 10037 w 10178"/>
                    <a:gd name="connsiteY7" fmla="*/ 3371 h 1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78" h="10867">
                      <a:moveTo>
                        <a:pt x="10178" y="1416"/>
                      </a:moveTo>
                      <a:cubicBezTo>
                        <a:pt x="9930" y="628"/>
                        <a:pt x="8987" y="232"/>
                        <a:pt x="7460" y="0"/>
                      </a:cubicBezTo>
                      <a:cubicBezTo>
                        <a:pt x="6287" y="1905"/>
                        <a:pt x="5435" y="3555"/>
                        <a:pt x="4726" y="5597"/>
                      </a:cubicBezTo>
                      <a:cubicBezTo>
                        <a:pt x="4228" y="4461"/>
                        <a:pt x="3445" y="1972"/>
                        <a:pt x="3305" y="47"/>
                      </a:cubicBezTo>
                      <a:cubicBezTo>
                        <a:pt x="257" y="317"/>
                        <a:pt x="2426" y="-641"/>
                        <a:pt x="302" y="1859"/>
                      </a:cubicBezTo>
                      <a:cubicBezTo>
                        <a:pt x="1270" y="4257"/>
                        <a:pt x="-962" y="8612"/>
                        <a:pt x="531" y="10026"/>
                      </a:cubicBezTo>
                      <a:cubicBezTo>
                        <a:pt x="2024" y="11440"/>
                        <a:pt x="9138" y="10645"/>
                        <a:pt x="9138" y="10645"/>
                      </a:cubicBezTo>
                      <a:cubicBezTo>
                        <a:pt x="9138" y="10645"/>
                        <a:pt x="9634" y="5858"/>
                        <a:pt x="10037" y="3371"/>
                      </a:cubicBezTo>
                    </a:path>
                  </a:pathLst>
                </a:custGeom>
                <a:solidFill>
                  <a:srgbClr val="3A3A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dirty="0">
                    <a:ln>
                      <a:noFill/>
                    </a:ln>
                    <a:solidFill>
                      <a:prstClr val="black"/>
                    </a:solidFill>
                    <a:effectLst/>
                    <a:uLnTx/>
                    <a:uFillTx/>
                    <a:latin typeface="Roboto"/>
                  </a:endParaRPr>
                </a:p>
              </p:txBody>
            </p:sp>
            <p:sp>
              <p:nvSpPr>
                <p:cNvPr id="180" name="Freeform 478">
                  <a:extLst>
                    <a:ext uri="{FF2B5EF4-FFF2-40B4-BE49-F238E27FC236}">
                      <a16:creationId xmlns:a16="http://schemas.microsoft.com/office/drawing/2014/main" id="{A1CCB403-26AB-480A-95C8-C527BF32768F}"/>
                    </a:ext>
                  </a:extLst>
                </p:cNvPr>
                <p:cNvSpPr>
                  <a:spLocks/>
                </p:cNvSpPr>
                <p:nvPr/>
              </p:nvSpPr>
              <p:spPr bwMode="auto">
                <a:xfrm rot="20132013" flipH="1">
                  <a:off x="3961201" y="2342293"/>
                  <a:ext cx="414891" cy="356789"/>
                </a:xfrm>
                <a:custGeom>
                  <a:avLst/>
                  <a:gdLst>
                    <a:gd name="T0" fmla="*/ 148 w 173"/>
                    <a:gd name="T1" fmla="*/ 96 h 260"/>
                    <a:gd name="T2" fmla="*/ 173 w 173"/>
                    <a:gd name="T3" fmla="*/ 11 h 260"/>
                    <a:gd name="T4" fmla="*/ 142 w 173"/>
                    <a:gd name="T5" fmla="*/ 0 h 260"/>
                    <a:gd name="T6" fmla="*/ 65 w 173"/>
                    <a:gd name="T7" fmla="*/ 241 h 260"/>
                    <a:gd name="T8" fmla="*/ 26 w 173"/>
                    <a:gd name="T9" fmla="*/ 2 h 260"/>
                    <a:gd name="T10" fmla="*/ 4 w 173"/>
                    <a:gd name="T11" fmla="*/ 13 h 260"/>
                    <a:gd name="T12" fmla="*/ 6 w 173"/>
                    <a:gd name="T13" fmla="*/ 89 h 260"/>
                    <a:gd name="T14" fmla="*/ 25 w 173"/>
                    <a:gd name="T15" fmla="*/ 92 h 260"/>
                    <a:gd name="T16" fmla="*/ 8 w 173"/>
                    <a:gd name="T17" fmla="*/ 103 h 260"/>
                    <a:gd name="T18" fmla="*/ 67 w 173"/>
                    <a:gd name="T19" fmla="*/ 260 h 260"/>
                    <a:gd name="T20" fmla="*/ 141 w 173"/>
                    <a:gd name="T21" fmla="*/ 114 h 260"/>
                    <a:gd name="T22" fmla="*/ 111 w 173"/>
                    <a:gd name="T23" fmla="*/ 96 h 260"/>
                    <a:gd name="T24" fmla="*/ 148 w 173"/>
                    <a:gd name="T25" fmla="*/ 9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260">
                      <a:moveTo>
                        <a:pt x="148" y="96"/>
                      </a:moveTo>
                      <a:cubicBezTo>
                        <a:pt x="165" y="48"/>
                        <a:pt x="173" y="11"/>
                        <a:pt x="173" y="11"/>
                      </a:cubicBezTo>
                      <a:cubicBezTo>
                        <a:pt x="164" y="2"/>
                        <a:pt x="142" y="0"/>
                        <a:pt x="142" y="0"/>
                      </a:cubicBezTo>
                      <a:cubicBezTo>
                        <a:pt x="95" y="91"/>
                        <a:pt x="65" y="241"/>
                        <a:pt x="65" y="241"/>
                      </a:cubicBezTo>
                      <a:cubicBezTo>
                        <a:pt x="38" y="182"/>
                        <a:pt x="26" y="2"/>
                        <a:pt x="26" y="2"/>
                      </a:cubicBezTo>
                      <a:cubicBezTo>
                        <a:pt x="15" y="5"/>
                        <a:pt x="4" y="13"/>
                        <a:pt x="4" y="13"/>
                      </a:cubicBezTo>
                      <a:cubicBezTo>
                        <a:pt x="0" y="37"/>
                        <a:pt x="2" y="63"/>
                        <a:pt x="6" y="89"/>
                      </a:cubicBezTo>
                      <a:cubicBezTo>
                        <a:pt x="12" y="89"/>
                        <a:pt x="25" y="92"/>
                        <a:pt x="25" y="92"/>
                      </a:cubicBezTo>
                      <a:cubicBezTo>
                        <a:pt x="25" y="92"/>
                        <a:pt x="14" y="100"/>
                        <a:pt x="8" y="103"/>
                      </a:cubicBezTo>
                      <a:cubicBezTo>
                        <a:pt x="25" y="185"/>
                        <a:pt x="67" y="260"/>
                        <a:pt x="67" y="260"/>
                      </a:cubicBezTo>
                      <a:cubicBezTo>
                        <a:pt x="99" y="217"/>
                        <a:pt x="124" y="162"/>
                        <a:pt x="141" y="114"/>
                      </a:cubicBezTo>
                      <a:cubicBezTo>
                        <a:pt x="132" y="107"/>
                        <a:pt x="111" y="96"/>
                        <a:pt x="111" y="96"/>
                      </a:cubicBezTo>
                      <a:cubicBezTo>
                        <a:pt x="111" y="96"/>
                        <a:pt x="136" y="97"/>
                        <a:pt x="148" y="96"/>
                      </a:cubicBezTo>
                    </a:path>
                  </a:pathLst>
                </a:custGeom>
                <a:solidFill>
                  <a:srgbClr val="3F3F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sp>
              <p:nvSpPr>
                <p:cNvPr id="181" name="Freeform 479">
                  <a:extLst>
                    <a:ext uri="{FF2B5EF4-FFF2-40B4-BE49-F238E27FC236}">
                      <a16:creationId xmlns:a16="http://schemas.microsoft.com/office/drawing/2014/main" id="{1782B0BA-286B-4009-BE6F-14AE8863487A}"/>
                    </a:ext>
                  </a:extLst>
                </p:cNvPr>
                <p:cNvSpPr>
                  <a:spLocks noEditPoints="1"/>
                </p:cNvSpPr>
                <p:nvPr/>
              </p:nvSpPr>
              <p:spPr bwMode="auto">
                <a:xfrm rot="20132013" flipH="1">
                  <a:off x="4267082" y="2584106"/>
                  <a:ext cx="26808" cy="50345"/>
                </a:xfrm>
                <a:custGeom>
                  <a:avLst/>
                  <a:gdLst>
                    <a:gd name="T0" fmla="*/ 11 w 11"/>
                    <a:gd name="T1" fmla="*/ 36 h 37"/>
                    <a:gd name="T2" fmla="*/ 11 w 11"/>
                    <a:gd name="T3" fmla="*/ 37 h 37"/>
                    <a:gd name="T4" fmla="*/ 11 w 11"/>
                    <a:gd name="T5" fmla="*/ 37 h 37"/>
                    <a:gd name="T6" fmla="*/ 11 w 11"/>
                    <a:gd name="T7" fmla="*/ 36 h 37"/>
                    <a:gd name="T8" fmla="*/ 0 w 11"/>
                    <a:gd name="T9" fmla="*/ 0 h 37"/>
                    <a:gd name="T10" fmla="*/ 7 w 11"/>
                    <a:gd name="T11" fmla="*/ 28 h 37"/>
                    <a:gd name="T12" fmla="*/ 8 w 11"/>
                    <a:gd name="T13" fmla="*/ 28 h 37"/>
                    <a:gd name="T14" fmla="*/ 0 w 11"/>
                    <a:gd name="T15" fmla="*/ 0 h 37"/>
                    <a:gd name="T16" fmla="*/ 0 w 11"/>
                    <a:gd name="T1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37">
                      <a:moveTo>
                        <a:pt x="11" y="36"/>
                      </a:moveTo>
                      <a:cubicBezTo>
                        <a:pt x="11" y="36"/>
                        <a:pt x="11" y="37"/>
                        <a:pt x="11" y="37"/>
                      </a:cubicBezTo>
                      <a:cubicBezTo>
                        <a:pt x="11" y="37"/>
                        <a:pt x="11" y="37"/>
                        <a:pt x="11" y="37"/>
                      </a:cubicBezTo>
                      <a:cubicBezTo>
                        <a:pt x="11" y="37"/>
                        <a:pt x="11" y="37"/>
                        <a:pt x="11" y="36"/>
                      </a:cubicBezTo>
                      <a:moveTo>
                        <a:pt x="0" y="0"/>
                      </a:moveTo>
                      <a:cubicBezTo>
                        <a:pt x="3" y="10"/>
                        <a:pt x="5" y="20"/>
                        <a:pt x="7" y="28"/>
                      </a:cubicBezTo>
                      <a:cubicBezTo>
                        <a:pt x="7" y="28"/>
                        <a:pt x="7" y="28"/>
                        <a:pt x="8" y="28"/>
                      </a:cubicBezTo>
                      <a:cubicBezTo>
                        <a:pt x="5" y="20"/>
                        <a:pt x="3" y="10"/>
                        <a:pt x="0" y="0"/>
                      </a:cubicBezTo>
                      <a:cubicBezTo>
                        <a:pt x="0" y="0"/>
                        <a:pt x="0" y="0"/>
                        <a:pt x="0" y="0"/>
                      </a:cubicBezTo>
                    </a:path>
                  </a:pathLst>
                </a:custGeom>
                <a:solidFill>
                  <a:srgbClr val="AF7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sp>
              <p:nvSpPr>
                <p:cNvPr id="182" name="Freeform 485">
                  <a:extLst>
                    <a:ext uri="{FF2B5EF4-FFF2-40B4-BE49-F238E27FC236}">
                      <a16:creationId xmlns:a16="http://schemas.microsoft.com/office/drawing/2014/main" id="{248AD3E4-A207-46CB-A226-31EAA2BC68D0}"/>
                    </a:ext>
                  </a:extLst>
                </p:cNvPr>
                <p:cNvSpPr>
                  <a:spLocks/>
                </p:cNvSpPr>
                <p:nvPr/>
              </p:nvSpPr>
              <p:spPr bwMode="auto">
                <a:xfrm rot="20132013" flipH="1">
                  <a:off x="4042680" y="3081364"/>
                  <a:ext cx="74042" cy="7296"/>
                </a:xfrm>
                <a:custGeom>
                  <a:avLst/>
                  <a:gdLst>
                    <a:gd name="T0" fmla="*/ 31 w 31"/>
                    <a:gd name="T1" fmla="*/ 0 h 5"/>
                    <a:gd name="T2" fmla="*/ 0 w 31"/>
                    <a:gd name="T3" fmla="*/ 5 h 5"/>
                    <a:gd name="T4" fmla="*/ 0 w 31"/>
                    <a:gd name="T5" fmla="*/ 5 h 5"/>
                    <a:gd name="T6" fmla="*/ 31 w 31"/>
                    <a:gd name="T7" fmla="*/ 0 h 5"/>
                    <a:gd name="T8" fmla="*/ 31 w 31"/>
                    <a:gd name="T9" fmla="*/ 0 h 5"/>
                  </a:gdLst>
                  <a:ahLst/>
                  <a:cxnLst>
                    <a:cxn ang="0">
                      <a:pos x="T0" y="T1"/>
                    </a:cxn>
                    <a:cxn ang="0">
                      <a:pos x="T2" y="T3"/>
                    </a:cxn>
                    <a:cxn ang="0">
                      <a:pos x="T4" y="T5"/>
                    </a:cxn>
                    <a:cxn ang="0">
                      <a:pos x="T6" y="T7"/>
                    </a:cxn>
                    <a:cxn ang="0">
                      <a:pos x="T8" y="T9"/>
                    </a:cxn>
                  </a:cxnLst>
                  <a:rect l="0" t="0" r="r" b="b"/>
                  <a:pathLst>
                    <a:path w="31" h="5">
                      <a:moveTo>
                        <a:pt x="31" y="0"/>
                      </a:moveTo>
                      <a:cubicBezTo>
                        <a:pt x="28" y="1"/>
                        <a:pt x="17" y="3"/>
                        <a:pt x="0" y="5"/>
                      </a:cubicBezTo>
                      <a:cubicBezTo>
                        <a:pt x="0" y="5"/>
                        <a:pt x="0" y="5"/>
                        <a:pt x="0" y="5"/>
                      </a:cubicBezTo>
                      <a:cubicBezTo>
                        <a:pt x="16" y="3"/>
                        <a:pt x="27" y="1"/>
                        <a:pt x="31" y="0"/>
                      </a:cubicBezTo>
                      <a:cubicBezTo>
                        <a:pt x="31" y="0"/>
                        <a:pt x="31" y="0"/>
                        <a:pt x="31"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sp>
              <p:nvSpPr>
                <p:cNvPr id="183" name="Oval 486">
                  <a:extLst>
                    <a:ext uri="{FF2B5EF4-FFF2-40B4-BE49-F238E27FC236}">
                      <a16:creationId xmlns:a16="http://schemas.microsoft.com/office/drawing/2014/main" id="{C3A23F64-9DAF-4288-9489-1C0FEB5221B5}"/>
                    </a:ext>
                  </a:extLst>
                </p:cNvPr>
                <p:cNvSpPr>
                  <a:spLocks noChangeArrowheads="1"/>
                </p:cNvSpPr>
                <p:nvPr/>
              </p:nvSpPr>
              <p:spPr bwMode="auto">
                <a:xfrm rot="20132013" flipH="1">
                  <a:off x="4113841" y="3073231"/>
                  <a:ext cx="1276" cy="730"/>
                </a:xfrm>
                <a:prstGeom prst="ellipse">
                  <a:avLst/>
                </a:prstGeom>
                <a:solidFill>
                  <a:srgbClr val="2E2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sp>
              <p:nvSpPr>
                <p:cNvPr id="184" name="Freeform 487">
                  <a:extLst>
                    <a:ext uri="{FF2B5EF4-FFF2-40B4-BE49-F238E27FC236}">
                      <a16:creationId xmlns:a16="http://schemas.microsoft.com/office/drawing/2014/main" id="{6B2827F4-AB0C-4F52-8699-B34E71D76A75}"/>
                    </a:ext>
                  </a:extLst>
                </p:cNvPr>
                <p:cNvSpPr>
                  <a:spLocks/>
                </p:cNvSpPr>
                <p:nvPr/>
              </p:nvSpPr>
              <p:spPr bwMode="auto">
                <a:xfrm rot="20132013" flipH="1">
                  <a:off x="4114752" y="3070819"/>
                  <a:ext cx="10212" cy="1459"/>
                </a:xfrm>
                <a:custGeom>
                  <a:avLst/>
                  <a:gdLst>
                    <a:gd name="T0" fmla="*/ 4 w 4"/>
                    <a:gd name="T1" fmla="*/ 0 h 1"/>
                    <a:gd name="T2" fmla="*/ 0 w 4"/>
                    <a:gd name="T3" fmla="*/ 1 h 1"/>
                    <a:gd name="T4" fmla="*/ 0 w 4"/>
                    <a:gd name="T5" fmla="*/ 1 h 1"/>
                    <a:gd name="T6" fmla="*/ 4 w 4"/>
                    <a:gd name="T7" fmla="*/ 0 h 1"/>
                    <a:gd name="T8" fmla="*/ 4 w 4"/>
                    <a:gd name="T9" fmla="*/ 0 h 1"/>
                  </a:gdLst>
                  <a:ahLst/>
                  <a:cxnLst>
                    <a:cxn ang="0">
                      <a:pos x="T0" y="T1"/>
                    </a:cxn>
                    <a:cxn ang="0">
                      <a:pos x="T2" y="T3"/>
                    </a:cxn>
                    <a:cxn ang="0">
                      <a:pos x="T4" y="T5"/>
                    </a:cxn>
                    <a:cxn ang="0">
                      <a:pos x="T6" y="T7"/>
                    </a:cxn>
                    <a:cxn ang="0">
                      <a:pos x="T8" y="T9"/>
                    </a:cxn>
                  </a:cxnLst>
                  <a:rect l="0" t="0" r="r" b="b"/>
                  <a:pathLst>
                    <a:path w="4" h="1">
                      <a:moveTo>
                        <a:pt x="4" y="0"/>
                      </a:moveTo>
                      <a:cubicBezTo>
                        <a:pt x="2" y="1"/>
                        <a:pt x="1" y="1"/>
                        <a:pt x="0" y="1"/>
                      </a:cubicBezTo>
                      <a:cubicBezTo>
                        <a:pt x="0" y="1"/>
                        <a:pt x="0" y="1"/>
                        <a:pt x="0" y="1"/>
                      </a:cubicBezTo>
                      <a:cubicBezTo>
                        <a:pt x="1" y="1"/>
                        <a:pt x="2" y="1"/>
                        <a:pt x="4" y="0"/>
                      </a:cubicBezTo>
                      <a:cubicBezTo>
                        <a:pt x="4" y="0"/>
                        <a:pt x="4" y="0"/>
                        <a:pt x="4" y="0"/>
                      </a:cubicBezTo>
                    </a:path>
                  </a:pathLst>
                </a:custGeom>
                <a:solidFill>
                  <a:srgbClr val="252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grpSp>
              <p:nvGrpSpPr>
                <p:cNvPr id="185" name="Group 184">
                  <a:extLst>
                    <a:ext uri="{FF2B5EF4-FFF2-40B4-BE49-F238E27FC236}">
                      <a16:creationId xmlns:a16="http://schemas.microsoft.com/office/drawing/2014/main" id="{78DAD3D7-B0C9-4F40-B3DC-31A68E3F2D35}"/>
                    </a:ext>
                  </a:extLst>
                </p:cNvPr>
                <p:cNvGrpSpPr/>
                <p:nvPr/>
              </p:nvGrpSpPr>
              <p:grpSpPr>
                <a:xfrm rot="21247018">
                  <a:off x="4091019" y="1299005"/>
                  <a:ext cx="839870" cy="515136"/>
                  <a:chOff x="2198207" y="1139927"/>
                  <a:chExt cx="1349663" cy="827819"/>
                </a:xfrm>
              </p:grpSpPr>
              <p:sp>
                <p:nvSpPr>
                  <p:cNvPr id="187" name="Freeform 11">
                    <a:extLst>
                      <a:ext uri="{FF2B5EF4-FFF2-40B4-BE49-F238E27FC236}">
                        <a16:creationId xmlns:a16="http://schemas.microsoft.com/office/drawing/2014/main" id="{36652FC2-8060-4CEE-B4D4-9C95D6723AC3}"/>
                      </a:ext>
                    </a:extLst>
                  </p:cNvPr>
                  <p:cNvSpPr>
                    <a:spLocks/>
                  </p:cNvSpPr>
                  <p:nvPr/>
                </p:nvSpPr>
                <p:spPr bwMode="auto">
                  <a:xfrm rot="20132013">
                    <a:off x="2739364" y="1497263"/>
                    <a:ext cx="747720" cy="163634"/>
                  </a:xfrm>
                  <a:custGeom>
                    <a:avLst/>
                    <a:gdLst>
                      <a:gd name="T0" fmla="*/ 658 w 658"/>
                      <a:gd name="T1" fmla="*/ 0 h 144"/>
                      <a:gd name="T2" fmla="*/ 658 w 658"/>
                      <a:gd name="T3" fmla="*/ 144 h 144"/>
                      <a:gd name="T4" fmla="*/ 0 w 658"/>
                      <a:gd name="T5" fmla="*/ 116 h 144"/>
                      <a:gd name="T6" fmla="*/ 0 w 658"/>
                      <a:gd name="T7" fmla="*/ 0 h 144"/>
                      <a:gd name="T8" fmla="*/ 658 w 658"/>
                      <a:gd name="T9" fmla="*/ 0 h 144"/>
                    </a:gdLst>
                    <a:ahLst/>
                    <a:cxnLst>
                      <a:cxn ang="0">
                        <a:pos x="T0" y="T1"/>
                      </a:cxn>
                      <a:cxn ang="0">
                        <a:pos x="T2" y="T3"/>
                      </a:cxn>
                      <a:cxn ang="0">
                        <a:pos x="T4" y="T5"/>
                      </a:cxn>
                      <a:cxn ang="0">
                        <a:pos x="T6" y="T7"/>
                      </a:cxn>
                      <a:cxn ang="0">
                        <a:pos x="T8" y="T9"/>
                      </a:cxn>
                    </a:cxnLst>
                    <a:rect l="0" t="0" r="r" b="b"/>
                    <a:pathLst>
                      <a:path w="658" h="144">
                        <a:moveTo>
                          <a:pt x="658" y="0"/>
                        </a:moveTo>
                        <a:lnTo>
                          <a:pt x="658" y="144"/>
                        </a:lnTo>
                        <a:lnTo>
                          <a:pt x="0" y="116"/>
                        </a:lnTo>
                        <a:lnTo>
                          <a:pt x="0" y="0"/>
                        </a:lnTo>
                        <a:lnTo>
                          <a:pt x="658" y="0"/>
                        </a:lnTo>
                        <a:close/>
                      </a:path>
                    </a:pathLst>
                  </a:custGeom>
                  <a:solidFill>
                    <a:srgbClr val="326581">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325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sp>
                <p:nvSpPr>
                  <p:cNvPr id="188" name="Rectangle 12">
                    <a:extLst>
                      <a:ext uri="{FF2B5EF4-FFF2-40B4-BE49-F238E27FC236}">
                        <a16:creationId xmlns:a16="http://schemas.microsoft.com/office/drawing/2014/main" id="{C10C24D6-227D-40C1-A059-4D1D25A081AB}"/>
                      </a:ext>
                    </a:extLst>
                  </p:cNvPr>
                  <p:cNvSpPr>
                    <a:spLocks noChangeArrowheads="1"/>
                  </p:cNvSpPr>
                  <p:nvPr/>
                </p:nvSpPr>
                <p:spPr bwMode="auto">
                  <a:xfrm rot="20132013">
                    <a:off x="3456962" y="1321966"/>
                    <a:ext cx="90908" cy="199997"/>
                  </a:xfrm>
                  <a:prstGeom prst="rect">
                    <a:avLst/>
                  </a:prstGeom>
                  <a:solidFill>
                    <a:srgbClr val="FFCA09">
                      <a:lumMod val="7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fontScale="475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sp>
                <p:nvSpPr>
                  <p:cNvPr id="189" name="Rectangle 13">
                    <a:extLst>
                      <a:ext uri="{FF2B5EF4-FFF2-40B4-BE49-F238E27FC236}">
                        <a16:creationId xmlns:a16="http://schemas.microsoft.com/office/drawing/2014/main" id="{0020307F-08D3-4157-8500-756957D74DE9}"/>
                      </a:ext>
                    </a:extLst>
                  </p:cNvPr>
                  <p:cNvSpPr>
                    <a:spLocks noChangeArrowheads="1"/>
                  </p:cNvSpPr>
                  <p:nvPr/>
                </p:nvSpPr>
                <p:spPr bwMode="auto">
                  <a:xfrm rot="20132013">
                    <a:off x="3374131" y="1139927"/>
                    <a:ext cx="90908" cy="199997"/>
                  </a:xfrm>
                  <a:prstGeom prst="rect">
                    <a:avLst/>
                  </a:prstGeom>
                  <a:solidFill>
                    <a:srgbClr val="FFCA0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fontScale="475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sp>
                <p:nvSpPr>
                  <p:cNvPr id="190" name="Freeform 14">
                    <a:extLst>
                      <a:ext uri="{FF2B5EF4-FFF2-40B4-BE49-F238E27FC236}">
                        <a16:creationId xmlns:a16="http://schemas.microsoft.com/office/drawing/2014/main" id="{3F1823AA-6D7C-47D2-A1AE-022F9F83AD49}"/>
                      </a:ext>
                    </a:extLst>
                  </p:cNvPr>
                  <p:cNvSpPr>
                    <a:spLocks/>
                  </p:cNvSpPr>
                  <p:nvPr/>
                </p:nvSpPr>
                <p:spPr bwMode="auto">
                  <a:xfrm rot="20132013">
                    <a:off x="2671122" y="1346151"/>
                    <a:ext cx="747720" cy="165907"/>
                  </a:xfrm>
                  <a:custGeom>
                    <a:avLst/>
                    <a:gdLst>
                      <a:gd name="T0" fmla="*/ 658 w 658"/>
                      <a:gd name="T1" fmla="*/ 0 h 146"/>
                      <a:gd name="T2" fmla="*/ 658 w 658"/>
                      <a:gd name="T3" fmla="*/ 146 h 146"/>
                      <a:gd name="T4" fmla="*/ 0 w 658"/>
                      <a:gd name="T5" fmla="*/ 146 h 146"/>
                      <a:gd name="T6" fmla="*/ 0 w 658"/>
                      <a:gd name="T7" fmla="*/ 30 h 146"/>
                      <a:gd name="T8" fmla="*/ 658 w 658"/>
                      <a:gd name="T9" fmla="*/ 0 h 146"/>
                    </a:gdLst>
                    <a:ahLst/>
                    <a:cxnLst>
                      <a:cxn ang="0">
                        <a:pos x="T0" y="T1"/>
                      </a:cxn>
                      <a:cxn ang="0">
                        <a:pos x="T2" y="T3"/>
                      </a:cxn>
                      <a:cxn ang="0">
                        <a:pos x="T4" y="T5"/>
                      </a:cxn>
                      <a:cxn ang="0">
                        <a:pos x="T6" y="T7"/>
                      </a:cxn>
                      <a:cxn ang="0">
                        <a:pos x="T8" y="T9"/>
                      </a:cxn>
                    </a:cxnLst>
                    <a:rect l="0" t="0" r="r" b="b"/>
                    <a:pathLst>
                      <a:path w="658" h="146">
                        <a:moveTo>
                          <a:pt x="658" y="0"/>
                        </a:moveTo>
                        <a:lnTo>
                          <a:pt x="658" y="146"/>
                        </a:lnTo>
                        <a:lnTo>
                          <a:pt x="0" y="146"/>
                        </a:lnTo>
                        <a:lnTo>
                          <a:pt x="0" y="30"/>
                        </a:lnTo>
                        <a:lnTo>
                          <a:pt x="658" y="0"/>
                        </a:lnTo>
                        <a:close/>
                      </a:path>
                    </a:pathLst>
                  </a:custGeom>
                  <a:solidFill>
                    <a:srgbClr val="3265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325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sp>
                <p:nvSpPr>
                  <p:cNvPr id="191" name="Freeform 10">
                    <a:extLst>
                      <a:ext uri="{FF2B5EF4-FFF2-40B4-BE49-F238E27FC236}">
                        <a16:creationId xmlns:a16="http://schemas.microsoft.com/office/drawing/2014/main" id="{CADCC95A-63BF-4C6A-A091-B0821B0C59CD}"/>
                      </a:ext>
                    </a:extLst>
                  </p:cNvPr>
                  <p:cNvSpPr>
                    <a:spLocks/>
                  </p:cNvSpPr>
                  <p:nvPr/>
                </p:nvSpPr>
                <p:spPr bwMode="auto">
                  <a:xfrm rot="20132013">
                    <a:off x="2304062" y="1753759"/>
                    <a:ext cx="476132" cy="95454"/>
                  </a:xfrm>
                  <a:custGeom>
                    <a:avLst/>
                    <a:gdLst>
                      <a:gd name="T0" fmla="*/ 419 w 419"/>
                      <a:gd name="T1" fmla="*/ 0 h 84"/>
                      <a:gd name="T2" fmla="*/ 419 w 419"/>
                      <a:gd name="T3" fmla="*/ 84 h 84"/>
                      <a:gd name="T4" fmla="*/ 0 w 419"/>
                      <a:gd name="T5" fmla="*/ 68 h 84"/>
                      <a:gd name="T6" fmla="*/ 0 w 419"/>
                      <a:gd name="T7" fmla="*/ 0 h 84"/>
                      <a:gd name="T8" fmla="*/ 419 w 419"/>
                      <a:gd name="T9" fmla="*/ 0 h 84"/>
                    </a:gdLst>
                    <a:ahLst/>
                    <a:cxnLst>
                      <a:cxn ang="0">
                        <a:pos x="T0" y="T1"/>
                      </a:cxn>
                      <a:cxn ang="0">
                        <a:pos x="T2" y="T3"/>
                      </a:cxn>
                      <a:cxn ang="0">
                        <a:pos x="T4" y="T5"/>
                      </a:cxn>
                      <a:cxn ang="0">
                        <a:pos x="T6" y="T7"/>
                      </a:cxn>
                      <a:cxn ang="0">
                        <a:pos x="T8" y="T9"/>
                      </a:cxn>
                    </a:cxnLst>
                    <a:rect l="0" t="0" r="r" b="b"/>
                    <a:pathLst>
                      <a:path w="419" h="84">
                        <a:moveTo>
                          <a:pt x="419" y="0"/>
                        </a:moveTo>
                        <a:lnTo>
                          <a:pt x="419" y="84"/>
                        </a:lnTo>
                        <a:lnTo>
                          <a:pt x="0" y="68"/>
                        </a:lnTo>
                        <a:lnTo>
                          <a:pt x="0" y="0"/>
                        </a:lnTo>
                        <a:lnTo>
                          <a:pt x="419" y="0"/>
                        </a:lnTo>
                        <a:close/>
                      </a:path>
                    </a:pathLst>
                  </a:custGeom>
                  <a:solidFill>
                    <a:srgbClr val="326581">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sp>
                <p:nvSpPr>
                  <p:cNvPr id="192" name="Freeform 15">
                    <a:extLst>
                      <a:ext uri="{FF2B5EF4-FFF2-40B4-BE49-F238E27FC236}">
                        <a16:creationId xmlns:a16="http://schemas.microsoft.com/office/drawing/2014/main" id="{B3E87765-68F5-40BB-81E1-D0373CF20CBC}"/>
                      </a:ext>
                    </a:extLst>
                  </p:cNvPr>
                  <p:cNvSpPr>
                    <a:spLocks/>
                  </p:cNvSpPr>
                  <p:nvPr/>
                </p:nvSpPr>
                <p:spPr bwMode="auto">
                  <a:xfrm rot="20132013">
                    <a:off x="2266411" y="1675560"/>
                    <a:ext cx="476132" cy="86363"/>
                  </a:xfrm>
                  <a:custGeom>
                    <a:avLst/>
                    <a:gdLst>
                      <a:gd name="T0" fmla="*/ 419 w 419"/>
                      <a:gd name="T1" fmla="*/ 0 h 76"/>
                      <a:gd name="T2" fmla="*/ 419 w 419"/>
                      <a:gd name="T3" fmla="*/ 76 h 76"/>
                      <a:gd name="T4" fmla="*/ 0 w 419"/>
                      <a:gd name="T5" fmla="*/ 76 h 76"/>
                      <a:gd name="T6" fmla="*/ 0 w 419"/>
                      <a:gd name="T7" fmla="*/ 16 h 76"/>
                      <a:gd name="T8" fmla="*/ 419 w 419"/>
                      <a:gd name="T9" fmla="*/ 0 h 76"/>
                    </a:gdLst>
                    <a:ahLst/>
                    <a:cxnLst>
                      <a:cxn ang="0">
                        <a:pos x="T0" y="T1"/>
                      </a:cxn>
                      <a:cxn ang="0">
                        <a:pos x="T2" y="T3"/>
                      </a:cxn>
                      <a:cxn ang="0">
                        <a:pos x="T4" y="T5"/>
                      </a:cxn>
                      <a:cxn ang="0">
                        <a:pos x="T6" y="T7"/>
                      </a:cxn>
                      <a:cxn ang="0">
                        <a:pos x="T8" y="T9"/>
                      </a:cxn>
                    </a:cxnLst>
                    <a:rect l="0" t="0" r="r" b="b"/>
                    <a:pathLst>
                      <a:path w="419" h="76">
                        <a:moveTo>
                          <a:pt x="419" y="0"/>
                        </a:moveTo>
                        <a:lnTo>
                          <a:pt x="419" y="76"/>
                        </a:lnTo>
                        <a:lnTo>
                          <a:pt x="0" y="76"/>
                        </a:lnTo>
                        <a:lnTo>
                          <a:pt x="0" y="16"/>
                        </a:lnTo>
                        <a:lnTo>
                          <a:pt x="419" y="0"/>
                        </a:lnTo>
                        <a:close/>
                      </a:path>
                    </a:pathLst>
                  </a:custGeom>
                  <a:solidFill>
                    <a:srgbClr val="3265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sp>
                <p:nvSpPr>
                  <p:cNvPr id="193" name="Rectangle 9">
                    <a:extLst>
                      <a:ext uri="{FF2B5EF4-FFF2-40B4-BE49-F238E27FC236}">
                        <a16:creationId xmlns:a16="http://schemas.microsoft.com/office/drawing/2014/main" id="{3FCA0B8C-B079-43AA-B532-61CC099075D6}"/>
                      </a:ext>
                    </a:extLst>
                  </p:cNvPr>
                  <p:cNvSpPr>
                    <a:spLocks noChangeArrowheads="1"/>
                  </p:cNvSpPr>
                  <p:nvPr/>
                </p:nvSpPr>
                <p:spPr bwMode="auto">
                  <a:xfrm rot="20132013">
                    <a:off x="2238214" y="1866655"/>
                    <a:ext cx="92104" cy="101091"/>
                  </a:xfrm>
                  <a:prstGeom prst="rect">
                    <a:avLst/>
                  </a:prstGeom>
                  <a:solidFill>
                    <a:srgbClr val="FFCA09">
                      <a:lumMod val="7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sp>
                <p:nvSpPr>
                  <p:cNvPr id="194" name="Rectangle 16">
                    <a:extLst>
                      <a:ext uri="{FF2B5EF4-FFF2-40B4-BE49-F238E27FC236}">
                        <a16:creationId xmlns:a16="http://schemas.microsoft.com/office/drawing/2014/main" id="{2E6E0B04-4643-4F0C-9980-21F77EE6B8BD}"/>
                      </a:ext>
                    </a:extLst>
                  </p:cNvPr>
                  <p:cNvSpPr>
                    <a:spLocks noChangeArrowheads="1"/>
                  </p:cNvSpPr>
                  <p:nvPr/>
                </p:nvSpPr>
                <p:spPr bwMode="auto">
                  <a:xfrm rot="20132013">
                    <a:off x="2198207" y="1783224"/>
                    <a:ext cx="92104" cy="92104"/>
                  </a:xfrm>
                  <a:prstGeom prst="rect">
                    <a:avLst/>
                  </a:prstGeom>
                  <a:solidFill>
                    <a:srgbClr val="FFCA0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grpSp>
            <p:sp>
              <p:nvSpPr>
                <p:cNvPr id="186" name="Freeform 17">
                  <a:extLst>
                    <a:ext uri="{FF2B5EF4-FFF2-40B4-BE49-F238E27FC236}">
                      <a16:creationId xmlns:a16="http://schemas.microsoft.com/office/drawing/2014/main" id="{69B481D8-0533-4851-B564-2D58832B2445}"/>
                    </a:ext>
                  </a:extLst>
                </p:cNvPr>
                <p:cNvSpPr>
                  <a:spLocks/>
                </p:cNvSpPr>
                <p:nvPr/>
              </p:nvSpPr>
              <p:spPr bwMode="auto">
                <a:xfrm rot="20132013">
                  <a:off x="4284199" y="1588138"/>
                  <a:ext cx="235475" cy="260224"/>
                </a:xfrm>
                <a:custGeom>
                  <a:avLst/>
                  <a:gdLst>
                    <a:gd name="T0" fmla="*/ 166 w 166"/>
                    <a:gd name="T1" fmla="*/ 183 h 184"/>
                    <a:gd name="T2" fmla="*/ 165 w 166"/>
                    <a:gd name="T3" fmla="*/ 184 h 184"/>
                    <a:gd name="T4" fmla="*/ 102 w 166"/>
                    <a:gd name="T5" fmla="*/ 184 h 184"/>
                    <a:gd name="T6" fmla="*/ 102 w 166"/>
                    <a:gd name="T7" fmla="*/ 183 h 184"/>
                    <a:gd name="T8" fmla="*/ 83 w 166"/>
                    <a:gd name="T9" fmla="*/ 138 h 184"/>
                    <a:gd name="T10" fmla="*/ 57 w 166"/>
                    <a:gd name="T11" fmla="*/ 115 h 184"/>
                    <a:gd name="T12" fmla="*/ 22 w 166"/>
                    <a:gd name="T13" fmla="*/ 56 h 184"/>
                    <a:gd name="T14" fmla="*/ 0 w 166"/>
                    <a:gd name="T15" fmla="*/ 10 h 184"/>
                    <a:gd name="T16" fmla="*/ 24 w 166"/>
                    <a:gd name="T17" fmla="*/ 2 h 184"/>
                    <a:gd name="T18" fmla="*/ 53 w 166"/>
                    <a:gd name="T19" fmla="*/ 35 h 184"/>
                    <a:gd name="T20" fmla="*/ 119 w 166"/>
                    <a:gd name="T21" fmla="*/ 84 h 184"/>
                    <a:gd name="T22" fmla="*/ 157 w 166"/>
                    <a:gd name="T23" fmla="*/ 107 h 184"/>
                    <a:gd name="T24" fmla="*/ 166 w 166"/>
                    <a:gd name="T25" fmla="*/ 183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 h="184">
                      <a:moveTo>
                        <a:pt x="166" y="183"/>
                      </a:moveTo>
                      <a:cubicBezTo>
                        <a:pt x="166" y="183"/>
                        <a:pt x="166" y="184"/>
                        <a:pt x="165" y="184"/>
                      </a:cubicBezTo>
                      <a:cubicBezTo>
                        <a:pt x="102" y="184"/>
                        <a:pt x="102" y="184"/>
                        <a:pt x="102" y="184"/>
                      </a:cubicBezTo>
                      <a:cubicBezTo>
                        <a:pt x="102" y="184"/>
                        <a:pt x="102" y="184"/>
                        <a:pt x="102" y="183"/>
                      </a:cubicBezTo>
                      <a:cubicBezTo>
                        <a:pt x="100" y="166"/>
                        <a:pt x="94" y="152"/>
                        <a:pt x="83" y="138"/>
                      </a:cubicBezTo>
                      <a:cubicBezTo>
                        <a:pt x="72" y="124"/>
                        <a:pt x="70" y="128"/>
                        <a:pt x="57" y="115"/>
                      </a:cubicBezTo>
                      <a:cubicBezTo>
                        <a:pt x="44" y="103"/>
                        <a:pt x="23" y="58"/>
                        <a:pt x="22" y="56"/>
                      </a:cubicBezTo>
                      <a:cubicBezTo>
                        <a:pt x="21" y="54"/>
                        <a:pt x="0" y="15"/>
                        <a:pt x="0" y="10"/>
                      </a:cubicBezTo>
                      <a:cubicBezTo>
                        <a:pt x="0" y="5"/>
                        <a:pt x="14" y="0"/>
                        <a:pt x="24" y="2"/>
                      </a:cubicBezTo>
                      <a:cubicBezTo>
                        <a:pt x="36" y="4"/>
                        <a:pt x="37" y="9"/>
                        <a:pt x="53" y="35"/>
                      </a:cubicBezTo>
                      <a:cubicBezTo>
                        <a:pt x="69" y="62"/>
                        <a:pt x="86" y="71"/>
                        <a:pt x="119" y="84"/>
                      </a:cubicBezTo>
                      <a:cubicBezTo>
                        <a:pt x="152" y="98"/>
                        <a:pt x="151" y="99"/>
                        <a:pt x="157" y="107"/>
                      </a:cubicBezTo>
                      <a:cubicBezTo>
                        <a:pt x="163" y="115"/>
                        <a:pt x="166" y="183"/>
                        <a:pt x="166" y="183"/>
                      </a:cubicBezTo>
                      <a:close/>
                    </a:path>
                  </a:pathLst>
                </a:custGeom>
                <a:solidFill>
                  <a:srgbClr val="D692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grpSp>
        </p:grpSp>
      </p:grpSp>
      <p:sp>
        <p:nvSpPr>
          <p:cNvPr id="214" name="TextBox 213">
            <a:extLst>
              <a:ext uri="{FF2B5EF4-FFF2-40B4-BE49-F238E27FC236}">
                <a16:creationId xmlns:a16="http://schemas.microsoft.com/office/drawing/2014/main" id="{C11B72C9-91D3-47B3-97A5-3D5FE121E489}"/>
              </a:ext>
            </a:extLst>
          </p:cNvPr>
          <p:cNvSpPr txBox="1"/>
          <p:nvPr/>
        </p:nvSpPr>
        <p:spPr>
          <a:xfrm>
            <a:off x="4839932" y="1504819"/>
            <a:ext cx="1467208" cy="523220"/>
          </a:xfrm>
          <a:prstGeom prst="rect">
            <a:avLst/>
          </a:prstGeom>
          <a:noFill/>
        </p:spPr>
        <p:txBody>
          <a:bodyPr wrap="square" rtlCol="0">
            <a:spAutoFit/>
          </a:bodyPr>
          <a:lstStyle/>
          <a:p>
            <a:pPr algn="r" rtl="1"/>
            <a:r>
              <a:rPr lang="ar-SA" sz="2800" b="1" dirty="0">
                <a:latin typeface="Arabic Typesetting" panose="03020402040406030203" pitchFamily="66" charset="-78"/>
                <a:cs typeface="+mj-cs"/>
              </a:rPr>
              <a:t>عن طريق</a:t>
            </a:r>
          </a:p>
        </p:txBody>
      </p:sp>
    </p:spTree>
    <p:extLst>
      <p:ext uri="{BB962C8B-B14F-4D97-AF65-F5344CB8AC3E}">
        <p14:creationId xmlns:p14="http://schemas.microsoft.com/office/powerpoint/2010/main" val="168602319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55000" fill="hold" nodeType="withEffect">
                                  <p:stCondLst>
                                    <p:cond delay="400"/>
                                  </p:stCondLst>
                                  <p:childTnLst>
                                    <p:set>
                                      <p:cBhvr>
                                        <p:cTn id="6" dur="1" fill="hold">
                                          <p:stCondLst>
                                            <p:cond delay="0"/>
                                          </p:stCondLst>
                                        </p:cTn>
                                        <p:tgtEl>
                                          <p:spTgt spid="153"/>
                                        </p:tgtEl>
                                        <p:attrNameLst>
                                          <p:attrName>style.visibility</p:attrName>
                                        </p:attrNameLst>
                                      </p:cBhvr>
                                      <p:to>
                                        <p:strVal val="visible"/>
                                      </p:to>
                                    </p:set>
                                    <p:anim calcmode="lin" valueType="num">
                                      <p:cBhvr additive="base">
                                        <p:cTn id="7" dur="1500" fill="hold"/>
                                        <p:tgtEl>
                                          <p:spTgt spid="153"/>
                                        </p:tgtEl>
                                        <p:attrNameLst>
                                          <p:attrName>ppt_x</p:attrName>
                                        </p:attrNameLst>
                                      </p:cBhvr>
                                      <p:tavLst>
                                        <p:tav tm="0">
                                          <p:val>
                                            <p:strVal val="0-#ppt_w/2"/>
                                          </p:val>
                                        </p:tav>
                                        <p:tav tm="100000">
                                          <p:val>
                                            <p:strVal val="#ppt_x"/>
                                          </p:val>
                                        </p:tav>
                                      </p:tavLst>
                                    </p:anim>
                                    <p:anim calcmode="lin" valueType="num">
                                      <p:cBhvr additive="base">
                                        <p:cTn id="8" dur="1500" fill="hold"/>
                                        <p:tgtEl>
                                          <p:spTgt spid="153"/>
                                        </p:tgtEl>
                                        <p:attrNameLst>
                                          <p:attrName>ppt_y</p:attrName>
                                        </p:attrNameLst>
                                      </p:cBhvr>
                                      <p:tavLst>
                                        <p:tav tm="0">
                                          <p:val>
                                            <p:strVal val="1+#ppt_h/2"/>
                                          </p:val>
                                        </p:tav>
                                        <p:tav tm="100000">
                                          <p:val>
                                            <p:strVal val="#ppt_y"/>
                                          </p:val>
                                        </p:tav>
                                      </p:tavLst>
                                    </p:anim>
                                  </p:childTnLst>
                                </p:cTn>
                              </p:par>
                              <p:par>
                                <p:cTn id="9" presetID="2" presetClass="entr" presetSubtype="1" decel="71000" fill="hold" grpId="0" nodeType="withEffect">
                                  <p:stCondLst>
                                    <p:cond delay="400"/>
                                  </p:stCondLst>
                                  <p:childTnLst>
                                    <p:set>
                                      <p:cBhvr>
                                        <p:cTn id="10" dur="1" fill="hold">
                                          <p:stCondLst>
                                            <p:cond delay="0"/>
                                          </p:stCondLst>
                                        </p:cTn>
                                        <p:tgtEl>
                                          <p:spTgt spid="150"/>
                                        </p:tgtEl>
                                        <p:attrNameLst>
                                          <p:attrName>style.visibility</p:attrName>
                                        </p:attrNameLst>
                                      </p:cBhvr>
                                      <p:to>
                                        <p:strVal val="visible"/>
                                      </p:to>
                                    </p:set>
                                    <p:anim calcmode="lin" valueType="num">
                                      <p:cBhvr additive="base">
                                        <p:cTn id="11" dur="1250" fill="hold"/>
                                        <p:tgtEl>
                                          <p:spTgt spid="150"/>
                                        </p:tgtEl>
                                        <p:attrNameLst>
                                          <p:attrName>ppt_x</p:attrName>
                                        </p:attrNameLst>
                                      </p:cBhvr>
                                      <p:tavLst>
                                        <p:tav tm="0">
                                          <p:val>
                                            <p:strVal val="#ppt_x"/>
                                          </p:val>
                                        </p:tav>
                                        <p:tav tm="100000">
                                          <p:val>
                                            <p:strVal val="#ppt_x"/>
                                          </p:val>
                                        </p:tav>
                                      </p:tavLst>
                                    </p:anim>
                                    <p:anim calcmode="lin" valueType="num">
                                      <p:cBhvr additive="base">
                                        <p:cTn id="12" dur="1250" fill="hold"/>
                                        <p:tgtEl>
                                          <p:spTgt spid="150"/>
                                        </p:tgtEl>
                                        <p:attrNameLst>
                                          <p:attrName>ppt_y</p:attrName>
                                        </p:attrNameLst>
                                      </p:cBhvr>
                                      <p:tavLst>
                                        <p:tav tm="0">
                                          <p:val>
                                            <p:strVal val="0-#ppt_h/2"/>
                                          </p:val>
                                        </p:tav>
                                        <p:tav tm="100000">
                                          <p:val>
                                            <p:strVal val="#ppt_y"/>
                                          </p:val>
                                        </p:tav>
                                      </p:tavLst>
                                    </p:anim>
                                  </p:childTnLst>
                                </p:cTn>
                              </p:par>
                              <p:par>
                                <p:cTn id="13" presetID="2" presetClass="entr" presetSubtype="1" decel="71000" fill="hold" grpId="0" nodeType="withEffect">
                                  <p:stCondLst>
                                    <p:cond delay="400"/>
                                  </p:stCondLst>
                                  <p:childTnLst>
                                    <p:set>
                                      <p:cBhvr>
                                        <p:cTn id="14" dur="1" fill="hold">
                                          <p:stCondLst>
                                            <p:cond delay="0"/>
                                          </p:stCondLst>
                                        </p:cTn>
                                        <p:tgtEl>
                                          <p:spTgt spid="151"/>
                                        </p:tgtEl>
                                        <p:attrNameLst>
                                          <p:attrName>style.visibility</p:attrName>
                                        </p:attrNameLst>
                                      </p:cBhvr>
                                      <p:to>
                                        <p:strVal val="visible"/>
                                      </p:to>
                                    </p:set>
                                    <p:anim calcmode="lin" valueType="num">
                                      <p:cBhvr additive="base">
                                        <p:cTn id="15" dur="1250" fill="hold"/>
                                        <p:tgtEl>
                                          <p:spTgt spid="151"/>
                                        </p:tgtEl>
                                        <p:attrNameLst>
                                          <p:attrName>ppt_x</p:attrName>
                                        </p:attrNameLst>
                                      </p:cBhvr>
                                      <p:tavLst>
                                        <p:tav tm="0">
                                          <p:val>
                                            <p:strVal val="#ppt_x"/>
                                          </p:val>
                                        </p:tav>
                                        <p:tav tm="100000">
                                          <p:val>
                                            <p:strVal val="#ppt_x"/>
                                          </p:val>
                                        </p:tav>
                                      </p:tavLst>
                                    </p:anim>
                                    <p:anim calcmode="lin" valueType="num">
                                      <p:cBhvr additive="base">
                                        <p:cTn id="16" dur="1250" fill="hold"/>
                                        <p:tgtEl>
                                          <p:spTgt spid="151"/>
                                        </p:tgtEl>
                                        <p:attrNameLst>
                                          <p:attrName>ppt_y</p:attrName>
                                        </p:attrNameLst>
                                      </p:cBhvr>
                                      <p:tavLst>
                                        <p:tav tm="0">
                                          <p:val>
                                            <p:strVal val="0-#ppt_h/2"/>
                                          </p:val>
                                        </p:tav>
                                        <p:tav tm="100000">
                                          <p:val>
                                            <p:strVal val="#ppt_y"/>
                                          </p:val>
                                        </p:tav>
                                      </p:tavLst>
                                    </p:anim>
                                  </p:childTnLst>
                                </p:cTn>
                              </p:par>
                              <p:par>
                                <p:cTn id="17" presetID="2" presetClass="entr" presetSubtype="1" decel="71000" fill="hold" grpId="0" nodeType="withEffect">
                                  <p:stCondLst>
                                    <p:cond delay="400"/>
                                  </p:stCondLst>
                                  <p:childTnLst>
                                    <p:set>
                                      <p:cBhvr>
                                        <p:cTn id="18" dur="1" fill="hold">
                                          <p:stCondLst>
                                            <p:cond delay="0"/>
                                          </p:stCondLst>
                                        </p:cTn>
                                        <p:tgtEl>
                                          <p:spTgt spid="152"/>
                                        </p:tgtEl>
                                        <p:attrNameLst>
                                          <p:attrName>style.visibility</p:attrName>
                                        </p:attrNameLst>
                                      </p:cBhvr>
                                      <p:to>
                                        <p:strVal val="visible"/>
                                      </p:to>
                                    </p:set>
                                    <p:anim calcmode="lin" valueType="num">
                                      <p:cBhvr additive="base">
                                        <p:cTn id="19" dur="1250" fill="hold"/>
                                        <p:tgtEl>
                                          <p:spTgt spid="152"/>
                                        </p:tgtEl>
                                        <p:attrNameLst>
                                          <p:attrName>ppt_x</p:attrName>
                                        </p:attrNameLst>
                                      </p:cBhvr>
                                      <p:tavLst>
                                        <p:tav tm="0">
                                          <p:val>
                                            <p:strVal val="#ppt_x"/>
                                          </p:val>
                                        </p:tav>
                                        <p:tav tm="100000">
                                          <p:val>
                                            <p:strVal val="#ppt_x"/>
                                          </p:val>
                                        </p:tav>
                                      </p:tavLst>
                                    </p:anim>
                                    <p:anim calcmode="lin" valueType="num">
                                      <p:cBhvr additive="base">
                                        <p:cTn id="20" dur="1250" fill="hold"/>
                                        <p:tgtEl>
                                          <p:spTgt spid="15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12" decel="47000" fill="hold" nodeType="click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additive="base">
                                        <p:cTn id="30" dur="1250" fill="hold"/>
                                        <p:tgtEl>
                                          <p:spTgt spid="138"/>
                                        </p:tgtEl>
                                        <p:attrNameLst>
                                          <p:attrName>ppt_x</p:attrName>
                                        </p:attrNameLst>
                                      </p:cBhvr>
                                      <p:tavLst>
                                        <p:tav tm="0">
                                          <p:val>
                                            <p:strVal val="0-#ppt_w/2"/>
                                          </p:val>
                                        </p:tav>
                                        <p:tav tm="100000">
                                          <p:val>
                                            <p:strVal val="#ppt_x"/>
                                          </p:val>
                                        </p:tav>
                                      </p:tavLst>
                                    </p:anim>
                                    <p:anim calcmode="lin" valueType="num">
                                      <p:cBhvr additive="base">
                                        <p:cTn id="31" dur="1250" fill="hold"/>
                                        <p:tgtEl>
                                          <p:spTgt spid="13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2" decel="47000" fill="hold" nodeType="clickEffect">
                                  <p:stCondLst>
                                    <p:cond delay="0"/>
                                  </p:stCondLst>
                                  <p:childTnLst>
                                    <p:set>
                                      <p:cBhvr>
                                        <p:cTn id="35" dur="1" fill="hold">
                                          <p:stCondLst>
                                            <p:cond delay="0"/>
                                          </p:stCondLst>
                                        </p:cTn>
                                        <p:tgtEl>
                                          <p:spTgt spid="143"/>
                                        </p:tgtEl>
                                        <p:attrNameLst>
                                          <p:attrName>style.visibility</p:attrName>
                                        </p:attrNameLst>
                                      </p:cBhvr>
                                      <p:to>
                                        <p:strVal val="visible"/>
                                      </p:to>
                                    </p:set>
                                    <p:anim calcmode="lin" valueType="num">
                                      <p:cBhvr additive="base">
                                        <p:cTn id="36" dur="1250" fill="hold"/>
                                        <p:tgtEl>
                                          <p:spTgt spid="143"/>
                                        </p:tgtEl>
                                        <p:attrNameLst>
                                          <p:attrName>ppt_x</p:attrName>
                                        </p:attrNameLst>
                                      </p:cBhvr>
                                      <p:tavLst>
                                        <p:tav tm="0">
                                          <p:val>
                                            <p:strVal val="0-#ppt_w/2"/>
                                          </p:val>
                                        </p:tav>
                                        <p:tav tm="100000">
                                          <p:val>
                                            <p:strVal val="#ppt_x"/>
                                          </p:val>
                                        </p:tav>
                                      </p:tavLst>
                                    </p:anim>
                                    <p:anim calcmode="lin" valueType="num">
                                      <p:cBhvr additive="base">
                                        <p:cTn id="37" dur="1250" fill="hold"/>
                                        <p:tgtEl>
                                          <p:spTgt spid="14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12" decel="47000" fill="hold" nodeType="clickEffect">
                                  <p:stCondLst>
                                    <p:cond delay="0"/>
                                  </p:stCondLst>
                                  <p:childTnLst>
                                    <p:set>
                                      <p:cBhvr>
                                        <p:cTn id="41" dur="1" fill="hold">
                                          <p:stCondLst>
                                            <p:cond delay="0"/>
                                          </p:stCondLst>
                                        </p:cTn>
                                        <p:tgtEl>
                                          <p:spTgt spid="147"/>
                                        </p:tgtEl>
                                        <p:attrNameLst>
                                          <p:attrName>style.visibility</p:attrName>
                                        </p:attrNameLst>
                                      </p:cBhvr>
                                      <p:to>
                                        <p:strVal val="visible"/>
                                      </p:to>
                                    </p:set>
                                    <p:anim calcmode="lin" valueType="num">
                                      <p:cBhvr additive="base">
                                        <p:cTn id="42" dur="1250" fill="hold"/>
                                        <p:tgtEl>
                                          <p:spTgt spid="147"/>
                                        </p:tgtEl>
                                        <p:attrNameLst>
                                          <p:attrName>ppt_x</p:attrName>
                                        </p:attrNameLst>
                                      </p:cBhvr>
                                      <p:tavLst>
                                        <p:tav tm="0">
                                          <p:val>
                                            <p:strVal val="0-#ppt_w/2"/>
                                          </p:val>
                                        </p:tav>
                                        <p:tav tm="100000">
                                          <p:val>
                                            <p:strVal val="#ppt_x"/>
                                          </p:val>
                                        </p:tav>
                                      </p:tavLst>
                                    </p:anim>
                                    <p:anim calcmode="lin" valueType="num">
                                      <p:cBhvr additive="base">
                                        <p:cTn id="43" dur="1250" fill="hold"/>
                                        <p:tgtEl>
                                          <p:spTgt spid="1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P spid="151" grpId="0" animBg="1"/>
      <p:bldP spid="152" grpId="0" animBg="1"/>
      <p:bldP spid="2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038E6734-F7ED-4197-AE1C-DE222063D26D}"/>
              </a:ext>
            </a:extLst>
          </p:cNvPr>
          <p:cNvGrpSpPr/>
          <p:nvPr/>
        </p:nvGrpSpPr>
        <p:grpSpPr>
          <a:xfrm>
            <a:off x="-290920" y="0"/>
            <a:ext cx="12536708" cy="6858000"/>
            <a:chOff x="-290920" y="0"/>
            <a:chExt cx="12536708" cy="6858000"/>
          </a:xfrm>
        </p:grpSpPr>
        <p:sp>
          <p:nvSpPr>
            <p:cNvPr id="51" name="Rectangle 50">
              <a:extLst>
                <a:ext uri="{FF2B5EF4-FFF2-40B4-BE49-F238E27FC236}">
                  <a16:creationId xmlns:a16="http://schemas.microsoft.com/office/drawing/2014/main" id="{B7FF06C6-EDB2-4E2A-B33F-9667DAB48738}"/>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DD389168-73D4-4CCF-B806-15F4C9CFBC65}"/>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FD36EBE0-2C84-494E-9C0B-54A6EFA86DA6}"/>
                </a:ext>
              </a:extLst>
            </p:cNvPr>
            <p:cNvSpPr txBox="1"/>
            <p:nvPr/>
          </p:nvSpPr>
          <p:spPr>
            <a:xfrm rot="16200000">
              <a:off x="10926580" y="3208181"/>
              <a:ext cx="1992086" cy="646331"/>
            </a:xfrm>
            <a:prstGeom prst="rect">
              <a:avLst/>
            </a:prstGeom>
            <a:noFill/>
          </p:spPr>
          <p:txBody>
            <a:bodyPr wrap="square" rtlCol="0">
              <a:spAutoFit/>
            </a:bodyPr>
            <a:lstStyle/>
            <a:p>
              <a:pPr algn="ctr"/>
              <a:r>
                <a:rPr lang="ar-SA" sz="3600" b="1" dirty="0">
                  <a:latin typeface="Arabic Typesetting" panose="03020402040406030203" pitchFamily="66" charset="-78"/>
                  <a:cs typeface="Arabic Typesetting" panose="03020402040406030203" pitchFamily="66" charset="-78"/>
                </a:rPr>
                <a:t>مقدمة</a:t>
              </a:r>
              <a:endParaRPr lang="en-US" sz="2800" b="1" dirty="0">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FE3F6E56-804E-434E-AD42-D62A42CB3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208D727C-49D3-4C59-91D3-816C0DD22E21}"/>
              </a:ext>
            </a:extLst>
          </p:cNvPr>
          <p:cNvGrpSpPr/>
          <p:nvPr/>
        </p:nvGrpSpPr>
        <p:grpSpPr>
          <a:xfrm>
            <a:off x="226788" y="-2"/>
            <a:ext cx="11466631" cy="6858000"/>
            <a:chOff x="213096" y="0"/>
            <a:chExt cx="11466631" cy="6858000"/>
          </a:xfrm>
        </p:grpSpPr>
        <p:sp>
          <p:nvSpPr>
            <p:cNvPr id="56" name="Rectangle 55">
              <a:extLst>
                <a:ext uri="{FF2B5EF4-FFF2-40B4-BE49-F238E27FC236}">
                  <a16:creationId xmlns:a16="http://schemas.microsoft.com/office/drawing/2014/main" id="{A369AF8C-7DC3-4D77-B3F1-5B8A444D2822}"/>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6A173B44-EE6F-4236-9AB2-49524EA553D7}"/>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B40A12D7-9F13-43EC-95DE-B85ADBCAA6B6}"/>
                </a:ext>
              </a:extLst>
            </p:cNvPr>
            <p:cNvSpPr txBox="1"/>
            <p:nvPr/>
          </p:nvSpPr>
          <p:spPr>
            <a:xfrm rot="16200000">
              <a:off x="10122203" y="3317954"/>
              <a:ext cx="2591828" cy="523220"/>
            </a:xfrm>
            <a:prstGeom prst="rect">
              <a:avLst/>
            </a:prstGeom>
            <a:noFill/>
          </p:spPr>
          <p:txBody>
            <a:bodyPr wrap="square" rtlCol="0">
              <a:spAutoFit/>
            </a:bodyPr>
            <a:lstStyle/>
            <a:p>
              <a:pPr algn="ctr"/>
              <a:r>
                <a:rPr lang="ar-SA" sz="2800" b="1" dirty="0">
                  <a:latin typeface="Arabic Typesetting" panose="03020402040406030203" pitchFamily="66" charset="-78"/>
                  <a:cs typeface="Arabic Typesetting" panose="03020402040406030203" pitchFamily="66" charset="-78"/>
                </a:rPr>
                <a:t>تجاربي والتخطيط مستقبلًا</a:t>
              </a:r>
              <a:endParaRPr lang="en-US" sz="2800" b="1" dirty="0">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BA271034-9DEF-432C-A1F3-B6470D2555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sp>
        <p:nvSpPr>
          <p:cNvPr id="61" name="Rectangle 60">
            <a:extLst>
              <a:ext uri="{FF2B5EF4-FFF2-40B4-BE49-F238E27FC236}">
                <a16:creationId xmlns:a16="http://schemas.microsoft.com/office/drawing/2014/main" id="{1079FD4E-778D-428A-B08F-1B97893971C7}"/>
              </a:ext>
            </a:extLst>
          </p:cNvPr>
          <p:cNvSpPr/>
          <p:nvPr/>
        </p:nvSpPr>
        <p:spPr>
          <a:xfrm>
            <a:off x="427907" y="0"/>
            <a:ext cx="10717318" cy="6858000"/>
          </a:xfrm>
          <a:prstGeom prst="rect">
            <a:avLst/>
          </a:prstGeom>
          <a:solidFill>
            <a:schemeClr val="bg1"/>
          </a:solidFill>
          <a:ln>
            <a:solidFill>
              <a:schemeClr val="bg1"/>
            </a:solid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7" name="Picture 76">
            <a:extLst>
              <a:ext uri="{FF2B5EF4-FFF2-40B4-BE49-F238E27FC236}">
                <a16:creationId xmlns:a16="http://schemas.microsoft.com/office/drawing/2014/main" id="{483ADFBB-BF5A-4E0E-8CB6-829004939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209050" y="3285074"/>
            <a:ext cx="530600" cy="455398"/>
          </a:xfrm>
          <a:prstGeom prst="rect">
            <a:avLst/>
          </a:prstGeom>
        </p:spPr>
      </p:pic>
      <p:sp>
        <p:nvSpPr>
          <p:cNvPr id="78" name="Rectangle 77">
            <a:extLst>
              <a:ext uri="{FF2B5EF4-FFF2-40B4-BE49-F238E27FC236}">
                <a16:creationId xmlns:a16="http://schemas.microsoft.com/office/drawing/2014/main" id="{7F6E7282-A83F-4507-90BF-880CB249595B}"/>
              </a:ext>
            </a:extLst>
          </p:cNvPr>
          <p:cNvSpPr/>
          <p:nvPr/>
        </p:nvSpPr>
        <p:spPr>
          <a:xfrm>
            <a:off x="-628338" y="0"/>
            <a:ext cx="234072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79" name="Freeform: Shape 78">
            <a:extLst>
              <a:ext uri="{FF2B5EF4-FFF2-40B4-BE49-F238E27FC236}">
                <a16:creationId xmlns:a16="http://schemas.microsoft.com/office/drawing/2014/main" id="{347BE583-CFF6-45C4-AE42-03ED570B0117}"/>
              </a:ext>
            </a:extLst>
          </p:cNvPr>
          <p:cNvSpPr/>
          <p:nvPr/>
        </p:nvSpPr>
        <p:spPr>
          <a:xfrm>
            <a:off x="709576"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0" name="TextBox 79">
            <a:extLst>
              <a:ext uri="{FF2B5EF4-FFF2-40B4-BE49-F238E27FC236}">
                <a16:creationId xmlns:a16="http://schemas.microsoft.com/office/drawing/2014/main" id="{EE4D7798-09B9-4901-AFF8-D5C18F2EC9DC}"/>
              </a:ext>
            </a:extLst>
          </p:cNvPr>
          <p:cNvSpPr txBox="1"/>
          <p:nvPr/>
        </p:nvSpPr>
        <p:spPr>
          <a:xfrm rot="16200000">
            <a:off x="301569" y="3247752"/>
            <a:ext cx="2405394"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تقويم التخطيط</a:t>
            </a:r>
            <a:endParaRPr lang="en-US" sz="3200" b="1" dirty="0">
              <a:latin typeface="Arabic Typesetting" panose="03020402040406030203" pitchFamily="66" charset="-78"/>
              <a:cs typeface="Arabic Typesetting" panose="03020402040406030203" pitchFamily="66" charset="-78"/>
            </a:endParaRPr>
          </a:p>
        </p:txBody>
      </p:sp>
      <p:pic>
        <p:nvPicPr>
          <p:cNvPr id="81" name="Picture 80">
            <a:extLst>
              <a:ext uri="{FF2B5EF4-FFF2-40B4-BE49-F238E27FC236}">
                <a16:creationId xmlns:a16="http://schemas.microsoft.com/office/drawing/2014/main" id="{34D5A87E-6403-41BA-A6E9-C0C3B85DF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53519" y="3285074"/>
            <a:ext cx="530600" cy="455398"/>
          </a:xfrm>
          <a:prstGeom prst="rect">
            <a:avLst/>
          </a:prstGeom>
        </p:spPr>
      </p:pic>
      <p:sp>
        <p:nvSpPr>
          <p:cNvPr id="82" name="Rectangle 81">
            <a:extLst>
              <a:ext uri="{FF2B5EF4-FFF2-40B4-BE49-F238E27FC236}">
                <a16:creationId xmlns:a16="http://schemas.microsoft.com/office/drawing/2014/main" id="{7A51AFFB-391A-42C8-B1CE-8772DADE3287}"/>
              </a:ext>
            </a:extLst>
          </p:cNvPr>
          <p:cNvSpPr/>
          <p:nvPr/>
        </p:nvSpPr>
        <p:spPr>
          <a:xfrm>
            <a:off x="-735036"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83" name="Freeform: Shape 82">
            <a:extLst>
              <a:ext uri="{FF2B5EF4-FFF2-40B4-BE49-F238E27FC236}">
                <a16:creationId xmlns:a16="http://schemas.microsoft.com/office/drawing/2014/main" id="{690DF8CE-32D9-4A73-A5C8-34BEE90CD187}"/>
              </a:ext>
            </a:extLst>
          </p:cNvPr>
          <p:cNvSpPr/>
          <p:nvPr/>
        </p:nvSpPr>
        <p:spPr>
          <a:xfrm>
            <a:off x="250318"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4" name="TextBox 83">
            <a:extLst>
              <a:ext uri="{FF2B5EF4-FFF2-40B4-BE49-F238E27FC236}">
                <a16:creationId xmlns:a16="http://schemas.microsoft.com/office/drawing/2014/main" id="{2B8A80C1-6C14-430D-8AD7-9E6BACF576E4}"/>
              </a:ext>
            </a:extLst>
          </p:cNvPr>
          <p:cNvSpPr txBox="1"/>
          <p:nvPr/>
        </p:nvSpPr>
        <p:spPr>
          <a:xfrm rot="16200000">
            <a:off x="-583409" y="3262314"/>
            <a:ext cx="327991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اكتشاف خطأ التخطيط </a:t>
            </a:r>
            <a:endParaRPr lang="en-US" sz="3200" b="1" dirty="0">
              <a:latin typeface="Arabic Typesetting" panose="03020402040406030203" pitchFamily="66" charset="-78"/>
              <a:cs typeface="Arabic Typesetting" panose="03020402040406030203" pitchFamily="66" charset="-78"/>
            </a:endParaRPr>
          </a:p>
        </p:txBody>
      </p:sp>
      <p:pic>
        <p:nvPicPr>
          <p:cNvPr id="85" name="Picture 84">
            <a:extLst>
              <a:ext uri="{FF2B5EF4-FFF2-40B4-BE49-F238E27FC236}">
                <a16:creationId xmlns:a16="http://schemas.microsoft.com/office/drawing/2014/main" id="{1CBF25C7-04FC-4258-9B2D-DD3D777EB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6858" y="3285074"/>
            <a:ext cx="530600" cy="455398"/>
          </a:xfrm>
          <a:prstGeom prst="rect">
            <a:avLst/>
          </a:prstGeom>
        </p:spPr>
      </p:pic>
      <p:sp>
        <p:nvSpPr>
          <p:cNvPr id="86" name="Rectangle 85">
            <a:extLst>
              <a:ext uri="{FF2B5EF4-FFF2-40B4-BE49-F238E27FC236}">
                <a16:creationId xmlns:a16="http://schemas.microsoft.com/office/drawing/2014/main" id="{CBF8FD87-7F58-486A-B8FD-9A27878E172F}"/>
              </a:ext>
            </a:extLst>
          </p:cNvPr>
          <p:cNvSpPr/>
          <p:nvPr/>
        </p:nvSpPr>
        <p:spPr>
          <a:xfrm>
            <a:off x="-824760"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7" name="Freeform: Shape 86">
            <a:extLst>
              <a:ext uri="{FF2B5EF4-FFF2-40B4-BE49-F238E27FC236}">
                <a16:creationId xmlns:a16="http://schemas.microsoft.com/office/drawing/2014/main" id="{3406DCA4-D594-41A1-B922-FBD11A21D077}"/>
              </a:ext>
            </a:extLst>
          </p:cNvPr>
          <p:cNvSpPr/>
          <p:nvPr/>
        </p:nvSpPr>
        <p:spPr>
          <a:xfrm>
            <a:off x="-197155"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pic>
        <p:nvPicPr>
          <p:cNvPr id="89" name="Picture 88">
            <a:extLst>
              <a:ext uri="{FF2B5EF4-FFF2-40B4-BE49-F238E27FC236}">
                <a16:creationId xmlns:a16="http://schemas.microsoft.com/office/drawing/2014/main" id="{8CC75E0D-EBDA-4F53-BA5C-0C38E5441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60932" y="3285074"/>
            <a:ext cx="530600" cy="455398"/>
          </a:xfrm>
          <a:prstGeom prst="rect">
            <a:avLst/>
          </a:prstGeom>
        </p:spPr>
      </p:pic>
      <p:sp>
        <p:nvSpPr>
          <p:cNvPr id="90" name="Rectangle 89">
            <a:extLst>
              <a:ext uri="{FF2B5EF4-FFF2-40B4-BE49-F238E27FC236}">
                <a16:creationId xmlns:a16="http://schemas.microsoft.com/office/drawing/2014/main" id="{EF034116-8344-4C21-9B27-9877244BCB72}"/>
              </a:ext>
            </a:extLst>
          </p:cNvPr>
          <p:cNvSpPr/>
          <p:nvPr/>
        </p:nvSpPr>
        <p:spPr>
          <a:xfrm>
            <a:off x="-1243853"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91" name="Freeform: Shape 90">
            <a:extLst>
              <a:ext uri="{FF2B5EF4-FFF2-40B4-BE49-F238E27FC236}">
                <a16:creationId xmlns:a16="http://schemas.microsoft.com/office/drawing/2014/main" id="{69F2332D-070A-42C3-80A9-1FE87D052DD1}"/>
              </a:ext>
            </a:extLst>
          </p:cNvPr>
          <p:cNvSpPr/>
          <p:nvPr/>
        </p:nvSpPr>
        <p:spPr>
          <a:xfrm>
            <a:off x="-616248"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92" name="TextBox 91">
            <a:extLst>
              <a:ext uri="{FF2B5EF4-FFF2-40B4-BE49-F238E27FC236}">
                <a16:creationId xmlns:a16="http://schemas.microsoft.com/office/drawing/2014/main" id="{E81A24DB-4E84-4E6D-8D05-C6192C03C8B9}"/>
              </a:ext>
            </a:extLst>
          </p:cNvPr>
          <p:cNvSpPr txBox="1"/>
          <p:nvPr/>
        </p:nvSpPr>
        <p:spPr>
          <a:xfrm rot="16200000">
            <a:off x="-1083647" y="3252740"/>
            <a:ext cx="258649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التقويم</a:t>
            </a:r>
            <a:endParaRPr lang="en-US" sz="3200" b="1" dirty="0">
              <a:latin typeface="Arabic Typesetting" panose="03020402040406030203" pitchFamily="66" charset="-78"/>
              <a:cs typeface="Arabic Typesetting" panose="03020402040406030203" pitchFamily="66" charset="-78"/>
            </a:endParaRPr>
          </a:p>
        </p:txBody>
      </p:sp>
      <p:pic>
        <p:nvPicPr>
          <p:cNvPr id="93" name="Picture 92">
            <a:extLst>
              <a:ext uri="{FF2B5EF4-FFF2-40B4-BE49-F238E27FC236}">
                <a16:creationId xmlns:a16="http://schemas.microsoft.com/office/drawing/2014/main" id="{6789A9FB-169E-4506-BE22-5EC26BED1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80025" y="3285074"/>
            <a:ext cx="530600" cy="455398"/>
          </a:xfrm>
          <a:prstGeom prst="rect">
            <a:avLst/>
          </a:prstGeom>
        </p:spPr>
      </p:pic>
      <p:sp>
        <p:nvSpPr>
          <p:cNvPr id="62" name="Freeform: Shape 61">
            <a:extLst>
              <a:ext uri="{FF2B5EF4-FFF2-40B4-BE49-F238E27FC236}">
                <a16:creationId xmlns:a16="http://schemas.microsoft.com/office/drawing/2014/main" id="{67DB4514-65BA-420D-BBB3-CCF0A5B397CB}"/>
              </a:ext>
            </a:extLst>
          </p:cNvPr>
          <p:cNvSpPr/>
          <p:nvPr/>
        </p:nvSpPr>
        <p:spPr>
          <a:xfrm>
            <a:off x="10367237" y="2337440"/>
            <a:ext cx="79876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 name="TextBox 62">
            <a:extLst>
              <a:ext uri="{FF2B5EF4-FFF2-40B4-BE49-F238E27FC236}">
                <a16:creationId xmlns:a16="http://schemas.microsoft.com/office/drawing/2014/main" id="{F86CE46E-7143-4535-BF09-36D36B082851}"/>
              </a:ext>
            </a:extLst>
          </p:cNvPr>
          <p:cNvSpPr txBox="1"/>
          <p:nvPr/>
        </p:nvSpPr>
        <p:spPr>
          <a:xfrm rot="16200000">
            <a:off x="9680057" y="3260282"/>
            <a:ext cx="2538040"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رصد مشكلات التخطيط</a:t>
            </a:r>
            <a:endParaRPr lang="en-US" sz="3200" b="1" dirty="0">
              <a:latin typeface="Arabic Typesetting" panose="03020402040406030203" pitchFamily="66" charset="-78"/>
              <a:cs typeface="Arabic Typesetting" panose="03020402040406030203" pitchFamily="66" charset="-78"/>
            </a:endParaRPr>
          </a:p>
        </p:txBody>
      </p:sp>
      <p:sp>
        <p:nvSpPr>
          <p:cNvPr id="45" name="TextBox 44">
            <a:extLst>
              <a:ext uri="{FF2B5EF4-FFF2-40B4-BE49-F238E27FC236}">
                <a16:creationId xmlns:a16="http://schemas.microsoft.com/office/drawing/2014/main" id="{C9FDC949-334E-4336-9930-4288F52EE763}"/>
              </a:ext>
            </a:extLst>
          </p:cNvPr>
          <p:cNvSpPr txBox="1"/>
          <p:nvPr/>
        </p:nvSpPr>
        <p:spPr>
          <a:xfrm rot="16200000">
            <a:off x="-958824" y="3329514"/>
            <a:ext cx="3175032" cy="461665"/>
          </a:xfrm>
          <a:prstGeom prst="rect">
            <a:avLst/>
          </a:prstGeom>
          <a:noFill/>
        </p:spPr>
        <p:txBody>
          <a:bodyPr wrap="square" rtlCol="0">
            <a:spAutoFit/>
          </a:bodyPr>
          <a:lstStyle/>
          <a:p>
            <a:pPr algn="ctr"/>
            <a:r>
              <a:rPr lang="ar-SA" sz="2400" b="1" dirty="0">
                <a:latin typeface="Arabic Typesetting" panose="03020402040406030203" pitchFamily="66" charset="-78"/>
                <a:cs typeface="Arabic Typesetting" panose="03020402040406030203" pitchFamily="66" charset="-78"/>
              </a:rPr>
              <a:t>التغلب على مشكلات التخطيط </a:t>
            </a:r>
            <a:endParaRPr lang="en-US" sz="2400" b="1" dirty="0">
              <a:latin typeface="Arabic Typesetting" panose="03020402040406030203" pitchFamily="66" charset="-78"/>
              <a:cs typeface="Arabic Typesetting" panose="03020402040406030203" pitchFamily="66" charset="-78"/>
            </a:endParaRPr>
          </a:p>
        </p:txBody>
      </p:sp>
      <p:pic>
        <p:nvPicPr>
          <p:cNvPr id="5" name="Picture 4">
            <a:extLst>
              <a:ext uri="{FF2B5EF4-FFF2-40B4-BE49-F238E27FC236}">
                <a16:creationId xmlns:a16="http://schemas.microsoft.com/office/drawing/2014/main" id="{B57C88FF-FA58-4EA4-9385-7A4FCBA899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4037" y="1011618"/>
            <a:ext cx="5491043" cy="5842651"/>
          </a:xfrm>
          <a:prstGeom prst="rect">
            <a:avLst/>
          </a:prstGeom>
        </p:spPr>
      </p:pic>
      <p:sp>
        <p:nvSpPr>
          <p:cNvPr id="49" name="TextBox 48">
            <a:extLst>
              <a:ext uri="{FF2B5EF4-FFF2-40B4-BE49-F238E27FC236}">
                <a16:creationId xmlns:a16="http://schemas.microsoft.com/office/drawing/2014/main" id="{BC69FFC5-54A8-4F09-80D9-FB2B2E707043}"/>
              </a:ext>
            </a:extLst>
          </p:cNvPr>
          <p:cNvSpPr txBox="1"/>
          <p:nvPr/>
        </p:nvSpPr>
        <p:spPr>
          <a:xfrm>
            <a:off x="7126555" y="3614050"/>
            <a:ext cx="3071973" cy="1815882"/>
          </a:xfrm>
          <a:prstGeom prst="rect">
            <a:avLst/>
          </a:prstGeom>
          <a:noFill/>
        </p:spPr>
        <p:txBody>
          <a:bodyPr wrap="square" rtlCol="0">
            <a:spAutoFit/>
          </a:bodyPr>
          <a:lstStyle/>
          <a:p>
            <a:pPr algn="ctr" rtl="1"/>
            <a:r>
              <a:rPr lang="ar-SA" sz="2800" b="1" dirty="0">
                <a:latin typeface="Arabic Typesetting" panose="03020402040406030203" pitchFamily="66" charset="-78"/>
                <a:cs typeface="+mj-cs"/>
              </a:rPr>
              <a:t>نشاهد معًا المقطع التالي ثم ندون الملاحظات عن  </a:t>
            </a:r>
            <a:r>
              <a:rPr lang="ar-SA" sz="2800" b="1" dirty="0">
                <a:highlight>
                  <a:srgbClr val="FFFF00"/>
                </a:highlight>
                <a:latin typeface="Arabic Typesetting" panose="03020402040406030203" pitchFamily="66" charset="-78"/>
                <a:cs typeface="+mj-cs"/>
              </a:rPr>
              <a:t>كيفية التخطيط للدراسة </a:t>
            </a:r>
          </a:p>
          <a:p>
            <a:pPr algn="ctr" rtl="1"/>
            <a:r>
              <a:rPr lang="ar-SA" sz="2800" b="1" dirty="0">
                <a:latin typeface="Arabic Typesetting" panose="03020402040406030203" pitchFamily="66" charset="-78"/>
                <a:cs typeface="+mj-cs"/>
              </a:rPr>
              <a:t>على شكل نقاط رئيسية.</a:t>
            </a:r>
          </a:p>
        </p:txBody>
      </p:sp>
      <p:pic>
        <p:nvPicPr>
          <p:cNvPr id="60" name="Picture 59">
            <a:extLst>
              <a:ext uri="{FF2B5EF4-FFF2-40B4-BE49-F238E27FC236}">
                <a16:creationId xmlns:a16="http://schemas.microsoft.com/office/drawing/2014/main" id="{182F4DA1-6E21-425D-8CEA-A044B12E6462}"/>
              </a:ext>
            </a:extLst>
          </p:cNvPr>
          <p:cNvPicPr>
            <a:picLocks noChangeAspect="1"/>
          </p:cNvPicPr>
          <p:nvPr/>
        </p:nvPicPr>
        <p:blipFill rotWithShape="1">
          <a:blip r:embed="rId5">
            <a:extLst>
              <a:ext uri="{28A0092B-C50C-407E-A947-70E740481C1C}">
                <a14:useLocalDpi xmlns:a14="http://schemas.microsoft.com/office/drawing/2010/main" val="0"/>
              </a:ext>
            </a:extLst>
          </a:blip>
          <a:srcRect l="11032" r="3435" b="9652"/>
          <a:stretch/>
        </p:blipFill>
        <p:spPr>
          <a:xfrm>
            <a:off x="9158903" y="2186386"/>
            <a:ext cx="1014447" cy="1071563"/>
          </a:xfrm>
          <a:prstGeom prst="rect">
            <a:avLst/>
          </a:prstGeom>
        </p:spPr>
      </p:pic>
      <p:sp>
        <p:nvSpPr>
          <p:cNvPr id="64" name="TextBox 63">
            <a:extLst>
              <a:ext uri="{FF2B5EF4-FFF2-40B4-BE49-F238E27FC236}">
                <a16:creationId xmlns:a16="http://schemas.microsoft.com/office/drawing/2014/main" id="{B6507C74-3822-4ABE-B80E-101FAFA2941F}"/>
              </a:ext>
            </a:extLst>
          </p:cNvPr>
          <p:cNvSpPr txBox="1"/>
          <p:nvPr/>
        </p:nvSpPr>
        <p:spPr>
          <a:xfrm>
            <a:off x="7259274" y="2468855"/>
            <a:ext cx="2340247" cy="584775"/>
          </a:xfrm>
          <a:prstGeom prst="rect">
            <a:avLst/>
          </a:prstGeom>
          <a:noFill/>
        </p:spPr>
        <p:txBody>
          <a:bodyPr wrap="square" rtlCol="0">
            <a:spAutoFit/>
          </a:bodyPr>
          <a:lstStyle/>
          <a:p>
            <a:pPr algn="ctr" rtl="1"/>
            <a:r>
              <a:rPr lang="ar-SA" sz="3200" b="1" dirty="0">
                <a:solidFill>
                  <a:srgbClr val="FF6502"/>
                </a:solidFill>
                <a:latin typeface="Arabic Typesetting" panose="03020402040406030203" pitchFamily="66" charset="-78"/>
                <a:cs typeface="+mj-cs"/>
              </a:rPr>
              <a:t>الخطوات:</a:t>
            </a:r>
          </a:p>
        </p:txBody>
      </p:sp>
      <p:sp>
        <p:nvSpPr>
          <p:cNvPr id="46" name="Flowchart: Alternate Process 45">
            <a:extLst>
              <a:ext uri="{FF2B5EF4-FFF2-40B4-BE49-F238E27FC236}">
                <a16:creationId xmlns:a16="http://schemas.microsoft.com/office/drawing/2014/main" id="{745F0CB0-0E10-47C8-AB9B-BD177D83106A}"/>
              </a:ext>
            </a:extLst>
          </p:cNvPr>
          <p:cNvSpPr/>
          <p:nvPr/>
        </p:nvSpPr>
        <p:spPr>
          <a:xfrm rot="16200000">
            <a:off x="5501993" y="-1921658"/>
            <a:ext cx="1312389" cy="4846213"/>
          </a:xfrm>
          <a:prstGeom prst="flowChartAlternateProcess">
            <a:avLst/>
          </a:pr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46">
            <a:extLst>
              <a:ext uri="{FF2B5EF4-FFF2-40B4-BE49-F238E27FC236}">
                <a16:creationId xmlns:a16="http://schemas.microsoft.com/office/drawing/2014/main" id="{8B2CDACA-506E-4840-99D0-79FE749231FA}"/>
              </a:ext>
            </a:extLst>
          </p:cNvPr>
          <p:cNvPicPr>
            <a:picLocks noChangeAspect="1"/>
          </p:cNvPicPr>
          <p:nvPr/>
        </p:nvPicPr>
        <p:blipFill rotWithShape="1">
          <a:blip r:embed="rId3">
            <a:extLst>
              <a:ext uri="{28A0092B-C50C-407E-A947-70E740481C1C}">
                <a14:useLocalDpi xmlns:a14="http://schemas.microsoft.com/office/drawing/2010/main" val="0"/>
              </a:ext>
            </a:extLst>
          </a:blip>
          <a:srcRect r="49394"/>
          <a:stretch/>
        </p:blipFill>
        <p:spPr>
          <a:xfrm>
            <a:off x="8039948" y="-78731"/>
            <a:ext cx="524659" cy="1090349"/>
          </a:xfrm>
          <a:prstGeom prst="rect">
            <a:avLst/>
          </a:prstGeom>
        </p:spPr>
      </p:pic>
      <p:sp>
        <p:nvSpPr>
          <p:cNvPr id="48" name="TextBox 47">
            <a:extLst>
              <a:ext uri="{FF2B5EF4-FFF2-40B4-BE49-F238E27FC236}">
                <a16:creationId xmlns:a16="http://schemas.microsoft.com/office/drawing/2014/main" id="{1BF4C7AD-CF89-478F-9231-577E270214CB}"/>
              </a:ext>
            </a:extLst>
          </p:cNvPr>
          <p:cNvSpPr txBox="1"/>
          <p:nvPr/>
        </p:nvSpPr>
        <p:spPr>
          <a:xfrm>
            <a:off x="3698506" y="25501"/>
            <a:ext cx="4288179" cy="1077218"/>
          </a:xfrm>
          <a:prstGeom prst="rect">
            <a:avLst/>
          </a:prstGeom>
          <a:noFill/>
        </p:spPr>
        <p:txBody>
          <a:bodyPr wrap="square" rtlCol="0">
            <a:spAutoFit/>
          </a:bodyPr>
          <a:lstStyle/>
          <a:p>
            <a:pPr algn="r" rtl="1"/>
            <a:r>
              <a:rPr lang="ar-SA" sz="3200" b="1" dirty="0">
                <a:solidFill>
                  <a:srgbClr val="F0EEF0"/>
                </a:solidFill>
                <a:latin typeface="Arabic Typesetting" panose="03020402040406030203" pitchFamily="66" charset="-78"/>
                <a:cs typeface="Arabic Typesetting" panose="03020402040406030203" pitchFamily="66" charset="-78"/>
              </a:rPr>
              <a:t>استراتيجية:</a:t>
            </a:r>
            <a:r>
              <a:rPr lang="en-US" sz="3200" b="1" dirty="0">
                <a:solidFill>
                  <a:srgbClr val="F0EEF0"/>
                </a:solidFill>
                <a:latin typeface="Arabic Typesetting" panose="03020402040406030203" pitchFamily="66" charset="-78"/>
                <a:cs typeface="Arabic Typesetting" panose="03020402040406030203" pitchFamily="66" charset="-78"/>
              </a:rPr>
              <a:t>  </a:t>
            </a:r>
            <a:r>
              <a:rPr lang="ar-SA" sz="3200" b="1" dirty="0">
                <a:solidFill>
                  <a:srgbClr val="F0EEF0"/>
                </a:solidFill>
                <a:latin typeface="Arabic Typesetting" panose="03020402040406030203" pitchFamily="66" charset="-78"/>
                <a:cs typeface="Arabic Typesetting" panose="03020402040406030203" pitchFamily="66" charset="-78"/>
              </a:rPr>
              <a:t>تدوين الملاحظات</a:t>
            </a:r>
          </a:p>
          <a:p>
            <a:pPr algn="r" rtl="1"/>
            <a:r>
              <a:rPr lang="ar-SA" sz="3200" b="1" dirty="0">
                <a:solidFill>
                  <a:srgbClr val="F0EEF0"/>
                </a:solidFill>
                <a:latin typeface="Arabic Typesetting" panose="03020402040406030203" pitchFamily="66" charset="-78"/>
                <a:cs typeface="Arabic Typesetting" panose="03020402040406030203" pitchFamily="66" charset="-78"/>
              </a:rPr>
              <a:t>الزمن: خلال مشاهدة المقطع التالي</a:t>
            </a:r>
            <a:endParaRPr lang="en-US" sz="2400" b="1" dirty="0">
              <a:solidFill>
                <a:srgbClr val="F0EEF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08729954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DBB68E-1F22-4A17-B9A4-3478EDB5F147}"/>
              </a:ext>
            </a:extLst>
          </p:cNvPr>
          <p:cNvSpPr/>
          <p:nvPr/>
        </p:nvSpPr>
        <p:spPr>
          <a:xfrm>
            <a:off x="0" y="0"/>
            <a:ext cx="12192000" cy="6858000"/>
          </a:xfrm>
          <a:prstGeom prst="rect">
            <a:avLst/>
          </a:prstGeom>
          <a:solidFill>
            <a:srgbClr val="E7EC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86327DE-A8E0-42FB-AA3B-F5444E5869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0074" y="0"/>
            <a:ext cx="4231851" cy="6858000"/>
          </a:xfrm>
          <a:prstGeom prst="rect">
            <a:avLst/>
          </a:prstGeom>
        </p:spPr>
      </p:pic>
      <p:sp>
        <p:nvSpPr>
          <p:cNvPr id="12" name="Oval 11">
            <a:extLst>
              <a:ext uri="{FF2B5EF4-FFF2-40B4-BE49-F238E27FC236}">
                <a16:creationId xmlns:a16="http://schemas.microsoft.com/office/drawing/2014/main" id="{785115E2-0BB9-466D-A394-DF151B5E1281}"/>
              </a:ext>
            </a:extLst>
          </p:cNvPr>
          <p:cNvSpPr/>
          <p:nvPr/>
        </p:nvSpPr>
        <p:spPr>
          <a:xfrm>
            <a:off x="-56662" y="-225912"/>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E0108ED-0A8A-4903-ACB6-F96389CB2C36}"/>
              </a:ext>
            </a:extLst>
          </p:cNvPr>
          <p:cNvSpPr/>
          <p:nvPr/>
        </p:nvSpPr>
        <p:spPr>
          <a:xfrm>
            <a:off x="681318" y="-225912"/>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E27CC8F-7162-43DA-B254-B67C74063F7A}"/>
              </a:ext>
            </a:extLst>
          </p:cNvPr>
          <p:cNvSpPr/>
          <p:nvPr/>
        </p:nvSpPr>
        <p:spPr>
          <a:xfrm>
            <a:off x="1418434" y="-225912"/>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A883A5FA-832B-42B5-B31B-06010F928A77}"/>
              </a:ext>
            </a:extLst>
          </p:cNvPr>
          <p:cNvSpPr/>
          <p:nvPr/>
        </p:nvSpPr>
        <p:spPr>
          <a:xfrm>
            <a:off x="2155550" y="-225912"/>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76BE1FB-A9DC-4074-84DF-9210E876540B}"/>
              </a:ext>
            </a:extLst>
          </p:cNvPr>
          <p:cNvSpPr/>
          <p:nvPr/>
        </p:nvSpPr>
        <p:spPr>
          <a:xfrm>
            <a:off x="2893807" y="-225912"/>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DE1890A-DC28-45B1-ADD8-FBE83E2ABD14}"/>
              </a:ext>
            </a:extLst>
          </p:cNvPr>
          <p:cNvSpPr/>
          <p:nvPr/>
        </p:nvSpPr>
        <p:spPr>
          <a:xfrm>
            <a:off x="3632067" y="-225912"/>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B36427F-DAB9-4BC5-8A41-12C8CA34C2A9}"/>
              </a:ext>
            </a:extLst>
          </p:cNvPr>
          <p:cNvSpPr/>
          <p:nvPr/>
        </p:nvSpPr>
        <p:spPr>
          <a:xfrm>
            <a:off x="8076102" y="6632088"/>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30359A0-D536-4A4E-A310-85511E8B80E8}"/>
              </a:ext>
            </a:extLst>
          </p:cNvPr>
          <p:cNvSpPr/>
          <p:nvPr/>
        </p:nvSpPr>
        <p:spPr>
          <a:xfrm>
            <a:off x="8814082" y="6632088"/>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D5F3E25-702C-42EC-B068-C5E5CD16C377}"/>
              </a:ext>
            </a:extLst>
          </p:cNvPr>
          <p:cNvSpPr/>
          <p:nvPr/>
        </p:nvSpPr>
        <p:spPr>
          <a:xfrm>
            <a:off x="9551198" y="6632088"/>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6E25E670-F0D6-4A59-B29D-6C0131D17498}"/>
              </a:ext>
            </a:extLst>
          </p:cNvPr>
          <p:cNvSpPr/>
          <p:nvPr/>
        </p:nvSpPr>
        <p:spPr>
          <a:xfrm>
            <a:off x="10288314" y="6632088"/>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7E5F4C2-D0DF-4986-95C9-4AD4AE4DECC0}"/>
              </a:ext>
            </a:extLst>
          </p:cNvPr>
          <p:cNvSpPr/>
          <p:nvPr/>
        </p:nvSpPr>
        <p:spPr>
          <a:xfrm>
            <a:off x="11026571" y="6632088"/>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68ECEA6-BBEB-4B3B-848E-0E829E5E8F00}"/>
              </a:ext>
            </a:extLst>
          </p:cNvPr>
          <p:cNvSpPr/>
          <p:nvPr/>
        </p:nvSpPr>
        <p:spPr>
          <a:xfrm>
            <a:off x="11764831" y="6632088"/>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3D2BC7BA-1301-48BA-B5F4-5AEE7F712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6073" y="600515"/>
            <a:ext cx="679622" cy="679622"/>
          </a:xfrm>
          <a:prstGeom prst="rect">
            <a:avLst/>
          </a:prstGeom>
        </p:spPr>
      </p:pic>
      <p:sp>
        <p:nvSpPr>
          <p:cNvPr id="26" name="TextBox 25">
            <a:extLst>
              <a:ext uri="{FF2B5EF4-FFF2-40B4-BE49-F238E27FC236}">
                <a16:creationId xmlns:a16="http://schemas.microsoft.com/office/drawing/2014/main" id="{A501872A-171A-4120-BEC1-45768DCCB041}"/>
              </a:ext>
            </a:extLst>
          </p:cNvPr>
          <p:cNvSpPr txBox="1"/>
          <p:nvPr/>
        </p:nvSpPr>
        <p:spPr>
          <a:xfrm>
            <a:off x="8856286" y="597689"/>
            <a:ext cx="2854390" cy="646331"/>
          </a:xfrm>
          <a:prstGeom prst="rect">
            <a:avLst/>
          </a:prstGeom>
          <a:noFill/>
        </p:spPr>
        <p:txBody>
          <a:bodyPr wrap="square" rtlCol="0">
            <a:spAutoFit/>
          </a:bodyPr>
          <a:lstStyle/>
          <a:p>
            <a:pPr algn="ctr"/>
            <a:r>
              <a:rPr lang="ar-SA"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rPr>
              <a:t>زاجل اليوم...</a:t>
            </a:r>
            <a:endParaRPr lang="en-IN"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endParaRPr>
          </a:p>
        </p:txBody>
      </p:sp>
      <p:sp>
        <p:nvSpPr>
          <p:cNvPr id="25" name="Oval 24">
            <a:extLst>
              <a:ext uri="{FF2B5EF4-FFF2-40B4-BE49-F238E27FC236}">
                <a16:creationId xmlns:a16="http://schemas.microsoft.com/office/drawing/2014/main" id="{34203C1C-513E-4ED6-A703-D1DB6F260B00}"/>
              </a:ext>
            </a:extLst>
          </p:cNvPr>
          <p:cNvSpPr/>
          <p:nvPr/>
        </p:nvSpPr>
        <p:spPr>
          <a:xfrm>
            <a:off x="4287489" y="-225912"/>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A4FD826-26D7-401E-B55D-2CD44600D6FD}"/>
              </a:ext>
            </a:extLst>
          </p:cNvPr>
          <p:cNvSpPr/>
          <p:nvPr/>
        </p:nvSpPr>
        <p:spPr>
          <a:xfrm>
            <a:off x="5025469" y="-225912"/>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5906FED-3C50-45D6-9075-73F2E7284D2B}"/>
              </a:ext>
            </a:extLst>
          </p:cNvPr>
          <p:cNvSpPr/>
          <p:nvPr/>
        </p:nvSpPr>
        <p:spPr>
          <a:xfrm>
            <a:off x="5762585" y="-225912"/>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BB30C549-5602-43BD-BC4D-562E10039D43}"/>
              </a:ext>
            </a:extLst>
          </p:cNvPr>
          <p:cNvSpPr/>
          <p:nvPr/>
        </p:nvSpPr>
        <p:spPr>
          <a:xfrm>
            <a:off x="6499701" y="-225912"/>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CD6F7BF-7030-4A28-BFCB-739C8B4475D0}"/>
              </a:ext>
            </a:extLst>
          </p:cNvPr>
          <p:cNvSpPr/>
          <p:nvPr/>
        </p:nvSpPr>
        <p:spPr>
          <a:xfrm>
            <a:off x="7237958" y="-225912"/>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4746E2F-0C8E-4644-B8B2-EAADE94DD28F}"/>
              </a:ext>
            </a:extLst>
          </p:cNvPr>
          <p:cNvSpPr/>
          <p:nvPr/>
        </p:nvSpPr>
        <p:spPr>
          <a:xfrm>
            <a:off x="7976218" y="-225912"/>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FD2746E-E9A4-4EB5-B96F-CE73B99CDFC4}"/>
              </a:ext>
            </a:extLst>
          </p:cNvPr>
          <p:cNvSpPr/>
          <p:nvPr/>
        </p:nvSpPr>
        <p:spPr>
          <a:xfrm>
            <a:off x="8622891" y="-247202"/>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2A07812-0D07-429D-B3F6-B3DD722224F5}"/>
              </a:ext>
            </a:extLst>
          </p:cNvPr>
          <p:cNvSpPr/>
          <p:nvPr/>
        </p:nvSpPr>
        <p:spPr>
          <a:xfrm>
            <a:off x="9360871" y="-247202"/>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23407F9-166C-4FA6-9ABC-C22AD5583264}"/>
              </a:ext>
            </a:extLst>
          </p:cNvPr>
          <p:cNvSpPr/>
          <p:nvPr/>
        </p:nvSpPr>
        <p:spPr>
          <a:xfrm>
            <a:off x="10097987" y="-247202"/>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65EE83B8-9AFD-4E2F-8D3A-ABF2BA889BAB}"/>
              </a:ext>
            </a:extLst>
          </p:cNvPr>
          <p:cNvSpPr/>
          <p:nvPr/>
        </p:nvSpPr>
        <p:spPr>
          <a:xfrm>
            <a:off x="10835103" y="-247202"/>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4F05DBA-F57A-4C28-9693-A92267ABC58E}"/>
              </a:ext>
            </a:extLst>
          </p:cNvPr>
          <p:cNvSpPr/>
          <p:nvPr/>
        </p:nvSpPr>
        <p:spPr>
          <a:xfrm>
            <a:off x="11573360" y="-247202"/>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85C2598D-EF39-4B90-B85F-1D6366E514A0}"/>
              </a:ext>
            </a:extLst>
          </p:cNvPr>
          <p:cNvSpPr/>
          <p:nvPr/>
        </p:nvSpPr>
        <p:spPr>
          <a:xfrm>
            <a:off x="12311620" y="-247202"/>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A45984F3-1D68-491C-9B98-1008ED397F3C}"/>
              </a:ext>
            </a:extLst>
          </p:cNvPr>
          <p:cNvGrpSpPr/>
          <p:nvPr/>
        </p:nvGrpSpPr>
        <p:grpSpPr>
          <a:xfrm rot="16200000">
            <a:off x="-2098606" y="4335899"/>
            <a:ext cx="4140553" cy="451824"/>
            <a:chOff x="-578928" y="5222974"/>
            <a:chExt cx="4140553" cy="451824"/>
          </a:xfrm>
        </p:grpSpPr>
        <p:sp>
          <p:nvSpPr>
            <p:cNvPr id="38" name="Oval 37">
              <a:extLst>
                <a:ext uri="{FF2B5EF4-FFF2-40B4-BE49-F238E27FC236}">
                  <a16:creationId xmlns:a16="http://schemas.microsoft.com/office/drawing/2014/main" id="{81345C87-851F-478C-9817-A26251F8D377}"/>
                </a:ext>
              </a:extLst>
            </p:cNvPr>
            <p:cNvSpPr/>
            <p:nvPr/>
          </p:nvSpPr>
          <p:spPr>
            <a:xfrm>
              <a:off x="-578928" y="5222974"/>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C3F74AB-6673-4D9E-BCB1-A4056536E436}"/>
                </a:ext>
              </a:extLst>
            </p:cNvPr>
            <p:cNvSpPr/>
            <p:nvPr/>
          </p:nvSpPr>
          <p:spPr>
            <a:xfrm>
              <a:off x="159052" y="5222974"/>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70EEFF18-B749-4973-BA84-B3842A67BA2C}"/>
                </a:ext>
              </a:extLst>
            </p:cNvPr>
            <p:cNvSpPr/>
            <p:nvPr/>
          </p:nvSpPr>
          <p:spPr>
            <a:xfrm>
              <a:off x="896168" y="5222974"/>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3A512CEB-5F27-4898-9AC2-1176F0861A16}"/>
                </a:ext>
              </a:extLst>
            </p:cNvPr>
            <p:cNvSpPr/>
            <p:nvPr/>
          </p:nvSpPr>
          <p:spPr>
            <a:xfrm>
              <a:off x="1633284" y="5222974"/>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2C53755-D764-477B-BD7F-AB6F1F16FD8F}"/>
                </a:ext>
              </a:extLst>
            </p:cNvPr>
            <p:cNvSpPr/>
            <p:nvPr/>
          </p:nvSpPr>
          <p:spPr>
            <a:xfrm>
              <a:off x="2371541" y="5222974"/>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C219D82B-4A75-4A7A-A743-DA0B282BB090}"/>
                </a:ext>
              </a:extLst>
            </p:cNvPr>
            <p:cNvSpPr/>
            <p:nvPr/>
          </p:nvSpPr>
          <p:spPr>
            <a:xfrm>
              <a:off x="3109801" y="5222974"/>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0FC6F119-6049-44D2-BD42-AE4772F34506}"/>
              </a:ext>
            </a:extLst>
          </p:cNvPr>
          <p:cNvGrpSpPr/>
          <p:nvPr/>
        </p:nvGrpSpPr>
        <p:grpSpPr>
          <a:xfrm>
            <a:off x="4910279" y="5751462"/>
            <a:ext cx="2436884" cy="285292"/>
            <a:chOff x="1677773" y="4990460"/>
            <a:chExt cx="4140553" cy="451824"/>
          </a:xfrm>
        </p:grpSpPr>
        <p:sp>
          <p:nvSpPr>
            <p:cNvPr id="44" name="Oval 43">
              <a:extLst>
                <a:ext uri="{FF2B5EF4-FFF2-40B4-BE49-F238E27FC236}">
                  <a16:creationId xmlns:a16="http://schemas.microsoft.com/office/drawing/2014/main" id="{90A20D75-E342-4923-9EBE-827FABA3E9F4}"/>
                </a:ext>
              </a:extLst>
            </p:cNvPr>
            <p:cNvSpPr/>
            <p:nvPr/>
          </p:nvSpPr>
          <p:spPr>
            <a:xfrm>
              <a:off x="1677773" y="4990460"/>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79E7593E-F99B-41B3-88D3-F5CDA2495A34}"/>
                </a:ext>
              </a:extLst>
            </p:cNvPr>
            <p:cNvSpPr/>
            <p:nvPr/>
          </p:nvSpPr>
          <p:spPr>
            <a:xfrm>
              <a:off x="2415753" y="4990460"/>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25B5C5F-E6EE-49AE-BE1E-7A06ACBE67CA}"/>
                </a:ext>
              </a:extLst>
            </p:cNvPr>
            <p:cNvSpPr/>
            <p:nvPr/>
          </p:nvSpPr>
          <p:spPr>
            <a:xfrm>
              <a:off x="3152869" y="4990460"/>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6770E937-69C6-469A-B976-27DFCC35370B}"/>
                </a:ext>
              </a:extLst>
            </p:cNvPr>
            <p:cNvSpPr/>
            <p:nvPr/>
          </p:nvSpPr>
          <p:spPr>
            <a:xfrm>
              <a:off x="3889985" y="4990460"/>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042432A0-3882-49F1-9405-888D837D2D6E}"/>
                </a:ext>
              </a:extLst>
            </p:cNvPr>
            <p:cNvSpPr/>
            <p:nvPr/>
          </p:nvSpPr>
          <p:spPr>
            <a:xfrm>
              <a:off x="4628242" y="4990460"/>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360D7661-E5B2-4F4B-97D0-06EDD7277A28}"/>
                </a:ext>
              </a:extLst>
            </p:cNvPr>
            <p:cNvSpPr/>
            <p:nvPr/>
          </p:nvSpPr>
          <p:spPr>
            <a:xfrm>
              <a:off x="5366502" y="4990460"/>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71618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186" t="5185" r="12274" b="12037"/>
          <a:stretch/>
        </p:blipFill>
        <p:spPr>
          <a:xfrm>
            <a:off x="671276" y="603620"/>
            <a:ext cx="9080500" cy="6076990"/>
          </a:xfrm>
          <a:prstGeom prst="rect">
            <a:avLst/>
          </a:prstGeom>
        </p:spPr>
      </p:pic>
      <p:sp>
        <p:nvSpPr>
          <p:cNvPr id="5" name="Rectangle 4"/>
          <p:cNvSpPr/>
          <p:nvPr/>
        </p:nvSpPr>
        <p:spPr>
          <a:xfrm>
            <a:off x="1280876" y="2692400"/>
            <a:ext cx="1219200" cy="30480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000" dirty="0">
              <a:latin typeface="Arabic Typesetting" panose="03020402040406030203" pitchFamily="66" charset="-78"/>
              <a:cs typeface="Arabic Typesetting" panose="03020402040406030203" pitchFamily="66" charset="-78"/>
            </a:endParaRPr>
          </a:p>
        </p:txBody>
      </p:sp>
      <p:sp>
        <p:nvSpPr>
          <p:cNvPr id="6" name="TextBox 5"/>
          <p:cNvSpPr txBox="1"/>
          <p:nvPr/>
        </p:nvSpPr>
        <p:spPr>
          <a:xfrm>
            <a:off x="7250073" y="2382572"/>
            <a:ext cx="2184400" cy="707886"/>
          </a:xfrm>
          <a:prstGeom prst="rect">
            <a:avLst/>
          </a:prstGeom>
          <a:noFill/>
        </p:spPr>
        <p:txBody>
          <a:bodyPr wrap="square" rtlCol="0">
            <a:spAutoFit/>
          </a:bodyPr>
          <a:lstStyle/>
          <a:p>
            <a:pPr algn="r" rtl="1"/>
            <a:r>
              <a:rPr lang="ar-SA" sz="4000" b="1" dirty="0">
                <a:solidFill>
                  <a:schemeClr val="bg1"/>
                </a:solidFill>
                <a:latin typeface="Arabic Typesetting" panose="03020402040406030203" pitchFamily="66" charset="-78"/>
                <a:cs typeface="Arabic Typesetting" panose="03020402040406030203" pitchFamily="66" charset="-78"/>
              </a:rPr>
              <a:t>المادة:</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14" name="Rectangle 13"/>
          <p:cNvSpPr/>
          <p:nvPr/>
        </p:nvSpPr>
        <p:spPr>
          <a:xfrm>
            <a:off x="3731976" y="3635049"/>
            <a:ext cx="3136900" cy="646331"/>
          </a:xfrm>
          <a:prstGeom prst="rect">
            <a:avLst/>
          </a:prstGeom>
        </p:spPr>
        <p:txBody>
          <a:bodyPr wrap="square">
            <a:spAutoFit/>
          </a:bodyPr>
          <a:lstStyle/>
          <a:p>
            <a:pPr algn="ctr" rtl="1"/>
            <a:r>
              <a:rPr lang="ar-SA" sz="3600" b="1" dirty="0">
                <a:solidFill>
                  <a:srgbClr val="1CDA01"/>
                </a:solidFill>
                <a:latin typeface="Arabic Typesetting" panose="03020402040406030203" pitchFamily="66" charset="-78"/>
                <a:cs typeface="Arabic Typesetting" panose="03020402040406030203" pitchFamily="66" charset="-78"/>
              </a:rPr>
              <a:t>التخطيط للدراسة </a:t>
            </a:r>
          </a:p>
        </p:txBody>
      </p:sp>
      <p:sp>
        <p:nvSpPr>
          <p:cNvPr id="17" name="Rectangle 16"/>
          <p:cNvSpPr/>
          <p:nvPr/>
        </p:nvSpPr>
        <p:spPr>
          <a:xfrm>
            <a:off x="7736389" y="3094911"/>
            <a:ext cx="1219200" cy="304800"/>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000" dirty="0">
              <a:latin typeface="Arabic Typesetting" panose="03020402040406030203" pitchFamily="66" charset="-78"/>
              <a:cs typeface="Arabic Typesetting" panose="03020402040406030203" pitchFamily="66" charset="-78"/>
            </a:endParaRPr>
          </a:p>
        </p:txBody>
      </p:sp>
      <p:sp>
        <p:nvSpPr>
          <p:cNvPr id="18" name="Rectangle 17"/>
          <p:cNvSpPr/>
          <p:nvPr/>
        </p:nvSpPr>
        <p:spPr>
          <a:xfrm>
            <a:off x="4690826" y="3097838"/>
            <a:ext cx="1314450" cy="301873"/>
          </a:xfrm>
          <a:prstGeom prst="rect">
            <a:avLst/>
          </a:prstGeom>
          <a:solidFill>
            <a:srgbClr val="61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000" dirty="0">
              <a:latin typeface="Arabic Typesetting" panose="03020402040406030203" pitchFamily="66" charset="-78"/>
              <a:cs typeface="Arabic Typesetting" panose="03020402040406030203" pitchFamily="66" charset="-78"/>
            </a:endParaRPr>
          </a:p>
        </p:txBody>
      </p:sp>
      <p:sp>
        <p:nvSpPr>
          <p:cNvPr id="19" name="TextBox 18"/>
          <p:cNvSpPr txBox="1"/>
          <p:nvPr/>
        </p:nvSpPr>
        <p:spPr>
          <a:xfrm>
            <a:off x="7257703" y="2995784"/>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الصف</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20" name="Rectangle 19"/>
          <p:cNvSpPr/>
          <p:nvPr/>
        </p:nvSpPr>
        <p:spPr>
          <a:xfrm>
            <a:off x="1564669" y="3129365"/>
            <a:ext cx="1314450" cy="301873"/>
          </a:xfrm>
          <a:prstGeom prst="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000" dirty="0">
              <a:latin typeface="Arabic Typesetting" panose="03020402040406030203" pitchFamily="66" charset="-78"/>
              <a:cs typeface="Arabic Typesetting" panose="03020402040406030203" pitchFamily="66" charset="-78"/>
            </a:endParaRPr>
          </a:p>
        </p:txBody>
      </p:sp>
      <p:sp>
        <p:nvSpPr>
          <p:cNvPr id="21" name="TextBox 20"/>
          <p:cNvSpPr txBox="1"/>
          <p:nvPr/>
        </p:nvSpPr>
        <p:spPr>
          <a:xfrm>
            <a:off x="4220446" y="2945576"/>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العنوان</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22" name="TextBox 21"/>
          <p:cNvSpPr txBox="1"/>
          <p:nvPr/>
        </p:nvSpPr>
        <p:spPr>
          <a:xfrm>
            <a:off x="1183189" y="2977418"/>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المعلمة</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pic>
        <p:nvPicPr>
          <p:cNvPr id="25" name="Picture 2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5926" t="5556" b="29259"/>
          <a:stretch/>
        </p:blipFill>
        <p:spPr>
          <a:xfrm rot="20825538">
            <a:off x="7371110" y="3565729"/>
            <a:ext cx="304111" cy="309384"/>
          </a:xfrm>
          <a:prstGeom prst="rect">
            <a:avLst/>
          </a:prstGeom>
          <a:ln>
            <a:noFill/>
          </a:ln>
        </p:spPr>
      </p:pic>
      <p:pic>
        <p:nvPicPr>
          <p:cNvPr id="27" name="Picture 2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926" t="5556" b="29259"/>
          <a:stretch/>
        </p:blipFill>
        <p:spPr>
          <a:xfrm>
            <a:off x="4927832" y="2448742"/>
            <a:ext cx="434308" cy="441839"/>
          </a:xfrm>
          <a:prstGeom prst="rect">
            <a:avLst/>
          </a:prstGeom>
        </p:spPr>
      </p:pic>
      <p:sp>
        <p:nvSpPr>
          <p:cNvPr id="28" name="Rectangle 27"/>
          <p:cNvSpPr/>
          <p:nvPr/>
        </p:nvSpPr>
        <p:spPr>
          <a:xfrm>
            <a:off x="4998739" y="2365947"/>
            <a:ext cx="3746492" cy="707886"/>
          </a:xfrm>
          <a:prstGeom prst="rect">
            <a:avLst/>
          </a:prstGeom>
        </p:spPr>
        <p:txBody>
          <a:bodyPr wrap="square">
            <a:spAutoFit/>
          </a:bodyPr>
          <a:lstStyle/>
          <a:p>
            <a:pPr algn="r" rtl="1"/>
            <a:r>
              <a:rPr lang="ar-SA" sz="4000" b="1" dirty="0">
                <a:solidFill>
                  <a:schemeClr val="accent1">
                    <a:lumMod val="60000"/>
                    <a:lumOff val="40000"/>
                  </a:schemeClr>
                </a:solidFill>
                <a:latin typeface="Arabic Typesetting" panose="03020402040406030203" pitchFamily="66" charset="-78"/>
                <a:cs typeface="Arabic Typesetting" panose="03020402040406030203" pitchFamily="66" charset="-78"/>
              </a:rPr>
              <a:t>الدراسات الاجتماعية والمواطنة</a:t>
            </a:r>
          </a:p>
        </p:txBody>
      </p:sp>
      <p:sp>
        <p:nvSpPr>
          <p:cNvPr id="29" name="Rectangle 28"/>
          <p:cNvSpPr/>
          <p:nvPr/>
        </p:nvSpPr>
        <p:spPr>
          <a:xfrm>
            <a:off x="4264613" y="4527132"/>
            <a:ext cx="3056145" cy="707886"/>
          </a:xfrm>
          <a:prstGeom prst="rect">
            <a:avLst/>
          </a:prstGeom>
        </p:spPr>
        <p:txBody>
          <a:bodyPr wrap="square">
            <a:spAutoFit/>
          </a:bodyPr>
          <a:lstStyle/>
          <a:p>
            <a:pPr algn="ctr" rtl="1"/>
            <a:r>
              <a:rPr lang="en-US" sz="4000" b="1" dirty="0">
                <a:solidFill>
                  <a:srgbClr val="FBD564"/>
                </a:solidFill>
                <a:latin typeface="Arabic Typesetting" panose="03020402040406030203" pitchFamily="66" charset="-78"/>
                <a:cs typeface="Arabic Typesetting" panose="03020402040406030203" pitchFamily="66" charset="-78"/>
              </a:rPr>
              <a:t>Rawan</a:t>
            </a:r>
          </a:p>
        </p:txBody>
      </p:sp>
      <p:sp>
        <p:nvSpPr>
          <p:cNvPr id="30" name="Rectangle 29"/>
          <p:cNvSpPr/>
          <p:nvPr/>
        </p:nvSpPr>
        <p:spPr>
          <a:xfrm>
            <a:off x="3629244" y="5157842"/>
            <a:ext cx="4245517" cy="707886"/>
          </a:xfrm>
          <a:prstGeom prst="rect">
            <a:avLst/>
          </a:prstGeom>
        </p:spPr>
        <p:txBody>
          <a:bodyPr wrap="square">
            <a:spAutoFit/>
          </a:bodyPr>
          <a:lstStyle/>
          <a:p>
            <a:pPr algn="ctr" rtl="1"/>
            <a:r>
              <a:rPr lang="ar-SA" sz="4000" b="1" dirty="0">
                <a:solidFill>
                  <a:srgbClr val="FBD564"/>
                </a:solidFill>
                <a:latin typeface="Arabic Typesetting" panose="03020402040406030203" pitchFamily="66" charset="-78"/>
                <a:cs typeface="Arabic Typesetting" panose="03020402040406030203" pitchFamily="66" charset="-78"/>
              </a:rPr>
              <a:t>يوتيوب</a:t>
            </a:r>
            <a:endParaRPr lang="en-US" sz="4000" b="1" dirty="0">
              <a:solidFill>
                <a:srgbClr val="FBD564"/>
              </a:solidFill>
              <a:latin typeface="Arabic Typesetting" panose="03020402040406030203" pitchFamily="66" charset="-78"/>
              <a:cs typeface="Arabic Typesetting" panose="03020402040406030203" pitchFamily="66" charset="-78"/>
            </a:endParaRPr>
          </a:p>
        </p:txBody>
      </p:sp>
      <p:sp>
        <p:nvSpPr>
          <p:cNvPr id="31" name="Rectangle 30"/>
          <p:cNvSpPr/>
          <p:nvPr/>
        </p:nvSpPr>
        <p:spPr>
          <a:xfrm>
            <a:off x="4684477" y="5729774"/>
            <a:ext cx="2184399" cy="750975"/>
          </a:xfrm>
          <a:prstGeom prst="rect">
            <a:avLst/>
          </a:prstGeom>
        </p:spPr>
        <p:txBody>
          <a:bodyPr wrap="square">
            <a:spAutoFit/>
          </a:bodyPr>
          <a:lstStyle/>
          <a:p>
            <a:pPr algn="ctr" rtl="1">
              <a:lnSpc>
                <a:spcPct val="107000"/>
              </a:lnSpc>
              <a:spcAft>
                <a:spcPts val="800"/>
              </a:spcAft>
            </a:pPr>
            <a:r>
              <a:rPr lang="ar-SA" sz="4000" b="1" dirty="0">
                <a:solidFill>
                  <a:srgbClr val="FBD564"/>
                </a:solidFill>
                <a:latin typeface="Arabic Typesetting" panose="03020402040406030203" pitchFamily="66" charset="-78"/>
                <a:cs typeface="Arabic Typesetting" panose="03020402040406030203" pitchFamily="66" charset="-78"/>
              </a:rPr>
              <a:t>1441 هـ</a:t>
            </a:r>
            <a:endParaRPr lang="en-US" sz="4000" b="1" dirty="0">
              <a:solidFill>
                <a:srgbClr val="FBD564"/>
              </a:solidFill>
              <a:latin typeface="Arabic Typesetting" panose="03020402040406030203" pitchFamily="66" charset="-78"/>
              <a:cs typeface="Arabic Typesetting" panose="03020402040406030203" pitchFamily="66" charset="-78"/>
            </a:endParaRPr>
          </a:p>
        </p:txBody>
      </p:sp>
      <p:sp>
        <p:nvSpPr>
          <p:cNvPr id="32" name="Rectangle 31"/>
          <p:cNvSpPr/>
          <p:nvPr/>
        </p:nvSpPr>
        <p:spPr>
          <a:xfrm>
            <a:off x="7481430" y="3623749"/>
            <a:ext cx="1770173" cy="646331"/>
          </a:xfrm>
          <a:prstGeom prst="rect">
            <a:avLst/>
          </a:prstGeom>
        </p:spPr>
        <p:txBody>
          <a:bodyPr wrap="square">
            <a:spAutoFit/>
          </a:bodyPr>
          <a:lstStyle/>
          <a:p>
            <a:pPr algn="ctr" rtl="1"/>
            <a:r>
              <a:rPr lang="ar-SA" sz="3600" dirty="0">
                <a:solidFill>
                  <a:srgbClr val="8FD2F8"/>
                </a:solidFill>
                <a:latin typeface="Arabic Typesetting" panose="03020402040406030203" pitchFamily="66" charset="-78"/>
                <a:cs typeface="Arabic Typesetting" panose="03020402040406030203" pitchFamily="66" charset="-78"/>
              </a:rPr>
              <a:t>الثاني متوسط</a:t>
            </a:r>
            <a:endParaRPr lang="en-US" sz="3600" dirty="0">
              <a:solidFill>
                <a:srgbClr val="8FD2F8"/>
              </a:solidFill>
              <a:latin typeface="Arabic Typesetting" panose="03020402040406030203" pitchFamily="66" charset="-78"/>
              <a:cs typeface="Arabic Typesetting" panose="03020402040406030203" pitchFamily="66" charset="-78"/>
            </a:endParaRPr>
          </a:p>
        </p:txBody>
      </p:sp>
      <p:sp>
        <p:nvSpPr>
          <p:cNvPr id="33" name="Rectangle 32"/>
          <p:cNvSpPr/>
          <p:nvPr/>
        </p:nvSpPr>
        <p:spPr>
          <a:xfrm>
            <a:off x="1005389" y="3695081"/>
            <a:ext cx="2574187" cy="584775"/>
          </a:xfrm>
          <a:prstGeom prst="rect">
            <a:avLst/>
          </a:prstGeom>
        </p:spPr>
        <p:txBody>
          <a:bodyPr wrap="square">
            <a:spAutoFit/>
          </a:bodyPr>
          <a:lstStyle/>
          <a:p>
            <a:pPr algn="ctr" rtl="1"/>
            <a:r>
              <a:rPr lang="ar-SA" sz="3200" b="1" dirty="0">
                <a:solidFill>
                  <a:srgbClr val="55BFCB"/>
                </a:solidFill>
                <a:latin typeface="Arabic Typesetting" panose="03020402040406030203" pitchFamily="66" charset="-78"/>
                <a:cs typeface="Arabic Typesetting" panose="03020402040406030203" pitchFamily="66" charset="-78"/>
              </a:rPr>
              <a:t>أ. لُجين عبد الرحمن الحارثي</a:t>
            </a:r>
          </a:p>
        </p:txBody>
      </p:sp>
      <p:sp>
        <p:nvSpPr>
          <p:cNvPr id="38" name="TextBox 37">
            <a:extLst>
              <a:ext uri="{FF2B5EF4-FFF2-40B4-BE49-F238E27FC236}">
                <a16:creationId xmlns:a16="http://schemas.microsoft.com/office/drawing/2014/main" id="{597AF383-F17C-406B-A932-B97C0B2E8B00}"/>
              </a:ext>
            </a:extLst>
          </p:cNvPr>
          <p:cNvSpPr txBox="1"/>
          <p:nvPr/>
        </p:nvSpPr>
        <p:spPr>
          <a:xfrm>
            <a:off x="7330047" y="4515467"/>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المخرج</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39" name="TextBox 38">
            <a:extLst>
              <a:ext uri="{FF2B5EF4-FFF2-40B4-BE49-F238E27FC236}">
                <a16:creationId xmlns:a16="http://schemas.microsoft.com/office/drawing/2014/main" id="{3C2E1DEE-E019-4C71-A631-60D9AC55703C}"/>
              </a:ext>
            </a:extLst>
          </p:cNvPr>
          <p:cNvSpPr txBox="1"/>
          <p:nvPr/>
        </p:nvSpPr>
        <p:spPr>
          <a:xfrm>
            <a:off x="7330047" y="5157842"/>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كاميرا</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40" name="TextBox 39">
            <a:extLst>
              <a:ext uri="{FF2B5EF4-FFF2-40B4-BE49-F238E27FC236}">
                <a16:creationId xmlns:a16="http://schemas.microsoft.com/office/drawing/2014/main" id="{F3B7BFEE-1B40-439D-9CA0-EE34A85D8F8F}"/>
              </a:ext>
            </a:extLst>
          </p:cNvPr>
          <p:cNvSpPr txBox="1"/>
          <p:nvPr/>
        </p:nvSpPr>
        <p:spPr>
          <a:xfrm>
            <a:off x="7378188" y="5802633"/>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التاريخ</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26" name="Rectangle 25">
            <a:extLst>
              <a:ext uri="{FF2B5EF4-FFF2-40B4-BE49-F238E27FC236}">
                <a16:creationId xmlns:a16="http://schemas.microsoft.com/office/drawing/2014/main" id="{64F5CA19-E5E7-4ADF-A0CA-72578999379E}"/>
              </a:ext>
            </a:extLst>
          </p:cNvPr>
          <p:cNvSpPr/>
          <p:nvPr/>
        </p:nvSpPr>
        <p:spPr>
          <a:xfrm>
            <a:off x="4927832" y="120835"/>
            <a:ext cx="4789000" cy="769441"/>
          </a:xfrm>
          <a:prstGeom prst="rect">
            <a:avLst/>
          </a:prstGeom>
        </p:spPr>
        <p:txBody>
          <a:bodyPr wrap="square">
            <a:spAutoFit/>
          </a:bodyPr>
          <a:lstStyle/>
          <a:p>
            <a:pPr algn="r" rtl="1"/>
            <a:r>
              <a:rPr lang="ar-SA" sz="4400" dirty="0">
                <a:latin typeface="Arabic Typesetting" panose="03020402040406030203" pitchFamily="66" charset="-78"/>
                <a:cs typeface="Arabic Typesetting" panose="03020402040406030203" pitchFamily="66" charset="-78"/>
              </a:rPr>
              <a:t>لنشاهد مقطعًا هادفًا – فيلم صامت.</a:t>
            </a:r>
            <a:endParaRPr lang="en-US" sz="4400" dirty="0">
              <a:latin typeface="Arabic Typesetting" panose="03020402040406030203" pitchFamily="66" charset="-78"/>
              <a:cs typeface="Arabic Typesetting" panose="03020402040406030203" pitchFamily="66" charset="-78"/>
            </a:endParaRPr>
          </a:p>
        </p:txBody>
      </p:sp>
      <p:pic>
        <p:nvPicPr>
          <p:cNvPr id="36" name="Picture 35">
            <a:extLst>
              <a:ext uri="{FF2B5EF4-FFF2-40B4-BE49-F238E27FC236}">
                <a16:creationId xmlns:a16="http://schemas.microsoft.com/office/drawing/2014/main" id="{8B0BD0EC-93CD-4DB0-9A52-708D5A5DC12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98486" y="2265454"/>
            <a:ext cx="2600645" cy="4491272"/>
          </a:xfrm>
          <a:prstGeom prst="rect">
            <a:avLst/>
          </a:prstGeom>
        </p:spPr>
      </p:pic>
      <p:pic>
        <p:nvPicPr>
          <p:cNvPr id="37" name="Picture 36">
            <a:extLst>
              <a:ext uri="{FF2B5EF4-FFF2-40B4-BE49-F238E27FC236}">
                <a16:creationId xmlns:a16="http://schemas.microsoft.com/office/drawing/2014/main" id="{C951F364-8E18-4773-8BFD-D75A276FC2A5}"/>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926" t="5556" b="29259"/>
          <a:stretch/>
        </p:blipFill>
        <p:spPr>
          <a:xfrm rot="483946">
            <a:off x="10950004" y="1934616"/>
            <a:ext cx="452673" cy="460523"/>
          </a:xfrm>
          <a:prstGeom prst="rect">
            <a:avLst/>
          </a:prstGeom>
        </p:spPr>
      </p:pic>
      <p:pic>
        <p:nvPicPr>
          <p:cNvPr id="41" name="Picture 40">
            <a:extLst>
              <a:ext uri="{FF2B5EF4-FFF2-40B4-BE49-F238E27FC236}">
                <a16:creationId xmlns:a16="http://schemas.microsoft.com/office/drawing/2014/main" id="{9A245EFD-0345-4E3E-8103-71B79E083969}"/>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926" t="5556" b="29259"/>
          <a:stretch/>
        </p:blipFill>
        <p:spPr>
          <a:xfrm rot="20653386">
            <a:off x="10269079" y="1439689"/>
            <a:ext cx="452673" cy="460523"/>
          </a:xfrm>
          <a:prstGeom prst="rect">
            <a:avLst/>
          </a:prstGeom>
        </p:spPr>
      </p:pic>
      <p:pic>
        <p:nvPicPr>
          <p:cNvPr id="42" name="Picture 41">
            <a:extLst>
              <a:ext uri="{FF2B5EF4-FFF2-40B4-BE49-F238E27FC236}">
                <a16:creationId xmlns:a16="http://schemas.microsoft.com/office/drawing/2014/main" id="{EB9340C4-DE4F-440C-8F8B-F21FBF072E67}"/>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926" t="5556" b="29259"/>
          <a:stretch/>
        </p:blipFill>
        <p:spPr>
          <a:xfrm rot="759210">
            <a:off x="10824002" y="1179948"/>
            <a:ext cx="452673" cy="460523"/>
          </a:xfrm>
          <a:prstGeom prst="rect">
            <a:avLst/>
          </a:prstGeom>
        </p:spPr>
      </p:pic>
    </p:spTree>
    <p:extLst>
      <p:ext uri="{BB962C8B-B14F-4D97-AF65-F5344CB8AC3E}">
        <p14:creationId xmlns:p14="http://schemas.microsoft.com/office/powerpoint/2010/main" val="3484330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038E6734-F7ED-4197-AE1C-DE222063D26D}"/>
              </a:ext>
            </a:extLst>
          </p:cNvPr>
          <p:cNvGrpSpPr/>
          <p:nvPr/>
        </p:nvGrpSpPr>
        <p:grpSpPr>
          <a:xfrm>
            <a:off x="-290920" y="0"/>
            <a:ext cx="12536708" cy="6858000"/>
            <a:chOff x="-290920" y="0"/>
            <a:chExt cx="12536708" cy="6858000"/>
          </a:xfrm>
        </p:grpSpPr>
        <p:sp>
          <p:nvSpPr>
            <p:cNvPr id="51" name="Rectangle 50">
              <a:extLst>
                <a:ext uri="{FF2B5EF4-FFF2-40B4-BE49-F238E27FC236}">
                  <a16:creationId xmlns:a16="http://schemas.microsoft.com/office/drawing/2014/main" id="{B7FF06C6-EDB2-4E2A-B33F-9667DAB48738}"/>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DD389168-73D4-4CCF-B806-15F4C9CFBC65}"/>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FD36EBE0-2C84-494E-9C0B-54A6EFA86DA6}"/>
                </a:ext>
              </a:extLst>
            </p:cNvPr>
            <p:cNvSpPr txBox="1"/>
            <p:nvPr/>
          </p:nvSpPr>
          <p:spPr>
            <a:xfrm rot="16200000">
              <a:off x="10926580" y="3208181"/>
              <a:ext cx="1992086" cy="646331"/>
            </a:xfrm>
            <a:prstGeom prst="rect">
              <a:avLst/>
            </a:prstGeom>
            <a:noFill/>
          </p:spPr>
          <p:txBody>
            <a:bodyPr wrap="square" rtlCol="0">
              <a:spAutoFit/>
            </a:bodyPr>
            <a:lstStyle/>
            <a:p>
              <a:pPr algn="ctr"/>
              <a:r>
                <a:rPr lang="ar-SA" sz="3600" b="1" dirty="0">
                  <a:latin typeface="Arabic Typesetting" panose="03020402040406030203" pitchFamily="66" charset="-78"/>
                  <a:cs typeface="Arabic Typesetting" panose="03020402040406030203" pitchFamily="66" charset="-78"/>
                </a:rPr>
                <a:t>مقدمة</a:t>
              </a:r>
              <a:endParaRPr lang="en-US" sz="2800" b="1" dirty="0">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FE3F6E56-804E-434E-AD42-D62A42CB3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208D727C-49D3-4C59-91D3-816C0DD22E21}"/>
              </a:ext>
            </a:extLst>
          </p:cNvPr>
          <p:cNvGrpSpPr/>
          <p:nvPr/>
        </p:nvGrpSpPr>
        <p:grpSpPr>
          <a:xfrm>
            <a:off x="226788" y="-2"/>
            <a:ext cx="11466631" cy="6858000"/>
            <a:chOff x="213096" y="0"/>
            <a:chExt cx="11466631" cy="6858000"/>
          </a:xfrm>
        </p:grpSpPr>
        <p:sp>
          <p:nvSpPr>
            <p:cNvPr id="56" name="Rectangle 55">
              <a:extLst>
                <a:ext uri="{FF2B5EF4-FFF2-40B4-BE49-F238E27FC236}">
                  <a16:creationId xmlns:a16="http://schemas.microsoft.com/office/drawing/2014/main" id="{A369AF8C-7DC3-4D77-B3F1-5B8A444D2822}"/>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6A173B44-EE6F-4236-9AB2-49524EA553D7}"/>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B40A12D7-9F13-43EC-95DE-B85ADBCAA6B6}"/>
                </a:ext>
              </a:extLst>
            </p:cNvPr>
            <p:cNvSpPr txBox="1"/>
            <p:nvPr/>
          </p:nvSpPr>
          <p:spPr>
            <a:xfrm rot="16200000">
              <a:off x="10122203" y="3317954"/>
              <a:ext cx="2591828" cy="523220"/>
            </a:xfrm>
            <a:prstGeom prst="rect">
              <a:avLst/>
            </a:prstGeom>
            <a:noFill/>
          </p:spPr>
          <p:txBody>
            <a:bodyPr wrap="square" rtlCol="0">
              <a:spAutoFit/>
            </a:bodyPr>
            <a:lstStyle/>
            <a:p>
              <a:pPr algn="ctr"/>
              <a:r>
                <a:rPr lang="ar-SA" sz="2800" b="1" dirty="0">
                  <a:latin typeface="Arabic Typesetting" panose="03020402040406030203" pitchFamily="66" charset="-78"/>
                  <a:cs typeface="Arabic Typesetting" panose="03020402040406030203" pitchFamily="66" charset="-78"/>
                </a:rPr>
                <a:t>تجاربي والتخطيط مستقبلًا</a:t>
              </a:r>
              <a:endParaRPr lang="en-US" sz="2800" b="1" dirty="0">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BA271034-9DEF-432C-A1F3-B6470D2555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sp>
        <p:nvSpPr>
          <p:cNvPr id="61" name="Rectangle 60">
            <a:extLst>
              <a:ext uri="{FF2B5EF4-FFF2-40B4-BE49-F238E27FC236}">
                <a16:creationId xmlns:a16="http://schemas.microsoft.com/office/drawing/2014/main" id="{1079FD4E-778D-428A-B08F-1B97893971C7}"/>
              </a:ext>
            </a:extLst>
          </p:cNvPr>
          <p:cNvSpPr/>
          <p:nvPr/>
        </p:nvSpPr>
        <p:spPr>
          <a:xfrm>
            <a:off x="427907" y="0"/>
            <a:ext cx="10717318" cy="6858000"/>
          </a:xfrm>
          <a:prstGeom prst="rect">
            <a:avLst/>
          </a:prstGeom>
          <a:solidFill>
            <a:schemeClr val="bg1"/>
          </a:solidFill>
          <a:ln>
            <a:solidFill>
              <a:schemeClr val="bg1"/>
            </a:solid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7" name="Picture 76">
            <a:extLst>
              <a:ext uri="{FF2B5EF4-FFF2-40B4-BE49-F238E27FC236}">
                <a16:creationId xmlns:a16="http://schemas.microsoft.com/office/drawing/2014/main" id="{483ADFBB-BF5A-4E0E-8CB6-829004939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209050" y="3285074"/>
            <a:ext cx="530600" cy="455398"/>
          </a:xfrm>
          <a:prstGeom prst="rect">
            <a:avLst/>
          </a:prstGeom>
        </p:spPr>
      </p:pic>
      <p:sp>
        <p:nvSpPr>
          <p:cNvPr id="78" name="Rectangle 77">
            <a:extLst>
              <a:ext uri="{FF2B5EF4-FFF2-40B4-BE49-F238E27FC236}">
                <a16:creationId xmlns:a16="http://schemas.microsoft.com/office/drawing/2014/main" id="{7F6E7282-A83F-4507-90BF-880CB249595B}"/>
              </a:ext>
            </a:extLst>
          </p:cNvPr>
          <p:cNvSpPr/>
          <p:nvPr/>
        </p:nvSpPr>
        <p:spPr>
          <a:xfrm>
            <a:off x="-628338" y="0"/>
            <a:ext cx="234072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79" name="Freeform: Shape 78">
            <a:extLst>
              <a:ext uri="{FF2B5EF4-FFF2-40B4-BE49-F238E27FC236}">
                <a16:creationId xmlns:a16="http://schemas.microsoft.com/office/drawing/2014/main" id="{347BE583-CFF6-45C4-AE42-03ED570B0117}"/>
              </a:ext>
            </a:extLst>
          </p:cNvPr>
          <p:cNvSpPr/>
          <p:nvPr/>
        </p:nvSpPr>
        <p:spPr>
          <a:xfrm>
            <a:off x="709576"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0" name="TextBox 79">
            <a:extLst>
              <a:ext uri="{FF2B5EF4-FFF2-40B4-BE49-F238E27FC236}">
                <a16:creationId xmlns:a16="http://schemas.microsoft.com/office/drawing/2014/main" id="{EE4D7798-09B9-4901-AFF8-D5C18F2EC9DC}"/>
              </a:ext>
            </a:extLst>
          </p:cNvPr>
          <p:cNvSpPr txBox="1"/>
          <p:nvPr/>
        </p:nvSpPr>
        <p:spPr>
          <a:xfrm rot="16200000">
            <a:off x="301569" y="3247752"/>
            <a:ext cx="2405394"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تقويم التخطيط</a:t>
            </a:r>
            <a:endParaRPr lang="en-US" sz="3200" b="1" dirty="0">
              <a:latin typeface="Arabic Typesetting" panose="03020402040406030203" pitchFamily="66" charset="-78"/>
              <a:cs typeface="Arabic Typesetting" panose="03020402040406030203" pitchFamily="66" charset="-78"/>
            </a:endParaRPr>
          </a:p>
        </p:txBody>
      </p:sp>
      <p:pic>
        <p:nvPicPr>
          <p:cNvPr id="81" name="Picture 80">
            <a:extLst>
              <a:ext uri="{FF2B5EF4-FFF2-40B4-BE49-F238E27FC236}">
                <a16:creationId xmlns:a16="http://schemas.microsoft.com/office/drawing/2014/main" id="{34D5A87E-6403-41BA-A6E9-C0C3B85DF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53519" y="3285074"/>
            <a:ext cx="530600" cy="455398"/>
          </a:xfrm>
          <a:prstGeom prst="rect">
            <a:avLst/>
          </a:prstGeom>
        </p:spPr>
      </p:pic>
      <p:sp>
        <p:nvSpPr>
          <p:cNvPr id="82" name="Rectangle 81">
            <a:extLst>
              <a:ext uri="{FF2B5EF4-FFF2-40B4-BE49-F238E27FC236}">
                <a16:creationId xmlns:a16="http://schemas.microsoft.com/office/drawing/2014/main" id="{7A51AFFB-391A-42C8-B1CE-8772DADE3287}"/>
              </a:ext>
            </a:extLst>
          </p:cNvPr>
          <p:cNvSpPr/>
          <p:nvPr/>
        </p:nvSpPr>
        <p:spPr>
          <a:xfrm>
            <a:off x="-735036"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83" name="Freeform: Shape 82">
            <a:extLst>
              <a:ext uri="{FF2B5EF4-FFF2-40B4-BE49-F238E27FC236}">
                <a16:creationId xmlns:a16="http://schemas.microsoft.com/office/drawing/2014/main" id="{690DF8CE-32D9-4A73-A5C8-34BEE90CD187}"/>
              </a:ext>
            </a:extLst>
          </p:cNvPr>
          <p:cNvSpPr/>
          <p:nvPr/>
        </p:nvSpPr>
        <p:spPr>
          <a:xfrm>
            <a:off x="250318"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4" name="TextBox 83">
            <a:extLst>
              <a:ext uri="{FF2B5EF4-FFF2-40B4-BE49-F238E27FC236}">
                <a16:creationId xmlns:a16="http://schemas.microsoft.com/office/drawing/2014/main" id="{2B8A80C1-6C14-430D-8AD7-9E6BACF576E4}"/>
              </a:ext>
            </a:extLst>
          </p:cNvPr>
          <p:cNvSpPr txBox="1"/>
          <p:nvPr/>
        </p:nvSpPr>
        <p:spPr>
          <a:xfrm rot="16200000">
            <a:off x="-583409" y="3262314"/>
            <a:ext cx="327991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اكتشاف خطأ التخطيط </a:t>
            </a:r>
            <a:endParaRPr lang="en-US" sz="3200" b="1" dirty="0">
              <a:latin typeface="Arabic Typesetting" panose="03020402040406030203" pitchFamily="66" charset="-78"/>
              <a:cs typeface="Arabic Typesetting" panose="03020402040406030203" pitchFamily="66" charset="-78"/>
            </a:endParaRPr>
          </a:p>
        </p:txBody>
      </p:sp>
      <p:pic>
        <p:nvPicPr>
          <p:cNvPr id="85" name="Picture 84">
            <a:extLst>
              <a:ext uri="{FF2B5EF4-FFF2-40B4-BE49-F238E27FC236}">
                <a16:creationId xmlns:a16="http://schemas.microsoft.com/office/drawing/2014/main" id="{1CBF25C7-04FC-4258-9B2D-DD3D777EB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6858" y="3285074"/>
            <a:ext cx="530600" cy="455398"/>
          </a:xfrm>
          <a:prstGeom prst="rect">
            <a:avLst/>
          </a:prstGeom>
        </p:spPr>
      </p:pic>
      <p:sp>
        <p:nvSpPr>
          <p:cNvPr id="86" name="Rectangle 85">
            <a:extLst>
              <a:ext uri="{FF2B5EF4-FFF2-40B4-BE49-F238E27FC236}">
                <a16:creationId xmlns:a16="http://schemas.microsoft.com/office/drawing/2014/main" id="{CBF8FD87-7F58-486A-B8FD-9A27878E172F}"/>
              </a:ext>
            </a:extLst>
          </p:cNvPr>
          <p:cNvSpPr/>
          <p:nvPr/>
        </p:nvSpPr>
        <p:spPr>
          <a:xfrm>
            <a:off x="-824760"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7" name="Freeform: Shape 86">
            <a:extLst>
              <a:ext uri="{FF2B5EF4-FFF2-40B4-BE49-F238E27FC236}">
                <a16:creationId xmlns:a16="http://schemas.microsoft.com/office/drawing/2014/main" id="{3406DCA4-D594-41A1-B922-FBD11A21D077}"/>
              </a:ext>
            </a:extLst>
          </p:cNvPr>
          <p:cNvSpPr/>
          <p:nvPr/>
        </p:nvSpPr>
        <p:spPr>
          <a:xfrm>
            <a:off x="-197155"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pic>
        <p:nvPicPr>
          <p:cNvPr id="89" name="Picture 88">
            <a:extLst>
              <a:ext uri="{FF2B5EF4-FFF2-40B4-BE49-F238E27FC236}">
                <a16:creationId xmlns:a16="http://schemas.microsoft.com/office/drawing/2014/main" id="{8CC75E0D-EBDA-4F53-BA5C-0C38E5441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60932" y="3285074"/>
            <a:ext cx="530600" cy="455398"/>
          </a:xfrm>
          <a:prstGeom prst="rect">
            <a:avLst/>
          </a:prstGeom>
        </p:spPr>
      </p:pic>
      <p:sp>
        <p:nvSpPr>
          <p:cNvPr id="90" name="Rectangle 89">
            <a:extLst>
              <a:ext uri="{FF2B5EF4-FFF2-40B4-BE49-F238E27FC236}">
                <a16:creationId xmlns:a16="http://schemas.microsoft.com/office/drawing/2014/main" id="{EF034116-8344-4C21-9B27-9877244BCB72}"/>
              </a:ext>
            </a:extLst>
          </p:cNvPr>
          <p:cNvSpPr/>
          <p:nvPr/>
        </p:nvSpPr>
        <p:spPr>
          <a:xfrm>
            <a:off x="-1243853"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91" name="Freeform: Shape 90">
            <a:extLst>
              <a:ext uri="{FF2B5EF4-FFF2-40B4-BE49-F238E27FC236}">
                <a16:creationId xmlns:a16="http://schemas.microsoft.com/office/drawing/2014/main" id="{69F2332D-070A-42C3-80A9-1FE87D052DD1}"/>
              </a:ext>
            </a:extLst>
          </p:cNvPr>
          <p:cNvSpPr/>
          <p:nvPr/>
        </p:nvSpPr>
        <p:spPr>
          <a:xfrm>
            <a:off x="-616248"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92" name="TextBox 91">
            <a:extLst>
              <a:ext uri="{FF2B5EF4-FFF2-40B4-BE49-F238E27FC236}">
                <a16:creationId xmlns:a16="http://schemas.microsoft.com/office/drawing/2014/main" id="{E81A24DB-4E84-4E6D-8D05-C6192C03C8B9}"/>
              </a:ext>
            </a:extLst>
          </p:cNvPr>
          <p:cNvSpPr txBox="1"/>
          <p:nvPr/>
        </p:nvSpPr>
        <p:spPr>
          <a:xfrm rot="16200000">
            <a:off x="-1083647" y="3252740"/>
            <a:ext cx="258649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التقويم</a:t>
            </a:r>
            <a:endParaRPr lang="en-US" sz="3200" b="1" dirty="0">
              <a:latin typeface="Arabic Typesetting" panose="03020402040406030203" pitchFamily="66" charset="-78"/>
              <a:cs typeface="Arabic Typesetting" panose="03020402040406030203" pitchFamily="66" charset="-78"/>
            </a:endParaRPr>
          </a:p>
        </p:txBody>
      </p:sp>
      <p:pic>
        <p:nvPicPr>
          <p:cNvPr id="93" name="Picture 92">
            <a:extLst>
              <a:ext uri="{FF2B5EF4-FFF2-40B4-BE49-F238E27FC236}">
                <a16:creationId xmlns:a16="http://schemas.microsoft.com/office/drawing/2014/main" id="{6789A9FB-169E-4506-BE22-5EC26BED1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80025" y="3285074"/>
            <a:ext cx="530600" cy="455398"/>
          </a:xfrm>
          <a:prstGeom prst="rect">
            <a:avLst/>
          </a:prstGeom>
        </p:spPr>
      </p:pic>
      <p:sp>
        <p:nvSpPr>
          <p:cNvPr id="62" name="Freeform: Shape 61">
            <a:extLst>
              <a:ext uri="{FF2B5EF4-FFF2-40B4-BE49-F238E27FC236}">
                <a16:creationId xmlns:a16="http://schemas.microsoft.com/office/drawing/2014/main" id="{67DB4514-65BA-420D-BBB3-CCF0A5B397CB}"/>
              </a:ext>
            </a:extLst>
          </p:cNvPr>
          <p:cNvSpPr/>
          <p:nvPr/>
        </p:nvSpPr>
        <p:spPr>
          <a:xfrm>
            <a:off x="10367237" y="2337440"/>
            <a:ext cx="79876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 name="TextBox 62">
            <a:extLst>
              <a:ext uri="{FF2B5EF4-FFF2-40B4-BE49-F238E27FC236}">
                <a16:creationId xmlns:a16="http://schemas.microsoft.com/office/drawing/2014/main" id="{F86CE46E-7143-4535-BF09-36D36B082851}"/>
              </a:ext>
            </a:extLst>
          </p:cNvPr>
          <p:cNvSpPr txBox="1"/>
          <p:nvPr/>
        </p:nvSpPr>
        <p:spPr>
          <a:xfrm rot="16200000">
            <a:off x="9680057" y="3260282"/>
            <a:ext cx="2538040"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رصد مشكلات التخطيط</a:t>
            </a:r>
            <a:endParaRPr lang="en-US" sz="3200" b="1" dirty="0">
              <a:latin typeface="Arabic Typesetting" panose="03020402040406030203" pitchFamily="66" charset="-78"/>
              <a:cs typeface="Arabic Typesetting" panose="03020402040406030203" pitchFamily="66" charset="-78"/>
            </a:endParaRPr>
          </a:p>
        </p:txBody>
      </p:sp>
      <p:sp>
        <p:nvSpPr>
          <p:cNvPr id="44" name="Rectangle: Diagonal Corners Rounded 43">
            <a:extLst>
              <a:ext uri="{FF2B5EF4-FFF2-40B4-BE49-F238E27FC236}">
                <a16:creationId xmlns:a16="http://schemas.microsoft.com/office/drawing/2014/main" id="{FE5B1D04-6341-4752-9586-BCB9753E2910}"/>
              </a:ext>
            </a:extLst>
          </p:cNvPr>
          <p:cNvSpPr/>
          <p:nvPr/>
        </p:nvSpPr>
        <p:spPr>
          <a:xfrm>
            <a:off x="7705165" y="4774"/>
            <a:ext cx="3180721" cy="1091258"/>
          </a:xfrm>
          <a:prstGeom prst="round2Diag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22843440-0209-4F18-9652-9F5AF082DBDE}"/>
              </a:ext>
            </a:extLst>
          </p:cNvPr>
          <p:cNvSpPr txBox="1"/>
          <p:nvPr/>
        </p:nvSpPr>
        <p:spPr>
          <a:xfrm>
            <a:off x="6095997" y="355761"/>
            <a:ext cx="4238537" cy="523220"/>
          </a:xfrm>
          <a:prstGeom prst="rect">
            <a:avLst/>
          </a:prstGeom>
          <a:noFill/>
        </p:spPr>
        <p:txBody>
          <a:bodyPr wrap="square" rtlCol="0">
            <a:spAutoFit/>
          </a:bodyPr>
          <a:lstStyle/>
          <a:p>
            <a:pPr algn="r" rtl="1"/>
            <a:r>
              <a:rPr lang="ar-SA" sz="2800" b="1" dirty="0">
                <a:solidFill>
                  <a:srgbClr val="C06B83"/>
                </a:solidFill>
                <a:latin typeface="Arabic Typesetting" panose="03020402040406030203" pitchFamily="66" charset="-78"/>
                <a:cs typeface="+mj-cs"/>
              </a:rPr>
              <a:t>كيف نرصد مشكلاتنا التخطيط؟</a:t>
            </a:r>
          </a:p>
        </p:txBody>
      </p:sp>
      <p:pic>
        <p:nvPicPr>
          <p:cNvPr id="42" name="Picture 41">
            <a:extLst>
              <a:ext uri="{FF2B5EF4-FFF2-40B4-BE49-F238E27FC236}">
                <a16:creationId xmlns:a16="http://schemas.microsoft.com/office/drawing/2014/main" id="{A0AEDBDA-15EE-4CAC-864F-AC1AE81BC68F}"/>
              </a:ext>
            </a:extLst>
          </p:cNvPr>
          <p:cNvPicPr>
            <a:picLocks noChangeAspect="1"/>
          </p:cNvPicPr>
          <p:nvPr/>
        </p:nvPicPr>
        <p:blipFill rotWithShape="1">
          <a:blip r:embed="rId4">
            <a:clrChange>
              <a:clrFrom>
                <a:srgbClr val="FFFFFF"/>
              </a:clrFrom>
              <a:clrTo>
                <a:srgbClr val="FFFFFF">
                  <a:alpha val="0"/>
                </a:srgbClr>
              </a:clrTo>
            </a:clrChange>
          </a:blip>
          <a:srcRect l="11378" t="65745" r="39083" b="6234"/>
          <a:stretch/>
        </p:blipFill>
        <p:spPr>
          <a:xfrm>
            <a:off x="10310461" y="-102592"/>
            <a:ext cx="623844" cy="1096034"/>
          </a:xfrm>
          <a:prstGeom prst="rect">
            <a:avLst/>
          </a:prstGeom>
        </p:spPr>
      </p:pic>
      <p:sp>
        <p:nvSpPr>
          <p:cNvPr id="45" name="TextBox 44">
            <a:extLst>
              <a:ext uri="{FF2B5EF4-FFF2-40B4-BE49-F238E27FC236}">
                <a16:creationId xmlns:a16="http://schemas.microsoft.com/office/drawing/2014/main" id="{C9FDC949-334E-4336-9930-4288F52EE763}"/>
              </a:ext>
            </a:extLst>
          </p:cNvPr>
          <p:cNvSpPr txBox="1"/>
          <p:nvPr/>
        </p:nvSpPr>
        <p:spPr>
          <a:xfrm rot="16200000">
            <a:off x="-958824" y="3329514"/>
            <a:ext cx="3175032" cy="461665"/>
          </a:xfrm>
          <a:prstGeom prst="rect">
            <a:avLst/>
          </a:prstGeom>
          <a:noFill/>
        </p:spPr>
        <p:txBody>
          <a:bodyPr wrap="square" rtlCol="0">
            <a:spAutoFit/>
          </a:bodyPr>
          <a:lstStyle/>
          <a:p>
            <a:pPr algn="ctr"/>
            <a:r>
              <a:rPr lang="ar-SA" sz="2400" b="1" dirty="0">
                <a:latin typeface="Arabic Typesetting" panose="03020402040406030203" pitchFamily="66" charset="-78"/>
                <a:cs typeface="Arabic Typesetting" panose="03020402040406030203" pitchFamily="66" charset="-78"/>
              </a:rPr>
              <a:t>التغلب على مشكلات التخطيط </a:t>
            </a:r>
            <a:endParaRPr lang="en-US" sz="2400" b="1" dirty="0">
              <a:latin typeface="Arabic Typesetting" panose="03020402040406030203" pitchFamily="66" charset="-78"/>
              <a:cs typeface="Arabic Typesetting" panose="03020402040406030203" pitchFamily="66" charset="-78"/>
            </a:endParaRPr>
          </a:p>
        </p:txBody>
      </p:sp>
      <p:grpSp>
        <p:nvGrpSpPr>
          <p:cNvPr id="41" name="Book">
            <a:extLst>
              <a:ext uri="{FF2B5EF4-FFF2-40B4-BE49-F238E27FC236}">
                <a16:creationId xmlns:a16="http://schemas.microsoft.com/office/drawing/2014/main" id="{6B160306-8901-4578-900B-33331A67347C}"/>
              </a:ext>
            </a:extLst>
          </p:cNvPr>
          <p:cNvGrpSpPr/>
          <p:nvPr/>
        </p:nvGrpSpPr>
        <p:grpSpPr>
          <a:xfrm>
            <a:off x="2079830" y="797207"/>
            <a:ext cx="5757864" cy="5025124"/>
            <a:chOff x="1730375" y="664030"/>
            <a:chExt cx="5757864" cy="5025124"/>
          </a:xfrm>
        </p:grpSpPr>
        <p:sp>
          <p:nvSpPr>
            <p:cNvPr id="46" name="Freeform 716">
              <a:extLst>
                <a:ext uri="{FF2B5EF4-FFF2-40B4-BE49-F238E27FC236}">
                  <a16:creationId xmlns:a16="http://schemas.microsoft.com/office/drawing/2014/main" id="{01291718-6AA6-460E-8DA3-638E526DB8A7}"/>
                </a:ext>
              </a:extLst>
            </p:cNvPr>
            <p:cNvSpPr>
              <a:spLocks/>
            </p:cNvSpPr>
            <p:nvPr/>
          </p:nvSpPr>
          <p:spPr bwMode="auto">
            <a:xfrm>
              <a:off x="1744663" y="1179060"/>
              <a:ext cx="5743576" cy="4311651"/>
            </a:xfrm>
            <a:custGeom>
              <a:avLst/>
              <a:gdLst>
                <a:gd name="T0" fmla="*/ 10 w 412"/>
                <a:gd name="T1" fmla="*/ 0 h 309"/>
                <a:gd name="T2" fmla="*/ 182 w 412"/>
                <a:gd name="T3" fmla="*/ 0 h 309"/>
                <a:gd name="T4" fmla="*/ 208 w 412"/>
                <a:gd name="T5" fmla="*/ 15 h 309"/>
                <a:gd name="T6" fmla="*/ 234 w 412"/>
                <a:gd name="T7" fmla="*/ 0 h 309"/>
                <a:gd name="T8" fmla="*/ 401 w 412"/>
                <a:gd name="T9" fmla="*/ 0 h 309"/>
                <a:gd name="T10" fmla="*/ 412 w 412"/>
                <a:gd name="T11" fmla="*/ 11 h 309"/>
                <a:gd name="T12" fmla="*/ 412 w 412"/>
                <a:gd name="T13" fmla="*/ 298 h 309"/>
                <a:gd name="T14" fmla="*/ 401 w 412"/>
                <a:gd name="T15" fmla="*/ 309 h 309"/>
                <a:gd name="T16" fmla="*/ 10 w 412"/>
                <a:gd name="T17" fmla="*/ 309 h 309"/>
                <a:gd name="T18" fmla="*/ 0 w 412"/>
                <a:gd name="T19" fmla="*/ 298 h 309"/>
                <a:gd name="T20" fmla="*/ 0 w 412"/>
                <a:gd name="T21" fmla="*/ 11 h 309"/>
                <a:gd name="T22" fmla="*/ 10 w 412"/>
                <a:gd name="T23"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309">
                  <a:moveTo>
                    <a:pt x="10" y="0"/>
                  </a:moveTo>
                  <a:cubicBezTo>
                    <a:pt x="182" y="0"/>
                    <a:pt x="182" y="0"/>
                    <a:pt x="182" y="0"/>
                  </a:cubicBezTo>
                  <a:cubicBezTo>
                    <a:pt x="185" y="9"/>
                    <a:pt x="196" y="15"/>
                    <a:pt x="208" y="15"/>
                  </a:cubicBezTo>
                  <a:cubicBezTo>
                    <a:pt x="220" y="15"/>
                    <a:pt x="230" y="9"/>
                    <a:pt x="234" y="0"/>
                  </a:cubicBezTo>
                  <a:cubicBezTo>
                    <a:pt x="401" y="0"/>
                    <a:pt x="401" y="0"/>
                    <a:pt x="401" y="0"/>
                  </a:cubicBezTo>
                  <a:cubicBezTo>
                    <a:pt x="407" y="0"/>
                    <a:pt x="412" y="5"/>
                    <a:pt x="412" y="11"/>
                  </a:cubicBezTo>
                  <a:cubicBezTo>
                    <a:pt x="412" y="298"/>
                    <a:pt x="412" y="298"/>
                    <a:pt x="412" y="298"/>
                  </a:cubicBezTo>
                  <a:cubicBezTo>
                    <a:pt x="412" y="304"/>
                    <a:pt x="407" y="309"/>
                    <a:pt x="401" y="309"/>
                  </a:cubicBezTo>
                  <a:cubicBezTo>
                    <a:pt x="10" y="309"/>
                    <a:pt x="10" y="309"/>
                    <a:pt x="10" y="309"/>
                  </a:cubicBezTo>
                  <a:cubicBezTo>
                    <a:pt x="4" y="309"/>
                    <a:pt x="0" y="304"/>
                    <a:pt x="0" y="298"/>
                  </a:cubicBezTo>
                  <a:cubicBezTo>
                    <a:pt x="0" y="11"/>
                    <a:pt x="0" y="11"/>
                    <a:pt x="0" y="11"/>
                  </a:cubicBezTo>
                  <a:cubicBezTo>
                    <a:pt x="0" y="5"/>
                    <a:pt x="4" y="0"/>
                    <a:pt x="10" y="0"/>
                  </a:cubicBezTo>
                </a:path>
              </a:pathLst>
            </a:custGeom>
            <a:solidFill>
              <a:srgbClr val="532F29"/>
            </a:solidFill>
            <a:ln>
              <a:noFill/>
            </a:ln>
            <a:effectLst>
              <a:outerShdw blurRad="381000" dist="165100" dir="2700000" sx="101000" sy="101000" algn="tl" rotWithShape="0">
                <a:prstClr val="black">
                  <a:alpha val="53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47" name="Freeform 717">
              <a:extLst>
                <a:ext uri="{FF2B5EF4-FFF2-40B4-BE49-F238E27FC236}">
                  <a16:creationId xmlns:a16="http://schemas.microsoft.com/office/drawing/2014/main" id="{CE9094B0-69DD-4EDA-A430-A5E543218D3E}"/>
                </a:ext>
              </a:extLst>
            </p:cNvPr>
            <p:cNvSpPr>
              <a:spLocks/>
            </p:cNvSpPr>
            <p:nvPr/>
          </p:nvSpPr>
          <p:spPr bwMode="auto">
            <a:xfrm>
              <a:off x="1730375" y="5283655"/>
              <a:ext cx="2551113" cy="125413"/>
            </a:xfrm>
            <a:custGeom>
              <a:avLst/>
              <a:gdLst>
                <a:gd name="T0" fmla="*/ 0 w 183"/>
                <a:gd name="T1" fmla="*/ 7 h 9"/>
                <a:gd name="T2" fmla="*/ 0 w 183"/>
                <a:gd name="T3" fmla="*/ 5 h 9"/>
                <a:gd name="T4" fmla="*/ 0 w 183"/>
                <a:gd name="T5" fmla="*/ 4 h 9"/>
                <a:gd name="T6" fmla="*/ 108 w 183"/>
                <a:gd name="T7" fmla="*/ 1 h 9"/>
                <a:gd name="T8" fmla="*/ 183 w 183"/>
                <a:gd name="T9" fmla="*/ 6 h 9"/>
                <a:gd name="T10" fmla="*/ 183 w 183"/>
                <a:gd name="T11" fmla="*/ 9 h 9"/>
                <a:gd name="T12" fmla="*/ 11 w 183"/>
                <a:gd name="T13" fmla="*/ 7 h 9"/>
                <a:gd name="T14" fmla="*/ 0 w 183"/>
                <a:gd name="T15" fmla="*/ 7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3" h="9">
                  <a:moveTo>
                    <a:pt x="0" y="7"/>
                  </a:moveTo>
                  <a:cubicBezTo>
                    <a:pt x="0" y="6"/>
                    <a:pt x="0" y="6"/>
                    <a:pt x="0" y="5"/>
                  </a:cubicBezTo>
                  <a:cubicBezTo>
                    <a:pt x="0" y="4"/>
                    <a:pt x="0" y="4"/>
                    <a:pt x="0" y="4"/>
                  </a:cubicBezTo>
                  <a:cubicBezTo>
                    <a:pt x="22" y="3"/>
                    <a:pt x="64" y="0"/>
                    <a:pt x="108" y="1"/>
                  </a:cubicBezTo>
                  <a:cubicBezTo>
                    <a:pt x="151" y="2"/>
                    <a:pt x="183" y="6"/>
                    <a:pt x="183" y="6"/>
                  </a:cubicBezTo>
                  <a:cubicBezTo>
                    <a:pt x="183" y="9"/>
                    <a:pt x="183" y="9"/>
                    <a:pt x="183" y="9"/>
                  </a:cubicBezTo>
                  <a:cubicBezTo>
                    <a:pt x="130" y="5"/>
                    <a:pt x="50" y="7"/>
                    <a:pt x="11" y="7"/>
                  </a:cubicBezTo>
                  <a:cubicBezTo>
                    <a:pt x="5" y="7"/>
                    <a:pt x="3" y="7"/>
                    <a:pt x="0" y="7"/>
                  </a:cubicBezTo>
                  <a:close/>
                </a:path>
              </a:pathLst>
            </a:custGeom>
            <a:solidFill>
              <a:srgbClr val="3A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48" name="Rectangle 718">
              <a:extLst>
                <a:ext uri="{FF2B5EF4-FFF2-40B4-BE49-F238E27FC236}">
                  <a16:creationId xmlns:a16="http://schemas.microsoft.com/office/drawing/2014/main" id="{8CD3B910-FAEB-4A82-9320-86A871B98BB5}"/>
                </a:ext>
              </a:extLst>
            </p:cNvPr>
            <p:cNvSpPr>
              <a:spLocks noChangeArrowheads="1"/>
            </p:cNvSpPr>
            <p:nvPr/>
          </p:nvSpPr>
          <p:spPr bwMode="auto">
            <a:xfrm>
              <a:off x="1730375" y="1346655"/>
              <a:ext cx="69850" cy="3867151"/>
            </a:xfrm>
            <a:prstGeom prst="rect">
              <a:avLst/>
            </a:prstGeom>
            <a:solidFill>
              <a:srgbClr val="7458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49" name="Rectangle 719">
              <a:extLst>
                <a:ext uri="{FF2B5EF4-FFF2-40B4-BE49-F238E27FC236}">
                  <a16:creationId xmlns:a16="http://schemas.microsoft.com/office/drawing/2014/main" id="{C821B2E7-F49C-44F0-9288-052F06372110}"/>
                </a:ext>
              </a:extLst>
            </p:cNvPr>
            <p:cNvSpPr>
              <a:spLocks noChangeArrowheads="1"/>
            </p:cNvSpPr>
            <p:nvPr/>
          </p:nvSpPr>
          <p:spPr bwMode="auto">
            <a:xfrm>
              <a:off x="7404101" y="1346655"/>
              <a:ext cx="69850" cy="3963988"/>
            </a:xfrm>
            <a:prstGeom prst="rect">
              <a:avLst/>
            </a:prstGeom>
            <a:solidFill>
              <a:srgbClr val="3A24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60" name="Freeform 720">
              <a:extLst>
                <a:ext uri="{FF2B5EF4-FFF2-40B4-BE49-F238E27FC236}">
                  <a16:creationId xmlns:a16="http://schemas.microsoft.com/office/drawing/2014/main" id="{B5E871C9-495C-401E-A09A-1971C101C36F}"/>
                </a:ext>
              </a:extLst>
            </p:cNvPr>
            <p:cNvSpPr>
              <a:spLocks noEditPoints="1"/>
            </p:cNvSpPr>
            <p:nvPr/>
          </p:nvSpPr>
          <p:spPr bwMode="auto">
            <a:xfrm>
              <a:off x="2051050" y="1194255"/>
              <a:ext cx="5102226" cy="69850"/>
            </a:xfrm>
            <a:custGeom>
              <a:avLst/>
              <a:gdLst>
                <a:gd name="T0" fmla="*/ 0 w 366"/>
                <a:gd name="T1" fmla="*/ 5 h 5"/>
                <a:gd name="T2" fmla="*/ 0 w 366"/>
                <a:gd name="T3" fmla="*/ 0 h 5"/>
                <a:gd name="T4" fmla="*/ 159 w 366"/>
                <a:gd name="T5" fmla="*/ 0 h 5"/>
                <a:gd name="T6" fmla="*/ 162 w 366"/>
                <a:gd name="T7" fmla="*/ 5 h 5"/>
                <a:gd name="T8" fmla="*/ 0 w 366"/>
                <a:gd name="T9" fmla="*/ 5 h 5"/>
                <a:gd name="T10" fmla="*/ 211 w 366"/>
                <a:gd name="T11" fmla="*/ 0 h 5"/>
                <a:gd name="T12" fmla="*/ 366 w 366"/>
                <a:gd name="T13" fmla="*/ 0 h 5"/>
                <a:gd name="T14" fmla="*/ 366 w 366"/>
                <a:gd name="T15" fmla="*/ 5 h 5"/>
                <a:gd name="T16" fmla="*/ 208 w 366"/>
                <a:gd name="T17" fmla="*/ 5 h 5"/>
                <a:gd name="T18" fmla="*/ 211 w 366"/>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6" h="5">
                  <a:moveTo>
                    <a:pt x="0" y="5"/>
                  </a:moveTo>
                  <a:cubicBezTo>
                    <a:pt x="0" y="0"/>
                    <a:pt x="0" y="0"/>
                    <a:pt x="0" y="0"/>
                  </a:cubicBezTo>
                  <a:cubicBezTo>
                    <a:pt x="159" y="0"/>
                    <a:pt x="159" y="0"/>
                    <a:pt x="159" y="0"/>
                  </a:cubicBezTo>
                  <a:cubicBezTo>
                    <a:pt x="160" y="2"/>
                    <a:pt x="161" y="3"/>
                    <a:pt x="162" y="5"/>
                  </a:cubicBezTo>
                  <a:cubicBezTo>
                    <a:pt x="0" y="5"/>
                    <a:pt x="0" y="5"/>
                    <a:pt x="0" y="5"/>
                  </a:cubicBezTo>
                  <a:moveTo>
                    <a:pt x="211" y="0"/>
                  </a:moveTo>
                  <a:cubicBezTo>
                    <a:pt x="366" y="0"/>
                    <a:pt x="366" y="0"/>
                    <a:pt x="366" y="0"/>
                  </a:cubicBezTo>
                  <a:cubicBezTo>
                    <a:pt x="366" y="5"/>
                    <a:pt x="366" y="5"/>
                    <a:pt x="366" y="5"/>
                  </a:cubicBezTo>
                  <a:cubicBezTo>
                    <a:pt x="208" y="5"/>
                    <a:pt x="208" y="5"/>
                    <a:pt x="208" y="5"/>
                  </a:cubicBezTo>
                  <a:cubicBezTo>
                    <a:pt x="209" y="3"/>
                    <a:pt x="210" y="2"/>
                    <a:pt x="211" y="0"/>
                  </a:cubicBezTo>
                </a:path>
              </a:pathLst>
            </a:custGeom>
            <a:solidFill>
              <a:srgbClr val="7458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64" name="Freeform 721">
              <a:extLst>
                <a:ext uri="{FF2B5EF4-FFF2-40B4-BE49-F238E27FC236}">
                  <a16:creationId xmlns:a16="http://schemas.microsoft.com/office/drawing/2014/main" id="{49FC9E68-7857-4F7A-B894-803926D58660}"/>
                </a:ext>
              </a:extLst>
            </p:cNvPr>
            <p:cNvSpPr>
              <a:spLocks noEditPoints="1"/>
            </p:cNvSpPr>
            <p:nvPr/>
          </p:nvSpPr>
          <p:spPr bwMode="auto">
            <a:xfrm>
              <a:off x="2051050" y="1264105"/>
              <a:ext cx="5102226" cy="0"/>
            </a:xfrm>
            <a:custGeom>
              <a:avLst/>
              <a:gdLst>
                <a:gd name="T0" fmla="*/ 0 w 3214"/>
                <a:gd name="T1" fmla="*/ 3187 w 3214"/>
                <a:gd name="T2" fmla="*/ 3152 w 3214"/>
                <a:gd name="T3" fmla="*/ 3091 w 3214"/>
                <a:gd name="T4" fmla="*/ 3091 w 3214"/>
                <a:gd name="T5" fmla="*/ 3003 w 3214"/>
                <a:gd name="T6" fmla="*/ 2942 w 3214"/>
                <a:gd name="T7" fmla="*/ 2906 w 3214"/>
                <a:gd name="T8" fmla="*/ 2845 w 3214"/>
                <a:gd name="T9" fmla="*/ 2845 w 3214"/>
                <a:gd name="T10" fmla="*/ 2757 w 3214"/>
                <a:gd name="T11" fmla="*/ 2696 w 3214"/>
                <a:gd name="T12" fmla="*/ 2661 w 3214"/>
                <a:gd name="T13" fmla="*/ 2599 w 3214"/>
                <a:gd name="T14" fmla="*/ 2599 w 3214"/>
                <a:gd name="T15" fmla="*/ 2511 w 3214"/>
                <a:gd name="T16" fmla="*/ 2450 w 3214"/>
                <a:gd name="T17" fmla="*/ 2406 w 3214"/>
                <a:gd name="T18" fmla="*/ 2345 w 3214"/>
                <a:gd name="T19" fmla="*/ 2345 w 3214"/>
                <a:gd name="T20" fmla="*/ 2266 w 3214"/>
                <a:gd name="T21" fmla="*/ 2204 w 3214"/>
                <a:gd name="T22" fmla="*/ 2160 w 3214"/>
                <a:gd name="T23" fmla="*/ 2099 w 3214"/>
                <a:gd name="T24" fmla="*/ 2099 w 3214"/>
                <a:gd name="T25" fmla="*/ 2011 w 3214"/>
                <a:gd name="T26" fmla="*/ 1949 w 3214"/>
                <a:gd name="T27" fmla="*/ 1914 w 3214"/>
                <a:gd name="T28" fmla="*/ 1853 w 3214"/>
                <a:gd name="T29" fmla="*/ 1853 w 3214"/>
                <a:gd name="T30" fmla="*/ 1361 w 3214"/>
                <a:gd name="T31" fmla="*/ 1300 w 3214"/>
                <a:gd name="T32" fmla="*/ 1265 w 3214"/>
                <a:gd name="T33" fmla="*/ 1203 w 3214"/>
                <a:gd name="T34" fmla="*/ 1203 w 3214"/>
                <a:gd name="T35" fmla="*/ 1115 w 3214"/>
                <a:gd name="T36" fmla="*/ 1054 w 3214"/>
                <a:gd name="T37" fmla="*/ 1019 w 3214"/>
                <a:gd name="T38" fmla="*/ 957 w 3214"/>
                <a:gd name="T39" fmla="*/ 957 w 3214"/>
                <a:gd name="T40" fmla="*/ 869 w 3214"/>
                <a:gd name="T41" fmla="*/ 808 w 3214"/>
                <a:gd name="T42" fmla="*/ 773 w 3214"/>
                <a:gd name="T43" fmla="*/ 711 w 3214"/>
                <a:gd name="T44" fmla="*/ 711 w 3214"/>
                <a:gd name="T45" fmla="*/ 624 w 3214"/>
                <a:gd name="T46" fmla="*/ 562 w 3214"/>
                <a:gd name="T47" fmla="*/ 518 w 3214"/>
                <a:gd name="T48" fmla="*/ 457 w 3214"/>
                <a:gd name="T49" fmla="*/ 457 w 3214"/>
                <a:gd name="T50" fmla="*/ 378 w 3214"/>
                <a:gd name="T51" fmla="*/ 316 w 3214"/>
                <a:gd name="T52" fmla="*/ 272 w 3214"/>
                <a:gd name="T53" fmla="*/ 211 w 3214"/>
                <a:gd name="T54" fmla="*/ 211 w 3214"/>
                <a:gd name="T55" fmla="*/ 123 w 3214"/>
                <a:gd name="T56" fmla="*/ 62 w 3214"/>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Lst>
              <a:rect l="0" t="0" r="r" b="b"/>
              <a:pathLst>
                <a:path w="3214">
                  <a:moveTo>
                    <a:pt x="27" y="0"/>
                  </a:moveTo>
                  <a:lnTo>
                    <a:pt x="27" y="0"/>
                  </a:lnTo>
                  <a:lnTo>
                    <a:pt x="0" y="0"/>
                  </a:lnTo>
                  <a:lnTo>
                    <a:pt x="0" y="0"/>
                  </a:lnTo>
                  <a:lnTo>
                    <a:pt x="27" y="0"/>
                  </a:lnTo>
                  <a:close/>
                  <a:moveTo>
                    <a:pt x="3214" y="0"/>
                  </a:moveTo>
                  <a:lnTo>
                    <a:pt x="3187" y="0"/>
                  </a:lnTo>
                  <a:lnTo>
                    <a:pt x="3187" y="0"/>
                  </a:lnTo>
                  <a:lnTo>
                    <a:pt x="3214" y="0"/>
                  </a:lnTo>
                  <a:lnTo>
                    <a:pt x="3214" y="0"/>
                  </a:lnTo>
                  <a:close/>
                  <a:moveTo>
                    <a:pt x="3152" y="0"/>
                  </a:moveTo>
                  <a:lnTo>
                    <a:pt x="3152" y="0"/>
                  </a:lnTo>
                  <a:lnTo>
                    <a:pt x="3126" y="0"/>
                  </a:lnTo>
                  <a:lnTo>
                    <a:pt x="3126" y="0"/>
                  </a:lnTo>
                  <a:lnTo>
                    <a:pt x="3152" y="0"/>
                  </a:lnTo>
                  <a:close/>
                  <a:moveTo>
                    <a:pt x="3091" y="0"/>
                  </a:moveTo>
                  <a:lnTo>
                    <a:pt x="3091" y="0"/>
                  </a:lnTo>
                  <a:lnTo>
                    <a:pt x="3064" y="0"/>
                  </a:lnTo>
                  <a:lnTo>
                    <a:pt x="3064" y="0"/>
                  </a:lnTo>
                  <a:lnTo>
                    <a:pt x="3091" y="0"/>
                  </a:lnTo>
                  <a:close/>
                  <a:moveTo>
                    <a:pt x="3029" y="0"/>
                  </a:moveTo>
                  <a:lnTo>
                    <a:pt x="3029" y="0"/>
                  </a:lnTo>
                  <a:lnTo>
                    <a:pt x="3003" y="0"/>
                  </a:lnTo>
                  <a:lnTo>
                    <a:pt x="3003" y="0"/>
                  </a:lnTo>
                  <a:lnTo>
                    <a:pt x="3029" y="0"/>
                  </a:lnTo>
                  <a:close/>
                  <a:moveTo>
                    <a:pt x="2968" y="0"/>
                  </a:moveTo>
                  <a:lnTo>
                    <a:pt x="2968" y="0"/>
                  </a:lnTo>
                  <a:lnTo>
                    <a:pt x="2942" y="0"/>
                  </a:lnTo>
                  <a:lnTo>
                    <a:pt x="2942" y="0"/>
                  </a:lnTo>
                  <a:lnTo>
                    <a:pt x="2968" y="0"/>
                  </a:lnTo>
                  <a:close/>
                  <a:moveTo>
                    <a:pt x="2906" y="0"/>
                  </a:moveTo>
                  <a:lnTo>
                    <a:pt x="2906" y="0"/>
                  </a:lnTo>
                  <a:lnTo>
                    <a:pt x="2880" y="0"/>
                  </a:lnTo>
                  <a:lnTo>
                    <a:pt x="2880" y="0"/>
                  </a:lnTo>
                  <a:lnTo>
                    <a:pt x="2906" y="0"/>
                  </a:lnTo>
                  <a:close/>
                  <a:moveTo>
                    <a:pt x="2845" y="0"/>
                  </a:moveTo>
                  <a:lnTo>
                    <a:pt x="2845" y="0"/>
                  </a:lnTo>
                  <a:lnTo>
                    <a:pt x="2819" y="0"/>
                  </a:lnTo>
                  <a:lnTo>
                    <a:pt x="2819" y="0"/>
                  </a:lnTo>
                  <a:lnTo>
                    <a:pt x="2845" y="0"/>
                  </a:lnTo>
                  <a:close/>
                  <a:moveTo>
                    <a:pt x="2784" y="0"/>
                  </a:moveTo>
                  <a:lnTo>
                    <a:pt x="2784" y="0"/>
                  </a:lnTo>
                  <a:lnTo>
                    <a:pt x="2757" y="0"/>
                  </a:lnTo>
                  <a:lnTo>
                    <a:pt x="2757" y="0"/>
                  </a:lnTo>
                  <a:lnTo>
                    <a:pt x="2784" y="0"/>
                  </a:lnTo>
                  <a:close/>
                  <a:moveTo>
                    <a:pt x="2722" y="0"/>
                  </a:moveTo>
                  <a:lnTo>
                    <a:pt x="2722" y="0"/>
                  </a:lnTo>
                  <a:lnTo>
                    <a:pt x="2696" y="0"/>
                  </a:lnTo>
                  <a:lnTo>
                    <a:pt x="2696" y="0"/>
                  </a:lnTo>
                  <a:lnTo>
                    <a:pt x="2722" y="0"/>
                  </a:lnTo>
                  <a:close/>
                  <a:moveTo>
                    <a:pt x="2661" y="0"/>
                  </a:moveTo>
                  <a:lnTo>
                    <a:pt x="2661" y="0"/>
                  </a:lnTo>
                  <a:lnTo>
                    <a:pt x="2634" y="0"/>
                  </a:lnTo>
                  <a:lnTo>
                    <a:pt x="2634" y="0"/>
                  </a:lnTo>
                  <a:lnTo>
                    <a:pt x="2661" y="0"/>
                  </a:lnTo>
                  <a:close/>
                  <a:moveTo>
                    <a:pt x="2599" y="0"/>
                  </a:moveTo>
                  <a:lnTo>
                    <a:pt x="2599" y="0"/>
                  </a:lnTo>
                  <a:lnTo>
                    <a:pt x="2573" y="0"/>
                  </a:lnTo>
                  <a:lnTo>
                    <a:pt x="2573" y="0"/>
                  </a:lnTo>
                  <a:lnTo>
                    <a:pt x="2599" y="0"/>
                  </a:lnTo>
                  <a:close/>
                  <a:moveTo>
                    <a:pt x="2529" y="0"/>
                  </a:moveTo>
                  <a:lnTo>
                    <a:pt x="2529" y="0"/>
                  </a:lnTo>
                  <a:lnTo>
                    <a:pt x="2511" y="0"/>
                  </a:lnTo>
                  <a:lnTo>
                    <a:pt x="2511" y="0"/>
                  </a:lnTo>
                  <a:lnTo>
                    <a:pt x="2529" y="0"/>
                  </a:lnTo>
                  <a:close/>
                  <a:moveTo>
                    <a:pt x="2467" y="0"/>
                  </a:moveTo>
                  <a:lnTo>
                    <a:pt x="2467" y="0"/>
                  </a:lnTo>
                  <a:lnTo>
                    <a:pt x="2450" y="0"/>
                  </a:lnTo>
                  <a:lnTo>
                    <a:pt x="2450" y="0"/>
                  </a:lnTo>
                  <a:lnTo>
                    <a:pt x="2467" y="0"/>
                  </a:lnTo>
                  <a:close/>
                  <a:moveTo>
                    <a:pt x="2406" y="0"/>
                  </a:moveTo>
                  <a:lnTo>
                    <a:pt x="2406" y="0"/>
                  </a:lnTo>
                  <a:lnTo>
                    <a:pt x="2388" y="0"/>
                  </a:lnTo>
                  <a:lnTo>
                    <a:pt x="2388" y="0"/>
                  </a:lnTo>
                  <a:lnTo>
                    <a:pt x="2406" y="0"/>
                  </a:lnTo>
                  <a:close/>
                  <a:moveTo>
                    <a:pt x="2345" y="0"/>
                  </a:moveTo>
                  <a:lnTo>
                    <a:pt x="2345" y="0"/>
                  </a:lnTo>
                  <a:lnTo>
                    <a:pt x="2327" y="0"/>
                  </a:lnTo>
                  <a:lnTo>
                    <a:pt x="2327" y="0"/>
                  </a:lnTo>
                  <a:lnTo>
                    <a:pt x="2345" y="0"/>
                  </a:lnTo>
                  <a:close/>
                  <a:moveTo>
                    <a:pt x="2283" y="0"/>
                  </a:moveTo>
                  <a:lnTo>
                    <a:pt x="2283" y="0"/>
                  </a:lnTo>
                  <a:lnTo>
                    <a:pt x="2266" y="0"/>
                  </a:lnTo>
                  <a:lnTo>
                    <a:pt x="2266" y="0"/>
                  </a:lnTo>
                  <a:lnTo>
                    <a:pt x="2283" y="0"/>
                  </a:lnTo>
                  <a:close/>
                  <a:moveTo>
                    <a:pt x="2222" y="0"/>
                  </a:moveTo>
                  <a:lnTo>
                    <a:pt x="2222" y="0"/>
                  </a:lnTo>
                  <a:lnTo>
                    <a:pt x="2204" y="0"/>
                  </a:lnTo>
                  <a:lnTo>
                    <a:pt x="2204" y="0"/>
                  </a:lnTo>
                  <a:lnTo>
                    <a:pt x="2222" y="0"/>
                  </a:lnTo>
                  <a:close/>
                  <a:moveTo>
                    <a:pt x="2160" y="0"/>
                  </a:moveTo>
                  <a:lnTo>
                    <a:pt x="2160" y="0"/>
                  </a:lnTo>
                  <a:lnTo>
                    <a:pt x="2134" y="0"/>
                  </a:lnTo>
                  <a:lnTo>
                    <a:pt x="2134" y="0"/>
                  </a:lnTo>
                  <a:lnTo>
                    <a:pt x="2160" y="0"/>
                  </a:lnTo>
                  <a:close/>
                  <a:moveTo>
                    <a:pt x="2099" y="0"/>
                  </a:moveTo>
                  <a:lnTo>
                    <a:pt x="2099" y="0"/>
                  </a:lnTo>
                  <a:lnTo>
                    <a:pt x="2072" y="0"/>
                  </a:lnTo>
                  <a:lnTo>
                    <a:pt x="2072" y="0"/>
                  </a:lnTo>
                  <a:lnTo>
                    <a:pt x="2099" y="0"/>
                  </a:lnTo>
                  <a:close/>
                  <a:moveTo>
                    <a:pt x="2037" y="0"/>
                  </a:moveTo>
                  <a:lnTo>
                    <a:pt x="2037" y="0"/>
                  </a:lnTo>
                  <a:lnTo>
                    <a:pt x="2011" y="0"/>
                  </a:lnTo>
                  <a:lnTo>
                    <a:pt x="2011" y="0"/>
                  </a:lnTo>
                  <a:lnTo>
                    <a:pt x="2037" y="0"/>
                  </a:lnTo>
                  <a:close/>
                  <a:moveTo>
                    <a:pt x="1976" y="0"/>
                  </a:moveTo>
                  <a:lnTo>
                    <a:pt x="1976" y="0"/>
                  </a:lnTo>
                  <a:lnTo>
                    <a:pt x="1949" y="0"/>
                  </a:lnTo>
                  <a:lnTo>
                    <a:pt x="1949" y="0"/>
                  </a:lnTo>
                  <a:lnTo>
                    <a:pt x="1976" y="0"/>
                  </a:lnTo>
                  <a:close/>
                  <a:moveTo>
                    <a:pt x="1914" y="0"/>
                  </a:moveTo>
                  <a:lnTo>
                    <a:pt x="1914" y="0"/>
                  </a:lnTo>
                  <a:lnTo>
                    <a:pt x="1888" y="0"/>
                  </a:lnTo>
                  <a:lnTo>
                    <a:pt x="1888" y="0"/>
                  </a:lnTo>
                  <a:lnTo>
                    <a:pt x="1914" y="0"/>
                  </a:lnTo>
                  <a:close/>
                  <a:moveTo>
                    <a:pt x="1853" y="0"/>
                  </a:moveTo>
                  <a:lnTo>
                    <a:pt x="1853" y="0"/>
                  </a:lnTo>
                  <a:lnTo>
                    <a:pt x="1827" y="0"/>
                  </a:lnTo>
                  <a:lnTo>
                    <a:pt x="1827" y="0"/>
                  </a:lnTo>
                  <a:lnTo>
                    <a:pt x="1853" y="0"/>
                  </a:lnTo>
                  <a:close/>
                  <a:moveTo>
                    <a:pt x="1388" y="0"/>
                  </a:moveTo>
                  <a:lnTo>
                    <a:pt x="1388" y="0"/>
                  </a:lnTo>
                  <a:lnTo>
                    <a:pt x="1361" y="0"/>
                  </a:lnTo>
                  <a:lnTo>
                    <a:pt x="1361" y="0"/>
                  </a:lnTo>
                  <a:lnTo>
                    <a:pt x="1388" y="0"/>
                  </a:lnTo>
                  <a:close/>
                  <a:moveTo>
                    <a:pt x="1326" y="0"/>
                  </a:moveTo>
                  <a:lnTo>
                    <a:pt x="1326" y="0"/>
                  </a:lnTo>
                  <a:lnTo>
                    <a:pt x="1300" y="0"/>
                  </a:lnTo>
                  <a:lnTo>
                    <a:pt x="1300" y="0"/>
                  </a:lnTo>
                  <a:lnTo>
                    <a:pt x="1326" y="0"/>
                  </a:lnTo>
                  <a:close/>
                  <a:moveTo>
                    <a:pt x="1265" y="0"/>
                  </a:moveTo>
                  <a:lnTo>
                    <a:pt x="1265" y="0"/>
                  </a:lnTo>
                  <a:lnTo>
                    <a:pt x="1238" y="0"/>
                  </a:lnTo>
                  <a:lnTo>
                    <a:pt x="1238" y="0"/>
                  </a:lnTo>
                  <a:lnTo>
                    <a:pt x="1265" y="0"/>
                  </a:lnTo>
                  <a:close/>
                  <a:moveTo>
                    <a:pt x="1203" y="0"/>
                  </a:moveTo>
                  <a:lnTo>
                    <a:pt x="1203" y="0"/>
                  </a:lnTo>
                  <a:lnTo>
                    <a:pt x="1177" y="0"/>
                  </a:lnTo>
                  <a:lnTo>
                    <a:pt x="1177" y="0"/>
                  </a:lnTo>
                  <a:lnTo>
                    <a:pt x="1203" y="0"/>
                  </a:lnTo>
                  <a:close/>
                  <a:moveTo>
                    <a:pt x="1142" y="0"/>
                  </a:moveTo>
                  <a:lnTo>
                    <a:pt x="1142" y="0"/>
                  </a:lnTo>
                  <a:lnTo>
                    <a:pt x="1115" y="0"/>
                  </a:lnTo>
                  <a:lnTo>
                    <a:pt x="1115" y="0"/>
                  </a:lnTo>
                  <a:lnTo>
                    <a:pt x="1142" y="0"/>
                  </a:lnTo>
                  <a:close/>
                  <a:moveTo>
                    <a:pt x="1080" y="0"/>
                  </a:moveTo>
                  <a:lnTo>
                    <a:pt x="1080" y="0"/>
                  </a:lnTo>
                  <a:lnTo>
                    <a:pt x="1054" y="0"/>
                  </a:lnTo>
                  <a:lnTo>
                    <a:pt x="1054" y="0"/>
                  </a:lnTo>
                  <a:lnTo>
                    <a:pt x="1080" y="0"/>
                  </a:lnTo>
                  <a:close/>
                  <a:moveTo>
                    <a:pt x="1019" y="0"/>
                  </a:moveTo>
                  <a:lnTo>
                    <a:pt x="1019" y="0"/>
                  </a:lnTo>
                  <a:lnTo>
                    <a:pt x="992" y="0"/>
                  </a:lnTo>
                  <a:lnTo>
                    <a:pt x="992" y="0"/>
                  </a:lnTo>
                  <a:lnTo>
                    <a:pt x="1019" y="0"/>
                  </a:lnTo>
                  <a:close/>
                  <a:moveTo>
                    <a:pt x="957" y="0"/>
                  </a:moveTo>
                  <a:lnTo>
                    <a:pt x="957" y="0"/>
                  </a:lnTo>
                  <a:lnTo>
                    <a:pt x="931" y="0"/>
                  </a:lnTo>
                  <a:lnTo>
                    <a:pt x="931" y="0"/>
                  </a:lnTo>
                  <a:lnTo>
                    <a:pt x="957" y="0"/>
                  </a:lnTo>
                  <a:close/>
                  <a:moveTo>
                    <a:pt x="896" y="0"/>
                  </a:moveTo>
                  <a:lnTo>
                    <a:pt x="896" y="0"/>
                  </a:lnTo>
                  <a:lnTo>
                    <a:pt x="869" y="0"/>
                  </a:lnTo>
                  <a:lnTo>
                    <a:pt x="869" y="0"/>
                  </a:lnTo>
                  <a:lnTo>
                    <a:pt x="896" y="0"/>
                  </a:lnTo>
                  <a:close/>
                  <a:moveTo>
                    <a:pt x="834" y="0"/>
                  </a:moveTo>
                  <a:lnTo>
                    <a:pt x="834" y="0"/>
                  </a:lnTo>
                  <a:lnTo>
                    <a:pt x="808" y="0"/>
                  </a:lnTo>
                  <a:lnTo>
                    <a:pt x="808" y="0"/>
                  </a:lnTo>
                  <a:lnTo>
                    <a:pt x="834" y="0"/>
                  </a:lnTo>
                  <a:close/>
                  <a:moveTo>
                    <a:pt x="773" y="0"/>
                  </a:moveTo>
                  <a:lnTo>
                    <a:pt x="773" y="0"/>
                  </a:lnTo>
                  <a:lnTo>
                    <a:pt x="747" y="0"/>
                  </a:lnTo>
                  <a:lnTo>
                    <a:pt x="747" y="0"/>
                  </a:lnTo>
                  <a:lnTo>
                    <a:pt x="773" y="0"/>
                  </a:lnTo>
                  <a:close/>
                  <a:moveTo>
                    <a:pt x="711" y="0"/>
                  </a:moveTo>
                  <a:lnTo>
                    <a:pt x="711" y="0"/>
                  </a:lnTo>
                  <a:lnTo>
                    <a:pt x="685" y="0"/>
                  </a:lnTo>
                  <a:lnTo>
                    <a:pt x="685" y="0"/>
                  </a:lnTo>
                  <a:lnTo>
                    <a:pt x="711" y="0"/>
                  </a:lnTo>
                  <a:close/>
                  <a:moveTo>
                    <a:pt x="641" y="0"/>
                  </a:moveTo>
                  <a:lnTo>
                    <a:pt x="641" y="0"/>
                  </a:lnTo>
                  <a:lnTo>
                    <a:pt x="624" y="0"/>
                  </a:lnTo>
                  <a:lnTo>
                    <a:pt x="624" y="0"/>
                  </a:lnTo>
                  <a:lnTo>
                    <a:pt x="641" y="0"/>
                  </a:lnTo>
                  <a:close/>
                  <a:moveTo>
                    <a:pt x="580" y="0"/>
                  </a:moveTo>
                  <a:lnTo>
                    <a:pt x="580" y="0"/>
                  </a:lnTo>
                  <a:lnTo>
                    <a:pt x="562" y="0"/>
                  </a:lnTo>
                  <a:lnTo>
                    <a:pt x="562" y="0"/>
                  </a:lnTo>
                  <a:lnTo>
                    <a:pt x="580" y="0"/>
                  </a:lnTo>
                  <a:close/>
                  <a:moveTo>
                    <a:pt x="518" y="0"/>
                  </a:moveTo>
                  <a:lnTo>
                    <a:pt x="518" y="0"/>
                  </a:lnTo>
                  <a:lnTo>
                    <a:pt x="501" y="0"/>
                  </a:lnTo>
                  <a:lnTo>
                    <a:pt x="501" y="0"/>
                  </a:lnTo>
                  <a:lnTo>
                    <a:pt x="518" y="0"/>
                  </a:lnTo>
                  <a:close/>
                  <a:moveTo>
                    <a:pt x="457" y="0"/>
                  </a:moveTo>
                  <a:lnTo>
                    <a:pt x="457" y="0"/>
                  </a:lnTo>
                  <a:lnTo>
                    <a:pt x="439" y="0"/>
                  </a:lnTo>
                  <a:lnTo>
                    <a:pt x="439" y="0"/>
                  </a:lnTo>
                  <a:lnTo>
                    <a:pt x="457" y="0"/>
                  </a:lnTo>
                  <a:close/>
                  <a:moveTo>
                    <a:pt x="395" y="0"/>
                  </a:moveTo>
                  <a:lnTo>
                    <a:pt x="395" y="0"/>
                  </a:lnTo>
                  <a:lnTo>
                    <a:pt x="378" y="0"/>
                  </a:lnTo>
                  <a:lnTo>
                    <a:pt x="378" y="0"/>
                  </a:lnTo>
                  <a:lnTo>
                    <a:pt x="395" y="0"/>
                  </a:lnTo>
                  <a:close/>
                  <a:moveTo>
                    <a:pt x="334" y="0"/>
                  </a:moveTo>
                  <a:lnTo>
                    <a:pt x="334" y="0"/>
                  </a:lnTo>
                  <a:lnTo>
                    <a:pt x="316" y="0"/>
                  </a:lnTo>
                  <a:lnTo>
                    <a:pt x="316" y="0"/>
                  </a:lnTo>
                  <a:lnTo>
                    <a:pt x="334" y="0"/>
                  </a:lnTo>
                  <a:close/>
                  <a:moveTo>
                    <a:pt x="272" y="0"/>
                  </a:moveTo>
                  <a:lnTo>
                    <a:pt x="272" y="0"/>
                  </a:lnTo>
                  <a:lnTo>
                    <a:pt x="246" y="0"/>
                  </a:lnTo>
                  <a:lnTo>
                    <a:pt x="246" y="0"/>
                  </a:lnTo>
                  <a:lnTo>
                    <a:pt x="272" y="0"/>
                  </a:lnTo>
                  <a:close/>
                  <a:moveTo>
                    <a:pt x="211" y="0"/>
                  </a:moveTo>
                  <a:lnTo>
                    <a:pt x="211" y="0"/>
                  </a:lnTo>
                  <a:lnTo>
                    <a:pt x="185" y="0"/>
                  </a:lnTo>
                  <a:lnTo>
                    <a:pt x="185" y="0"/>
                  </a:lnTo>
                  <a:lnTo>
                    <a:pt x="211" y="0"/>
                  </a:lnTo>
                  <a:close/>
                  <a:moveTo>
                    <a:pt x="150" y="0"/>
                  </a:moveTo>
                  <a:lnTo>
                    <a:pt x="150" y="0"/>
                  </a:lnTo>
                  <a:lnTo>
                    <a:pt x="123" y="0"/>
                  </a:lnTo>
                  <a:lnTo>
                    <a:pt x="123" y="0"/>
                  </a:lnTo>
                  <a:lnTo>
                    <a:pt x="150" y="0"/>
                  </a:lnTo>
                  <a:close/>
                  <a:moveTo>
                    <a:pt x="88" y="0"/>
                  </a:moveTo>
                  <a:lnTo>
                    <a:pt x="88" y="0"/>
                  </a:lnTo>
                  <a:lnTo>
                    <a:pt x="62" y="0"/>
                  </a:lnTo>
                  <a:lnTo>
                    <a:pt x="62" y="0"/>
                  </a:lnTo>
                  <a:lnTo>
                    <a:pt x="8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65" name="Freeform 722">
              <a:extLst>
                <a:ext uri="{FF2B5EF4-FFF2-40B4-BE49-F238E27FC236}">
                  <a16:creationId xmlns:a16="http://schemas.microsoft.com/office/drawing/2014/main" id="{B3590A59-E908-48E7-8BAC-09AE2DE800EF}"/>
                </a:ext>
              </a:extLst>
            </p:cNvPr>
            <p:cNvSpPr>
              <a:spLocks noEditPoints="1"/>
            </p:cNvSpPr>
            <p:nvPr/>
          </p:nvSpPr>
          <p:spPr bwMode="auto">
            <a:xfrm>
              <a:off x="2051050" y="1264105"/>
              <a:ext cx="5102226" cy="0"/>
            </a:xfrm>
            <a:custGeom>
              <a:avLst/>
              <a:gdLst>
                <a:gd name="T0" fmla="*/ 0 w 3214"/>
                <a:gd name="T1" fmla="*/ 3187 w 3214"/>
                <a:gd name="T2" fmla="*/ 3152 w 3214"/>
                <a:gd name="T3" fmla="*/ 3091 w 3214"/>
                <a:gd name="T4" fmla="*/ 3091 w 3214"/>
                <a:gd name="T5" fmla="*/ 3003 w 3214"/>
                <a:gd name="T6" fmla="*/ 2942 w 3214"/>
                <a:gd name="T7" fmla="*/ 2906 w 3214"/>
                <a:gd name="T8" fmla="*/ 2845 w 3214"/>
                <a:gd name="T9" fmla="*/ 2845 w 3214"/>
                <a:gd name="T10" fmla="*/ 2757 w 3214"/>
                <a:gd name="T11" fmla="*/ 2696 w 3214"/>
                <a:gd name="T12" fmla="*/ 2661 w 3214"/>
                <a:gd name="T13" fmla="*/ 2599 w 3214"/>
                <a:gd name="T14" fmla="*/ 2599 w 3214"/>
                <a:gd name="T15" fmla="*/ 2511 w 3214"/>
                <a:gd name="T16" fmla="*/ 2450 w 3214"/>
                <a:gd name="T17" fmla="*/ 2406 w 3214"/>
                <a:gd name="T18" fmla="*/ 2345 w 3214"/>
                <a:gd name="T19" fmla="*/ 2345 w 3214"/>
                <a:gd name="T20" fmla="*/ 2266 w 3214"/>
                <a:gd name="T21" fmla="*/ 2204 w 3214"/>
                <a:gd name="T22" fmla="*/ 2160 w 3214"/>
                <a:gd name="T23" fmla="*/ 2099 w 3214"/>
                <a:gd name="T24" fmla="*/ 2099 w 3214"/>
                <a:gd name="T25" fmla="*/ 2011 w 3214"/>
                <a:gd name="T26" fmla="*/ 1949 w 3214"/>
                <a:gd name="T27" fmla="*/ 1914 w 3214"/>
                <a:gd name="T28" fmla="*/ 1853 w 3214"/>
                <a:gd name="T29" fmla="*/ 1853 w 3214"/>
                <a:gd name="T30" fmla="*/ 1361 w 3214"/>
                <a:gd name="T31" fmla="*/ 1300 w 3214"/>
                <a:gd name="T32" fmla="*/ 1265 w 3214"/>
                <a:gd name="T33" fmla="*/ 1203 w 3214"/>
                <a:gd name="T34" fmla="*/ 1203 w 3214"/>
                <a:gd name="T35" fmla="*/ 1115 w 3214"/>
                <a:gd name="T36" fmla="*/ 1054 w 3214"/>
                <a:gd name="T37" fmla="*/ 1019 w 3214"/>
                <a:gd name="T38" fmla="*/ 957 w 3214"/>
                <a:gd name="T39" fmla="*/ 957 w 3214"/>
                <a:gd name="T40" fmla="*/ 869 w 3214"/>
                <a:gd name="T41" fmla="*/ 808 w 3214"/>
                <a:gd name="T42" fmla="*/ 773 w 3214"/>
                <a:gd name="T43" fmla="*/ 711 w 3214"/>
                <a:gd name="T44" fmla="*/ 711 w 3214"/>
                <a:gd name="T45" fmla="*/ 624 w 3214"/>
                <a:gd name="T46" fmla="*/ 562 w 3214"/>
                <a:gd name="T47" fmla="*/ 518 w 3214"/>
                <a:gd name="T48" fmla="*/ 457 w 3214"/>
                <a:gd name="T49" fmla="*/ 457 w 3214"/>
                <a:gd name="T50" fmla="*/ 378 w 3214"/>
                <a:gd name="T51" fmla="*/ 316 w 3214"/>
                <a:gd name="T52" fmla="*/ 272 w 3214"/>
                <a:gd name="T53" fmla="*/ 211 w 3214"/>
                <a:gd name="T54" fmla="*/ 211 w 3214"/>
                <a:gd name="T55" fmla="*/ 123 w 3214"/>
                <a:gd name="T56" fmla="*/ 62 w 3214"/>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Lst>
              <a:rect l="0" t="0" r="r" b="b"/>
              <a:pathLst>
                <a:path w="3214">
                  <a:moveTo>
                    <a:pt x="27" y="0"/>
                  </a:moveTo>
                  <a:lnTo>
                    <a:pt x="27" y="0"/>
                  </a:lnTo>
                  <a:lnTo>
                    <a:pt x="0" y="0"/>
                  </a:lnTo>
                  <a:lnTo>
                    <a:pt x="0" y="0"/>
                  </a:lnTo>
                  <a:lnTo>
                    <a:pt x="27" y="0"/>
                  </a:lnTo>
                  <a:moveTo>
                    <a:pt x="3214" y="0"/>
                  </a:moveTo>
                  <a:lnTo>
                    <a:pt x="3187" y="0"/>
                  </a:lnTo>
                  <a:lnTo>
                    <a:pt x="3187" y="0"/>
                  </a:lnTo>
                  <a:lnTo>
                    <a:pt x="3214" y="0"/>
                  </a:lnTo>
                  <a:lnTo>
                    <a:pt x="3214" y="0"/>
                  </a:lnTo>
                  <a:moveTo>
                    <a:pt x="3152" y="0"/>
                  </a:moveTo>
                  <a:lnTo>
                    <a:pt x="3152" y="0"/>
                  </a:lnTo>
                  <a:lnTo>
                    <a:pt x="3126" y="0"/>
                  </a:lnTo>
                  <a:lnTo>
                    <a:pt x="3126" y="0"/>
                  </a:lnTo>
                  <a:lnTo>
                    <a:pt x="3152" y="0"/>
                  </a:lnTo>
                  <a:moveTo>
                    <a:pt x="3091" y="0"/>
                  </a:moveTo>
                  <a:lnTo>
                    <a:pt x="3091" y="0"/>
                  </a:lnTo>
                  <a:lnTo>
                    <a:pt x="3064" y="0"/>
                  </a:lnTo>
                  <a:lnTo>
                    <a:pt x="3064" y="0"/>
                  </a:lnTo>
                  <a:lnTo>
                    <a:pt x="3091" y="0"/>
                  </a:lnTo>
                  <a:moveTo>
                    <a:pt x="3029" y="0"/>
                  </a:moveTo>
                  <a:lnTo>
                    <a:pt x="3029" y="0"/>
                  </a:lnTo>
                  <a:lnTo>
                    <a:pt x="3003" y="0"/>
                  </a:lnTo>
                  <a:lnTo>
                    <a:pt x="3003" y="0"/>
                  </a:lnTo>
                  <a:lnTo>
                    <a:pt x="3029" y="0"/>
                  </a:lnTo>
                  <a:moveTo>
                    <a:pt x="2968" y="0"/>
                  </a:moveTo>
                  <a:lnTo>
                    <a:pt x="2968" y="0"/>
                  </a:lnTo>
                  <a:lnTo>
                    <a:pt x="2942" y="0"/>
                  </a:lnTo>
                  <a:lnTo>
                    <a:pt x="2942" y="0"/>
                  </a:lnTo>
                  <a:lnTo>
                    <a:pt x="2968" y="0"/>
                  </a:lnTo>
                  <a:moveTo>
                    <a:pt x="2906" y="0"/>
                  </a:moveTo>
                  <a:lnTo>
                    <a:pt x="2906" y="0"/>
                  </a:lnTo>
                  <a:lnTo>
                    <a:pt x="2880" y="0"/>
                  </a:lnTo>
                  <a:lnTo>
                    <a:pt x="2880" y="0"/>
                  </a:lnTo>
                  <a:lnTo>
                    <a:pt x="2906" y="0"/>
                  </a:lnTo>
                  <a:moveTo>
                    <a:pt x="2845" y="0"/>
                  </a:moveTo>
                  <a:lnTo>
                    <a:pt x="2845" y="0"/>
                  </a:lnTo>
                  <a:lnTo>
                    <a:pt x="2819" y="0"/>
                  </a:lnTo>
                  <a:lnTo>
                    <a:pt x="2819" y="0"/>
                  </a:lnTo>
                  <a:lnTo>
                    <a:pt x="2845" y="0"/>
                  </a:lnTo>
                  <a:moveTo>
                    <a:pt x="2784" y="0"/>
                  </a:moveTo>
                  <a:lnTo>
                    <a:pt x="2784" y="0"/>
                  </a:lnTo>
                  <a:lnTo>
                    <a:pt x="2757" y="0"/>
                  </a:lnTo>
                  <a:lnTo>
                    <a:pt x="2757" y="0"/>
                  </a:lnTo>
                  <a:lnTo>
                    <a:pt x="2784" y="0"/>
                  </a:lnTo>
                  <a:moveTo>
                    <a:pt x="2722" y="0"/>
                  </a:moveTo>
                  <a:lnTo>
                    <a:pt x="2722" y="0"/>
                  </a:lnTo>
                  <a:lnTo>
                    <a:pt x="2696" y="0"/>
                  </a:lnTo>
                  <a:lnTo>
                    <a:pt x="2696" y="0"/>
                  </a:lnTo>
                  <a:lnTo>
                    <a:pt x="2722" y="0"/>
                  </a:lnTo>
                  <a:moveTo>
                    <a:pt x="2661" y="0"/>
                  </a:moveTo>
                  <a:lnTo>
                    <a:pt x="2661" y="0"/>
                  </a:lnTo>
                  <a:lnTo>
                    <a:pt x="2634" y="0"/>
                  </a:lnTo>
                  <a:lnTo>
                    <a:pt x="2634" y="0"/>
                  </a:lnTo>
                  <a:lnTo>
                    <a:pt x="2661" y="0"/>
                  </a:lnTo>
                  <a:moveTo>
                    <a:pt x="2599" y="0"/>
                  </a:moveTo>
                  <a:lnTo>
                    <a:pt x="2599" y="0"/>
                  </a:lnTo>
                  <a:lnTo>
                    <a:pt x="2573" y="0"/>
                  </a:lnTo>
                  <a:lnTo>
                    <a:pt x="2573" y="0"/>
                  </a:lnTo>
                  <a:lnTo>
                    <a:pt x="2599" y="0"/>
                  </a:lnTo>
                  <a:moveTo>
                    <a:pt x="2529" y="0"/>
                  </a:moveTo>
                  <a:lnTo>
                    <a:pt x="2529" y="0"/>
                  </a:lnTo>
                  <a:lnTo>
                    <a:pt x="2511" y="0"/>
                  </a:lnTo>
                  <a:lnTo>
                    <a:pt x="2511" y="0"/>
                  </a:lnTo>
                  <a:lnTo>
                    <a:pt x="2529" y="0"/>
                  </a:lnTo>
                  <a:moveTo>
                    <a:pt x="2467" y="0"/>
                  </a:moveTo>
                  <a:lnTo>
                    <a:pt x="2467" y="0"/>
                  </a:lnTo>
                  <a:lnTo>
                    <a:pt x="2450" y="0"/>
                  </a:lnTo>
                  <a:lnTo>
                    <a:pt x="2450" y="0"/>
                  </a:lnTo>
                  <a:lnTo>
                    <a:pt x="2467" y="0"/>
                  </a:lnTo>
                  <a:moveTo>
                    <a:pt x="2406" y="0"/>
                  </a:moveTo>
                  <a:lnTo>
                    <a:pt x="2406" y="0"/>
                  </a:lnTo>
                  <a:lnTo>
                    <a:pt x="2388" y="0"/>
                  </a:lnTo>
                  <a:lnTo>
                    <a:pt x="2388" y="0"/>
                  </a:lnTo>
                  <a:lnTo>
                    <a:pt x="2406" y="0"/>
                  </a:lnTo>
                  <a:moveTo>
                    <a:pt x="2345" y="0"/>
                  </a:moveTo>
                  <a:lnTo>
                    <a:pt x="2345" y="0"/>
                  </a:lnTo>
                  <a:lnTo>
                    <a:pt x="2327" y="0"/>
                  </a:lnTo>
                  <a:lnTo>
                    <a:pt x="2327" y="0"/>
                  </a:lnTo>
                  <a:lnTo>
                    <a:pt x="2345" y="0"/>
                  </a:lnTo>
                  <a:moveTo>
                    <a:pt x="2283" y="0"/>
                  </a:moveTo>
                  <a:lnTo>
                    <a:pt x="2283" y="0"/>
                  </a:lnTo>
                  <a:lnTo>
                    <a:pt x="2266" y="0"/>
                  </a:lnTo>
                  <a:lnTo>
                    <a:pt x="2266" y="0"/>
                  </a:lnTo>
                  <a:lnTo>
                    <a:pt x="2283" y="0"/>
                  </a:lnTo>
                  <a:moveTo>
                    <a:pt x="2222" y="0"/>
                  </a:moveTo>
                  <a:lnTo>
                    <a:pt x="2222" y="0"/>
                  </a:lnTo>
                  <a:lnTo>
                    <a:pt x="2204" y="0"/>
                  </a:lnTo>
                  <a:lnTo>
                    <a:pt x="2204" y="0"/>
                  </a:lnTo>
                  <a:lnTo>
                    <a:pt x="2222" y="0"/>
                  </a:lnTo>
                  <a:moveTo>
                    <a:pt x="2160" y="0"/>
                  </a:moveTo>
                  <a:lnTo>
                    <a:pt x="2160" y="0"/>
                  </a:lnTo>
                  <a:lnTo>
                    <a:pt x="2134" y="0"/>
                  </a:lnTo>
                  <a:lnTo>
                    <a:pt x="2134" y="0"/>
                  </a:lnTo>
                  <a:lnTo>
                    <a:pt x="2160" y="0"/>
                  </a:lnTo>
                  <a:moveTo>
                    <a:pt x="2099" y="0"/>
                  </a:moveTo>
                  <a:lnTo>
                    <a:pt x="2099" y="0"/>
                  </a:lnTo>
                  <a:lnTo>
                    <a:pt x="2072" y="0"/>
                  </a:lnTo>
                  <a:lnTo>
                    <a:pt x="2072" y="0"/>
                  </a:lnTo>
                  <a:lnTo>
                    <a:pt x="2099" y="0"/>
                  </a:lnTo>
                  <a:moveTo>
                    <a:pt x="2037" y="0"/>
                  </a:moveTo>
                  <a:lnTo>
                    <a:pt x="2037" y="0"/>
                  </a:lnTo>
                  <a:lnTo>
                    <a:pt x="2011" y="0"/>
                  </a:lnTo>
                  <a:lnTo>
                    <a:pt x="2011" y="0"/>
                  </a:lnTo>
                  <a:lnTo>
                    <a:pt x="2037" y="0"/>
                  </a:lnTo>
                  <a:moveTo>
                    <a:pt x="1976" y="0"/>
                  </a:moveTo>
                  <a:lnTo>
                    <a:pt x="1976" y="0"/>
                  </a:lnTo>
                  <a:lnTo>
                    <a:pt x="1949" y="0"/>
                  </a:lnTo>
                  <a:lnTo>
                    <a:pt x="1949" y="0"/>
                  </a:lnTo>
                  <a:lnTo>
                    <a:pt x="1976" y="0"/>
                  </a:lnTo>
                  <a:moveTo>
                    <a:pt x="1914" y="0"/>
                  </a:moveTo>
                  <a:lnTo>
                    <a:pt x="1914" y="0"/>
                  </a:lnTo>
                  <a:lnTo>
                    <a:pt x="1888" y="0"/>
                  </a:lnTo>
                  <a:lnTo>
                    <a:pt x="1888" y="0"/>
                  </a:lnTo>
                  <a:lnTo>
                    <a:pt x="1914" y="0"/>
                  </a:lnTo>
                  <a:moveTo>
                    <a:pt x="1853" y="0"/>
                  </a:moveTo>
                  <a:lnTo>
                    <a:pt x="1853" y="0"/>
                  </a:lnTo>
                  <a:lnTo>
                    <a:pt x="1827" y="0"/>
                  </a:lnTo>
                  <a:lnTo>
                    <a:pt x="1827" y="0"/>
                  </a:lnTo>
                  <a:lnTo>
                    <a:pt x="1853" y="0"/>
                  </a:lnTo>
                  <a:moveTo>
                    <a:pt x="1388" y="0"/>
                  </a:moveTo>
                  <a:lnTo>
                    <a:pt x="1388" y="0"/>
                  </a:lnTo>
                  <a:lnTo>
                    <a:pt x="1361" y="0"/>
                  </a:lnTo>
                  <a:lnTo>
                    <a:pt x="1361" y="0"/>
                  </a:lnTo>
                  <a:lnTo>
                    <a:pt x="1388" y="0"/>
                  </a:lnTo>
                  <a:moveTo>
                    <a:pt x="1326" y="0"/>
                  </a:moveTo>
                  <a:lnTo>
                    <a:pt x="1326" y="0"/>
                  </a:lnTo>
                  <a:lnTo>
                    <a:pt x="1300" y="0"/>
                  </a:lnTo>
                  <a:lnTo>
                    <a:pt x="1300" y="0"/>
                  </a:lnTo>
                  <a:lnTo>
                    <a:pt x="1326" y="0"/>
                  </a:lnTo>
                  <a:moveTo>
                    <a:pt x="1265" y="0"/>
                  </a:moveTo>
                  <a:lnTo>
                    <a:pt x="1265" y="0"/>
                  </a:lnTo>
                  <a:lnTo>
                    <a:pt x="1238" y="0"/>
                  </a:lnTo>
                  <a:lnTo>
                    <a:pt x="1238" y="0"/>
                  </a:lnTo>
                  <a:lnTo>
                    <a:pt x="1265" y="0"/>
                  </a:lnTo>
                  <a:moveTo>
                    <a:pt x="1203" y="0"/>
                  </a:moveTo>
                  <a:lnTo>
                    <a:pt x="1203" y="0"/>
                  </a:lnTo>
                  <a:lnTo>
                    <a:pt x="1177" y="0"/>
                  </a:lnTo>
                  <a:lnTo>
                    <a:pt x="1177" y="0"/>
                  </a:lnTo>
                  <a:lnTo>
                    <a:pt x="1203" y="0"/>
                  </a:lnTo>
                  <a:moveTo>
                    <a:pt x="1142" y="0"/>
                  </a:moveTo>
                  <a:lnTo>
                    <a:pt x="1142" y="0"/>
                  </a:lnTo>
                  <a:lnTo>
                    <a:pt x="1115" y="0"/>
                  </a:lnTo>
                  <a:lnTo>
                    <a:pt x="1115" y="0"/>
                  </a:lnTo>
                  <a:lnTo>
                    <a:pt x="1142" y="0"/>
                  </a:lnTo>
                  <a:moveTo>
                    <a:pt x="1080" y="0"/>
                  </a:moveTo>
                  <a:lnTo>
                    <a:pt x="1080" y="0"/>
                  </a:lnTo>
                  <a:lnTo>
                    <a:pt x="1054" y="0"/>
                  </a:lnTo>
                  <a:lnTo>
                    <a:pt x="1054" y="0"/>
                  </a:lnTo>
                  <a:lnTo>
                    <a:pt x="1080" y="0"/>
                  </a:lnTo>
                  <a:moveTo>
                    <a:pt x="1019" y="0"/>
                  </a:moveTo>
                  <a:lnTo>
                    <a:pt x="1019" y="0"/>
                  </a:lnTo>
                  <a:lnTo>
                    <a:pt x="992" y="0"/>
                  </a:lnTo>
                  <a:lnTo>
                    <a:pt x="992" y="0"/>
                  </a:lnTo>
                  <a:lnTo>
                    <a:pt x="1019" y="0"/>
                  </a:lnTo>
                  <a:moveTo>
                    <a:pt x="957" y="0"/>
                  </a:moveTo>
                  <a:lnTo>
                    <a:pt x="957" y="0"/>
                  </a:lnTo>
                  <a:lnTo>
                    <a:pt x="931" y="0"/>
                  </a:lnTo>
                  <a:lnTo>
                    <a:pt x="931" y="0"/>
                  </a:lnTo>
                  <a:lnTo>
                    <a:pt x="957" y="0"/>
                  </a:lnTo>
                  <a:moveTo>
                    <a:pt x="896" y="0"/>
                  </a:moveTo>
                  <a:lnTo>
                    <a:pt x="896" y="0"/>
                  </a:lnTo>
                  <a:lnTo>
                    <a:pt x="869" y="0"/>
                  </a:lnTo>
                  <a:lnTo>
                    <a:pt x="869" y="0"/>
                  </a:lnTo>
                  <a:lnTo>
                    <a:pt x="896" y="0"/>
                  </a:lnTo>
                  <a:moveTo>
                    <a:pt x="834" y="0"/>
                  </a:moveTo>
                  <a:lnTo>
                    <a:pt x="834" y="0"/>
                  </a:lnTo>
                  <a:lnTo>
                    <a:pt x="808" y="0"/>
                  </a:lnTo>
                  <a:lnTo>
                    <a:pt x="808" y="0"/>
                  </a:lnTo>
                  <a:lnTo>
                    <a:pt x="834" y="0"/>
                  </a:lnTo>
                  <a:moveTo>
                    <a:pt x="773" y="0"/>
                  </a:moveTo>
                  <a:lnTo>
                    <a:pt x="773" y="0"/>
                  </a:lnTo>
                  <a:lnTo>
                    <a:pt x="747" y="0"/>
                  </a:lnTo>
                  <a:lnTo>
                    <a:pt x="747" y="0"/>
                  </a:lnTo>
                  <a:lnTo>
                    <a:pt x="773" y="0"/>
                  </a:lnTo>
                  <a:moveTo>
                    <a:pt x="711" y="0"/>
                  </a:moveTo>
                  <a:lnTo>
                    <a:pt x="711" y="0"/>
                  </a:lnTo>
                  <a:lnTo>
                    <a:pt x="685" y="0"/>
                  </a:lnTo>
                  <a:lnTo>
                    <a:pt x="685" y="0"/>
                  </a:lnTo>
                  <a:lnTo>
                    <a:pt x="711" y="0"/>
                  </a:lnTo>
                  <a:moveTo>
                    <a:pt x="641" y="0"/>
                  </a:moveTo>
                  <a:lnTo>
                    <a:pt x="641" y="0"/>
                  </a:lnTo>
                  <a:lnTo>
                    <a:pt x="624" y="0"/>
                  </a:lnTo>
                  <a:lnTo>
                    <a:pt x="624" y="0"/>
                  </a:lnTo>
                  <a:lnTo>
                    <a:pt x="641" y="0"/>
                  </a:lnTo>
                  <a:moveTo>
                    <a:pt x="580" y="0"/>
                  </a:moveTo>
                  <a:lnTo>
                    <a:pt x="580" y="0"/>
                  </a:lnTo>
                  <a:lnTo>
                    <a:pt x="562" y="0"/>
                  </a:lnTo>
                  <a:lnTo>
                    <a:pt x="562" y="0"/>
                  </a:lnTo>
                  <a:lnTo>
                    <a:pt x="580" y="0"/>
                  </a:lnTo>
                  <a:moveTo>
                    <a:pt x="518" y="0"/>
                  </a:moveTo>
                  <a:lnTo>
                    <a:pt x="518" y="0"/>
                  </a:lnTo>
                  <a:lnTo>
                    <a:pt x="501" y="0"/>
                  </a:lnTo>
                  <a:lnTo>
                    <a:pt x="501" y="0"/>
                  </a:lnTo>
                  <a:lnTo>
                    <a:pt x="518" y="0"/>
                  </a:lnTo>
                  <a:moveTo>
                    <a:pt x="457" y="0"/>
                  </a:moveTo>
                  <a:lnTo>
                    <a:pt x="457" y="0"/>
                  </a:lnTo>
                  <a:lnTo>
                    <a:pt x="439" y="0"/>
                  </a:lnTo>
                  <a:lnTo>
                    <a:pt x="439" y="0"/>
                  </a:lnTo>
                  <a:lnTo>
                    <a:pt x="457" y="0"/>
                  </a:lnTo>
                  <a:moveTo>
                    <a:pt x="395" y="0"/>
                  </a:moveTo>
                  <a:lnTo>
                    <a:pt x="395" y="0"/>
                  </a:lnTo>
                  <a:lnTo>
                    <a:pt x="378" y="0"/>
                  </a:lnTo>
                  <a:lnTo>
                    <a:pt x="378" y="0"/>
                  </a:lnTo>
                  <a:lnTo>
                    <a:pt x="395" y="0"/>
                  </a:lnTo>
                  <a:moveTo>
                    <a:pt x="334" y="0"/>
                  </a:moveTo>
                  <a:lnTo>
                    <a:pt x="334" y="0"/>
                  </a:lnTo>
                  <a:lnTo>
                    <a:pt x="316" y="0"/>
                  </a:lnTo>
                  <a:lnTo>
                    <a:pt x="316" y="0"/>
                  </a:lnTo>
                  <a:lnTo>
                    <a:pt x="334" y="0"/>
                  </a:lnTo>
                  <a:moveTo>
                    <a:pt x="272" y="0"/>
                  </a:moveTo>
                  <a:lnTo>
                    <a:pt x="272" y="0"/>
                  </a:lnTo>
                  <a:lnTo>
                    <a:pt x="246" y="0"/>
                  </a:lnTo>
                  <a:lnTo>
                    <a:pt x="246" y="0"/>
                  </a:lnTo>
                  <a:lnTo>
                    <a:pt x="272" y="0"/>
                  </a:lnTo>
                  <a:moveTo>
                    <a:pt x="211" y="0"/>
                  </a:moveTo>
                  <a:lnTo>
                    <a:pt x="211" y="0"/>
                  </a:lnTo>
                  <a:lnTo>
                    <a:pt x="185" y="0"/>
                  </a:lnTo>
                  <a:lnTo>
                    <a:pt x="185" y="0"/>
                  </a:lnTo>
                  <a:lnTo>
                    <a:pt x="211" y="0"/>
                  </a:lnTo>
                  <a:moveTo>
                    <a:pt x="150" y="0"/>
                  </a:moveTo>
                  <a:lnTo>
                    <a:pt x="150" y="0"/>
                  </a:lnTo>
                  <a:lnTo>
                    <a:pt x="123" y="0"/>
                  </a:lnTo>
                  <a:lnTo>
                    <a:pt x="123" y="0"/>
                  </a:lnTo>
                  <a:lnTo>
                    <a:pt x="150" y="0"/>
                  </a:lnTo>
                  <a:moveTo>
                    <a:pt x="88" y="0"/>
                  </a:moveTo>
                  <a:lnTo>
                    <a:pt x="88" y="0"/>
                  </a:lnTo>
                  <a:lnTo>
                    <a:pt x="62" y="0"/>
                  </a:lnTo>
                  <a:lnTo>
                    <a:pt x="62" y="0"/>
                  </a:lnTo>
                  <a:lnTo>
                    <a:pt x="8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66" name="Freeform 723">
              <a:extLst>
                <a:ext uri="{FF2B5EF4-FFF2-40B4-BE49-F238E27FC236}">
                  <a16:creationId xmlns:a16="http://schemas.microsoft.com/office/drawing/2014/main" id="{621A0479-9078-4D05-94D6-99151EECEDF3}"/>
                </a:ext>
              </a:extLst>
            </p:cNvPr>
            <p:cNvSpPr>
              <a:spLocks noEditPoints="1"/>
            </p:cNvSpPr>
            <p:nvPr/>
          </p:nvSpPr>
          <p:spPr bwMode="auto">
            <a:xfrm>
              <a:off x="1785938" y="1556205"/>
              <a:ext cx="5618163" cy="3879851"/>
            </a:xfrm>
            <a:custGeom>
              <a:avLst/>
              <a:gdLst>
                <a:gd name="T0" fmla="*/ 3539 w 3539"/>
                <a:gd name="T1" fmla="*/ 2163 h 2444"/>
                <a:gd name="T2" fmla="*/ 3539 w 3539"/>
                <a:gd name="T3" fmla="*/ 2031 h 2444"/>
                <a:gd name="T4" fmla="*/ 3539 w 3539"/>
                <a:gd name="T5" fmla="*/ 1899 h 2444"/>
                <a:gd name="T6" fmla="*/ 3539 w 3539"/>
                <a:gd name="T7" fmla="*/ 1767 h 2444"/>
                <a:gd name="T8" fmla="*/ 3539 w 3539"/>
                <a:gd name="T9" fmla="*/ 1636 h 2444"/>
                <a:gd name="T10" fmla="*/ 3539 w 3539"/>
                <a:gd name="T11" fmla="*/ 1504 h 2444"/>
                <a:gd name="T12" fmla="*/ 3539 w 3539"/>
                <a:gd name="T13" fmla="*/ 1372 h 2444"/>
                <a:gd name="T14" fmla="*/ 3539 w 3539"/>
                <a:gd name="T15" fmla="*/ 1240 h 2444"/>
                <a:gd name="T16" fmla="*/ 3539 w 3539"/>
                <a:gd name="T17" fmla="*/ 1108 h 2444"/>
                <a:gd name="T18" fmla="*/ 3539 w 3539"/>
                <a:gd name="T19" fmla="*/ 976 h 2444"/>
                <a:gd name="T20" fmla="*/ 3539 w 3539"/>
                <a:gd name="T21" fmla="*/ 844 h 2444"/>
                <a:gd name="T22" fmla="*/ 3539 w 3539"/>
                <a:gd name="T23" fmla="*/ 712 h 2444"/>
                <a:gd name="T24" fmla="*/ 3539 w 3539"/>
                <a:gd name="T25" fmla="*/ 581 h 2444"/>
                <a:gd name="T26" fmla="*/ 3539 w 3539"/>
                <a:gd name="T27" fmla="*/ 449 h 2444"/>
                <a:gd name="T28" fmla="*/ 3539 w 3539"/>
                <a:gd name="T29" fmla="*/ 317 h 2444"/>
                <a:gd name="T30" fmla="*/ 3539 w 3539"/>
                <a:gd name="T31" fmla="*/ 185 h 2444"/>
                <a:gd name="T32" fmla="*/ 3539 w 3539"/>
                <a:gd name="T33" fmla="*/ 53 h 2444"/>
                <a:gd name="T34" fmla="*/ 3354 w 3539"/>
                <a:gd name="T35" fmla="*/ 2444 h 2444"/>
                <a:gd name="T36" fmla="*/ 3223 w 3539"/>
                <a:gd name="T37" fmla="*/ 2444 h 2444"/>
                <a:gd name="T38" fmla="*/ 3100 w 3539"/>
                <a:gd name="T39" fmla="*/ 2444 h 2444"/>
                <a:gd name="T40" fmla="*/ 2977 w 3539"/>
                <a:gd name="T41" fmla="*/ 2444 h 2444"/>
                <a:gd name="T42" fmla="*/ 2854 w 3539"/>
                <a:gd name="T43" fmla="*/ 2444 h 2444"/>
                <a:gd name="T44" fmla="*/ 2731 w 3539"/>
                <a:gd name="T45" fmla="*/ 2444 h 2444"/>
                <a:gd name="T46" fmla="*/ 2608 w 3539"/>
                <a:gd name="T47" fmla="*/ 2444 h 2444"/>
                <a:gd name="T48" fmla="*/ 2485 w 3539"/>
                <a:gd name="T49" fmla="*/ 2444 h 2444"/>
                <a:gd name="T50" fmla="*/ 2362 w 3539"/>
                <a:gd name="T51" fmla="*/ 2444 h 2444"/>
                <a:gd name="T52" fmla="*/ 2239 w 3539"/>
                <a:gd name="T53" fmla="*/ 2444 h 2444"/>
                <a:gd name="T54" fmla="*/ 2116 w 3539"/>
                <a:gd name="T55" fmla="*/ 2444 h 2444"/>
                <a:gd name="T56" fmla="*/ 1985 w 3539"/>
                <a:gd name="T57" fmla="*/ 2444 h 2444"/>
                <a:gd name="T58" fmla="*/ 1862 w 3539"/>
                <a:gd name="T59" fmla="*/ 2444 h 2444"/>
                <a:gd name="T60" fmla="*/ 1739 w 3539"/>
                <a:gd name="T61" fmla="*/ 2444 h 2444"/>
                <a:gd name="T62" fmla="*/ 1616 w 3539"/>
                <a:gd name="T63" fmla="*/ 2444 h 2444"/>
                <a:gd name="T64" fmla="*/ 1493 w 3539"/>
                <a:gd name="T65" fmla="*/ 2444 h 2444"/>
                <a:gd name="T66" fmla="*/ 1370 w 3539"/>
                <a:gd name="T67" fmla="*/ 2444 h 2444"/>
                <a:gd name="T68" fmla="*/ 1247 w 3539"/>
                <a:gd name="T69" fmla="*/ 2444 h 2444"/>
                <a:gd name="T70" fmla="*/ 1124 w 3539"/>
                <a:gd name="T71" fmla="*/ 2444 h 2444"/>
                <a:gd name="T72" fmla="*/ 1001 w 3539"/>
                <a:gd name="T73" fmla="*/ 2444 h 2444"/>
                <a:gd name="T74" fmla="*/ 878 w 3539"/>
                <a:gd name="T75" fmla="*/ 2444 h 2444"/>
                <a:gd name="T76" fmla="*/ 747 w 3539"/>
                <a:gd name="T77" fmla="*/ 2444 h 2444"/>
                <a:gd name="T78" fmla="*/ 624 w 3539"/>
                <a:gd name="T79" fmla="*/ 2444 h 2444"/>
                <a:gd name="T80" fmla="*/ 501 w 3539"/>
                <a:gd name="T81" fmla="*/ 2444 h 2444"/>
                <a:gd name="T82" fmla="*/ 378 w 3539"/>
                <a:gd name="T83" fmla="*/ 2444 h 2444"/>
                <a:gd name="T84" fmla="*/ 255 w 3539"/>
                <a:gd name="T85" fmla="*/ 2444 h 2444"/>
                <a:gd name="T86" fmla="*/ 9 w 3539"/>
                <a:gd name="T87" fmla="*/ 2260 h 2444"/>
                <a:gd name="T88" fmla="*/ 9 w 3539"/>
                <a:gd name="T89" fmla="*/ 2128 h 2444"/>
                <a:gd name="T90" fmla="*/ 9 w 3539"/>
                <a:gd name="T91" fmla="*/ 1996 h 2444"/>
                <a:gd name="T92" fmla="*/ 9 w 3539"/>
                <a:gd name="T93" fmla="*/ 1864 h 2444"/>
                <a:gd name="T94" fmla="*/ 9 w 3539"/>
                <a:gd name="T95" fmla="*/ 1732 h 2444"/>
                <a:gd name="T96" fmla="*/ 9 w 3539"/>
                <a:gd name="T97" fmla="*/ 1600 h 2444"/>
                <a:gd name="T98" fmla="*/ 9 w 3539"/>
                <a:gd name="T99" fmla="*/ 1469 h 2444"/>
                <a:gd name="T100" fmla="*/ 9 w 3539"/>
                <a:gd name="T101" fmla="*/ 1337 h 2444"/>
                <a:gd name="T102" fmla="*/ 9 w 3539"/>
                <a:gd name="T103" fmla="*/ 1205 h 2444"/>
                <a:gd name="T104" fmla="*/ 9 w 3539"/>
                <a:gd name="T105" fmla="*/ 1073 h 2444"/>
                <a:gd name="T106" fmla="*/ 9 w 3539"/>
                <a:gd name="T107" fmla="*/ 941 h 2444"/>
                <a:gd name="T108" fmla="*/ 9 w 3539"/>
                <a:gd name="T109" fmla="*/ 809 h 2444"/>
                <a:gd name="T110" fmla="*/ 9 w 3539"/>
                <a:gd name="T111" fmla="*/ 677 h 2444"/>
                <a:gd name="T112" fmla="*/ 9 w 3539"/>
                <a:gd name="T113" fmla="*/ 554 h 2444"/>
                <a:gd name="T114" fmla="*/ 9 w 3539"/>
                <a:gd name="T115" fmla="*/ 422 h 2444"/>
                <a:gd name="T116" fmla="*/ 9 w 3539"/>
                <a:gd name="T117" fmla="*/ 290 h 2444"/>
                <a:gd name="T118" fmla="*/ 9 w 3539"/>
                <a:gd name="T119" fmla="*/ 159 h 2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39" h="2444">
                  <a:moveTo>
                    <a:pt x="3539" y="2225"/>
                  </a:moveTo>
                  <a:lnTo>
                    <a:pt x="3539" y="2225"/>
                  </a:lnTo>
                  <a:lnTo>
                    <a:pt x="3539" y="2207"/>
                  </a:lnTo>
                  <a:lnTo>
                    <a:pt x="3539" y="2207"/>
                  </a:lnTo>
                  <a:lnTo>
                    <a:pt x="3539" y="2225"/>
                  </a:lnTo>
                  <a:close/>
                  <a:moveTo>
                    <a:pt x="3539" y="2163"/>
                  </a:moveTo>
                  <a:lnTo>
                    <a:pt x="3539" y="2163"/>
                  </a:lnTo>
                  <a:lnTo>
                    <a:pt x="3539" y="2137"/>
                  </a:lnTo>
                  <a:lnTo>
                    <a:pt x="3539" y="2137"/>
                  </a:lnTo>
                  <a:lnTo>
                    <a:pt x="3539" y="2163"/>
                  </a:lnTo>
                  <a:close/>
                  <a:moveTo>
                    <a:pt x="3539" y="2093"/>
                  </a:moveTo>
                  <a:lnTo>
                    <a:pt x="3539" y="2093"/>
                  </a:lnTo>
                  <a:lnTo>
                    <a:pt x="3539" y="2075"/>
                  </a:lnTo>
                  <a:lnTo>
                    <a:pt x="3539" y="2075"/>
                  </a:lnTo>
                  <a:lnTo>
                    <a:pt x="3539" y="2093"/>
                  </a:lnTo>
                  <a:close/>
                  <a:moveTo>
                    <a:pt x="3539" y="2031"/>
                  </a:moveTo>
                  <a:lnTo>
                    <a:pt x="3539" y="2031"/>
                  </a:lnTo>
                  <a:lnTo>
                    <a:pt x="3539" y="2005"/>
                  </a:lnTo>
                  <a:lnTo>
                    <a:pt x="3539" y="2005"/>
                  </a:lnTo>
                  <a:lnTo>
                    <a:pt x="3539" y="2031"/>
                  </a:lnTo>
                  <a:close/>
                  <a:moveTo>
                    <a:pt x="3539" y="1961"/>
                  </a:moveTo>
                  <a:lnTo>
                    <a:pt x="3539" y="1961"/>
                  </a:lnTo>
                  <a:lnTo>
                    <a:pt x="3539" y="1943"/>
                  </a:lnTo>
                  <a:lnTo>
                    <a:pt x="3539" y="1943"/>
                  </a:lnTo>
                  <a:lnTo>
                    <a:pt x="3539" y="1961"/>
                  </a:lnTo>
                  <a:close/>
                  <a:moveTo>
                    <a:pt x="3539" y="1899"/>
                  </a:moveTo>
                  <a:lnTo>
                    <a:pt x="3539" y="1899"/>
                  </a:lnTo>
                  <a:lnTo>
                    <a:pt x="3539" y="1873"/>
                  </a:lnTo>
                  <a:lnTo>
                    <a:pt x="3539" y="1873"/>
                  </a:lnTo>
                  <a:lnTo>
                    <a:pt x="3539" y="1899"/>
                  </a:lnTo>
                  <a:close/>
                  <a:moveTo>
                    <a:pt x="3539" y="1838"/>
                  </a:moveTo>
                  <a:lnTo>
                    <a:pt x="3539" y="1838"/>
                  </a:lnTo>
                  <a:lnTo>
                    <a:pt x="3539" y="1811"/>
                  </a:lnTo>
                  <a:lnTo>
                    <a:pt x="3539" y="1811"/>
                  </a:lnTo>
                  <a:lnTo>
                    <a:pt x="3539" y="1838"/>
                  </a:lnTo>
                  <a:close/>
                  <a:moveTo>
                    <a:pt x="3539" y="1767"/>
                  </a:moveTo>
                  <a:lnTo>
                    <a:pt x="3539" y="1767"/>
                  </a:lnTo>
                  <a:lnTo>
                    <a:pt x="3539" y="1741"/>
                  </a:lnTo>
                  <a:lnTo>
                    <a:pt x="3539" y="1741"/>
                  </a:lnTo>
                  <a:lnTo>
                    <a:pt x="3539" y="1767"/>
                  </a:lnTo>
                  <a:close/>
                  <a:moveTo>
                    <a:pt x="3539" y="1706"/>
                  </a:moveTo>
                  <a:lnTo>
                    <a:pt x="3539" y="1706"/>
                  </a:lnTo>
                  <a:lnTo>
                    <a:pt x="3539" y="1680"/>
                  </a:lnTo>
                  <a:lnTo>
                    <a:pt x="3539" y="1680"/>
                  </a:lnTo>
                  <a:lnTo>
                    <a:pt x="3539" y="1706"/>
                  </a:lnTo>
                  <a:close/>
                  <a:moveTo>
                    <a:pt x="3539" y="1636"/>
                  </a:moveTo>
                  <a:lnTo>
                    <a:pt x="3539" y="1636"/>
                  </a:lnTo>
                  <a:lnTo>
                    <a:pt x="3539" y="1609"/>
                  </a:lnTo>
                  <a:lnTo>
                    <a:pt x="3539" y="1609"/>
                  </a:lnTo>
                  <a:lnTo>
                    <a:pt x="3539" y="1636"/>
                  </a:lnTo>
                  <a:close/>
                  <a:moveTo>
                    <a:pt x="3539" y="1574"/>
                  </a:moveTo>
                  <a:lnTo>
                    <a:pt x="3539" y="1574"/>
                  </a:lnTo>
                  <a:lnTo>
                    <a:pt x="3539" y="1548"/>
                  </a:lnTo>
                  <a:lnTo>
                    <a:pt x="3539" y="1548"/>
                  </a:lnTo>
                  <a:lnTo>
                    <a:pt x="3539" y="1574"/>
                  </a:lnTo>
                  <a:close/>
                  <a:moveTo>
                    <a:pt x="3539" y="1504"/>
                  </a:moveTo>
                  <a:lnTo>
                    <a:pt x="3539" y="1504"/>
                  </a:lnTo>
                  <a:lnTo>
                    <a:pt x="3539" y="1477"/>
                  </a:lnTo>
                  <a:lnTo>
                    <a:pt x="3539" y="1477"/>
                  </a:lnTo>
                  <a:lnTo>
                    <a:pt x="3539" y="1504"/>
                  </a:lnTo>
                  <a:close/>
                  <a:moveTo>
                    <a:pt x="3539" y="1442"/>
                  </a:moveTo>
                  <a:lnTo>
                    <a:pt x="3539" y="1442"/>
                  </a:lnTo>
                  <a:lnTo>
                    <a:pt x="3539" y="1416"/>
                  </a:lnTo>
                  <a:lnTo>
                    <a:pt x="3539" y="1416"/>
                  </a:lnTo>
                  <a:lnTo>
                    <a:pt x="3539" y="1442"/>
                  </a:lnTo>
                  <a:close/>
                  <a:moveTo>
                    <a:pt x="3539" y="1372"/>
                  </a:moveTo>
                  <a:lnTo>
                    <a:pt x="3539" y="1372"/>
                  </a:lnTo>
                  <a:lnTo>
                    <a:pt x="3539" y="1345"/>
                  </a:lnTo>
                  <a:lnTo>
                    <a:pt x="3539" y="1345"/>
                  </a:lnTo>
                  <a:lnTo>
                    <a:pt x="3539" y="1372"/>
                  </a:lnTo>
                  <a:close/>
                  <a:moveTo>
                    <a:pt x="3539" y="1310"/>
                  </a:moveTo>
                  <a:lnTo>
                    <a:pt x="3539" y="1310"/>
                  </a:lnTo>
                  <a:lnTo>
                    <a:pt x="3539" y="1284"/>
                  </a:lnTo>
                  <a:lnTo>
                    <a:pt x="3539" y="1284"/>
                  </a:lnTo>
                  <a:lnTo>
                    <a:pt x="3539" y="1310"/>
                  </a:lnTo>
                  <a:close/>
                  <a:moveTo>
                    <a:pt x="3539" y="1240"/>
                  </a:moveTo>
                  <a:lnTo>
                    <a:pt x="3539" y="1240"/>
                  </a:lnTo>
                  <a:lnTo>
                    <a:pt x="3539" y="1214"/>
                  </a:lnTo>
                  <a:lnTo>
                    <a:pt x="3539" y="1214"/>
                  </a:lnTo>
                  <a:lnTo>
                    <a:pt x="3539" y="1240"/>
                  </a:lnTo>
                  <a:close/>
                  <a:moveTo>
                    <a:pt x="3539" y="1178"/>
                  </a:moveTo>
                  <a:lnTo>
                    <a:pt x="3539" y="1178"/>
                  </a:lnTo>
                  <a:lnTo>
                    <a:pt x="3539" y="1152"/>
                  </a:lnTo>
                  <a:lnTo>
                    <a:pt x="3539" y="1152"/>
                  </a:lnTo>
                  <a:lnTo>
                    <a:pt x="3539" y="1178"/>
                  </a:lnTo>
                  <a:close/>
                  <a:moveTo>
                    <a:pt x="3539" y="1108"/>
                  </a:moveTo>
                  <a:lnTo>
                    <a:pt x="3539" y="1108"/>
                  </a:lnTo>
                  <a:lnTo>
                    <a:pt x="3539" y="1082"/>
                  </a:lnTo>
                  <a:lnTo>
                    <a:pt x="3539" y="1082"/>
                  </a:lnTo>
                  <a:lnTo>
                    <a:pt x="3539" y="1108"/>
                  </a:lnTo>
                  <a:close/>
                  <a:moveTo>
                    <a:pt x="3539" y="1047"/>
                  </a:moveTo>
                  <a:lnTo>
                    <a:pt x="3539" y="1047"/>
                  </a:lnTo>
                  <a:lnTo>
                    <a:pt x="3539" y="1020"/>
                  </a:lnTo>
                  <a:lnTo>
                    <a:pt x="3539" y="1020"/>
                  </a:lnTo>
                  <a:lnTo>
                    <a:pt x="3539" y="1047"/>
                  </a:lnTo>
                  <a:close/>
                  <a:moveTo>
                    <a:pt x="3539" y="976"/>
                  </a:moveTo>
                  <a:lnTo>
                    <a:pt x="3539" y="976"/>
                  </a:lnTo>
                  <a:lnTo>
                    <a:pt x="3539" y="950"/>
                  </a:lnTo>
                  <a:lnTo>
                    <a:pt x="3539" y="950"/>
                  </a:lnTo>
                  <a:lnTo>
                    <a:pt x="3539" y="976"/>
                  </a:lnTo>
                  <a:close/>
                  <a:moveTo>
                    <a:pt x="3539" y="915"/>
                  </a:moveTo>
                  <a:lnTo>
                    <a:pt x="3539" y="915"/>
                  </a:lnTo>
                  <a:lnTo>
                    <a:pt x="3539" y="888"/>
                  </a:lnTo>
                  <a:lnTo>
                    <a:pt x="3539" y="888"/>
                  </a:lnTo>
                  <a:lnTo>
                    <a:pt x="3539" y="915"/>
                  </a:lnTo>
                  <a:close/>
                  <a:moveTo>
                    <a:pt x="3539" y="844"/>
                  </a:moveTo>
                  <a:lnTo>
                    <a:pt x="3539" y="844"/>
                  </a:lnTo>
                  <a:lnTo>
                    <a:pt x="3539" y="818"/>
                  </a:lnTo>
                  <a:lnTo>
                    <a:pt x="3539" y="818"/>
                  </a:lnTo>
                  <a:lnTo>
                    <a:pt x="3539" y="844"/>
                  </a:lnTo>
                  <a:close/>
                  <a:moveTo>
                    <a:pt x="3539" y="783"/>
                  </a:moveTo>
                  <a:lnTo>
                    <a:pt x="3539" y="783"/>
                  </a:lnTo>
                  <a:lnTo>
                    <a:pt x="3539" y="756"/>
                  </a:lnTo>
                  <a:lnTo>
                    <a:pt x="3539" y="756"/>
                  </a:lnTo>
                  <a:lnTo>
                    <a:pt x="3539" y="783"/>
                  </a:lnTo>
                  <a:close/>
                  <a:moveTo>
                    <a:pt x="3539" y="712"/>
                  </a:moveTo>
                  <a:lnTo>
                    <a:pt x="3539" y="712"/>
                  </a:lnTo>
                  <a:lnTo>
                    <a:pt x="3539" y="686"/>
                  </a:lnTo>
                  <a:lnTo>
                    <a:pt x="3539" y="686"/>
                  </a:lnTo>
                  <a:lnTo>
                    <a:pt x="3539" y="712"/>
                  </a:lnTo>
                  <a:close/>
                  <a:moveTo>
                    <a:pt x="3539" y="651"/>
                  </a:moveTo>
                  <a:lnTo>
                    <a:pt x="3539" y="651"/>
                  </a:lnTo>
                  <a:lnTo>
                    <a:pt x="3539" y="625"/>
                  </a:lnTo>
                  <a:lnTo>
                    <a:pt x="3539" y="625"/>
                  </a:lnTo>
                  <a:lnTo>
                    <a:pt x="3539" y="651"/>
                  </a:lnTo>
                  <a:close/>
                  <a:moveTo>
                    <a:pt x="3539" y="581"/>
                  </a:moveTo>
                  <a:lnTo>
                    <a:pt x="3539" y="581"/>
                  </a:lnTo>
                  <a:lnTo>
                    <a:pt x="3539" y="554"/>
                  </a:lnTo>
                  <a:lnTo>
                    <a:pt x="3539" y="554"/>
                  </a:lnTo>
                  <a:lnTo>
                    <a:pt x="3539" y="581"/>
                  </a:lnTo>
                  <a:close/>
                  <a:moveTo>
                    <a:pt x="3539" y="519"/>
                  </a:moveTo>
                  <a:lnTo>
                    <a:pt x="3539" y="519"/>
                  </a:lnTo>
                  <a:lnTo>
                    <a:pt x="3539" y="493"/>
                  </a:lnTo>
                  <a:lnTo>
                    <a:pt x="3539" y="493"/>
                  </a:lnTo>
                  <a:lnTo>
                    <a:pt x="3539" y="519"/>
                  </a:lnTo>
                  <a:close/>
                  <a:moveTo>
                    <a:pt x="3539" y="449"/>
                  </a:moveTo>
                  <a:lnTo>
                    <a:pt x="3539" y="449"/>
                  </a:lnTo>
                  <a:lnTo>
                    <a:pt x="3539" y="422"/>
                  </a:lnTo>
                  <a:lnTo>
                    <a:pt x="3539" y="422"/>
                  </a:lnTo>
                  <a:lnTo>
                    <a:pt x="3539" y="449"/>
                  </a:lnTo>
                  <a:close/>
                  <a:moveTo>
                    <a:pt x="3539" y="387"/>
                  </a:moveTo>
                  <a:lnTo>
                    <a:pt x="3539" y="387"/>
                  </a:lnTo>
                  <a:lnTo>
                    <a:pt x="3539" y="361"/>
                  </a:lnTo>
                  <a:lnTo>
                    <a:pt x="3539" y="361"/>
                  </a:lnTo>
                  <a:lnTo>
                    <a:pt x="3539" y="387"/>
                  </a:lnTo>
                  <a:close/>
                  <a:moveTo>
                    <a:pt x="3539" y="317"/>
                  </a:moveTo>
                  <a:lnTo>
                    <a:pt x="3539" y="317"/>
                  </a:lnTo>
                  <a:lnTo>
                    <a:pt x="3539" y="290"/>
                  </a:lnTo>
                  <a:lnTo>
                    <a:pt x="3539" y="290"/>
                  </a:lnTo>
                  <a:lnTo>
                    <a:pt x="3539" y="317"/>
                  </a:lnTo>
                  <a:close/>
                  <a:moveTo>
                    <a:pt x="3539" y="255"/>
                  </a:moveTo>
                  <a:lnTo>
                    <a:pt x="3539" y="255"/>
                  </a:lnTo>
                  <a:lnTo>
                    <a:pt x="3539" y="229"/>
                  </a:lnTo>
                  <a:lnTo>
                    <a:pt x="3539" y="229"/>
                  </a:lnTo>
                  <a:lnTo>
                    <a:pt x="3539" y="255"/>
                  </a:lnTo>
                  <a:close/>
                  <a:moveTo>
                    <a:pt x="3539" y="185"/>
                  </a:moveTo>
                  <a:lnTo>
                    <a:pt x="3539" y="185"/>
                  </a:lnTo>
                  <a:lnTo>
                    <a:pt x="3539" y="159"/>
                  </a:lnTo>
                  <a:lnTo>
                    <a:pt x="3539" y="159"/>
                  </a:lnTo>
                  <a:lnTo>
                    <a:pt x="3539" y="185"/>
                  </a:lnTo>
                  <a:close/>
                  <a:moveTo>
                    <a:pt x="3539" y="123"/>
                  </a:moveTo>
                  <a:lnTo>
                    <a:pt x="3539" y="123"/>
                  </a:lnTo>
                  <a:lnTo>
                    <a:pt x="3539" y="97"/>
                  </a:lnTo>
                  <a:lnTo>
                    <a:pt x="3539" y="97"/>
                  </a:lnTo>
                  <a:lnTo>
                    <a:pt x="3539" y="123"/>
                  </a:lnTo>
                  <a:close/>
                  <a:moveTo>
                    <a:pt x="3539" y="53"/>
                  </a:moveTo>
                  <a:lnTo>
                    <a:pt x="3539" y="53"/>
                  </a:lnTo>
                  <a:lnTo>
                    <a:pt x="3539" y="27"/>
                  </a:lnTo>
                  <a:lnTo>
                    <a:pt x="3539" y="27"/>
                  </a:lnTo>
                  <a:lnTo>
                    <a:pt x="3539" y="53"/>
                  </a:lnTo>
                  <a:close/>
                  <a:moveTo>
                    <a:pt x="194" y="2444"/>
                  </a:moveTo>
                  <a:lnTo>
                    <a:pt x="194" y="2444"/>
                  </a:lnTo>
                  <a:lnTo>
                    <a:pt x="167" y="2444"/>
                  </a:lnTo>
                  <a:lnTo>
                    <a:pt x="167" y="2444"/>
                  </a:lnTo>
                  <a:lnTo>
                    <a:pt x="194" y="2444"/>
                  </a:lnTo>
                  <a:close/>
                  <a:moveTo>
                    <a:pt x="3354" y="2444"/>
                  </a:moveTo>
                  <a:lnTo>
                    <a:pt x="3354" y="2444"/>
                  </a:lnTo>
                  <a:lnTo>
                    <a:pt x="3328" y="2444"/>
                  </a:lnTo>
                  <a:lnTo>
                    <a:pt x="3328" y="2444"/>
                  </a:lnTo>
                  <a:lnTo>
                    <a:pt x="3354" y="2444"/>
                  </a:lnTo>
                  <a:close/>
                  <a:moveTo>
                    <a:pt x="3284" y="2444"/>
                  </a:moveTo>
                  <a:lnTo>
                    <a:pt x="3284" y="2444"/>
                  </a:lnTo>
                  <a:lnTo>
                    <a:pt x="3267" y="2444"/>
                  </a:lnTo>
                  <a:lnTo>
                    <a:pt x="3267" y="2444"/>
                  </a:lnTo>
                  <a:lnTo>
                    <a:pt x="3284" y="2444"/>
                  </a:lnTo>
                  <a:close/>
                  <a:moveTo>
                    <a:pt x="3223" y="2444"/>
                  </a:moveTo>
                  <a:lnTo>
                    <a:pt x="3223" y="2444"/>
                  </a:lnTo>
                  <a:lnTo>
                    <a:pt x="3205" y="2444"/>
                  </a:lnTo>
                  <a:lnTo>
                    <a:pt x="3205" y="2444"/>
                  </a:lnTo>
                  <a:lnTo>
                    <a:pt x="3223" y="2444"/>
                  </a:lnTo>
                  <a:close/>
                  <a:moveTo>
                    <a:pt x="3161" y="2444"/>
                  </a:moveTo>
                  <a:lnTo>
                    <a:pt x="3161" y="2444"/>
                  </a:lnTo>
                  <a:lnTo>
                    <a:pt x="3144" y="2444"/>
                  </a:lnTo>
                  <a:lnTo>
                    <a:pt x="3144" y="2444"/>
                  </a:lnTo>
                  <a:lnTo>
                    <a:pt x="3161" y="2444"/>
                  </a:lnTo>
                  <a:close/>
                  <a:moveTo>
                    <a:pt x="3100" y="2444"/>
                  </a:moveTo>
                  <a:lnTo>
                    <a:pt x="3100" y="2444"/>
                  </a:lnTo>
                  <a:lnTo>
                    <a:pt x="3082" y="2444"/>
                  </a:lnTo>
                  <a:lnTo>
                    <a:pt x="3082" y="2444"/>
                  </a:lnTo>
                  <a:lnTo>
                    <a:pt x="3100" y="2444"/>
                  </a:lnTo>
                  <a:close/>
                  <a:moveTo>
                    <a:pt x="3038" y="2444"/>
                  </a:moveTo>
                  <a:lnTo>
                    <a:pt x="3038" y="2444"/>
                  </a:lnTo>
                  <a:lnTo>
                    <a:pt x="3021" y="2444"/>
                  </a:lnTo>
                  <a:lnTo>
                    <a:pt x="3021" y="2444"/>
                  </a:lnTo>
                  <a:lnTo>
                    <a:pt x="3038" y="2444"/>
                  </a:lnTo>
                  <a:close/>
                  <a:moveTo>
                    <a:pt x="2977" y="2444"/>
                  </a:moveTo>
                  <a:lnTo>
                    <a:pt x="2977" y="2444"/>
                  </a:lnTo>
                  <a:lnTo>
                    <a:pt x="2959" y="2444"/>
                  </a:lnTo>
                  <a:lnTo>
                    <a:pt x="2959" y="2444"/>
                  </a:lnTo>
                  <a:lnTo>
                    <a:pt x="2977" y="2444"/>
                  </a:lnTo>
                  <a:close/>
                  <a:moveTo>
                    <a:pt x="2915" y="2444"/>
                  </a:moveTo>
                  <a:lnTo>
                    <a:pt x="2915" y="2444"/>
                  </a:lnTo>
                  <a:lnTo>
                    <a:pt x="2889" y="2444"/>
                  </a:lnTo>
                  <a:lnTo>
                    <a:pt x="2889" y="2444"/>
                  </a:lnTo>
                  <a:lnTo>
                    <a:pt x="2915" y="2444"/>
                  </a:lnTo>
                  <a:close/>
                  <a:moveTo>
                    <a:pt x="2854" y="2444"/>
                  </a:moveTo>
                  <a:lnTo>
                    <a:pt x="2854" y="2444"/>
                  </a:lnTo>
                  <a:lnTo>
                    <a:pt x="2828" y="2444"/>
                  </a:lnTo>
                  <a:lnTo>
                    <a:pt x="2828" y="2444"/>
                  </a:lnTo>
                  <a:lnTo>
                    <a:pt x="2854" y="2444"/>
                  </a:lnTo>
                  <a:close/>
                  <a:moveTo>
                    <a:pt x="2792" y="2444"/>
                  </a:moveTo>
                  <a:lnTo>
                    <a:pt x="2792" y="2444"/>
                  </a:lnTo>
                  <a:lnTo>
                    <a:pt x="2766" y="2444"/>
                  </a:lnTo>
                  <a:lnTo>
                    <a:pt x="2766" y="2444"/>
                  </a:lnTo>
                  <a:lnTo>
                    <a:pt x="2792" y="2444"/>
                  </a:lnTo>
                  <a:close/>
                  <a:moveTo>
                    <a:pt x="2731" y="2444"/>
                  </a:moveTo>
                  <a:lnTo>
                    <a:pt x="2731" y="2444"/>
                  </a:lnTo>
                  <a:lnTo>
                    <a:pt x="2705" y="2444"/>
                  </a:lnTo>
                  <a:lnTo>
                    <a:pt x="2705" y="2444"/>
                  </a:lnTo>
                  <a:lnTo>
                    <a:pt x="2731" y="2444"/>
                  </a:lnTo>
                  <a:close/>
                  <a:moveTo>
                    <a:pt x="2670" y="2444"/>
                  </a:moveTo>
                  <a:lnTo>
                    <a:pt x="2670" y="2444"/>
                  </a:lnTo>
                  <a:lnTo>
                    <a:pt x="2643" y="2444"/>
                  </a:lnTo>
                  <a:lnTo>
                    <a:pt x="2643" y="2444"/>
                  </a:lnTo>
                  <a:lnTo>
                    <a:pt x="2670" y="2444"/>
                  </a:lnTo>
                  <a:close/>
                  <a:moveTo>
                    <a:pt x="2608" y="2444"/>
                  </a:moveTo>
                  <a:lnTo>
                    <a:pt x="2608" y="2444"/>
                  </a:lnTo>
                  <a:lnTo>
                    <a:pt x="2582" y="2444"/>
                  </a:lnTo>
                  <a:lnTo>
                    <a:pt x="2582" y="2444"/>
                  </a:lnTo>
                  <a:lnTo>
                    <a:pt x="2608" y="2444"/>
                  </a:lnTo>
                  <a:close/>
                  <a:moveTo>
                    <a:pt x="2547" y="2444"/>
                  </a:moveTo>
                  <a:lnTo>
                    <a:pt x="2547" y="2444"/>
                  </a:lnTo>
                  <a:lnTo>
                    <a:pt x="2520" y="2444"/>
                  </a:lnTo>
                  <a:lnTo>
                    <a:pt x="2520" y="2444"/>
                  </a:lnTo>
                  <a:lnTo>
                    <a:pt x="2547" y="2444"/>
                  </a:lnTo>
                  <a:close/>
                  <a:moveTo>
                    <a:pt x="2485" y="2444"/>
                  </a:moveTo>
                  <a:lnTo>
                    <a:pt x="2485" y="2444"/>
                  </a:lnTo>
                  <a:lnTo>
                    <a:pt x="2459" y="2444"/>
                  </a:lnTo>
                  <a:lnTo>
                    <a:pt x="2459" y="2444"/>
                  </a:lnTo>
                  <a:lnTo>
                    <a:pt x="2485" y="2444"/>
                  </a:lnTo>
                  <a:close/>
                  <a:moveTo>
                    <a:pt x="2424" y="2444"/>
                  </a:moveTo>
                  <a:lnTo>
                    <a:pt x="2424" y="2444"/>
                  </a:lnTo>
                  <a:lnTo>
                    <a:pt x="2397" y="2444"/>
                  </a:lnTo>
                  <a:lnTo>
                    <a:pt x="2397" y="2444"/>
                  </a:lnTo>
                  <a:lnTo>
                    <a:pt x="2424" y="2444"/>
                  </a:lnTo>
                  <a:close/>
                  <a:moveTo>
                    <a:pt x="2362" y="2444"/>
                  </a:moveTo>
                  <a:lnTo>
                    <a:pt x="2362" y="2444"/>
                  </a:lnTo>
                  <a:lnTo>
                    <a:pt x="2336" y="2444"/>
                  </a:lnTo>
                  <a:lnTo>
                    <a:pt x="2336" y="2444"/>
                  </a:lnTo>
                  <a:lnTo>
                    <a:pt x="2362" y="2444"/>
                  </a:lnTo>
                  <a:close/>
                  <a:moveTo>
                    <a:pt x="2301" y="2444"/>
                  </a:moveTo>
                  <a:lnTo>
                    <a:pt x="2301" y="2444"/>
                  </a:lnTo>
                  <a:lnTo>
                    <a:pt x="2274" y="2444"/>
                  </a:lnTo>
                  <a:lnTo>
                    <a:pt x="2274" y="2444"/>
                  </a:lnTo>
                  <a:lnTo>
                    <a:pt x="2301" y="2444"/>
                  </a:lnTo>
                  <a:close/>
                  <a:moveTo>
                    <a:pt x="2239" y="2444"/>
                  </a:moveTo>
                  <a:lnTo>
                    <a:pt x="2239" y="2444"/>
                  </a:lnTo>
                  <a:lnTo>
                    <a:pt x="2213" y="2444"/>
                  </a:lnTo>
                  <a:lnTo>
                    <a:pt x="2213" y="2444"/>
                  </a:lnTo>
                  <a:lnTo>
                    <a:pt x="2239" y="2444"/>
                  </a:lnTo>
                  <a:close/>
                  <a:moveTo>
                    <a:pt x="2178" y="2444"/>
                  </a:moveTo>
                  <a:lnTo>
                    <a:pt x="2178" y="2444"/>
                  </a:lnTo>
                  <a:lnTo>
                    <a:pt x="2152" y="2444"/>
                  </a:lnTo>
                  <a:lnTo>
                    <a:pt x="2152" y="2444"/>
                  </a:lnTo>
                  <a:lnTo>
                    <a:pt x="2178" y="2444"/>
                  </a:lnTo>
                  <a:close/>
                  <a:moveTo>
                    <a:pt x="2116" y="2444"/>
                  </a:moveTo>
                  <a:lnTo>
                    <a:pt x="2116" y="2444"/>
                  </a:lnTo>
                  <a:lnTo>
                    <a:pt x="2090" y="2444"/>
                  </a:lnTo>
                  <a:lnTo>
                    <a:pt x="2090" y="2444"/>
                  </a:lnTo>
                  <a:lnTo>
                    <a:pt x="2116" y="2444"/>
                  </a:lnTo>
                  <a:close/>
                  <a:moveTo>
                    <a:pt x="2046" y="2444"/>
                  </a:moveTo>
                  <a:lnTo>
                    <a:pt x="2046" y="2444"/>
                  </a:lnTo>
                  <a:lnTo>
                    <a:pt x="2029" y="2444"/>
                  </a:lnTo>
                  <a:lnTo>
                    <a:pt x="2029" y="2444"/>
                  </a:lnTo>
                  <a:lnTo>
                    <a:pt x="2046" y="2444"/>
                  </a:lnTo>
                  <a:close/>
                  <a:moveTo>
                    <a:pt x="1985" y="2444"/>
                  </a:moveTo>
                  <a:lnTo>
                    <a:pt x="1985" y="2444"/>
                  </a:lnTo>
                  <a:lnTo>
                    <a:pt x="1967" y="2444"/>
                  </a:lnTo>
                  <a:lnTo>
                    <a:pt x="1967" y="2444"/>
                  </a:lnTo>
                  <a:lnTo>
                    <a:pt x="1985" y="2444"/>
                  </a:lnTo>
                  <a:close/>
                  <a:moveTo>
                    <a:pt x="1923" y="2444"/>
                  </a:moveTo>
                  <a:lnTo>
                    <a:pt x="1923" y="2444"/>
                  </a:lnTo>
                  <a:lnTo>
                    <a:pt x="1906" y="2444"/>
                  </a:lnTo>
                  <a:lnTo>
                    <a:pt x="1906" y="2444"/>
                  </a:lnTo>
                  <a:lnTo>
                    <a:pt x="1923" y="2444"/>
                  </a:lnTo>
                  <a:close/>
                  <a:moveTo>
                    <a:pt x="1862" y="2444"/>
                  </a:moveTo>
                  <a:lnTo>
                    <a:pt x="1862" y="2444"/>
                  </a:lnTo>
                  <a:lnTo>
                    <a:pt x="1844" y="2444"/>
                  </a:lnTo>
                  <a:lnTo>
                    <a:pt x="1844" y="2444"/>
                  </a:lnTo>
                  <a:lnTo>
                    <a:pt x="1862" y="2444"/>
                  </a:lnTo>
                  <a:close/>
                  <a:moveTo>
                    <a:pt x="1800" y="2444"/>
                  </a:moveTo>
                  <a:lnTo>
                    <a:pt x="1800" y="2444"/>
                  </a:lnTo>
                  <a:lnTo>
                    <a:pt x="1783" y="2444"/>
                  </a:lnTo>
                  <a:lnTo>
                    <a:pt x="1783" y="2444"/>
                  </a:lnTo>
                  <a:lnTo>
                    <a:pt x="1800" y="2444"/>
                  </a:lnTo>
                  <a:close/>
                  <a:moveTo>
                    <a:pt x="1739" y="2444"/>
                  </a:moveTo>
                  <a:lnTo>
                    <a:pt x="1739" y="2444"/>
                  </a:lnTo>
                  <a:lnTo>
                    <a:pt x="1721" y="2444"/>
                  </a:lnTo>
                  <a:lnTo>
                    <a:pt x="1721" y="2444"/>
                  </a:lnTo>
                  <a:lnTo>
                    <a:pt x="1739" y="2444"/>
                  </a:lnTo>
                  <a:close/>
                  <a:moveTo>
                    <a:pt x="1677" y="2444"/>
                  </a:moveTo>
                  <a:lnTo>
                    <a:pt x="1677" y="2444"/>
                  </a:lnTo>
                  <a:lnTo>
                    <a:pt x="1651" y="2444"/>
                  </a:lnTo>
                  <a:lnTo>
                    <a:pt x="1651" y="2444"/>
                  </a:lnTo>
                  <a:lnTo>
                    <a:pt x="1677" y="2444"/>
                  </a:lnTo>
                  <a:close/>
                  <a:moveTo>
                    <a:pt x="1616" y="2444"/>
                  </a:moveTo>
                  <a:lnTo>
                    <a:pt x="1616" y="2444"/>
                  </a:lnTo>
                  <a:lnTo>
                    <a:pt x="1590" y="2444"/>
                  </a:lnTo>
                  <a:lnTo>
                    <a:pt x="1590" y="2444"/>
                  </a:lnTo>
                  <a:lnTo>
                    <a:pt x="1616" y="2444"/>
                  </a:lnTo>
                  <a:close/>
                  <a:moveTo>
                    <a:pt x="1555" y="2444"/>
                  </a:moveTo>
                  <a:lnTo>
                    <a:pt x="1555" y="2444"/>
                  </a:lnTo>
                  <a:lnTo>
                    <a:pt x="1528" y="2444"/>
                  </a:lnTo>
                  <a:lnTo>
                    <a:pt x="1528" y="2444"/>
                  </a:lnTo>
                  <a:lnTo>
                    <a:pt x="1555" y="2444"/>
                  </a:lnTo>
                  <a:close/>
                  <a:moveTo>
                    <a:pt x="1493" y="2444"/>
                  </a:moveTo>
                  <a:lnTo>
                    <a:pt x="1493" y="2444"/>
                  </a:lnTo>
                  <a:lnTo>
                    <a:pt x="1467" y="2444"/>
                  </a:lnTo>
                  <a:lnTo>
                    <a:pt x="1467" y="2444"/>
                  </a:lnTo>
                  <a:lnTo>
                    <a:pt x="1493" y="2444"/>
                  </a:lnTo>
                  <a:close/>
                  <a:moveTo>
                    <a:pt x="1432" y="2444"/>
                  </a:moveTo>
                  <a:lnTo>
                    <a:pt x="1432" y="2444"/>
                  </a:lnTo>
                  <a:lnTo>
                    <a:pt x="1405" y="2444"/>
                  </a:lnTo>
                  <a:lnTo>
                    <a:pt x="1405" y="2444"/>
                  </a:lnTo>
                  <a:lnTo>
                    <a:pt x="1432" y="2444"/>
                  </a:lnTo>
                  <a:close/>
                  <a:moveTo>
                    <a:pt x="1370" y="2444"/>
                  </a:moveTo>
                  <a:lnTo>
                    <a:pt x="1370" y="2444"/>
                  </a:lnTo>
                  <a:lnTo>
                    <a:pt x="1344" y="2444"/>
                  </a:lnTo>
                  <a:lnTo>
                    <a:pt x="1344" y="2444"/>
                  </a:lnTo>
                  <a:lnTo>
                    <a:pt x="1370" y="2444"/>
                  </a:lnTo>
                  <a:close/>
                  <a:moveTo>
                    <a:pt x="1309" y="2444"/>
                  </a:moveTo>
                  <a:lnTo>
                    <a:pt x="1309" y="2444"/>
                  </a:lnTo>
                  <a:lnTo>
                    <a:pt x="1282" y="2444"/>
                  </a:lnTo>
                  <a:lnTo>
                    <a:pt x="1282" y="2444"/>
                  </a:lnTo>
                  <a:lnTo>
                    <a:pt x="1309" y="2444"/>
                  </a:lnTo>
                  <a:close/>
                  <a:moveTo>
                    <a:pt x="1247" y="2444"/>
                  </a:moveTo>
                  <a:lnTo>
                    <a:pt x="1247" y="2444"/>
                  </a:lnTo>
                  <a:lnTo>
                    <a:pt x="1221" y="2444"/>
                  </a:lnTo>
                  <a:lnTo>
                    <a:pt x="1221" y="2444"/>
                  </a:lnTo>
                  <a:lnTo>
                    <a:pt x="1247" y="2444"/>
                  </a:lnTo>
                  <a:close/>
                  <a:moveTo>
                    <a:pt x="1186" y="2444"/>
                  </a:moveTo>
                  <a:lnTo>
                    <a:pt x="1186" y="2444"/>
                  </a:lnTo>
                  <a:lnTo>
                    <a:pt x="1159" y="2444"/>
                  </a:lnTo>
                  <a:lnTo>
                    <a:pt x="1159" y="2444"/>
                  </a:lnTo>
                  <a:lnTo>
                    <a:pt x="1186" y="2444"/>
                  </a:lnTo>
                  <a:close/>
                  <a:moveTo>
                    <a:pt x="1124" y="2444"/>
                  </a:moveTo>
                  <a:lnTo>
                    <a:pt x="1124" y="2444"/>
                  </a:lnTo>
                  <a:lnTo>
                    <a:pt x="1098" y="2444"/>
                  </a:lnTo>
                  <a:lnTo>
                    <a:pt x="1098" y="2444"/>
                  </a:lnTo>
                  <a:lnTo>
                    <a:pt x="1124" y="2444"/>
                  </a:lnTo>
                  <a:close/>
                  <a:moveTo>
                    <a:pt x="1063" y="2444"/>
                  </a:moveTo>
                  <a:lnTo>
                    <a:pt x="1063" y="2444"/>
                  </a:lnTo>
                  <a:lnTo>
                    <a:pt x="1036" y="2444"/>
                  </a:lnTo>
                  <a:lnTo>
                    <a:pt x="1036" y="2444"/>
                  </a:lnTo>
                  <a:lnTo>
                    <a:pt x="1063" y="2444"/>
                  </a:lnTo>
                  <a:close/>
                  <a:moveTo>
                    <a:pt x="1001" y="2444"/>
                  </a:moveTo>
                  <a:lnTo>
                    <a:pt x="1001" y="2444"/>
                  </a:lnTo>
                  <a:lnTo>
                    <a:pt x="975" y="2444"/>
                  </a:lnTo>
                  <a:lnTo>
                    <a:pt x="975" y="2444"/>
                  </a:lnTo>
                  <a:lnTo>
                    <a:pt x="1001" y="2444"/>
                  </a:lnTo>
                  <a:close/>
                  <a:moveTo>
                    <a:pt x="940" y="2444"/>
                  </a:moveTo>
                  <a:lnTo>
                    <a:pt x="940" y="2444"/>
                  </a:lnTo>
                  <a:lnTo>
                    <a:pt x="914" y="2444"/>
                  </a:lnTo>
                  <a:lnTo>
                    <a:pt x="914" y="2444"/>
                  </a:lnTo>
                  <a:lnTo>
                    <a:pt x="940" y="2444"/>
                  </a:lnTo>
                  <a:close/>
                  <a:moveTo>
                    <a:pt x="878" y="2444"/>
                  </a:moveTo>
                  <a:lnTo>
                    <a:pt x="878" y="2444"/>
                  </a:lnTo>
                  <a:lnTo>
                    <a:pt x="852" y="2444"/>
                  </a:lnTo>
                  <a:lnTo>
                    <a:pt x="852" y="2444"/>
                  </a:lnTo>
                  <a:lnTo>
                    <a:pt x="878" y="2444"/>
                  </a:lnTo>
                  <a:close/>
                  <a:moveTo>
                    <a:pt x="808" y="2444"/>
                  </a:moveTo>
                  <a:lnTo>
                    <a:pt x="808" y="2444"/>
                  </a:lnTo>
                  <a:lnTo>
                    <a:pt x="791" y="2444"/>
                  </a:lnTo>
                  <a:lnTo>
                    <a:pt x="791" y="2444"/>
                  </a:lnTo>
                  <a:lnTo>
                    <a:pt x="808" y="2444"/>
                  </a:lnTo>
                  <a:close/>
                  <a:moveTo>
                    <a:pt x="747" y="2444"/>
                  </a:moveTo>
                  <a:lnTo>
                    <a:pt x="747" y="2444"/>
                  </a:lnTo>
                  <a:lnTo>
                    <a:pt x="729" y="2444"/>
                  </a:lnTo>
                  <a:lnTo>
                    <a:pt x="729" y="2444"/>
                  </a:lnTo>
                  <a:lnTo>
                    <a:pt x="747" y="2444"/>
                  </a:lnTo>
                  <a:close/>
                  <a:moveTo>
                    <a:pt x="685" y="2444"/>
                  </a:moveTo>
                  <a:lnTo>
                    <a:pt x="685" y="2444"/>
                  </a:lnTo>
                  <a:lnTo>
                    <a:pt x="668" y="2444"/>
                  </a:lnTo>
                  <a:lnTo>
                    <a:pt x="668" y="2444"/>
                  </a:lnTo>
                  <a:lnTo>
                    <a:pt x="685" y="2444"/>
                  </a:lnTo>
                  <a:close/>
                  <a:moveTo>
                    <a:pt x="624" y="2444"/>
                  </a:moveTo>
                  <a:lnTo>
                    <a:pt x="624" y="2444"/>
                  </a:lnTo>
                  <a:lnTo>
                    <a:pt x="606" y="2444"/>
                  </a:lnTo>
                  <a:lnTo>
                    <a:pt x="606" y="2444"/>
                  </a:lnTo>
                  <a:lnTo>
                    <a:pt x="624" y="2444"/>
                  </a:lnTo>
                  <a:close/>
                  <a:moveTo>
                    <a:pt x="562" y="2444"/>
                  </a:moveTo>
                  <a:lnTo>
                    <a:pt x="562" y="2444"/>
                  </a:lnTo>
                  <a:lnTo>
                    <a:pt x="545" y="2444"/>
                  </a:lnTo>
                  <a:lnTo>
                    <a:pt x="545" y="2444"/>
                  </a:lnTo>
                  <a:lnTo>
                    <a:pt x="562" y="2444"/>
                  </a:lnTo>
                  <a:close/>
                  <a:moveTo>
                    <a:pt x="501" y="2444"/>
                  </a:moveTo>
                  <a:lnTo>
                    <a:pt x="501" y="2444"/>
                  </a:lnTo>
                  <a:lnTo>
                    <a:pt x="483" y="2444"/>
                  </a:lnTo>
                  <a:lnTo>
                    <a:pt x="483" y="2444"/>
                  </a:lnTo>
                  <a:lnTo>
                    <a:pt x="501" y="2444"/>
                  </a:lnTo>
                  <a:close/>
                  <a:moveTo>
                    <a:pt x="439" y="2444"/>
                  </a:moveTo>
                  <a:lnTo>
                    <a:pt x="439" y="2444"/>
                  </a:lnTo>
                  <a:lnTo>
                    <a:pt x="413" y="2444"/>
                  </a:lnTo>
                  <a:lnTo>
                    <a:pt x="413" y="2444"/>
                  </a:lnTo>
                  <a:lnTo>
                    <a:pt x="439" y="2444"/>
                  </a:lnTo>
                  <a:close/>
                  <a:moveTo>
                    <a:pt x="378" y="2444"/>
                  </a:moveTo>
                  <a:lnTo>
                    <a:pt x="378" y="2444"/>
                  </a:lnTo>
                  <a:lnTo>
                    <a:pt x="352" y="2444"/>
                  </a:lnTo>
                  <a:lnTo>
                    <a:pt x="352" y="2444"/>
                  </a:lnTo>
                  <a:lnTo>
                    <a:pt x="378" y="2444"/>
                  </a:lnTo>
                  <a:close/>
                  <a:moveTo>
                    <a:pt x="317" y="2444"/>
                  </a:moveTo>
                  <a:lnTo>
                    <a:pt x="317" y="2444"/>
                  </a:lnTo>
                  <a:lnTo>
                    <a:pt x="290" y="2444"/>
                  </a:lnTo>
                  <a:lnTo>
                    <a:pt x="290" y="2444"/>
                  </a:lnTo>
                  <a:lnTo>
                    <a:pt x="317" y="2444"/>
                  </a:lnTo>
                  <a:close/>
                  <a:moveTo>
                    <a:pt x="255" y="2444"/>
                  </a:moveTo>
                  <a:lnTo>
                    <a:pt x="255" y="2444"/>
                  </a:lnTo>
                  <a:lnTo>
                    <a:pt x="229" y="2444"/>
                  </a:lnTo>
                  <a:lnTo>
                    <a:pt x="229" y="2444"/>
                  </a:lnTo>
                  <a:lnTo>
                    <a:pt x="255" y="2444"/>
                  </a:lnTo>
                  <a:close/>
                  <a:moveTo>
                    <a:pt x="0" y="27"/>
                  </a:moveTo>
                  <a:lnTo>
                    <a:pt x="0" y="0"/>
                  </a:lnTo>
                  <a:lnTo>
                    <a:pt x="9" y="0"/>
                  </a:lnTo>
                  <a:lnTo>
                    <a:pt x="9" y="27"/>
                  </a:lnTo>
                  <a:lnTo>
                    <a:pt x="0" y="27"/>
                  </a:lnTo>
                  <a:close/>
                  <a:moveTo>
                    <a:pt x="9" y="2260"/>
                  </a:moveTo>
                  <a:lnTo>
                    <a:pt x="0" y="2260"/>
                  </a:lnTo>
                  <a:lnTo>
                    <a:pt x="0" y="2233"/>
                  </a:lnTo>
                  <a:lnTo>
                    <a:pt x="9" y="2233"/>
                  </a:lnTo>
                  <a:lnTo>
                    <a:pt x="9" y="2260"/>
                  </a:lnTo>
                  <a:close/>
                  <a:moveTo>
                    <a:pt x="9" y="2198"/>
                  </a:moveTo>
                  <a:lnTo>
                    <a:pt x="0" y="2198"/>
                  </a:lnTo>
                  <a:lnTo>
                    <a:pt x="0" y="2172"/>
                  </a:lnTo>
                  <a:lnTo>
                    <a:pt x="9" y="2172"/>
                  </a:lnTo>
                  <a:lnTo>
                    <a:pt x="9" y="2198"/>
                  </a:lnTo>
                  <a:close/>
                  <a:moveTo>
                    <a:pt x="9" y="2128"/>
                  </a:moveTo>
                  <a:lnTo>
                    <a:pt x="0" y="2128"/>
                  </a:lnTo>
                  <a:lnTo>
                    <a:pt x="0" y="2102"/>
                  </a:lnTo>
                  <a:lnTo>
                    <a:pt x="9" y="2102"/>
                  </a:lnTo>
                  <a:lnTo>
                    <a:pt x="9" y="2128"/>
                  </a:lnTo>
                  <a:close/>
                  <a:moveTo>
                    <a:pt x="9" y="2066"/>
                  </a:moveTo>
                  <a:lnTo>
                    <a:pt x="0" y="2066"/>
                  </a:lnTo>
                  <a:lnTo>
                    <a:pt x="0" y="2040"/>
                  </a:lnTo>
                  <a:lnTo>
                    <a:pt x="9" y="2040"/>
                  </a:lnTo>
                  <a:lnTo>
                    <a:pt x="9" y="2066"/>
                  </a:lnTo>
                  <a:close/>
                  <a:moveTo>
                    <a:pt x="9" y="1996"/>
                  </a:moveTo>
                  <a:lnTo>
                    <a:pt x="0" y="1996"/>
                  </a:lnTo>
                  <a:lnTo>
                    <a:pt x="0" y="1970"/>
                  </a:lnTo>
                  <a:lnTo>
                    <a:pt x="9" y="1970"/>
                  </a:lnTo>
                  <a:lnTo>
                    <a:pt x="9" y="1996"/>
                  </a:lnTo>
                  <a:close/>
                  <a:moveTo>
                    <a:pt x="9" y="1935"/>
                  </a:moveTo>
                  <a:lnTo>
                    <a:pt x="0" y="1935"/>
                  </a:lnTo>
                  <a:lnTo>
                    <a:pt x="0" y="1908"/>
                  </a:lnTo>
                  <a:lnTo>
                    <a:pt x="9" y="1908"/>
                  </a:lnTo>
                  <a:lnTo>
                    <a:pt x="9" y="1935"/>
                  </a:lnTo>
                  <a:close/>
                  <a:moveTo>
                    <a:pt x="9" y="1864"/>
                  </a:moveTo>
                  <a:lnTo>
                    <a:pt x="0" y="1864"/>
                  </a:lnTo>
                  <a:lnTo>
                    <a:pt x="0" y="1838"/>
                  </a:lnTo>
                  <a:lnTo>
                    <a:pt x="9" y="1838"/>
                  </a:lnTo>
                  <a:lnTo>
                    <a:pt x="9" y="1864"/>
                  </a:lnTo>
                  <a:close/>
                  <a:moveTo>
                    <a:pt x="9" y="1803"/>
                  </a:moveTo>
                  <a:lnTo>
                    <a:pt x="0" y="1803"/>
                  </a:lnTo>
                  <a:lnTo>
                    <a:pt x="0" y="1776"/>
                  </a:lnTo>
                  <a:lnTo>
                    <a:pt x="9" y="1776"/>
                  </a:lnTo>
                  <a:lnTo>
                    <a:pt x="9" y="1803"/>
                  </a:lnTo>
                  <a:close/>
                  <a:moveTo>
                    <a:pt x="9" y="1732"/>
                  </a:moveTo>
                  <a:lnTo>
                    <a:pt x="0" y="1732"/>
                  </a:lnTo>
                  <a:lnTo>
                    <a:pt x="0" y="1706"/>
                  </a:lnTo>
                  <a:lnTo>
                    <a:pt x="9" y="1706"/>
                  </a:lnTo>
                  <a:lnTo>
                    <a:pt x="9" y="1732"/>
                  </a:lnTo>
                  <a:close/>
                  <a:moveTo>
                    <a:pt x="9" y="1671"/>
                  </a:moveTo>
                  <a:lnTo>
                    <a:pt x="0" y="1671"/>
                  </a:lnTo>
                  <a:lnTo>
                    <a:pt x="0" y="1644"/>
                  </a:lnTo>
                  <a:lnTo>
                    <a:pt x="9" y="1644"/>
                  </a:lnTo>
                  <a:lnTo>
                    <a:pt x="9" y="1671"/>
                  </a:lnTo>
                  <a:close/>
                  <a:moveTo>
                    <a:pt x="9" y="1600"/>
                  </a:moveTo>
                  <a:lnTo>
                    <a:pt x="0" y="1600"/>
                  </a:lnTo>
                  <a:lnTo>
                    <a:pt x="0" y="1574"/>
                  </a:lnTo>
                  <a:lnTo>
                    <a:pt x="9" y="1574"/>
                  </a:lnTo>
                  <a:lnTo>
                    <a:pt x="9" y="1600"/>
                  </a:lnTo>
                  <a:close/>
                  <a:moveTo>
                    <a:pt x="9" y="1539"/>
                  </a:moveTo>
                  <a:lnTo>
                    <a:pt x="0" y="1539"/>
                  </a:lnTo>
                  <a:lnTo>
                    <a:pt x="0" y="1513"/>
                  </a:lnTo>
                  <a:lnTo>
                    <a:pt x="9" y="1513"/>
                  </a:lnTo>
                  <a:lnTo>
                    <a:pt x="9" y="1539"/>
                  </a:lnTo>
                  <a:close/>
                  <a:moveTo>
                    <a:pt x="9" y="1469"/>
                  </a:moveTo>
                  <a:lnTo>
                    <a:pt x="0" y="1469"/>
                  </a:lnTo>
                  <a:lnTo>
                    <a:pt x="0" y="1442"/>
                  </a:lnTo>
                  <a:lnTo>
                    <a:pt x="9" y="1442"/>
                  </a:lnTo>
                  <a:lnTo>
                    <a:pt x="9" y="1469"/>
                  </a:lnTo>
                  <a:close/>
                  <a:moveTo>
                    <a:pt x="9" y="1407"/>
                  </a:moveTo>
                  <a:lnTo>
                    <a:pt x="0" y="1407"/>
                  </a:lnTo>
                  <a:lnTo>
                    <a:pt x="0" y="1381"/>
                  </a:lnTo>
                  <a:lnTo>
                    <a:pt x="9" y="1381"/>
                  </a:lnTo>
                  <a:lnTo>
                    <a:pt x="9" y="1407"/>
                  </a:lnTo>
                  <a:close/>
                  <a:moveTo>
                    <a:pt x="9" y="1337"/>
                  </a:moveTo>
                  <a:lnTo>
                    <a:pt x="0" y="1337"/>
                  </a:lnTo>
                  <a:lnTo>
                    <a:pt x="0" y="1310"/>
                  </a:lnTo>
                  <a:lnTo>
                    <a:pt x="9" y="1310"/>
                  </a:lnTo>
                  <a:lnTo>
                    <a:pt x="9" y="1337"/>
                  </a:lnTo>
                  <a:close/>
                  <a:moveTo>
                    <a:pt x="9" y="1275"/>
                  </a:moveTo>
                  <a:lnTo>
                    <a:pt x="0" y="1275"/>
                  </a:lnTo>
                  <a:lnTo>
                    <a:pt x="0" y="1249"/>
                  </a:lnTo>
                  <a:lnTo>
                    <a:pt x="9" y="1249"/>
                  </a:lnTo>
                  <a:lnTo>
                    <a:pt x="9" y="1275"/>
                  </a:lnTo>
                  <a:close/>
                  <a:moveTo>
                    <a:pt x="9" y="1205"/>
                  </a:moveTo>
                  <a:lnTo>
                    <a:pt x="0" y="1205"/>
                  </a:lnTo>
                  <a:lnTo>
                    <a:pt x="0" y="1187"/>
                  </a:lnTo>
                  <a:lnTo>
                    <a:pt x="9" y="1187"/>
                  </a:lnTo>
                  <a:lnTo>
                    <a:pt x="9" y="1205"/>
                  </a:lnTo>
                  <a:close/>
                  <a:moveTo>
                    <a:pt x="9" y="1143"/>
                  </a:moveTo>
                  <a:lnTo>
                    <a:pt x="0" y="1143"/>
                  </a:lnTo>
                  <a:lnTo>
                    <a:pt x="0" y="1117"/>
                  </a:lnTo>
                  <a:lnTo>
                    <a:pt x="9" y="1117"/>
                  </a:lnTo>
                  <a:lnTo>
                    <a:pt x="9" y="1143"/>
                  </a:lnTo>
                  <a:close/>
                  <a:moveTo>
                    <a:pt x="9" y="1073"/>
                  </a:moveTo>
                  <a:lnTo>
                    <a:pt x="0" y="1073"/>
                  </a:lnTo>
                  <a:lnTo>
                    <a:pt x="0" y="1055"/>
                  </a:lnTo>
                  <a:lnTo>
                    <a:pt x="9" y="1055"/>
                  </a:lnTo>
                  <a:lnTo>
                    <a:pt x="9" y="1073"/>
                  </a:lnTo>
                  <a:close/>
                  <a:moveTo>
                    <a:pt x="9" y="1011"/>
                  </a:moveTo>
                  <a:lnTo>
                    <a:pt x="0" y="1011"/>
                  </a:lnTo>
                  <a:lnTo>
                    <a:pt x="0" y="985"/>
                  </a:lnTo>
                  <a:lnTo>
                    <a:pt x="9" y="985"/>
                  </a:lnTo>
                  <a:lnTo>
                    <a:pt x="9" y="1011"/>
                  </a:lnTo>
                  <a:close/>
                  <a:moveTo>
                    <a:pt x="9" y="941"/>
                  </a:moveTo>
                  <a:lnTo>
                    <a:pt x="0" y="941"/>
                  </a:lnTo>
                  <a:lnTo>
                    <a:pt x="0" y="923"/>
                  </a:lnTo>
                  <a:lnTo>
                    <a:pt x="9" y="923"/>
                  </a:lnTo>
                  <a:lnTo>
                    <a:pt x="9" y="941"/>
                  </a:lnTo>
                  <a:close/>
                  <a:moveTo>
                    <a:pt x="9" y="880"/>
                  </a:moveTo>
                  <a:lnTo>
                    <a:pt x="0" y="880"/>
                  </a:lnTo>
                  <a:lnTo>
                    <a:pt x="0" y="853"/>
                  </a:lnTo>
                  <a:lnTo>
                    <a:pt x="9" y="853"/>
                  </a:lnTo>
                  <a:lnTo>
                    <a:pt x="9" y="880"/>
                  </a:lnTo>
                  <a:close/>
                  <a:moveTo>
                    <a:pt x="9" y="809"/>
                  </a:moveTo>
                  <a:lnTo>
                    <a:pt x="0" y="809"/>
                  </a:lnTo>
                  <a:lnTo>
                    <a:pt x="0" y="792"/>
                  </a:lnTo>
                  <a:lnTo>
                    <a:pt x="9" y="792"/>
                  </a:lnTo>
                  <a:lnTo>
                    <a:pt x="9" y="809"/>
                  </a:lnTo>
                  <a:close/>
                  <a:moveTo>
                    <a:pt x="9" y="748"/>
                  </a:moveTo>
                  <a:lnTo>
                    <a:pt x="0" y="748"/>
                  </a:lnTo>
                  <a:lnTo>
                    <a:pt x="0" y="721"/>
                  </a:lnTo>
                  <a:lnTo>
                    <a:pt x="9" y="721"/>
                  </a:lnTo>
                  <a:lnTo>
                    <a:pt x="9" y="748"/>
                  </a:lnTo>
                  <a:close/>
                  <a:moveTo>
                    <a:pt x="9" y="677"/>
                  </a:moveTo>
                  <a:lnTo>
                    <a:pt x="0" y="677"/>
                  </a:lnTo>
                  <a:lnTo>
                    <a:pt x="0" y="660"/>
                  </a:lnTo>
                  <a:lnTo>
                    <a:pt x="9" y="660"/>
                  </a:lnTo>
                  <a:lnTo>
                    <a:pt x="9" y="677"/>
                  </a:lnTo>
                  <a:close/>
                  <a:moveTo>
                    <a:pt x="9" y="616"/>
                  </a:moveTo>
                  <a:lnTo>
                    <a:pt x="0" y="616"/>
                  </a:lnTo>
                  <a:lnTo>
                    <a:pt x="0" y="589"/>
                  </a:lnTo>
                  <a:lnTo>
                    <a:pt x="9" y="589"/>
                  </a:lnTo>
                  <a:lnTo>
                    <a:pt x="9" y="616"/>
                  </a:lnTo>
                  <a:close/>
                  <a:moveTo>
                    <a:pt x="9" y="554"/>
                  </a:moveTo>
                  <a:lnTo>
                    <a:pt x="0" y="554"/>
                  </a:lnTo>
                  <a:lnTo>
                    <a:pt x="0" y="528"/>
                  </a:lnTo>
                  <a:lnTo>
                    <a:pt x="9" y="528"/>
                  </a:lnTo>
                  <a:lnTo>
                    <a:pt x="9" y="554"/>
                  </a:lnTo>
                  <a:close/>
                  <a:moveTo>
                    <a:pt x="9" y="484"/>
                  </a:moveTo>
                  <a:lnTo>
                    <a:pt x="0" y="484"/>
                  </a:lnTo>
                  <a:lnTo>
                    <a:pt x="0" y="458"/>
                  </a:lnTo>
                  <a:lnTo>
                    <a:pt x="9" y="458"/>
                  </a:lnTo>
                  <a:lnTo>
                    <a:pt x="9" y="484"/>
                  </a:lnTo>
                  <a:close/>
                  <a:moveTo>
                    <a:pt x="9" y="422"/>
                  </a:moveTo>
                  <a:lnTo>
                    <a:pt x="0" y="422"/>
                  </a:lnTo>
                  <a:lnTo>
                    <a:pt x="0" y="396"/>
                  </a:lnTo>
                  <a:lnTo>
                    <a:pt x="9" y="396"/>
                  </a:lnTo>
                  <a:lnTo>
                    <a:pt x="9" y="422"/>
                  </a:lnTo>
                  <a:close/>
                  <a:moveTo>
                    <a:pt x="9" y="352"/>
                  </a:moveTo>
                  <a:lnTo>
                    <a:pt x="0" y="352"/>
                  </a:lnTo>
                  <a:lnTo>
                    <a:pt x="0" y="326"/>
                  </a:lnTo>
                  <a:lnTo>
                    <a:pt x="9" y="326"/>
                  </a:lnTo>
                  <a:lnTo>
                    <a:pt x="9" y="352"/>
                  </a:lnTo>
                  <a:close/>
                  <a:moveTo>
                    <a:pt x="9" y="290"/>
                  </a:moveTo>
                  <a:lnTo>
                    <a:pt x="0" y="290"/>
                  </a:lnTo>
                  <a:lnTo>
                    <a:pt x="0" y="264"/>
                  </a:lnTo>
                  <a:lnTo>
                    <a:pt x="9" y="264"/>
                  </a:lnTo>
                  <a:lnTo>
                    <a:pt x="9" y="290"/>
                  </a:lnTo>
                  <a:close/>
                  <a:moveTo>
                    <a:pt x="9" y="220"/>
                  </a:moveTo>
                  <a:lnTo>
                    <a:pt x="0" y="220"/>
                  </a:lnTo>
                  <a:lnTo>
                    <a:pt x="0" y="194"/>
                  </a:lnTo>
                  <a:lnTo>
                    <a:pt x="9" y="194"/>
                  </a:lnTo>
                  <a:lnTo>
                    <a:pt x="9" y="220"/>
                  </a:lnTo>
                  <a:close/>
                  <a:moveTo>
                    <a:pt x="9" y="159"/>
                  </a:moveTo>
                  <a:lnTo>
                    <a:pt x="0" y="159"/>
                  </a:lnTo>
                  <a:lnTo>
                    <a:pt x="0" y="132"/>
                  </a:lnTo>
                  <a:lnTo>
                    <a:pt x="9" y="132"/>
                  </a:lnTo>
                  <a:lnTo>
                    <a:pt x="9" y="159"/>
                  </a:lnTo>
                  <a:close/>
                  <a:moveTo>
                    <a:pt x="9" y="88"/>
                  </a:moveTo>
                  <a:lnTo>
                    <a:pt x="0" y="88"/>
                  </a:lnTo>
                  <a:lnTo>
                    <a:pt x="0" y="62"/>
                  </a:lnTo>
                  <a:lnTo>
                    <a:pt x="9" y="62"/>
                  </a:lnTo>
                  <a:lnTo>
                    <a:pt x="9" y="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67" name="Freeform 724">
              <a:extLst>
                <a:ext uri="{FF2B5EF4-FFF2-40B4-BE49-F238E27FC236}">
                  <a16:creationId xmlns:a16="http://schemas.microsoft.com/office/drawing/2014/main" id="{DF3BC957-24AE-41C6-AFD3-65D7D7F42CB6}"/>
                </a:ext>
              </a:extLst>
            </p:cNvPr>
            <p:cNvSpPr>
              <a:spLocks noEditPoints="1"/>
            </p:cNvSpPr>
            <p:nvPr/>
          </p:nvSpPr>
          <p:spPr bwMode="auto">
            <a:xfrm>
              <a:off x="1785938" y="1556205"/>
              <a:ext cx="5618163" cy="3879851"/>
            </a:xfrm>
            <a:custGeom>
              <a:avLst/>
              <a:gdLst>
                <a:gd name="T0" fmla="*/ 3539 w 3539"/>
                <a:gd name="T1" fmla="*/ 2163 h 2444"/>
                <a:gd name="T2" fmla="*/ 3539 w 3539"/>
                <a:gd name="T3" fmla="*/ 2031 h 2444"/>
                <a:gd name="T4" fmla="*/ 3539 w 3539"/>
                <a:gd name="T5" fmla="*/ 1899 h 2444"/>
                <a:gd name="T6" fmla="*/ 3539 w 3539"/>
                <a:gd name="T7" fmla="*/ 1767 h 2444"/>
                <a:gd name="T8" fmla="*/ 3539 w 3539"/>
                <a:gd name="T9" fmla="*/ 1636 h 2444"/>
                <a:gd name="T10" fmla="*/ 3539 w 3539"/>
                <a:gd name="T11" fmla="*/ 1504 h 2444"/>
                <a:gd name="T12" fmla="*/ 3539 w 3539"/>
                <a:gd name="T13" fmla="*/ 1372 h 2444"/>
                <a:gd name="T14" fmla="*/ 3539 w 3539"/>
                <a:gd name="T15" fmla="*/ 1240 h 2444"/>
                <a:gd name="T16" fmla="*/ 3539 w 3539"/>
                <a:gd name="T17" fmla="*/ 1108 h 2444"/>
                <a:gd name="T18" fmla="*/ 3539 w 3539"/>
                <a:gd name="T19" fmla="*/ 976 h 2444"/>
                <a:gd name="T20" fmla="*/ 3539 w 3539"/>
                <a:gd name="T21" fmla="*/ 844 h 2444"/>
                <a:gd name="T22" fmla="*/ 3539 w 3539"/>
                <a:gd name="T23" fmla="*/ 712 h 2444"/>
                <a:gd name="T24" fmla="*/ 3539 w 3539"/>
                <a:gd name="T25" fmla="*/ 581 h 2444"/>
                <a:gd name="T26" fmla="*/ 3539 w 3539"/>
                <a:gd name="T27" fmla="*/ 449 h 2444"/>
                <a:gd name="T28" fmla="*/ 3539 w 3539"/>
                <a:gd name="T29" fmla="*/ 317 h 2444"/>
                <a:gd name="T30" fmla="*/ 3539 w 3539"/>
                <a:gd name="T31" fmla="*/ 185 h 2444"/>
                <a:gd name="T32" fmla="*/ 3539 w 3539"/>
                <a:gd name="T33" fmla="*/ 53 h 2444"/>
                <a:gd name="T34" fmla="*/ 3354 w 3539"/>
                <a:gd name="T35" fmla="*/ 2444 h 2444"/>
                <a:gd name="T36" fmla="*/ 3223 w 3539"/>
                <a:gd name="T37" fmla="*/ 2444 h 2444"/>
                <a:gd name="T38" fmla="*/ 3100 w 3539"/>
                <a:gd name="T39" fmla="*/ 2444 h 2444"/>
                <a:gd name="T40" fmla="*/ 2977 w 3539"/>
                <a:gd name="T41" fmla="*/ 2444 h 2444"/>
                <a:gd name="T42" fmla="*/ 2854 w 3539"/>
                <a:gd name="T43" fmla="*/ 2444 h 2444"/>
                <a:gd name="T44" fmla="*/ 2731 w 3539"/>
                <a:gd name="T45" fmla="*/ 2444 h 2444"/>
                <a:gd name="T46" fmla="*/ 2608 w 3539"/>
                <a:gd name="T47" fmla="*/ 2444 h 2444"/>
                <a:gd name="T48" fmla="*/ 2485 w 3539"/>
                <a:gd name="T49" fmla="*/ 2444 h 2444"/>
                <a:gd name="T50" fmla="*/ 2362 w 3539"/>
                <a:gd name="T51" fmla="*/ 2444 h 2444"/>
                <a:gd name="T52" fmla="*/ 2239 w 3539"/>
                <a:gd name="T53" fmla="*/ 2444 h 2444"/>
                <a:gd name="T54" fmla="*/ 2116 w 3539"/>
                <a:gd name="T55" fmla="*/ 2444 h 2444"/>
                <a:gd name="T56" fmla="*/ 1985 w 3539"/>
                <a:gd name="T57" fmla="*/ 2444 h 2444"/>
                <a:gd name="T58" fmla="*/ 1862 w 3539"/>
                <a:gd name="T59" fmla="*/ 2444 h 2444"/>
                <a:gd name="T60" fmla="*/ 1739 w 3539"/>
                <a:gd name="T61" fmla="*/ 2444 h 2444"/>
                <a:gd name="T62" fmla="*/ 1616 w 3539"/>
                <a:gd name="T63" fmla="*/ 2444 h 2444"/>
                <a:gd name="T64" fmla="*/ 1493 w 3539"/>
                <a:gd name="T65" fmla="*/ 2444 h 2444"/>
                <a:gd name="T66" fmla="*/ 1370 w 3539"/>
                <a:gd name="T67" fmla="*/ 2444 h 2444"/>
                <a:gd name="T68" fmla="*/ 1247 w 3539"/>
                <a:gd name="T69" fmla="*/ 2444 h 2444"/>
                <a:gd name="T70" fmla="*/ 1124 w 3539"/>
                <a:gd name="T71" fmla="*/ 2444 h 2444"/>
                <a:gd name="T72" fmla="*/ 1001 w 3539"/>
                <a:gd name="T73" fmla="*/ 2444 h 2444"/>
                <a:gd name="T74" fmla="*/ 878 w 3539"/>
                <a:gd name="T75" fmla="*/ 2444 h 2444"/>
                <a:gd name="T76" fmla="*/ 747 w 3539"/>
                <a:gd name="T77" fmla="*/ 2444 h 2444"/>
                <a:gd name="T78" fmla="*/ 624 w 3539"/>
                <a:gd name="T79" fmla="*/ 2444 h 2444"/>
                <a:gd name="T80" fmla="*/ 501 w 3539"/>
                <a:gd name="T81" fmla="*/ 2444 h 2444"/>
                <a:gd name="T82" fmla="*/ 378 w 3539"/>
                <a:gd name="T83" fmla="*/ 2444 h 2444"/>
                <a:gd name="T84" fmla="*/ 255 w 3539"/>
                <a:gd name="T85" fmla="*/ 2444 h 2444"/>
                <a:gd name="T86" fmla="*/ 9 w 3539"/>
                <a:gd name="T87" fmla="*/ 2260 h 2444"/>
                <a:gd name="T88" fmla="*/ 9 w 3539"/>
                <a:gd name="T89" fmla="*/ 2128 h 2444"/>
                <a:gd name="T90" fmla="*/ 9 w 3539"/>
                <a:gd name="T91" fmla="*/ 1996 h 2444"/>
                <a:gd name="T92" fmla="*/ 9 w 3539"/>
                <a:gd name="T93" fmla="*/ 1864 h 2444"/>
                <a:gd name="T94" fmla="*/ 9 w 3539"/>
                <a:gd name="T95" fmla="*/ 1732 h 2444"/>
                <a:gd name="T96" fmla="*/ 9 w 3539"/>
                <a:gd name="T97" fmla="*/ 1600 h 2444"/>
                <a:gd name="T98" fmla="*/ 9 w 3539"/>
                <a:gd name="T99" fmla="*/ 1469 h 2444"/>
                <a:gd name="T100" fmla="*/ 9 w 3539"/>
                <a:gd name="T101" fmla="*/ 1337 h 2444"/>
                <a:gd name="T102" fmla="*/ 9 w 3539"/>
                <a:gd name="T103" fmla="*/ 1205 h 2444"/>
                <a:gd name="T104" fmla="*/ 9 w 3539"/>
                <a:gd name="T105" fmla="*/ 1073 h 2444"/>
                <a:gd name="T106" fmla="*/ 9 w 3539"/>
                <a:gd name="T107" fmla="*/ 941 h 2444"/>
                <a:gd name="T108" fmla="*/ 9 w 3539"/>
                <a:gd name="T109" fmla="*/ 809 h 2444"/>
                <a:gd name="T110" fmla="*/ 9 w 3539"/>
                <a:gd name="T111" fmla="*/ 677 h 2444"/>
                <a:gd name="T112" fmla="*/ 9 w 3539"/>
                <a:gd name="T113" fmla="*/ 554 h 2444"/>
                <a:gd name="T114" fmla="*/ 9 w 3539"/>
                <a:gd name="T115" fmla="*/ 422 h 2444"/>
                <a:gd name="T116" fmla="*/ 9 w 3539"/>
                <a:gd name="T117" fmla="*/ 290 h 2444"/>
                <a:gd name="T118" fmla="*/ 9 w 3539"/>
                <a:gd name="T119" fmla="*/ 159 h 2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39" h="2444">
                  <a:moveTo>
                    <a:pt x="3539" y="2225"/>
                  </a:moveTo>
                  <a:lnTo>
                    <a:pt x="3539" y="2225"/>
                  </a:lnTo>
                  <a:lnTo>
                    <a:pt x="3539" y="2207"/>
                  </a:lnTo>
                  <a:lnTo>
                    <a:pt x="3539" y="2207"/>
                  </a:lnTo>
                  <a:lnTo>
                    <a:pt x="3539" y="2225"/>
                  </a:lnTo>
                  <a:moveTo>
                    <a:pt x="3539" y="2163"/>
                  </a:moveTo>
                  <a:lnTo>
                    <a:pt x="3539" y="2163"/>
                  </a:lnTo>
                  <a:lnTo>
                    <a:pt x="3539" y="2137"/>
                  </a:lnTo>
                  <a:lnTo>
                    <a:pt x="3539" y="2137"/>
                  </a:lnTo>
                  <a:lnTo>
                    <a:pt x="3539" y="2163"/>
                  </a:lnTo>
                  <a:moveTo>
                    <a:pt x="3539" y="2093"/>
                  </a:moveTo>
                  <a:lnTo>
                    <a:pt x="3539" y="2093"/>
                  </a:lnTo>
                  <a:lnTo>
                    <a:pt x="3539" y="2075"/>
                  </a:lnTo>
                  <a:lnTo>
                    <a:pt x="3539" y="2075"/>
                  </a:lnTo>
                  <a:lnTo>
                    <a:pt x="3539" y="2093"/>
                  </a:lnTo>
                  <a:moveTo>
                    <a:pt x="3539" y="2031"/>
                  </a:moveTo>
                  <a:lnTo>
                    <a:pt x="3539" y="2031"/>
                  </a:lnTo>
                  <a:lnTo>
                    <a:pt x="3539" y="2005"/>
                  </a:lnTo>
                  <a:lnTo>
                    <a:pt x="3539" y="2005"/>
                  </a:lnTo>
                  <a:lnTo>
                    <a:pt x="3539" y="2031"/>
                  </a:lnTo>
                  <a:moveTo>
                    <a:pt x="3539" y="1961"/>
                  </a:moveTo>
                  <a:lnTo>
                    <a:pt x="3539" y="1961"/>
                  </a:lnTo>
                  <a:lnTo>
                    <a:pt x="3539" y="1943"/>
                  </a:lnTo>
                  <a:lnTo>
                    <a:pt x="3539" y="1943"/>
                  </a:lnTo>
                  <a:lnTo>
                    <a:pt x="3539" y="1961"/>
                  </a:lnTo>
                  <a:moveTo>
                    <a:pt x="3539" y="1899"/>
                  </a:moveTo>
                  <a:lnTo>
                    <a:pt x="3539" y="1899"/>
                  </a:lnTo>
                  <a:lnTo>
                    <a:pt x="3539" y="1873"/>
                  </a:lnTo>
                  <a:lnTo>
                    <a:pt x="3539" y="1873"/>
                  </a:lnTo>
                  <a:lnTo>
                    <a:pt x="3539" y="1899"/>
                  </a:lnTo>
                  <a:moveTo>
                    <a:pt x="3539" y="1838"/>
                  </a:moveTo>
                  <a:lnTo>
                    <a:pt x="3539" y="1838"/>
                  </a:lnTo>
                  <a:lnTo>
                    <a:pt x="3539" y="1811"/>
                  </a:lnTo>
                  <a:lnTo>
                    <a:pt x="3539" y="1811"/>
                  </a:lnTo>
                  <a:lnTo>
                    <a:pt x="3539" y="1838"/>
                  </a:lnTo>
                  <a:moveTo>
                    <a:pt x="3539" y="1767"/>
                  </a:moveTo>
                  <a:lnTo>
                    <a:pt x="3539" y="1767"/>
                  </a:lnTo>
                  <a:lnTo>
                    <a:pt x="3539" y="1741"/>
                  </a:lnTo>
                  <a:lnTo>
                    <a:pt x="3539" y="1741"/>
                  </a:lnTo>
                  <a:lnTo>
                    <a:pt x="3539" y="1767"/>
                  </a:lnTo>
                  <a:moveTo>
                    <a:pt x="3539" y="1706"/>
                  </a:moveTo>
                  <a:lnTo>
                    <a:pt x="3539" y="1706"/>
                  </a:lnTo>
                  <a:lnTo>
                    <a:pt x="3539" y="1680"/>
                  </a:lnTo>
                  <a:lnTo>
                    <a:pt x="3539" y="1680"/>
                  </a:lnTo>
                  <a:lnTo>
                    <a:pt x="3539" y="1706"/>
                  </a:lnTo>
                  <a:moveTo>
                    <a:pt x="3539" y="1636"/>
                  </a:moveTo>
                  <a:lnTo>
                    <a:pt x="3539" y="1636"/>
                  </a:lnTo>
                  <a:lnTo>
                    <a:pt x="3539" y="1609"/>
                  </a:lnTo>
                  <a:lnTo>
                    <a:pt x="3539" y="1609"/>
                  </a:lnTo>
                  <a:lnTo>
                    <a:pt x="3539" y="1636"/>
                  </a:lnTo>
                  <a:moveTo>
                    <a:pt x="3539" y="1574"/>
                  </a:moveTo>
                  <a:lnTo>
                    <a:pt x="3539" y="1574"/>
                  </a:lnTo>
                  <a:lnTo>
                    <a:pt x="3539" y="1548"/>
                  </a:lnTo>
                  <a:lnTo>
                    <a:pt x="3539" y="1548"/>
                  </a:lnTo>
                  <a:lnTo>
                    <a:pt x="3539" y="1574"/>
                  </a:lnTo>
                  <a:moveTo>
                    <a:pt x="3539" y="1504"/>
                  </a:moveTo>
                  <a:lnTo>
                    <a:pt x="3539" y="1504"/>
                  </a:lnTo>
                  <a:lnTo>
                    <a:pt x="3539" y="1477"/>
                  </a:lnTo>
                  <a:lnTo>
                    <a:pt x="3539" y="1477"/>
                  </a:lnTo>
                  <a:lnTo>
                    <a:pt x="3539" y="1504"/>
                  </a:lnTo>
                  <a:moveTo>
                    <a:pt x="3539" y="1442"/>
                  </a:moveTo>
                  <a:lnTo>
                    <a:pt x="3539" y="1442"/>
                  </a:lnTo>
                  <a:lnTo>
                    <a:pt x="3539" y="1416"/>
                  </a:lnTo>
                  <a:lnTo>
                    <a:pt x="3539" y="1416"/>
                  </a:lnTo>
                  <a:lnTo>
                    <a:pt x="3539" y="1442"/>
                  </a:lnTo>
                  <a:moveTo>
                    <a:pt x="3539" y="1372"/>
                  </a:moveTo>
                  <a:lnTo>
                    <a:pt x="3539" y="1372"/>
                  </a:lnTo>
                  <a:lnTo>
                    <a:pt x="3539" y="1345"/>
                  </a:lnTo>
                  <a:lnTo>
                    <a:pt x="3539" y="1345"/>
                  </a:lnTo>
                  <a:lnTo>
                    <a:pt x="3539" y="1372"/>
                  </a:lnTo>
                  <a:moveTo>
                    <a:pt x="3539" y="1310"/>
                  </a:moveTo>
                  <a:lnTo>
                    <a:pt x="3539" y="1310"/>
                  </a:lnTo>
                  <a:lnTo>
                    <a:pt x="3539" y="1284"/>
                  </a:lnTo>
                  <a:lnTo>
                    <a:pt x="3539" y="1284"/>
                  </a:lnTo>
                  <a:lnTo>
                    <a:pt x="3539" y="1310"/>
                  </a:lnTo>
                  <a:moveTo>
                    <a:pt x="3539" y="1240"/>
                  </a:moveTo>
                  <a:lnTo>
                    <a:pt x="3539" y="1240"/>
                  </a:lnTo>
                  <a:lnTo>
                    <a:pt x="3539" y="1214"/>
                  </a:lnTo>
                  <a:lnTo>
                    <a:pt x="3539" y="1214"/>
                  </a:lnTo>
                  <a:lnTo>
                    <a:pt x="3539" y="1240"/>
                  </a:lnTo>
                  <a:moveTo>
                    <a:pt x="3539" y="1178"/>
                  </a:moveTo>
                  <a:lnTo>
                    <a:pt x="3539" y="1178"/>
                  </a:lnTo>
                  <a:lnTo>
                    <a:pt x="3539" y="1152"/>
                  </a:lnTo>
                  <a:lnTo>
                    <a:pt x="3539" y="1152"/>
                  </a:lnTo>
                  <a:lnTo>
                    <a:pt x="3539" y="1178"/>
                  </a:lnTo>
                  <a:moveTo>
                    <a:pt x="3539" y="1108"/>
                  </a:moveTo>
                  <a:lnTo>
                    <a:pt x="3539" y="1108"/>
                  </a:lnTo>
                  <a:lnTo>
                    <a:pt x="3539" y="1082"/>
                  </a:lnTo>
                  <a:lnTo>
                    <a:pt x="3539" y="1082"/>
                  </a:lnTo>
                  <a:lnTo>
                    <a:pt x="3539" y="1108"/>
                  </a:lnTo>
                  <a:moveTo>
                    <a:pt x="3539" y="1047"/>
                  </a:moveTo>
                  <a:lnTo>
                    <a:pt x="3539" y="1047"/>
                  </a:lnTo>
                  <a:lnTo>
                    <a:pt x="3539" y="1020"/>
                  </a:lnTo>
                  <a:lnTo>
                    <a:pt x="3539" y="1020"/>
                  </a:lnTo>
                  <a:lnTo>
                    <a:pt x="3539" y="1047"/>
                  </a:lnTo>
                  <a:moveTo>
                    <a:pt x="3539" y="976"/>
                  </a:moveTo>
                  <a:lnTo>
                    <a:pt x="3539" y="976"/>
                  </a:lnTo>
                  <a:lnTo>
                    <a:pt x="3539" y="950"/>
                  </a:lnTo>
                  <a:lnTo>
                    <a:pt x="3539" y="950"/>
                  </a:lnTo>
                  <a:lnTo>
                    <a:pt x="3539" y="976"/>
                  </a:lnTo>
                  <a:moveTo>
                    <a:pt x="3539" y="915"/>
                  </a:moveTo>
                  <a:lnTo>
                    <a:pt x="3539" y="915"/>
                  </a:lnTo>
                  <a:lnTo>
                    <a:pt x="3539" y="888"/>
                  </a:lnTo>
                  <a:lnTo>
                    <a:pt x="3539" y="888"/>
                  </a:lnTo>
                  <a:lnTo>
                    <a:pt x="3539" y="915"/>
                  </a:lnTo>
                  <a:moveTo>
                    <a:pt x="3539" y="844"/>
                  </a:moveTo>
                  <a:lnTo>
                    <a:pt x="3539" y="844"/>
                  </a:lnTo>
                  <a:lnTo>
                    <a:pt x="3539" y="818"/>
                  </a:lnTo>
                  <a:lnTo>
                    <a:pt x="3539" y="818"/>
                  </a:lnTo>
                  <a:lnTo>
                    <a:pt x="3539" y="844"/>
                  </a:lnTo>
                  <a:moveTo>
                    <a:pt x="3539" y="783"/>
                  </a:moveTo>
                  <a:lnTo>
                    <a:pt x="3539" y="783"/>
                  </a:lnTo>
                  <a:lnTo>
                    <a:pt x="3539" y="756"/>
                  </a:lnTo>
                  <a:lnTo>
                    <a:pt x="3539" y="756"/>
                  </a:lnTo>
                  <a:lnTo>
                    <a:pt x="3539" y="783"/>
                  </a:lnTo>
                  <a:moveTo>
                    <a:pt x="3539" y="712"/>
                  </a:moveTo>
                  <a:lnTo>
                    <a:pt x="3539" y="712"/>
                  </a:lnTo>
                  <a:lnTo>
                    <a:pt x="3539" y="686"/>
                  </a:lnTo>
                  <a:lnTo>
                    <a:pt x="3539" y="686"/>
                  </a:lnTo>
                  <a:lnTo>
                    <a:pt x="3539" y="712"/>
                  </a:lnTo>
                  <a:moveTo>
                    <a:pt x="3539" y="651"/>
                  </a:moveTo>
                  <a:lnTo>
                    <a:pt x="3539" y="651"/>
                  </a:lnTo>
                  <a:lnTo>
                    <a:pt x="3539" y="625"/>
                  </a:lnTo>
                  <a:lnTo>
                    <a:pt x="3539" y="625"/>
                  </a:lnTo>
                  <a:lnTo>
                    <a:pt x="3539" y="651"/>
                  </a:lnTo>
                  <a:moveTo>
                    <a:pt x="3539" y="581"/>
                  </a:moveTo>
                  <a:lnTo>
                    <a:pt x="3539" y="581"/>
                  </a:lnTo>
                  <a:lnTo>
                    <a:pt x="3539" y="554"/>
                  </a:lnTo>
                  <a:lnTo>
                    <a:pt x="3539" y="554"/>
                  </a:lnTo>
                  <a:lnTo>
                    <a:pt x="3539" y="581"/>
                  </a:lnTo>
                  <a:moveTo>
                    <a:pt x="3539" y="519"/>
                  </a:moveTo>
                  <a:lnTo>
                    <a:pt x="3539" y="519"/>
                  </a:lnTo>
                  <a:lnTo>
                    <a:pt x="3539" y="493"/>
                  </a:lnTo>
                  <a:lnTo>
                    <a:pt x="3539" y="493"/>
                  </a:lnTo>
                  <a:lnTo>
                    <a:pt x="3539" y="519"/>
                  </a:lnTo>
                  <a:moveTo>
                    <a:pt x="3539" y="449"/>
                  </a:moveTo>
                  <a:lnTo>
                    <a:pt x="3539" y="449"/>
                  </a:lnTo>
                  <a:lnTo>
                    <a:pt x="3539" y="422"/>
                  </a:lnTo>
                  <a:lnTo>
                    <a:pt x="3539" y="422"/>
                  </a:lnTo>
                  <a:lnTo>
                    <a:pt x="3539" y="449"/>
                  </a:lnTo>
                  <a:moveTo>
                    <a:pt x="3539" y="387"/>
                  </a:moveTo>
                  <a:lnTo>
                    <a:pt x="3539" y="387"/>
                  </a:lnTo>
                  <a:lnTo>
                    <a:pt x="3539" y="361"/>
                  </a:lnTo>
                  <a:lnTo>
                    <a:pt x="3539" y="361"/>
                  </a:lnTo>
                  <a:lnTo>
                    <a:pt x="3539" y="387"/>
                  </a:lnTo>
                  <a:moveTo>
                    <a:pt x="3539" y="317"/>
                  </a:moveTo>
                  <a:lnTo>
                    <a:pt x="3539" y="317"/>
                  </a:lnTo>
                  <a:lnTo>
                    <a:pt x="3539" y="290"/>
                  </a:lnTo>
                  <a:lnTo>
                    <a:pt x="3539" y="290"/>
                  </a:lnTo>
                  <a:lnTo>
                    <a:pt x="3539" y="317"/>
                  </a:lnTo>
                  <a:moveTo>
                    <a:pt x="3539" y="255"/>
                  </a:moveTo>
                  <a:lnTo>
                    <a:pt x="3539" y="255"/>
                  </a:lnTo>
                  <a:lnTo>
                    <a:pt x="3539" y="229"/>
                  </a:lnTo>
                  <a:lnTo>
                    <a:pt x="3539" y="229"/>
                  </a:lnTo>
                  <a:lnTo>
                    <a:pt x="3539" y="255"/>
                  </a:lnTo>
                  <a:moveTo>
                    <a:pt x="3539" y="185"/>
                  </a:moveTo>
                  <a:lnTo>
                    <a:pt x="3539" y="185"/>
                  </a:lnTo>
                  <a:lnTo>
                    <a:pt x="3539" y="159"/>
                  </a:lnTo>
                  <a:lnTo>
                    <a:pt x="3539" y="159"/>
                  </a:lnTo>
                  <a:lnTo>
                    <a:pt x="3539" y="185"/>
                  </a:lnTo>
                  <a:moveTo>
                    <a:pt x="3539" y="123"/>
                  </a:moveTo>
                  <a:lnTo>
                    <a:pt x="3539" y="123"/>
                  </a:lnTo>
                  <a:lnTo>
                    <a:pt x="3539" y="97"/>
                  </a:lnTo>
                  <a:lnTo>
                    <a:pt x="3539" y="97"/>
                  </a:lnTo>
                  <a:lnTo>
                    <a:pt x="3539" y="123"/>
                  </a:lnTo>
                  <a:moveTo>
                    <a:pt x="3539" y="53"/>
                  </a:moveTo>
                  <a:lnTo>
                    <a:pt x="3539" y="53"/>
                  </a:lnTo>
                  <a:lnTo>
                    <a:pt x="3539" y="27"/>
                  </a:lnTo>
                  <a:lnTo>
                    <a:pt x="3539" y="27"/>
                  </a:lnTo>
                  <a:lnTo>
                    <a:pt x="3539" y="53"/>
                  </a:lnTo>
                  <a:moveTo>
                    <a:pt x="194" y="2444"/>
                  </a:moveTo>
                  <a:lnTo>
                    <a:pt x="194" y="2444"/>
                  </a:lnTo>
                  <a:lnTo>
                    <a:pt x="167" y="2444"/>
                  </a:lnTo>
                  <a:lnTo>
                    <a:pt x="167" y="2444"/>
                  </a:lnTo>
                  <a:lnTo>
                    <a:pt x="194" y="2444"/>
                  </a:lnTo>
                  <a:moveTo>
                    <a:pt x="3354" y="2444"/>
                  </a:moveTo>
                  <a:lnTo>
                    <a:pt x="3354" y="2444"/>
                  </a:lnTo>
                  <a:lnTo>
                    <a:pt x="3328" y="2444"/>
                  </a:lnTo>
                  <a:lnTo>
                    <a:pt x="3328" y="2444"/>
                  </a:lnTo>
                  <a:lnTo>
                    <a:pt x="3354" y="2444"/>
                  </a:lnTo>
                  <a:moveTo>
                    <a:pt x="3284" y="2444"/>
                  </a:moveTo>
                  <a:lnTo>
                    <a:pt x="3284" y="2444"/>
                  </a:lnTo>
                  <a:lnTo>
                    <a:pt x="3267" y="2444"/>
                  </a:lnTo>
                  <a:lnTo>
                    <a:pt x="3267" y="2444"/>
                  </a:lnTo>
                  <a:lnTo>
                    <a:pt x="3284" y="2444"/>
                  </a:lnTo>
                  <a:moveTo>
                    <a:pt x="3223" y="2444"/>
                  </a:moveTo>
                  <a:lnTo>
                    <a:pt x="3223" y="2444"/>
                  </a:lnTo>
                  <a:lnTo>
                    <a:pt x="3205" y="2444"/>
                  </a:lnTo>
                  <a:lnTo>
                    <a:pt x="3205" y="2444"/>
                  </a:lnTo>
                  <a:lnTo>
                    <a:pt x="3223" y="2444"/>
                  </a:lnTo>
                  <a:moveTo>
                    <a:pt x="3161" y="2444"/>
                  </a:moveTo>
                  <a:lnTo>
                    <a:pt x="3161" y="2444"/>
                  </a:lnTo>
                  <a:lnTo>
                    <a:pt x="3144" y="2444"/>
                  </a:lnTo>
                  <a:lnTo>
                    <a:pt x="3144" y="2444"/>
                  </a:lnTo>
                  <a:lnTo>
                    <a:pt x="3161" y="2444"/>
                  </a:lnTo>
                  <a:moveTo>
                    <a:pt x="3100" y="2444"/>
                  </a:moveTo>
                  <a:lnTo>
                    <a:pt x="3100" y="2444"/>
                  </a:lnTo>
                  <a:lnTo>
                    <a:pt x="3082" y="2444"/>
                  </a:lnTo>
                  <a:lnTo>
                    <a:pt x="3082" y="2444"/>
                  </a:lnTo>
                  <a:lnTo>
                    <a:pt x="3100" y="2444"/>
                  </a:lnTo>
                  <a:moveTo>
                    <a:pt x="3038" y="2444"/>
                  </a:moveTo>
                  <a:lnTo>
                    <a:pt x="3038" y="2444"/>
                  </a:lnTo>
                  <a:lnTo>
                    <a:pt x="3021" y="2444"/>
                  </a:lnTo>
                  <a:lnTo>
                    <a:pt x="3021" y="2444"/>
                  </a:lnTo>
                  <a:lnTo>
                    <a:pt x="3038" y="2444"/>
                  </a:lnTo>
                  <a:moveTo>
                    <a:pt x="2977" y="2444"/>
                  </a:moveTo>
                  <a:lnTo>
                    <a:pt x="2977" y="2444"/>
                  </a:lnTo>
                  <a:lnTo>
                    <a:pt x="2959" y="2444"/>
                  </a:lnTo>
                  <a:lnTo>
                    <a:pt x="2959" y="2444"/>
                  </a:lnTo>
                  <a:lnTo>
                    <a:pt x="2977" y="2444"/>
                  </a:lnTo>
                  <a:moveTo>
                    <a:pt x="2915" y="2444"/>
                  </a:moveTo>
                  <a:lnTo>
                    <a:pt x="2915" y="2444"/>
                  </a:lnTo>
                  <a:lnTo>
                    <a:pt x="2889" y="2444"/>
                  </a:lnTo>
                  <a:lnTo>
                    <a:pt x="2889" y="2444"/>
                  </a:lnTo>
                  <a:lnTo>
                    <a:pt x="2915" y="2444"/>
                  </a:lnTo>
                  <a:moveTo>
                    <a:pt x="2854" y="2444"/>
                  </a:moveTo>
                  <a:lnTo>
                    <a:pt x="2854" y="2444"/>
                  </a:lnTo>
                  <a:lnTo>
                    <a:pt x="2828" y="2444"/>
                  </a:lnTo>
                  <a:lnTo>
                    <a:pt x="2828" y="2444"/>
                  </a:lnTo>
                  <a:lnTo>
                    <a:pt x="2854" y="2444"/>
                  </a:lnTo>
                  <a:moveTo>
                    <a:pt x="2792" y="2444"/>
                  </a:moveTo>
                  <a:lnTo>
                    <a:pt x="2792" y="2444"/>
                  </a:lnTo>
                  <a:lnTo>
                    <a:pt x="2766" y="2444"/>
                  </a:lnTo>
                  <a:lnTo>
                    <a:pt x="2766" y="2444"/>
                  </a:lnTo>
                  <a:lnTo>
                    <a:pt x="2792" y="2444"/>
                  </a:lnTo>
                  <a:moveTo>
                    <a:pt x="2731" y="2444"/>
                  </a:moveTo>
                  <a:lnTo>
                    <a:pt x="2731" y="2444"/>
                  </a:lnTo>
                  <a:lnTo>
                    <a:pt x="2705" y="2444"/>
                  </a:lnTo>
                  <a:lnTo>
                    <a:pt x="2705" y="2444"/>
                  </a:lnTo>
                  <a:lnTo>
                    <a:pt x="2731" y="2444"/>
                  </a:lnTo>
                  <a:moveTo>
                    <a:pt x="2670" y="2444"/>
                  </a:moveTo>
                  <a:lnTo>
                    <a:pt x="2670" y="2444"/>
                  </a:lnTo>
                  <a:lnTo>
                    <a:pt x="2643" y="2444"/>
                  </a:lnTo>
                  <a:lnTo>
                    <a:pt x="2643" y="2444"/>
                  </a:lnTo>
                  <a:lnTo>
                    <a:pt x="2670" y="2444"/>
                  </a:lnTo>
                  <a:moveTo>
                    <a:pt x="2608" y="2444"/>
                  </a:moveTo>
                  <a:lnTo>
                    <a:pt x="2608" y="2444"/>
                  </a:lnTo>
                  <a:lnTo>
                    <a:pt x="2582" y="2444"/>
                  </a:lnTo>
                  <a:lnTo>
                    <a:pt x="2582" y="2444"/>
                  </a:lnTo>
                  <a:lnTo>
                    <a:pt x="2608" y="2444"/>
                  </a:lnTo>
                  <a:moveTo>
                    <a:pt x="2547" y="2444"/>
                  </a:moveTo>
                  <a:lnTo>
                    <a:pt x="2547" y="2444"/>
                  </a:lnTo>
                  <a:lnTo>
                    <a:pt x="2520" y="2444"/>
                  </a:lnTo>
                  <a:lnTo>
                    <a:pt x="2520" y="2444"/>
                  </a:lnTo>
                  <a:lnTo>
                    <a:pt x="2547" y="2444"/>
                  </a:lnTo>
                  <a:moveTo>
                    <a:pt x="2485" y="2444"/>
                  </a:moveTo>
                  <a:lnTo>
                    <a:pt x="2485" y="2444"/>
                  </a:lnTo>
                  <a:lnTo>
                    <a:pt x="2459" y="2444"/>
                  </a:lnTo>
                  <a:lnTo>
                    <a:pt x="2459" y="2444"/>
                  </a:lnTo>
                  <a:lnTo>
                    <a:pt x="2485" y="2444"/>
                  </a:lnTo>
                  <a:moveTo>
                    <a:pt x="2424" y="2444"/>
                  </a:moveTo>
                  <a:lnTo>
                    <a:pt x="2424" y="2444"/>
                  </a:lnTo>
                  <a:lnTo>
                    <a:pt x="2397" y="2444"/>
                  </a:lnTo>
                  <a:lnTo>
                    <a:pt x="2397" y="2444"/>
                  </a:lnTo>
                  <a:lnTo>
                    <a:pt x="2424" y="2444"/>
                  </a:lnTo>
                  <a:moveTo>
                    <a:pt x="2362" y="2444"/>
                  </a:moveTo>
                  <a:lnTo>
                    <a:pt x="2362" y="2444"/>
                  </a:lnTo>
                  <a:lnTo>
                    <a:pt x="2336" y="2444"/>
                  </a:lnTo>
                  <a:lnTo>
                    <a:pt x="2336" y="2444"/>
                  </a:lnTo>
                  <a:lnTo>
                    <a:pt x="2362" y="2444"/>
                  </a:lnTo>
                  <a:moveTo>
                    <a:pt x="2301" y="2444"/>
                  </a:moveTo>
                  <a:lnTo>
                    <a:pt x="2301" y="2444"/>
                  </a:lnTo>
                  <a:lnTo>
                    <a:pt x="2274" y="2444"/>
                  </a:lnTo>
                  <a:lnTo>
                    <a:pt x="2274" y="2444"/>
                  </a:lnTo>
                  <a:lnTo>
                    <a:pt x="2301" y="2444"/>
                  </a:lnTo>
                  <a:moveTo>
                    <a:pt x="2239" y="2444"/>
                  </a:moveTo>
                  <a:lnTo>
                    <a:pt x="2239" y="2444"/>
                  </a:lnTo>
                  <a:lnTo>
                    <a:pt x="2213" y="2444"/>
                  </a:lnTo>
                  <a:lnTo>
                    <a:pt x="2213" y="2444"/>
                  </a:lnTo>
                  <a:lnTo>
                    <a:pt x="2239" y="2444"/>
                  </a:lnTo>
                  <a:moveTo>
                    <a:pt x="2178" y="2444"/>
                  </a:moveTo>
                  <a:lnTo>
                    <a:pt x="2178" y="2444"/>
                  </a:lnTo>
                  <a:lnTo>
                    <a:pt x="2152" y="2444"/>
                  </a:lnTo>
                  <a:lnTo>
                    <a:pt x="2152" y="2444"/>
                  </a:lnTo>
                  <a:lnTo>
                    <a:pt x="2178" y="2444"/>
                  </a:lnTo>
                  <a:moveTo>
                    <a:pt x="2116" y="2444"/>
                  </a:moveTo>
                  <a:lnTo>
                    <a:pt x="2116" y="2444"/>
                  </a:lnTo>
                  <a:lnTo>
                    <a:pt x="2090" y="2444"/>
                  </a:lnTo>
                  <a:lnTo>
                    <a:pt x="2090" y="2444"/>
                  </a:lnTo>
                  <a:lnTo>
                    <a:pt x="2116" y="2444"/>
                  </a:lnTo>
                  <a:moveTo>
                    <a:pt x="2046" y="2444"/>
                  </a:moveTo>
                  <a:lnTo>
                    <a:pt x="2046" y="2444"/>
                  </a:lnTo>
                  <a:lnTo>
                    <a:pt x="2029" y="2444"/>
                  </a:lnTo>
                  <a:lnTo>
                    <a:pt x="2029" y="2444"/>
                  </a:lnTo>
                  <a:lnTo>
                    <a:pt x="2046" y="2444"/>
                  </a:lnTo>
                  <a:moveTo>
                    <a:pt x="1985" y="2444"/>
                  </a:moveTo>
                  <a:lnTo>
                    <a:pt x="1985" y="2444"/>
                  </a:lnTo>
                  <a:lnTo>
                    <a:pt x="1967" y="2444"/>
                  </a:lnTo>
                  <a:lnTo>
                    <a:pt x="1967" y="2444"/>
                  </a:lnTo>
                  <a:lnTo>
                    <a:pt x="1985" y="2444"/>
                  </a:lnTo>
                  <a:moveTo>
                    <a:pt x="1923" y="2444"/>
                  </a:moveTo>
                  <a:lnTo>
                    <a:pt x="1923" y="2444"/>
                  </a:lnTo>
                  <a:lnTo>
                    <a:pt x="1906" y="2444"/>
                  </a:lnTo>
                  <a:lnTo>
                    <a:pt x="1906" y="2444"/>
                  </a:lnTo>
                  <a:lnTo>
                    <a:pt x="1923" y="2444"/>
                  </a:lnTo>
                  <a:moveTo>
                    <a:pt x="1862" y="2444"/>
                  </a:moveTo>
                  <a:lnTo>
                    <a:pt x="1862" y="2444"/>
                  </a:lnTo>
                  <a:lnTo>
                    <a:pt x="1844" y="2444"/>
                  </a:lnTo>
                  <a:lnTo>
                    <a:pt x="1844" y="2444"/>
                  </a:lnTo>
                  <a:lnTo>
                    <a:pt x="1862" y="2444"/>
                  </a:lnTo>
                  <a:moveTo>
                    <a:pt x="1800" y="2444"/>
                  </a:moveTo>
                  <a:lnTo>
                    <a:pt x="1800" y="2444"/>
                  </a:lnTo>
                  <a:lnTo>
                    <a:pt x="1783" y="2444"/>
                  </a:lnTo>
                  <a:lnTo>
                    <a:pt x="1783" y="2444"/>
                  </a:lnTo>
                  <a:lnTo>
                    <a:pt x="1800" y="2444"/>
                  </a:lnTo>
                  <a:moveTo>
                    <a:pt x="1739" y="2444"/>
                  </a:moveTo>
                  <a:lnTo>
                    <a:pt x="1739" y="2444"/>
                  </a:lnTo>
                  <a:lnTo>
                    <a:pt x="1721" y="2444"/>
                  </a:lnTo>
                  <a:lnTo>
                    <a:pt x="1721" y="2444"/>
                  </a:lnTo>
                  <a:lnTo>
                    <a:pt x="1739" y="2444"/>
                  </a:lnTo>
                  <a:moveTo>
                    <a:pt x="1677" y="2444"/>
                  </a:moveTo>
                  <a:lnTo>
                    <a:pt x="1677" y="2444"/>
                  </a:lnTo>
                  <a:lnTo>
                    <a:pt x="1651" y="2444"/>
                  </a:lnTo>
                  <a:lnTo>
                    <a:pt x="1651" y="2444"/>
                  </a:lnTo>
                  <a:lnTo>
                    <a:pt x="1677" y="2444"/>
                  </a:lnTo>
                  <a:moveTo>
                    <a:pt x="1616" y="2444"/>
                  </a:moveTo>
                  <a:lnTo>
                    <a:pt x="1616" y="2444"/>
                  </a:lnTo>
                  <a:lnTo>
                    <a:pt x="1590" y="2444"/>
                  </a:lnTo>
                  <a:lnTo>
                    <a:pt x="1590" y="2444"/>
                  </a:lnTo>
                  <a:lnTo>
                    <a:pt x="1616" y="2444"/>
                  </a:lnTo>
                  <a:moveTo>
                    <a:pt x="1555" y="2444"/>
                  </a:moveTo>
                  <a:lnTo>
                    <a:pt x="1555" y="2444"/>
                  </a:lnTo>
                  <a:lnTo>
                    <a:pt x="1528" y="2444"/>
                  </a:lnTo>
                  <a:lnTo>
                    <a:pt x="1528" y="2444"/>
                  </a:lnTo>
                  <a:lnTo>
                    <a:pt x="1555" y="2444"/>
                  </a:lnTo>
                  <a:moveTo>
                    <a:pt x="1493" y="2444"/>
                  </a:moveTo>
                  <a:lnTo>
                    <a:pt x="1493" y="2444"/>
                  </a:lnTo>
                  <a:lnTo>
                    <a:pt x="1467" y="2444"/>
                  </a:lnTo>
                  <a:lnTo>
                    <a:pt x="1467" y="2444"/>
                  </a:lnTo>
                  <a:lnTo>
                    <a:pt x="1493" y="2444"/>
                  </a:lnTo>
                  <a:moveTo>
                    <a:pt x="1432" y="2444"/>
                  </a:moveTo>
                  <a:lnTo>
                    <a:pt x="1432" y="2444"/>
                  </a:lnTo>
                  <a:lnTo>
                    <a:pt x="1405" y="2444"/>
                  </a:lnTo>
                  <a:lnTo>
                    <a:pt x="1405" y="2444"/>
                  </a:lnTo>
                  <a:lnTo>
                    <a:pt x="1432" y="2444"/>
                  </a:lnTo>
                  <a:moveTo>
                    <a:pt x="1370" y="2444"/>
                  </a:moveTo>
                  <a:lnTo>
                    <a:pt x="1370" y="2444"/>
                  </a:lnTo>
                  <a:lnTo>
                    <a:pt x="1344" y="2444"/>
                  </a:lnTo>
                  <a:lnTo>
                    <a:pt x="1344" y="2444"/>
                  </a:lnTo>
                  <a:lnTo>
                    <a:pt x="1370" y="2444"/>
                  </a:lnTo>
                  <a:moveTo>
                    <a:pt x="1309" y="2444"/>
                  </a:moveTo>
                  <a:lnTo>
                    <a:pt x="1309" y="2444"/>
                  </a:lnTo>
                  <a:lnTo>
                    <a:pt x="1282" y="2444"/>
                  </a:lnTo>
                  <a:lnTo>
                    <a:pt x="1282" y="2444"/>
                  </a:lnTo>
                  <a:lnTo>
                    <a:pt x="1309" y="2444"/>
                  </a:lnTo>
                  <a:moveTo>
                    <a:pt x="1247" y="2444"/>
                  </a:moveTo>
                  <a:lnTo>
                    <a:pt x="1247" y="2444"/>
                  </a:lnTo>
                  <a:lnTo>
                    <a:pt x="1221" y="2444"/>
                  </a:lnTo>
                  <a:lnTo>
                    <a:pt x="1221" y="2444"/>
                  </a:lnTo>
                  <a:lnTo>
                    <a:pt x="1247" y="2444"/>
                  </a:lnTo>
                  <a:moveTo>
                    <a:pt x="1186" y="2444"/>
                  </a:moveTo>
                  <a:lnTo>
                    <a:pt x="1186" y="2444"/>
                  </a:lnTo>
                  <a:lnTo>
                    <a:pt x="1159" y="2444"/>
                  </a:lnTo>
                  <a:lnTo>
                    <a:pt x="1159" y="2444"/>
                  </a:lnTo>
                  <a:lnTo>
                    <a:pt x="1186" y="2444"/>
                  </a:lnTo>
                  <a:moveTo>
                    <a:pt x="1124" y="2444"/>
                  </a:moveTo>
                  <a:lnTo>
                    <a:pt x="1124" y="2444"/>
                  </a:lnTo>
                  <a:lnTo>
                    <a:pt x="1098" y="2444"/>
                  </a:lnTo>
                  <a:lnTo>
                    <a:pt x="1098" y="2444"/>
                  </a:lnTo>
                  <a:lnTo>
                    <a:pt x="1124" y="2444"/>
                  </a:lnTo>
                  <a:moveTo>
                    <a:pt x="1063" y="2444"/>
                  </a:moveTo>
                  <a:lnTo>
                    <a:pt x="1063" y="2444"/>
                  </a:lnTo>
                  <a:lnTo>
                    <a:pt x="1036" y="2444"/>
                  </a:lnTo>
                  <a:lnTo>
                    <a:pt x="1036" y="2444"/>
                  </a:lnTo>
                  <a:lnTo>
                    <a:pt x="1063" y="2444"/>
                  </a:lnTo>
                  <a:moveTo>
                    <a:pt x="1001" y="2444"/>
                  </a:moveTo>
                  <a:lnTo>
                    <a:pt x="1001" y="2444"/>
                  </a:lnTo>
                  <a:lnTo>
                    <a:pt x="975" y="2444"/>
                  </a:lnTo>
                  <a:lnTo>
                    <a:pt x="975" y="2444"/>
                  </a:lnTo>
                  <a:lnTo>
                    <a:pt x="1001" y="2444"/>
                  </a:lnTo>
                  <a:moveTo>
                    <a:pt x="940" y="2444"/>
                  </a:moveTo>
                  <a:lnTo>
                    <a:pt x="940" y="2444"/>
                  </a:lnTo>
                  <a:lnTo>
                    <a:pt x="914" y="2444"/>
                  </a:lnTo>
                  <a:lnTo>
                    <a:pt x="914" y="2444"/>
                  </a:lnTo>
                  <a:lnTo>
                    <a:pt x="940" y="2444"/>
                  </a:lnTo>
                  <a:moveTo>
                    <a:pt x="878" y="2444"/>
                  </a:moveTo>
                  <a:lnTo>
                    <a:pt x="878" y="2444"/>
                  </a:lnTo>
                  <a:lnTo>
                    <a:pt x="852" y="2444"/>
                  </a:lnTo>
                  <a:lnTo>
                    <a:pt x="852" y="2444"/>
                  </a:lnTo>
                  <a:lnTo>
                    <a:pt x="878" y="2444"/>
                  </a:lnTo>
                  <a:moveTo>
                    <a:pt x="808" y="2444"/>
                  </a:moveTo>
                  <a:lnTo>
                    <a:pt x="808" y="2444"/>
                  </a:lnTo>
                  <a:lnTo>
                    <a:pt x="791" y="2444"/>
                  </a:lnTo>
                  <a:lnTo>
                    <a:pt x="791" y="2444"/>
                  </a:lnTo>
                  <a:lnTo>
                    <a:pt x="808" y="2444"/>
                  </a:lnTo>
                  <a:moveTo>
                    <a:pt x="747" y="2444"/>
                  </a:moveTo>
                  <a:lnTo>
                    <a:pt x="747" y="2444"/>
                  </a:lnTo>
                  <a:lnTo>
                    <a:pt x="729" y="2444"/>
                  </a:lnTo>
                  <a:lnTo>
                    <a:pt x="729" y="2444"/>
                  </a:lnTo>
                  <a:lnTo>
                    <a:pt x="747" y="2444"/>
                  </a:lnTo>
                  <a:moveTo>
                    <a:pt x="685" y="2444"/>
                  </a:moveTo>
                  <a:lnTo>
                    <a:pt x="685" y="2444"/>
                  </a:lnTo>
                  <a:lnTo>
                    <a:pt x="668" y="2444"/>
                  </a:lnTo>
                  <a:lnTo>
                    <a:pt x="668" y="2444"/>
                  </a:lnTo>
                  <a:lnTo>
                    <a:pt x="685" y="2444"/>
                  </a:lnTo>
                  <a:moveTo>
                    <a:pt x="624" y="2444"/>
                  </a:moveTo>
                  <a:lnTo>
                    <a:pt x="624" y="2444"/>
                  </a:lnTo>
                  <a:lnTo>
                    <a:pt x="606" y="2444"/>
                  </a:lnTo>
                  <a:lnTo>
                    <a:pt x="606" y="2444"/>
                  </a:lnTo>
                  <a:lnTo>
                    <a:pt x="624" y="2444"/>
                  </a:lnTo>
                  <a:moveTo>
                    <a:pt x="562" y="2444"/>
                  </a:moveTo>
                  <a:lnTo>
                    <a:pt x="562" y="2444"/>
                  </a:lnTo>
                  <a:lnTo>
                    <a:pt x="545" y="2444"/>
                  </a:lnTo>
                  <a:lnTo>
                    <a:pt x="545" y="2444"/>
                  </a:lnTo>
                  <a:lnTo>
                    <a:pt x="562" y="2444"/>
                  </a:lnTo>
                  <a:moveTo>
                    <a:pt x="501" y="2444"/>
                  </a:moveTo>
                  <a:lnTo>
                    <a:pt x="501" y="2444"/>
                  </a:lnTo>
                  <a:lnTo>
                    <a:pt x="483" y="2444"/>
                  </a:lnTo>
                  <a:lnTo>
                    <a:pt x="483" y="2444"/>
                  </a:lnTo>
                  <a:lnTo>
                    <a:pt x="501" y="2444"/>
                  </a:lnTo>
                  <a:moveTo>
                    <a:pt x="439" y="2444"/>
                  </a:moveTo>
                  <a:lnTo>
                    <a:pt x="439" y="2444"/>
                  </a:lnTo>
                  <a:lnTo>
                    <a:pt x="413" y="2444"/>
                  </a:lnTo>
                  <a:lnTo>
                    <a:pt x="413" y="2444"/>
                  </a:lnTo>
                  <a:lnTo>
                    <a:pt x="439" y="2444"/>
                  </a:lnTo>
                  <a:moveTo>
                    <a:pt x="378" y="2444"/>
                  </a:moveTo>
                  <a:lnTo>
                    <a:pt x="378" y="2444"/>
                  </a:lnTo>
                  <a:lnTo>
                    <a:pt x="352" y="2444"/>
                  </a:lnTo>
                  <a:lnTo>
                    <a:pt x="352" y="2444"/>
                  </a:lnTo>
                  <a:lnTo>
                    <a:pt x="378" y="2444"/>
                  </a:lnTo>
                  <a:moveTo>
                    <a:pt x="317" y="2444"/>
                  </a:moveTo>
                  <a:lnTo>
                    <a:pt x="317" y="2444"/>
                  </a:lnTo>
                  <a:lnTo>
                    <a:pt x="290" y="2444"/>
                  </a:lnTo>
                  <a:lnTo>
                    <a:pt x="290" y="2444"/>
                  </a:lnTo>
                  <a:lnTo>
                    <a:pt x="317" y="2444"/>
                  </a:lnTo>
                  <a:moveTo>
                    <a:pt x="255" y="2444"/>
                  </a:moveTo>
                  <a:lnTo>
                    <a:pt x="255" y="2444"/>
                  </a:lnTo>
                  <a:lnTo>
                    <a:pt x="229" y="2444"/>
                  </a:lnTo>
                  <a:lnTo>
                    <a:pt x="229" y="2444"/>
                  </a:lnTo>
                  <a:lnTo>
                    <a:pt x="255" y="2444"/>
                  </a:lnTo>
                  <a:moveTo>
                    <a:pt x="0" y="27"/>
                  </a:moveTo>
                  <a:lnTo>
                    <a:pt x="0" y="0"/>
                  </a:lnTo>
                  <a:lnTo>
                    <a:pt x="9" y="0"/>
                  </a:lnTo>
                  <a:lnTo>
                    <a:pt x="9" y="27"/>
                  </a:lnTo>
                  <a:lnTo>
                    <a:pt x="0" y="27"/>
                  </a:lnTo>
                  <a:moveTo>
                    <a:pt x="9" y="2260"/>
                  </a:moveTo>
                  <a:lnTo>
                    <a:pt x="0" y="2260"/>
                  </a:lnTo>
                  <a:lnTo>
                    <a:pt x="0" y="2233"/>
                  </a:lnTo>
                  <a:lnTo>
                    <a:pt x="9" y="2233"/>
                  </a:lnTo>
                  <a:lnTo>
                    <a:pt x="9" y="2260"/>
                  </a:lnTo>
                  <a:moveTo>
                    <a:pt x="9" y="2198"/>
                  </a:moveTo>
                  <a:lnTo>
                    <a:pt x="0" y="2198"/>
                  </a:lnTo>
                  <a:lnTo>
                    <a:pt x="0" y="2172"/>
                  </a:lnTo>
                  <a:lnTo>
                    <a:pt x="9" y="2172"/>
                  </a:lnTo>
                  <a:lnTo>
                    <a:pt x="9" y="2198"/>
                  </a:lnTo>
                  <a:moveTo>
                    <a:pt x="9" y="2128"/>
                  </a:moveTo>
                  <a:lnTo>
                    <a:pt x="0" y="2128"/>
                  </a:lnTo>
                  <a:lnTo>
                    <a:pt x="0" y="2102"/>
                  </a:lnTo>
                  <a:lnTo>
                    <a:pt x="9" y="2102"/>
                  </a:lnTo>
                  <a:lnTo>
                    <a:pt x="9" y="2128"/>
                  </a:lnTo>
                  <a:moveTo>
                    <a:pt x="9" y="2066"/>
                  </a:moveTo>
                  <a:lnTo>
                    <a:pt x="0" y="2066"/>
                  </a:lnTo>
                  <a:lnTo>
                    <a:pt x="0" y="2040"/>
                  </a:lnTo>
                  <a:lnTo>
                    <a:pt x="9" y="2040"/>
                  </a:lnTo>
                  <a:lnTo>
                    <a:pt x="9" y="2066"/>
                  </a:lnTo>
                  <a:moveTo>
                    <a:pt x="9" y="1996"/>
                  </a:moveTo>
                  <a:lnTo>
                    <a:pt x="0" y="1996"/>
                  </a:lnTo>
                  <a:lnTo>
                    <a:pt x="0" y="1970"/>
                  </a:lnTo>
                  <a:lnTo>
                    <a:pt x="9" y="1970"/>
                  </a:lnTo>
                  <a:lnTo>
                    <a:pt x="9" y="1996"/>
                  </a:lnTo>
                  <a:moveTo>
                    <a:pt x="9" y="1935"/>
                  </a:moveTo>
                  <a:lnTo>
                    <a:pt x="0" y="1935"/>
                  </a:lnTo>
                  <a:lnTo>
                    <a:pt x="0" y="1908"/>
                  </a:lnTo>
                  <a:lnTo>
                    <a:pt x="9" y="1908"/>
                  </a:lnTo>
                  <a:lnTo>
                    <a:pt x="9" y="1935"/>
                  </a:lnTo>
                  <a:moveTo>
                    <a:pt x="9" y="1864"/>
                  </a:moveTo>
                  <a:lnTo>
                    <a:pt x="0" y="1864"/>
                  </a:lnTo>
                  <a:lnTo>
                    <a:pt x="0" y="1838"/>
                  </a:lnTo>
                  <a:lnTo>
                    <a:pt x="9" y="1838"/>
                  </a:lnTo>
                  <a:lnTo>
                    <a:pt x="9" y="1864"/>
                  </a:lnTo>
                  <a:moveTo>
                    <a:pt x="9" y="1803"/>
                  </a:moveTo>
                  <a:lnTo>
                    <a:pt x="0" y="1803"/>
                  </a:lnTo>
                  <a:lnTo>
                    <a:pt x="0" y="1776"/>
                  </a:lnTo>
                  <a:lnTo>
                    <a:pt x="9" y="1776"/>
                  </a:lnTo>
                  <a:lnTo>
                    <a:pt x="9" y="1803"/>
                  </a:lnTo>
                  <a:moveTo>
                    <a:pt x="9" y="1732"/>
                  </a:moveTo>
                  <a:lnTo>
                    <a:pt x="0" y="1732"/>
                  </a:lnTo>
                  <a:lnTo>
                    <a:pt x="0" y="1706"/>
                  </a:lnTo>
                  <a:lnTo>
                    <a:pt x="9" y="1706"/>
                  </a:lnTo>
                  <a:lnTo>
                    <a:pt x="9" y="1732"/>
                  </a:lnTo>
                  <a:moveTo>
                    <a:pt x="9" y="1671"/>
                  </a:moveTo>
                  <a:lnTo>
                    <a:pt x="0" y="1671"/>
                  </a:lnTo>
                  <a:lnTo>
                    <a:pt x="0" y="1644"/>
                  </a:lnTo>
                  <a:lnTo>
                    <a:pt x="9" y="1644"/>
                  </a:lnTo>
                  <a:lnTo>
                    <a:pt x="9" y="1671"/>
                  </a:lnTo>
                  <a:moveTo>
                    <a:pt x="9" y="1600"/>
                  </a:moveTo>
                  <a:lnTo>
                    <a:pt x="0" y="1600"/>
                  </a:lnTo>
                  <a:lnTo>
                    <a:pt x="0" y="1574"/>
                  </a:lnTo>
                  <a:lnTo>
                    <a:pt x="9" y="1574"/>
                  </a:lnTo>
                  <a:lnTo>
                    <a:pt x="9" y="1600"/>
                  </a:lnTo>
                  <a:moveTo>
                    <a:pt x="9" y="1539"/>
                  </a:moveTo>
                  <a:lnTo>
                    <a:pt x="0" y="1539"/>
                  </a:lnTo>
                  <a:lnTo>
                    <a:pt x="0" y="1513"/>
                  </a:lnTo>
                  <a:lnTo>
                    <a:pt x="9" y="1513"/>
                  </a:lnTo>
                  <a:lnTo>
                    <a:pt x="9" y="1539"/>
                  </a:lnTo>
                  <a:moveTo>
                    <a:pt x="9" y="1469"/>
                  </a:moveTo>
                  <a:lnTo>
                    <a:pt x="0" y="1469"/>
                  </a:lnTo>
                  <a:lnTo>
                    <a:pt x="0" y="1442"/>
                  </a:lnTo>
                  <a:lnTo>
                    <a:pt x="9" y="1442"/>
                  </a:lnTo>
                  <a:lnTo>
                    <a:pt x="9" y="1469"/>
                  </a:lnTo>
                  <a:moveTo>
                    <a:pt x="9" y="1407"/>
                  </a:moveTo>
                  <a:lnTo>
                    <a:pt x="0" y="1407"/>
                  </a:lnTo>
                  <a:lnTo>
                    <a:pt x="0" y="1381"/>
                  </a:lnTo>
                  <a:lnTo>
                    <a:pt x="9" y="1381"/>
                  </a:lnTo>
                  <a:lnTo>
                    <a:pt x="9" y="1407"/>
                  </a:lnTo>
                  <a:moveTo>
                    <a:pt x="9" y="1337"/>
                  </a:moveTo>
                  <a:lnTo>
                    <a:pt x="0" y="1337"/>
                  </a:lnTo>
                  <a:lnTo>
                    <a:pt x="0" y="1310"/>
                  </a:lnTo>
                  <a:lnTo>
                    <a:pt x="9" y="1310"/>
                  </a:lnTo>
                  <a:lnTo>
                    <a:pt x="9" y="1337"/>
                  </a:lnTo>
                  <a:moveTo>
                    <a:pt x="9" y="1275"/>
                  </a:moveTo>
                  <a:lnTo>
                    <a:pt x="0" y="1275"/>
                  </a:lnTo>
                  <a:lnTo>
                    <a:pt x="0" y="1249"/>
                  </a:lnTo>
                  <a:lnTo>
                    <a:pt x="9" y="1249"/>
                  </a:lnTo>
                  <a:lnTo>
                    <a:pt x="9" y="1275"/>
                  </a:lnTo>
                  <a:moveTo>
                    <a:pt x="9" y="1205"/>
                  </a:moveTo>
                  <a:lnTo>
                    <a:pt x="0" y="1205"/>
                  </a:lnTo>
                  <a:lnTo>
                    <a:pt x="0" y="1187"/>
                  </a:lnTo>
                  <a:lnTo>
                    <a:pt x="9" y="1187"/>
                  </a:lnTo>
                  <a:lnTo>
                    <a:pt x="9" y="1205"/>
                  </a:lnTo>
                  <a:moveTo>
                    <a:pt x="9" y="1143"/>
                  </a:moveTo>
                  <a:lnTo>
                    <a:pt x="0" y="1143"/>
                  </a:lnTo>
                  <a:lnTo>
                    <a:pt x="0" y="1117"/>
                  </a:lnTo>
                  <a:lnTo>
                    <a:pt x="9" y="1117"/>
                  </a:lnTo>
                  <a:lnTo>
                    <a:pt x="9" y="1143"/>
                  </a:lnTo>
                  <a:moveTo>
                    <a:pt x="9" y="1073"/>
                  </a:moveTo>
                  <a:lnTo>
                    <a:pt x="0" y="1073"/>
                  </a:lnTo>
                  <a:lnTo>
                    <a:pt x="0" y="1055"/>
                  </a:lnTo>
                  <a:lnTo>
                    <a:pt x="9" y="1055"/>
                  </a:lnTo>
                  <a:lnTo>
                    <a:pt x="9" y="1073"/>
                  </a:lnTo>
                  <a:moveTo>
                    <a:pt x="9" y="1011"/>
                  </a:moveTo>
                  <a:lnTo>
                    <a:pt x="0" y="1011"/>
                  </a:lnTo>
                  <a:lnTo>
                    <a:pt x="0" y="985"/>
                  </a:lnTo>
                  <a:lnTo>
                    <a:pt x="9" y="985"/>
                  </a:lnTo>
                  <a:lnTo>
                    <a:pt x="9" y="1011"/>
                  </a:lnTo>
                  <a:moveTo>
                    <a:pt x="9" y="941"/>
                  </a:moveTo>
                  <a:lnTo>
                    <a:pt x="0" y="941"/>
                  </a:lnTo>
                  <a:lnTo>
                    <a:pt x="0" y="923"/>
                  </a:lnTo>
                  <a:lnTo>
                    <a:pt x="9" y="923"/>
                  </a:lnTo>
                  <a:lnTo>
                    <a:pt x="9" y="941"/>
                  </a:lnTo>
                  <a:moveTo>
                    <a:pt x="9" y="880"/>
                  </a:moveTo>
                  <a:lnTo>
                    <a:pt x="0" y="880"/>
                  </a:lnTo>
                  <a:lnTo>
                    <a:pt x="0" y="853"/>
                  </a:lnTo>
                  <a:lnTo>
                    <a:pt x="9" y="853"/>
                  </a:lnTo>
                  <a:lnTo>
                    <a:pt x="9" y="880"/>
                  </a:lnTo>
                  <a:moveTo>
                    <a:pt x="9" y="809"/>
                  </a:moveTo>
                  <a:lnTo>
                    <a:pt x="0" y="809"/>
                  </a:lnTo>
                  <a:lnTo>
                    <a:pt x="0" y="792"/>
                  </a:lnTo>
                  <a:lnTo>
                    <a:pt x="9" y="792"/>
                  </a:lnTo>
                  <a:lnTo>
                    <a:pt x="9" y="809"/>
                  </a:lnTo>
                  <a:moveTo>
                    <a:pt x="9" y="748"/>
                  </a:moveTo>
                  <a:lnTo>
                    <a:pt x="0" y="748"/>
                  </a:lnTo>
                  <a:lnTo>
                    <a:pt x="0" y="721"/>
                  </a:lnTo>
                  <a:lnTo>
                    <a:pt x="9" y="721"/>
                  </a:lnTo>
                  <a:lnTo>
                    <a:pt x="9" y="748"/>
                  </a:lnTo>
                  <a:moveTo>
                    <a:pt x="9" y="677"/>
                  </a:moveTo>
                  <a:lnTo>
                    <a:pt x="0" y="677"/>
                  </a:lnTo>
                  <a:lnTo>
                    <a:pt x="0" y="660"/>
                  </a:lnTo>
                  <a:lnTo>
                    <a:pt x="9" y="660"/>
                  </a:lnTo>
                  <a:lnTo>
                    <a:pt x="9" y="677"/>
                  </a:lnTo>
                  <a:moveTo>
                    <a:pt x="9" y="616"/>
                  </a:moveTo>
                  <a:lnTo>
                    <a:pt x="0" y="616"/>
                  </a:lnTo>
                  <a:lnTo>
                    <a:pt x="0" y="589"/>
                  </a:lnTo>
                  <a:lnTo>
                    <a:pt x="9" y="589"/>
                  </a:lnTo>
                  <a:lnTo>
                    <a:pt x="9" y="616"/>
                  </a:lnTo>
                  <a:moveTo>
                    <a:pt x="9" y="554"/>
                  </a:moveTo>
                  <a:lnTo>
                    <a:pt x="0" y="554"/>
                  </a:lnTo>
                  <a:lnTo>
                    <a:pt x="0" y="528"/>
                  </a:lnTo>
                  <a:lnTo>
                    <a:pt x="9" y="528"/>
                  </a:lnTo>
                  <a:lnTo>
                    <a:pt x="9" y="554"/>
                  </a:lnTo>
                  <a:moveTo>
                    <a:pt x="9" y="484"/>
                  </a:moveTo>
                  <a:lnTo>
                    <a:pt x="0" y="484"/>
                  </a:lnTo>
                  <a:lnTo>
                    <a:pt x="0" y="458"/>
                  </a:lnTo>
                  <a:lnTo>
                    <a:pt x="9" y="458"/>
                  </a:lnTo>
                  <a:lnTo>
                    <a:pt x="9" y="484"/>
                  </a:lnTo>
                  <a:moveTo>
                    <a:pt x="9" y="422"/>
                  </a:moveTo>
                  <a:lnTo>
                    <a:pt x="0" y="422"/>
                  </a:lnTo>
                  <a:lnTo>
                    <a:pt x="0" y="396"/>
                  </a:lnTo>
                  <a:lnTo>
                    <a:pt x="9" y="396"/>
                  </a:lnTo>
                  <a:lnTo>
                    <a:pt x="9" y="422"/>
                  </a:lnTo>
                  <a:moveTo>
                    <a:pt x="9" y="352"/>
                  </a:moveTo>
                  <a:lnTo>
                    <a:pt x="0" y="352"/>
                  </a:lnTo>
                  <a:lnTo>
                    <a:pt x="0" y="326"/>
                  </a:lnTo>
                  <a:lnTo>
                    <a:pt x="9" y="326"/>
                  </a:lnTo>
                  <a:lnTo>
                    <a:pt x="9" y="352"/>
                  </a:lnTo>
                  <a:moveTo>
                    <a:pt x="9" y="290"/>
                  </a:moveTo>
                  <a:lnTo>
                    <a:pt x="0" y="290"/>
                  </a:lnTo>
                  <a:lnTo>
                    <a:pt x="0" y="264"/>
                  </a:lnTo>
                  <a:lnTo>
                    <a:pt x="9" y="264"/>
                  </a:lnTo>
                  <a:lnTo>
                    <a:pt x="9" y="290"/>
                  </a:lnTo>
                  <a:moveTo>
                    <a:pt x="9" y="220"/>
                  </a:moveTo>
                  <a:lnTo>
                    <a:pt x="0" y="220"/>
                  </a:lnTo>
                  <a:lnTo>
                    <a:pt x="0" y="194"/>
                  </a:lnTo>
                  <a:lnTo>
                    <a:pt x="9" y="194"/>
                  </a:lnTo>
                  <a:lnTo>
                    <a:pt x="9" y="220"/>
                  </a:lnTo>
                  <a:moveTo>
                    <a:pt x="9" y="159"/>
                  </a:moveTo>
                  <a:lnTo>
                    <a:pt x="0" y="159"/>
                  </a:lnTo>
                  <a:lnTo>
                    <a:pt x="0" y="132"/>
                  </a:lnTo>
                  <a:lnTo>
                    <a:pt x="9" y="132"/>
                  </a:lnTo>
                  <a:lnTo>
                    <a:pt x="9" y="159"/>
                  </a:lnTo>
                  <a:moveTo>
                    <a:pt x="9" y="88"/>
                  </a:moveTo>
                  <a:lnTo>
                    <a:pt x="0" y="88"/>
                  </a:lnTo>
                  <a:lnTo>
                    <a:pt x="0" y="62"/>
                  </a:lnTo>
                  <a:lnTo>
                    <a:pt x="9" y="62"/>
                  </a:lnTo>
                  <a:lnTo>
                    <a:pt x="9" y="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68" name="Freeform 725">
              <a:extLst>
                <a:ext uri="{FF2B5EF4-FFF2-40B4-BE49-F238E27FC236}">
                  <a16:creationId xmlns:a16="http://schemas.microsoft.com/office/drawing/2014/main" id="{9BA9A70C-329E-4977-AD92-05596B919754}"/>
                </a:ext>
              </a:extLst>
            </p:cNvPr>
            <p:cNvSpPr>
              <a:spLocks/>
            </p:cNvSpPr>
            <p:nvPr/>
          </p:nvSpPr>
          <p:spPr bwMode="auto">
            <a:xfrm>
              <a:off x="1730375" y="1194255"/>
              <a:ext cx="404813" cy="431800"/>
            </a:xfrm>
            <a:custGeom>
              <a:avLst/>
              <a:gdLst>
                <a:gd name="T0" fmla="*/ 10 w 29"/>
                <a:gd name="T1" fmla="*/ 0 h 31"/>
                <a:gd name="T2" fmla="*/ 29 w 29"/>
                <a:gd name="T3" fmla="*/ 0 h 31"/>
                <a:gd name="T4" fmla="*/ 0 w 29"/>
                <a:gd name="T5" fmla="*/ 31 h 31"/>
                <a:gd name="T6" fmla="*/ 0 w 29"/>
                <a:gd name="T7" fmla="*/ 11 h 31"/>
                <a:gd name="T8" fmla="*/ 10 w 29"/>
                <a:gd name="T9" fmla="*/ 0 h 31"/>
              </a:gdLst>
              <a:ahLst/>
              <a:cxnLst>
                <a:cxn ang="0">
                  <a:pos x="T0" y="T1"/>
                </a:cxn>
                <a:cxn ang="0">
                  <a:pos x="T2" y="T3"/>
                </a:cxn>
                <a:cxn ang="0">
                  <a:pos x="T4" y="T5"/>
                </a:cxn>
                <a:cxn ang="0">
                  <a:pos x="T6" y="T7"/>
                </a:cxn>
                <a:cxn ang="0">
                  <a:pos x="T8" y="T9"/>
                </a:cxn>
              </a:cxnLst>
              <a:rect l="0" t="0" r="r" b="b"/>
              <a:pathLst>
                <a:path w="29" h="31">
                  <a:moveTo>
                    <a:pt x="10" y="0"/>
                  </a:moveTo>
                  <a:cubicBezTo>
                    <a:pt x="29" y="0"/>
                    <a:pt x="29" y="0"/>
                    <a:pt x="29" y="0"/>
                  </a:cubicBezTo>
                  <a:cubicBezTo>
                    <a:pt x="0" y="31"/>
                    <a:pt x="0" y="31"/>
                    <a:pt x="0" y="31"/>
                  </a:cubicBezTo>
                  <a:cubicBezTo>
                    <a:pt x="0" y="11"/>
                    <a:pt x="0" y="11"/>
                    <a:pt x="0" y="11"/>
                  </a:cubicBezTo>
                  <a:cubicBezTo>
                    <a:pt x="0" y="5"/>
                    <a:pt x="4" y="0"/>
                    <a:pt x="10" y="0"/>
                  </a:cubicBezTo>
                  <a:close/>
                </a:path>
              </a:pathLst>
            </a:custGeom>
            <a:solidFill>
              <a:sysClr val="window" lastClr="FFFFFF">
                <a:lumMod val="65000"/>
              </a:sys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69" name="Rectangle 726">
              <a:extLst>
                <a:ext uri="{FF2B5EF4-FFF2-40B4-BE49-F238E27FC236}">
                  <a16:creationId xmlns:a16="http://schemas.microsoft.com/office/drawing/2014/main" id="{0D7387D5-6B04-4DAB-A7EB-584659903D51}"/>
                </a:ext>
              </a:extLst>
            </p:cNvPr>
            <p:cNvSpPr>
              <a:spLocks noChangeArrowheads="1"/>
            </p:cNvSpPr>
            <p:nvPr/>
          </p:nvSpPr>
          <p:spPr bwMode="auto">
            <a:xfrm>
              <a:off x="2051050" y="5436055"/>
              <a:ext cx="5102226" cy="69850"/>
            </a:xfrm>
            <a:prstGeom prst="rect">
              <a:avLst/>
            </a:prstGeom>
            <a:solidFill>
              <a:srgbClr val="3A24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75" name="Freeform 727">
              <a:extLst>
                <a:ext uri="{FF2B5EF4-FFF2-40B4-BE49-F238E27FC236}">
                  <a16:creationId xmlns:a16="http://schemas.microsoft.com/office/drawing/2014/main" id="{996A8E37-C82A-482A-8BFA-79245824BBAA}"/>
                </a:ext>
              </a:extLst>
            </p:cNvPr>
            <p:cNvSpPr>
              <a:spLocks/>
            </p:cNvSpPr>
            <p:nvPr/>
          </p:nvSpPr>
          <p:spPr bwMode="auto">
            <a:xfrm>
              <a:off x="1730375" y="1194255"/>
              <a:ext cx="209550" cy="431800"/>
            </a:xfrm>
            <a:custGeom>
              <a:avLst/>
              <a:gdLst>
                <a:gd name="T0" fmla="*/ 10 w 15"/>
                <a:gd name="T1" fmla="*/ 0 h 31"/>
                <a:gd name="T2" fmla="*/ 15 w 15"/>
                <a:gd name="T3" fmla="*/ 0 h 31"/>
                <a:gd name="T4" fmla="*/ 5 w 15"/>
                <a:gd name="T5" fmla="*/ 11 h 31"/>
                <a:gd name="T6" fmla="*/ 5 w 15"/>
                <a:gd name="T7" fmla="*/ 26 h 31"/>
                <a:gd name="T8" fmla="*/ 0 w 15"/>
                <a:gd name="T9" fmla="*/ 31 h 31"/>
                <a:gd name="T10" fmla="*/ 0 w 15"/>
                <a:gd name="T11" fmla="*/ 11 h 31"/>
                <a:gd name="T12" fmla="*/ 10 w 15"/>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15" h="31">
                  <a:moveTo>
                    <a:pt x="10" y="0"/>
                  </a:moveTo>
                  <a:cubicBezTo>
                    <a:pt x="15" y="0"/>
                    <a:pt x="15" y="0"/>
                    <a:pt x="15" y="0"/>
                  </a:cubicBezTo>
                  <a:cubicBezTo>
                    <a:pt x="9" y="0"/>
                    <a:pt x="5" y="5"/>
                    <a:pt x="5" y="11"/>
                  </a:cubicBezTo>
                  <a:cubicBezTo>
                    <a:pt x="5" y="26"/>
                    <a:pt x="5" y="26"/>
                    <a:pt x="5" y="26"/>
                  </a:cubicBezTo>
                  <a:cubicBezTo>
                    <a:pt x="0" y="31"/>
                    <a:pt x="0" y="31"/>
                    <a:pt x="0" y="31"/>
                  </a:cubicBezTo>
                  <a:cubicBezTo>
                    <a:pt x="0" y="11"/>
                    <a:pt x="0" y="11"/>
                    <a:pt x="0" y="11"/>
                  </a:cubicBezTo>
                  <a:cubicBezTo>
                    <a:pt x="0" y="5"/>
                    <a:pt x="4" y="0"/>
                    <a:pt x="10" y="0"/>
                  </a:cubicBezTo>
                  <a:close/>
                </a:path>
              </a:pathLst>
            </a:custGeom>
            <a:solidFill>
              <a:sysClr val="windowText" lastClr="000000">
                <a:lumMod val="50000"/>
                <a:lumOff val="50000"/>
              </a:sys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76" name="Freeform 728">
              <a:extLst>
                <a:ext uri="{FF2B5EF4-FFF2-40B4-BE49-F238E27FC236}">
                  <a16:creationId xmlns:a16="http://schemas.microsoft.com/office/drawing/2014/main" id="{03E01B72-61BA-48DA-8F68-E9A6988755DC}"/>
                </a:ext>
              </a:extLst>
            </p:cNvPr>
            <p:cNvSpPr>
              <a:spLocks/>
            </p:cNvSpPr>
            <p:nvPr/>
          </p:nvSpPr>
          <p:spPr bwMode="auto">
            <a:xfrm>
              <a:off x="1730375" y="5074105"/>
              <a:ext cx="404813" cy="431800"/>
            </a:xfrm>
            <a:custGeom>
              <a:avLst/>
              <a:gdLst>
                <a:gd name="T0" fmla="*/ 29 w 29"/>
                <a:gd name="T1" fmla="*/ 31 h 31"/>
                <a:gd name="T2" fmla="*/ 10 w 29"/>
                <a:gd name="T3" fmla="*/ 31 h 31"/>
                <a:gd name="T4" fmla="*/ 0 w 29"/>
                <a:gd name="T5" fmla="*/ 20 h 31"/>
                <a:gd name="T6" fmla="*/ 0 w 29"/>
                <a:gd name="T7" fmla="*/ 0 h 31"/>
                <a:gd name="T8" fmla="*/ 29 w 29"/>
                <a:gd name="T9" fmla="*/ 31 h 31"/>
              </a:gdLst>
              <a:ahLst/>
              <a:cxnLst>
                <a:cxn ang="0">
                  <a:pos x="T0" y="T1"/>
                </a:cxn>
                <a:cxn ang="0">
                  <a:pos x="T2" y="T3"/>
                </a:cxn>
                <a:cxn ang="0">
                  <a:pos x="T4" y="T5"/>
                </a:cxn>
                <a:cxn ang="0">
                  <a:pos x="T6" y="T7"/>
                </a:cxn>
                <a:cxn ang="0">
                  <a:pos x="T8" y="T9"/>
                </a:cxn>
              </a:cxnLst>
              <a:rect l="0" t="0" r="r" b="b"/>
              <a:pathLst>
                <a:path w="29" h="31">
                  <a:moveTo>
                    <a:pt x="29" y="31"/>
                  </a:moveTo>
                  <a:cubicBezTo>
                    <a:pt x="10" y="31"/>
                    <a:pt x="10" y="31"/>
                    <a:pt x="10" y="31"/>
                  </a:cubicBezTo>
                  <a:cubicBezTo>
                    <a:pt x="4" y="31"/>
                    <a:pt x="0" y="26"/>
                    <a:pt x="0" y="20"/>
                  </a:cubicBezTo>
                  <a:cubicBezTo>
                    <a:pt x="0" y="0"/>
                    <a:pt x="0" y="0"/>
                    <a:pt x="0" y="0"/>
                  </a:cubicBezTo>
                  <a:lnTo>
                    <a:pt x="29" y="31"/>
                  </a:lnTo>
                  <a:close/>
                </a:path>
              </a:pathLst>
            </a:custGeom>
            <a:solidFill>
              <a:sysClr val="windowText" lastClr="000000">
                <a:lumMod val="50000"/>
                <a:lumOff val="50000"/>
              </a:sys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88" name="Freeform 729">
              <a:extLst>
                <a:ext uri="{FF2B5EF4-FFF2-40B4-BE49-F238E27FC236}">
                  <a16:creationId xmlns:a16="http://schemas.microsoft.com/office/drawing/2014/main" id="{4E1A4D95-38BA-4A40-A968-587B8FD54A7D}"/>
                </a:ext>
              </a:extLst>
            </p:cNvPr>
            <p:cNvSpPr>
              <a:spLocks/>
            </p:cNvSpPr>
            <p:nvPr/>
          </p:nvSpPr>
          <p:spPr bwMode="auto">
            <a:xfrm>
              <a:off x="7069138" y="5074105"/>
              <a:ext cx="404813" cy="431800"/>
            </a:xfrm>
            <a:custGeom>
              <a:avLst/>
              <a:gdLst>
                <a:gd name="T0" fmla="*/ 29 w 29"/>
                <a:gd name="T1" fmla="*/ 0 h 31"/>
                <a:gd name="T2" fmla="*/ 29 w 29"/>
                <a:gd name="T3" fmla="*/ 20 h 31"/>
                <a:gd name="T4" fmla="*/ 18 w 29"/>
                <a:gd name="T5" fmla="*/ 31 h 31"/>
                <a:gd name="T6" fmla="*/ 0 w 29"/>
                <a:gd name="T7" fmla="*/ 31 h 31"/>
                <a:gd name="T8" fmla="*/ 29 w 29"/>
                <a:gd name="T9" fmla="*/ 0 h 31"/>
              </a:gdLst>
              <a:ahLst/>
              <a:cxnLst>
                <a:cxn ang="0">
                  <a:pos x="T0" y="T1"/>
                </a:cxn>
                <a:cxn ang="0">
                  <a:pos x="T2" y="T3"/>
                </a:cxn>
                <a:cxn ang="0">
                  <a:pos x="T4" y="T5"/>
                </a:cxn>
                <a:cxn ang="0">
                  <a:pos x="T6" y="T7"/>
                </a:cxn>
                <a:cxn ang="0">
                  <a:pos x="T8" y="T9"/>
                </a:cxn>
              </a:cxnLst>
              <a:rect l="0" t="0" r="r" b="b"/>
              <a:pathLst>
                <a:path w="29" h="31">
                  <a:moveTo>
                    <a:pt x="29" y="0"/>
                  </a:moveTo>
                  <a:cubicBezTo>
                    <a:pt x="29" y="20"/>
                    <a:pt x="29" y="20"/>
                    <a:pt x="29" y="20"/>
                  </a:cubicBezTo>
                  <a:cubicBezTo>
                    <a:pt x="29" y="26"/>
                    <a:pt x="24" y="31"/>
                    <a:pt x="18" y="31"/>
                  </a:cubicBezTo>
                  <a:cubicBezTo>
                    <a:pt x="0" y="31"/>
                    <a:pt x="0" y="31"/>
                    <a:pt x="0" y="31"/>
                  </a:cubicBezTo>
                  <a:lnTo>
                    <a:pt x="29" y="0"/>
                  </a:lnTo>
                  <a:close/>
                </a:path>
              </a:pathLst>
            </a:custGeom>
            <a:solidFill>
              <a:sysClr val="window" lastClr="FFFFFF">
                <a:lumMod val="50000"/>
              </a:sys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94" name="Freeform 730">
              <a:extLst>
                <a:ext uri="{FF2B5EF4-FFF2-40B4-BE49-F238E27FC236}">
                  <a16:creationId xmlns:a16="http://schemas.microsoft.com/office/drawing/2014/main" id="{588C2370-6913-4CE4-9E79-2768F27E779C}"/>
                </a:ext>
              </a:extLst>
            </p:cNvPr>
            <p:cNvSpPr>
              <a:spLocks/>
            </p:cNvSpPr>
            <p:nvPr/>
          </p:nvSpPr>
          <p:spPr bwMode="auto">
            <a:xfrm>
              <a:off x="7069138" y="1194255"/>
              <a:ext cx="404813" cy="431800"/>
            </a:xfrm>
            <a:custGeom>
              <a:avLst/>
              <a:gdLst>
                <a:gd name="T0" fmla="*/ 0 w 29"/>
                <a:gd name="T1" fmla="*/ 0 h 31"/>
                <a:gd name="T2" fmla="*/ 18 w 29"/>
                <a:gd name="T3" fmla="*/ 0 h 31"/>
                <a:gd name="T4" fmla="*/ 29 w 29"/>
                <a:gd name="T5" fmla="*/ 11 h 31"/>
                <a:gd name="T6" fmla="*/ 29 w 29"/>
                <a:gd name="T7" fmla="*/ 31 h 31"/>
                <a:gd name="T8" fmla="*/ 0 w 29"/>
                <a:gd name="T9" fmla="*/ 0 h 31"/>
              </a:gdLst>
              <a:ahLst/>
              <a:cxnLst>
                <a:cxn ang="0">
                  <a:pos x="T0" y="T1"/>
                </a:cxn>
                <a:cxn ang="0">
                  <a:pos x="T2" y="T3"/>
                </a:cxn>
                <a:cxn ang="0">
                  <a:pos x="T4" y="T5"/>
                </a:cxn>
                <a:cxn ang="0">
                  <a:pos x="T6" y="T7"/>
                </a:cxn>
                <a:cxn ang="0">
                  <a:pos x="T8" y="T9"/>
                </a:cxn>
              </a:cxnLst>
              <a:rect l="0" t="0" r="r" b="b"/>
              <a:pathLst>
                <a:path w="29" h="31">
                  <a:moveTo>
                    <a:pt x="0" y="0"/>
                  </a:moveTo>
                  <a:cubicBezTo>
                    <a:pt x="18" y="0"/>
                    <a:pt x="18" y="0"/>
                    <a:pt x="18" y="0"/>
                  </a:cubicBezTo>
                  <a:cubicBezTo>
                    <a:pt x="24" y="0"/>
                    <a:pt x="29" y="5"/>
                    <a:pt x="29" y="11"/>
                  </a:cubicBezTo>
                  <a:cubicBezTo>
                    <a:pt x="29" y="31"/>
                    <a:pt x="29" y="31"/>
                    <a:pt x="29" y="31"/>
                  </a:cubicBezTo>
                  <a:lnTo>
                    <a:pt x="0" y="0"/>
                  </a:lnTo>
                  <a:close/>
                </a:path>
              </a:pathLst>
            </a:custGeom>
            <a:solidFill>
              <a:sysClr val="window" lastClr="FFFFFF">
                <a:lumMod val="65000"/>
              </a:sys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95" name="Freeform 731">
              <a:extLst>
                <a:ext uri="{FF2B5EF4-FFF2-40B4-BE49-F238E27FC236}">
                  <a16:creationId xmlns:a16="http://schemas.microsoft.com/office/drawing/2014/main" id="{9F816C91-57C2-4C02-878A-9DDBD7DD6241}"/>
                </a:ext>
              </a:extLst>
            </p:cNvPr>
            <p:cNvSpPr>
              <a:spLocks/>
            </p:cNvSpPr>
            <p:nvPr/>
          </p:nvSpPr>
          <p:spPr bwMode="auto">
            <a:xfrm>
              <a:off x="7264401" y="5074105"/>
              <a:ext cx="209550" cy="431800"/>
            </a:xfrm>
            <a:custGeom>
              <a:avLst/>
              <a:gdLst>
                <a:gd name="T0" fmla="*/ 4 w 15"/>
                <a:gd name="T1" fmla="*/ 31 h 31"/>
                <a:gd name="T2" fmla="*/ 0 w 15"/>
                <a:gd name="T3" fmla="*/ 31 h 31"/>
                <a:gd name="T4" fmla="*/ 10 w 15"/>
                <a:gd name="T5" fmla="*/ 20 h 31"/>
                <a:gd name="T6" fmla="*/ 10 w 15"/>
                <a:gd name="T7" fmla="*/ 6 h 31"/>
                <a:gd name="T8" fmla="*/ 15 w 15"/>
                <a:gd name="T9" fmla="*/ 0 h 31"/>
                <a:gd name="T10" fmla="*/ 15 w 15"/>
                <a:gd name="T11" fmla="*/ 20 h 31"/>
                <a:gd name="T12" fmla="*/ 4 w 15"/>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15" h="31">
                  <a:moveTo>
                    <a:pt x="4" y="31"/>
                  </a:moveTo>
                  <a:cubicBezTo>
                    <a:pt x="0" y="31"/>
                    <a:pt x="0" y="31"/>
                    <a:pt x="0" y="31"/>
                  </a:cubicBezTo>
                  <a:cubicBezTo>
                    <a:pt x="5" y="31"/>
                    <a:pt x="10" y="26"/>
                    <a:pt x="10" y="20"/>
                  </a:cubicBezTo>
                  <a:cubicBezTo>
                    <a:pt x="10" y="6"/>
                    <a:pt x="10" y="6"/>
                    <a:pt x="10" y="6"/>
                  </a:cubicBezTo>
                  <a:cubicBezTo>
                    <a:pt x="15" y="0"/>
                    <a:pt x="15" y="0"/>
                    <a:pt x="15" y="0"/>
                  </a:cubicBezTo>
                  <a:cubicBezTo>
                    <a:pt x="15" y="20"/>
                    <a:pt x="15" y="20"/>
                    <a:pt x="15" y="20"/>
                  </a:cubicBezTo>
                  <a:cubicBezTo>
                    <a:pt x="15" y="26"/>
                    <a:pt x="10" y="31"/>
                    <a:pt x="4" y="31"/>
                  </a:cubicBezTo>
                  <a:close/>
                </a:path>
              </a:pathLst>
            </a:custGeom>
            <a:solidFill>
              <a:sysClr val="windowText" lastClr="000000">
                <a:lumMod val="65000"/>
                <a:lumOff val="35000"/>
              </a:sys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96" name="Freeform 732">
              <a:extLst>
                <a:ext uri="{FF2B5EF4-FFF2-40B4-BE49-F238E27FC236}">
                  <a16:creationId xmlns:a16="http://schemas.microsoft.com/office/drawing/2014/main" id="{E368B379-EF00-46A9-B344-B2E33418C433}"/>
                </a:ext>
              </a:extLst>
            </p:cNvPr>
            <p:cNvSpPr>
              <a:spLocks/>
            </p:cNvSpPr>
            <p:nvPr/>
          </p:nvSpPr>
          <p:spPr bwMode="auto">
            <a:xfrm>
              <a:off x="4225925" y="5436055"/>
              <a:ext cx="725488" cy="127000"/>
            </a:xfrm>
            <a:custGeom>
              <a:avLst/>
              <a:gdLst>
                <a:gd name="T0" fmla="*/ 52 w 52"/>
                <a:gd name="T1" fmla="*/ 0 h 9"/>
                <a:gd name="T2" fmla="*/ 26 w 52"/>
                <a:gd name="T3" fmla="*/ 9 h 9"/>
                <a:gd name="T4" fmla="*/ 0 w 52"/>
                <a:gd name="T5" fmla="*/ 0 h 9"/>
                <a:gd name="T6" fmla="*/ 52 w 52"/>
                <a:gd name="T7" fmla="*/ 0 h 9"/>
              </a:gdLst>
              <a:ahLst/>
              <a:cxnLst>
                <a:cxn ang="0">
                  <a:pos x="T0" y="T1"/>
                </a:cxn>
                <a:cxn ang="0">
                  <a:pos x="T2" y="T3"/>
                </a:cxn>
                <a:cxn ang="0">
                  <a:pos x="T4" y="T5"/>
                </a:cxn>
                <a:cxn ang="0">
                  <a:pos x="T6" y="T7"/>
                </a:cxn>
              </a:cxnLst>
              <a:rect l="0" t="0" r="r" b="b"/>
              <a:pathLst>
                <a:path w="52" h="9">
                  <a:moveTo>
                    <a:pt x="52" y="0"/>
                  </a:moveTo>
                  <a:cubicBezTo>
                    <a:pt x="49" y="7"/>
                    <a:pt x="38" y="9"/>
                    <a:pt x="26" y="9"/>
                  </a:cubicBezTo>
                  <a:cubicBezTo>
                    <a:pt x="13" y="9"/>
                    <a:pt x="3" y="7"/>
                    <a:pt x="0" y="0"/>
                  </a:cubicBezTo>
                  <a:lnTo>
                    <a:pt x="52" y="0"/>
                  </a:lnTo>
                  <a:close/>
                </a:path>
              </a:pathLst>
            </a:custGeom>
            <a:solidFill>
              <a:srgbClr val="3A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97" name="Freeform 734">
              <a:extLst>
                <a:ext uri="{FF2B5EF4-FFF2-40B4-BE49-F238E27FC236}">
                  <a16:creationId xmlns:a16="http://schemas.microsoft.com/office/drawing/2014/main" id="{F319372F-7DCE-4B42-A83F-6E155D17BD1E}"/>
                </a:ext>
              </a:extLst>
            </p:cNvPr>
            <p:cNvSpPr>
              <a:spLocks/>
            </p:cNvSpPr>
            <p:nvPr/>
          </p:nvSpPr>
          <p:spPr bwMode="auto">
            <a:xfrm>
              <a:off x="4254500" y="1194255"/>
              <a:ext cx="723900" cy="4214813"/>
            </a:xfrm>
            <a:custGeom>
              <a:avLst/>
              <a:gdLst>
                <a:gd name="T0" fmla="*/ 0 w 52"/>
                <a:gd name="T1" fmla="*/ 0 h 302"/>
                <a:gd name="T2" fmla="*/ 1 w 52"/>
                <a:gd name="T3" fmla="*/ 0 h 302"/>
                <a:gd name="T4" fmla="*/ 27 w 52"/>
                <a:gd name="T5" fmla="*/ 8 h 302"/>
                <a:gd name="T6" fmla="*/ 49 w 52"/>
                <a:gd name="T7" fmla="*/ 6 h 302"/>
                <a:gd name="T8" fmla="*/ 49 w 52"/>
                <a:gd name="T9" fmla="*/ 284 h 302"/>
                <a:gd name="T10" fmla="*/ 51 w 52"/>
                <a:gd name="T11" fmla="*/ 300 h 302"/>
                <a:gd name="T12" fmla="*/ 51 w 52"/>
                <a:gd name="T13" fmla="*/ 300 h 302"/>
                <a:gd name="T14" fmla="*/ 51 w 52"/>
                <a:gd name="T15" fmla="*/ 300 h 302"/>
                <a:gd name="T16" fmla="*/ 27 w 52"/>
                <a:gd name="T17" fmla="*/ 298 h 302"/>
                <a:gd name="T18" fmla="*/ 2 w 52"/>
                <a:gd name="T19" fmla="*/ 302 h 302"/>
                <a:gd name="T20" fmla="*/ 0 w 52"/>
                <a:gd name="T21" fmla="*/ 284 h 302"/>
                <a:gd name="T22" fmla="*/ 0 w 52"/>
                <a:gd name="T2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302">
                  <a:moveTo>
                    <a:pt x="0" y="0"/>
                  </a:moveTo>
                  <a:cubicBezTo>
                    <a:pt x="1" y="0"/>
                    <a:pt x="1" y="0"/>
                    <a:pt x="1" y="0"/>
                  </a:cubicBezTo>
                  <a:cubicBezTo>
                    <a:pt x="4" y="6"/>
                    <a:pt x="15" y="8"/>
                    <a:pt x="27" y="8"/>
                  </a:cubicBezTo>
                  <a:cubicBezTo>
                    <a:pt x="36" y="8"/>
                    <a:pt x="41" y="10"/>
                    <a:pt x="49" y="6"/>
                  </a:cubicBezTo>
                  <a:cubicBezTo>
                    <a:pt x="49" y="284"/>
                    <a:pt x="49" y="284"/>
                    <a:pt x="49" y="284"/>
                  </a:cubicBezTo>
                  <a:cubicBezTo>
                    <a:pt x="50" y="286"/>
                    <a:pt x="52" y="298"/>
                    <a:pt x="51" y="300"/>
                  </a:cubicBezTo>
                  <a:cubicBezTo>
                    <a:pt x="50" y="301"/>
                    <a:pt x="50" y="301"/>
                    <a:pt x="51" y="300"/>
                  </a:cubicBezTo>
                  <a:cubicBezTo>
                    <a:pt x="51" y="300"/>
                    <a:pt x="51" y="300"/>
                    <a:pt x="51" y="300"/>
                  </a:cubicBezTo>
                  <a:cubicBezTo>
                    <a:pt x="46" y="299"/>
                    <a:pt x="34" y="298"/>
                    <a:pt x="27" y="298"/>
                  </a:cubicBezTo>
                  <a:cubicBezTo>
                    <a:pt x="20" y="298"/>
                    <a:pt x="8" y="300"/>
                    <a:pt x="2" y="302"/>
                  </a:cubicBezTo>
                  <a:cubicBezTo>
                    <a:pt x="2" y="296"/>
                    <a:pt x="2" y="289"/>
                    <a:pt x="0" y="284"/>
                  </a:cubicBezTo>
                  <a:cubicBezTo>
                    <a:pt x="0" y="0"/>
                    <a:pt x="0" y="0"/>
                    <a:pt x="0" y="0"/>
                  </a:cubicBezTo>
                </a:path>
              </a:pathLst>
            </a:custGeom>
            <a:solidFill>
              <a:srgbClr val="3A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98" name="Freeform 735">
              <a:extLst>
                <a:ext uri="{FF2B5EF4-FFF2-40B4-BE49-F238E27FC236}">
                  <a16:creationId xmlns:a16="http://schemas.microsoft.com/office/drawing/2014/main" id="{AA32D89A-626A-4C7C-8C70-F4FBD3175687}"/>
                </a:ext>
              </a:extLst>
            </p:cNvPr>
            <p:cNvSpPr>
              <a:spLocks/>
            </p:cNvSpPr>
            <p:nvPr/>
          </p:nvSpPr>
          <p:spPr bwMode="auto">
            <a:xfrm>
              <a:off x="7264401" y="1194255"/>
              <a:ext cx="209550" cy="431800"/>
            </a:xfrm>
            <a:custGeom>
              <a:avLst/>
              <a:gdLst>
                <a:gd name="T0" fmla="*/ 4 w 15"/>
                <a:gd name="T1" fmla="*/ 0 h 31"/>
                <a:gd name="T2" fmla="*/ 0 w 15"/>
                <a:gd name="T3" fmla="*/ 0 h 31"/>
                <a:gd name="T4" fmla="*/ 10 w 15"/>
                <a:gd name="T5" fmla="*/ 11 h 31"/>
                <a:gd name="T6" fmla="*/ 10 w 15"/>
                <a:gd name="T7" fmla="*/ 26 h 31"/>
                <a:gd name="T8" fmla="*/ 15 w 15"/>
                <a:gd name="T9" fmla="*/ 31 h 31"/>
                <a:gd name="T10" fmla="*/ 15 w 15"/>
                <a:gd name="T11" fmla="*/ 11 h 31"/>
                <a:gd name="T12" fmla="*/ 4 w 15"/>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15" h="31">
                  <a:moveTo>
                    <a:pt x="4" y="0"/>
                  </a:moveTo>
                  <a:cubicBezTo>
                    <a:pt x="0" y="0"/>
                    <a:pt x="0" y="0"/>
                    <a:pt x="0" y="0"/>
                  </a:cubicBezTo>
                  <a:cubicBezTo>
                    <a:pt x="5" y="0"/>
                    <a:pt x="10" y="5"/>
                    <a:pt x="10" y="11"/>
                  </a:cubicBezTo>
                  <a:cubicBezTo>
                    <a:pt x="10" y="26"/>
                    <a:pt x="10" y="26"/>
                    <a:pt x="10" y="26"/>
                  </a:cubicBezTo>
                  <a:cubicBezTo>
                    <a:pt x="15" y="31"/>
                    <a:pt x="15" y="31"/>
                    <a:pt x="15" y="31"/>
                  </a:cubicBezTo>
                  <a:cubicBezTo>
                    <a:pt x="15" y="11"/>
                    <a:pt x="15" y="11"/>
                    <a:pt x="15" y="11"/>
                  </a:cubicBezTo>
                  <a:cubicBezTo>
                    <a:pt x="15" y="5"/>
                    <a:pt x="10" y="0"/>
                    <a:pt x="4" y="0"/>
                  </a:cubicBezTo>
                  <a:close/>
                </a:path>
              </a:pathLst>
            </a:custGeom>
            <a:solidFill>
              <a:sysClr val="window" lastClr="FFFFFF">
                <a:lumMod val="50000"/>
              </a:sys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99" name="Freeform 736">
              <a:extLst>
                <a:ext uri="{FF2B5EF4-FFF2-40B4-BE49-F238E27FC236}">
                  <a16:creationId xmlns:a16="http://schemas.microsoft.com/office/drawing/2014/main" id="{ED3A07F6-6D31-426F-A935-ECA2E6FA30AE}"/>
                </a:ext>
              </a:extLst>
            </p:cNvPr>
            <p:cNvSpPr>
              <a:spLocks/>
            </p:cNvSpPr>
            <p:nvPr/>
          </p:nvSpPr>
          <p:spPr bwMode="auto">
            <a:xfrm>
              <a:off x="4619108" y="1305380"/>
              <a:ext cx="2717800" cy="4075113"/>
            </a:xfrm>
            <a:custGeom>
              <a:avLst/>
              <a:gdLst>
                <a:gd name="T0" fmla="*/ 0 w 195"/>
                <a:gd name="T1" fmla="*/ 10 h 292"/>
                <a:gd name="T2" fmla="*/ 195 w 195"/>
                <a:gd name="T3" fmla="*/ 11 h 292"/>
                <a:gd name="T4" fmla="*/ 195 w 195"/>
                <a:gd name="T5" fmla="*/ 292 h 292"/>
                <a:gd name="T6" fmla="*/ 80 w 195"/>
                <a:gd name="T7" fmla="*/ 289 h 292"/>
                <a:gd name="T8" fmla="*/ 55 w 195"/>
                <a:gd name="T9" fmla="*/ 290 h 292"/>
                <a:gd name="T10" fmla="*/ 26 w 195"/>
                <a:gd name="T11" fmla="*/ 292 h 292"/>
                <a:gd name="T12" fmla="*/ 26 w 195"/>
                <a:gd name="T13" fmla="*/ 292 h 292"/>
                <a:gd name="T14" fmla="*/ 2 w 195"/>
                <a:gd name="T15" fmla="*/ 286 h 292"/>
                <a:gd name="T16" fmla="*/ 0 w 195"/>
                <a:gd name="T17" fmla="*/ 274 h 292"/>
                <a:gd name="T18" fmla="*/ 0 w 195"/>
                <a:gd name="T19" fmla="*/ 1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5" h="292">
                  <a:moveTo>
                    <a:pt x="0" y="10"/>
                  </a:moveTo>
                  <a:cubicBezTo>
                    <a:pt x="64" y="4"/>
                    <a:pt x="120" y="0"/>
                    <a:pt x="195" y="11"/>
                  </a:cubicBezTo>
                  <a:cubicBezTo>
                    <a:pt x="195" y="292"/>
                    <a:pt x="195" y="292"/>
                    <a:pt x="195" y="292"/>
                  </a:cubicBezTo>
                  <a:cubicBezTo>
                    <a:pt x="159" y="290"/>
                    <a:pt x="120" y="288"/>
                    <a:pt x="80" y="289"/>
                  </a:cubicBezTo>
                  <a:cubicBezTo>
                    <a:pt x="78" y="288"/>
                    <a:pt x="56" y="289"/>
                    <a:pt x="55" y="290"/>
                  </a:cubicBezTo>
                  <a:cubicBezTo>
                    <a:pt x="45" y="290"/>
                    <a:pt x="36" y="291"/>
                    <a:pt x="26" y="292"/>
                  </a:cubicBezTo>
                  <a:cubicBezTo>
                    <a:pt x="26" y="292"/>
                    <a:pt x="26" y="292"/>
                    <a:pt x="26" y="292"/>
                  </a:cubicBezTo>
                  <a:cubicBezTo>
                    <a:pt x="26" y="292"/>
                    <a:pt x="11" y="286"/>
                    <a:pt x="2" y="286"/>
                  </a:cubicBezTo>
                  <a:cubicBezTo>
                    <a:pt x="0" y="274"/>
                    <a:pt x="0" y="274"/>
                    <a:pt x="0" y="274"/>
                  </a:cubicBezTo>
                  <a:lnTo>
                    <a:pt x="0" y="10"/>
                  </a:lnTo>
                  <a:close/>
                </a:path>
              </a:pathLst>
            </a:custGeom>
            <a:solidFill>
              <a:srgbClr val="C2AF7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00" name="Freeform 739">
              <a:extLst>
                <a:ext uri="{FF2B5EF4-FFF2-40B4-BE49-F238E27FC236}">
                  <a16:creationId xmlns:a16="http://schemas.microsoft.com/office/drawing/2014/main" id="{ED4B6DA2-C53E-4361-A41D-3AC01AD93B4A}"/>
                </a:ext>
              </a:extLst>
            </p:cNvPr>
            <p:cNvSpPr>
              <a:spLocks/>
            </p:cNvSpPr>
            <p:nvPr/>
          </p:nvSpPr>
          <p:spPr bwMode="auto">
            <a:xfrm>
              <a:off x="2386013" y="1194255"/>
              <a:ext cx="1868488" cy="69850"/>
            </a:xfrm>
            <a:custGeom>
              <a:avLst/>
              <a:gdLst>
                <a:gd name="T0" fmla="*/ 0 w 1177"/>
                <a:gd name="T1" fmla="*/ 0 h 44"/>
                <a:gd name="T2" fmla="*/ 35 w 1177"/>
                <a:gd name="T3" fmla="*/ 44 h 44"/>
                <a:gd name="T4" fmla="*/ 61 w 1177"/>
                <a:gd name="T5" fmla="*/ 44 h 44"/>
                <a:gd name="T6" fmla="*/ 105 w 1177"/>
                <a:gd name="T7" fmla="*/ 44 h 44"/>
                <a:gd name="T8" fmla="*/ 123 w 1177"/>
                <a:gd name="T9" fmla="*/ 44 h 44"/>
                <a:gd name="T10" fmla="*/ 167 w 1177"/>
                <a:gd name="T11" fmla="*/ 44 h 44"/>
                <a:gd name="T12" fmla="*/ 184 w 1177"/>
                <a:gd name="T13" fmla="*/ 44 h 44"/>
                <a:gd name="T14" fmla="*/ 228 w 1177"/>
                <a:gd name="T15" fmla="*/ 44 h 44"/>
                <a:gd name="T16" fmla="*/ 246 w 1177"/>
                <a:gd name="T17" fmla="*/ 44 h 44"/>
                <a:gd name="T18" fmla="*/ 290 w 1177"/>
                <a:gd name="T19" fmla="*/ 44 h 44"/>
                <a:gd name="T20" fmla="*/ 307 w 1177"/>
                <a:gd name="T21" fmla="*/ 44 h 44"/>
                <a:gd name="T22" fmla="*/ 351 w 1177"/>
                <a:gd name="T23" fmla="*/ 44 h 44"/>
                <a:gd name="T24" fmla="*/ 369 w 1177"/>
                <a:gd name="T25" fmla="*/ 44 h 44"/>
                <a:gd name="T26" fmla="*/ 413 w 1177"/>
                <a:gd name="T27" fmla="*/ 44 h 44"/>
                <a:gd name="T28" fmla="*/ 430 w 1177"/>
                <a:gd name="T29" fmla="*/ 44 h 44"/>
                <a:gd name="T30" fmla="*/ 474 w 1177"/>
                <a:gd name="T31" fmla="*/ 44 h 44"/>
                <a:gd name="T32" fmla="*/ 500 w 1177"/>
                <a:gd name="T33" fmla="*/ 44 h 44"/>
                <a:gd name="T34" fmla="*/ 536 w 1177"/>
                <a:gd name="T35" fmla="*/ 44 h 44"/>
                <a:gd name="T36" fmla="*/ 562 w 1177"/>
                <a:gd name="T37" fmla="*/ 44 h 44"/>
                <a:gd name="T38" fmla="*/ 597 w 1177"/>
                <a:gd name="T39" fmla="*/ 44 h 44"/>
                <a:gd name="T40" fmla="*/ 623 w 1177"/>
                <a:gd name="T41" fmla="*/ 44 h 44"/>
                <a:gd name="T42" fmla="*/ 658 w 1177"/>
                <a:gd name="T43" fmla="*/ 44 h 44"/>
                <a:gd name="T44" fmla="*/ 685 w 1177"/>
                <a:gd name="T45" fmla="*/ 44 h 44"/>
                <a:gd name="T46" fmla="*/ 720 w 1177"/>
                <a:gd name="T47" fmla="*/ 44 h 44"/>
                <a:gd name="T48" fmla="*/ 746 w 1177"/>
                <a:gd name="T49" fmla="*/ 44 h 44"/>
                <a:gd name="T50" fmla="*/ 781 w 1177"/>
                <a:gd name="T51" fmla="*/ 44 h 44"/>
                <a:gd name="T52" fmla="*/ 808 w 1177"/>
                <a:gd name="T53" fmla="*/ 44 h 44"/>
                <a:gd name="T54" fmla="*/ 843 w 1177"/>
                <a:gd name="T55" fmla="*/ 44 h 44"/>
                <a:gd name="T56" fmla="*/ 869 w 1177"/>
                <a:gd name="T57" fmla="*/ 44 h 44"/>
                <a:gd name="T58" fmla="*/ 904 w 1177"/>
                <a:gd name="T59" fmla="*/ 44 h 44"/>
                <a:gd name="T60" fmla="*/ 931 w 1177"/>
                <a:gd name="T61" fmla="*/ 44 h 44"/>
                <a:gd name="T62" fmla="*/ 966 w 1177"/>
                <a:gd name="T63" fmla="*/ 44 h 44"/>
                <a:gd name="T64" fmla="*/ 992 w 1177"/>
                <a:gd name="T65" fmla="*/ 44 h 44"/>
                <a:gd name="T66" fmla="*/ 1027 w 1177"/>
                <a:gd name="T67" fmla="*/ 44 h 44"/>
                <a:gd name="T68" fmla="*/ 1054 w 1177"/>
                <a:gd name="T69" fmla="*/ 44 h 44"/>
                <a:gd name="T70" fmla="*/ 1089 w 1177"/>
                <a:gd name="T71" fmla="*/ 44 h 44"/>
                <a:gd name="T72" fmla="*/ 1115 w 1177"/>
                <a:gd name="T73" fmla="*/ 44 h 44"/>
                <a:gd name="T74" fmla="*/ 1150 w 1177"/>
                <a:gd name="T75" fmla="*/ 44 h 44"/>
                <a:gd name="T76" fmla="*/ 1177 w 1177"/>
                <a:gd name="T7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77" h="44">
                  <a:moveTo>
                    <a:pt x="1177" y="0"/>
                  </a:moveTo>
                  <a:lnTo>
                    <a:pt x="0" y="0"/>
                  </a:lnTo>
                  <a:lnTo>
                    <a:pt x="0" y="44"/>
                  </a:lnTo>
                  <a:lnTo>
                    <a:pt x="35" y="44"/>
                  </a:lnTo>
                  <a:lnTo>
                    <a:pt x="35" y="44"/>
                  </a:lnTo>
                  <a:lnTo>
                    <a:pt x="61" y="44"/>
                  </a:lnTo>
                  <a:lnTo>
                    <a:pt x="61" y="44"/>
                  </a:lnTo>
                  <a:lnTo>
                    <a:pt x="105" y="44"/>
                  </a:lnTo>
                  <a:lnTo>
                    <a:pt x="105" y="44"/>
                  </a:lnTo>
                  <a:lnTo>
                    <a:pt x="123" y="44"/>
                  </a:lnTo>
                  <a:lnTo>
                    <a:pt x="123" y="44"/>
                  </a:lnTo>
                  <a:lnTo>
                    <a:pt x="167" y="44"/>
                  </a:lnTo>
                  <a:lnTo>
                    <a:pt x="167" y="44"/>
                  </a:lnTo>
                  <a:lnTo>
                    <a:pt x="184" y="44"/>
                  </a:lnTo>
                  <a:lnTo>
                    <a:pt x="184" y="44"/>
                  </a:lnTo>
                  <a:lnTo>
                    <a:pt x="228" y="44"/>
                  </a:lnTo>
                  <a:lnTo>
                    <a:pt x="228" y="44"/>
                  </a:lnTo>
                  <a:lnTo>
                    <a:pt x="246" y="44"/>
                  </a:lnTo>
                  <a:lnTo>
                    <a:pt x="246" y="44"/>
                  </a:lnTo>
                  <a:lnTo>
                    <a:pt x="290" y="44"/>
                  </a:lnTo>
                  <a:lnTo>
                    <a:pt x="290" y="44"/>
                  </a:lnTo>
                  <a:lnTo>
                    <a:pt x="307" y="44"/>
                  </a:lnTo>
                  <a:lnTo>
                    <a:pt x="307" y="44"/>
                  </a:lnTo>
                  <a:lnTo>
                    <a:pt x="351" y="44"/>
                  </a:lnTo>
                  <a:lnTo>
                    <a:pt x="351" y="44"/>
                  </a:lnTo>
                  <a:lnTo>
                    <a:pt x="369" y="44"/>
                  </a:lnTo>
                  <a:lnTo>
                    <a:pt x="369" y="44"/>
                  </a:lnTo>
                  <a:lnTo>
                    <a:pt x="413" y="44"/>
                  </a:lnTo>
                  <a:lnTo>
                    <a:pt x="413" y="44"/>
                  </a:lnTo>
                  <a:lnTo>
                    <a:pt x="430" y="44"/>
                  </a:lnTo>
                  <a:lnTo>
                    <a:pt x="430" y="44"/>
                  </a:lnTo>
                  <a:lnTo>
                    <a:pt x="474" y="44"/>
                  </a:lnTo>
                  <a:lnTo>
                    <a:pt x="474" y="44"/>
                  </a:lnTo>
                  <a:lnTo>
                    <a:pt x="500" y="44"/>
                  </a:lnTo>
                  <a:lnTo>
                    <a:pt x="500" y="44"/>
                  </a:lnTo>
                  <a:lnTo>
                    <a:pt x="536" y="44"/>
                  </a:lnTo>
                  <a:lnTo>
                    <a:pt x="536" y="44"/>
                  </a:lnTo>
                  <a:lnTo>
                    <a:pt x="562" y="44"/>
                  </a:lnTo>
                  <a:lnTo>
                    <a:pt x="562" y="44"/>
                  </a:lnTo>
                  <a:lnTo>
                    <a:pt x="597" y="44"/>
                  </a:lnTo>
                  <a:lnTo>
                    <a:pt x="597" y="44"/>
                  </a:lnTo>
                  <a:lnTo>
                    <a:pt x="623" y="44"/>
                  </a:lnTo>
                  <a:lnTo>
                    <a:pt x="623" y="44"/>
                  </a:lnTo>
                  <a:lnTo>
                    <a:pt x="658" y="44"/>
                  </a:lnTo>
                  <a:lnTo>
                    <a:pt x="658" y="44"/>
                  </a:lnTo>
                  <a:lnTo>
                    <a:pt x="685" y="44"/>
                  </a:lnTo>
                  <a:lnTo>
                    <a:pt x="685" y="44"/>
                  </a:lnTo>
                  <a:lnTo>
                    <a:pt x="720" y="44"/>
                  </a:lnTo>
                  <a:lnTo>
                    <a:pt x="720" y="44"/>
                  </a:lnTo>
                  <a:lnTo>
                    <a:pt x="746" y="44"/>
                  </a:lnTo>
                  <a:lnTo>
                    <a:pt x="746" y="44"/>
                  </a:lnTo>
                  <a:lnTo>
                    <a:pt x="781" y="44"/>
                  </a:lnTo>
                  <a:lnTo>
                    <a:pt x="781" y="44"/>
                  </a:lnTo>
                  <a:lnTo>
                    <a:pt x="808" y="44"/>
                  </a:lnTo>
                  <a:lnTo>
                    <a:pt x="808" y="44"/>
                  </a:lnTo>
                  <a:lnTo>
                    <a:pt x="843" y="44"/>
                  </a:lnTo>
                  <a:lnTo>
                    <a:pt x="843" y="44"/>
                  </a:lnTo>
                  <a:lnTo>
                    <a:pt x="869" y="44"/>
                  </a:lnTo>
                  <a:lnTo>
                    <a:pt x="869" y="44"/>
                  </a:lnTo>
                  <a:lnTo>
                    <a:pt x="904" y="44"/>
                  </a:lnTo>
                  <a:lnTo>
                    <a:pt x="904" y="44"/>
                  </a:lnTo>
                  <a:lnTo>
                    <a:pt x="931" y="44"/>
                  </a:lnTo>
                  <a:lnTo>
                    <a:pt x="931" y="44"/>
                  </a:lnTo>
                  <a:lnTo>
                    <a:pt x="966" y="44"/>
                  </a:lnTo>
                  <a:lnTo>
                    <a:pt x="966" y="44"/>
                  </a:lnTo>
                  <a:lnTo>
                    <a:pt x="992" y="44"/>
                  </a:lnTo>
                  <a:lnTo>
                    <a:pt x="992" y="44"/>
                  </a:lnTo>
                  <a:lnTo>
                    <a:pt x="1027" y="44"/>
                  </a:lnTo>
                  <a:lnTo>
                    <a:pt x="1027" y="44"/>
                  </a:lnTo>
                  <a:lnTo>
                    <a:pt x="1054" y="44"/>
                  </a:lnTo>
                  <a:lnTo>
                    <a:pt x="1054" y="44"/>
                  </a:lnTo>
                  <a:lnTo>
                    <a:pt x="1089" y="44"/>
                  </a:lnTo>
                  <a:lnTo>
                    <a:pt x="1089" y="44"/>
                  </a:lnTo>
                  <a:lnTo>
                    <a:pt x="1115" y="44"/>
                  </a:lnTo>
                  <a:lnTo>
                    <a:pt x="1115" y="44"/>
                  </a:lnTo>
                  <a:lnTo>
                    <a:pt x="1150" y="44"/>
                  </a:lnTo>
                  <a:lnTo>
                    <a:pt x="1150" y="44"/>
                  </a:lnTo>
                  <a:lnTo>
                    <a:pt x="1177" y="44"/>
                  </a:lnTo>
                  <a:lnTo>
                    <a:pt x="1177" y="0"/>
                  </a:lnTo>
                  <a:close/>
                </a:path>
              </a:pathLst>
            </a:custGeom>
            <a:solidFill>
              <a:srgbClr val="3226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01" name="Freeform 740">
              <a:extLst>
                <a:ext uri="{FF2B5EF4-FFF2-40B4-BE49-F238E27FC236}">
                  <a16:creationId xmlns:a16="http://schemas.microsoft.com/office/drawing/2014/main" id="{7290AE68-F7CF-4514-B798-8F8B3234FDE2}"/>
                </a:ext>
              </a:extLst>
            </p:cNvPr>
            <p:cNvSpPr>
              <a:spLocks/>
            </p:cNvSpPr>
            <p:nvPr/>
          </p:nvSpPr>
          <p:spPr bwMode="auto">
            <a:xfrm>
              <a:off x="2386013" y="1194255"/>
              <a:ext cx="1868488" cy="69850"/>
            </a:xfrm>
            <a:custGeom>
              <a:avLst/>
              <a:gdLst>
                <a:gd name="T0" fmla="*/ 0 w 1177"/>
                <a:gd name="T1" fmla="*/ 0 h 44"/>
                <a:gd name="T2" fmla="*/ 35 w 1177"/>
                <a:gd name="T3" fmla="*/ 44 h 44"/>
                <a:gd name="T4" fmla="*/ 61 w 1177"/>
                <a:gd name="T5" fmla="*/ 44 h 44"/>
                <a:gd name="T6" fmla="*/ 105 w 1177"/>
                <a:gd name="T7" fmla="*/ 44 h 44"/>
                <a:gd name="T8" fmla="*/ 123 w 1177"/>
                <a:gd name="T9" fmla="*/ 44 h 44"/>
                <a:gd name="T10" fmla="*/ 167 w 1177"/>
                <a:gd name="T11" fmla="*/ 44 h 44"/>
                <a:gd name="T12" fmla="*/ 184 w 1177"/>
                <a:gd name="T13" fmla="*/ 44 h 44"/>
                <a:gd name="T14" fmla="*/ 228 w 1177"/>
                <a:gd name="T15" fmla="*/ 44 h 44"/>
                <a:gd name="T16" fmla="*/ 246 w 1177"/>
                <a:gd name="T17" fmla="*/ 44 h 44"/>
                <a:gd name="T18" fmla="*/ 290 w 1177"/>
                <a:gd name="T19" fmla="*/ 44 h 44"/>
                <a:gd name="T20" fmla="*/ 307 w 1177"/>
                <a:gd name="T21" fmla="*/ 44 h 44"/>
                <a:gd name="T22" fmla="*/ 351 w 1177"/>
                <a:gd name="T23" fmla="*/ 44 h 44"/>
                <a:gd name="T24" fmla="*/ 369 w 1177"/>
                <a:gd name="T25" fmla="*/ 44 h 44"/>
                <a:gd name="T26" fmla="*/ 413 w 1177"/>
                <a:gd name="T27" fmla="*/ 44 h 44"/>
                <a:gd name="T28" fmla="*/ 430 w 1177"/>
                <a:gd name="T29" fmla="*/ 44 h 44"/>
                <a:gd name="T30" fmla="*/ 474 w 1177"/>
                <a:gd name="T31" fmla="*/ 44 h 44"/>
                <a:gd name="T32" fmla="*/ 500 w 1177"/>
                <a:gd name="T33" fmla="*/ 44 h 44"/>
                <a:gd name="T34" fmla="*/ 536 w 1177"/>
                <a:gd name="T35" fmla="*/ 44 h 44"/>
                <a:gd name="T36" fmla="*/ 562 w 1177"/>
                <a:gd name="T37" fmla="*/ 44 h 44"/>
                <a:gd name="T38" fmla="*/ 597 w 1177"/>
                <a:gd name="T39" fmla="*/ 44 h 44"/>
                <a:gd name="T40" fmla="*/ 623 w 1177"/>
                <a:gd name="T41" fmla="*/ 44 h 44"/>
                <a:gd name="T42" fmla="*/ 658 w 1177"/>
                <a:gd name="T43" fmla="*/ 44 h 44"/>
                <a:gd name="T44" fmla="*/ 685 w 1177"/>
                <a:gd name="T45" fmla="*/ 44 h 44"/>
                <a:gd name="T46" fmla="*/ 720 w 1177"/>
                <a:gd name="T47" fmla="*/ 44 h 44"/>
                <a:gd name="T48" fmla="*/ 746 w 1177"/>
                <a:gd name="T49" fmla="*/ 44 h 44"/>
                <a:gd name="T50" fmla="*/ 781 w 1177"/>
                <a:gd name="T51" fmla="*/ 44 h 44"/>
                <a:gd name="T52" fmla="*/ 808 w 1177"/>
                <a:gd name="T53" fmla="*/ 44 h 44"/>
                <a:gd name="T54" fmla="*/ 843 w 1177"/>
                <a:gd name="T55" fmla="*/ 44 h 44"/>
                <a:gd name="T56" fmla="*/ 869 w 1177"/>
                <a:gd name="T57" fmla="*/ 44 h 44"/>
                <a:gd name="T58" fmla="*/ 904 w 1177"/>
                <a:gd name="T59" fmla="*/ 44 h 44"/>
                <a:gd name="T60" fmla="*/ 931 w 1177"/>
                <a:gd name="T61" fmla="*/ 44 h 44"/>
                <a:gd name="T62" fmla="*/ 966 w 1177"/>
                <a:gd name="T63" fmla="*/ 44 h 44"/>
                <a:gd name="T64" fmla="*/ 992 w 1177"/>
                <a:gd name="T65" fmla="*/ 44 h 44"/>
                <a:gd name="T66" fmla="*/ 1027 w 1177"/>
                <a:gd name="T67" fmla="*/ 44 h 44"/>
                <a:gd name="T68" fmla="*/ 1054 w 1177"/>
                <a:gd name="T69" fmla="*/ 44 h 44"/>
                <a:gd name="T70" fmla="*/ 1089 w 1177"/>
                <a:gd name="T71" fmla="*/ 44 h 44"/>
                <a:gd name="T72" fmla="*/ 1115 w 1177"/>
                <a:gd name="T73" fmla="*/ 44 h 44"/>
                <a:gd name="T74" fmla="*/ 1150 w 1177"/>
                <a:gd name="T75" fmla="*/ 44 h 44"/>
                <a:gd name="T76" fmla="*/ 1177 w 1177"/>
                <a:gd name="T7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77" h="44">
                  <a:moveTo>
                    <a:pt x="1177" y="0"/>
                  </a:moveTo>
                  <a:lnTo>
                    <a:pt x="0" y="0"/>
                  </a:lnTo>
                  <a:lnTo>
                    <a:pt x="0" y="44"/>
                  </a:lnTo>
                  <a:lnTo>
                    <a:pt x="35" y="44"/>
                  </a:lnTo>
                  <a:lnTo>
                    <a:pt x="35" y="44"/>
                  </a:lnTo>
                  <a:lnTo>
                    <a:pt x="61" y="44"/>
                  </a:lnTo>
                  <a:lnTo>
                    <a:pt x="61" y="44"/>
                  </a:lnTo>
                  <a:lnTo>
                    <a:pt x="105" y="44"/>
                  </a:lnTo>
                  <a:lnTo>
                    <a:pt x="105" y="44"/>
                  </a:lnTo>
                  <a:lnTo>
                    <a:pt x="123" y="44"/>
                  </a:lnTo>
                  <a:lnTo>
                    <a:pt x="123" y="44"/>
                  </a:lnTo>
                  <a:lnTo>
                    <a:pt x="167" y="44"/>
                  </a:lnTo>
                  <a:lnTo>
                    <a:pt x="167" y="44"/>
                  </a:lnTo>
                  <a:lnTo>
                    <a:pt x="184" y="44"/>
                  </a:lnTo>
                  <a:lnTo>
                    <a:pt x="184" y="44"/>
                  </a:lnTo>
                  <a:lnTo>
                    <a:pt x="228" y="44"/>
                  </a:lnTo>
                  <a:lnTo>
                    <a:pt x="228" y="44"/>
                  </a:lnTo>
                  <a:lnTo>
                    <a:pt x="246" y="44"/>
                  </a:lnTo>
                  <a:lnTo>
                    <a:pt x="246" y="44"/>
                  </a:lnTo>
                  <a:lnTo>
                    <a:pt x="290" y="44"/>
                  </a:lnTo>
                  <a:lnTo>
                    <a:pt x="290" y="44"/>
                  </a:lnTo>
                  <a:lnTo>
                    <a:pt x="307" y="44"/>
                  </a:lnTo>
                  <a:lnTo>
                    <a:pt x="307" y="44"/>
                  </a:lnTo>
                  <a:lnTo>
                    <a:pt x="351" y="44"/>
                  </a:lnTo>
                  <a:lnTo>
                    <a:pt x="351" y="44"/>
                  </a:lnTo>
                  <a:lnTo>
                    <a:pt x="369" y="44"/>
                  </a:lnTo>
                  <a:lnTo>
                    <a:pt x="369" y="44"/>
                  </a:lnTo>
                  <a:lnTo>
                    <a:pt x="413" y="44"/>
                  </a:lnTo>
                  <a:lnTo>
                    <a:pt x="413" y="44"/>
                  </a:lnTo>
                  <a:lnTo>
                    <a:pt x="430" y="44"/>
                  </a:lnTo>
                  <a:lnTo>
                    <a:pt x="430" y="44"/>
                  </a:lnTo>
                  <a:lnTo>
                    <a:pt x="474" y="44"/>
                  </a:lnTo>
                  <a:lnTo>
                    <a:pt x="474" y="44"/>
                  </a:lnTo>
                  <a:lnTo>
                    <a:pt x="500" y="44"/>
                  </a:lnTo>
                  <a:lnTo>
                    <a:pt x="500" y="44"/>
                  </a:lnTo>
                  <a:lnTo>
                    <a:pt x="536" y="44"/>
                  </a:lnTo>
                  <a:lnTo>
                    <a:pt x="536" y="44"/>
                  </a:lnTo>
                  <a:lnTo>
                    <a:pt x="562" y="44"/>
                  </a:lnTo>
                  <a:lnTo>
                    <a:pt x="562" y="44"/>
                  </a:lnTo>
                  <a:lnTo>
                    <a:pt x="597" y="44"/>
                  </a:lnTo>
                  <a:lnTo>
                    <a:pt x="597" y="44"/>
                  </a:lnTo>
                  <a:lnTo>
                    <a:pt x="623" y="44"/>
                  </a:lnTo>
                  <a:lnTo>
                    <a:pt x="623" y="44"/>
                  </a:lnTo>
                  <a:lnTo>
                    <a:pt x="658" y="44"/>
                  </a:lnTo>
                  <a:lnTo>
                    <a:pt x="658" y="44"/>
                  </a:lnTo>
                  <a:lnTo>
                    <a:pt x="685" y="44"/>
                  </a:lnTo>
                  <a:lnTo>
                    <a:pt x="685" y="44"/>
                  </a:lnTo>
                  <a:lnTo>
                    <a:pt x="720" y="44"/>
                  </a:lnTo>
                  <a:lnTo>
                    <a:pt x="720" y="44"/>
                  </a:lnTo>
                  <a:lnTo>
                    <a:pt x="746" y="44"/>
                  </a:lnTo>
                  <a:lnTo>
                    <a:pt x="746" y="44"/>
                  </a:lnTo>
                  <a:lnTo>
                    <a:pt x="781" y="44"/>
                  </a:lnTo>
                  <a:lnTo>
                    <a:pt x="781" y="44"/>
                  </a:lnTo>
                  <a:lnTo>
                    <a:pt x="808" y="44"/>
                  </a:lnTo>
                  <a:lnTo>
                    <a:pt x="808" y="44"/>
                  </a:lnTo>
                  <a:lnTo>
                    <a:pt x="843" y="44"/>
                  </a:lnTo>
                  <a:lnTo>
                    <a:pt x="843" y="44"/>
                  </a:lnTo>
                  <a:lnTo>
                    <a:pt x="869" y="44"/>
                  </a:lnTo>
                  <a:lnTo>
                    <a:pt x="869" y="44"/>
                  </a:lnTo>
                  <a:lnTo>
                    <a:pt x="904" y="44"/>
                  </a:lnTo>
                  <a:lnTo>
                    <a:pt x="904" y="44"/>
                  </a:lnTo>
                  <a:lnTo>
                    <a:pt x="931" y="44"/>
                  </a:lnTo>
                  <a:lnTo>
                    <a:pt x="931" y="44"/>
                  </a:lnTo>
                  <a:lnTo>
                    <a:pt x="966" y="44"/>
                  </a:lnTo>
                  <a:lnTo>
                    <a:pt x="966" y="44"/>
                  </a:lnTo>
                  <a:lnTo>
                    <a:pt x="992" y="44"/>
                  </a:lnTo>
                  <a:lnTo>
                    <a:pt x="992" y="44"/>
                  </a:lnTo>
                  <a:lnTo>
                    <a:pt x="1027" y="44"/>
                  </a:lnTo>
                  <a:lnTo>
                    <a:pt x="1027" y="44"/>
                  </a:lnTo>
                  <a:lnTo>
                    <a:pt x="1054" y="44"/>
                  </a:lnTo>
                  <a:lnTo>
                    <a:pt x="1054" y="44"/>
                  </a:lnTo>
                  <a:lnTo>
                    <a:pt x="1089" y="44"/>
                  </a:lnTo>
                  <a:lnTo>
                    <a:pt x="1089" y="44"/>
                  </a:lnTo>
                  <a:lnTo>
                    <a:pt x="1115" y="44"/>
                  </a:lnTo>
                  <a:lnTo>
                    <a:pt x="1115" y="44"/>
                  </a:lnTo>
                  <a:lnTo>
                    <a:pt x="1150" y="44"/>
                  </a:lnTo>
                  <a:lnTo>
                    <a:pt x="1150" y="44"/>
                  </a:lnTo>
                  <a:lnTo>
                    <a:pt x="1177" y="44"/>
                  </a:lnTo>
                  <a:lnTo>
                    <a:pt x="117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02" name="Freeform 741">
              <a:extLst>
                <a:ext uri="{FF2B5EF4-FFF2-40B4-BE49-F238E27FC236}">
                  <a16:creationId xmlns:a16="http://schemas.microsoft.com/office/drawing/2014/main" id="{8C1833E8-2D18-4BF0-85DE-62DB46552261}"/>
                </a:ext>
              </a:extLst>
            </p:cNvPr>
            <p:cNvSpPr>
              <a:spLocks noEditPoints="1"/>
            </p:cNvSpPr>
            <p:nvPr/>
          </p:nvSpPr>
          <p:spPr bwMode="auto">
            <a:xfrm>
              <a:off x="2441575" y="1264105"/>
              <a:ext cx="1812925" cy="0"/>
            </a:xfrm>
            <a:custGeom>
              <a:avLst/>
              <a:gdLst>
                <a:gd name="T0" fmla="*/ 0 w 1142"/>
                <a:gd name="T1" fmla="*/ 26 w 1142"/>
                <a:gd name="T2" fmla="*/ 70 w 1142"/>
                <a:gd name="T3" fmla="*/ 88 w 1142"/>
                <a:gd name="T4" fmla="*/ 149 w 1142"/>
                <a:gd name="T5" fmla="*/ 132 w 1142"/>
                <a:gd name="T6" fmla="*/ 149 w 1142"/>
                <a:gd name="T7" fmla="*/ 193 w 1142"/>
                <a:gd name="T8" fmla="*/ 211 w 1142"/>
                <a:gd name="T9" fmla="*/ 255 w 1142"/>
                <a:gd name="T10" fmla="*/ 272 w 1142"/>
                <a:gd name="T11" fmla="*/ 334 w 1142"/>
                <a:gd name="T12" fmla="*/ 316 w 1142"/>
                <a:gd name="T13" fmla="*/ 334 w 1142"/>
                <a:gd name="T14" fmla="*/ 378 w 1142"/>
                <a:gd name="T15" fmla="*/ 395 w 1142"/>
                <a:gd name="T16" fmla="*/ 439 w 1142"/>
                <a:gd name="T17" fmla="*/ 465 w 1142"/>
                <a:gd name="T18" fmla="*/ 527 w 1142"/>
                <a:gd name="T19" fmla="*/ 501 w 1142"/>
                <a:gd name="T20" fmla="*/ 527 w 1142"/>
                <a:gd name="T21" fmla="*/ 562 w 1142"/>
                <a:gd name="T22" fmla="*/ 588 w 1142"/>
                <a:gd name="T23" fmla="*/ 623 w 1142"/>
                <a:gd name="T24" fmla="*/ 650 w 1142"/>
                <a:gd name="T25" fmla="*/ 711 w 1142"/>
                <a:gd name="T26" fmla="*/ 685 w 1142"/>
                <a:gd name="T27" fmla="*/ 711 w 1142"/>
                <a:gd name="T28" fmla="*/ 746 w 1142"/>
                <a:gd name="T29" fmla="*/ 773 w 1142"/>
                <a:gd name="T30" fmla="*/ 808 w 1142"/>
                <a:gd name="T31" fmla="*/ 834 w 1142"/>
                <a:gd name="T32" fmla="*/ 896 w 1142"/>
                <a:gd name="T33" fmla="*/ 869 w 1142"/>
                <a:gd name="T34" fmla="*/ 896 w 1142"/>
                <a:gd name="T35" fmla="*/ 931 w 1142"/>
                <a:gd name="T36" fmla="*/ 957 w 1142"/>
                <a:gd name="T37" fmla="*/ 992 w 1142"/>
                <a:gd name="T38" fmla="*/ 1019 w 1142"/>
                <a:gd name="T39" fmla="*/ 1080 w 1142"/>
                <a:gd name="T40" fmla="*/ 1054 w 1142"/>
                <a:gd name="T41" fmla="*/ 1080 w 1142"/>
                <a:gd name="T42" fmla="*/ 1115 w 1142"/>
                <a:gd name="T43" fmla="*/ 1142 w 114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Lst>
              <a:rect l="0" t="0" r="r" b="b"/>
              <a:pathLst>
                <a:path w="1142">
                  <a:moveTo>
                    <a:pt x="26" y="0"/>
                  </a:moveTo>
                  <a:lnTo>
                    <a:pt x="0" y="0"/>
                  </a:lnTo>
                  <a:lnTo>
                    <a:pt x="0" y="0"/>
                  </a:lnTo>
                  <a:lnTo>
                    <a:pt x="0" y="0"/>
                  </a:lnTo>
                  <a:lnTo>
                    <a:pt x="26" y="0"/>
                  </a:lnTo>
                  <a:lnTo>
                    <a:pt x="26" y="0"/>
                  </a:lnTo>
                  <a:lnTo>
                    <a:pt x="26" y="0"/>
                  </a:lnTo>
                  <a:close/>
                  <a:moveTo>
                    <a:pt x="88" y="0"/>
                  </a:moveTo>
                  <a:lnTo>
                    <a:pt x="70" y="0"/>
                  </a:lnTo>
                  <a:lnTo>
                    <a:pt x="70" y="0"/>
                  </a:lnTo>
                  <a:lnTo>
                    <a:pt x="70" y="0"/>
                  </a:lnTo>
                  <a:lnTo>
                    <a:pt x="88" y="0"/>
                  </a:lnTo>
                  <a:lnTo>
                    <a:pt x="88" y="0"/>
                  </a:lnTo>
                  <a:lnTo>
                    <a:pt x="88" y="0"/>
                  </a:lnTo>
                  <a:close/>
                  <a:moveTo>
                    <a:pt x="149" y="0"/>
                  </a:moveTo>
                  <a:lnTo>
                    <a:pt x="132" y="0"/>
                  </a:lnTo>
                  <a:lnTo>
                    <a:pt x="132" y="0"/>
                  </a:lnTo>
                  <a:lnTo>
                    <a:pt x="132" y="0"/>
                  </a:lnTo>
                  <a:lnTo>
                    <a:pt x="149" y="0"/>
                  </a:lnTo>
                  <a:lnTo>
                    <a:pt x="149" y="0"/>
                  </a:lnTo>
                  <a:lnTo>
                    <a:pt x="149" y="0"/>
                  </a:lnTo>
                  <a:close/>
                  <a:moveTo>
                    <a:pt x="211" y="0"/>
                  </a:moveTo>
                  <a:lnTo>
                    <a:pt x="193" y="0"/>
                  </a:lnTo>
                  <a:lnTo>
                    <a:pt x="193" y="0"/>
                  </a:lnTo>
                  <a:lnTo>
                    <a:pt x="193" y="0"/>
                  </a:lnTo>
                  <a:lnTo>
                    <a:pt x="211" y="0"/>
                  </a:lnTo>
                  <a:lnTo>
                    <a:pt x="211" y="0"/>
                  </a:lnTo>
                  <a:lnTo>
                    <a:pt x="211" y="0"/>
                  </a:lnTo>
                  <a:close/>
                  <a:moveTo>
                    <a:pt x="272" y="0"/>
                  </a:moveTo>
                  <a:lnTo>
                    <a:pt x="255" y="0"/>
                  </a:lnTo>
                  <a:lnTo>
                    <a:pt x="255" y="0"/>
                  </a:lnTo>
                  <a:lnTo>
                    <a:pt x="255" y="0"/>
                  </a:lnTo>
                  <a:lnTo>
                    <a:pt x="272" y="0"/>
                  </a:lnTo>
                  <a:lnTo>
                    <a:pt x="272" y="0"/>
                  </a:lnTo>
                  <a:lnTo>
                    <a:pt x="272" y="0"/>
                  </a:lnTo>
                  <a:close/>
                  <a:moveTo>
                    <a:pt x="334" y="0"/>
                  </a:moveTo>
                  <a:lnTo>
                    <a:pt x="316" y="0"/>
                  </a:lnTo>
                  <a:lnTo>
                    <a:pt x="316" y="0"/>
                  </a:lnTo>
                  <a:lnTo>
                    <a:pt x="316" y="0"/>
                  </a:lnTo>
                  <a:lnTo>
                    <a:pt x="334" y="0"/>
                  </a:lnTo>
                  <a:lnTo>
                    <a:pt x="334" y="0"/>
                  </a:lnTo>
                  <a:lnTo>
                    <a:pt x="334" y="0"/>
                  </a:lnTo>
                  <a:close/>
                  <a:moveTo>
                    <a:pt x="395" y="0"/>
                  </a:moveTo>
                  <a:lnTo>
                    <a:pt x="378" y="0"/>
                  </a:lnTo>
                  <a:lnTo>
                    <a:pt x="378" y="0"/>
                  </a:lnTo>
                  <a:lnTo>
                    <a:pt x="378" y="0"/>
                  </a:lnTo>
                  <a:lnTo>
                    <a:pt x="395" y="0"/>
                  </a:lnTo>
                  <a:lnTo>
                    <a:pt x="395" y="0"/>
                  </a:lnTo>
                  <a:lnTo>
                    <a:pt x="395" y="0"/>
                  </a:lnTo>
                  <a:close/>
                  <a:moveTo>
                    <a:pt x="465" y="0"/>
                  </a:moveTo>
                  <a:lnTo>
                    <a:pt x="439" y="0"/>
                  </a:lnTo>
                  <a:lnTo>
                    <a:pt x="439" y="0"/>
                  </a:lnTo>
                  <a:lnTo>
                    <a:pt x="439" y="0"/>
                  </a:lnTo>
                  <a:lnTo>
                    <a:pt x="465" y="0"/>
                  </a:lnTo>
                  <a:lnTo>
                    <a:pt x="465" y="0"/>
                  </a:lnTo>
                  <a:lnTo>
                    <a:pt x="465" y="0"/>
                  </a:lnTo>
                  <a:close/>
                  <a:moveTo>
                    <a:pt x="527" y="0"/>
                  </a:moveTo>
                  <a:lnTo>
                    <a:pt x="501" y="0"/>
                  </a:lnTo>
                  <a:lnTo>
                    <a:pt x="501" y="0"/>
                  </a:lnTo>
                  <a:lnTo>
                    <a:pt x="501" y="0"/>
                  </a:lnTo>
                  <a:lnTo>
                    <a:pt x="527" y="0"/>
                  </a:lnTo>
                  <a:lnTo>
                    <a:pt x="527" y="0"/>
                  </a:lnTo>
                  <a:lnTo>
                    <a:pt x="527" y="0"/>
                  </a:lnTo>
                  <a:close/>
                  <a:moveTo>
                    <a:pt x="588" y="0"/>
                  </a:moveTo>
                  <a:lnTo>
                    <a:pt x="562" y="0"/>
                  </a:lnTo>
                  <a:lnTo>
                    <a:pt x="562" y="0"/>
                  </a:lnTo>
                  <a:lnTo>
                    <a:pt x="562" y="0"/>
                  </a:lnTo>
                  <a:lnTo>
                    <a:pt x="588" y="0"/>
                  </a:lnTo>
                  <a:lnTo>
                    <a:pt x="588" y="0"/>
                  </a:lnTo>
                  <a:lnTo>
                    <a:pt x="588" y="0"/>
                  </a:lnTo>
                  <a:close/>
                  <a:moveTo>
                    <a:pt x="650" y="0"/>
                  </a:moveTo>
                  <a:lnTo>
                    <a:pt x="623" y="0"/>
                  </a:lnTo>
                  <a:lnTo>
                    <a:pt x="623" y="0"/>
                  </a:lnTo>
                  <a:lnTo>
                    <a:pt x="623" y="0"/>
                  </a:lnTo>
                  <a:lnTo>
                    <a:pt x="650" y="0"/>
                  </a:lnTo>
                  <a:lnTo>
                    <a:pt x="650" y="0"/>
                  </a:lnTo>
                  <a:lnTo>
                    <a:pt x="650" y="0"/>
                  </a:lnTo>
                  <a:close/>
                  <a:moveTo>
                    <a:pt x="711" y="0"/>
                  </a:moveTo>
                  <a:lnTo>
                    <a:pt x="685" y="0"/>
                  </a:lnTo>
                  <a:lnTo>
                    <a:pt x="685" y="0"/>
                  </a:lnTo>
                  <a:lnTo>
                    <a:pt x="685" y="0"/>
                  </a:lnTo>
                  <a:lnTo>
                    <a:pt x="711" y="0"/>
                  </a:lnTo>
                  <a:lnTo>
                    <a:pt x="711" y="0"/>
                  </a:lnTo>
                  <a:lnTo>
                    <a:pt x="711" y="0"/>
                  </a:lnTo>
                  <a:close/>
                  <a:moveTo>
                    <a:pt x="773" y="0"/>
                  </a:moveTo>
                  <a:lnTo>
                    <a:pt x="746" y="0"/>
                  </a:lnTo>
                  <a:lnTo>
                    <a:pt x="746" y="0"/>
                  </a:lnTo>
                  <a:lnTo>
                    <a:pt x="746" y="0"/>
                  </a:lnTo>
                  <a:lnTo>
                    <a:pt x="773" y="0"/>
                  </a:lnTo>
                  <a:lnTo>
                    <a:pt x="773" y="0"/>
                  </a:lnTo>
                  <a:lnTo>
                    <a:pt x="773" y="0"/>
                  </a:lnTo>
                  <a:close/>
                  <a:moveTo>
                    <a:pt x="834" y="0"/>
                  </a:moveTo>
                  <a:lnTo>
                    <a:pt x="808" y="0"/>
                  </a:lnTo>
                  <a:lnTo>
                    <a:pt x="808" y="0"/>
                  </a:lnTo>
                  <a:lnTo>
                    <a:pt x="808" y="0"/>
                  </a:lnTo>
                  <a:lnTo>
                    <a:pt x="834" y="0"/>
                  </a:lnTo>
                  <a:lnTo>
                    <a:pt x="834" y="0"/>
                  </a:lnTo>
                  <a:lnTo>
                    <a:pt x="834" y="0"/>
                  </a:lnTo>
                  <a:close/>
                  <a:moveTo>
                    <a:pt x="896" y="0"/>
                  </a:moveTo>
                  <a:lnTo>
                    <a:pt x="869" y="0"/>
                  </a:lnTo>
                  <a:lnTo>
                    <a:pt x="869" y="0"/>
                  </a:lnTo>
                  <a:lnTo>
                    <a:pt x="869" y="0"/>
                  </a:lnTo>
                  <a:lnTo>
                    <a:pt x="896" y="0"/>
                  </a:lnTo>
                  <a:lnTo>
                    <a:pt x="896" y="0"/>
                  </a:lnTo>
                  <a:lnTo>
                    <a:pt x="896" y="0"/>
                  </a:lnTo>
                  <a:close/>
                  <a:moveTo>
                    <a:pt x="957" y="0"/>
                  </a:moveTo>
                  <a:lnTo>
                    <a:pt x="931" y="0"/>
                  </a:lnTo>
                  <a:lnTo>
                    <a:pt x="931" y="0"/>
                  </a:lnTo>
                  <a:lnTo>
                    <a:pt x="931" y="0"/>
                  </a:lnTo>
                  <a:lnTo>
                    <a:pt x="957" y="0"/>
                  </a:lnTo>
                  <a:lnTo>
                    <a:pt x="957" y="0"/>
                  </a:lnTo>
                  <a:lnTo>
                    <a:pt x="957" y="0"/>
                  </a:lnTo>
                  <a:close/>
                  <a:moveTo>
                    <a:pt x="1019" y="0"/>
                  </a:moveTo>
                  <a:lnTo>
                    <a:pt x="992" y="0"/>
                  </a:lnTo>
                  <a:lnTo>
                    <a:pt x="992" y="0"/>
                  </a:lnTo>
                  <a:lnTo>
                    <a:pt x="992" y="0"/>
                  </a:lnTo>
                  <a:lnTo>
                    <a:pt x="1019" y="0"/>
                  </a:lnTo>
                  <a:lnTo>
                    <a:pt x="1019" y="0"/>
                  </a:lnTo>
                  <a:lnTo>
                    <a:pt x="1019" y="0"/>
                  </a:lnTo>
                  <a:close/>
                  <a:moveTo>
                    <a:pt x="1080" y="0"/>
                  </a:moveTo>
                  <a:lnTo>
                    <a:pt x="1054" y="0"/>
                  </a:lnTo>
                  <a:lnTo>
                    <a:pt x="1054" y="0"/>
                  </a:lnTo>
                  <a:lnTo>
                    <a:pt x="1054" y="0"/>
                  </a:lnTo>
                  <a:lnTo>
                    <a:pt x="1080" y="0"/>
                  </a:lnTo>
                  <a:lnTo>
                    <a:pt x="1080" y="0"/>
                  </a:lnTo>
                  <a:lnTo>
                    <a:pt x="1080" y="0"/>
                  </a:lnTo>
                  <a:close/>
                  <a:moveTo>
                    <a:pt x="1142" y="0"/>
                  </a:moveTo>
                  <a:lnTo>
                    <a:pt x="1115" y="0"/>
                  </a:lnTo>
                  <a:lnTo>
                    <a:pt x="1115" y="0"/>
                  </a:lnTo>
                  <a:lnTo>
                    <a:pt x="1115" y="0"/>
                  </a:lnTo>
                  <a:lnTo>
                    <a:pt x="1142" y="0"/>
                  </a:lnTo>
                  <a:lnTo>
                    <a:pt x="1142" y="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03" name="Freeform 742">
              <a:extLst>
                <a:ext uri="{FF2B5EF4-FFF2-40B4-BE49-F238E27FC236}">
                  <a16:creationId xmlns:a16="http://schemas.microsoft.com/office/drawing/2014/main" id="{E6B174C9-3028-4ABA-951D-82233531DEAF}"/>
                </a:ext>
              </a:extLst>
            </p:cNvPr>
            <p:cNvSpPr>
              <a:spLocks noEditPoints="1"/>
            </p:cNvSpPr>
            <p:nvPr/>
          </p:nvSpPr>
          <p:spPr bwMode="auto">
            <a:xfrm>
              <a:off x="2441575" y="1264105"/>
              <a:ext cx="1812925" cy="0"/>
            </a:xfrm>
            <a:custGeom>
              <a:avLst/>
              <a:gdLst>
                <a:gd name="T0" fmla="*/ 0 w 1142"/>
                <a:gd name="T1" fmla="*/ 26 w 1142"/>
                <a:gd name="T2" fmla="*/ 70 w 1142"/>
                <a:gd name="T3" fmla="*/ 88 w 1142"/>
                <a:gd name="T4" fmla="*/ 149 w 1142"/>
                <a:gd name="T5" fmla="*/ 132 w 1142"/>
                <a:gd name="T6" fmla="*/ 149 w 1142"/>
                <a:gd name="T7" fmla="*/ 193 w 1142"/>
                <a:gd name="T8" fmla="*/ 211 w 1142"/>
                <a:gd name="T9" fmla="*/ 255 w 1142"/>
                <a:gd name="T10" fmla="*/ 272 w 1142"/>
                <a:gd name="T11" fmla="*/ 334 w 1142"/>
                <a:gd name="T12" fmla="*/ 316 w 1142"/>
                <a:gd name="T13" fmla="*/ 334 w 1142"/>
                <a:gd name="T14" fmla="*/ 378 w 1142"/>
                <a:gd name="T15" fmla="*/ 395 w 1142"/>
                <a:gd name="T16" fmla="*/ 439 w 1142"/>
                <a:gd name="T17" fmla="*/ 465 w 1142"/>
                <a:gd name="T18" fmla="*/ 527 w 1142"/>
                <a:gd name="T19" fmla="*/ 501 w 1142"/>
                <a:gd name="T20" fmla="*/ 527 w 1142"/>
                <a:gd name="T21" fmla="*/ 562 w 1142"/>
                <a:gd name="T22" fmla="*/ 588 w 1142"/>
                <a:gd name="T23" fmla="*/ 623 w 1142"/>
                <a:gd name="T24" fmla="*/ 650 w 1142"/>
                <a:gd name="T25" fmla="*/ 711 w 1142"/>
                <a:gd name="T26" fmla="*/ 685 w 1142"/>
                <a:gd name="T27" fmla="*/ 711 w 1142"/>
                <a:gd name="T28" fmla="*/ 746 w 1142"/>
                <a:gd name="T29" fmla="*/ 773 w 1142"/>
                <a:gd name="T30" fmla="*/ 808 w 1142"/>
                <a:gd name="T31" fmla="*/ 834 w 1142"/>
                <a:gd name="T32" fmla="*/ 896 w 1142"/>
                <a:gd name="T33" fmla="*/ 869 w 1142"/>
                <a:gd name="T34" fmla="*/ 896 w 1142"/>
                <a:gd name="T35" fmla="*/ 931 w 1142"/>
                <a:gd name="T36" fmla="*/ 957 w 1142"/>
                <a:gd name="T37" fmla="*/ 992 w 1142"/>
                <a:gd name="T38" fmla="*/ 1019 w 1142"/>
                <a:gd name="T39" fmla="*/ 1080 w 1142"/>
                <a:gd name="T40" fmla="*/ 1054 w 1142"/>
                <a:gd name="T41" fmla="*/ 1080 w 1142"/>
                <a:gd name="T42" fmla="*/ 1115 w 1142"/>
                <a:gd name="T43" fmla="*/ 1142 w 114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Lst>
              <a:rect l="0" t="0" r="r" b="b"/>
              <a:pathLst>
                <a:path w="1142">
                  <a:moveTo>
                    <a:pt x="26" y="0"/>
                  </a:moveTo>
                  <a:lnTo>
                    <a:pt x="0" y="0"/>
                  </a:lnTo>
                  <a:lnTo>
                    <a:pt x="0" y="0"/>
                  </a:lnTo>
                  <a:lnTo>
                    <a:pt x="0" y="0"/>
                  </a:lnTo>
                  <a:lnTo>
                    <a:pt x="26" y="0"/>
                  </a:lnTo>
                  <a:lnTo>
                    <a:pt x="26" y="0"/>
                  </a:lnTo>
                  <a:lnTo>
                    <a:pt x="26" y="0"/>
                  </a:lnTo>
                  <a:moveTo>
                    <a:pt x="88" y="0"/>
                  </a:moveTo>
                  <a:lnTo>
                    <a:pt x="70" y="0"/>
                  </a:lnTo>
                  <a:lnTo>
                    <a:pt x="70" y="0"/>
                  </a:lnTo>
                  <a:lnTo>
                    <a:pt x="70" y="0"/>
                  </a:lnTo>
                  <a:lnTo>
                    <a:pt x="88" y="0"/>
                  </a:lnTo>
                  <a:lnTo>
                    <a:pt x="88" y="0"/>
                  </a:lnTo>
                  <a:lnTo>
                    <a:pt x="88" y="0"/>
                  </a:lnTo>
                  <a:moveTo>
                    <a:pt x="149" y="0"/>
                  </a:moveTo>
                  <a:lnTo>
                    <a:pt x="132" y="0"/>
                  </a:lnTo>
                  <a:lnTo>
                    <a:pt x="132" y="0"/>
                  </a:lnTo>
                  <a:lnTo>
                    <a:pt x="132" y="0"/>
                  </a:lnTo>
                  <a:lnTo>
                    <a:pt x="149" y="0"/>
                  </a:lnTo>
                  <a:lnTo>
                    <a:pt x="149" y="0"/>
                  </a:lnTo>
                  <a:lnTo>
                    <a:pt x="149" y="0"/>
                  </a:lnTo>
                  <a:moveTo>
                    <a:pt x="211" y="0"/>
                  </a:moveTo>
                  <a:lnTo>
                    <a:pt x="193" y="0"/>
                  </a:lnTo>
                  <a:lnTo>
                    <a:pt x="193" y="0"/>
                  </a:lnTo>
                  <a:lnTo>
                    <a:pt x="193" y="0"/>
                  </a:lnTo>
                  <a:lnTo>
                    <a:pt x="211" y="0"/>
                  </a:lnTo>
                  <a:lnTo>
                    <a:pt x="211" y="0"/>
                  </a:lnTo>
                  <a:lnTo>
                    <a:pt x="211" y="0"/>
                  </a:lnTo>
                  <a:moveTo>
                    <a:pt x="272" y="0"/>
                  </a:moveTo>
                  <a:lnTo>
                    <a:pt x="255" y="0"/>
                  </a:lnTo>
                  <a:lnTo>
                    <a:pt x="255" y="0"/>
                  </a:lnTo>
                  <a:lnTo>
                    <a:pt x="255" y="0"/>
                  </a:lnTo>
                  <a:lnTo>
                    <a:pt x="272" y="0"/>
                  </a:lnTo>
                  <a:lnTo>
                    <a:pt x="272" y="0"/>
                  </a:lnTo>
                  <a:lnTo>
                    <a:pt x="272" y="0"/>
                  </a:lnTo>
                  <a:moveTo>
                    <a:pt x="334" y="0"/>
                  </a:moveTo>
                  <a:lnTo>
                    <a:pt x="316" y="0"/>
                  </a:lnTo>
                  <a:lnTo>
                    <a:pt x="316" y="0"/>
                  </a:lnTo>
                  <a:lnTo>
                    <a:pt x="316" y="0"/>
                  </a:lnTo>
                  <a:lnTo>
                    <a:pt x="334" y="0"/>
                  </a:lnTo>
                  <a:lnTo>
                    <a:pt x="334" y="0"/>
                  </a:lnTo>
                  <a:lnTo>
                    <a:pt x="334" y="0"/>
                  </a:lnTo>
                  <a:moveTo>
                    <a:pt x="395" y="0"/>
                  </a:moveTo>
                  <a:lnTo>
                    <a:pt x="378" y="0"/>
                  </a:lnTo>
                  <a:lnTo>
                    <a:pt x="378" y="0"/>
                  </a:lnTo>
                  <a:lnTo>
                    <a:pt x="378" y="0"/>
                  </a:lnTo>
                  <a:lnTo>
                    <a:pt x="395" y="0"/>
                  </a:lnTo>
                  <a:lnTo>
                    <a:pt x="395" y="0"/>
                  </a:lnTo>
                  <a:lnTo>
                    <a:pt x="395" y="0"/>
                  </a:lnTo>
                  <a:moveTo>
                    <a:pt x="465" y="0"/>
                  </a:moveTo>
                  <a:lnTo>
                    <a:pt x="439" y="0"/>
                  </a:lnTo>
                  <a:lnTo>
                    <a:pt x="439" y="0"/>
                  </a:lnTo>
                  <a:lnTo>
                    <a:pt x="439" y="0"/>
                  </a:lnTo>
                  <a:lnTo>
                    <a:pt x="465" y="0"/>
                  </a:lnTo>
                  <a:lnTo>
                    <a:pt x="465" y="0"/>
                  </a:lnTo>
                  <a:lnTo>
                    <a:pt x="465" y="0"/>
                  </a:lnTo>
                  <a:moveTo>
                    <a:pt x="527" y="0"/>
                  </a:moveTo>
                  <a:lnTo>
                    <a:pt x="501" y="0"/>
                  </a:lnTo>
                  <a:lnTo>
                    <a:pt x="501" y="0"/>
                  </a:lnTo>
                  <a:lnTo>
                    <a:pt x="501" y="0"/>
                  </a:lnTo>
                  <a:lnTo>
                    <a:pt x="527" y="0"/>
                  </a:lnTo>
                  <a:lnTo>
                    <a:pt x="527" y="0"/>
                  </a:lnTo>
                  <a:lnTo>
                    <a:pt x="527" y="0"/>
                  </a:lnTo>
                  <a:moveTo>
                    <a:pt x="588" y="0"/>
                  </a:moveTo>
                  <a:lnTo>
                    <a:pt x="562" y="0"/>
                  </a:lnTo>
                  <a:lnTo>
                    <a:pt x="562" y="0"/>
                  </a:lnTo>
                  <a:lnTo>
                    <a:pt x="562" y="0"/>
                  </a:lnTo>
                  <a:lnTo>
                    <a:pt x="588" y="0"/>
                  </a:lnTo>
                  <a:lnTo>
                    <a:pt x="588" y="0"/>
                  </a:lnTo>
                  <a:lnTo>
                    <a:pt x="588" y="0"/>
                  </a:lnTo>
                  <a:moveTo>
                    <a:pt x="650" y="0"/>
                  </a:moveTo>
                  <a:lnTo>
                    <a:pt x="623" y="0"/>
                  </a:lnTo>
                  <a:lnTo>
                    <a:pt x="623" y="0"/>
                  </a:lnTo>
                  <a:lnTo>
                    <a:pt x="623" y="0"/>
                  </a:lnTo>
                  <a:lnTo>
                    <a:pt x="650" y="0"/>
                  </a:lnTo>
                  <a:lnTo>
                    <a:pt x="650" y="0"/>
                  </a:lnTo>
                  <a:lnTo>
                    <a:pt x="650" y="0"/>
                  </a:lnTo>
                  <a:moveTo>
                    <a:pt x="711" y="0"/>
                  </a:moveTo>
                  <a:lnTo>
                    <a:pt x="685" y="0"/>
                  </a:lnTo>
                  <a:lnTo>
                    <a:pt x="685" y="0"/>
                  </a:lnTo>
                  <a:lnTo>
                    <a:pt x="685" y="0"/>
                  </a:lnTo>
                  <a:lnTo>
                    <a:pt x="711" y="0"/>
                  </a:lnTo>
                  <a:lnTo>
                    <a:pt x="711" y="0"/>
                  </a:lnTo>
                  <a:lnTo>
                    <a:pt x="711" y="0"/>
                  </a:lnTo>
                  <a:moveTo>
                    <a:pt x="773" y="0"/>
                  </a:moveTo>
                  <a:lnTo>
                    <a:pt x="746" y="0"/>
                  </a:lnTo>
                  <a:lnTo>
                    <a:pt x="746" y="0"/>
                  </a:lnTo>
                  <a:lnTo>
                    <a:pt x="746" y="0"/>
                  </a:lnTo>
                  <a:lnTo>
                    <a:pt x="773" y="0"/>
                  </a:lnTo>
                  <a:lnTo>
                    <a:pt x="773" y="0"/>
                  </a:lnTo>
                  <a:lnTo>
                    <a:pt x="773" y="0"/>
                  </a:lnTo>
                  <a:moveTo>
                    <a:pt x="834" y="0"/>
                  </a:moveTo>
                  <a:lnTo>
                    <a:pt x="808" y="0"/>
                  </a:lnTo>
                  <a:lnTo>
                    <a:pt x="808" y="0"/>
                  </a:lnTo>
                  <a:lnTo>
                    <a:pt x="808" y="0"/>
                  </a:lnTo>
                  <a:lnTo>
                    <a:pt x="834" y="0"/>
                  </a:lnTo>
                  <a:lnTo>
                    <a:pt x="834" y="0"/>
                  </a:lnTo>
                  <a:lnTo>
                    <a:pt x="834" y="0"/>
                  </a:lnTo>
                  <a:moveTo>
                    <a:pt x="896" y="0"/>
                  </a:moveTo>
                  <a:lnTo>
                    <a:pt x="869" y="0"/>
                  </a:lnTo>
                  <a:lnTo>
                    <a:pt x="869" y="0"/>
                  </a:lnTo>
                  <a:lnTo>
                    <a:pt x="869" y="0"/>
                  </a:lnTo>
                  <a:lnTo>
                    <a:pt x="896" y="0"/>
                  </a:lnTo>
                  <a:lnTo>
                    <a:pt x="896" y="0"/>
                  </a:lnTo>
                  <a:lnTo>
                    <a:pt x="896" y="0"/>
                  </a:lnTo>
                  <a:moveTo>
                    <a:pt x="957" y="0"/>
                  </a:moveTo>
                  <a:lnTo>
                    <a:pt x="931" y="0"/>
                  </a:lnTo>
                  <a:lnTo>
                    <a:pt x="931" y="0"/>
                  </a:lnTo>
                  <a:lnTo>
                    <a:pt x="931" y="0"/>
                  </a:lnTo>
                  <a:lnTo>
                    <a:pt x="957" y="0"/>
                  </a:lnTo>
                  <a:lnTo>
                    <a:pt x="957" y="0"/>
                  </a:lnTo>
                  <a:lnTo>
                    <a:pt x="957" y="0"/>
                  </a:lnTo>
                  <a:moveTo>
                    <a:pt x="1019" y="0"/>
                  </a:moveTo>
                  <a:lnTo>
                    <a:pt x="992" y="0"/>
                  </a:lnTo>
                  <a:lnTo>
                    <a:pt x="992" y="0"/>
                  </a:lnTo>
                  <a:lnTo>
                    <a:pt x="992" y="0"/>
                  </a:lnTo>
                  <a:lnTo>
                    <a:pt x="1019" y="0"/>
                  </a:lnTo>
                  <a:lnTo>
                    <a:pt x="1019" y="0"/>
                  </a:lnTo>
                  <a:lnTo>
                    <a:pt x="1019" y="0"/>
                  </a:lnTo>
                  <a:moveTo>
                    <a:pt x="1080" y="0"/>
                  </a:moveTo>
                  <a:lnTo>
                    <a:pt x="1054" y="0"/>
                  </a:lnTo>
                  <a:lnTo>
                    <a:pt x="1054" y="0"/>
                  </a:lnTo>
                  <a:lnTo>
                    <a:pt x="1054" y="0"/>
                  </a:lnTo>
                  <a:lnTo>
                    <a:pt x="1080" y="0"/>
                  </a:lnTo>
                  <a:lnTo>
                    <a:pt x="1080" y="0"/>
                  </a:lnTo>
                  <a:lnTo>
                    <a:pt x="1080" y="0"/>
                  </a:lnTo>
                  <a:moveTo>
                    <a:pt x="1142" y="0"/>
                  </a:moveTo>
                  <a:lnTo>
                    <a:pt x="1115" y="0"/>
                  </a:lnTo>
                  <a:lnTo>
                    <a:pt x="1115" y="0"/>
                  </a:lnTo>
                  <a:lnTo>
                    <a:pt x="1115" y="0"/>
                  </a:lnTo>
                  <a:lnTo>
                    <a:pt x="1142" y="0"/>
                  </a:lnTo>
                  <a:lnTo>
                    <a:pt x="11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04" name="note">
              <a:extLst>
                <a:ext uri="{FF2B5EF4-FFF2-40B4-BE49-F238E27FC236}">
                  <a16:creationId xmlns:a16="http://schemas.microsoft.com/office/drawing/2014/main" id="{F22C41BF-5E90-486A-815F-0A7E9E86B042}"/>
                </a:ext>
              </a:extLst>
            </p:cNvPr>
            <p:cNvSpPr>
              <a:spLocks/>
            </p:cNvSpPr>
            <p:nvPr/>
          </p:nvSpPr>
          <p:spPr bwMode="auto">
            <a:xfrm>
              <a:off x="4768851" y="705305"/>
              <a:ext cx="1157288" cy="949325"/>
            </a:xfrm>
            <a:custGeom>
              <a:avLst/>
              <a:gdLst>
                <a:gd name="T0" fmla="*/ 80 w 83"/>
                <a:gd name="T1" fmla="*/ 0 h 68"/>
                <a:gd name="T2" fmla="*/ 54 w 83"/>
                <a:gd name="T3" fmla="*/ 4 h 68"/>
                <a:gd name="T4" fmla="*/ 43 w 83"/>
                <a:gd name="T5" fmla="*/ 5 h 68"/>
                <a:gd name="T6" fmla="*/ 43 w 83"/>
                <a:gd name="T7" fmla="*/ 7 h 68"/>
                <a:gd name="T8" fmla="*/ 42 w 83"/>
                <a:gd name="T9" fmla="*/ 6 h 68"/>
                <a:gd name="T10" fmla="*/ 0 w 83"/>
                <a:gd name="T11" fmla="*/ 13 h 68"/>
                <a:gd name="T12" fmla="*/ 7 w 83"/>
                <a:gd name="T13" fmla="*/ 68 h 68"/>
                <a:gd name="T14" fmla="*/ 83 w 83"/>
                <a:gd name="T15" fmla="*/ 58 h 68"/>
                <a:gd name="T16" fmla="*/ 80 w 83"/>
                <a:gd name="T1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68">
                  <a:moveTo>
                    <a:pt x="80" y="0"/>
                  </a:moveTo>
                  <a:cubicBezTo>
                    <a:pt x="78" y="1"/>
                    <a:pt x="64" y="2"/>
                    <a:pt x="54" y="4"/>
                  </a:cubicBezTo>
                  <a:cubicBezTo>
                    <a:pt x="50" y="4"/>
                    <a:pt x="47" y="5"/>
                    <a:pt x="43" y="5"/>
                  </a:cubicBezTo>
                  <a:cubicBezTo>
                    <a:pt x="43" y="6"/>
                    <a:pt x="42" y="6"/>
                    <a:pt x="43" y="7"/>
                  </a:cubicBezTo>
                  <a:cubicBezTo>
                    <a:pt x="42" y="7"/>
                    <a:pt x="42" y="6"/>
                    <a:pt x="42" y="6"/>
                  </a:cubicBezTo>
                  <a:cubicBezTo>
                    <a:pt x="27" y="8"/>
                    <a:pt x="5" y="12"/>
                    <a:pt x="0" y="13"/>
                  </a:cubicBezTo>
                  <a:cubicBezTo>
                    <a:pt x="3" y="29"/>
                    <a:pt x="8" y="59"/>
                    <a:pt x="7" y="68"/>
                  </a:cubicBezTo>
                  <a:cubicBezTo>
                    <a:pt x="30" y="62"/>
                    <a:pt x="61" y="63"/>
                    <a:pt x="83" y="58"/>
                  </a:cubicBezTo>
                  <a:cubicBezTo>
                    <a:pt x="82" y="44"/>
                    <a:pt x="80" y="15"/>
                    <a:pt x="80" y="0"/>
                  </a:cubicBez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05" name="note">
              <a:extLst>
                <a:ext uri="{FF2B5EF4-FFF2-40B4-BE49-F238E27FC236}">
                  <a16:creationId xmlns:a16="http://schemas.microsoft.com/office/drawing/2014/main" id="{EA1396E2-0E6B-4C83-8D78-C0B913D8A51F}"/>
                </a:ext>
              </a:extLst>
            </p:cNvPr>
            <p:cNvSpPr>
              <a:spLocks/>
            </p:cNvSpPr>
            <p:nvPr/>
          </p:nvSpPr>
          <p:spPr bwMode="auto">
            <a:xfrm>
              <a:off x="5911851" y="664030"/>
              <a:ext cx="1130300" cy="850900"/>
            </a:xfrm>
            <a:custGeom>
              <a:avLst/>
              <a:gdLst>
                <a:gd name="T0" fmla="*/ 81 w 81"/>
                <a:gd name="T1" fmla="*/ 10 h 61"/>
                <a:gd name="T2" fmla="*/ 56 w 81"/>
                <a:gd name="T3" fmla="*/ 6 h 61"/>
                <a:gd name="T4" fmla="*/ 47 w 81"/>
                <a:gd name="T5" fmla="*/ 5 h 61"/>
                <a:gd name="T6" fmla="*/ 46 w 81"/>
                <a:gd name="T7" fmla="*/ 6 h 61"/>
                <a:gd name="T8" fmla="*/ 46 w 81"/>
                <a:gd name="T9" fmla="*/ 5 h 61"/>
                <a:gd name="T10" fmla="*/ 8 w 81"/>
                <a:gd name="T11" fmla="*/ 0 h 61"/>
                <a:gd name="T12" fmla="*/ 0 w 81"/>
                <a:gd name="T13" fmla="*/ 51 h 61"/>
                <a:gd name="T14" fmla="*/ 69 w 81"/>
                <a:gd name="T15" fmla="*/ 61 h 61"/>
                <a:gd name="T16" fmla="*/ 81 w 81"/>
                <a:gd name="T17"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61">
                  <a:moveTo>
                    <a:pt x="81" y="10"/>
                  </a:moveTo>
                  <a:cubicBezTo>
                    <a:pt x="78" y="10"/>
                    <a:pt x="66" y="7"/>
                    <a:pt x="56" y="6"/>
                  </a:cubicBezTo>
                  <a:cubicBezTo>
                    <a:pt x="54" y="6"/>
                    <a:pt x="50" y="5"/>
                    <a:pt x="47" y="5"/>
                  </a:cubicBezTo>
                  <a:cubicBezTo>
                    <a:pt x="47" y="5"/>
                    <a:pt x="46" y="5"/>
                    <a:pt x="46" y="6"/>
                  </a:cubicBezTo>
                  <a:cubicBezTo>
                    <a:pt x="46" y="6"/>
                    <a:pt x="46" y="5"/>
                    <a:pt x="46" y="5"/>
                  </a:cubicBezTo>
                  <a:cubicBezTo>
                    <a:pt x="32" y="3"/>
                    <a:pt x="12" y="1"/>
                    <a:pt x="8" y="0"/>
                  </a:cubicBezTo>
                  <a:cubicBezTo>
                    <a:pt x="6" y="16"/>
                    <a:pt x="3" y="43"/>
                    <a:pt x="0" y="51"/>
                  </a:cubicBezTo>
                  <a:cubicBezTo>
                    <a:pt x="22" y="51"/>
                    <a:pt x="48" y="60"/>
                    <a:pt x="69" y="61"/>
                  </a:cubicBezTo>
                  <a:cubicBezTo>
                    <a:pt x="72" y="48"/>
                    <a:pt x="77" y="22"/>
                    <a:pt x="81" y="10"/>
                  </a:cubicBez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06" name="paper">
              <a:extLst>
                <a:ext uri="{FF2B5EF4-FFF2-40B4-BE49-F238E27FC236}">
                  <a16:creationId xmlns:a16="http://schemas.microsoft.com/office/drawing/2014/main" id="{C063E96C-CD43-4375-9824-81A8A85568BA}"/>
                </a:ext>
              </a:extLst>
            </p:cNvPr>
            <p:cNvSpPr>
              <a:spLocks noEditPoints="1"/>
            </p:cNvSpPr>
            <p:nvPr/>
          </p:nvSpPr>
          <p:spPr bwMode="auto">
            <a:xfrm>
              <a:off x="2357438" y="803730"/>
              <a:ext cx="1965325" cy="1004888"/>
            </a:xfrm>
            <a:custGeom>
              <a:avLst/>
              <a:gdLst>
                <a:gd name="T0" fmla="*/ 6 w 141"/>
                <a:gd name="T1" fmla="*/ 66 h 72"/>
                <a:gd name="T2" fmla="*/ 10 w 141"/>
                <a:gd name="T3" fmla="*/ 66 h 72"/>
                <a:gd name="T4" fmla="*/ 13 w 141"/>
                <a:gd name="T5" fmla="*/ 66 h 72"/>
                <a:gd name="T6" fmla="*/ 16 w 141"/>
                <a:gd name="T7" fmla="*/ 67 h 72"/>
                <a:gd name="T8" fmla="*/ 21 w 141"/>
                <a:gd name="T9" fmla="*/ 67 h 72"/>
                <a:gd name="T10" fmla="*/ 26 w 141"/>
                <a:gd name="T11" fmla="*/ 66 h 72"/>
                <a:gd name="T12" fmla="*/ 28 w 141"/>
                <a:gd name="T13" fmla="*/ 66 h 72"/>
                <a:gd name="T14" fmla="*/ 29 w 141"/>
                <a:gd name="T15" fmla="*/ 66 h 72"/>
                <a:gd name="T16" fmla="*/ 33 w 141"/>
                <a:gd name="T17" fmla="*/ 65 h 72"/>
                <a:gd name="T18" fmla="*/ 34 w 141"/>
                <a:gd name="T19" fmla="*/ 65 h 72"/>
                <a:gd name="T20" fmla="*/ 39 w 141"/>
                <a:gd name="T21" fmla="*/ 66 h 72"/>
                <a:gd name="T22" fmla="*/ 43 w 141"/>
                <a:gd name="T23" fmla="*/ 66 h 72"/>
                <a:gd name="T24" fmla="*/ 46 w 141"/>
                <a:gd name="T25" fmla="*/ 68 h 72"/>
                <a:gd name="T26" fmla="*/ 50 w 141"/>
                <a:gd name="T27" fmla="*/ 68 h 72"/>
                <a:gd name="T28" fmla="*/ 62 w 141"/>
                <a:gd name="T29" fmla="*/ 71 h 72"/>
                <a:gd name="T30" fmla="*/ 65 w 141"/>
                <a:gd name="T31" fmla="*/ 72 h 72"/>
                <a:gd name="T32" fmla="*/ 70 w 141"/>
                <a:gd name="T33" fmla="*/ 70 h 72"/>
                <a:gd name="T34" fmla="*/ 75 w 141"/>
                <a:gd name="T35" fmla="*/ 66 h 72"/>
                <a:gd name="T36" fmla="*/ 79 w 141"/>
                <a:gd name="T37" fmla="*/ 65 h 72"/>
                <a:gd name="T38" fmla="*/ 86 w 141"/>
                <a:gd name="T39" fmla="*/ 63 h 72"/>
                <a:gd name="T40" fmla="*/ 89 w 141"/>
                <a:gd name="T41" fmla="*/ 62 h 72"/>
                <a:gd name="T42" fmla="*/ 95 w 141"/>
                <a:gd name="T43" fmla="*/ 63 h 72"/>
                <a:gd name="T44" fmla="*/ 101 w 141"/>
                <a:gd name="T45" fmla="*/ 63 h 72"/>
                <a:gd name="T46" fmla="*/ 106 w 141"/>
                <a:gd name="T47" fmla="*/ 64 h 72"/>
                <a:gd name="T48" fmla="*/ 108 w 141"/>
                <a:gd name="T49" fmla="*/ 64 h 72"/>
                <a:gd name="T50" fmla="*/ 112 w 141"/>
                <a:gd name="T51" fmla="*/ 66 h 72"/>
                <a:gd name="T52" fmla="*/ 113 w 141"/>
                <a:gd name="T53" fmla="*/ 65 h 72"/>
                <a:gd name="T54" fmla="*/ 115 w 141"/>
                <a:gd name="T55" fmla="*/ 66 h 72"/>
                <a:gd name="T56" fmla="*/ 120 w 141"/>
                <a:gd name="T57" fmla="*/ 66 h 72"/>
                <a:gd name="T58" fmla="*/ 127 w 141"/>
                <a:gd name="T59" fmla="*/ 65 h 72"/>
                <a:gd name="T60" fmla="*/ 136 w 141"/>
                <a:gd name="T61" fmla="*/ 64 h 72"/>
                <a:gd name="T62" fmla="*/ 139 w 141"/>
                <a:gd name="T63" fmla="*/ 63 h 72"/>
                <a:gd name="T64" fmla="*/ 141 w 141"/>
                <a:gd name="T65" fmla="*/ 63 h 72"/>
                <a:gd name="T66" fmla="*/ 3 w 141"/>
                <a:gd name="T67" fmla="*/ 67 h 72"/>
                <a:gd name="T68" fmla="*/ 13 w 141"/>
                <a:gd name="T69" fmla="*/ 21 h 72"/>
                <a:gd name="T70" fmla="*/ 20 w 141"/>
                <a:gd name="T71" fmla="*/ 20 h 72"/>
                <a:gd name="T72" fmla="*/ 23 w 141"/>
                <a:gd name="T73" fmla="*/ 24 h 72"/>
                <a:gd name="T74" fmla="*/ 36 w 141"/>
                <a:gd name="T75" fmla="*/ 16 h 72"/>
                <a:gd name="T76" fmla="*/ 33 w 141"/>
                <a:gd name="T77" fmla="*/ 19 h 72"/>
                <a:gd name="T78" fmla="*/ 53 w 141"/>
                <a:gd name="T79" fmla="*/ 18 h 72"/>
                <a:gd name="T80" fmla="*/ 59 w 141"/>
                <a:gd name="T81" fmla="*/ 18 h 72"/>
                <a:gd name="T82" fmla="*/ 63 w 141"/>
                <a:gd name="T83" fmla="*/ 21 h 72"/>
                <a:gd name="T84" fmla="*/ 76 w 141"/>
                <a:gd name="T85" fmla="*/ 13 h 72"/>
                <a:gd name="T86" fmla="*/ 73 w 141"/>
                <a:gd name="T87" fmla="*/ 17 h 72"/>
                <a:gd name="T88" fmla="*/ 93 w 141"/>
                <a:gd name="T89" fmla="*/ 15 h 72"/>
                <a:gd name="T90" fmla="*/ 99 w 141"/>
                <a:gd name="T91" fmla="*/ 15 h 72"/>
                <a:gd name="T92" fmla="*/ 103 w 141"/>
                <a:gd name="T93" fmla="*/ 18 h 72"/>
                <a:gd name="T94" fmla="*/ 116 w 141"/>
                <a:gd name="T95" fmla="*/ 10 h 72"/>
                <a:gd name="T96" fmla="*/ 112 w 141"/>
                <a:gd name="T97" fmla="*/ 14 h 72"/>
                <a:gd name="T98" fmla="*/ 132 w 141"/>
                <a:gd name="T99" fmla="*/ 1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1" h="72">
                  <a:moveTo>
                    <a:pt x="3" y="67"/>
                  </a:moveTo>
                  <a:cubicBezTo>
                    <a:pt x="4" y="67"/>
                    <a:pt x="5" y="66"/>
                    <a:pt x="6" y="66"/>
                  </a:cubicBezTo>
                  <a:cubicBezTo>
                    <a:pt x="6" y="66"/>
                    <a:pt x="6" y="66"/>
                    <a:pt x="6" y="66"/>
                  </a:cubicBezTo>
                  <a:cubicBezTo>
                    <a:pt x="7" y="65"/>
                    <a:pt x="7" y="66"/>
                    <a:pt x="8" y="66"/>
                  </a:cubicBezTo>
                  <a:cubicBezTo>
                    <a:pt x="8" y="66"/>
                    <a:pt x="8" y="66"/>
                    <a:pt x="8" y="66"/>
                  </a:cubicBezTo>
                  <a:cubicBezTo>
                    <a:pt x="9" y="66"/>
                    <a:pt x="9" y="67"/>
                    <a:pt x="10" y="66"/>
                  </a:cubicBezTo>
                  <a:cubicBezTo>
                    <a:pt x="10" y="66"/>
                    <a:pt x="11" y="66"/>
                    <a:pt x="12" y="66"/>
                  </a:cubicBezTo>
                  <a:cubicBezTo>
                    <a:pt x="12" y="66"/>
                    <a:pt x="12" y="66"/>
                    <a:pt x="12" y="66"/>
                  </a:cubicBezTo>
                  <a:cubicBezTo>
                    <a:pt x="13" y="66"/>
                    <a:pt x="13" y="66"/>
                    <a:pt x="13" y="66"/>
                  </a:cubicBezTo>
                  <a:cubicBezTo>
                    <a:pt x="13" y="66"/>
                    <a:pt x="13" y="66"/>
                    <a:pt x="13" y="66"/>
                  </a:cubicBezTo>
                  <a:cubicBezTo>
                    <a:pt x="14" y="66"/>
                    <a:pt x="14" y="66"/>
                    <a:pt x="15" y="66"/>
                  </a:cubicBezTo>
                  <a:cubicBezTo>
                    <a:pt x="16" y="66"/>
                    <a:pt x="16" y="67"/>
                    <a:pt x="16" y="67"/>
                  </a:cubicBezTo>
                  <a:cubicBezTo>
                    <a:pt x="16" y="67"/>
                    <a:pt x="17" y="66"/>
                    <a:pt x="17" y="66"/>
                  </a:cubicBezTo>
                  <a:cubicBezTo>
                    <a:pt x="18" y="67"/>
                    <a:pt x="19" y="66"/>
                    <a:pt x="19" y="67"/>
                  </a:cubicBezTo>
                  <a:cubicBezTo>
                    <a:pt x="20" y="66"/>
                    <a:pt x="20" y="67"/>
                    <a:pt x="21" y="67"/>
                  </a:cubicBezTo>
                  <a:cubicBezTo>
                    <a:pt x="21" y="67"/>
                    <a:pt x="21" y="67"/>
                    <a:pt x="21" y="67"/>
                  </a:cubicBezTo>
                  <a:cubicBezTo>
                    <a:pt x="22" y="66"/>
                    <a:pt x="23" y="66"/>
                    <a:pt x="24" y="66"/>
                  </a:cubicBezTo>
                  <a:cubicBezTo>
                    <a:pt x="24" y="67"/>
                    <a:pt x="26" y="66"/>
                    <a:pt x="26" y="66"/>
                  </a:cubicBezTo>
                  <a:cubicBezTo>
                    <a:pt x="27" y="66"/>
                    <a:pt x="27" y="66"/>
                    <a:pt x="27" y="66"/>
                  </a:cubicBezTo>
                  <a:cubicBezTo>
                    <a:pt x="27" y="66"/>
                    <a:pt x="27" y="66"/>
                    <a:pt x="27" y="66"/>
                  </a:cubicBezTo>
                  <a:cubicBezTo>
                    <a:pt x="28" y="66"/>
                    <a:pt x="28" y="66"/>
                    <a:pt x="28" y="66"/>
                  </a:cubicBezTo>
                  <a:cubicBezTo>
                    <a:pt x="28" y="66"/>
                    <a:pt x="28" y="66"/>
                    <a:pt x="28" y="66"/>
                  </a:cubicBezTo>
                  <a:cubicBezTo>
                    <a:pt x="28" y="66"/>
                    <a:pt x="28" y="66"/>
                    <a:pt x="28" y="66"/>
                  </a:cubicBezTo>
                  <a:cubicBezTo>
                    <a:pt x="29" y="66"/>
                    <a:pt x="29" y="65"/>
                    <a:pt x="29" y="66"/>
                  </a:cubicBezTo>
                  <a:cubicBezTo>
                    <a:pt x="30" y="65"/>
                    <a:pt x="30" y="65"/>
                    <a:pt x="31" y="65"/>
                  </a:cubicBezTo>
                  <a:cubicBezTo>
                    <a:pt x="32" y="65"/>
                    <a:pt x="32" y="65"/>
                    <a:pt x="32" y="65"/>
                  </a:cubicBezTo>
                  <a:cubicBezTo>
                    <a:pt x="33" y="65"/>
                    <a:pt x="33" y="65"/>
                    <a:pt x="33" y="65"/>
                  </a:cubicBezTo>
                  <a:cubicBezTo>
                    <a:pt x="32" y="65"/>
                    <a:pt x="32" y="65"/>
                    <a:pt x="32" y="65"/>
                  </a:cubicBezTo>
                  <a:cubicBezTo>
                    <a:pt x="33" y="65"/>
                    <a:pt x="34" y="65"/>
                    <a:pt x="34" y="65"/>
                  </a:cubicBezTo>
                  <a:cubicBezTo>
                    <a:pt x="34" y="65"/>
                    <a:pt x="34" y="65"/>
                    <a:pt x="34" y="65"/>
                  </a:cubicBezTo>
                  <a:cubicBezTo>
                    <a:pt x="35" y="65"/>
                    <a:pt x="34" y="65"/>
                    <a:pt x="35" y="65"/>
                  </a:cubicBezTo>
                  <a:cubicBezTo>
                    <a:pt x="35" y="65"/>
                    <a:pt x="36" y="65"/>
                    <a:pt x="37" y="65"/>
                  </a:cubicBezTo>
                  <a:cubicBezTo>
                    <a:pt x="37" y="66"/>
                    <a:pt x="39" y="64"/>
                    <a:pt x="39" y="66"/>
                  </a:cubicBezTo>
                  <a:cubicBezTo>
                    <a:pt x="40" y="66"/>
                    <a:pt x="40" y="67"/>
                    <a:pt x="41" y="67"/>
                  </a:cubicBezTo>
                  <a:cubicBezTo>
                    <a:pt x="41" y="66"/>
                    <a:pt x="42" y="66"/>
                    <a:pt x="42" y="67"/>
                  </a:cubicBezTo>
                  <a:cubicBezTo>
                    <a:pt x="43" y="67"/>
                    <a:pt x="43" y="66"/>
                    <a:pt x="43" y="66"/>
                  </a:cubicBezTo>
                  <a:cubicBezTo>
                    <a:pt x="43" y="66"/>
                    <a:pt x="43" y="66"/>
                    <a:pt x="43" y="66"/>
                  </a:cubicBezTo>
                  <a:cubicBezTo>
                    <a:pt x="44" y="66"/>
                    <a:pt x="45" y="67"/>
                    <a:pt x="45" y="67"/>
                  </a:cubicBezTo>
                  <a:cubicBezTo>
                    <a:pt x="46" y="68"/>
                    <a:pt x="46" y="67"/>
                    <a:pt x="46" y="68"/>
                  </a:cubicBezTo>
                  <a:cubicBezTo>
                    <a:pt x="47" y="67"/>
                    <a:pt x="47" y="67"/>
                    <a:pt x="47" y="67"/>
                  </a:cubicBezTo>
                  <a:cubicBezTo>
                    <a:pt x="47" y="68"/>
                    <a:pt x="47" y="68"/>
                    <a:pt x="48" y="67"/>
                  </a:cubicBezTo>
                  <a:cubicBezTo>
                    <a:pt x="48" y="68"/>
                    <a:pt x="49" y="68"/>
                    <a:pt x="50" y="68"/>
                  </a:cubicBezTo>
                  <a:cubicBezTo>
                    <a:pt x="50" y="68"/>
                    <a:pt x="52" y="68"/>
                    <a:pt x="52" y="68"/>
                  </a:cubicBezTo>
                  <a:cubicBezTo>
                    <a:pt x="54" y="70"/>
                    <a:pt x="57" y="69"/>
                    <a:pt x="58" y="71"/>
                  </a:cubicBezTo>
                  <a:cubicBezTo>
                    <a:pt x="60" y="70"/>
                    <a:pt x="61" y="72"/>
                    <a:pt x="62" y="71"/>
                  </a:cubicBezTo>
                  <a:cubicBezTo>
                    <a:pt x="62" y="72"/>
                    <a:pt x="63" y="72"/>
                    <a:pt x="63" y="72"/>
                  </a:cubicBezTo>
                  <a:cubicBezTo>
                    <a:pt x="63" y="72"/>
                    <a:pt x="63" y="72"/>
                    <a:pt x="63" y="72"/>
                  </a:cubicBezTo>
                  <a:cubicBezTo>
                    <a:pt x="64" y="72"/>
                    <a:pt x="65" y="71"/>
                    <a:pt x="65" y="72"/>
                  </a:cubicBezTo>
                  <a:cubicBezTo>
                    <a:pt x="66" y="72"/>
                    <a:pt x="66" y="72"/>
                    <a:pt x="66" y="72"/>
                  </a:cubicBezTo>
                  <a:cubicBezTo>
                    <a:pt x="66" y="72"/>
                    <a:pt x="67" y="72"/>
                    <a:pt x="67" y="72"/>
                  </a:cubicBezTo>
                  <a:cubicBezTo>
                    <a:pt x="68" y="72"/>
                    <a:pt x="69" y="71"/>
                    <a:pt x="70" y="70"/>
                  </a:cubicBezTo>
                  <a:cubicBezTo>
                    <a:pt x="71" y="71"/>
                    <a:pt x="71" y="69"/>
                    <a:pt x="72" y="70"/>
                  </a:cubicBezTo>
                  <a:cubicBezTo>
                    <a:pt x="73" y="69"/>
                    <a:pt x="73" y="69"/>
                    <a:pt x="73" y="68"/>
                  </a:cubicBezTo>
                  <a:cubicBezTo>
                    <a:pt x="73" y="67"/>
                    <a:pt x="74" y="67"/>
                    <a:pt x="75" y="66"/>
                  </a:cubicBezTo>
                  <a:cubicBezTo>
                    <a:pt x="76" y="66"/>
                    <a:pt x="76" y="64"/>
                    <a:pt x="78" y="65"/>
                  </a:cubicBezTo>
                  <a:cubicBezTo>
                    <a:pt x="78" y="65"/>
                    <a:pt x="78" y="65"/>
                    <a:pt x="78" y="65"/>
                  </a:cubicBezTo>
                  <a:cubicBezTo>
                    <a:pt x="78" y="65"/>
                    <a:pt x="78" y="65"/>
                    <a:pt x="79" y="65"/>
                  </a:cubicBezTo>
                  <a:cubicBezTo>
                    <a:pt x="80" y="66"/>
                    <a:pt x="82" y="65"/>
                    <a:pt x="83" y="64"/>
                  </a:cubicBezTo>
                  <a:cubicBezTo>
                    <a:pt x="84" y="64"/>
                    <a:pt x="85" y="64"/>
                    <a:pt x="86" y="64"/>
                  </a:cubicBezTo>
                  <a:cubicBezTo>
                    <a:pt x="86" y="63"/>
                    <a:pt x="86" y="63"/>
                    <a:pt x="86" y="63"/>
                  </a:cubicBezTo>
                  <a:cubicBezTo>
                    <a:pt x="87" y="63"/>
                    <a:pt x="87" y="63"/>
                    <a:pt x="87" y="63"/>
                  </a:cubicBezTo>
                  <a:cubicBezTo>
                    <a:pt x="87" y="63"/>
                    <a:pt x="88" y="63"/>
                    <a:pt x="89" y="63"/>
                  </a:cubicBezTo>
                  <a:cubicBezTo>
                    <a:pt x="89" y="62"/>
                    <a:pt x="89" y="62"/>
                    <a:pt x="89" y="62"/>
                  </a:cubicBezTo>
                  <a:cubicBezTo>
                    <a:pt x="90" y="63"/>
                    <a:pt x="90" y="62"/>
                    <a:pt x="91" y="62"/>
                  </a:cubicBezTo>
                  <a:cubicBezTo>
                    <a:pt x="91" y="63"/>
                    <a:pt x="91" y="63"/>
                    <a:pt x="91" y="63"/>
                  </a:cubicBezTo>
                  <a:cubicBezTo>
                    <a:pt x="92" y="62"/>
                    <a:pt x="94" y="63"/>
                    <a:pt x="95" y="63"/>
                  </a:cubicBezTo>
                  <a:cubicBezTo>
                    <a:pt x="95" y="63"/>
                    <a:pt x="95" y="63"/>
                    <a:pt x="95" y="63"/>
                  </a:cubicBezTo>
                  <a:cubicBezTo>
                    <a:pt x="96" y="63"/>
                    <a:pt x="96" y="63"/>
                    <a:pt x="98" y="63"/>
                  </a:cubicBezTo>
                  <a:cubicBezTo>
                    <a:pt x="99" y="62"/>
                    <a:pt x="101" y="62"/>
                    <a:pt x="101" y="63"/>
                  </a:cubicBezTo>
                  <a:cubicBezTo>
                    <a:pt x="101" y="63"/>
                    <a:pt x="102" y="63"/>
                    <a:pt x="102" y="63"/>
                  </a:cubicBezTo>
                  <a:cubicBezTo>
                    <a:pt x="104" y="63"/>
                    <a:pt x="105" y="64"/>
                    <a:pt x="106" y="64"/>
                  </a:cubicBezTo>
                  <a:cubicBezTo>
                    <a:pt x="106" y="64"/>
                    <a:pt x="106" y="64"/>
                    <a:pt x="106" y="64"/>
                  </a:cubicBezTo>
                  <a:cubicBezTo>
                    <a:pt x="107" y="64"/>
                    <a:pt x="107" y="64"/>
                    <a:pt x="107" y="64"/>
                  </a:cubicBezTo>
                  <a:cubicBezTo>
                    <a:pt x="107" y="65"/>
                    <a:pt x="107" y="65"/>
                    <a:pt x="107" y="65"/>
                  </a:cubicBezTo>
                  <a:cubicBezTo>
                    <a:pt x="107" y="65"/>
                    <a:pt x="107" y="64"/>
                    <a:pt x="108" y="64"/>
                  </a:cubicBezTo>
                  <a:cubicBezTo>
                    <a:pt x="108" y="64"/>
                    <a:pt x="108" y="65"/>
                    <a:pt x="108" y="65"/>
                  </a:cubicBezTo>
                  <a:cubicBezTo>
                    <a:pt x="110" y="65"/>
                    <a:pt x="110" y="65"/>
                    <a:pt x="111" y="65"/>
                  </a:cubicBezTo>
                  <a:cubicBezTo>
                    <a:pt x="112" y="66"/>
                    <a:pt x="112" y="66"/>
                    <a:pt x="112" y="66"/>
                  </a:cubicBezTo>
                  <a:cubicBezTo>
                    <a:pt x="112" y="65"/>
                    <a:pt x="112" y="65"/>
                    <a:pt x="112" y="65"/>
                  </a:cubicBezTo>
                  <a:cubicBezTo>
                    <a:pt x="112" y="65"/>
                    <a:pt x="112" y="66"/>
                    <a:pt x="112" y="66"/>
                  </a:cubicBezTo>
                  <a:cubicBezTo>
                    <a:pt x="113" y="65"/>
                    <a:pt x="113" y="65"/>
                    <a:pt x="113" y="65"/>
                  </a:cubicBezTo>
                  <a:cubicBezTo>
                    <a:pt x="114" y="66"/>
                    <a:pt x="114" y="66"/>
                    <a:pt x="114" y="66"/>
                  </a:cubicBezTo>
                  <a:cubicBezTo>
                    <a:pt x="114" y="66"/>
                    <a:pt x="114" y="66"/>
                    <a:pt x="114" y="66"/>
                  </a:cubicBezTo>
                  <a:cubicBezTo>
                    <a:pt x="115" y="66"/>
                    <a:pt x="115" y="66"/>
                    <a:pt x="115" y="66"/>
                  </a:cubicBezTo>
                  <a:cubicBezTo>
                    <a:pt x="115" y="65"/>
                    <a:pt x="115" y="65"/>
                    <a:pt x="115" y="65"/>
                  </a:cubicBezTo>
                  <a:cubicBezTo>
                    <a:pt x="116" y="66"/>
                    <a:pt x="118" y="66"/>
                    <a:pt x="119" y="65"/>
                  </a:cubicBezTo>
                  <a:cubicBezTo>
                    <a:pt x="120" y="66"/>
                    <a:pt x="120" y="66"/>
                    <a:pt x="120" y="66"/>
                  </a:cubicBezTo>
                  <a:cubicBezTo>
                    <a:pt x="120" y="65"/>
                    <a:pt x="122" y="66"/>
                    <a:pt x="122" y="66"/>
                  </a:cubicBezTo>
                  <a:cubicBezTo>
                    <a:pt x="123" y="66"/>
                    <a:pt x="124" y="66"/>
                    <a:pt x="124" y="66"/>
                  </a:cubicBezTo>
                  <a:cubicBezTo>
                    <a:pt x="125" y="66"/>
                    <a:pt x="126" y="66"/>
                    <a:pt x="127" y="65"/>
                  </a:cubicBezTo>
                  <a:cubicBezTo>
                    <a:pt x="128" y="66"/>
                    <a:pt x="129" y="66"/>
                    <a:pt x="130" y="66"/>
                  </a:cubicBezTo>
                  <a:cubicBezTo>
                    <a:pt x="130" y="65"/>
                    <a:pt x="132" y="66"/>
                    <a:pt x="133" y="66"/>
                  </a:cubicBezTo>
                  <a:cubicBezTo>
                    <a:pt x="134" y="66"/>
                    <a:pt x="135" y="64"/>
                    <a:pt x="136" y="64"/>
                  </a:cubicBezTo>
                  <a:cubicBezTo>
                    <a:pt x="137" y="64"/>
                    <a:pt x="137" y="63"/>
                    <a:pt x="138" y="63"/>
                  </a:cubicBezTo>
                  <a:cubicBezTo>
                    <a:pt x="138" y="63"/>
                    <a:pt x="139" y="63"/>
                    <a:pt x="139" y="63"/>
                  </a:cubicBezTo>
                  <a:cubicBezTo>
                    <a:pt x="139" y="63"/>
                    <a:pt x="139" y="63"/>
                    <a:pt x="139" y="63"/>
                  </a:cubicBezTo>
                  <a:cubicBezTo>
                    <a:pt x="140" y="63"/>
                    <a:pt x="140" y="63"/>
                    <a:pt x="140" y="62"/>
                  </a:cubicBezTo>
                  <a:cubicBezTo>
                    <a:pt x="141" y="63"/>
                    <a:pt x="141" y="63"/>
                    <a:pt x="141" y="63"/>
                  </a:cubicBezTo>
                  <a:cubicBezTo>
                    <a:pt x="141" y="63"/>
                    <a:pt x="141" y="63"/>
                    <a:pt x="141" y="63"/>
                  </a:cubicBezTo>
                  <a:cubicBezTo>
                    <a:pt x="139" y="0"/>
                    <a:pt x="139" y="0"/>
                    <a:pt x="139" y="0"/>
                  </a:cubicBezTo>
                  <a:cubicBezTo>
                    <a:pt x="0" y="9"/>
                    <a:pt x="0" y="9"/>
                    <a:pt x="0" y="9"/>
                  </a:cubicBezTo>
                  <a:cubicBezTo>
                    <a:pt x="3" y="67"/>
                    <a:pt x="3" y="67"/>
                    <a:pt x="3" y="67"/>
                  </a:cubicBezTo>
                  <a:close/>
                  <a:moveTo>
                    <a:pt x="7" y="21"/>
                  </a:moveTo>
                  <a:cubicBezTo>
                    <a:pt x="7" y="19"/>
                    <a:pt x="8" y="18"/>
                    <a:pt x="10" y="17"/>
                  </a:cubicBezTo>
                  <a:cubicBezTo>
                    <a:pt x="12" y="17"/>
                    <a:pt x="13" y="19"/>
                    <a:pt x="13" y="21"/>
                  </a:cubicBezTo>
                  <a:cubicBezTo>
                    <a:pt x="13" y="23"/>
                    <a:pt x="12" y="24"/>
                    <a:pt x="10" y="25"/>
                  </a:cubicBezTo>
                  <a:cubicBezTo>
                    <a:pt x="8" y="25"/>
                    <a:pt x="7" y="23"/>
                    <a:pt x="7" y="21"/>
                  </a:cubicBezTo>
                  <a:close/>
                  <a:moveTo>
                    <a:pt x="20" y="20"/>
                  </a:moveTo>
                  <a:cubicBezTo>
                    <a:pt x="20" y="18"/>
                    <a:pt x="21" y="17"/>
                    <a:pt x="23" y="17"/>
                  </a:cubicBezTo>
                  <a:cubicBezTo>
                    <a:pt x="25" y="16"/>
                    <a:pt x="27" y="18"/>
                    <a:pt x="27" y="20"/>
                  </a:cubicBezTo>
                  <a:cubicBezTo>
                    <a:pt x="27" y="22"/>
                    <a:pt x="25" y="24"/>
                    <a:pt x="23" y="24"/>
                  </a:cubicBezTo>
                  <a:cubicBezTo>
                    <a:pt x="21" y="24"/>
                    <a:pt x="20" y="22"/>
                    <a:pt x="20" y="20"/>
                  </a:cubicBezTo>
                  <a:close/>
                  <a:moveTo>
                    <a:pt x="33" y="19"/>
                  </a:moveTo>
                  <a:cubicBezTo>
                    <a:pt x="33" y="17"/>
                    <a:pt x="34" y="16"/>
                    <a:pt x="36" y="16"/>
                  </a:cubicBezTo>
                  <a:cubicBezTo>
                    <a:pt x="38" y="15"/>
                    <a:pt x="40" y="17"/>
                    <a:pt x="40" y="19"/>
                  </a:cubicBezTo>
                  <a:cubicBezTo>
                    <a:pt x="40" y="21"/>
                    <a:pt x="38" y="23"/>
                    <a:pt x="36" y="23"/>
                  </a:cubicBezTo>
                  <a:cubicBezTo>
                    <a:pt x="35" y="23"/>
                    <a:pt x="33" y="21"/>
                    <a:pt x="33" y="19"/>
                  </a:cubicBezTo>
                  <a:close/>
                  <a:moveTo>
                    <a:pt x="46" y="19"/>
                  </a:moveTo>
                  <a:cubicBezTo>
                    <a:pt x="46" y="17"/>
                    <a:pt x="48" y="15"/>
                    <a:pt x="50" y="15"/>
                  </a:cubicBezTo>
                  <a:cubicBezTo>
                    <a:pt x="51" y="15"/>
                    <a:pt x="53" y="16"/>
                    <a:pt x="53" y="18"/>
                  </a:cubicBezTo>
                  <a:cubicBezTo>
                    <a:pt x="53" y="20"/>
                    <a:pt x="52" y="22"/>
                    <a:pt x="50" y="22"/>
                  </a:cubicBezTo>
                  <a:cubicBezTo>
                    <a:pt x="48" y="22"/>
                    <a:pt x="46" y="20"/>
                    <a:pt x="46" y="19"/>
                  </a:cubicBezTo>
                  <a:close/>
                  <a:moveTo>
                    <a:pt x="59" y="18"/>
                  </a:moveTo>
                  <a:cubicBezTo>
                    <a:pt x="59" y="16"/>
                    <a:pt x="61" y="14"/>
                    <a:pt x="63" y="14"/>
                  </a:cubicBezTo>
                  <a:cubicBezTo>
                    <a:pt x="65" y="14"/>
                    <a:pt x="66" y="15"/>
                    <a:pt x="66" y="17"/>
                  </a:cubicBezTo>
                  <a:cubicBezTo>
                    <a:pt x="66" y="19"/>
                    <a:pt x="65" y="21"/>
                    <a:pt x="63" y="21"/>
                  </a:cubicBezTo>
                  <a:cubicBezTo>
                    <a:pt x="61" y="21"/>
                    <a:pt x="59" y="20"/>
                    <a:pt x="59" y="18"/>
                  </a:cubicBezTo>
                  <a:close/>
                  <a:moveTo>
                    <a:pt x="73" y="17"/>
                  </a:moveTo>
                  <a:cubicBezTo>
                    <a:pt x="73" y="15"/>
                    <a:pt x="74" y="13"/>
                    <a:pt x="76" y="13"/>
                  </a:cubicBezTo>
                  <a:cubicBezTo>
                    <a:pt x="78" y="13"/>
                    <a:pt x="79" y="14"/>
                    <a:pt x="79" y="16"/>
                  </a:cubicBezTo>
                  <a:cubicBezTo>
                    <a:pt x="80" y="18"/>
                    <a:pt x="78" y="20"/>
                    <a:pt x="76" y="20"/>
                  </a:cubicBezTo>
                  <a:cubicBezTo>
                    <a:pt x="74" y="20"/>
                    <a:pt x="73" y="19"/>
                    <a:pt x="73" y="17"/>
                  </a:cubicBezTo>
                  <a:close/>
                  <a:moveTo>
                    <a:pt x="86" y="16"/>
                  </a:moveTo>
                  <a:cubicBezTo>
                    <a:pt x="86" y="14"/>
                    <a:pt x="87" y="12"/>
                    <a:pt x="89" y="12"/>
                  </a:cubicBezTo>
                  <a:cubicBezTo>
                    <a:pt x="91" y="12"/>
                    <a:pt x="93" y="13"/>
                    <a:pt x="93" y="15"/>
                  </a:cubicBezTo>
                  <a:cubicBezTo>
                    <a:pt x="93" y="17"/>
                    <a:pt x="91" y="19"/>
                    <a:pt x="89" y="19"/>
                  </a:cubicBezTo>
                  <a:cubicBezTo>
                    <a:pt x="87" y="19"/>
                    <a:pt x="86" y="18"/>
                    <a:pt x="86" y="16"/>
                  </a:cubicBezTo>
                  <a:close/>
                  <a:moveTo>
                    <a:pt x="99" y="15"/>
                  </a:moveTo>
                  <a:cubicBezTo>
                    <a:pt x="99" y="13"/>
                    <a:pt x="101" y="11"/>
                    <a:pt x="102" y="11"/>
                  </a:cubicBezTo>
                  <a:cubicBezTo>
                    <a:pt x="104" y="11"/>
                    <a:pt x="106" y="12"/>
                    <a:pt x="106" y="14"/>
                  </a:cubicBezTo>
                  <a:cubicBezTo>
                    <a:pt x="106" y="16"/>
                    <a:pt x="104" y="18"/>
                    <a:pt x="103" y="18"/>
                  </a:cubicBezTo>
                  <a:cubicBezTo>
                    <a:pt x="101" y="18"/>
                    <a:pt x="99" y="17"/>
                    <a:pt x="99" y="15"/>
                  </a:cubicBezTo>
                  <a:close/>
                  <a:moveTo>
                    <a:pt x="112" y="14"/>
                  </a:moveTo>
                  <a:cubicBezTo>
                    <a:pt x="112" y="12"/>
                    <a:pt x="114" y="10"/>
                    <a:pt x="116" y="10"/>
                  </a:cubicBezTo>
                  <a:cubicBezTo>
                    <a:pt x="118" y="10"/>
                    <a:pt x="119" y="11"/>
                    <a:pt x="119" y="13"/>
                  </a:cubicBezTo>
                  <a:cubicBezTo>
                    <a:pt x="119" y="15"/>
                    <a:pt x="118" y="17"/>
                    <a:pt x="116" y="17"/>
                  </a:cubicBezTo>
                  <a:cubicBezTo>
                    <a:pt x="114" y="17"/>
                    <a:pt x="112" y="16"/>
                    <a:pt x="112" y="14"/>
                  </a:cubicBezTo>
                  <a:close/>
                  <a:moveTo>
                    <a:pt x="126" y="13"/>
                  </a:moveTo>
                  <a:cubicBezTo>
                    <a:pt x="125" y="11"/>
                    <a:pt x="127" y="9"/>
                    <a:pt x="129" y="9"/>
                  </a:cubicBezTo>
                  <a:cubicBezTo>
                    <a:pt x="131" y="9"/>
                    <a:pt x="132" y="10"/>
                    <a:pt x="132" y="12"/>
                  </a:cubicBezTo>
                  <a:cubicBezTo>
                    <a:pt x="132" y="14"/>
                    <a:pt x="131" y="16"/>
                    <a:pt x="129" y="16"/>
                  </a:cubicBezTo>
                  <a:cubicBezTo>
                    <a:pt x="127" y="16"/>
                    <a:pt x="126" y="15"/>
                    <a:pt x="126" y="13"/>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07" name="ribbon">
              <a:extLst>
                <a:ext uri="{FF2B5EF4-FFF2-40B4-BE49-F238E27FC236}">
                  <a16:creationId xmlns:a16="http://schemas.microsoft.com/office/drawing/2014/main" id="{354682C7-CCB8-4DFF-B719-FC5C430E4DE6}"/>
                </a:ext>
              </a:extLst>
            </p:cNvPr>
            <p:cNvSpPr>
              <a:spLocks/>
            </p:cNvSpPr>
            <p:nvPr/>
          </p:nvSpPr>
          <p:spPr bwMode="auto">
            <a:xfrm>
              <a:off x="5222875" y="5074791"/>
              <a:ext cx="415925" cy="614363"/>
            </a:xfrm>
            <a:custGeom>
              <a:avLst/>
              <a:gdLst>
                <a:gd name="T0" fmla="*/ 325 w 325"/>
                <a:gd name="T1" fmla="*/ 387 h 387"/>
                <a:gd name="T2" fmla="*/ 158 w 325"/>
                <a:gd name="T3" fmla="*/ 273 h 387"/>
                <a:gd name="T4" fmla="*/ 0 w 325"/>
                <a:gd name="T5" fmla="*/ 387 h 387"/>
                <a:gd name="T6" fmla="*/ 0 w 325"/>
                <a:gd name="T7" fmla="*/ 0 h 387"/>
                <a:gd name="T8" fmla="*/ 325 w 325"/>
                <a:gd name="T9" fmla="*/ 0 h 387"/>
                <a:gd name="T10" fmla="*/ 325 w 325"/>
                <a:gd name="T11" fmla="*/ 387 h 387"/>
              </a:gdLst>
              <a:ahLst/>
              <a:cxnLst>
                <a:cxn ang="0">
                  <a:pos x="T0" y="T1"/>
                </a:cxn>
                <a:cxn ang="0">
                  <a:pos x="T2" y="T3"/>
                </a:cxn>
                <a:cxn ang="0">
                  <a:pos x="T4" y="T5"/>
                </a:cxn>
                <a:cxn ang="0">
                  <a:pos x="T6" y="T7"/>
                </a:cxn>
                <a:cxn ang="0">
                  <a:pos x="T8" y="T9"/>
                </a:cxn>
                <a:cxn ang="0">
                  <a:pos x="T10" y="T11"/>
                </a:cxn>
              </a:cxnLst>
              <a:rect l="0" t="0" r="r" b="b"/>
              <a:pathLst>
                <a:path w="325" h="387">
                  <a:moveTo>
                    <a:pt x="325" y="387"/>
                  </a:moveTo>
                  <a:lnTo>
                    <a:pt x="158" y="273"/>
                  </a:lnTo>
                  <a:lnTo>
                    <a:pt x="0" y="387"/>
                  </a:lnTo>
                  <a:lnTo>
                    <a:pt x="0" y="0"/>
                  </a:lnTo>
                  <a:lnTo>
                    <a:pt x="325" y="0"/>
                  </a:lnTo>
                  <a:lnTo>
                    <a:pt x="325" y="387"/>
                  </a:lnTo>
                  <a:close/>
                </a:path>
              </a:pathLst>
            </a:custGeom>
            <a:gradFill flip="none" rotWithShape="1">
              <a:gsLst>
                <a:gs pos="100000">
                  <a:srgbClr val="394D55"/>
                </a:gs>
                <a:gs pos="70000">
                  <a:srgbClr val="394D55">
                    <a:lumMod val="60000"/>
                    <a:lumOff val="40000"/>
                  </a:srgbClr>
                </a:gs>
                <a:gs pos="13000">
                  <a:srgbClr val="394D55">
                    <a:lumMod val="50000"/>
                  </a:srgbClr>
                </a:gs>
              </a:gsLst>
              <a:lin ang="5400000" scaled="0"/>
              <a:tileRect/>
            </a:gra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08" name="Freeform 763">
              <a:extLst>
                <a:ext uri="{FF2B5EF4-FFF2-40B4-BE49-F238E27FC236}">
                  <a16:creationId xmlns:a16="http://schemas.microsoft.com/office/drawing/2014/main" id="{6DC59269-196D-4E41-9206-FA08AEA36F21}"/>
                </a:ext>
              </a:extLst>
            </p:cNvPr>
            <p:cNvSpPr>
              <a:spLocks/>
            </p:cNvSpPr>
            <p:nvPr/>
          </p:nvSpPr>
          <p:spPr bwMode="auto">
            <a:xfrm>
              <a:off x="1884363" y="1305380"/>
              <a:ext cx="2717800" cy="4060826"/>
            </a:xfrm>
            <a:custGeom>
              <a:avLst/>
              <a:gdLst>
                <a:gd name="T0" fmla="*/ 0 w 195"/>
                <a:gd name="T1" fmla="*/ 7 h 291"/>
                <a:gd name="T2" fmla="*/ 195 w 195"/>
                <a:gd name="T3" fmla="*/ 10 h 291"/>
                <a:gd name="T4" fmla="*/ 195 w 195"/>
                <a:gd name="T5" fmla="*/ 273 h 291"/>
                <a:gd name="T6" fmla="*/ 192 w 195"/>
                <a:gd name="T7" fmla="*/ 288 h 291"/>
                <a:gd name="T8" fmla="*/ 172 w 195"/>
                <a:gd name="T9" fmla="*/ 291 h 291"/>
                <a:gd name="T10" fmla="*/ 0 w 195"/>
                <a:gd name="T11" fmla="*/ 291 h 291"/>
                <a:gd name="T12" fmla="*/ 0 w 195"/>
                <a:gd name="T13" fmla="*/ 7 h 291"/>
              </a:gdLst>
              <a:ahLst/>
              <a:cxnLst>
                <a:cxn ang="0">
                  <a:pos x="T0" y="T1"/>
                </a:cxn>
                <a:cxn ang="0">
                  <a:pos x="T2" y="T3"/>
                </a:cxn>
                <a:cxn ang="0">
                  <a:pos x="T4" y="T5"/>
                </a:cxn>
                <a:cxn ang="0">
                  <a:pos x="T6" y="T7"/>
                </a:cxn>
                <a:cxn ang="0">
                  <a:pos x="T8" y="T9"/>
                </a:cxn>
                <a:cxn ang="0">
                  <a:pos x="T10" y="T11"/>
                </a:cxn>
                <a:cxn ang="0">
                  <a:pos x="T12" y="T13"/>
                </a:cxn>
              </a:cxnLst>
              <a:rect l="0" t="0" r="r" b="b"/>
              <a:pathLst>
                <a:path w="195" h="291">
                  <a:moveTo>
                    <a:pt x="0" y="7"/>
                  </a:moveTo>
                  <a:cubicBezTo>
                    <a:pt x="49" y="0"/>
                    <a:pt x="130" y="0"/>
                    <a:pt x="195" y="10"/>
                  </a:cubicBezTo>
                  <a:cubicBezTo>
                    <a:pt x="195" y="273"/>
                    <a:pt x="195" y="273"/>
                    <a:pt x="195" y="273"/>
                  </a:cubicBezTo>
                  <a:cubicBezTo>
                    <a:pt x="192" y="288"/>
                    <a:pt x="192" y="288"/>
                    <a:pt x="192" y="288"/>
                  </a:cubicBezTo>
                  <a:cubicBezTo>
                    <a:pt x="183" y="289"/>
                    <a:pt x="172" y="291"/>
                    <a:pt x="172" y="291"/>
                  </a:cubicBezTo>
                  <a:cubicBezTo>
                    <a:pt x="132" y="285"/>
                    <a:pt x="41" y="289"/>
                    <a:pt x="0" y="291"/>
                  </a:cubicBezTo>
                  <a:lnTo>
                    <a:pt x="0" y="7"/>
                  </a:lnTo>
                  <a:close/>
                </a:path>
              </a:pathLst>
            </a:custGeom>
            <a:solidFill>
              <a:srgbClr val="C2AF7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09" name="Freeform 764">
              <a:extLst>
                <a:ext uri="{FF2B5EF4-FFF2-40B4-BE49-F238E27FC236}">
                  <a16:creationId xmlns:a16="http://schemas.microsoft.com/office/drawing/2014/main" id="{FF05727F-7306-4A6D-AC92-AF1F1CB2D5FE}"/>
                </a:ext>
              </a:extLst>
            </p:cNvPr>
            <p:cNvSpPr>
              <a:spLocks/>
            </p:cNvSpPr>
            <p:nvPr/>
          </p:nvSpPr>
          <p:spPr bwMode="auto">
            <a:xfrm>
              <a:off x="4584183" y="1346655"/>
              <a:ext cx="2676525" cy="4006851"/>
            </a:xfrm>
            <a:custGeom>
              <a:avLst/>
              <a:gdLst>
                <a:gd name="T0" fmla="*/ 0 w 192"/>
                <a:gd name="T1" fmla="*/ 9 h 287"/>
                <a:gd name="T2" fmla="*/ 192 w 192"/>
                <a:gd name="T3" fmla="*/ 10 h 287"/>
                <a:gd name="T4" fmla="*/ 192 w 192"/>
                <a:gd name="T5" fmla="*/ 287 h 287"/>
                <a:gd name="T6" fmla="*/ 17 w 192"/>
                <a:gd name="T7" fmla="*/ 286 h 287"/>
                <a:gd name="T8" fmla="*/ 5 w 192"/>
                <a:gd name="T9" fmla="*/ 284 h 287"/>
                <a:gd name="T10" fmla="*/ 0 w 192"/>
                <a:gd name="T11" fmla="*/ 270 h 287"/>
                <a:gd name="T12" fmla="*/ 0 w 192"/>
                <a:gd name="T13" fmla="*/ 9 h 287"/>
              </a:gdLst>
              <a:ahLst/>
              <a:cxnLst>
                <a:cxn ang="0">
                  <a:pos x="T0" y="T1"/>
                </a:cxn>
                <a:cxn ang="0">
                  <a:pos x="T2" y="T3"/>
                </a:cxn>
                <a:cxn ang="0">
                  <a:pos x="T4" y="T5"/>
                </a:cxn>
                <a:cxn ang="0">
                  <a:pos x="T6" y="T7"/>
                </a:cxn>
                <a:cxn ang="0">
                  <a:pos x="T8" y="T9"/>
                </a:cxn>
                <a:cxn ang="0">
                  <a:pos x="T10" y="T11"/>
                </a:cxn>
                <a:cxn ang="0">
                  <a:pos x="T12" y="T13"/>
                </a:cxn>
              </a:cxnLst>
              <a:rect l="0" t="0" r="r" b="b"/>
              <a:pathLst>
                <a:path w="192" h="287">
                  <a:moveTo>
                    <a:pt x="0" y="9"/>
                  </a:moveTo>
                  <a:cubicBezTo>
                    <a:pt x="63" y="3"/>
                    <a:pt x="119" y="0"/>
                    <a:pt x="192" y="10"/>
                  </a:cubicBezTo>
                  <a:cubicBezTo>
                    <a:pt x="192" y="287"/>
                    <a:pt x="192" y="287"/>
                    <a:pt x="192" y="287"/>
                  </a:cubicBezTo>
                  <a:cubicBezTo>
                    <a:pt x="139" y="284"/>
                    <a:pt x="75" y="280"/>
                    <a:pt x="17" y="286"/>
                  </a:cubicBezTo>
                  <a:cubicBezTo>
                    <a:pt x="11" y="284"/>
                    <a:pt x="9" y="284"/>
                    <a:pt x="5" y="284"/>
                  </a:cubicBezTo>
                  <a:cubicBezTo>
                    <a:pt x="0" y="270"/>
                    <a:pt x="0" y="270"/>
                    <a:pt x="0" y="270"/>
                  </a:cubicBezTo>
                  <a:lnTo>
                    <a:pt x="0" y="9"/>
                  </a:lnTo>
                  <a:close/>
                </a:path>
              </a:pathLst>
            </a:custGeom>
            <a:solidFill>
              <a:srgbClr val="D4C6A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10" name="Freeform 765">
              <a:extLst>
                <a:ext uri="{FF2B5EF4-FFF2-40B4-BE49-F238E27FC236}">
                  <a16:creationId xmlns:a16="http://schemas.microsoft.com/office/drawing/2014/main" id="{129D6C3B-54E8-47E7-968E-A37C370E65A4}"/>
                </a:ext>
              </a:extLst>
            </p:cNvPr>
            <p:cNvSpPr>
              <a:spLocks/>
            </p:cNvSpPr>
            <p:nvPr/>
          </p:nvSpPr>
          <p:spPr bwMode="auto">
            <a:xfrm>
              <a:off x="1911350" y="1305380"/>
              <a:ext cx="2690813" cy="4048126"/>
            </a:xfrm>
            <a:custGeom>
              <a:avLst/>
              <a:gdLst>
                <a:gd name="T0" fmla="*/ 0 w 193"/>
                <a:gd name="T1" fmla="*/ 6 h 290"/>
                <a:gd name="T2" fmla="*/ 193 w 193"/>
                <a:gd name="T3" fmla="*/ 12 h 290"/>
                <a:gd name="T4" fmla="*/ 193 w 193"/>
                <a:gd name="T5" fmla="*/ 273 h 290"/>
                <a:gd name="T6" fmla="*/ 190 w 193"/>
                <a:gd name="T7" fmla="*/ 286 h 290"/>
                <a:gd name="T8" fmla="*/ 175 w 193"/>
                <a:gd name="T9" fmla="*/ 289 h 290"/>
                <a:gd name="T10" fmla="*/ 0 w 193"/>
                <a:gd name="T11" fmla="*/ 290 h 290"/>
                <a:gd name="T12" fmla="*/ 0 w 193"/>
                <a:gd name="T13" fmla="*/ 9 h 290"/>
                <a:gd name="T14" fmla="*/ 0 w 193"/>
                <a:gd name="T15" fmla="*/ 6 h 2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 h="290">
                  <a:moveTo>
                    <a:pt x="0" y="6"/>
                  </a:moveTo>
                  <a:cubicBezTo>
                    <a:pt x="49" y="0"/>
                    <a:pt x="129" y="3"/>
                    <a:pt x="193" y="12"/>
                  </a:cubicBezTo>
                  <a:cubicBezTo>
                    <a:pt x="193" y="273"/>
                    <a:pt x="193" y="273"/>
                    <a:pt x="193" y="273"/>
                  </a:cubicBezTo>
                  <a:cubicBezTo>
                    <a:pt x="190" y="286"/>
                    <a:pt x="190" y="286"/>
                    <a:pt x="190" y="286"/>
                  </a:cubicBezTo>
                  <a:cubicBezTo>
                    <a:pt x="186" y="286"/>
                    <a:pt x="181" y="288"/>
                    <a:pt x="175" y="289"/>
                  </a:cubicBezTo>
                  <a:cubicBezTo>
                    <a:pt x="115" y="283"/>
                    <a:pt x="54" y="287"/>
                    <a:pt x="0" y="290"/>
                  </a:cubicBezTo>
                  <a:cubicBezTo>
                    <a:pt x="0" y="9"/>
                    <a:pt x="0" y="9"/>
                    <a:pt x="0" y="9"/>
                  </a:cubicBezTo>
                  <a:lnTo>
                    <a:pt x="0" y="6"/>
                  </a:lnTo>
                  <a:close/>
                </a:path>
              </a:pathLst>
            </a:custGeom>
            <a:solidFill>
              <a:srgbClr val="D4C6A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11" name="Freeform 766">
              <a:extLst>
                <a:ext uri="{FF2B5EF4-FFF2-40B4-BE49-F238E27FC236}">
                  <a16:creationId xmlns:a16="http://schemas.microsoft.com/office/drawing/2014/main" id="{952EDFFF-D52E-4C9D-850E-6B7EB0080150}"/>
                </a:ext>
              </a:extLst>
            </p:cNvPr>
            <p:cNvSpPr>
              <a:spLocks/>
            </p:cNvSpPr>
            <p:nvPr/>
          </p:nvSpPr>
          <p:spPr bwMode="auto">
            <a:xfrm>
              <a:off x="1968500" y="1291092"/>
              <a:ext cx="2662238" cy="4006851"/>
            </a:xfrm>
            <a:custGeom>
              <a:avLst/>
              <a:gdLst>
                <a:gd name="T0" fmla="*/ 0 w 191"/>
                <a:gd name="T1" fmla="*/ 6 h 287"/>
                <a:gd name="T2" fmla="*/ 189 w 191"/>
                <a:gd name="T3" fmla="*/ 11 h 287"/>
                <a:gd name="T4" fmla="*/ 189 w 191"/>
                <a:gd name="T5" fmla="*/ 273 h 287"/>
                <a:gd name="T6" fmla="*/ 186 w 191"/>
                <a:gd name="T7" fmla="*/ 286 h 287"/>
                <a:gd name="T8" fmla="*/ 180 w 191"/>
                <a:gd name="T9" fmla="*/ 287 h 287"/>
                <a:gd name="T10" fmla="*/ 0 w 191"/>
                <a:gd name="T11" fmla="*/ 287 h 287"/>
                <a:gd name="T12" fmla="*/ 0 w 191"/>
                <a:gd name="T13" fmla="*/ 7 h 287"/>
                <a:gd name="T14" fmla="*/ 0 w 191"/>
                <a:gd name="T15" fmla="*/ 6 h 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 h="287">
                  <a:moveTo>
                    <a:pt x="0" y="6"/>
                  </a:moveTo>
                  <a:cubicBezTo>
                    <a:pt x="48" y="0"/>
                    <a:pt x="126" y="1"/>
                    <a:pt x="189" y="11"/>
                  </a:cubicBezTo>
                  <a:cubicBezTo>
                    <a:pt x="189" y="30"/>
                    <a:pt x="191" y="221"/>
                    <a:pt x="189" y="273"/>
                  </a:cubicBezTo>
                  <a:cubicBezTo>
                    <a:pt x="188" y="282"/>
                    <a:pt x="186" y="282"/>
                    <a:pt x="186" y="286"/>
                  </a:cubicBezTo>
                  <a:cubicBezTo>
                    <a:pt x="185" y="286"/>
                    <a:pt x="182" y="287"/>
                    <a:pt x="180" y="287"/>
                  </a:cubicBezTo>
                  <a:cubicBezTo>
                    <a:pt x="118" y="280"/>
                    <a:pt x="56" y="285"/>
                    <a:pt x="0" y="287"/>
                  </a:cubicBezTo>
                  <a:cubicBezTo>
                    <a:pt x="0" y="7"/>
                    <a:pt x="0" y="7"/>
                    <a:pt x="0" y="7"/>
                  </a:cubicBezTo>
                  <a:lnTo>
                    <a:pt x="0" y="6"/>
                  </a:lnTo>
                  <a:close/>
                </a:path>
              </a:pathLst>
            </a:custGeom>
            <a:solidFill>
              <a:srgbClr val="E3E0B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12" name="Freeform 767">
              <a:extLst>
                <a:ext uri="{FF2B5EF4-FFF2-40B4-BE49-F238E27FC236}">
                  <a16:creationId xmlns:a16="http://schemas.microsoft.com/office/drawing/2014/main" id="{C50BFB1F-A480-44E1-BB9D-95D0DB612A8A}"/>
                </a:ext>
              </a:extLst>
            </p:cNvPr>
            <p:cNvSpPr>
              <a:spLocks/>
            </p:cNvSpPr>
            <p:nvPr/>
          </p:nvSpPr>
          <p:spPr bwMode="auto">
            <a:xfrm>
              <a:off x="4602163" y="1305380"/>
              <a:ext cx="2620963" cy="4005263"/>
            </a:xfrm>
            <a:custGeom>
              <a:avLst/>
              <a:gdLst>
                <a:gd name="T0" fmla="*/ 0 w 188"/>
                <a:gd name="T1" fmla="*/ 10 h 287"/>
                <a:gd name="T2" fmla="*/ 188 w 188"/>
                <a:gd name="T3" fmla="*/ 10 h 287"/>
                <a:gd name="T4" fmla="*/ 188 w 188"/>
                <a:gd name="T5" fmla="*/ 286 h 287"/>
                <a:gd name="T6" fmla="*/ 7 w 188"/>
                <a:gd name="T7" fmla="*/ 287 h 287"/>
                <a:gd name="T8" fmla="*/ 4 w 188"/>
                <a:gd name="T9" fmla="*/ 284 h 287"/>
                <a:gd name="T10" fmla="*/ 0 w 188"/>
                <a:gd name="T11" fmla="*/ 272 h 287"/>
                <a:gd name="T12" fmla="*/ 0 w 188"/>
                <a:gd name="T13" fmla="*/ 10 h 287"/>
              </a:gdLst>
              <a:ahLst/>
              <a:cxnLst>
                <a:cxn ang="0">
                  <a:pos x="T0" y="T1"/>
                </a:cxn>
                <a:cxn ang="0">
                  <a:pos x="T2" y="T3"/>
                </a:cxn>
                <a:cxn ang="0">
                  <a:pos x="T4" y="T5"/>
                </a:cxn>
                <a:cxn ang="0">
                  <a:pos x="T6" y="T7"/>
                </a:cxn>
                <a:cxn ang="0">
                  <a:pos x="T8" y="T9"/>
                </a:cxn>
                <a:cxn ang="0">
                  <a:pos x="T10" y="T11"/>
                </a:cxn>
                <a:cxn ang="0">
                  <a:pos x="T12" y="T13"/>
                </a:cxn>
              </a:cxnLst>
              <a:rect l="0" t="0" r="r" b="b"/>
              <a:pathLst>
                <a:path w="188" h="287">
                  <a:moveTo>
                    <a:pt x="0" y="10"/>
                  </a:moveTo>
                  <a:cubicBezTo>
                    <a:pt x="62" y="3"/>
                    <a:pt x="116" y="0"/>
                    <a:pt x="188" y="10"/>
                  </a:cubicBezTo>
                  <a:cubicBezTo>
                    <a:pt x="188" y="286"/>
                    <a:pt x="188" y="286"/>
                    <a:pt x="188" y="286"/>
                  </a:cubicBezTo>
                  <a:cubicBezTo>
                    <a:pt x="133" y="283"/>
                    <a:pt x="67" y="280"/>
                    <a:pt x="7" y="287"/>
                  </a:cubicBezTo>
                  <a:cubicBezTo>
                    <a:pt x="4" y="286"/>
                    <a:pt x="7" y="284"/>
                    <a:pt x="4" y="284"/>
                  </a:cubicBezTo>
                  <a:cubicBezTo>
                    <a:pt x="0" y="272"/>
                    <a:pt x="0" y="272"/>
                    <a:pt x="0" y="272"/>
                  </a:cubicBezTo>
                  <a:lnTo>
                    <a:pt x="0" y="10"/>
                  </a:lnTo>
                  <a:close/>
                </a:path>
              </a:pathLst>
            </a:custGeom>
            <a:solidFill>
              <a:srgbClr val="E3E0B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13" name="Freeform 769">
              <a:extLst>
                <a:ext uri="{FF2B5EF4-FFF2-40B4-BE49-F238E27FC236}">
                  <a16:creationId xmlns:a16="http://schemas.microsoft.com/office/drawing/2014/main" id="{24D8C249-C31C-44AE-A1CA-99ACB32F7454}"/>
                </a:ext>
              </a:extLst>
            </p:cNvPr>
            <p:cNvSpPr>
              <a:spLocks/>
            </p:cNvSpPr>
            <p:nvPr/>
          </p:nvSpPr>
          <p:spPr bwMode="auto">
            <a:xfrm>
              <a:off x="2036763" y="1179967"/>
              <a:ext cx="2565400" cy="4103688"/>
            </a:xfrm>
            <a:custGeom>
              <a:avLst/>
              <a:gdLst>
                <a:gd name="T0" fmla="*/ 1 w 184"/>
                <a:gd name="T1" fmla="*/ 6 h 294"/>
                <a:gd name="T2" fmla="*/ 173 w 184"/>
                <a:gd name="T3" fmla="*/ 14 h 294"/>
                <a:gd name="T4" fmla="*/ 184 w 184"/>
                <a:gd name="T5" fmla="*/ 16 h 294"/>
                <a:gd name="T6" fmla="*/ 184 w 184"/>
                <a:gd name="T7" fmla="*/ 281 h 294"/>
                <a:gd name="T8" fmla="*/ 181 w 184"/>
                <a:gd name="T9" fmla="*/ 294 h 294"/>
                <a:gd name="T10" fmla="*/ 0 w 184"/>
                <a:gd name="T11" fmla="*/ 292 h 294"/>
                <a:gd name="T12" fmla="*/ 0 w 184"/>
                <a:gd name="T13" fmla="*/ 204 h 294"/>
                <a:gd name="T14" fmla="*/ 1 w 184"/>
                <a:gd name="T15" fmla="*/ 6 h 2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4">
                  <a:moveTo>
                    <a:pt x="1" y="6"/>
                  </a:moveTo>
                  <a:cubicBezTo>
                    <a:pt x="45" y="0"/>
                    <a:pt x="114" y="5"/>
                    <a:pt x="173" y="14"/>
                  </a:cubicBezTo>
                  <a:cubicBezTo>
                    <a:pt x="176" y="15"/>
                    <a:pt x="180" y="16"/>
                    <a:pt x="184" y="16"/>
                  </a:cubicBezTo>
                  <a:cubicBezTo>
                    <a:pt x="184" y="104"/>
                    <a:pt x="183" y="193"/>
                    <a:pt x="184" y="281"/>
                  </a:cubicBezTo>
                  <a:cubicBezTo>
                    <a:pt x="184" y="286"/>
                    <a:pt x="181" y="290"/>
                    <a:pt x="181" y="294"/>
                  </a:cubicBezTo>
                  <a:cubicBezTo>
                    <a:pt x="118" y="286"/>
                    <a:pt x="56" y="289"/>
                    <a:pt x="0" y="292"/>
                  </a:cubicBezTo>
                  <a:cubicBezTo>
                    <a:pt x="0" y="204"/>
                    <a:pt x="0" y="204"/>
                    <a:pt x="0" y="204"/>
                  </a:cubicBezTo>
                  <a:cubicBezTo>
                    <a:pt x="0" y="188"/>
                    <a:pt x="1" y="6"/>
                    <a:pt x="1" y="6"/>
                  </a:cubicBezTo>
                  <a:close/>
                </a:path>
              </a:pathLst>
            </a:custGeom>
            <a:gradFill flip="none" rotWithShape="1">
              <a:gsLst>
                <a:gs pos="100000">
                  <a:srgbClr val="E3E0BB"/>
                </a:gs>
                <a:gs pos="87000">
                  <a:srgbClr val="ECEAD0"/>
                </a:gs>
                <a:gs pos="15000">
                  <a:sysClr val="window" lastClr="FFFFFF">
                    <a:lumMod val="95000"/>
                  </a:sysClr>
                </a:gs>
              </a:gsLst>
              <a:lin ang="0" scaled="0"/>
              <a:tileRect/>
            </a:gra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14" name="Freeform 771">
              <a:extLst>
                <a:ext uri="{FF2B5EF4-FFF2-40B4-BE49-F238E27FC236}">
                  <a16:creationId xmlns:a16="http://schemas.microsoft.com/office/drawing/2014/main" id="{31DEBB4A-C7E1-4580-A559-5C095E9D48D6}"/>
                </a:ext>
              </a:extLst>
            </p:cNvPr>
            <p:cNvSpPr>
              <a:spLocks/>
            </p:cNvSpPr>
            <p:nvPr/>
          </p:nvSpPr>
          <p:spPr bwMode="auto">
            <a:xfrm>
              <a:off x="4616451" y="1291092"/>
              <a:ext cx="2563813" cy="4006851"/>
            </a:xfrm>
            <a:custGeom>
              <a:avLst/>
              <a:gdLst>
                <a:gd name="T0" fmla="*/ 14 w 184"/>
                <a:gd name="T1" fmla="*/ 7 h 287"/>
                <a:gd name="T2" fmla="*/ 135 w 184"/>
                <a:gd name="T3" fmla="*/ 0 h 287"/>
                <a:gd name="T4" fmla="*/ 140 w 184"/>
                <a:gd name="T5" fmla="*/ 0 h 287"/>
                <a:gd name="T6" fmla="*/ 171 w 184"/>
                <a:gd name="T7" fmla="*/ 1 h 287"/>
                <a:gd name="T8" fmla="*/ 182 w 184"/>
                <a:gd name="T9" fmla="*/ 4 h 287"/>
                <a:gd name="T10" fmla="*/ 183 w 184"/>
                <a:gd name="T11" fmla="*/ 11 h 287"/>
                <a:gd name="T12" fmla="*/ 184 w 184"/>
                <a:gd name="T13" fmla="*/ 16 h 287"/>
                <a:gd name="T14" fmla="*/ 184 w 184"/>
                <a:gd name="T15" fmla="*/ 285 h 287"/>
                <a:gd name="T16" fmla="*/ 6 w 184"/>
                <a:gd name="T17" fmla="*/ 287 h 287"/>
                <a:gd name="T18" fmla="*/ 0 w 184"/>
                <a:gd name="T19" fmla="*/ 274 h 287"/>
                <a:gd name="T20" fmla="*/ 0 w 184"/>
                <a:gd name="T21" fmla="*/ 9 h 287"/>
                <a:gd name="T22" fmla="*/ 3 w 184"/>
                <a:gd name="T23" fmla="*/ 9 h 287"/>
                <a:gd name="T24" fmla="*/ 14 w 184"/>
                <a:gd name="T25" fmla="*/ 7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287">
                  <a:moveTo>
                    <a:pt x="14" y="7"/>
                  </a:moveTo>
                  <a:cubicBezTo>
                    <a:pt x="55" y="3"/>
                    <a:pt x="91" y="0"/>
                    <a:pt x="135" y="0"/>
                  </a:cubicBezTo>
                  <a:cubicBezTo>
                    <a:pt x="137" y="0"/>
                    <a:pt x="140" y="0"/>
                    <a:pt x="140" y="0"/>
                  </a:cubicBezTo>
                  <a:cubicBezTo>
                    <a:pt x="150" y="1"/>
                    <a:pt x="160" y="1"/>
                    <a:pt x="171" y="1"/>
                  </a:cubicBezTo>
                  <a:cubicBezTo>
                    <a:pt x="175" y="2"/>
                    <a:pt x="180" y="2"/>
                    <a:pt x="182" y="4"/>
                  </a:cubicBezTo>
                  <a:cubicBezTo>
                    <a:pt x="183" y="6"/>
                    <a:pt x="183" y="9"/>
                    <a:pt x="183" y="11"/>
                  </a:cubicBezTo>
                  <a:cubicBezTo>
                    <a:pt x="183" y="12"/>
                    <a:pt x="184" y="15"/>
                    <a:pt x="184" y="16"/>
                  </a:cubicBezTo>
                  <a:cubicBezTo>
                    <a:pt x="184" y="285"/>
                    <a:pt x="184" y="285"/>
                    <a:pt x="184" y="285"/>
                  </a:cubicBezTo>
                  <a:cubicBezTo>
                    <a:pt x="128" y="282"/>
                    <a:pt x="66" y="278"/>
                    <a:pt x="6" y="287"/>
                  </a:cubicBezTo>
                  <a:cubicBezTo>
                    <a:pt x="0" y="274"/>
                    <a:pt x="0" y="274"/>
                    <a:pt x="0" y="274"/>
                  </a:cubicBezTo>
                  <a:cubicBezTo>
                    <a:pt x="0" y="9"/>
                    <a:pt x="0" y="9"/>
                    <a:pt x="0" y="9"/>
                  </a:cubicBezTo>
                  <a:cubicBezTo>
                    <a:pt x="1" y="9"/>
                    <a:pt x="2" y="9"/>
                    <a:pt x="3" y="9"/>
                  </a:cubicBezTo>
                  <a:cubicBezTo>
                    <a:pt x="7" y="9"/>
                    <a:pt x="11" y="8"/>
                    <a:pt x="14" y="7"/>
                  </a:cubicBezTo>
                  <a:close/>
                </a:path>
              </a:pathLst>
            </a:custGeom>
            <a:gradFill flip="none" rotWithShape="1">
              <a:gsLst>
                <a:gs pos="0">
                  <a:srgbClr val="E3E0BB"/>
                </a:gs>
                <a:gs pos="9000">
                  <a:srgbClr val="ECEAD0"/>
                </a:gs>
                <a:gs pos="80000">
                  <a:sysClr val="window" lastClr="FFFFFF">
                    <a:lumMod val="95000"/>
                  </a:sysClr>
                </a:gs>
              </a:gsLst>
              <a:lin ang="0" scaled="0"/>
              <a:tileRect/>
            </a:gra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15" name="holes">
              <a:extLst>
                <a:ext uri="{FF2B5EF4-FFF2-40B4-BE49-F238E27FC236}">
                  <a16:creationId xmlns:a16="http://schemas.microsoft.com/office/drawing/2014/main" id="{752B1B9F-0A5E-4832-BA3A-59974C274A3C}"/>
                </a:ext>
              </a:extLst>
            </p:cNvPr>
            <p:cNvSpPr>
              <a:spLocks noEditPoints="1"/>
            </p:cNvSpPr>
            <p:nvPr/>
          </p:nvSpPr>
          <p:spPr bwMode="auto">
            <a:xfrm>
              <a:off x="4380222" y="1685479"/>
              <a:ext cx="430213" cy="3200400"/>
            </a:xfrm>
            <a:custGeom>
              <a:avLst/>
              <a:gdLst>
                <a:gd name="T0" fmla="*/ 199 w 235"/>
                <a:gd name="T1" fmla="*/ 72 h 1770"/>
                <a:gd name="T2" fmla="*/ 163 w 235"/>
                <a:gd name="T3" fmla="*/ 36 h 1770"/>
                <a:gd name="T4" fmla="*/ 199 w 235"/>
                <a:gd name="T5" fmla="*/ 0 h 1770"/>
                <a:gd name="T6" fmla="*/ 235 w 235"/>
                <a:gd name="T7" fmla="*/ 36 h 1770"/>
                <a:gd name="T8" fmla="*/ 71 w 235"/>
                <a:gd name="T9" fmla="*/ 36 h 1770"/>
                <a:gd name="T10" fmla="*/ 36 w 235"/>
                <a:gd name="T11" fmla="*/ 0 h 1770"/>
                <a:gd name="T12" fmla="*/ 0 w 235"/>
                <a:gd name="T13" fmla="*/ 36 h 1770"/>
                <a:gd name="T14" fmla="*/ 36 w 235"/>
                <a:gd name="T15" fmla="*/ 72 h 1770"/>
                <a:gd name="T16" fmla="*/ 71 w 235"/>
                <a:gd name="T17" fmla="*/ 36 h 1770"/>
                <a:gd name="T18" fmla="*/ 235 w 235"/>
                <a:gd name="T19" fmla="*/ 374 h 1770"/>
                <a:gd name="T20" fmla="*/ 199 w 235"/>
                <a:gd name="T21" fmla="*/ 338 h 1770"/>
                <a:gd name="T22" fmla="*/ 163 w 235"/>
                <a:gd name="T23" fmla="*/ 374 h 1770"/>
                <a:gd name="T24" fmla="*/ 199 w 235"/>
                <a:gd name="T25" fmla="*/ 410 h 1770"/>
                <a:gd name="T26" fmla="*/ 71 w 235"/>
                <a:gd name="T27" fmla="*/ 374 h 1770"/>
                <a:gd name="T28" fmla="*/ 36 w 235"/>
                <a:gd name="T29" fmla="*/ 339 h 1770"/>
                <a:gd name="T30" fmla="*/ 0 w 235"/>
                <a:gd name="T31" fmla="*/ 374 h 1770"/>
                <a:gd name="T32" fmla="*/ 36 w 235"/>
                <a:gd name="T33" fmla="*/ 410 h 1770"/>
                <a:gd name="T34" fmla="*/ 71 w 235"/>
                <a:gd name="T35" fmla="*/ 374 h 1770"/>
                <a:gd name="T36" fmla="*/ 235 w 235"/>
                <a:gd name="T37" fmla="*/ 712 h 1770"/>
                <a:gd name="T38" fmla="*/ 199 w 235"/>
                <a:gd name="T39" fmla="*/ 677 h 1770"/>
                <a:gd name="T40" fmla="*/ 163 w 235"/>
                <a:gd name="T41" fmla="*/ 712 h 1770"/>
                <a:gd name="T42" fmla="*/ 199 w 235"/>
                <a:gd name="T43" fmla="*/ 748 h 1770"/>
                <a:gd name="T44" fmla="*/ 71 w 235"/>
                <a:gd name="T45" fmla="*/ 712 h 1770"/>
                <a:gd name="T46" fmla="*/ 36 w 235"/>
                <a:gd name="T47" fmla="*/ 677 h 1770"/>
                <a:gd name="T48" fmla="*/ 0 w 235"/>
                <a:gd name="T49" fmla="*/ 712 h 1770"/>
                <a:gd name="T50" fmla="*/ 36 w 235"/>
                <a:gd name="T51" fmla="*/ 748 h 1770"/>
                <a:gd name="T52" fmla="*/ 71 w 235"/>
                <a:gd name="T53" fmla="*/ 712 h 1770"/>
                <a:gd name="T54" fmla="*/ 235 w 235"/>
                <a:gd name="T55" fmla="*/ 1053 h 1770"/>
                <a:gd name="T56" fmla="*/ 199 w 235"/>
                <a:gd name="T57" fmla="*/ 1017 h 1770"/>
                <a:gd name="T58" fmla="*/ 163 w 235"/>
                <a:gd name="T59" fmla="*/ 1053 h 1770"/>
                <a:gd name="T60" fmla="*/ 199 w 235"/>
                <a:gd name="T61" fmla="*/ 1088 h 1770"/>
                <a:gd name="T62" fmla="*/ 71 w 235"/>
                <a:gd name="T63" fmla="*/ 1053 h 1770"/>
                <a:gd name="T64" fmla="*/ 36 w 235"/>
                <a:gd name="T65" fmla="*/ 1017 h 1770"/>
                <a:gd name="T66" fmla="*/ 0 w 235"/>
                <a:gd name="T67" fmla="*/ 1053 h 1770"/>
                <a:gd name="T68" fmla="*/ 36 w 235"/>
                <a:gd name="T69" fmla="*/ 1089 h 1770"/>
                <a:gd name="T70" fmla="*/ 71 w 235"/>
                <a:gd name="T71" fmla="*/ 1053 h 1770"/>
                <a:gd name="T72" fmla="*/ 235 w 235"/>
                <a:gd name="T73" fmla="*/ 1395 h 1770"/>
                <a:gd name="T74" fmla="*/ 199 w 235"/>
                <a:gd name="T75" fmla="*/ 1359 h 1770"/>
                <a:gd name="T76" fmla="*/ 163 w 235"/>
                <a:gd name="T77" fmla="*/ 1395 h 1770"/>
                <a:gd name="T78" fmla="*/ 199 w 235"/>
                <a:gd name="T79" fmla="*/ 1431 h 1770"/>
                <a:gd name="T80" fmla="*/ 71 w 235"/>
                <a:gd name="T81" fmla="*/ 1395 h 1770"/>
                <a:gd name="T82" fmla="*/ 36 w 235"/>
                <a:gd name="T83" fmla="*/ 1359 h 1770"/>
                <a:gd name="T84" fmla="*/ 0 w 235"/>
                <a:gd name="T85" fmla="*/ 1395 h 1770"/>
                <a:gd name="T86" fmla="*/ 36 w 235"/>
                <a:gd name="T87" fmla="*/ 1431 h 1770"/>
                <a:gd name="T88" fmla="*/ 71 w 235"/>
                <a:gd name="T89" fmla="*/ 1395 h 1770"/>
                <a:gd name="T90" fmla="*/ 235 w 235"/>
                <a:gd name="T91" fmla="*/ 1734 h 1770"/>
                <a:gd name="T92" fmla="*/ 199 w 235"/>
                <a:gd name="T93" fmla="*/ 1699 h 1770"/>
                <a:gd name="T94" fmla="*/ 163 w 235"/>
                <a:gd name="T95" fmla="*/ 1734 h 1770"/>
                <a:gd name="T96" fmla="*/ 199 w 235"/>
                <a:gd name="T97" fmla="*/ 1770 h 1770"/>
                <a:gd name="T98" fmla="*/ 71 w 235"/>
                <a:gd name="T99" fmla="*/ 1735 h 1770"/>
                <a:gd name="T100" fmla="*/ 36 w 235"/>
                <a:gd name="T101" fmla="*/ 1699 h 1770"/>
                <a:gd name="T102" fmla="*/ 0 w 235"/>
                <a:gd name="T103" fmla="*/ 1735 h 1770"/>
                <a:gd name="T104" fmla="*/ 36 w 235"/>
                <a:gd name="T105" fmla="*/ 1770 h 1770"/>
                <a:gd name="T106" fmla="*/ 71 w 235"/>
                <a:gd name="T107" fmla="*/ 1735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5" h="1770">
                  <a:moveTo>
                    <a:pt x="199" y="72"/>
                  </a:moveTo>
                  <a:cubicBezTo>
                    <a:pt x="199" y="72"/>
                    <a:pt x="199" y="72"/>
                    <a:pt x="199" y="72"/>
                  </a:cubicBezTo>
                  <a:cubicBezTo>
                    <a:pt x="179" y="72"/>
                    <a:pt x="163" y="56"/>
                    <a:pt x="163" y="36"/>
                  </a:cubicBezTo>
                  <a:cubicBezTo>
                    <a:pt x="163" y="36"/>
                    <a:pt x="163" y="36"/>
                    <a:pt x="163" y="36"/>
                  </a:cubicBezTo>
                  <a:cubicBezTo>
                    <a:pt x="163" y="16"/>
                    <a:pt x="179" y="0"/>
                    <a:pt x="199" y="0"/>
                  </a:cubicBezTo>
                  <a:cubicBezTo>
                    <a:pt x="199" y="0"/>
                    <a:pt x="199" y="0"/>
                    <a:pt x="199" y="0"/>
                  </a:cubicBezTo>
                  <a:cubicBezTo>
                    <a:pt x="219" y="0"/>
                    <a:pt x="235" y="16"/>
                    <a:pt x="235" y="36"/>
                  </a:cubicBezTo>
                  <a:cubicBezTo>
                    <a:pt x="235" y="36"/>
                    <a:pt x="235" y="36"/>
                    <a:pt x="235" y="36"/>
                  </a:cubicBezTo>
                  <a:cubicBezTo>
                    <a:pt x="235" y="56"/>
                    <a:pt x="219" y="72"/>
                    <a:pt x="199" y="72"/>
                  </a:cubicBezTo>
                  <a:close/>
                  <a:moveTo>
                    <a:pt x="71" y="36"/>
                  </a:moveTo>
                  <a:cubicBezTo>
                    <a:pt x="71" y="36"/>
                    <a:pt x="71" y="36"/>
                    <a:pt x="71" y="36"/>
                  </a:cubicBezTo>
                  <a:cubicBezTo>
                    <a:pt x="71" y="16"/>
                    <a:pt x="55" y="0"/>
                    <a:pt x="36" y="0"/>
                  </a:cubicBezTo>
                  <a:cubicBezTo>
                    <a:pt x="36" y="0"/>
                    <a:pt x="36" y="0"/>
                    <a:pt x="36" y="0"/>
                  </a:cubicBezTo>
                  <a:cubicBezTo>
                    <a:pt x="16" y="0"/>
                    <a:pt x="0" y="16"/>
                    <a:pt x="0" y="36"/>
                  </a:cubicBezTo>
                  <a:cubicBezTo>
                    <a:pt x="0" y="36"/>
                    <a:pt x="0" y="36"/>
                    <a:pt x="0" y="36"/>
                  </a:cubicBezTo>
                  <a:cubicBezTo>
                    <a:pt x="0" y="56"/>
                    <a:pt x="16" y="72"/>
                    <a:pt x="36" y="72"/>
                  </a:cubicBezTo>
                  <a:cubicBezTo>
                    <a:pt x="36" y="72"/>
                    <a:pt x="36" y="72"/>
                    <a:pt x="36" y="72"/>
                  </a:cubicBezTo>
                  <a:cubicBezTo>
                    <a:pt x="55" y="72"/>
                    <a:pt x="71" y="56"/>
                    <a:pt x="71" y="36"/>
                  </a:cubicBezTo>
                  <a:close/>
                  <a:moveTo>
                    <a:pt x="235" y="374"/>
                  </a:moveTo>
                  <a:cubicBezTo>
                    <a:pt x="235" y="374"/>
                    <a:pt x="235" y="374"/>
                    <a:pt x="235" y="374"/>
                  </a:cubicBezTo>
                  <a:cubicBezTo>
                    <a:pt x="235" y="355"/>
                    <a:pt x="219" y="338"/>
                    <a:pt x="199" y="338"/>
                  </a:cubicBezTo>
                  <a:cubicBezTo>
                    <a:pt x="199" y="338"/>
                    <a:pt x="199" y="338"/>
                    <a:pt x="199" y="338"/>
                  </a:cubicBezTo>
                  <a:cubicBezTo>
                    <a:pt x="179" y="338"/>
                    <a:pt x="163" y="355"/>
                    <a:pt x="163" y="374"/>
                  </a:cubicBezTo>
                  <a:cubicBezTo>
                    <a:pt x="163" y="374"/>
                    <a:pt x="163" y="374"/>
                    <a:pt x="163" y="374"/>
                  </a:cubicBezTo>
                  <a:cubicBezTo>
                    <a:pt x="163" y="394"/>
                    <a:pt x="179" y="410"/>
                    <a:pt x="199" y="410"/>
                  </a:cubicBezTo>
                  <a:cubicBezTo>
                    <a:pt x="199" y="410"/>
                    <a:pt x="199" y="410"/>
                    <a:pt x="199" y="410"/>
                  </a:cubicBezTo>
                  <a:cubicBezTo>
                    <a:pt x="219" y="410"/>
                    <a:pt x="235" y="394"/>
                    <a:pt x="235" y="374"/>
                  </a:cubicBezTo>
                  <a:close/>
                  <a:moveTo>
                    <a:pt x="71" y="374"/>
                  </a:moveTo>
                  <a:cubicBezTo>
                    <a:pt x="71" y="374"/>
                    <a:pt x="71" y="374"/>
                    <a:pt x="71" y="374"/>
                  </a:cubicBezTo>
                  <a:cubicBezTo>
                    <a:pt x="71" y="355"/>
                    <a:pt x="55" y="339"/>
                    <a:pt x="36" y="339"/>
                  </a:cubicBezTo>
                  <a:cubicBezTo>
                    <a:pt x="36" y="339"/>
                    <a:pt x="36" y="339"/>
                    <a:pt x="36" y="339"/>
                  </a:cubicBezTo>
                  <a:cubicBezTo>
                    <a:pt x="16" y="339"/>
                    <a:pt x="0" y="355"/>
                    <a:pt x="0" y="374"/>
                  </a:cubicBezTo>
                  <a:cubicBezTo>
                    <a:pt x="0" y="374"/>
                    <a:pt x="0" y="374"/>
                    <a:pt x="0" y="374"/>
                  </a:cubicBezTo>
                  <a:cubicBezTo>
                    <a:pt x="0" y="394"/>
                    <a:pt x="16" y="410"/>
                    <a:pt x="36" y="410"/>
                  </a:cubicBezTo>
                  <a:cubicBezTo>
                    <a:pt x="36" y="410"/>
                    <a:pt x="36" y="410"/>
                    <a:pt x="36" y="410"/>
                  </a:cubicBezTo>
                  <a:cubicBezTo>
                    <a:pt x="55" y="410"/>
                    <a:pt x="71" y="394"/>
                    <a:pt x="71" y="374"/>
                  </a:cubicBezTo>
                  <a:close/>
                  <a:moveTo>
                    <a:pt x="235" y="712"/>
                  </a:moveTo>
                  <a:cubicBezTo>
                    <a:pt x="235" y="712"/>
                    <a:pt x="235" y="712"/>
                    <a:pt x="235" y="712"/>
                  </a:cubicBezTo>
                  <a:cubicBezTo>
                    <a:pt x="235" y="693"/>
                    <a:pt x="219" y="677"/>
                    <a:pt x="199" y="677"/>
                  </a:cubicBezTo>
                  <a:cubicBezTo>
                    <a:pt x="199" y="677"/>
                    <a:pt x="199" y="677"/>
                    <a:pt x="199" y="677"/>
                  </a:cubicBezTo>
                  <a:cubicBezTo>
                    <a:pt x="179" y="677"/>
                    <a:pt x="163" y="693"/>
                    <a:pt x="163" y="712"/>
                  </a:cubicBezTo>
                  <a:cubicBezTo>
                    <a:pt x="163" y="712"/>
                    <a:pt x="163" y="712"/>
                    <a:pt x="163" y="712"/>
                  </a:cubicBezTo>
                  <a:cubicBezTo>
                    <a:pt x="163" y="732"/>
                    <a:pt x="179" y="748"/>
                    <a:pt x="199" y="748"/>
                  </a:cubicBezTo>
                  <a:cubicBezTo>
                    <a:pt x="199" y="748"/>
                    <a:pt x="199" y="748"/>
                    <a:pt x="199" y="748"/>
                  </a:cubicBezTo>
                  <a:cubicBezTo>
                    <a:pt x="219" y="748"/>
                    <a:pt x="235" y="732"/>
                    <a:pt x="235" y="712"/>
                  </a:cubicBezTo>
                  <a:close/>
                  <a:moveTo>
                    <a:pt x="71" y="712"/>
                  </a:moveTo>
                  <a:cubicBezTo>
                    <a:pt x="71" y="712"/>
                    <a:pt x="71" y="712"/>
                    <a:pt x="71" y="712"/>
                  </a:cubicBezTo>
                  <a:cubicBezTo>
                    <a:pt x="71" y="693"/>
                    <a:pt x="55" y="677"/>
                    <a:pt x="36" y="677"/>
                  </a:cubicBezTo>
                  <a:cubicBezTo>
                    <a:pt x="36" y="677"/>
                    <a:pt x="36" y="677"/>
                    <a:pt x="36" y="677"/>
                  </a:cubicBezTo>
                  <a:cubicBezTo>
                    <a:pt x="16" y="677"/>
                    <a:pt x="0" y="693"/>
                    <a:pt x="0" y="712"/>
                  </a:cubicBezTo>
                  <a:cubicBezTo>
                    <a:pt x="0" y="712"/>
                    <a:pt x="0" y="712"/>
                    <a:pt x="0" y="712"/>
                  </a:cubicBezTo>
                  <a:cubicBezTo>
                    <a:pt x="0" y="732"/>
                    <a:pt x="16" y="748"/>
                    <a:pt x="36" y="748"/>
                  </a:cubicBezTo>
                  <a:cubicBezTo>
                    <a:pt x="36" y="748"/>
                    <a:pt x="36" y="748"/>
                    <a:pt x="36" y="748"/>
                  </a:cubicBezTo>
                  <a:cubicBezTo>
                    <a:pt x="55" y="748"/>
                    <a:pt x="71" y="732"/>
                    <a:pt x="71" y="712"/>
                  </a:cubicBezTo>
                  <a:close/>
                  <a:moveTo>
                    <a:pt x="235" y="1053"/>
                  </a:moveTo>
                  <a:cubicBezTo>
                    <a:pt x="235" y="1053"/>
                    <a:pt x="235" y="1053"/>
                    <a:pt x="235" y="1053"/>
                  </a:cubicBezTo>
                  <a:cubicBezTo>
                    <a:pt x="235" y="1033"/>
                    <a:pt x="219" y="1017"/>
                    <a:pt x="199" y="1017"/>
                  </a:cubicBezTo>
                  <a:cubicBezTo>
                    <a:pt x="199" y="1017"/>
                    <a:pt x="199" y="1017"/>
                    <a:pt x="199" y="1017"/>
                  </a:cubicBezTo>
                  <a:cubicBezTo>
                    <a:pt x="179" y="1017"/>
                    <a:pt x="163" y="1033"/>
                    <a:pt x="163" y="1053"/>
                  </a:cubicBezTo>
                  <a:cubicBezTo>
                    <a:pt x="163" y="1053"/>
                    <a:pt x="163" y="1053"/>
                    <a:pt x="163" y="1053"/>
                  </a:cubicBezTo>
                  <a:cubicBezTo>
                    <a:pt x="163" y="1072"/>
                    <a:pt x="179" y="1088"/>
                    <a:pt x="199" y="1088"/>
                  </a:cubicBezTo>
                  <a:cubicBezTo>
                    <a:pt x="199" y="1088"/>
                    <a:pt x="199" y="1088"/>
                    <a:pt x="199" y="1088"/>
                  </a:cubicBezTo>
                  <a:cubicBezTo>
                    <a:pt x="219" y="1088"/>
                    <a:pt x="235" y="1072"/>
                    <a:pt x="235" y="1053"/>
                  </a:cubicBezTo>
                  <a:close/>
                  <a:moveTo>
                    <a:pt x="71" y="1053"/>
                  </a:moveTo>
                  <a:cubicBezTo>
                    <a:pt x="71" y="1053"/>
                    <a:pt x="71" y="1053"/>
                    <a:pt x="71" y="1053"/>
                  </a:cubicBezTo>
                  <a:cubicBezTo>
                    <a:pt x="71" y="1033"/>
                    <a:pt x="55" y="1017"/>
                    <a:pt x="36" y="1017"/>
                  </a:cubicBezTo>
                  <a:cubicBezTo>
                    <a:pt x="36" y="1017"/>
                    <a:pt x="36" y="1017"/>
                    <a:pt x="36" y="1017"/>
                  </a:cubicBezTo>
                  <a:cubicBezTo>
                    <a:pt x="16" y="1017"/>
                    <a:pt x="0" y="1033"/>
                    <a:pt x="0" y="1053"/>
                  </a:cubicBezTo>
                  <a:cubicBezTo>
                    <a:pt x="0" y="1053"/>
                    <a:pt x="0" y="1053"/>
                    <a:pt x="0" y="1053"/>
                  </a:cubicBezTo>
                  <a:cubicBezTo>
                    <a:pt x="0" y="1072"/>
                    <a:pt x="16" y="1089"/>
                    <a:pt x="36" y="1089"/>
                  </a:cubicBezTo>
                  <a:cubicBezTo>
                    <a:pt x="36" y="1089"/>
                    <a:pt x="36" y="1089"/>
                    <a:pt x="36" y="1089"/>
                  </a:cubicBezTo>
                  <a:cubicBezTo>
                    <a:pt x="55" y="1089"/>
                    <a:pt x="71" y="1072"/>
                    <a:pt x="71" y="1053"/>
                  </a:cubicBezTo>
                  <a:close/>
                  <a:moveTo>
                    <a:pt x="235" y="1395"/>
                  </a:moveTo>
                  <a:cubicBezTo>
                    <a:pt x="235" y="1395"/>
                    <a:pt x="235" y="1395"/>
                    <a:pt x="235" y="1395"/>
                  </a:cubicBezTo>
                  <a:cubicBezTo>
                    <a:pt x="235" y="1375"/>
                    <a:pt x="219" y="1359"/>
                    <a:pt x="199" y="1359"/>
                  </a:cubicBezTo>
                  <a:cubicBezTo>
                    <a:pt x="199" y="1359"/>
                    <a:pt x="199" y="1359"/>
                    <a:pt x="199" y="1359"/>
                  </a:cubicBezTo>
                  <a:cubicBezTo>
                    <a:pt x="179" y="1359"/>
                    <a:pt x="163" y="1375"/>
                    <a:pt x="163" y="1395"/>
                  </a:cubicBezTo>
                  <a:cubicBezTo>
                    <a:pt x="163" y="1395"/>
                    <a:pt x="163" y="1395"/>
                    <a:pt x="163" y="1395"/>
                  </a:cubicBezTo>
                  <a:cubicBezTo>
                    <a:pt x="163" y="1415"/>
                    <a:pt x="179" y="1431"/>
                    <a:pt x="199" y="1431"/>
                  </a:cubicBezTo>
                  <a:cubicBezTo>
                    <a:pt x="199" y="1431"/>
                    <a:pt x="199" y="1431"/>
                    <a:pt x="199" y="1431"/>
                  </a:cubicBezTo>
                  <a:cubicBezTo>
                    <a:pt x="219" y="1431"/>
                    <a:pt x="235" y="1415"/>
                    <a:pt x="235" y="1395"/>
                  </a:cubicBezTo>
                  <a:close/>
                  <a:moveTo>
                    <a:pt x="71" y="1395"/>
                  </a:moveTo>
                  <a:cubicBezTo>
                    <a:pt x="71" y="1395"/>
                    <a:pt x="71" y="1395"/>
                    <a:pt x="71" y="1395"/>
                  </a:cubicBezTo>
                  <a:cubicBezTo>
                    <a:pt x="71" y="1375"/>
                    <a:pt x="55" y="1359"/>
                    <a:pt x="36" y="1359"/>
                  </a:cubicBezTo>
                  <a:cubicBezTo>
                    <a:pt x="36" y="1359"/>
                    <a:pt x="36" y="1359"/>
                    <a:pt x="36" y="1359"/>
                  </a:cubicBezTo>
                  <a:cubicBezTo>
                    <a:pt x="16" y="1359"/>
                    <a:pt x="0" y="1375"/>
                    <a:pt x="0" y="1395"/>
                  </a:cubicBezTo>
                  <a:cubicBezTo>
                    <a:pt x="0" y="1395"/>
                    <a:pt x="0" y="1395"/>
                    <a:pt x="0" y="1395"/>
                  </a:cubicBezTo>
                  <a:cubicBezTo>
                    <a:pt x="0" y="1415"/>
                    <a:pt x="16" y="1431"/>
                    <a:pt x="36" y="1431"/>
                  </a:cubicBezTo>
                  <a:cubicBezTo>
                    <a:pt x="36" y="1431"/>
                    <a:pt x="36" y="1431"/>
                    <a:pt x="36" y="1431"/>
                  </a:cubicBezTo>
                  <a:cubicBezTo>
                    <a:pt x="55" y="1431"/>
                    <a:pt x="71" y="1415"/>
                    <a:pt x="71" y="1395"/>
                  </a:cubicBezTo>
                  <a:close/>
                  <a:moveTo>
                    <a:pt x="235" y="1734"/>
                  </a:moveTo>
                  <a:cubicBezTo>
                    <a:pt x="235" y="1734"/>
                    <a:pt x="235" y="1734"/>
                    <a:pt x="235" y="1734"/>
                  </a:cubicBezTo>
                  <a:cubicBezTo>
                    <a:pt x="235" y="1715"/>
                    <a:pt x="219" y="1699"/>
                    <a:pt x="199" y="1699"/>
                  </a:cubicBezTo>
                  <a:cubicBezTo>
                    <a:pt x="199" y="1699"/>
                    <a:pt x="199" y="1699"/>
                    <a:pt x="199" y="1699"/>
                  </a:cubicBezTo>
                  <a:cubicBezTo>
                    <a:pt x="179" y="1699"/>
                    <a:pt x="163" y="1715"/>
                    <a:pt x="163" y="1734"/>
                  </a:cubicBezTo>
                  <a:cubicBezTo>
                    <a:pt x="163" y="1734"/>
                    <a:pt x="163" y="1734"/>
                    <a:pt x="163" y="1734"/>
                  </a:cubicBezTo>
                  <a:cubicBezTo>
                    <a:pt x="163" y="1754"/>
                    <a:pt x="179" y="1770"/>
                    <a:pt x="199" y="1770"/>
                  </a:cubicBezTo>
                  <a:cubicBezTo>
                    <a:pt x="199" y="1770"/>
                    <a:pt x="199" y="1770"/>
                    <a:pt x="199" y="1770"/>
                  </a:cubicBezTo>
                  <a:cubicBezTo>
                    <a:pt x="219" y="1770"/>
                    <a:pt x="235" y="1754"/>
                    <a:pt x="235" y="1734"/>
                  </a:cubicBezTo>
                  <a:close/>
                  <a:moveTo>
                    <a:pt x="71" y="1735"/>
                  </a:moveTo>
                  <a:cubicBezTo>
                    <a:pt x="71" y="1735"/>
                    <a:pt x="71" y="1735"/>
                    <a:pt x="71" y="1735"/>
                  </a:cubicBezTo>
                  <a:cubicBezTo>
                    <a:pt x="71" y="1715"/>
                    <a:pt x="55" y="1699"/>
                    <a:pt x="36" y="1699"/>
                  </a:cubicBezTo>
                  <a:cubicBezTo>
                    <a:pt x="36" y="1699"/>
                    <a:pt x="36" y="1699"/>
                    <a:pt x="36" y="1699"/>
                  </a:cubicBezTo>
                  <a:cubicBezTo>
                    <a:pt x="16" y="1699"/>
                    <a:pt x="0" y="1715"/>
                    <a:pt x="0" y="1735"/>
                  </a:cubicBezTo>
                  <a:cubicBezTo>
                    <a:pt x="0" y="1735"/>
                    <a:pt x="0" y="1735"/>
                    <a:pt x="0" y="1735"/>
                  </a:cubicBezTo>
                  <a:cubicBezTo>
                    <a:pt x="0" y="1754"/>
                    <a:pt x="16" y="1770"/>
                    <a:pt x="36" y="1770"/>
                  </a:cubicBezTo>
                  <a:cubicBezTo>
                    <a:pt x="36" y="1770"/>
                    <a:pt x="36" y="1770"/>
                    <a:pt x="36" y="1770"/>
                  </a:cubicBezTo>
                  <a:cubicBezTo>
                    <a:pt x="55" y="1770"/>
                    <a:pt x="71" y="1754"/>
                    <a:pt x="71" y="1735"/>
                  </a:cubicBezTo>
                  <a:close/>
                </a:path>
              </a:pathLst>
            </a:custGeom>
            <a:solidFill>
              <a:sysClr val="windowText" lastClr="000000">
                <a:lumMod val="95000"/>
                <a:lumOff val="5000"/>
              </a:sys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16" name="Freeform 797">
              <a:extLst>
                <a:ext uri="{FF2B5EF4-FFF2-40B4-BE49-F238E27FC236}">
                  <a16:creationId xmlns:a16="http://schemas.microsoft.com/office/drawing/2014/main" id="{847009DA-4B26-46C9-B7C9-804A03CF1FF0}"/>
                </a:ext>
              </a:extLst>
            </p:cNvPr>
            <p:cNvSpPr>
              <a:spLocks/>
            </p:cNvSpPr>
            <p:nvPr/>
          </p:nvSpPr>
          <p:spPr bwMode="auto">
            <a:xfrm>
              <a:off x="4587876" y="1403805"/>
              <a:ext cx="28575" cy="3684588"/>
            </a:xfrm>
            <a:custGeom>
              <a:avLst/>
              <a:gdLst>
                <a:gd name="T0" fmla="*/ 0 w 18"/>
                <a:gd name="T1" fmla="*/ 0 h 2321"/>
                <a:gd name="T2" fmla="*/ 18 w 18"/>
                <a:gd name="T3" fmla="*/ 0 h 2321"/>
                <a:gd name="T4" fmla="*/ 18 w 18"/>
                <a:gd name="T5" fmla="*/ 2312 h 2321"/>
                <a:gd name="T6" fmla="*/ 9 w 18"/>
                <a:gd name="T7" fmla="*/ 2321 h 2321"/>
                <a:gd name="T8" fmla="*/ 0 w 18"/>
                <a:gd name="T9" fmla="*/ 2312 h 2321"/>
                <a:gd name="T10" fmla="*/ 0 w 18"/>
                <a:gd name="T11" fmla="*/ 0 h 2321"/>
              </a:gdLst>
              <a:ahLst/>
              <a:cxnLst>
                <a:cxn ang="0">
                  <a:pos x="T0" y="T1"/>
                </a:cxn>
                <a:cxn ang="0">
                  <a:pos x="T2" y="T3"/>
                </a:cxn>
                <a:cxn ang="0">
                  <a:pos x="T4" y="T5"/>
                </a:cxn>
                <a:cxn ang="0">
                  <a:pos x="T6" y="T7"/>
                </a:cxn>
                <a:cxn ang="0">
                  <a:pos x="T8" y="T9"/>
                </a:cxn>
                <a:cxn ang="0">
                  <a:pos x="T10" y="T11"/>
                </a:cxn>
              </a:cxnLst>
              <a:rect l="0" t="0" r="r" b="b"/>
              <a:pathLst>
                <a:path w="18" h="2321">
                  <a:moveTo>
                    <a:pt x="0" y="0"/>
                  </a:moveTo>
                  <a:lnTo>
                    <a:pt x="18" y="0"/>
                  </a:lnTo>
                  <a:lnTo>
                    <a:pt x="18" y="2312"/>
                  </a:lnTo>
                  <a:lnTo>
                    <a:pt x="9" y="2321"/>
                  </a:lnTo>
                  <a:lnTo>
                    <a:pt x="0" y="2312"/>
                  </a:lnTo>
                  <a:lnTo>
                    <a:pt x="0" y="0"/>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17" name="Freeform 798">
              <a:extLst>
                <a:ext uri="{FF2B5EF4-FFF2-40B4-BE49-F238E27FC236}">
                  <a16:creationId xmlns:a16="http://schemas.microsoft.com/office/drawing/2014/main" id="{FF62437E-655C-4EBB-B819-3104A5242A89}"/>
                </a:ext>
              </a:extLst>
            </p:cNvPr>
            <p:cNvSpPr>
              <a:spLocks/>
            </p:cNvSpPr>
            <p:nvPr/>
          </p:nvSpPr>
          <p:spPr bwMode="auto">
            <a:xfrm>
              <a:off x="4406901" y="1695905"/>
              <a:ext cx="390525" cy="98425"/>
            </a:xfrm>
            <a:custGeom>
              <a:avLst/>
              <a:gdLst>
                <a:gd name="T0" fmla="*/ 9 w 28"/>
                <a:gd name="T1" fmla="*/ 1 h 7"/>
                <a:gd name="T2" fmla="*/ 16 w 28"/>
                <a:gd name="T3" fmla="*/ 1 h 7"/>
                <a:gd name="T4" fmla="*/ 24 w 28"/>
                <a:gd name="T5" fmla="*/ 1 h 7"/>
                <a:gd name="T6" fmla="*/ 23 w 28"/>
                <a:gd name="T7" fmla="*/ 6 h 7"/>
                <a:gd name="T8" fmla="*/ 17 w 28"/>
                <a:gd name="T9" fmla="*/ 6 h 7"/>
                <a:gd name="T10" fmla="*/ 9 w 28"/>
                <a:gd name="T11" fmla="*/ 6 h 7"/>
                <a:gd name="T12" fmla="*/ 3 w 28"/>
                <a:gd name="T13" fmla="*/ 6 h 7"/>
                <a:gd name="T14" fmla="*/ 2 w 28"/>
                <a:gd name="T15" fmla="*/ 1 h 7"/>
                <a:gd name="T16" fmla="*/ 9 w 28"/>
                <a:gd name="T17"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7">
                  <a:moveTo>
                    <a:pt x="9" y="1"/>
                  </a:moveTo>
                  <a:cubicBezTo>
                    <a:pt x="11" y="1"/>
                    <a:pt x="13" y="1"/>
                    <a:pt x="16" y="1"/>
                  </a:cubicBezTo>
                  <a:cubicBezTo>
                    <a:pt x="19" y="1"/>
                    <a:pt x="20" y="0"/>
                    <a:pt x="24" y="1"/>
                  </a:cubicBezTo>
                  <a:cubicBezTo>
                    <a:pt x="28" y="1"/>
                    <a:pt x="27" y="6"/>
                    <a:pt x="23" y="6"/>
                  </a:cubicBezTo>
                  <a:cubicBezTo>
                    <a:pt x="20" y="6"/>
                    <a:pt x="19" y="6"/>
                    <a:pt x="17" y="6"/>
                  </a:cubicBezTo>
                  <a:cubicBezTo>
                    <a:pt x="14" y="6"/>
                    <a:pt x="12" y="6"/>
                    <a:pt x="9" y="6"/>
                  </a:cubicBezTo>
                  <a:cubicBezTo>
                    <a:pt x="7" y="6"/>
                    <a:pt x="5" y="7"/>
                    <a:pt x="3" y="6"/>
                  </a:cubicBezTo>
                  <a:cubicBezTo>
                    <a:pt x="0" y="6"/>
                    <a:pt x="0" y="2"/>
                    <a:pt x="2" y="1"/>
                  </a:cubicBezTo>
                  <a:cubicBezTo>
                    <a:pt x="5" y="0"/>
                    <a:pt x="7" y="1"/>
                    <a:pt x="9" y="1"/>
                  </a:cubicBezTo>
                  <a:close/>
                </a:path>
              </a:pathLst>
            </a:custGeom>
            <a:gradFill>
              <a:gsLst>
                <a:gs pos="1000">
                  <a:sysClr val="windowText" lastClr="000000">
                    <a:lumMod val="65000"/>
                    <a:lumOff val="35000"/>
                  </a:sysClr>
                </a:gs>
                <a:gs pos="97000">
                  <a:sysClr val="windowText" lastClr="000000">
                    <a:lumMod val="65000"/>
                    <a:lumOff val="35000"/>
                  </a:sysClr>
                </a:gs>
                <a:gs pos="32000">
                  <a:sysClr val="window" lastClr="FFFFFF">
                    <a:lumMod val="85000"/>
                  </a:sysClr>
                </a:gs>
                <a:gs pos="66000">
                  <a:sysClr val="window" lastClr="FFFFFF">
                    <a:lumMod val="95000"/>
                  </a:sysClr>
                </a:gs>
              </a:gsLst>
              <a:lin ang="0" scaled="0"/>
            </a:gradFill>
            <a:ln>
              <a:noFill/>
            </a:ln>
            <a:effectLst>
              <a:outerShdw blurRad="25400" dist="25400" dir="2700000" algn="tl" rotWithShape="0">
                <a:prstClr val="black">
                  <a:alpha val="54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18" name="Freeform 799">
              <a:extLst>
                <a:ext uri="{FF2B5EF4-FFF2-40B4-BE49-F238E27FC236}">
                  <a16:creationId xmlns:a16="http://schemas.microsoft.com/office/drawing/2014/main" id="{308368D6-E774-4AC8-B131-BFBCFC24BAF7}"/>
                </a:ext>
              </a:extLst>
            </p:cNvPr>
            <p:cNvSpPr>
              <a:spLocks/>
            </p:cNvSpPr>
            <p:nvPr/>
          </p:nvSpPr>
          <p:spPr bwMode="auto">
            <a:xfrm>
              <a:off x="4406901" y="2310267"/>
              <a:ext cx="390525" cy="98425"/>
            </a:xfrm>
            <a:custGeom>
              <a:avLst/>
              <a:gdLst>
                <a:gd name="T0" fmla="*/ 9 w 28"/>
                <a:gd name="T1" fmla="*/ 1 h 7"/>
                <a:gd name="T2" fmla="*/ 16 w 28"/>
                <a:gd name="T3" fmla="*/ 1 h 7"/>
                <a:gd name="T4" fmla="*/ 24 w 28"/>
                <a:gd name="T5" fmla="*/ 1 h 7"/>
                <a:gd name="T6" fmla="*/ 23 w 28"/>
                <a:gd name="T7" fmla="*/ 6 h 7"/>
                <a:gd name="T8" fmla="*/ 17 w 28"/>
                <a:gd name="T9" fmla="*/ 6 h 7"/>
                <a:gd name="T10" fmla="*/ 9 w 28"/>
                <a:gd name="T11" fmla="*/ 6 h 7"/>
                <a:gd name="T12" fmla="*/ 3 w 28"/>
                <a:gd name="T13" fmla="*/ 6 h 7"/>
                <a:gd name="T14" fmla="*/ 2 w 28"/>
                <a:gd name="T15" fmla="*/ 1 h 7"/>
                <a:gd name="T16" fmla="*/ 9 w 28"/>
                <a:gd name="T17"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7">
                  <a:moveTo>
                    <a:pt x="9" y="1"/>
                  </a:moveTo>
                  <a:cubicBezTo>
                    <a:pt x="11" y="1"/>
                    <a:pt x="13" y="1"/>
                    <a:pt x="16" y="1"/>
                  </a:cubicBezTo>
                  <a:cubicBezTo>
                    <a:pt x="19" y="1"/>
                    <a:pt x="20" y="0"/>
                    <a:pt x="24" y="1"/>
                  </a:cubicBezTo>
                  <a:cubicBezTo>
                    <a:pt x="28" y="1"/>
                    <a:pt x="27" y="6"/>
                    <a:pt x="23" y="6"/>
                  </a:cubicBezTo>
                  <a:cubicBezTo>
                    <a:pt x="20" y="6"/>
                    <a:pt x="19" y="6"/>
                    <a:pt x="17" y="6"/>
                  </a:cubicBezTo>
                  <a:cubicBezTo>
                    <a:pt x="14" y="6"/>
                    <a:pt x="12" y="6"/>
                    <a:pt x="9" y="6"/>
                  </a:cubicBezTo>
                  <a:cubicBezTo>
                    <a:pt x="7" y="6"/>
                    <a:pt x="5" y="7"/>
                    <a:pt x="3" y="6"/>
                  </a:cubicBezTo>
                  <a:cubicBezTo>
                    <a:pt x="0" y="6"/>
                    <a:pt x="0" y="2"/>
                    <a:pt x="2" y="1"/>
                  </a:cubicBezTo>
                  <a:cubicBezTo>
                    <a:pt x="5" y="0"/>
                    <a:pt x="7" y="1"/>
                    <a:pt x="9" y="1"/>
                  </a:cubicBezTo>
                  <a:close/>
                </a:path>
              </a:pathLst>
            </a:custGeom>
            <a:gradFill>
              <a:gsLst>
                <a:gs pos="1000">
                  <a:sysClr val="windowText" lastClr="000000">
                    <a:lumMod val="65000"/>
                    <a:lumOff val="35000"/>
                  </a:sysClr>
                </a:gs>
                <a:gs pos="97000">
                  <a:sysClr val="windowText" lastClr="000000">
                    <a:lumMod val="65000"/>
                    <a:lumOff val="35000"/>
                  </a:sysClr>
                </a:gs>
                <a:gs pos="32000">
                  <a:sysClr val="window" lastClr="FFFFFF">
                    <a:lumMod val="85000"/>
                  </a:sysClr>
                </a:gs>
                <a:gs pos="66000">
                  <a:sysClr val="window" lastClr="FFFFFF">
                    <a:lumMod val="95000"/>
                  </a:sysClr>
                </a:gs>
              </a:gsLst>
              <a:lin ang="0" scaled="0"/>
            </a:gradFill>
            <a:ln>
              <a:noFill/>
            </a:ln>
            <a:effectLst>
              <a:outerShdw blurRad="25400" dist="25400" dir="2700000" algn="tl" rotWithShape="0">
                <a:prstClr val="black">
                  <a:alpha val="54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19" name="Freeform 800">
              <a:extLst>
                <a:ext uri="{FF2B5EF4-FFF2-40B4-BE49-F238E27FC236}">
                  <a16:creationId xmlns:a16="http://schemas.microsoft.com/office/drawing/2014/main" id="{BFC6E4E7-B388-44C1-91D0-435668B9A60A}"/>
                </a:ext>
              </a:extLst>
            </p:cNvPr>
            <p:cNvSpPr>
              <a:spLocks/>
            </p:cNvSpPr>
            <p:nvPr/>
          </p:nvSpPr>
          <p:spPr bwMode="auto">
            <a:xfrm>
              <a:off x="4406901" y="2924630"/>
              <a:ext cx="390525" cy="96838"/>
            </a:xfrm>
            <a:custGeom>
              <a:avLst/>
              <a:gdLst>
                <a:gd name="T0" fmla="*/ 9 w 28"/>
                <a:gd name="T1" fmla="*/ 1 h 7"/>
                <a:gd name="T2" fmla="*/ 16 w 28"/>
                <a:gd name="T3" fmla="*/ 1 h 7"/>
                <a:gd name="T4" fmla="*/ 24 w 28"/>
                <a:gd name="T5" fmla="*/ 1 h 7"/>
                <a:gd name="T6" fmla="*/ 23 w 28"/>
                <a:gd name="T7" fmla="*/ 6 h 7"/>
                <a:gd name="T8" fmla="*/ 17 w 28"/>
                <a:gd name="T9" fmla="*/ 6 h 7"/>
                <a:gd name="T10" fmla="*/ 9 w 28"/>
                <a:gd name="T11" fmla="*/ 6 h 7"/>
                <a:gd name="T12" fmla="*/ 3 w 28"/>
                <a:gd name="T13" fmla="*/ 6 h 7"/>
                <a:gd name="T14" fmla="*/ 2 w 28"/>
                <a:gd name="T15" fmla="*/ 1 h 7"/>
                <a:gd name="T16" fmla="*/ 9 w 28"/>
                <a:gd name="T17"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7">
                  <a:moveTo>
                    <a:pt x="9" y="1"/>
                  </a:moveTo>
                  <a:cubicBezTo>
                    <a:pt x="11" y="1"/>
                    <a:pt x="13" y="1"/>
                    <a:pt x="16" y="1"/>
                  </a:cubicBezTo>
                  <a:cubicBezTo>
                    <a:pt x="19" y="1"/>
                    <a:pt x="20" y="0"/>
                    <a:pt x="24" y="1"/>
                  </a:cubicBezTo>
                  <a:cubicBezTo>
                    <a:pt x="28" y="1"/>
                    <a:pt x="27" y="6"/>
                    <a:pt x="23" y="6"/>
                  </a:cubicBezTo>
                  <a:cubicBezTo>
                    <a:pt x="20" y="6"/>
                    <a:pt x="19" y="6"/>
                    <a:pt x="17" y="6"/>
                  </a:cubicBezTo>
                  <a:cubicBezTo>
                    <a:pt x="14" y="6"/>
                    <a:pt x="12" y="6"/>
                    <a:pt x="9" y="6"/>
                  </a:cubicBezTo>
                  <a:cubicBezTo>
                    <a:pt x="7" y="6"/>
                    <a:pt x="5" y="7"/>
                    <a:pt x="3" y="6"/>
                  </a:cubicBezTo>
                  <a:cubicBezTo>
                    <a:pt x="0" y="6"/>
                    <a:pt x="0" y="2"/>
                    <a:pt x="2" y="1"/>
                  </a:cubicBezTo>
                  <a:cubicBezTo>
                    <a:pt x="5" y="0"/>
                    <a:pt x="7" y="1"/>
                    <a:pt x="9" y="1"/>
                  </a:cubicBezTo>
                  <a:close/>
                </a:path>
              </a:pathLst>
            </a:custGeom>
            <a:gradFill>
              <a:gsLst>
                <a:gs pos="1000">
                  <a:sysClr val="windowText" lastClr="000000">
                    <a:lumMod val="65000"/>
                    <a:lumOff val="35000"/>
                  </a:sysClr>
                </a:gs>
                <a:gs pos="97000">
                  <a:sysClr val="windowText" lastClr="000000">
                    <a:lumMod val="65000"/>
                    <a:lumOff val="35000"/>
                  </a:sysClr>
                </a:gs>
                <a:gs pos="32000">
                  <a:sysClr val="window" lastClr="FFFFFF">
                    <a:lumMod val="85000"/>
                  </a:sysClr>
                </a:gs>
                <a:gs pos="66000">
                  <a:sysClr val="window" lastClr="FFFFFF">
                    <a:lumMod val="95000"/>
                  </a:sysClr>
                </a:gs>
              </a:gsLst>
              <a:lin ang="0" scaled="0"/>
            </a:gradFill>
            <a:ln>
              <a:noFill/>
            </a:ln>
            <a:effectLst>
              <a:outerShdw blurRad="25400" dist="25400" dir="2700000" algn="tl" rotWithShape="0">
                <a:prstClr val="black">
                  <a:alpha val="54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20" name="Freeform 801">
              <a:extLst>
                <a:ext uri="{FF2B5EF4-FFF2-40B4-BE49-F238E27FC236}">
                  <a16:creationId xmlns:a16="http://schemas.microsoft.com/office/drawing/2014/main" id="{B041BE58-52D7-408E-88F5-DB3F3F62D9CA}"/>
                </a:ext>
              </a:extLst>
            </p:cNvPr>
            <p:cNvSpPr>
              <a:spLocks/>
            </p:cNvSpPr>
            <p:nvPr/>
          </p:nvSpPr>
          <p:spPr bwMode="auto">
            <a:xfrm>
              <a:off x="4406901" y="3538993"/>
              <a:ext cx="390525" cy="96838"/>
            </a:xfrm>
            <a:custGeom>
              <a:avLst/>
              <a:gdLst>
                <a:gd name="T0" fmla="*/ 9 w 28"/>
                <a:gd name="T1" fmla="*/ 1 h 7"/>
                <a:gd name="T2" fmla="*/ 16 w 28"/>
                <a:gd name="T3" fmla="*/ 1 h 7"/>
                <a:gd name="T4" fmla="*/ 24 w 28"/>
                <a:gd name="T5" fmla="*/ 1 h 7"/>
                <a:gd name="T6" fmla="*/ 23 w 28"/>
                <a:gd name="T7" fmla="*/ 6 h 7"/>
                <a:gd name="T8" fmla="*/ 17 w 28"/>
                <a:gd name="T9" fmla="*/ 6 h 7"/>
                <a:gd name="T10" fmla="*/ 9 w 28"/>
                <a:gd name="T11" fmla="*/ 6 h 7"/>
                <a:gd name="T12" fmla="*/ 3 w 28"/>
                <a:gd name="T13" fmla="*/ 6 h 7"/>
                <a:gd name="T14" fmla="*/ 2 w 28"/>
                <a:gd name="T15" fmla="*/ 1 h 7"/>
                <a:gd name="T16" fmla="*/ 9 w 28"/>
                <a:gd name="T17"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7">
                  <a:moveTo>
                    <a:pt x="9" y="1"/>
                  </a:moveTo>
                  <a:cubicBezTo>
                    <a:pt x="11" y="1"/>
                    <a:pt x="13" y="1"/>
                    <a:pt x="16" y="1"/>
                  </a:cubicBezTo>
                  <a:cubicBezTo>
                    <a:pt x="19" y="1"/>
                    <a:pt x="20" y="0"/>
                    <a:pt x="24" y="1"/>
                  </a:cubicBezTo>
                  <a:cubicBezTo>
                    <a:pt x="28" y="1"/>
                    <a:pt x="27" y="6"/>
                    <a:pt x="23" y="6"/>
                  </a:cubicBezTo>
                  <a:cubicBezTo>
                    <a:pt x="20" y="6"/>
                    <a:pt x="19" y="6"/>
                    <a:pt x="17" y="6"/>
                  </a:cubicBezTo>
                  <a:cubicBezTo>
                    <a:pt x="14" y="6"/>
                    <a:pt x="12" y="6"/>
                    <a:pt x="9" y="6"/>
                  </a:cubicBezTo>
                  <a:cubicBezTo>
                    <a:pt x="7" y="6"/>
                    <a:pt x="5" y="7"/>
                    <a:pt x="3" y="6"/>
                  </a:cubicBezTo>
                  <a:cubicBezTo>
                    <a:pt x="0" y="6"/>
                    <a:pt x="0" y="2"/>
                    <a:pt x="2" y="1"/>
                  </a:cubicBezTo>
                  <a:cubicBezTo>
                    <a:pt x="5" y="0"/>
                    <a:pt x="7" y="1"/>
                    <a:pt x="9" y="1"/>
                  </a:cubicBezTo>
                  <a:close/>
                </a:path>
              </a:pathLst>
            </a:custGeom>
            <a:gradFill>
              <a:gsLst>
                <a:gs pos="1000">
                  <a:sysClr val="windowText" lastClr="000000">
                    <a:lumMod val="65000"/>
                    <a:lumOff val="35000"/>
                  </a:sysClr>
                </a:gs>
                <a:gs pos="97000">
                  <a:sysClr val="windowText" lastClr="000000">
                    <a:lumMod val="65000"/>
                    <a:lumOff val="35000"/>
                  </a:sysClr>
                </a:gs>
                <a:gs pos="32000">
                  <a:sysClr val="window" lastClr="FFFFFF">
                    <a:lumMod val="85000"/>
                  </a:sysClr>
                </a:gs>
                <a:gs pos="66000">
                  <a:sysClr val="window" lastClr="FFFFFF">
                    <a:lumMod val="95000"/>
                  </a:sysClr>
                </a:gs>
              </a:gsLst>
              <a:lin ang="0" scaled="0"/>
            </a:gradFill>
            <a:ln>
              <a:noFill/>
            </a:ln>
            <a:effectLst>
              <a:outerShdw blurRad="25400" dist="25400" dir="2700000" algn="tl" rotWithShape="0">
                <a:prstClr val="black">
                  <a:alpha val="54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21" name="Freeform 802">
              <a:extLst>
                <a:ext uri="{FF2B5EF4-FFF2-40B4-BE49-F238E27FC236}">
                  <a16:creationId xmlns:a16="http://schemas.microsoft.com/office/drawing/2014/main" id="{5D116683-5659-4F2D-B8A3-3CBB3D619FFE}"/>
                </a:ext>
              </a:extLst>
            </p:cNvPr>
            <p:cNvSpPr>
              <a:spLocks/>
            </p:cNvSpPr>
            <p:nvPr/>
          </p:nvSpPr>
          <p:spPr bwMode="auto">
            <a:xfrm>
              <a:off x="4406901" y="4153355"/>
              <a:ext cx="390525" cy="96838"/>
            </a:xfrm>
            <a:custGeom>
              <a:avLst/>
              <a:gdLst>
                <a:gd name="T0" fmla="*/ 9 w 28"/>
                <a:gd name="T1" fmla="*/ 1 h 7"/>
                <a:gd name="T2" fmla="*/ 16 w 28"/>
                <a:gd name="T3" fmla="*/ 1 h 7"/>
                <a:gd name="T4" fmla="*/ 24 w 28"/>
                <a:gd name="T5" fmla="*/ 1 h 7"/>
                <a:gd name="T6" fmla="*/ 23 w 28"/>
                <a:gd name="T7" fmla="*/ 6 h 7"/>
                <a:gd name="T8" fmla="*/ 17 w 28"/>
                <a:gd name="T9" fmla="*/ 6 h 7"/>
                <a:gd name="T10" fmla="*/ 9 w 28"/>
                <a:gd name="T11" fmla="*/ 6 h 7"/>
                <a:gd name="T12" fmla="*/ 3 w 28"/>
                <a:gd name="T13" fmla="*/ 6 h 7"/>
                <a:gd name="T14" fmla="*/ 2 w 28"/>
                <a:gd name="T15" fmla="*/ 1 h 7"/>
                <a:gd name="T16" fmla="*/ 9 w 28"/>
                <a:gd name="T17"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7">
                  <a:moveTo>
                    <a:pt x="9" y="1"/>
                  </a:moveTo>
                  <a:cubicBezTo>
                    <a:pt x="11" y="1"/>
                    <a:pt x="13" y="1"/>
                    <a:pt x="16" y="1"/>
                  </a:cubicBezTo>
                  <a:cubicBezTo>
                    <a:pt x="19" y="1"/>
                    <a:pt x="20" y="0"/>
                    <a:pt x="24" y="1"/>
                  </a:cubicBezTo>
                  <a:cubicBezTo>
                    <a:pt x="28" y="1"/>
                    <a:pt x="27" y="6"/>
                    <a:pt x="23" y="6"/>
                  </a:cubicBezTo>
                  <a:cubicBezTo>
                    <a:pt x="20" y="6"/>
                    <a:pt x="19" y="6"/>
                    <a:pt x="17" y="6"/>
                  </a:cubicBezTo>
                  <a:cubicBezTo>
                    <a:pt x="14" y="6"/>
                    <a:pt x="12" y="6"/>
                    <a:pt x="9" y="6"/>
                  </a:cubicBezTo>
                  <a:cubicBezTo>
                    <a:pt x="7" y="6"/>
                    <a:pt x="5" y="7"/>
                    <a:pt x="3" y="6"/>
                  </a:cubicBezTo>
                  <a:cubicBezTo>
                    <a:pt x="0" y="6"/>
                    <a:pt x="0" y="2"/>
                    <a:pt x="2" y="1"/>
                  </a:cubicBezTo>
                  <a:cubicBezTo>
                    <a:pt x="5" y="0"/>
                    <a:pt x="7" y="1"/>
                    <a:pt x="9" y="1"/>
                  </a:cubicBezTo>
                  <a:close/>
                </a:path>
              </a:pathLst>
            </a:custGeom>
            <a:gradFill>
              <a:gsLst>
                <a:gs pos="1000">
                  <a:sysClr val="windowText" lastClr="000000">
                    <a:lumMod val="65000"/>
                    <a:lumOff val="35000"/>
                  </a:sysClr>
                </a:gs>
                <a:gs pos="97000">
                  <a:sysClr val="windowText" lastClr="000000">
                    <a:lumMod val="65000"/>
                    <a:lumOff val="35000"/>
                  </a:sysClr>
                </a:gs>
                <a:gs pos="32000">
                  <a:sysClr val="window" lastClr="FFFFFF">
                    <a:lumMod val="85000"/>
                  </a:sysClr>
                </a:gs>
                <a:gs pos="66000">
                  <a:sysClr val="window" lastClr="FFFFFF">
                    <a:lumMod val="95000"/>
                  </a:sysClr>
                </a:gs>
              </a:gsLst>
              <a:lin ang="0" scaled="0"/>
            </a:gradFill>
            <a:ln>
              <a:noFill/>
            </a:ln>
            <a:effectLst>
              <a:outerShdw blurRad="25400" dist="25400" dir="2700000" algn="tl" rotWithShape="0">
                <a:prstClr val="black">
                  <a:alpha val="54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22" name="Freeform 803">
              <a:extLst>
                <a:ext uri="{FF2B5EF4-FFF2-40B4-BE49-F238E27FC236}">
                  <a16:creationId xmlns:a16="http://schemas.microsoft.com/office/drawing/2014/main" id="{477549D3-E357-499A-9DBF-B0E806A3BF86}"/>
                </a:ext>
              </a:extLst>
            </p:cNvPr>
            <p:cNvSpPr>
              <a:spLocks/>
            </p:cNvSpPr>
            <p:nvPr/>
          </p:nvSpPr>
          <p:spPr bwMode="auto">
            <a:xfrm>
              <a:off x="4406901" y="4766130"/>
              <a:ext cx="390525" cy="98425"/>
            </a:xfrm>
            <a:custGeom>
              <a:avLst/>
              <a:gdLst>
                <a:gd name="T0" fmla="*/ 9 w 28"/>
                <a:gd name="T1" fmla="*/ 1 h 7"/>
                <a:gd name="T2" fmla="*/ 16 w 28"/>
                <a:gd name="T3" fmla="*/ 1 h 7"/>
                <a:gd name="T4" fmla="*/ 24 w 28"/>
                <a:gd name="T5" fmla="*/ 1 h 7"/>
                <a:gd name="T6" fmla="*/ 23 w 28"/>
                <a:gd name="T7" fmla="*/ 6 h 7"/>
                <a:gd name="T8" fmla="*/ 17 w 28"/>
                <a:gd name="T9" fmla="*/ 6 h 7"/>
                <a:gd name="T10" fmla="*/ 9 w 28"/>
                <a:gd name="T11" fmla="*/ 6 h 7"/>
                <a:gd name="T12" fmla="*/ 3 w 28"/>
                <a:gd name="T13" fmla="*/ 6 h 7"/>
                <a:gd name="T14" fmla="*/ 2 w 28"/>
                <a:gd name="T15" fmla="*/ 1 h 7"/>
                <a:gd name="T16" fmla="*/ 9 w 28"/>
                <a:gd name="T17"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7">
                  <a:moveTo>
                    <a:pt x="9" y="1"/>
                  </a:moveTo>
                  <a:cubicBezTo>
                    <a:pt x="11" y="1"/>
                    <a:pt x="13" y="1"/>
                    <a:pt x="16" y="1"/>
                  </a:cubicBezTo>
                  <a:cubicBezTo>
                    <a:pt x="19" y="1"/>
                    <a:pt x="20" y="0"/>
                    <a:pt x="24" y="1"/>
                  </a:cubicBezTo>
                  <a:cubicBezTo>
                    <a:pt x="28" y="1"/>
                    <a:pt x="27" y="6"/>
                    <a:pt x="23" y="6"/>
                  </a:cubicBezTo>
                  <a:cubicBezTo>
                    <a:pt x="20" y="6"/>
                    <a:pt x="19" y="6"/>
                    <a:pt x="17" y="6"/>
                  </a:cubicBezTo>
                  <a:cubicBezTo>
                    <a:pt x="14" y="6"/>
                    <a:pt x="12" y="6"/>
                    <a:pt x="9" y="6"/>
                  </a:cubicBezTo>
                  <a:cubicBezTo>
                    <a:pt x="7" y="6"/>
                    <a:pt x="5" y="7"/>
                    <a:pt x="3" y="6"/>
                  </a:cubicBezTo>
                  <a:cubicBezTo>
                    <a:pt x="0" y="6"/>
                    <a:pt x="0" y="2"/>
                    <a:pt x="2" y="1"/>
                  </a:cubicBezTo>
                  <a:cubicBezTo>
                    <a:pt x="5" y="0"/>
                    <a:pt x="7" y="1"/>
                    <a:pt x="9" y="1"/>
                  </a:cubicBezTo>
                  <a:close/>
                </a:path>
              </a:pathLst>
            </a:custGeom>
            <a:gradFill>
              <a:gsLst>
                <a:gs pos="1000">
                  <a:sysClr val="windowText" lastClr="000000">
                    <a:lumMod val="65000"/>
                    <a:lumOff val="35000"/>
                  </a:sysClr>
                </a:gs>
                <a:gs pos="97000">
                  <a:sysClr val="windowText" lastClr="000000">
                    <a:lumMod val="65000"/>
                    <a:lumOff val="35000"/>
                  </a:sysClr>
                </a:gs>
                <a:gs pos="32000">
                  <a:sysClr val="window" lastClr="FFFFFF">
                    <a:lumMod val="85000"/>
                  </a:sysClr>
                </a:gs>
                <a:gs pos="66000">
                  <a:sysClr val="window" lastClr="FFFFFF">
                    <a:lumMod val="95000"/>
                  </a:sysClr>
                </a:gs>
              </a:gsLst>
              <a:lin ang="0" scaled="0"/>
            </a:gradFill>
            <a:ln>
              <a:noFill/>
            </a:ln>
            <a:effectLst>
              <a:outerShdw blurRad="25400" dist="25400" dir="2700000" algn="tl" rotWithShape="0">
                <a:prstClr val="black">
                  <a:alpha val="54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grpSp>
      <p:grpSp>
        <p:nvGrpSpPr>
          <p:cNvPr id="165" name="marker">
            <a:extLst>
              <a:ext uri="{FF2B5EF4-FFF2-40B4-BE49-F238E27FC236}">
                <a16:creationId xmlns:a16="http://schemas.microsoft.com/office/drawing/2014/main" id="{29D0D2F2-1AD3-455E-A74B-7442AB238476}"/>
              </a:ext>
            </a:extLst>
          </p:cNvPr>
          <p:cNvGrpSpPr/>
          <p:nvPr/>
        </p:nvGrpSpPr>
        <p:grpSpPr>
          <a:xfrm rot="5001843">
            <a:off x="2590394" y="1204283"/>
            <a:ext cx="1896729" cy="364117"/>
            <a:chOff x="1558922" y="191671"/>
            <a:chExt cx="2174876" cy="417513"/>
          </a:xfrm>
        </p:grpSpPr>
        <p:sp>
          <p:nvSpPr>
            <p:cNvPr id="166" name="Freeform 794">
              <a:extLst>
                <a:ext uri="{FF2B5EF4-FFF2-40B4-BE49-F238E27FC236}">
                  <a16:creationId xmlns:a16="http://schemas.microsoft.com/office/drawing/2014/main" id="{056727DB-0F89-47DB-BC19-D547AF53CB83}"/>
                </a:ext>
              </a:extLst>
            </p:cNvPr>
            <p:cNvSpPr>
              <a:spLocks/>
            </p:cNvSpPr>
            <p:nvPr/>
          </p:nvSpPr>
          <p:spPr bwMode="auto">
            <a:xfrm>
              <a:off x="1558922" y="191671"/>
              <a:ext cx="808038" cy="417513"/>
            </a:xfrm>
            <a:custGeom>
              <a:avLst/>
              <a:gdLst>
                <a:gd name="T0" fmla="*/ 4 w 58"/>
                <a:gd name="T1" fmla="*/ 0 h 30"/>
                <a:gd name="T2" fmla="*/ 0 w 58"/>
                <a:gd name="T3" fmla="*/ 4 h 30"/>
                <a:gd name="T4" fmla="*/ 0 w 58"/>
                <a:gd name="T5" fmla="*/ 26 h 30"/>
                <a:gd name="T6" fmla="*/ 4 w 58"/>
                <a:gd name="T7" fmla="*/ 30 h 30"/>
                <a:gd name="T8" fmla="*/ 58 w 58"/>
                <a:gd name="T9" fmla="*/ 30 h 30"/>
                <a:gd name="T10" fmla="*/ 58 w 58"/>
                <a:gd name="T11" fmla="*/ 0 h 30"/>
                <a:gd name="T12" fmla="*/ 4 w 5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58" h="30">
                  <a:moveTo>
                    <a:pt x="4" y="0"/>
                  </a:moveTo>
                  <a:cubicBezTo>
                    <a:pt x="2" y="0"/>
                    <a:pt x="0" y="2"/>
                    <a:pt x="0" y="4"/>
                  </a:cubicBezTo>
                  <a:cubicBezTo>
                    <a:pt x="0" y="26"/>
                    <a:pt x="0" y="26"/>
                    <a:pt x="0" y="26"/>
                  </a:cubicBezTo>
                  <a:cubicBezTo>
                    <a:pt x="0" y="28"/>
                    <a:pt x="2" y="30"/>
                    <a:pt x="4" y="30"/>
                  </a:cubicBezTo>
                  <a:cubicBezTo>
                    <a:pt x="58" y="30"/>
                    <a:pt x="58" y="30"/>
                    <a:pt x="58" y="30"/>
                  </a:cubicBezTo>
                  <a:cubicBezTo>
                    <a:pt x="58" y="20"/>
                    <a:pt x="58" y="10"/>
                    <a:pt x="58" y="0"/>
                  </a:cubicBezTo>
                  <a:lnTo>
                    <a:pt x="4" y="0"/>
                  </a:lnTo>
                  <a:close/>
                </a:path>
              </a:pathLst>
            </a:custGeom>
            <a:gradFill>
              <a:gsLst>
                <a:gs pos="100000">
                  <a:sysClr val="window" lastClr="FFFFFF">
                    <a:lumMod val="95000"/>
                    <a:alpha val="60000"/>
                  </a:sysClr>
                </a:gs>
                <a:gs pos="0">
                  <a:sysClr val="window" lastClr="FFFFFF">
                    <a:alpha val="60000"/>
                  </a:sysClr>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67" name="Freeform 795">
              <a:extLst>
                <a:ext uri="{FF2B5EF4-FFF2-40B4-BE49-F238E27FC236}">
                  <a16:creationId xmlns:a16="http://schemas.microsoft.com/office/drawing/2014/main" id="{B3482208-1B92-4740-B825-D894635286B0}"/>
                </a:ext>
              </a:extLst>
            </p:cNvPr>
            <p:cNvSpPr>
              <a:spLocks/>
            </p:cNvSpPr>
            <p:nvPr/>
          </p:nvSpPr>
          <p:spPr bwMode="auto">
            <a:xfrm>
              <a:off x="2366960" y="191671"/>
              <a:ext cx="1366838" cy="417513"/>
            </a:xfrm>
            <a:custGeom>
              <a:avLst/>
              <a:gdLst>
                <a:gd name="T0" fmla="*/ 94 w 98"/>
                <a:gd name="T1" fmla="*/ 0 h 30"/>
                <a:gd name="T2" fmla="*/ 0 w 98"/>
                <a:gd name="T3" fmla="*/ 0 h 30"/>
                <a:gd name="T4" fmla="*/ 0 w 98"/>
                <a:gd name="T5" fmla="*/ 30 h 30"/>
                <a:gd name="T6" fmla="*/ 94 w 98"/>
                <a:gd name="T7" fmla="*/ 30 h 30"/>
                <a:gd name="T8" fmla="*/ 98 w 98"/>
                <a:gd name="T9" fmla="*/ 26 h 30"/>
                <a:gd name="T10" fmla="*/ 98 w 98"/>
                <a:gd name="T11" fmla="*/ 4 h 30"/>
                <a:gd name="T12" fmla="*/ 94 w 9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98" h="30">
                  <a:moveTo>
                    <a:pt x="94" y="0"/>
                  </a:moveTo>
                  <a:cubicBezTo>
                    <a:pt x="0" y="0"/>
                    <a:pt x="0" y="0"/>
                    <a:pt x="0" y="0"/>
                  </a:cubicBezTo>
                  <a:cubicBezTo>
                    <a:pt x="0" y="10"/>
                    <a:pt x="0" y="20"/>
                    <a:pt x="0" y="30"/>
                  </a:cubicBezTo>
                  <a:cubicBezTo>
                    <a:pt x="94" y="30"/>
                    <a:pt x="94" y="30"/>
                    <a:pt x="94" y="30"/>
                  </a:cubicBezTo>
                  <a:cubicBezTo>
                    <a:pt x="96" y="30"/>
                    <a:pt x="98" y="28"/>
                    <a:pt x="98" y="26"/>
                  </a:cubicBezTo>
                  <a:cubicBezTo>
                    <a:pt x="98" y="4"/>
                    <a:pt x="98" y="4"/>
                    <a:pt x="98" y="4"/>
                  </a:cubicBezTo>
                  <a:cubicBezTo>
                    <a:pt x="98" y="2"/>
                    <a:pt x="96" y="0"/>
                    <a:pt x="94" y="0"/>
                  </a:cubicBezTo>
                  <a:close/>
                </a:path>
              </a:pathLst>
            </a:custGeom>
            <a:gradFill>
              <a:gsLst>
                <a:gs pos="98020">
                  <a:sysClr val="window" lastClr="FFFFFF">
                    <a:lumMod val="95000"/>
                    <a:alpha val="74000"/>
                  </a:sysClr>
                </a:gs>
                <a:gs pos="72000">
                  <a:sysClr val="window" lastClr="FFFFFF">
                    <a:lumMod val="95000"/>
                    <a:alpha val="74000"/>
                  </a:sysClr>
                </a:gs>
                <a:gs pos="0">
                  <a:sysClr val="window" lastClr="FFFFFF">
                    <a:lumMod val="95000"/>
                    <a:alpha val="74000"/>
                  </a:sysClr>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68" name="Freeform 796">
              <a:extLst>
                <a:ext uri="{FF2B5EF4-FFF2-40B4-BE49-F238E27FC236}">
                  <a16:creationId xmlns:a16="http://schemas.microsoft.com/office/drawing/2014/main" id="{44E1F973-7DE6-44C4-8E76-0A26676A1D91}"/>
                </a:ext>
              </a:extLst>
            </p:cNvPr>
            <p:cNvSpPr>
              <a:spLocks/>
            </p:cNvSpPr>
            <p:nvPr/>
          </p:nvSpPr>
          <p:spPr bwMode="auto">
            <a:xfrm>
              <a:off x="1558922" y="197097"/>
              <a:ext cx="795338" cy="404813"/>
            </a:xfrm>
            <a:custGeom>
              <a:avLst/>
              <a:gdLst>
                <a:gd name="T0" fmla="*/ 4 w 57"/>
                <a:gd name="T1" fmla="*/ 0 h 29"/>
                <a:gd name="T2" fmla="*/ 0 w 57"/>
                <a:gd name="T3" fmla="*/ 4 h 29"/>
                <a:gd name="T4" fmla="*/ 0 w 57"/>
                <a:gd name="T5" fmla="*/ 26 h 29"/>
                <a:gd name="T6" fmla="*/ 4 w 57"/>
                <a:gd name="T7" fmla="*/ 29 h 29"/>
                <a:gd name="T8" fmla="*/ 57 w 57"/>
                <a:gd name="T9" fmla="*/ 29 h 29"/>
                <a:gd name="T10" fmla="*/ 57 w 57"/>
                <a:gd name="T11" fmla="*/ 0 h 29"/>
                <a:gd name="T12" fmla="*/ 4 w 57"/>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57" h="29">
                  <a:moveTo>
                    <a:pt x="4" y="0"/>
                  </a:moveTo>
                  <a:cubicBezTo>
                    <a:pt x="2" y="0"/>
                    <a:pt x="0" y="2"/>
                    <a:pt x="0" y="4"/>
                  </a:cubicBezTo>
                  <a:cubicBezTo>
                    <a:pt x="0" y="26"/>
                    <a:pt x="0" y="26"/>
                    <a:pt x="0" y="26"/>
                  </a:cubicBezTo>
                  <a:cubicBezTo>
                    <a:pt x="0" y="28"/>
                    <a:pt x="2" y="29"/>
                    <a:pt x="4" y="29"/>
                  </a:cubicBezTo>
                  <a:cubicBezTo>
                    <a:pt x="57" y="29"/>
                    <a:pt x="57" y="29"/>
                    <a:pt x="57" y="29"/>
                  </a:cubicBezTo>
                  <a:cubicBezTo>
                    <a:pt x="57" y="20"/>
                    <a:pt x="57" y="10"/>
                    <a:pt x="57" y="0"/>
                  </a:cubicBezTo>
                  <a:lnTo>
                    <a:pt x="4" y="0"/>
                  </a:lnTo>
                  <a:close/>
                </a:path>
              </a:pathLst>
            </a:custGeom>
            <a:gradFill>
              <a:gsLst>
                <a:gs pos="100000">
                  <a:srgbClr val="22AFD0">
                    <a:lumMod val="75000"/>
                    <a:alpha val="70000"/>
                  </a:srgbClr>
                </a:gs>
                <a:gs pos="0">
                  <a:srgbClr val="22AFD0">
                    <a:alpha val="70000"/>
                  </a:srgbClr>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grpSp>
      <p:grpSp>
        <p:nvGrpSpPr>
          <p:cNvPr id="169" name="marker2">
            <a:extLst>
              <a:ext uri="{FF2B5EF4-FFF2-40B4-BE49-F238E27FC236}">
                <a16:creationId xmlns:a16="http://schemas.microsoft.com/office/drawing/2014/main" id="{A2A5237F-4E6C-4674-ACAD-05776EDF4360}"/>
              </a:ext>
            </a:extLst>
          </p:cNvPr>
          <p:cNvGrpSpPr/>
          <p:nvPr/>
        </p:nvGrpSpPr>
        <p:grpSpPr>
          <a:xfrm rot="5001843">
            <a:off x="2075009" y="1267441"/>
            <a:ext cx="1896729" cy="364117"/>
            <a:chOff x="1558922" y="191671"/>
            <a:chExt cx="2174876" cy="417513"/>
          </a:xfrm>
        </p:grpSpPr>
        <p:sp>
          <p:nvSpPr>
            <p:cNvPr id="170" name="Freeform 794">
              <a:extLst>
                <a:ext uri="{FF2B5EF4-FFF2-40B4-BE49-F238E27FC236}">
                  <a16:creationId xmlns:a16="http://schemas.microsoft.com/office/drawing/2014/main" id="{462B5FAA-0D32-4F55-9645-D4684A7F5933}"/>
                </a:ext>
              </a:extLst>
            </p:cNvPr>
            <p:cNvSpPr>
              <a:spLocks/>
            </p:cNvSpPr>
            <p:nvPr/>
          </p:nvSpPr>
          <p:spPr bwMode="auto">
            <a:xfrm>
              <a:off x="1558922" y="191671"/>
              <a:ext cx="808038" cy="417513"/>
            </a:xfrm>
            <a:custGeom>
              <a:avLst/>
              <a:gdLst>
                <a:gd name="T0" fmla="*/ 4 w 58"/>
                <a:gd name="T1" fmla="*/ 0 h 30"/>
                <a:gd name="T2" fmla="*/ 0 w 58"/>
                <a:gd name="T3" fmla="*/ 4 h 30"/>
                <a:gd name="T4" fmla="*/ 0 w 58"/>
                <a:gd name="T5" fmla="*/ 26 h 30"/>
                <a:gd name="T6" fmla="*/ 4 w 58"/>
                <a:gd name="T7" fmla="*/ 30 h 30"/>
                <a:gd name="T8" fmla="*/ 58 w 58"/>
                <a:gd name="T9" fmla="*/ 30 h 30"/>
                <a:gd name="T10" fmla="*/ 58 w 58"/>
                <a:gd name="T11" fmla="*/ 0 h 30"/>
                <a:gd name="T12" fmla="*/ 4 w 5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58" h="30">
                  <a:moveTo>
                    <a:pt x="4" y="0"/>
                  </a:moveTo>
                  <a:cubicBezTo>
                    <a:pt x="2" y="0"/>
                    <a:pt x="0" y="2"/>
                    <a:pt x="0" y="4"/>
                  </a:cubicBezTo>
                  <a:cubicBezTo>
                    <a:pt x="0" y="26"/>
                    <a:pt x="0" y="26"/>
                    <a:pt x="0" y="26"/>
                  </a:cubicBezTo>
                  <a:cubicBezTo>
                    <a:pt x="0" y="28"/>
                    <a:pt x="2" y="30"/>
                    <a:pt x="4" y="30"/>
                  </a:cubicBezTo>
                  <a:cubicBezTo>
                    <a:pt x="58" y="30"/>
                    <a:pt x="58" y="30"/>
                    <a:pt x="58" y="30"/>
                  </a:cubicBezTo>
                  <a:cubicBezTo>
                    <a:pt x="58" y="20"/>
                    <a:pt x="58" y="10"/>
                    <a:pt x="58" y="0"/>
                  </a:cubicBezTo>
                  <a:lnTo>
                    <a:pt x="4" y="0"/>
                  </a:lnTo>
                  <a:close/>
                </a:path>
              </a:pathLst>
            </a:custGeom>
            <a:gradFill>
              <a:gsLst>
                <a:gs pos="100000">
                  <a:sysClr val="window" lastClr="FFFFFF">
                    <a:lumMod val="95000"/>
                    <a:alpha val="60000"/>
                  </a:sysClr>
                </a:gs>
                <a:gs pos="0">
                  <a:sysClr val="window" lastClr="FFFFFF">
                    <a:alpha val="60000"/>
                  </a:sysClr>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71" name="Freeform 795">
              <a:extLst>
                <a:ext uri="{FF2B5EF4-FFF2-40B4-BE49-F238E27FC236}">
                  <a16:creationId xmlns:a16="http://schemas.microsoft.com/office/drawing/2014/main" id="{47AE2751-A62D-4968-96AD-DFD24655B6DF}"/>
                </a:ext>
              </a:extLst>
            </p:cNvPr>
            <p:cNvSpPr>
              <a:spLocks/>
            </p:cNvSpPr>
            <p:nvPr/>
          </p:nvSpPr>
          <p:spPr bwMode="auto">
            <a:xfrm>
              <a:off x="2366960" y="191671"/>
              <a:ext cx="1366838" cy="417513"/>
            </a:xfrm>
            <a:custGeom>
              <a:avLst/>
              <a:gdLst>
                <a:gd name="T0" fmla="*/ 94 w 98"/>
                <a:gd name="T1" fmla="*/ 0 h 30"/>
                <a:gd name="T2" fmla="*/ 0 w 98"/>
                <a:gd name="T3" fmla="*/ 0 h 30"/>
                <a:gd name="T4" fmla="*/ 0 w 98"/>
                <a:gd name="T5" fmla="*/ 30 h 30"/>
                <a:gd name="T6" fmla="*/ 94 w 98"/>
                <a:gd name="T7" fmla="*/ 30 h 30"/>
                <a:gd name="T8" fmla="*/ 98 w 98"/>
                <a:gd name="T9" fmla="*/ 26 h 30"/>
                <a:gd name="T10" fmla="*/ 98 w 98"/>
                <a:gd name="T11" fmla="*/ 4 h 30"/>
                <a:gd name="T12" fmla="*/ 94 w 9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98" h="30">
                  <a:moveTo>
                    <a:pt x="94" y="0"/>
                  </a:moveTo>
                  <a:cubicBezTo>
                    <a:pt x="0" y="0"/>
                    <a:pt x="0" y="0"/>
                    <a:pt x="0" y="0"/>
                  </a:cubicBezTo>
                  <a:cubicBezTo>
                    <a:pt x="0" y="10"/>
                    <a:pt x="0" y="20"/>
                    <a:pt x="0" y="30"/>
                  </a:cubicBezTo>
                  <a:cubicBezTo>
                    <a:pt x="94" y="30"/>
                    <a:pt x="94" y="30"/>
                    <a:pt x="94" y="30"/>
                  </a:cubicBezTo>
                  <a:cubicBezTo>
                    <a:pt x="96" y="30"/>
                    <a:pt x="98" y="28"/>
                    <a:pt x="98" y="26"/>
                  </a:cubicBezTo>
                  <a:cubicBezTo>
                    <a:pt x="98" y="4"/>
                    <a:pt x="98" y="4"/>
                    <a:pt x="98" y="4"/>
                  </a:cubicBezTo>
                  <a:cubicBezTo>
                    <a:pt x="98" y="2"/>
                    <a:pt x="96" y="0"/>
                    <a:pt x="94" y="0"/>
                  </a:cubicBezTo>
                  <a:close/>
                </a:path>
              </a:pathLst>
            </a:custGeom>
            <a:gradFill>
              <a:gsLst>
                <a:gs pos="98020">
                  <a:sysClr val="window" lastClr="FFFFFF">
                    <a:lumMod val="95000"/>
                    <a:alpha val="74000"/>
                  </a:sysClr>
                </a:gs>
                <a:gs pos="72000">
                  <a:sysClr val="window" lastClr="FFFFFF">
                    <a:lumMod val="95000"/>
                    <a:alpha val="74000"/>
                  </a:sysClr>
                </a:gs>
                <a:gs pos="0">
                  <a:sysClr val="window" lastClr="FFFFFF">
                    <a:lumMod val="95000"/>
                    <a:alpha val="74000"/>
                  </a:sysClr>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72" name="Freeform 796">
              <a:extLst>
                <a:ext uri="{FF2B5EF4-FFF2-40B4-BE49-F238E27FC236}">
                  <a16:creationId xmlns:a16="http://schemas.microsoft.com/office/drawing/2014/main" id="{01A71634-911B-4A90-874B-43F6ACEC0D5E}"/>
                </a:ext>
              </a:extLst>
            </p:cNvPr>
            <p:cNvSpPr>
              <a:spLocks/>
            </p:cNvSpPr>
            <p:nvPr/>
          </p:nvSpPr>
          <p:spPr bwMode="auto">
            <a:xfrm>
              <a:off x="1558922" y="197097"/>
              <a:ext cx="795338" cy="404813"/>
            </a:xfrm>
            <a:custGeom>
              <a:avLst/>
              <a:gdLst>
                <a:gd name="T0" fmla="*/ 4 w 57"/>
                <a:gd name="T1" fmla="*/ 0 h 29"/>
                <a:gd name="T2" fmla="*/ 0 w 57"/>
                <a:gd name="T3" fmla="*/ 4 h 29"/>
                <a:gd name="T4" fmla="*/ 0 w 57"/>
                <a:gd name="T5" fmla="*/ 26 h 29"/>
                <a:gd name="T6" fmla="*/ 4 w 57"/>
                <a:gd name="T7" fmla="*/ 29 h 29"/>
                <a:gd name="T8" fmla="*/ 57 w 57"/>
                <a:gd name="T9" fmla="*/ 29 h 29"/>
                <a:gd name="T10" fmla="*/ 57 w 57"/>
                <a:gd name="T11" fmla="*/ 0 h 29"/>
                <a:gd name="T12" fmla="*/ 4 w 57"/>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57" h="29">
                  <a:moveTo>
                    <a:pt x="4" y="0"/>
                  </a:moveTo>
                  <a:cubicBezTo>
                    <a:pt x="2" y="0"/>
                    <a:pt x="0" y="2"/>
                    <a:pt x="0" y="4"/>
                  </a:cubicBezTo>
                  <a:cubicBezTo>
                    <a:pt x="0" y="26"/>
                    <a:pt x="0" y="26"/>
                    <a:pt x="0" y="26"/>
                  </a:cubicBezTo>
                  <a:cubicBezTo>
                    <a:pt x="0" y="28"/>
                    <a:pt x="2" y="29"/>
                    <a:pt x="4" y="29"/>
                  </a:cubicBezTo>
                  <a:cubicBezTo>
                    <a:pt x="57" y="29"/>
                    <a:pt x="57" y="29"/>
                    <a:pt x="57" y="29"/>
                  </a:cubicBezTo>
                  <a:cubicBezTo>
                    <a:pt x="57" y="20"/>
                    <a:pt x="57" y="10"/>
                    <a:pt x="57" y="0"/>
                  </a:cubicBezTo>
                  <a:lnTo>
                    <a:pt x="4" y="0"/>
                  </a:lnTo>
                  <a:close/>
                </a:path>
              </a:pathLst>
            </a:custGeom>
            <a:gradFill>
              <a:gsLst>
                <a:gs pos="100000">
                  <a:srgbClr val="BD0000">
                    <a:lumMod val="75000"/>
                  </a:srgbClr>
                </a:gs>
                <a:gs pos="0">
                  <a:srgbClr val="BD0000">
                    <a:lumMod val="60000"/>
                    <a:lumOff val="40000"/>
                  </a:srgbClr>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grpSp>
      <p:grpSp>
        <p:nvGrpSpPr>
          <p:cNvPr id="187" name="clip">
            <a:extLst>
              <a:ext uri="{FF2B5EF4-FFF2-40B4-BE49-F238E27FC236}">
                <a16:creationId xmlns:a16="http://schemas.microsoft.com/office/drawing/2014/main" id="{9FFCC5FC-E585-45BD-B140-779A845E0696}"/>
              </a:ext>
            </a:extLst>
          </p:cNvPr>
          <p:cNvGrpSpPr>
            <a:grpSpLocks noChangeAspect="1"/>
          </p:cNvGrpSpPr>
          <p:nvPr/>
        </p:nvGrpSpPr>
        <p:grpSpPr bwMode="auto">
          <a:xfrm rot="21418951">
            <a:off x="3737846" y="558723"/>
            <a:ext cx="787399" cy="631824"/>
            <a:chOff x="2176" y="431"/>
            <a:chExt cx="496" cy="398"/>
          </a:xfrm>
        </p:grpSpPr>
        <p:sp>
          <p:nvSpPr>
            <p:cNvPr id="188" name="Freeform 811">
              <a:extLst>
                <a:ext uri="{FF2B5EF4-FFF2-40B4-BE49-F238E27FC236}">
                  <a16:creationId xmlns:a16="http://schemas.microsoft.com/office/drawing/2014/main" id="{0B83B472-F54E-4140-8C83-20BE9227A5E0}"/>
                </a:ext>
              </a:extLst>
            </p:cNvPr>
            <p:cNvSpPr>
              <a:spLocks/>
            </p:cNvSpPr>
            <p:nvPr/>
          </p:nvSpPr>
          <p:spPr bwMode="auto">
            <a:xfrm>
              <a:off x="2301" y="466"/>
              <a:ext cx="246" cy="357"/>
            </a:xfrm>
            <a:custGeom>
              <a:avLst/>
              <a:gdLst>
                <a:gd name="T0" fmla="*/ 155 w 271"/>
                <a:gd name="T1" fmla="*/ 124 h 394"/>
                <a:gd name="T2" fmla="*/ 198 w 271"/>
                <a:gd name="T3" fmla="*/ 69 h 394"/>
                <a:gd name="T4" fmla="*/ 212 w 271"/>
                <a:gd name="T5" fmla="*/ 38 h 394"/>
                <a:gd name="T6" fmla="*/ 133 w 271"/>
                <a:gd name="T7" fmla="*/ 11 h 394"/>
                <a:gd name="T8" fmla="*/ 54 w 271"/>
                <a:gd name="T9" fmla="*/ 44 h 394"/>
                <a:gd name="T10" fmla="*/ 67 w 271"/>
                <a:gd name="T11" fmla="*/ 74 h 394"/>
                <a:gd name="T12" fmla="*/ 111 w 271"/>
                <a:gd name="T13" fmla="*/ 125 h 394"/>
                <a:gd name="T14" fmla="*/ 11 w 271"/>
                <a:gd name="T15" fmla="*/ 393 h 394"/>
                <a:gd name="T16" fmla="*/ 0 w 271"/>
                <a:gd name="T17" fmla="*/ 394 h 394"/>
                <a:gd name="T18" fmla="*/ 101 w 271"/>
                <a:gd name="T19" fmla="*/ 127 h 394"/>
                <a:gd name="T20" fmla="*/ 60 w 271"/>
                <a:gd name="T21" fmla="*/ 82 h 394"/>
                <a:gd name="T22" fmla="*/ 44 w 271"/>
                <a:gd name="T23" fmla="*/ 41 h 394"/>
                <a:gd name="T24" fmla="*/ 134 w 271"/>
                <a:gd name="T25" fmla="*/ 1 h 394"/>
                <a:gd name="T26" fmla="*/ 222 w 271"/>
                <a:gd name="T27" fmla="*/ 34 h 394"/>
                <a:gd name="T28" fmla="*/ 206 w 271"/>
                <a:gd name="T29" fmla="*/ 75 h 394"/>
                <a:gd name="T30" fmla="*/ 165 w 271"/>
                <a:gd name="T31" fmla="*/ 124 h 394"/>
                <a:gd name="T32" fmla="*/ 271 w 271"/>
                <a:gd name="T33" fmla="*/ 381 h 394"/>
                <a:gd name="T34" fmla="*/ 260 w 271"/>
                <a:gd name="T35" fmla="*/ 382 h 394"/>
                <a:gd name="T36" fmla="*/ 155 w 271"/>
                <a:gd name="T37" fmla="*/ 124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1" h="394">
                  <a:moveTo>
                    <a:pt x="155" y="124"/>
                  </a:moveTo>
                  <a:cubicBezTo>
                    <a:pt x="157" y="99"/>
                    <a:pt x="180" y="85"/>
                    <a:pt x="198" y="69"/>
                  </a:cubicBezTo>
                  <a:cubicBezTo>
                    <a:pt x="207" y="61"/>
                    <a:pt x="216" y="48"/>
                    <a:pt x="212" y="38"/>
                  </a:cubicBezTo>
                  <a:cubicBezTo>
                    <a:pt x="203" y="18"/>
                    <a:pt x="164" y="10"/>
                    <a:pt x="133" y="11"/>
                  </a:cubicBezTo>
                  <a:cubicBezTo>
                    <a:pt x="101" y="12"/>
                    <a:pt x="62" y="24"/>
                    <a:pt x="54" y="44"/>
                  </a:cubicBezTo>
                  <a:cubicBezTo>
                    <a:pt x="49" y="56"/>
                    <a:pt x="58" y="68"/>
                    <a:pt x="67" y="74"/>
                  </a:cubicBezTo>
                  <a:cubicBezTo>
                    <a:pt x="86" y="89"/>
                    <a:pt x="109" y="101"/>
                    <a:pt x="111" y="125"/>
                  </a:cubicBezTo>
                  <a:cubicBezTo>
                    <a:pt x="113" y="140"/>
                    <a:pt x="45" y="289"/>
                    <a:pt x="11" y="393"/>
                  </a:cubicBezTo>
                  <a:cubicBezTo>
                    <a:pt x="0" y="394"/>
                    <a:pt x="0" y="394"/>
                    <a:pt x="0" y="394"/>
                  </a:cubicBezTo>
                  <a:cubicBezTo>
                    <a:pt x="33" y="290"/>
                    <a:pt x="102" y="141"/>
                    <a:pt x="101" y="127"/>
                  </a:cubicBezTo>
                  <a:cubicBezTo>
                    <a:pt x="98" y="106"/>
                    <a:pt x="76" y="94"/>
                    <a:pt x="60" y="82"/>
                  </a:cubicBezTo>
                  <a:cubicBezTo>
                    <a:pt x="48" y="72"/>
                    <a:pt x="37" y="57"/>
                    <a:pt x="44" y="41"/>
                  </a:cubicBezTo>
                  <a:cubicBezTo>
                    <a:pt x="54" y="17"/>
                    <a:pt x="93" y="3"/>
                    <a:pt x="134" y="1"/>
                  </a:cubicBezTo>
                  <a:cubicBezTo>
                    <a:pt x="174" y="0"/>
                    <a:pt x="211" y="11"/>
                    <a:pt x="222" y="34"/>
                  </a:cubicBezTo>
                  <a:cubicBezTo>
                    <a:pt x="228" y="48"/>
                    <a:pt x="218" y="65"/>
                    <a:pt x="206" y="75"/>
                  </a:cubicBezTo>
                  <a:cubicBezTo>
                    <a:pt x="190" y="89"/>
                    <a:pt x="168" y="103"/>
                    <a:pt x="165" y="124"/>
                  </a:cubicBezTo>
                  <a:cubicBezTo>
                    <a:pt x="164" y="138"/>
                    <a:pt x="235" y="281"/>
                    <a:pt x="271" y="381"/>
                  </a:cubicBezTo>
                  <a:cubicBezTo>
                    <a:pt x="260" y="382"/>
                    <a:pt x="260" y="382"/>
                    <a:pt x="260" y="382"/>
                  </a:cubicBezTo>
                  <a:cubicBezTo>
                    <a:pt x="224" y="281"/>
                    <a:pt x="153" y="139"/>
                    <a:pt x="155" y="124"/>
                  </a:cubicBezTo>
                  <a:close/>
                </a:path>
              </a:pathLst>
            </a:custGeom>
            <a:solidFill>
              <a:srgbClr val="F9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89" name="Freeform 812">
              <a:extLst>
                <a:ext uri="{FF2B5EF4-FFF2-40B4-BE49-F238E27FC236}">
                  <a16:creationId xmlns:a16="http://schemas.microsoft.com/office/drawing/2014/main" id="{B9B72440-28F0-4F6A-82EA-066AC904A80E}"/>
                </a:ext>
              </a:extLst>
            </p:cNvPr>
            <p:cNvSpPr>
              <a:spLocks noEditPoints="1"/>
            </p:cNvSpPr>
            <p:nvPr/>
          </p:nvSpPr>
          <p:spPr bwMode="auto">
            <a:xfrm>
              <a:off x="2352" y="460"/>
              <a:ext cx="150" cy="125"/>
            </a:xfrm>
            <a:custGeom>
              <a:avLst/>
              <a:gdLst>
                <a:gd name="T0" fmla="*/ 0 w 165"/>
                <a:gd name="T1" fmla="*/ 45 h 137"/>
                <a:gd name="T2" fmla="*/ 0 w 165"/>
                <a:gd name="T3" fmla="*/ 45 h 137"/>
                <a:gd name="T4" fmla="*/ 0 w 165"/>
                <a:gd name="T5" fmla="*/ 45 h 137"/>
                <a:gd name="T6" fmla="*/ 0 w 165"/>
                <a:gd name="T7" fmla="*/ 45 h 137"/>
                <a:gd name="T8" fmla="*/ 12 w 165"/>
                <a:gd name="T9" fmla="*/ 34 h 137"/>
                <a:gd name="T10" fmla="*/ 156 w 165"/>
                <a:gd name="T11" fmla="*/ 35 h 137"/>
                <a:gd name="T12" fmla="*/ 154 w 165"/>
                <a:gd name="T13" fmla="*/ 68 h 137"/>
                <a:gd name="T14" fmla="*/ 107 w 165"/>
                <a:gd name="T15" fmla="*/ 113 h 137"/>
                <a:gd name="T16" fmla="*/ 100 w 165"/>
                <a:gd name="T17" fmla="*/ 137 h 137"/>
                <a:gd name="T18" fmla="*/ 99 w 165"/>
                <a:gd name="T19" fmla="*/ 130 h 137"/>
                <a:gd name="T20" fmla="*/ 142 w 165"/>
                <a:gd name="T21" fmla="*/ 75 h 137"/>
                <a:gd name="T22" fmla="*/ 156 w 165"/>
                <a:gd name="T23" fmla="*/ 44 h 137"/>
                <a:gd name="T24" fmla="*/ 77 w 165"/>
                <a:gd name="T25" fmla="*/ 17 h 137"/>
                <a:gd name="T26" fmla="*/ 12 w 165"/>
                <a:gd name="T27" fmla="*/ 3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37">
                  <a:moveTo>
                    <a:pt x="0" y="45"/>
                  </a:moveTo>
                  <a:cubicBezTo>
                    <a:pt x="0" y="45"/>
                    <a:pt x="0" y="45"/>
                    <a:pt x="0" y="45"/>
                  </a:cubicBezTo>
                  <a:cubicBezTo>
                    <a:pt x="0" y="45"/>
                    <a:pt x="0" y="45"/>
                    <a:pt x="0" y="45"/>
                  </a:cubicBezTo>
                  <a:cubicBezTo>
                    <a:pt x="0" y="45"/>
                    <a:pt x="0" y="45"/>
                    <a:pt x="0" y="45"/>
                  </a:cubicBezTo>
                  <a:close/>
                  <a:moveTo>
                    <a:pt x="12" y="34"/>
                  </a:moveTo>
                  <a:cubicBezTo>
                    <a:pt x="59" y="0"/>
                    <a:pt x="142" y="14"/>
                    <a:pt x="156" y="35"/>
                  </a:cubicBezTo>
                  <a:cubicBezTo>
                    <a:pt x="165" y="48"/>
                    <a:pt x="161" y="60"/>
                    <a:pt x="154" y="68"/>
                  </a:cubicBezTo>
                  <a:cubicBezTo>
                    <a:pt x="147" y="77"/>
                    <a:pt x="115" y="102"/>
                    <a:pt x="107" y="113"/>
                  </a:cubicBezTo>
                  <a:cubicBezTo>
                    <a:pt x="99" y="124"/>
                    <a:pt x="100" y="137"/>
                    <a:pt x="100" y="137"/>
                  </a:cubicBezTo>
                  <a:cubicBezTo>
                    <a:pt x="99" y="134"/>
                    <a:pt x="99" y="131"/>
                    <a:pt x="99" y="130"/>
                  </a:cubicBezTo>
                  <a:cubicBezTo>
                    <a:pt x="101" y="105"/>
                    <a:pt x="124" y="91"/>
                    <a:pt x="142" y="75"/>
                  </a:cubicBezTo>
                  <a:cubicBezTo>
                    <a:pt x="151" y="67"/>
                    <a:pt x="160" y="54"/>
                    <a:pt x="156" y="44"/>
                  </a:cubicBezTo>
                  <a:cubicBezTo>
                    <a:pt x="147" y="24"/>
                    <a:pt x="108" y="16"/>
                    <a:pt x="77" y="17"/>
                  </a:cubicBezTo>
                  <a:cubicBezTo>
                    <a:pt x="54" y="18"/>
                    <a:pt x="29" y="24"/>
                    <a:pt x="12" y="34"/>
                  </a:cubicBezTo>
                  <a:close/>
                </a:path>
              </a:pathLst>
            </a:custGeom>
            <a:solidFill>
              <a:srgbClr val="F9F9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90" name="Freeform 813">
              <a:extLst>
                <a:ext uri="{FF2B5EF4-FFF2-40B4-BE49-F238E27FC236}">
                  <a16:creationId xmlns:a16="http://schemas.microsoft.com/office/drawing/2014/main" id="{85A333A3-6BBC-4F0D-8265-C1DEB3CC6E36}"/>
                </a:ext>
              </a:extLst>
            </p:cNvPr>
            <p:cNvSpPr>
              <a:spLocks/>
            </p:cNvSpPr>
            <p:nvPr/>
          </p:nvSpPr>
          <p:spPr bwMode="auto">
            <a:xfrm>
              <a:off x="2278" y="431"/>
              <a:ext cx="293" cy="388"/>
            </a:xfrm>
            <a:custGeom>
              <a:avLst/>
              <a:gdLst>
                <a:gd name="T0" fmla="*/ 11 w 324"/>
                <a:gd name="T1" fmla="*/ 426 h 427"/>
                <a:gd name="T2" fmla="*/ 23 w 324"/>
                <a:gd name="T3" fmla="*/ 380 h 427"/>
                <a:gd name="T4" fmla="*/ 138 w 324"/>
                <a:gd name="T5" fmla="*/ 109 h 427"/>
                <a:gd name="T6" fmla="*/ 94 w 324"/>
                <a:gd name="T7" fmla="*/ 65 h 427"/>
                <a:gd name="T8" fmla="*/ 80 w 324"/>
                <a:gd name="T9" fmla="*/ 39 h 427"/>
                <a:gd name="T10" fmla="*/ 159 w 324"/>
                <a:gd name="T11" fmla="*/ 10 h 427"/>
                <a:gd name="T12" fmla="*/ 238 w 324"/>
                <a:gd name="T13" fmla="*/ 33 h 427"/>
                <a:gd name="T14" fmla="*/ 225 w 324"/>
                <a:gd name="T15" fmla="*/ 59 h 427"/>
                <a:gd name="T16" fmla="*/ 181 w 324"/>
                <a:gd name="T17" fmla="*/ 107 h 427"/>
                <a:gd name="T18" fmla="*/ 301 w 324"/>
                <a:gd name="T19" fmla="*/ 368 h 427"/>
                <a:gd name="T20" fmla="*/ 314 w 324"/>
                <a:gd name="T21" fmla="*/ 413 h 427"/>
                <a:gd name="T22" fmla="*/ 324 w 324"/>
                <a:gd name="T23" fmla="*/ 413 h 427"/>
                <a:gd name="T24" fmla="*/ 311 w 324"/>
                <a:gd name="T25" fmla="*/ 366 h 427"/>
                <a:gd name="T26" fmla="*/ 192 w 324"/>
                <a:gd name="T27" fmla="*/ 107 h 427"/>
                <a:gd name="T28" fmla="*/ 232 w 324"/>
                <a:gd name="T29" fmla="*/ 65 h 427"/>
                <a:gd name="T30" fmla="*/ 248 w 324"/>
                <a:gd name="T31" fmla="*/ 29 h 427"/>
                <a:gd name="T32" fmla="*/ 160 w 324"/>
                <a:gd name="T33" fmla="*/ 2 h 427"/>
                <a:gd name="T34" fmla="*/ 70 w 324"/>
                <a:gd name="T35" fmla="*/ 37 h 427"/>
                <a:gd name="T36" fmla="*/ 87 w 324"/>
                <a:gd name="T37" fmla="*/ 72 h 427"/>
                <a:gd name="T38" fmla="*/ 127 w 324"/>
                <a:gd name="T39" fmla="*/ 110 h 427"/>
                <a:gd name="T40" fmla="*/ 13 w 324"/>
                <a:gd name="T41" fmla="*/ 378 h 427"/>
                <a:gd name="T42" fmla="*/ 0 w 324"/>
                <a:gd name="T43" fmla="*/ 427 h 427"/>
                <a:gd name="T44" fmla="*/ 11 w 324"/>
                <a:gd name="T45" fmla="*/ 426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4" h="427">
                  <a:moveTo>
                    <a:pt x="11" y="426"/>
                  </a:moveTo>
                  <a:cubicBezTo>
                    <a:pt x="11" y="426"/>
                    <a:pt x="16" y="407"/>
                    <a:pt x="23" y="380"/>
                  </a:cubicBezTo>
                  <a:cubicBezTo>
                    <a:pt x="47" y="295"/>
                    <a:pt x="140" y="124"/>
                    <a:pt x="138" y="109"/>
                  </a:cubicBezTo>
                  <a:cubicBezTo>
                    <a:pt x="135" y="88"/>
                    <a:pt x="112" y="77"/>
                    <a:pt x="94" y="65"/>
                  </a:cubicBezTo>
                  <a:cubicBezTo>
                    <a:pt x="85" y="59"/>
                    <a:pt x="76" y="49"/>
                    <a:pt x="80" y="39"/>
                  </a:cubicBezTo>
                  <a:cubicBezTo>
                    <a:pt x="89" y="22"/>
                    <a:pt x="128" y="12"/>
                    <a:pt x="159" y="10"/>
                  </a:cubicBezTo>
                  <a:cubicBezTo>
                    <a:pt x="191" y="9"/>
                    <a:pt x="230" y="16"/>
                    <a:pt x="238" y="33"/>
                  </a:cubicBezTo>
                  <a:cubicBezTo>
                    <a:pt x="243" y="42"/>
                    <a:pt x="234" y="53"/>
                    <a:pt x="225" y="59"/>
                  </a:cubicBezTo>
                  <a:cubicBezTo>
                    <a:pt x="207" y="73"/>
                    <a:pt x="184" y="86"/>
                    <a:pt x="181" y="107"/>
                  </a:cubicBezTo>
                  <a:cubicBezTo>
                    <a:pt x="179" y="122"/>
                    <a:pt x="276" y="285"/>
                    <a:pt x="301" y="368"/>
                  </a:cubicBezTo>
                  <a:cubicBezTo>
                    <a:pt x="308" y="395"/>
                    <a:pt x="314" y="413"/>
                    <a:pt x="314" y="413"/>
                  </a:cubicBezTo>
                  <a:cubicBezTo>
                    <a:pt x="324" y="413"/>
                    <a:pt x="324" y="413"/>
                    <a:pt x="324" y="413"/>
                  </a:cubicBezTo>
                  <a:cubicBezTo>
                    <a:pt x="324" y="412"/>
                    <a:pt x="319" y="393"/>
                    <a:pt x="311" y="366"/>
                  </a:cubicBezTo>
                  <a:cubicBezTo>
                    <a:pt x="287" y="284"/>
                    <a:pt x="190" y="121"/>
                    <a:pt x="192" y="107"/>
                  </a:cubicBezTo>
                  <a:cubicBezTo>
                    <a:pt x="194" y="89"/>
                    <a:pt x="216" y="77"/>
                    <a:pt x="232" y="65"/>
                  </a:cubicBezTo>
                  <a:cubicBezTo>
                    <a:pt x="244" y="56"/>
                    <a:pt x="255" y="42"/>
                    <a:pt x="248" y="29"/>
                  </a:cubicBezTo>
                  <a:cubicBezTo>
                    <a:pt x="238" y="9"/>
                    <a:pt x="201" y="0"/>
                    <a:pt x="160" y="2"/>
                  </a:cubicBezTo>
                  <a:cubicBezTo>
                    <a:pt x="120" y="4"/>
                    <a:pt x="81" y="16"/>
                    <a:pt x="70" y="37"/>
                  </a:cubicBezTo>
                  <a:cubicBezTo>
                    <a:pt x="64" y="50"/>
                    <a:pt x="74" y="64"/>
                    <a:pt x="87" y="72"/>
                  </a:cubicBezTo>
                  <a:cubicBezTo>
                    <a:pt x="103" y="82"/>
                    <a:pt x="125" y="92"/>
                    <a:pt x="127" y="110"/>
                  </a:cubicBezTo>
                  <a:cubicBezTo>
                    <a:pt x="129" y="124"/>
                    <a:pt x="36" y="294"/>
                    <a:pt x="13" y="378"/>
                  </a:cubicBezTo>
                  <a:cubicBezTo>
                    <a:pt x="5" y="407"/>
                    <a:pt x="0" y="425"/>
                    <a:pt x="0" y="427"/>
                  </a:cubicBezTo>
                  <a:cubicBezTo>
                    <a:pt x="11" y="426"/>
                    <a:pt x="11" y="426"/>
                    <a:pt x="11" y="426"/>
                  </a:cubicBezTo>
                  <a:close/>
                </a:path>
              </a:pathLst>
            </a:custGeom>
            <a:solidFill>
              <a:srgbClr val="D9D9D9"/>
            </a:solidFill>
            <a:ln>
              <a:noFill/>
            </a:ln>
            <a:scene3d>
              <a:camera prst="orthographicFront"/>
              <a:lightRig rig="threePt" dir="t"/>
            </a:scene3d>
            <a:sp3d>
              <a:bevelT w="38100" h="381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91" name="Rectangle 814">
              <a:extLst>
                <a:ext uri="{FF2B5EF4-FFF2-40B4-BE49-F238E27FC236}">
                  <a16:creationId xmlns:a16="http://schemas.microsoft.com/office/drawing/2014/main" id="{7085BC18-6EA4-419F-ACDD-44D596E2515B}"/>
                </a:ext>
              </a:extLst>
            </p:cNvPr>
            <p:cNvSpPr>
              <a:spLocks noChangeArrowheads="1"/>
            </p:cNvSpPr>
            <p:nvPr/>
          </p:nvSpPr>
          <p:spPr bwMode="auto">
            <a:xfrm>
              <a:off x="2353" y="463"/>
              <a:ext cx="1" cy="1"/>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92" name="Freeform 815">
              <a:extLst>
                <a:ext uri="{FF2B5EF4-FFF2-40B4-BE49-F238E27FC236}">
                  <a16:creationId xmlns:a16="http://schemas.microsoft.com/office/drawing/2014/main" id="{69F07F53-D11C-4196-8BB1-544B598A2DF1}"/>
                </a:ext>
              </a:extLst>
            </p:cNvPr>
            <p:cNvSpPr>
              <a:spLocks/>
            </p:cNvSpPr>
            <p:nvPr/>
          </p:nvSpPr>
          <p:spPr bwMode="auto">
            <a:xfrm>
              <a:off x="2176" y="515"/>
              <a:ext cx="496" cy="314"/>
            </a:xfrm>
            <a:custGeom>
              <a:avLst/>
              <a:gdLst>
                <a:gd name="T0" fmla="*/ 0 w 496"/>
                <a:gd name="T1" fmla="*/ 21 h 314"/>
                <a:gd name="T2" fmla="*/ 495 w 496"/>
                <a:gd name="T3" fmla="*/ 0 h 314"/>
                <a:gd name="T4" fmla="*/ 496 w 496"/>
                <a:gd name="T5" fmla="*/ 291 h 314"/>
                <a:gd name="T6" fmla="*/ 2 w 496"/>
                <a:gd name="T7" fmla="*/ 314 h 314"/>
                <a:gd name="T8" fmla="*/ 0 w 496"/>
                <a:gd name="T9" fmla="*/ 21 h 314"/>
              </a:gdLst>
              <a:ahLst/>
              <a:cxnLst>
                <a:cxn ang="0">
                  <a:pos x="T0" y="T1"/>
                </a:cxn>
                <a:cxn ang="0">
                  <a:pos x="T2" y="T3"/>
                </a:cxn>
                <a:cxn ang="0">
                  <a:pos x="T4" y="T5"/>
                </a:cxn>
                <a:cxn ang="0">
                  <a:pos x="T6" y="T7"/>
                </a:cxn>
                <a:cxn ang="0">
                  <a:pos x="T8" y="T9"/>
                </a:cxn>
              </a:cxnLst>
              <a:rect l="0" t="0" r="r" b="b"/>
              <a:pathLst>
                <a:path w="496" h="314">
                  <a:moveTo>
                    <a:pt x="0" y="21"/>
                  </a:moveTo>
                  <a:lnTo>
                    <a:pt x="495" y="0"/>
                  </a:lnTo>
                  <a:lnTo>
                    <a:pt x="496" y="291"/>
                  </a:lnTo>
                  <a:lnTo>
                    <a:pt x="2" y="314"/>
                  </a:lnTo>
                  <a:lnTo>
                    <a:pt x="0" y="21"/>
                  </a:lnTo>
                  <a:close/>
                </a:path>
              </a:pathLst>
            </a:custGeom>
            <a:gradFill flip="none" rotWithShape="1">
              <a:gsLst>
                <a:gs pos="34000">
                  <a:sysClr val="windowText" lastClr="000000">
                    <a:lumMod val="85000"/>
                    <a:lumOff val="15000"/>
                  </a:sysClr>
                </a:gs>
                <a:gs pos="15000">
                  <a:sysClr val="window" lastClr="FFFFFF">
                    <a:lumMod val="65000"/>
                  </a:sysClr>
                </a:gs>
                <a:gs pos="0">
                  <a:sysClr val="windowText" lastClr="000000"/>
                </a:gs>
                <a:gs pos="100000">
                  <a:sysClr val="windowText" lastClr="000000">
                    <a:lumMod val="95000"/>
                    <a:lumOff val="5000"/>
                  </a:sysClr>
                </a:gs>
              </a:gsLst>
              <a:lin ang="528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93" name="Freeform 816">
              <a:extLst>
                <a:ext uri="{FF2B5EF4-FFF2-40B4-BE49-F238E27FC236}">
                  <a16:creationId xmlns:a16="http://schemas.microsoft.com/office/drawing/2014/main" id="{C427C8DC-D94B-4944-8C28-A7A5D855C93D}"/>
                </a:ext>
              </a:extLst>
            </p:cNvPr>
            <p:cNvSpPr>
              <a:spLocks/>
            </p:cNvSpPr>
            <p:nvPr/>
          </p:nvSpPr>
          <p:spPr bwMode="auto">
            <a:xfrm>
              <a:off x="2354" y="793"/>
              <a:ext cx="141" cy="28"/>
            </a:xfrm>
            <a:custGeom>
              <a:avLst/>
              <a:gdLst>
                <a:gd name="T0" fmla="*/ 11 w 141"/>
                <a:gd name="T1" fmla="*/ 5 h 28"/>
                <a:gd name="T2" fmla="*/ 130 w 141"/>
                <a:gd name="T3" fmla="*/ 0 h 28"/>
                <a:gd name="T4" fmla="*/ 141 w 141"/>
                <a:gd name="T5" fmla="*/ 21 h 28"/>
                <a:gd name="T6" fmla="*/ 0 w 141"/>
                <a:gd name="T7" fmla="*/ 28 h 28"/>
                <a:gd name="T8" fmla="*/ 11 w 141"/>
                <a:gd name="T9" fmla="*/ 5 h 28"/>
              </a:gdLst>
              <a:ahLst/>
              <a:cxnLst>
                <a:cxn ang="0">
                  <a:pos x="T0" y="T1"/>
                </a:cxn>
                <a:cxn ang="0">
                  <a:pos x="T2" y="T3"/>
                </a:cxn>
                <a:cxn ang="0">
                  <a:pos x="T4" y="T5"/>
                </a:cxn>
                <a:cxn ang="0">
                  <a:pos x="T6" y="T7"/>
                </a:cxn>
                <a:cxn ang="0">
                  <a:pos x="T8" y="T9"/>
                </a:cxn>
              </a:cxnLst>
              <a:rect l="0" t="0" r="r" b="b"/>
              <a:pathLst>
                <a:path w="141" h="28">
                  <a:moveTo>
                    <a:pt x="11" y="5"/>
                  </a:moveTo>
                  <a:lnTo>
                    <a:pt x="130" y="0"/>
                  </a:lnTo>
                  <a:lnTo>
                    <a:pt x="141" y="21"/>
                  </a:lnTo>
                  <a:lnTo>
                    <a:pt x="0" y="28"/>
                  </a:lnTo>
                  <a:lnTo>
                    <a:pt x="11" y="5"/>
                  </a:lnTo>
                  <a:close/>
                </a:path>
              </a:pathLst>
            </a:custGeom>
            <a:gradFill flip="none" rotWithShape="1">
              <a:gsLst>
                <a:gs pos="15000">
                  <a:sysClr val="window" lastClr="FFFFFF">
                    <a:lumMod val="65000"/>
                  </a:sysClr>
                </a:gs>
                <a:gs pos="0">
                  <a:sysClr val="windowText" lastClr="000000"/>
                </a:gs>
                <a:gs pos="100000">
                  <a:sysClr val="windowText" lastClr="000000">
                    <a:lumMod val="95000"/>
                    <a:lumOff val="5000"/>
                  </a:sysClr>
                </a:gs>
              </a:gsLst>
              <a:lin ang="528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94" name="Freeform 817">
              <a:extLst>
                <a:ext uri="{FF2B5EF4-FFF2-40B4-BE49-F238E27FC236}">
                  <a16:creationId xmlns:a16="http://schemas.microsoft.com/office/drawing/2014/main" id="{34DC2021-A169-45B5-9693-DD202C5FB0E6}"/>
                </a:ext>
              </a:extLst>
            </p:cNvPr>
            <p:cNvSpPr>
              <a:spLocks/>
            </p:cNvSpPr>
            <p:nvPr/>
          </p:nvSpPr>
          <p:spPr bwMode="auto">
            <a:xfrm>
              <a:off x="2301" y="466"/>
              <a:ext cx="246" cy="357"/>
            </a:xfrm>
            <a:custGeom>
              <a:avLst/>
              <a:gdLst>
                <a:gd name="T0" fmla="*/ 155 w 271"/>
                <a:gd name="T1" fmla="*/ 124 h 394"/>
                <a:gd name="T2" fmla="*/ 198 w 271"/>
                <a:gd name="T3" fmla="*/ 69 h 394"/>
                <a:gd name="T4" fmla="*/ 212 w 271"/>
                <a:gd name="T5" fmla="*/ 38 h 394"/>
                <a:gd name="T6" fmla="*/ 133 w 271"/>
                <a:gd name="T7" fmla="*/ 11 h 394"/>
                <a:gd name="T8" fmla="*/ 54 w 271"/>
                <a:gd name="T9" fmla="*/ 44 h 394"/>
                <a:gd name="T10" fmla="*/ 67 w 271"/>
                <a:gd name="T11" fmla="*/ 74 h 394"/>
                <a:gd name="T12" fmla="*/ 111 w 271"/>
                <a:gd name="T13" fmla="*/ 125 h 394"/>
                <a:gd name="T14" fmla="*/ 11 w 271"/>
                <a:gd name="T15" fmla="*/ 393 h 394"/>
                <a:gd name="T16" fmla="*/ 0 w 271"/>
                <a:gd name="T17" fmla="*/ 394 h 394"/>
                <a:gd name="T18" fmla="*/ 101 w 271"/>
                <a:gd name="T19" fmla="*/ 127 h 394"/>
                <a:gd name="T20" fmla="*/ 60 w 271"/>
                <a:gd name="T21" fmla="*/ 82 h 394"/>
                <a:gd name="T22" fmla="*/ 44 w 271"/>
                <a:gd name="T23" fmla="*/ 41 h 394"/>
                <a:gd name="T24" fmla="*/ 134 w 271"/>
                <a:gd name="T25" fmla="*/ 1 h 394"/>
                <a:gd name="T26" fmla="*/ 222 w 271"/>
                <a:gd name="T27" fmla="*/ 34 h 394"/>
                <a:gd name="T28" fmla="*/ 206 w 271"/>
                <a:gd name="T29" fmla="*/ 75 h 394"/>
                <a:gd name="T30" fmla="*/ 165 w 271"/>
                <a:gd name="T31" fmla="*/ 124 h 394"/>
                <a:gd name="T32" fmla="*/ 271 w 271"/>
                <a:gd name="T33" fmla="*/ 381 h 394"/>
                <a:gd name="T34" fmla="*/ 260 w 271"/>
                <a:gd name="T35" fmla="*/ 382 h 394"/>
                <a:gd name="T36" fmla="*/ 155 w 271"/>
                <a:gd name="T37" fmla="*/ 124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1" h="394">
                  <a:moveTo>
                    <a:pt x="155" y="124"/>
                  </a:moveTo>
                  <a:cubicBezTo>
                    <a:pt x="157" y="99"/>
                    <a:pt x="180" y="85"/>
                    <a:pt x="198" y="69"/>
                  </a:cubicBezTo>
                  <a:cubicBezTo>
                    <a:pt x="207" y="61"/>
                    <a:pt x="216" y="48"/>
                    <a:pt x="212" y="38"/>
                  </a:cubicBezTo>
                  <a:cubicBezTo>
                    <a:pt x="203" y="18"/>
                    <a:pt x="164" y="10"/>
                    <a:pt x="133" y="11"/>
                  </a:cubicBezTo>
                  <a:cubicBezTo>
                    <a:pt x="101" y="12"/>
                    <a:pt x="62" y="24"/>
                    <a:pt x="54" y="44"/>
                  </a:cubicBezTo>
                  <a:cubicBezTo>
                    <a:pt x="49" y="56"/>
                    <a:pt x="58" y="68"/>
                    <a:pt x="67" y="74"/>
                  </a:cubicBezTo>
                  <a:cubicBezTo>
                    <a:pt x="86" y="89"/>
                    <a:pt x="109" y="101"/>
                    <a:pt x="111" y="125"/>
                  </a:cubicBezTo>
                  <a:cubicBezTo>
                    <a:pt x="113" y="140"/>
                    <a:pt x="45" y="289"/>
                    <a:pt x="11" y="393"/>
                  </a:cubicBezTo>
                  <a:cubicBezTo>
                    <a:pt x="0" y="394"/>
                    <a:pt x="0" y="394"/>
                    <a:pt x="0" y="394"/>
                  </a:cubicBezTo>
                  <a:cubicBezTo>
                    <a:pt x="33" y="290"/>
                    <a:pt x="102" y="141"/>
                    <a:pt x="101" y="127"/>
                  </a:cubicBezTo>
                  <a:cubicBezTo>
                    <a:pt x="98" y="106"/>
                    <a:pt x="76" y="94"/>
                    <a:pt x="60" y="82"/>
                  </a:cubicBezTo>
                  <a:cubicBezTo>
                    <a:pt x="48" y="72"/>
                    <a:pt x="37" y="57"/>
                    <a:pt x="44" y="41"/>
                  </a:cubicBezTo>
                  <a:cubicBezTo>
                    <a:pt x="54" y="17"/>
                    <a:pt x="93" y="3"/>
                    <a:pt x="134" y="1"/>
                  </a:cubicBezTo>
                  <a:cubicBezTo>
                    <a:pt x="174" y="0"/>
                    <a:pt x="211" y="11"/>
                    <a:pt x="222" y="34"/>
                  </a:cubicBezTo>
                  <a:cubicBezTo>
                    <a:pt x="228" y="48"/>
                    <a:pt x="218" y="65"/>
                    <a:pt x="206" y="75"/>
                  </a:cubicBezTo>
                  <a:cubicBezTo>
                    <a:pt x="190" y="89"/>
                    <a:pt x="168" y="103"/>
                    <a:pt x="165" y="124"/>
                  </a:cubicBezTo>
                  <a:cubicBezTo>
                    <a:pt x="164" y="138"/>
                    <a:pt x="235" y="281"/>
                    <a:pt x="271" y="381"/>
                  </a:cubicBezTo>
                  <a:cubicBezTo>
                    <a:pt x="260" y="382"/>
                    <a:pt x="260" y="382"/>
                    <a:pt x="260" y="382"/>
                  </a:cubicBezTo>
                  <a:cubicBezTo>
                    <a:pt x="224" y="281"/>
                    <a:pt x="153" y="139"/>
                    <a:pt x="155" y="124"/>
                  </a:cubicBezTo>
                  <a:close/>
                </a:path>
              </a:pathLst>
            </a:custGeom>
            <a:solidFill>
              <a:srgbClr val="D9D9D9"/>
            </a:solidFill>
            <a:ln>
              <a:noFill/>
            </a:ln>
            <a:scene3d>
              <a:camera prst="orthographicFront"/>
              <a:lightRig rig="threePt" dir="t"/>
            </a:scene3d>
            <a:sp3d>
              <a:bevelT w="38100" h="381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95" name="Rectangle 818">
              <a:extLst>
                <a:ext uri="{FF2B5EF4-FFF2-40B4-BE49-F238E27FC236}">
                  <a16:creationId xmlns:a16="http://schemas.microsoft.com/office/drawing/2014/main" id="{16367C9E-6D45-4989-9A92-047AB4E3C400}"/>
                </a:ext>
              </a:extLst>
            </p:cNvPr>
            <p:cNvSpPr>
              <a:spLocks noChangeArrowheads="1"/>
            </p:cNvSpPr>
            <p:nvPr/>
          </p:nvSpPr>
          <p:spPr bwMode="auto">
            <a:xfrm>
              <a:off x="2352" y="501"/>
              <a:ext cx="1" cy="1"/>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96" name="Freeform 819">
              <a:extLst>
                <a:ext uri="{FF2B5EF4-FFF2-40B4-BE49-F238E27FC236}">
                  <a16:creationId xmlns:a16="http://schemas.microsoft.com/office/drawing/2014/main" id="{EFCDE144-BA15-4648-9FD2-5274F4750E95}"/>
                </a:ext>
              </a:extLst>
            </p:cNvPr>
            <p:cNvSpPr>
              <a:spLocks/>
            </p:cNvSpPr>
            <p:nvPr/>
          </p:nvSpPr>
          <p:spPr bwMode="auto">
            <a:xfrm>
              <a:off x="2561" y="760"/>
              <a:ext cx="111" cy="51"/>
            </a:xfrm>
            <a:custGeom>
              <a:avLst/>
              <a:gdLst>
                <a:gd name="T0" fmla="*/ 0 w 111"/>
                <a:gd name="T1" fmla="*/ 4 h 51"/>
                <a:gd name="T2" fmla="*/ 111 w 111"/>
                <a:gd name="T3" fmla="*/ 0 h 51"/>
                <a:gd name="T4" fmla="*/ 111 w 111"/>
                <a:gd name="T5" fmla="*/ 46 h 51"/>
                <a:gd name="T6" fmla="*/ 1 w 111"/>
                <a:gd name="T7" fmla="*/ 51 h 51"/>
                <a:gd name="T8" fmla="*/ 0 w 111"/>
                <a:gd name="T9" fmla="*/ 4 h 51"/>
              </a:gdLst>
              <a:ahLst/>
              <a:cxnLst>
                <a:cxn ang="0">
                  <a:pos x="T0" y="T1"/>
                </a:cxn>
                <a:cxn ang="0">
                  <a:pos x="T2" y="T3"/>
                </a:cxn>
                <a:cxn ang="0">
                  <a:pos x="T4" y="T5"/>
                </a:cxn>
                <a:cxn ang="0">
                  <a:pos x="T6" y="T7"/>
                </a:cxn>
                <a:cxn ang="0">
                  <a:pos x="T8" y="T9"/>
                </a:cxn>
              </a:cxnLst>
              <a:rect l="0" t="0" r="r" b="b"/>
              <a:pathLst>
                <a:path w="111" h="51">
                  <a:moveTo>
                    <a:pt x="0" y="4"/>
                  </a:moveTo>
                  <a:lnTo>
                    <a:pt x="111" y="0"/>
                  </a:lnTo>
                  <a:lnTo>
                    <a:pt x="111" y="46"/>
                  </a:lnTo>
                  <a:lnTo>
                    <a:pt x="1" y="51"/>
                  </a:lnTo>
                  <a:lnTo>
                    <a:pt x="0" y="4"/>
                  </a:lnTo>
                  <a:close/>
                </a:path>
              </a:pathLst>
            </a:custGeom>
            <a:gradFill flip="none" rotWithShape="1">
              <a:gsLst>
                <a:gs pos="15000">
                  <a:sysClr val="window" lastClr="FFFFFF">
                    <a:lumMod val="65000"/>
                  </a:sysClr>
                </a:gs>
                <a:gs pos="0">
                  <a:sysClr val="windowText" lastClr="000000"/>
                </a:gs>
                <a:gs pos="100000">
                  <a:sysClr val="windowText" lastClr="000000">
                    <a:lumMod val="95000"/>
                    <a:lumOff val="5000"/>
                  </a:sysClr>
                </a:gs>
              </a:gsLst>
              <a:lin ang="528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197" name="Freeform 820">
              <a:extLst>
                <a:ext uri="{FF2B5EF4-FFF2-40B4-BE49-F238E27FC236}">
                  <a16:creationId xmlns:a16="http://schemas.microsoft.com/office/drawing/2014/main" id="{58BC52E9-DD01-4A0A-884E-80D8B2BCBC53}"/>
                </a:ext>
              </a:extLst>
            </p:cNvPr>
            <p:cNvSpPr>
              <a:spLocks/>
            </p:cNvSpPr>
            <p:nvPr/>
          </p:nvSpPr>
          <p:spPr bwMode="auto">
            <a:xfrm>
              <a:off x="2177" y="776"/>
              <a:ext cx="111" cy="53"/>
            </a:xfrm>
            <a:custGeom>
              <a:avLst/>
              <a:gdLst>
                <a:gd name="T0" fmla="*/ 0 w 111"/>
                <a:gd name="T1" fmla="*/ 5 h 53"/>
                <a:gd name="T2" fmla="*/ 111 w 111"/>
                <a:gd name="T3" fmla="*/ 0 h 53"/>
                <a:gd name="T4" fmla="*/ 111 w 111"/>
                <a:gd name="T5" fmla="*/ 47 h 53"/>
                <a:gd name="T6" fmla="*/ 1 w 111"/>
                <a:gd name="T7" fmla="*/ 53 h 53"/>
                <a:gd name="T8" fmla="*/ 0 w 111"/>
                <a:gd name="T9" fmla="*/ 5 h 53"/>
              </a:gdLst>
              <a:ahLst/>
              <a:cxnLst>
                <a:cxn ang="0">
                  <a:pos x="T0" y="T1"/>
                </a:cxn>
                <a:cxn ang="0">
                  <a:pos x="T2" y="T3"/>
                </a:cxn>
                <a:cxn ang="0">
                  <a:pos x="T4" y="T5"/>
                </a:cxn>
                <a:cxn ang="0">
                  <a:pos x="T6" y="T7"/>
                </a:cxn>
                <a:cxn ang="0">
                  <a:pos x="T8" y="T9"/>
                </a:cxn>
              </a:cxnLst>
              <a:rect l="0" t="0" r="r" b="b"/>
              <a:pathLst>
                <a:path w="111" h="53">
                  <a:moveTo>
                    <a:pt x="0" y="5"/>
                  </a:moveTo>
                  <a:lnTo>
                    <a:pt x="111" y="0"/>
                  </a:lnTo>
                  <a:lnTo>
                    <a:pt x="111" y="47"/>
                  </a:lnTo>
                  <a:lnTo>
                    <a:pt x="1" y="53"/>
                  </a:lnTo>
                  <a:lnTo>
                    <a:pt x="0" y="5"/>
                  </a:lnTo>
                  <a:close/>
                </a:path>
              </a:pathLst>
            </a:custGeom>
            <a:gradFill flip="none" rotWithShape="1">
              <a:gsLst>
                <a:gs pos="15000">
                  <a:sysClr val="window" lastClr="FFFFFF">
                    <a:lumMod val="65000"/>
                  </a:sysClr>
                </a:gs>
                <a:gs pos="0">
                  <a:sysClr val="windowText" lastClr="000000"/>
                </a:gs>
                <a:gs pos="100000">
                  <a:sysClr val="windowText" lastClr="000000">
                    <a:lumMod val="95000"/>
                    <a:lumOff val="5000"/>
                  </a:sysClr>
                </a:gs>
              </a:gsLst>
              <a:lin ang="528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grpSp>
      <p:grpSp>
        <p:nvGrpSpPr>
          <p:cNvPr id="198" name="Pen">
            <a:extLst>
              <a:ext uri="{FF2B5EF4-FFF2-40B4-BE49-F238E27FC236}">
                <a16:creationId xmlns:a16="http://schemas.microsoft.com/office/drawing/2014/main" id="{C547E3DF-D641-4D00-BB43-A2755C628156}"/>
              </a:ext>
            </a:extLst>
          </p:cNvPr>
          <p:cNvGrpSpPr/>
          <p:nvPr/>
        </p:nvGrpSpPr>
        <p:grpSpPr>
          <a:xfrm rot="1304568">
            <a:off x="7510407" y="4045459"/>
            <a:ext cx="358979" cy="2246317"/>
            <a:chOff x="838200" y="2321826"/>
            <a:chExt cx="544513" cy="3041650"/>
          </a:xfrm>
        </p:grpSpPr>
        <p:sp>
          <p:nvSpPr>
            <p:cNvPr id="199" name="Freeform 773">
              <a:extLst>
                <a:ext uri="{FF2B5EF4-FFF2-40B4-BE49-F238E27FC236}">
                  <a16:creationId xmlns:a16="http://schemas.microsoft.com/office/drawing/2014/main" id="{655BA7F9-D4C9-4643-8AA6-EE4AB1F4EBD6}"/>
                </a:ext>
              </a:extLst>
            </p:cNvPr>
            <p:cNvSpPr>
              <a:spLocks/>
            </p:cNvSpPr>
            <p:nvPr/>
          </p:nvSpPr>
          <p:spPr bwMode="auto">
            <a:xfrm>
              <a:off x="1076325" y="5293626"/>
              <a:ext cx="26988" cy="69850"/>
            </a:xfrm>
            <a:custGeom>
              <a:avLst/>
              <a:gdLst>
                <a:gd name="T0" fmla="*/ 2 w 2"/>
                <a:gd name="T1" fmla="*/ 2 h 5"/>
                <a:gd name="T2" fmla="*/ 1 w 2"/>
                <a:gd name="T3" fmla="*/ 5 h 5"/>
                <a:gd name="T4" fmla="*/ 0 w 2"/>
                <a:gd name="T5" fmla="*/ 2 h 5"/>
                <a:gd name="T6" fmla="*/ 1 w 2"/>
                <a:gd name="T7" fmla="*/ 0 h 5"/>
                <a:gd name="T8" fmla="*/ 2 w 2"/>
                <a:gd name="T9" fmla="*/ 2 h 5"/>
              </a:gdLst>
              <a:ahLst/>
              <a:cxnLst>
                <a:cxn ang="0">
                  <a:pos x="T0" y="T1"/>
                </a:cxn>
                <a:cxn ang="0">
                  <a:pos x="T2" y="T3"/>
                </a:cxn>
                <a:cxn ang="0">
                  <a:pos x="T4" y="T5"/>
                </a:cxn>
                <a:cxn ang="0">
                  <a:pos x="T6" y="T7"/>
                </a:cxn>
                <a:cxn ang="0">
                  <a:pos x="T8" y="T9"/>
                </a:cxn>
              </a:cxnLst>
              <a:rect l="0" t="0" r="r" b="b"/>
              <a:pathLst>
                <a:path w="2" h="5">
                  <a:moveTo>
                    <a:pt x="2" y="2"/>
                  </a:moveTo>
                  <a:cubicBezTo>
                    <a:pt x="2" y="4"/>
                    <a:pt x="2" y="5"/>
                    <a:pt x="1" y="5"/>
                  </a:cubicBezTo>
                  <a:cubicBezTo>
                    <a:pt x="1" y="5"/>
                    <a:pt x="0" y="4"/>
                    <a:pt x="0" y="2"/>
                  </a:cubicBezTo>
                  <a:cubicBezTo>
                    <a:pt x="0" y="1"/>
                    <a:pt x="0" y="0"/>
                    <a:pt x="1" y="0"/>
                  </a:cubicBezTo>
                  <a:cubicBezTo>
                    <a:pt x="2" y="0"/>
                    <a:pt x="2" y="1"/>
                    <a:pt x="2" y="2"/>
                  </a:cubicBez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200" name="Freeform 774">
              <a:extLst>
                <a:ext uri="{FF2B5EF4-FFF2-40B4-BE49-F238E27FC236}">
                  <a16:creationId xmlns:a16="http://schemas.microsoft.com/office/drawing/2014/main" id="{B7C0E887-A4D7-4AA3-AA00-BC2ED8447AAB}"/>
                </a:ext>
              </a:extLst>
            </p:cNvPr>
            <p:cNvSpPr>
              <a:spLocks/>
            </p:cNvSpPr>
            <p:nvPr/>
          </p:nvSpPr>
          <p:spPr bwMode="auto">
            <a:xfrm>
              <a:off x="1047750" y="4888814"/>
              <a:ext cx="84138" cy="447675"/>
            </a:xfrm>
            <a:custGeom>
              <a:avLst/>
              <a:gdLst>
                <a:gd name="T0" fmla="*/ 5 w 6"/>
                <a:gd name="T1" fmla="*/ 17 h 32"/>
                <a:gd name="T2" fmla="*/ 4 w 6"/>
                <a:gd name="T3" fmla="*/ 32 h 32"/>
                <a:gd name="T4" fmla="*/ 3 w 6"/>
                <a:gd name="T5" fmla="*/ 32 h 32"/>
                <a:gd name="T6" fmla="*/ 2 w 6"/>
                <a:gd name="T7" fmla="*/ 32 h 32"/>
                <a:gd name="T8" fmla="*/ 0 w 6"/>
                <a:gd name="T9" fmla="*/ 17 h 32"/>
                <a:gd name="T10" fmla="*/ 2 w 6"/>
                <a:gd name="T11" fmla="*/ 0 h 32"/>
                <a:gd name="T12" fmla="*/ 5 w 6"/>
                <a:gd name="T13" fmla="*/ 17 h 32"/>
              </a:gdLst>
              <a:ahLst/>
              <a:cxnLst>
                <a:cxn ang="0">
                  <a:pos x="T0" y="T1"/>
                </a:cxn>
                <a:cxn ang="0">
                  <a:pos x="T2" y="T3"/>
                </a:cxn>
                <a:cxn ang="0">
                  <a:pos x="T4" y="T5"/>
                </a:cxn>
                <a:cxn ang="0">
                  <a:pos x="T6" y="T7"/>
                </a:cxn>
                <a:cxn ang="0">
                  <a:pos x="T8" y="T9"/>
                </a:cxn>
                <a:cxn ang="0">
                  <a:pos x="T10" y="T11"/>
                </a:cxn>
                <a:cxn ang="0">
                  <a:pos x="T12" y="T13"/>
                </a:cxn>
              </a:cxnLst>
              <a:rect l="0" t="0" r="r" b="b"/>
              <a:pathLst>
                <a:path w="6" h="32">
                  <a:moveTo>
                    <a:pt x="5" y="17"/>
                  </a:moveTo>
                  <a:cubicBezTo>
                    <a:pt x="6" y="23"/>
                    <a:pt x="5" y="29"/>
                    <a:pt x="4" y="32"/>
                  </a:cubicBezTo>
                  <a:cubicBezTo>
                    <a:pt x="4" y="32"/>
                    <a:pt x="4" y="32"/>
                    <a:pt x="3" y="32"/>
                  </a:cubicBezTo>
                  <a:cubicBezTo>
                    <a:pt x="3" y="32"/>
                    <a:pt x="2" y="32"/>
                    <a:pt x="2" y="32"/>
                  </a:cubicBezTo>
                  <a:cubicBezTo>
                    <a:pt x="1" y="29"/>
                    <a:pt x="0" y="23"/>
                    <a:pt x="0" y="17"/>
                  </a:cubicBezTo>
                  <a:cubicBezTo>
                    <a:pt x="0" y="8"/>
                    <a:pt x="1" y="0"/>
                    <a:pt x="2" y="0"/>
                  </a:cubicBezTo>
                  <a:cubicBezTo>
                    <a:pt x="4" y="0"/>
                    <a:pt x="5" y="8"/>
                    <a:pt x="5" y="17"/>
                  </a:cubicBezTo>
                  <a:close/>
                </a:path>
              </a:pathLst>
            </a:custGeom>
            <a:gradFill flip="none" rotWithShape="1">
              <a:gsLst>
                <a:gs pos="1000">
                  <a:srgbClr val="394D55">
                    <a:lumMod val="90000"/>
                  </a:srgbClr>
                </a:gs>
                <a:gs pos="48000">
                  <a:sysClr val="window" lastClr="FFFFFF"/>
                </a:gs>
                <a:gs pos="100000">
                  <a:srgbClr val="505050">
                    <a:lumMod val="75000"/>
                  </a:srgbClr>
                </a:gs>
                <a:gs pos="35000">
                  <a:srgbClr val="505050">
                    <a:lumMod val="20000"/>
                    <a:lumOff val="80000"/>
                  </a:srgbClr>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201" name="Freeform 775">
              <a:extLst>
                <a:ext uri="{FF2B5EF4-FFF2-40B4-BE49-F238E27FC236}">
                  <a16:creationId xmlns:a16="http://schemas.microsoft.com/office/drawing/2014/main" id="{35834C6E-0BBC-41CD-A7AF-931BAAB51D2D}"/>
                </a:ext>
              </a:extLst>
            </p:cNvPr>
            <p:cNvSpPr>
              <a:spLocks/>
            </p:cNvSpPr>
            <p:nvPr/>
          </p:nvSpPr>
          <p:spPr bwMode="auto">
            <a:xfrm>
              <a:off x="1047750" y="5126939"/>
              <a:ext cx="84138" cy="139700"/>
            </a:xfrm>
            <a:custGeom>
              <a:avLst/>
              <a:gdLst>
                <a:gd name="T0" fmla="*/ 5 w 6"/>
                <a:gd name="T1" fmla="*/ 5 h 10"/>
                <a:gd name="T2" fmla="*/ 3 w 6"/>
                <a:gd name="T3" fmla="*/ 10 h 10"/>
                <a:gd name="T4" fmla="*/ 0 w 6"/>
                <a:gd name="T5" fmla="*/ 5 h 10"/>
                <a:gd name="T6" fmla="*/ 3 w 6"/>
                <a:gd name="T7" fmla="*/ 0 h 10"/>
                <a:gd name="T8" fmla="*/ 5 w 6"/>
                <a:gd name="T9" fmla="*/ 5 h 10"/>
              </a:gdLst>
              <a:ahLst/>
              <a:cxnLst>
                <a:cxn ang="0">
                  <a:pos x="T0" y="T1"/>
                </a:cxn>
                <a:cxn ang="0">
                  <a:pos x="T2" y="T3"/>
                </a:cxn>
                <a:cxn ang="0">
                  <a:pos x="T4" y="T5"/>
                </a:cxn>
                <a:cxn ang="0">
                  <a:pos x="T6" y="T7"/>
                </a:cxn>
                <a:cxn ang="0">
                  <a:pos x="T8" y="T9"/>
                </a:cxn>
              </a:cxnLst>
              <a:rect l="0" t="0" r="r" b="b"/>
              <a:pathLst>
                <a:path w="6" h="10">
                  <a:moveTo>
                    <a:pt x="5" y="5"/>
                  </a:moveTo>
                  <a:cubicBezTo>
                    <a:pt x="6" y="8"/>
                    <a:pt x="4" y="10"/>
                    <a:pt x="3" y="10"/>
                  </a:cubicBezTo>
                  <a:cubicBezTo>
                    <a:pt x="2" y="10"/>
                    <a:pt x="0" y="8"/>
                    <a:pt x="0" y="5"/>
                  </a:cubicBezTo>
                  <a:cubicBezTo>
                    <a:pt x="0" y="2"/>
                    <a:pt x="1" y="0"/>
                    <a:pt x="3" y="0"/>
                  </a:cubicBezTo>
                  <a:cubicBezTo>
                    <a:pt x="4" y="0"/>
                    <a:pt x="5" y="2"/>
                    <a:pt x="5" y="5"/>
                  </a:cubicBezTo>
                  <a:close/>
                </a:path>
              </a:pathLst>
            </a:custGeom>
            <a:gradFill flip="none" rotWithShape="1">
              <a:gsLst>
                <a:gs pos="1000">
                  <a:srgbClr val="394D55">
                    <a:lumMod val="90000"/>
                  </a:srgbClr>
                </a:gs>
                <a:gs pos="48000">
                  <a:srgbClr val="505050">
                    <a:lumMod val="60000"/>
                    <a:lumOff val="40000"/>
                  </a:srgbClr>
                </a:gs>
                <a:gs pos="100000">
                  <a:srgbClr val="505050">
                    <a:lumMod val="75000"/>
                  </a:srgbClr>
                </a:gs>
                <a:gs pos="35000">
                  <a:srgbClr val="505050">
                    <a:lumMod val="60000"/>
                    <a:lumOff val="40000"/>
                  </a:srgbClr>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202" name="Freeform 776">
              <a:extLst>
                <a:ext uri="{FF2B5EF4-FFF2-40B4-BE49-F238E27FC236}">
                  <a16:creationId xmlns:a16="http://schemas.microsoft.com/office/drawing/2014/main" id="{222B4D7C-545A-4549-BF59-6441D8AD95A7}"/>
                </a:ext>
              </a:extLst>
            </p:cNvPr>
            <p:cNvSpPr>
              <a:spLocks/>
            </p:cNvSpPr>
            <p:nvPr/>
          </p:nvSpPr>
          <p:spPr bwMode="auto">
            <a:xfrm>
              <a:off x="852488" y="2418663"/>
              <a:ext cx="419100" cy="2624138"/>
            </a:xfrm>
            <a:custGeom>
              <a:avLst/>
              <a:gdLst>
                <a:gd name="T0" fmla="*/ 29 w 30"/>
                <a:gd name="T1" fmla="*/ 99 h 188"/>
                <a:gd name="T2" fmla="*/ 27 w 30"/>
                <a:gd name="T3" fmla="*/ 168 h 188"/>
                <a:gd name="T4" fmla="*/ 16 w 30"/>
                <a:gd name="T5" fmla="*/ 188 h 188"/>
                <a:gd name="T6" fmla="*/ 6 w 30"/>
                <a:gd name="T7" fmla="*/ 169 h 188"/>
                <a:gd name="T8" fmla="*/ 0 w 30"/>
                <a:gd name="T9" fmla="*/ 101 h 188"/>
                <a:gd name="T10" fmla="*/ 1 w 30"/>
                <a:gd name="T11" fmla="*/ 24 h 188"/>
                <a:gd name="T12" fmla="*/ 13 w 30"/>
                <a:gd name="T13" fmla="*/ 1 h 188"/>
                <a:gd name="T14" fmla="*/ 25 w 30"/>
                <a:gd name="T15" fmla="*/ 22 h 188"/>
                <a:gd name="T16" fmla="*/ 29 w 30"/>
                <a:gd name="T17" fmla="*/ 99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88">
                  <a:moveTo>
                    <a:pt x="29" y="99"/>
                  </a:moveTo>
                  <a:cubicBezTo>
                    <a:pt x="30" y="130"/>
                    <a:pt x="28" y="152"/>
                    <a:pt x="27" y="168"/>
                  </a:cubicBezTo>
                  <a:cubicBezTo>
                    <a:pt x="23" y="181"/>
                    <a:pt x="21" y="188"/>
                    <a:pt x="16" y="188"/>
                  </a:cubicBezTo>
                  <a:cubicBezTo>
                    <a:pt x="11" y="188"/>
                    <a:pt x="10" y="181"/>
                    <a:pt x="6" y="169"/>
                  </a:cubicBezTo>
                  <a:cubicBezTo>
                    <a:pt x="3" y="153"/>
                    <a:pt x="1" y="130"/>
                    <a:pt x="0" y="101"/>
                  </a:cubicBezTo>
                  <a:cubicBezTo>
                    <a:pt x="0" y="76"/>
                    <a:pt x="0" y="36"/>
                    <a:pt x="1" y="24"/>
                  </a:cubicBezTo>
                  <a:cubicBezTo>
                    <a:pt x="2" y="11"/>
                    <a:pt x="8" y="1"/>
                    <a:pt x="13" y="1"/>
                  </a:cubicBezTo>
                  <a:cubicBezTo>
                    <a:pt x="18" y="0"/>
                    <a:pt x="18" y="4"/>
                    <a:pt x="25" y="22"/>
                  </a:cubicBezTo>
                  <a:cubicBezTo>
                    <a:pt x="27" y="35"/>
                    <a:pt x="29" y="75"/>
                    <a:pt x="29" y="99"/>
                  </a:cubicBezTo>
                  <a:close/>
                </a:path>
              </a:pathLst>
            </a:custGeom>
            <a:gradFill>
              <a:gsLst>
                <a:gs pos="1000">
                  <a:srgbClr val="3863AA"/>
                </a:gs>
                <a:gs pos="97000">
                  <a:srgbClr val="22AFD0"/>
                </a:gs>
                <a:gs pos="58000">
                  <a:srgbClr val="3863AA">
                    <a:lumMod val="75000"/>
                  </a:srgbClr>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203" name="Freeform 777">
              <a:extLst>
                <a:ext uri="{FF2B5EF4-FFF2-40B4-BE49-F238E27FC236}">
                  <a16:creationId xmlns:a16="http://schemas.microsoft.com/office/drawing/2014/main" id="{B6F3FAED-3B68-4197-BF6F-B115BB09C4E4}"/>
                </a:ext>
              </a:extLst>
            </p:cNvPr>
            <p:cNvSpPr>
              <a:spLocks/>
            </p:cNvSpPr>
            <p:nvPr/>
          </p:nvSpPr>
          <p:spPr bwMode="auto">
            <a:xfrm>
              <a:off x="908050" y="2348813"/>
              <a:ext cx="238125" cy="2792413"/>
            </a:xfrm>
            <a:custGeom>
              <a:avLst/>
              <a:gdLst>
                <a:gd name="T0" fmla="*/ 16 w 17"/>
                <a:gd name="T1" fmla="*/ 106 h 200"/>
                <a:gd name="T2" fmla="*/ 13 w 17"/>
                <a:gd name="T3" fmla="*/ 200 h 200"/>
                <a:gd name="T4" fmla="*/ 2 w 17"/>
                <a:gd name="T5" fmla="*/ 107 h 200"/>
                <a:gd name="T6" fmla="*/ 8 w 17"/>
                <a:gd name="T7" fmla="*/ 2 h 200"/>
                <a:gd name="T8" fmla="*/ 16 w 17"/>
                <a:gd name="T9" fmla="*/ 106 h 200"/>
              </a:gdLst>
              <a:ahLst/>
              <a:cxnLst>
                <a:cxn ang="0">
                  <a:pos x="T0" y="T1"/>
                </a:cxn>
                <a:cxn ang="0">
                  <a:pos x="T2" y="T3"/>
                </a:cxn>
                <a:cxn ang="0">
                  <a:pos x="T4" y="T5"/>
                </a:cxn>
                <a:cxn ang="0">
                  <a:pos x="T6" y="T7"/>
                </a:cxn>
                <a:cxn ang="0">
                  <a:pos x="T8" y="T9"/>
                </a:cxn>
              </a:cxnLst>
              <a:rect l="0" t="0" r="r" b="b"/>
              <a:pathLst>
                <a:path w="17" h="200">
                  <a:moveTo>
                    <a:pt x="16" y="106"/>
                  </a:moveTo>
                  <a:cubicBezTo>
                    <a:pt x="17" y="175"/>
                    <a:pt x="15" y="200"/>
                    <a:pt x="13" y="200"/>
                  </a:cubicBezTo>
                  <a:cubicBezTo>
                    <a:pt x="9" y="200"/>
                    <a:pt x="3" y="166"/>
                    <a:pt x="2" y="107"/>
                  </a:cubicBezTo>
                  <a:cubicBezTo>
                    <a:pt x="0" y="38"/>
                    <a:pt x="5" y="0"/>
                    <a:pt x="8" y="2"/>
                  </a:cubicBezTo>
                  <a:cubicBezTo>
                    <a:pt x="11" y="3"/>
                    <a:pt x="14" y="37"/>
                    <a:pt x="16" y="106"/>
                  </a:cubicBezTo>
                  <a:close/>
                </a:path>
              </a:pathLst>
            </a:custGeom>
            <a:gradFill>
              <a:gsLst>
                <a:gs pos="1000">
                  <a:srgbClr val="3863AA">
                    <a:lumMod val="60000"/>
                    <a:lumOff val="40000"/>
                  </a:srgbClr>
                </a:gs>
                <a:gs pos="97000">
                  <a:srgbClr val="3863AA"/>
                </a:gs>
                <a:gs pos="58000">
                  <a:srgbClr val="3863AA"/>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204" name="Freeform 778">
              <a:extLst>
                <a:ext uri="{FF2B5EF4-FFF2-40B4-BE49-F238E27FC236}">
                  <a16:creationId xmlns:a16="http://schemas.microsoft.com/office/drawing/2014/main" id="{795297F8-8B63-4FBA-863A-878843E5C545}"/>
                </a:ext>
              </a:extLst>
            </p:cNvPr>
            <p:cNvSpPr>
              <a:spLocks/>
            </p:cNvSpPr>
            <p:nvPr/>
          </p:nvSpPr>
          <p:spPr bwMode="auto">
            <a:xfrm>
              <a:off x="1173163" y="2544076"/>
              <a:ext cx="209550" cy="1019175"/>
            </a:xfrm>
            <a:custGeom>
              <a:avLst/>
              <a:gdLst>
                <a:gd name="T0" fmla="*/ 0 w 15"/>
                <a:gd name="T1" fmla="*/ 0 h 73"/>
                <a:gd name="T2" fmla="*/ 9 w 15"/>
                <a:gd name="T3" fmla="*/ 7 h 73"/>
                <a:gd name="T4" fmla="*/ 14 w 15"/>
                <a:gd name="T5" fmla="*/ 30 h 73"/>
                <a:gd name="T6" fmla="*/ 13 w 15"/>
                <a:gd name="T7" fmla="*/ 66 h 73"/>
                <a:gd name="T8" fmla="*/ 10 w 15"/>
                <a:gd name="T9" fmla="*/ 73 h 73"/>
                <a:gd name="T10" fmla="*/ 10 w 15"/>
                <a:gd name="T11" fmla="*/ 54 h 73"/>
                <a:gd name="T12" fmla="*/ 6 w 15"/>
                <a:gd name="T13" fmla="*/ 20 h 73"/>
                <a:gd name="T14" fmla="*/ 1 w 15"/>
                <a:gd name="T15" fmla="*/ 18 h 73"/>
                <a:gd name="T16" fmla="*/ 0 w 15"/>
                <a:gd name="T1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3">
                  <a:moveTo>
                    <a:pt x="0" y="0"/>
                  </a:moveTo>
                  <a:cubicBezTo>
                    <a:pt x="0" y="0"/>
                    <a:pt x="5" y="4"/>
                    <a:pt x="9" y="7"/>
                  </a:cubicBezTo>
                  <a:cubicBezTo>
                    <a:pt x="12" y="9"/>
                    <a:pt x="13" y="16"/>
                    <a:pt x="14" y="30"/>
                  </a:cubicBezTo>
                  <a:cubicBezTo>
                    <a:pt x="15" y="50"/>
                    <a:pt x="14" y="54"/>
                    <a:pt x="13" y="66"/>
                  </a:cubicBezTo>
                  <a:cubicBezTo>
                    <a:pt x="12" y="73"/>
                    <a:pt x="12" y="73"/>
                    <a:pt x="10" y="73"/>
                  </a:cubicBezTo>
                  <a:cubicBezTo>
                    <a:pt x="8" y="73"/>
                    <a:pt x="3" y="56"/>
                    <a:pt x="10" y="54"/>
                  </a:cubicBezTo>
                  <a:cubicBezTo>
                    <a:pt x="10" y="46"/>
                    <a:pt x="9" y="36"/>
                    <a:pt x="6" y="20"/>
                  </a:cubicBezTo>
                  <a:cubicBezTo>
                    <a:pt x="6" y="20"/>
                    <a:pt x="4" y="18"/>
                    <a:pt x="1" y="18"/>
                  </a:cubicBezTo>
                  <a:cubicBezTo>
                    <a:pt x="0" y="14"/>
                    <a:pt x="0" y="0"/>
                    <a:pt x="0" y="0"/>
                  </a:cubicBezTo>
                  <a:close/>
                </a:path>
              </a:pathLst>
            </a:custGeom>
            <a:gradFill>
              <a:gsLst>
                <a:gs pos="1000">
                  <a:sysClr val="window" lastClr="FFFFFF">
                    <a:lumMod val="65000"/>
                  </a:sysClr>
                </a:gs>
                <a:gs pos="97000">
                  <a:sysClr val="windowText" lastClr="000000">
                    <a:lumMod val="75000"/>
                    <a:lumOff val="25000"/>
                  </a:sysClr>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205" name="Freeform 779">
              <a:extLst>
                <a:ext uri="{FF2B5EF4-FFF2-40B4-BE49-F238E27FC236}">
                  <a16:creationId xmlns:a16="http://schemas.microsoft.com/office/drawing/2014/main" id="{E4E61D6E-5D42-482C-AA5D-1C9E424DEB09}"/>
                </a:ext>
              </a:extLst>
            </p:cNvPr>
            <p:cNvSpPr>
              <a:spLocks/>
            </p:cNvSpPr>
            <p:nvPr/>
          </p:nvSpPr>
          <p:spPr bwMode="auto">
            <a:xfrm>
              <a:off x="1173163" y="2558363"/>
              <a:ext cx="195263" cy="1004888"/>
            </a:xfrm>
            <a:custGeom>
              <a:avLst/>
              <a:gdLst>
                <a:gd name="T0" fmla="*/ 0 w 14"/>
                <a:gd name="T1" fmla="*/ 0 h 72"/>
                <a:gd name="T2" fmla="*/ 8 w 14"/>
                <a:gd name="T3" fmla="*/ 7 h 72"/>
                <a:gd name="T4" fmla="*/ 13 w 14"/>
                <a:gd name="T5" fmla="*/ 30 h 72"/>
                <a:gd name="T6" fmla="*/ 12 w 14"/>
                <a:gd name="T7" fmla="*/ 63 h 72"/>
                <a:gd name="T8" fmla="*/ 10 w 14"/>
                <a:gd name="T9" fmla="*/ 70 h 72"/>
                <a:gd name="T10" fmla="*/ 11 w 14"/>
                <a:gd name="T11" fmla="*/ 54 h 72"/>
                <a:gd name="T12" fmla="*/ 8 w 14"/>
                <a:gd name="T13" fmla="*/ 20 h 72"/>
                <a:gd name="T14" fmla="*/ 1 w 14"/>
                <a:gd name="T15" fmla="*/ 16 h 72"/>
                <a:gd name="T16" fmla="*/ 0 w 14"/>
                <a:gd name="T1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72">
                  <a:moveTo>
                    <a:pt x="0" y="0"/>
                  </a:moveTo>
                  <a:cubicBezTo>
                    <a:pt x="0" y="0"/>
                    <a:pt x="4" y="4"/>
                    <a:pt x="8" y="7"/>
                  </a:cubicBezTo>
                  <a:cubicBezTo>
                    <a:pt x="10" y="9"/>
                    <a:pt x="12" y="16"/>
                    <a:pt x="13" y="30"/>
                  </a:cubicBezTo>
                  <a:cubicBezTo>
                    <a:pt x="14" y="49"/>
                    <a:pt x="13" y="52"/>
                    <a:pt x="12" y="63"/>
                  </a:cubicBezTo>
                  <a:cubicBezTo>
                    <a:pt x="12" y="70"/>
                    <a:pt x="11" y="72"/>
                    <a:pt x="10" y="70"/>
                  </a:cubicBezTo>
                  <a:cubicBezTo>
                    <a:pt x="9" y="69"/>
                    <a:pt x="5" y="55"/>
                    <a:pt x="11" y="54"/>
                  </a:cubicBezTo>
                  <a:cubicBezTo>
                    <a:pt x="11" y="46"/>
                    <a:pt x="11" y="35"/>
                    <a:pt x="8" y="20"/>
                  </a:cubicBezTo>
                  <a:cubicBezTo>
                    <a:pt x="8" y="20"/>
                    <a:pt x="6" y="16"/>
                    <a:pt x="1" y="16"/>
                  </a:cubicBezTo>
                  <a:cubicBezTo>
                    <a:pt x="0" y="13"/>
                    <a:pt x="0" y="0"/>
                    <a:pt x="0" y="0"/>
                  </a:cubicBezTo>
                  <a:close/>
                </a:path>
              </a:pathLst>
            </a:custGeom>
            <a:gradFill>
              <a:gsLst>
                <a:gs pos="1000">
                  <a:sysClr val="window" lastClr="FFFFFF">
                    <a:lumMod val="85000"/>
                  </a:sysClr>
                </a:gs>
                <a:gs pos="97000">
                  <a:sysClr val="windowText" lastClr="000000">
                    <a:lumMod val="50000"/>
                    <a:lumOff val="50000"/>
                  </a:sysClr>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206" name="Freeform 780">
              <a:extLst>
                <a:ext uri="{FF2B5EF4-FFF2-40B4-BE49-F238E27FC236}">
                  <a16:creationId xmlns:a16="http://schemas.microsoft.com/office/drawing/2014/main" id="{39EB9BA4-2191-424F-A47A-D5A938B4A561}"/>
                </a:ext>
              </a:extLst>
            </p:cNvPr>
            <p:cNvSpPr>
              <a:spLocks/>
            </p:cNvSpPr>
            <p:nvPr/>
          </p:nvSpPr>
          <p:spPr bwMode="auto">
            <a:xfrm>
              <a:off x="1158875" y="2558363"/>
              <a:ext cx="209550" cy="976313"/>
            </a:xfrm>
            <a:custGeom>
              <a:avLst/>
              <a:gdLst>
                <a:gd name="T0" fmla="*/ 14 w 15"/>
                <a:gd name="T1" fmla="*/ 30 h 70"/>
                <a:gd name="T2" fmla="*/ 9 w 15"/>
                <a:gd name="T3" fmla="*/ 7 h 70"/>
                <a:gd name="T4" fmla="*/ 0 w 15"/>
                <a:gd name="T5" fmla="*/ 0 h 70"/>
                <a:gd name="T6" fmla="*/ 1 w 15"/>
                <a:gd name="T7" fmla="*/ 2 h 70"/>
                <a:gd name="T8" fmla="*/ 8 w 15"/>
                <a:gd name="T9" fmla="*/ 8 h 70"/>
                <a:gd name="T10" fmla="*/ 13 w 15"/>
                <a:gd name="T11" fmla="*/ 31 h 70"/>
                <a:gd name="T12" fmla="*/ 13 w 15"/>
                <a:gd name="T13" fmla="*/ 65 h 70"/>
                <a:gd name="T14" fmla="*/ 12 w 15"/>
                <a:gd name="T15" fmla="*/ 70 h 70"/>
                <a:gd name="T16" fmla="*/ 13 w 15"/>
                <a:gd name="T17" fmla="*/ 63 h 70"/>
                <a:gd name="T18" fmla="*/ 14 w 15"/>
                <a:gd name="T19" fmla="*/ 3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70">
                  <a:moveTo>
                    <a:pt x="14" y="30"/>
                  </a:moveTo>
                  <a:cubicBezTo>
                    <a:pt x="13" y="16"/>
                    <a:pt x="11" y="9"/>
                    <a:pt x="9" y="7"/>
                  </a:cubicBezTo>
                  <a:cubicBezTo>
                    <a:pt x="5" y="4"/>
                    <a:pt x="0" y="0"/>
                    <a:pt x="0" y="0"/>
                  </a:cubicBezTo>
                  <a:cubicBezTo>
                    <a:pt x="0" y="0"/>
                    <a:pt x="0" y="1"/>
                    <a:pt x="1" y="2"/>
                  </a:cubicBezTo>
                  <a:cubicBezTo>
                    <a:pt x="2" y="3"/>
                    <a:pt x="6" y="6"/>
                    <a:pt x="8" y="8"/>
                  </a:cubicBezTo>
                  <a:cubicBezTo>
                    <a:pt x="11" y="10"/>
                    <a:pt x="13" y="17"/>
                    <a:pt x="13" y="31"/>
                  </a:cubicBezTo>
                  <a:cubicBezTo>
                    <a:pt x="14" y="50"/>
                    <a:pt x="14" y="53"/>
                    <a:pt x="13" y="65"/>
                  </a:cubicBezTo>
                  <a:cubicBezTo>
                    <a:pt x="12" y="67"/>
                    <a:pt x="12" y="69"/>
                    <a:pt x="12" y="70"/>
                  </a:cubicBezTo>
                  <a:cubicBezTo>
                    <a:pt x="12" y="69"/>
                    <a:pt x="13" y="67"/>
                    <a:pt x="13" y="63"/>
                  </a:cubicBezTo>
                  <a:cubicBezTo>
                    <a:pt x="14" y="52"/>
                    <a:pt x="15" y="49"/>
                    <a:pt x="14" y="30"/>
                  </a:cubicBezTo>
                  <a:close/>
                </a:path>
              </a:pathLst>
            </a:custGeom>
            <a:gradFill>
              <a:gsLst>
                <a:gs pos="100000">
                  <a:sysClr val="windowText" lastClr="000000">
                    <a:lumMod val="65000"/>
                    <a:lumOff val="35000"/>
                  </a:sysClr>
                </a:gs>
                <a:gs pos="0">
                  <a:sysClr val="window" lastClr="FFFFFF">
                    <a:lumMod val="85000"/>
                  </a:sysClr>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207" name="Freeform 781">
              <a:extLst>
                <a:ext uri="{FF2B5EF4-FFF2-40B4-BE49-F238E27FC236}">
                  <a16:creationId xmlns:a16="http://schemas.microsoft.com/office/drawing/2014/main" id="{46643CB8-C938-4E82-AD50-B42D634AE187}"/>
                </a:ext>
              </a:extLst>
            </p:cNvPr>
            <p:cNvSpPr>
              <a:spLocks/>
            </p:cNvSpPr>
            <p:nvPr/>
          </p:nvSpPr>
          <p:spPr bwMode="auto">
            <a:xfrm>
              <a:off x="936625" y="4763401"/>
              <a:ext cx="292100" cy="460375"/>
            </a:xfrm>
            <a:custGeom>
              <a:avLst/>
              <a:gdLst>
                <a:gd name="T0" fmla="*/ 0 w 21"/>
                <a:gd name="T1" fmla="*/ 1 h 33"/>
                <a:gd name="T2" fmla="*/ 8 w 21"/>
                <a:gd name="T3" fmla="*/ 33 h 33"/>
                <a:gd name="T4" fmla="*/ 11 w 21"/>
                <a:gd name="T5" fmla="*/ 33 h 33"/>
                <a:gd name="T6" fmla="*/ 13 w 21"/>
                <a:gd name="T7" fmla="*/ 33 h 33"/>
                <a:gd name="T8" fmla="*/ 21 w 21"/>
                <a:gd name="T9" fmla="*/ 0 h 33"/>
                <a:gd name="T10" fmla="*/ 0 w 21"/>
                <a:gd name="T11" fmla="*/ 1 h 33"/>
              </a:gdLst>
              <a:ahLst/>
              <a:cxnLst>
                <a:cxn ang="0">
                  <a:pos x="T0" y="T1"/>
                </a:cxn>
                <a:cxn ang="0">
                  <a:pos x="T2" y="T3"/>
                </a:cxn>
                <a:cxn ang="0">
                  <a:pos x="T4" y="T5"/>
                </a:cxn>
                <a:cxn ang="0">
                  <a:pos x="T6" y="T7"/>
                </a:cxn>
                <a:cxn ang="0">
                  <a:pos x="T8" y="T9"/>
                </a:cxn>
                <a:cxn ang="0">
                  <a:pos x="T10" y="T11"/>
                </a:cxn>
              </a:cxnLst>
              <a:rect l="0" t="0" r="r" b="b"/>
              <a:pathLst>
                <a:path w="21" h="33">
                  <a:moveTo>
                    <a:pt x="0" y="1"/>
                  </a:moveTo>
                  <a:cubicBezTo>
                    <a:pt x="0" y="1"/>
                    <a:pt x="3" y="21"/>
                    <a:pt x="8" y="33"/>
                  </a:cubicBezTo>
                  <a:cubicBezTo>
                    <a:pt x="10" y="33"/>
                    <a:pt x="11" y="33"/>
                    <a:pt x="11" y="33"/>
                  </a:cubicBezTo>
                  <a:cubicBezTo>
                    <a:pt x="11" y="33"/>
                    <a:pt x="12" y="33"/>
                    <a:pt x="13" y="33"/>
                  </a:cubicBezTo>
                  <a:cubicBezTo>
                    <a:pt x="18" y="21"/>
                    <a:pt x="21" y="0"/>
                    <a:pt x="21" y="0"/>
                  </a:cubicBezTo>
                  <a:lnTo>
                    <a:pt x="0" y="1"/>
                  </a:lnTo>
                  <a:close/>
                </a:path>
              </a:pathLst>
            </a:custGeom>
            <a:gradFill flip="none" rotWithShape="1">
              <a:gsLst>
                <a:gs pos="1000">
                  <a:sysClr val="window" lastClr="FFFFFF"/>
                </a:gs>
                <a:gs pos="88000">
                  <a:sysClr val="window" lastClr="FFFFFF">
                    <a:lumMod val="95000"/>
                  </a:sysClr>
                </a:gs>
                <a:gs pos="65000">
                  <a:sysClr val="window" lastClr="FFFFFF">
                    <a:lumMod val="50000"/>
                  </a:sysClr>
                </a:gs>
              </a:gsLst>
              <a:lin ang="6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208" name="Freeform 782">
              <a:extLst>
                <a:ext uri="{FF2B5EF4-FFF2-40B4-BE49-F238E27FC236}">
                  <a16:creationId xmlns:a16="http://schemas.microsoft.com/office/drawing/2014/main" id="{B39250C9-66E1-4406-B96F-55939015470A}"/>
                </a:ext>
              </a:extLst>
            </p:cNvPr>
            <p:cNvSpPr>
              <a:spLocks/>
            </p:cNvSpPr>
            <p:nvPr/>
          </p:nvSpPr>
          <p:spPr bwMode="auto">
            <a:xfrm>
              <a:off x="852488" y="3856939"/>
              <a:ext cx="419100" cy="166688"/>
            </a:xfrm>
            <a:custGeom>
              <a:avLst/>
              <a:gdLst>
                <a:gd name="T0" fmla="*/ 264 w 264"/>
                <a:gd name="T1" fmla="*/ 88 h 105"/>
                <a:gd name="T2" fmla="*/ 0 w 264"/>
                <a:gd name="T3" fmla="*/ 105 h 105"/>
                <a:gd name="T4" fmla="*/ 0 w 264"/>
                <a:gd name="T5" fmla="*/ 8 h 105"/>
                <a:gd name="T6" fmla="*/ 255 w 264"/>
                <a:gd name="T7" fmla="*/ 0 h 105"/>
                <a:gd name="T8" fmla="*/ 264 w 264"/>
                <a:gd name="T9" fmla="*/ 88 h 105"/>
              </a:gdLst>
              <a:ahLst/>
              <a:cxnLst>
                <a:cxn ang="0">
                  <a:pos x="T0" y="T1"/>
                </a:cxn>
                <a:cxn ang="0">
                  <a:pos x="T2" y="T3"/>
                </a:cxn>
                <a:cxn ang="0">
                  <a:pos x="T4" y="T5"/>
                </a:cxn>
                <a:cxn ang="0">
                  <a:pos x="T6" y="T7"/>
                </a:cxn>
                <a:cxn ang="0">
                  <a:pos x="T8" y="T9"/>
                </a:cxn>
              </a:cxnLst>
              <a:rect l="0" t="0" r="r" b="b"/>
              <a:pathLst>
                <a:path w="264" h="105">
                  <a:moveTo>
                    <a:pt x="264" y="88"/>
                  </a:moveTo>
                  <a:lnTo>
                    <a:pt x="0" y="105"/>
                  </a:lnTo>
                  <a:lnTo>
                    <a:pt x="0" y="8"/>
                  </a:lnTo>
                  <a:lnTo>
                    <a:pt x="255" y="0"/>
                  </a:lnTo>
                  <a:lnTo>
                    <a:pt x="264" y="88"/>
                  </a:lnTo>
                  <a:close/>
                </a:path>
              </a:pathLst>
            </a:custGeom>
            <a:gradFill>
              <a:gsLst>
                <a:gs pos="1000">
                  <a:sysClr val="windowText" lastClr="000000">
                    <a:lumMod val="65000"/>
                    <a:lumOff val="35000"/>
                  </a:sysClr>
                </a:gs>
                <a:gs pos="100000">
                  <a:sysClr val="window" lastClr="FFFFFF">
                    <a:lumMod val="85000"/>
                  </a:sysClr>
                </a:gs>
                <a:gs pos="45000">
                  <a:sysClr val="window" lastClr="FFFFFF">
                    <a:lumMod val="95000"/>
                  </a:sysClr>
                </a:gs>
                <a:gs pos="68000">
                  <a:sysClr val="windowText" lastClr="000000">
                    <a:lumMod val="50000"/>
                    <a:lumOff val="50000"/>
                  </a:sysClr>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209" name="Freeform 783">
              <a:extLst>
                <a:ext uri="{FF2B5EF4-FFF2-40B4-BE49-F238E27FC236}">
                  <a16:creationId xmlns:a16="http://schemas.microsoft.com/office/drawing/2014/main" id="{84D1F7E6-B93A-4486-A0AB-E475E9765DFB}"/>
                </a:ext>
              </a:extLst>
            </p:cNvPr>
            <p:cNvSpPr>
              <a:spLocks/>
            </p:cNvSpPr>
            <p:nvPr/>
          </p:nvSpPr>
          <p:spPr bwMode="auto">
            <a:xfrm>
              <a:off x="838200" y="3842651"/>
              <a:ext cx="446088" cy="55563"/>
            </a:xfrm>
            <a:custGeom>
              <a:avLst/>
              <a:gdLst>
                <a:gd name="T0" fmla="*/ 32 w 32"/>
                <a:gd name="T1" fmla="*/ 2 h 4"/>
                <a:gd name="T2" fmla="*/ 31 w 32"/>
                <a:gd name="T3" fmla="*/ 3 h 4"/>
                <a:gd name="T4" fmla="*/ 1 w 32"/>
                <a:gd name="T5" fmla="*/ 4 h 4"/>
                <a:gd name="T6" fmla="*/ 0 w 32"/>
                <a:gd name="T7" fmla="*/ 3 h 4"/>
                <a:gd name="T8" fmla="*/ 1 w 32"/>
                <a:gd name="T9" fmla="*/ 2 h 4"/>
                <a:gd name="T10" fmla="*/ 31 w 32"/>
                <a:gd name="T11" fmla="*/ 0 h 4"/>
                <a:gd name="T12" fmla="*/ 32 w 32"/>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32" h="4">
                  <a:moveTo>
                    <a:pt x="32" y="2"/>
                  </a:moveTo>
                  <a:cubicBezTo>
                    <a:pt x="32" y="2"/>
                    <a:pt x="31" y="3"/>
                    <a:pt x="31" y="3"/>
                  </a:cubicBezTo>
                  <a:cubicBezTo>
                    <a:pt x="1" y="4"/>
                    <a:pt x="1" y="4"/>
                    <a:pt x="1" y="4"/>
                  </a:cubicBezTo>
                  <a:cubicBezTo>
                    <a:pt x="0" y="4"/>
                    <a:pt x="0" y="4"/>
                    <a:pt x="0" y="3"/>
                  </a:cubicBezTo>
                  <a:cubicBezTo>
                    <a:pt x="0" y="2"/>
                    <a:pt x="0" y="2"/>
                    <a:pt x="1" y="2"/>
                  </a:cubicBezTo>
                  <a:cubicBezTo>
                    <a:pt x="31" y="0"/>
                    <a:pt x="31" y="0"/>
                    <a:pt x="31" y="0"/>
                  </a:cubicBezTo>
                  <a:cubicBezTo>
                    <a:pt x="31" y="0"/>
                    <a:pt x="32" y="1"/>
                    <a:pt x="32" y="2"/>
                  </a:cubicBezTo>
                  <a:close/>
                </a:path>
              </a:pathLst>
            </a:custGeom>
            <a:gradFill>
              <a:gsLst>
                <a:gs pos="1000">
                  <a:sysClr val="windowText" lastClr="000000">
                    <a:lumMod val="65000"/>
                    <a:lumOff val="35000"/>
                  </a:sysClr>
                </a:gs>
                <a:gs pos="100000">
                  <a:sysClr val="windowText" lastClr="000000">
                    <a:lumMod val="85000"/>
                    <a:lumOff val="15000"/>
                  </a:sysClr>
                </a:gs>
                <a:gs pos="45000">
                  <a:sysClr val="windowText" lastClr="000000">
                    <a:lumMod val="50000"/>
                    <a:lumOff val="50000"/>
                  </a:sysClr>
                </a:gs>
                <a:gs pos="68000">
                  <a:sysClr val="windowText" lastClr="000000">
                    <a:lumMod val="75000"/>
                    <a:lumOff val="25000"/>
                  </a:sysClr>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210" name="Freeform 784">
              <a:extLst>
                <a:ext uri="{FF2B5EF4-FFF2-40B4-BE49-F238E27FC236}">
                  <a16:creationId xmlns:a16="http://schemas.microsoft.com/office/drawing/2014/main" id="{1334356F-19F1-4CD3-B6B5-5DFBC37F2B01}"/>
                </a:ext>
              </a:extLst>
            </p:cNvPr>
            <p:cNvSpPr>
              <a:spLocks/>
            </p:cNvSpPr>
            <p:nvPr/>
          </p:nvSpPr>
          <p:spPr bwMode="auto">
            <a:xfrm>
              <a:off x="838200" y="3968064"/>
              <a:ext cx="446088" cy="55563"/>
            </a:xfrm>
            <a:custGeom>
              <a:avLst/>
              <a:gdLst>
                <a:gd name="T0" fmla="*/ 32 w 32"/>
                <a:gd name="T1" fmla="*/ 2 h 4"/>
                <a:gd name="T2" fmla="*/ 31 w 32"/>
                <a:gd name="T3" fmla="*/ 3 h 4"/>
                <a:gd name="T4" fmla="*/ 1 w 32"/>
                <a:gd name="T5" fmla="*/ 4 h 4"/>
                <a:gd name="T6" fmla="*/ 0 w 32"/>
                <a:gd name="T7" fmla="*/ 3 h 4"/>
                <a:gd name="T8" fmla="*/ 1 w 32"/>
                <a:gd name="T9" fmla="*/ 2 h 4"/>
                <a:gd name="T10" fmla="*/ 31 w 32"/>
                <a:gd name="T11" fmla="*/ 0 h 4"/>
                <a:gd name="T12" fmla="*/ 32 w 32"/>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32" h="4">
                  <a:moveTo>
                    <a:pt x="32" y="2"/>
                  </a:moveTo>
                  <a:cubicBezTo>
                    <a:pt x="32" y="2"/>
                    <a:pt x="31" y="3"/>
                    <a:pt x="31" y="3"/>
                  </a:cubicBezTo>
                  <a:cubicBezTo>
                    <a:pt x="1" y="4"/>
                    <a:pt x="1" y="4"/>
                    <a:pt x="1" y="4"/>
                  </a:cubicBezTo>
                  <a:cubicBezTo>
                    <a:pt x="1" y="4"/>
                    <a:pt x="0" y="4"/>
                    <a:pt x="0" y="3"/>
                  </a:cubicBezTo>
                  <a:cubicBezTo>
                    <a:pt x="0" y="2"/>
                    <a:pt x="1" y="2"/>
                    <a:pt x="1" y="2"/>
                  </a:cubicBezTo>
                  <a:cubicBezTo>
                    <a:pt x="31" y="0"/>
                    <a:pt x="31" y="0"/>
                    <a:pt x="31" y="0"/>
                  </a:cubicBezTo>
                  <a:cubicBezTo>
                    <a:pt x="31" y="0"/>
                    <a:pt x="32" y="1"/>
                    <a:pt x="32" y="2"/>
                  </a:cubicBezTo>
                  <a:close/>
                </a:path>
              </a:pathLst>
            </a:custGeom>
            <a:gradFill>
              <a:gsLst>
                <a:gs pos="1000">
                  <a:sysClr val="windowText" lastClr="000000">
                    <a:lumMod val="65000"/>
                    <a:lumOff val="35000"/>
                  </a:sysClr>
                </a:gs>
                <a:gs pos="100000">
                  <a:sysClr val="windowText" lastClr="000000">
                    <a:lumMod val="85000"/>
                    <a:lumOff val="15000"/>
                  </a:sysClr>
                </a:gs>
                <a:gs pos="45000">
                  <a:sysClr val="windowText" lastClr="000000">
                    <a:lumMod val="50000"/>
                    <a:lumOff val="50000"/>
                  </a:sysClr>
                </a:gs>
                <a:gs pos="68000">
                  <a:sysClr val="windowText" lastClr="000000">
                    <a:lumMod val="75000"/>
                    <a:lumOff val="25000"/>
                  </a:sysClr>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211" name="Freeform 785">
              <a:extLst>
                <a:ext uri="{FF2B5EF4-FFF2-40B4-BE49-F238E27FC236}">
                  <a16:creationId xmlns:a16="http://schemas.microsoft.com/office/drawing/2014/main" id="{8341F29F-11B2-486A-AD4B-3652245F4E1B}"/>
                </a:ext>
              </a:extLst>
            </p:cNvPr>
            <p:cNvSpPr>
              <a:spLocks/>
            </p:cNvSpPr>
            <p:nvPr/>
          </p:nvSpPr>
          <p:spPr bwMode="auto">
            <a:xfrm>
              <a:off x="838200" y="3968064"/>
              <a:ext cx="446088" cy="41275"/>
            </a:xfrm>
            <a:custGeom>
              <a:avLst/>
              <a:gdLst>
                <a:gd name="T0" fmla="*/ 281 w 281"/>
                <a:gd name="T1" fmla="*/ 9 h 26"/>
                <a:gd name="T2" fmla="*/ 273 w 281"/>
                <a:gd name="T3" fmla="*/ 18 h 26"/>
                <a:gd name="T4" fmla="*/ 9 w 281"/>
                <a:gd name="T5" fmla="*/ 26 h 26"/>
                <a:gd name="T6" fmla="*/ 0 w 281"/>
                <a:gd name="T7" fmla="*/ 18 h 26"/>
                <a:gd name="T8" fmla="*/ 9 w 281"/>
                <a:gd name="T9" fmla="*/ 18 h 26"/>
                <a:gd name="T10" fmla="*/ 273 w 281"/>
                <a:gd name="T11" fmla="*/ 0 h 26"/>
                <a:gd name="T12" fmla="*/ 281 w 281"/>
                <a:gd name="T13" fmla="*/ 9 h 26"/>
              </a:gdLst>
              <a:ahLst/>
              <a:cxnLst>
                <a:cxn ang="0">
                  <a:pos x="T0" y="T1"/>
                </a:cxn>
                <a:cxn ang="0">
                  <a:pos x="T2" y="T3"/>
                </a:cxn>
                <a:cxn ang="0">
                  <a:pos x="T4" y="T5"/>
                </a:cxn>
                <a:cxn ang="0">
                  <a:pos x="T6" y="T7"/>
                </a:cxn>
                <a:cxn ang="0">
                  <a:pos x="T8" y="T9"/>
                </a:cxn>
                <a:cxn ang="0">
                  <a:pos x="T10" y="T11"/>
                </a:cxn>
                <a:cxn ang="0">
                  <a:pos x="T12" y="T13"/>
                </a:cxn>
              </a:cxnLst>
              <a:rect l="0" t="0" r="r" b="b"/>
              <a:pathLst>
                <a:path w="281" h="26">
                  <a:moveTo>
                    <a:pt x="281" y="9"/>
                  </a:moveTo>
                  <a:lnTo>
                    <a:pt x="273" y="18"/>
                  </a:lnTo>
                  <a:lnTo>
                    <a:pt x="9" y="26"/>
                  </a:lnTo>
                  <a:lnTo>
                    <a:pt x="0" y="18"/>
                  </a:lnTo>
                  <a:lnTo>
                    <a:pt x="9" y="18"/>
                  </a:lnTo>
                  <a:lnTo>
                    <a:pt x="273" y="0"/>
                  </a:lnTo>
                  <a:lnTo>
                    <a:pt x="281" y="9"/>
                  </a:lnTo>
                  <a:close/>
                </a:path>
              </a:pathLst>
            </a:custGeom>
            <a:gradFill>
              <a:gsLst>
                <a:gs pos="1000">
                  <a:sysClr val="windowText" lastClr="000000">
                    <a:lumMod val="65000"/>
                    <a:lumOff val="35000"/>
                  </a:sysClr>
                </a:gs>
                <a:gs pos="100000">
                  <a:sysClr val="windowText" lastClr="000000">
                    <a:lumMod val="75000"/>
                    <a:lumOff val="25000"/>
                  </a:sysClr>
                </a:gs>
                <a:gs pos="33000">
                  <a:sysClr val="window" lastClr="FFFFFF">
                    <a:lumMod val="75000"/>
                  </a:sysClr>
                </a:gs>
                <a:gs pos="58000">
                  <a:sysClr val="windowText" lastClr="000000">
                    <a:lumMod val="50000"/>
                    <a:lumOff val="50000"/>
                  </a:sysClr>
                </a:gs>
              </a:gsLst>
              <a:lin ang="6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212" name="Freeform 786">
              <a:extLst>
                <a:ext uri="{FF2B5EF4-FFF2-40B4-BE49-F238E27FC236}">
                  <a16:creationId xmlns:a16="http://schemas.microsoft.com/office/drawing/2014/main" id="{0F7EC243-E6E8-435B-87F3-FA1FE0ABBB50}"/>
                </a:ext>
              </a:extLst>
            </p:cNvPr>
            <p:cNvSpPr>
              <a:spLocks/>
            </p:cNvSpPr>
            <p:nvPr/>
          </p:nvSpPr>
          <p:spPr bwMode="auto">
            <a:xfrm>
              <a:off x="838200" y="3842651"/>
              <a:ext cx="433388" cy="41275"/>
            </a:xfrm>
            <a:custGeom>
              <a:avLst/>
              <a:gdLst>
                <a:gd name="T0" fmla="*/ 273 w 273"/>
                <a:gd name="T1" fmla="*/ 9 h 26"/>
                <a:gd name="T2" fmla="*/ 264 w 273"/>
                <a:gd name="T3" fmla="*/ 17 h 26"/>
                <a:gd name="T4" fmla="*/ 9 w 273"/>
                <a:gd name="T5" fmla="*/ 26 h 26"/>
                <a:gd name="T6" fmla="*/ 0 w 273"/>
                <a:gd name="T7" fmla="*/ 17 h 26"/>
                <a:gd name="T8" fmla="*/ 9 w 273"/>
                <a:gd name="T9" fmla="*/ 17 h 26"/>
                <a:gd name="T10" fmla="*/ 264 w 273"/>
                <a:gd name="T11" fmla="*/ 0 h 26"/>
                <a:gd name="T12" fmla="*/ 273 w 273"/>
                <a:gd name="T13" fmla="*/ 9 h 26"/>
              </a:gdLst>
              <a:ahLst/>
              <a:cxnLst>
                <a:cxn ang="0">
                  <a:pos x="T0" y="T1"/>
                </a:cxn>
                <a:cxn ang="0">
                  <a:pos x="T2" y="T3"/>
                </a:cxn>
                <a:cxn ang="0">
                  <a:pos x="T4" y="T5"/>
                </a:cxn>
                <a:cxn ang="0">
                  <a:pos x="T6" y="T7"/>
                </a:cxn>
                <a:cxn ang="0">
                  <a:pos x="T8" y="T9"/>
                </a:cxn>
                <a:cxn ang="0">
                  <a:pos x="T10" y="T11"/>
                </a:cxn>
                <a:cxn ang="0">
                  <a:pos x="T12" y="T13"/>
                </a:cxn>
              </a:cxnLst>
              <a:rect l="0" t="0" r="r" b="b"/>
              <a:pathLst>
                <a:path w="273" h="26">
                  <a:moveTo>
                    <a:pt x="273" y="9"/>
                  </a:moveTo>
                  <a:lnTo>
                    <a:pt x="264" y="17"/>
                  </a:lnTo>
                  <a:lnTo>
                    <a:pt x="9" y="26"/>
                  </a:lnTo>
                  <a:lnTo>
                    <a:pt x="0" y="17"/>
                  </a:lnTo>
                  <a:lnTo>
                    <a:pt x="9" y="17"/>
                  </a:lnTo>
                  <a:lnTo>
                    <a:pt x="264" y="0"/>
                  </a:lnTo>
                  <a:lnTo>
                    <a:pt x="273" y="9"/>
                  </a:lnTo>
                  <a:close/>
                </a:path>
              </a:pathLst>
            </a:custGeom>
            <a:gradFill>
              <a:gsLst>
                <a:gs pos="1000">
                  <a:sysClr val="windowText" lastClr="000000">
                    <a:lumMod val="65000"/>
                    <a:lumOff val="35000"/>
                  </a:sysClr>
                </a:gs>
                <a:gs pos="100000">
                  <a:sysClr val="windowText" lastClr="000000">
                    <a:lumMod val="75000"/>
                    <a:lumOff val="25000"/>
                  </a:sysClr>
                </a:gs>
                <a:gs pos="33000">
                  <a:sysClr val="window" lastClr="FFFFFF">
                    <a:lumMod val="75000"/>
                  </a:sysClr>
                </a:gs>
                <a:gs pos="58000">
                  <a:sysClr val="windowText" lastClr="000000">
                    <a:lumMod val="50000"/>
                    <a:lumOff val="50000"/>
                  </a:sysClr>
                </a:gs>
              </a:gsLst>
              <a:lin ang="6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213" name="Freeform 787">
              <a:extLst>
                <a:ext uri="{FF2B5EF4-FFF2-40B4-BE49-F238E27FC236}">
                  <a16:creationId xmlns:a16="http://schemas.microsoft.com/office/drawing/2014/main" id="{2180BFF9-8672-49B9-9595-E1771F0C435E}"/>
                </a:ext>
              </a:extLst>
            </p:cNvPr>
            <p:cNvSpPr>
              <a:spLocks/>
            </p:cNvSpPr>
            <p:nvPr/>
          </p:nvSpPr>
          <p:spPr bwMode="auto">
            <a:xfrm>
              <a:off x="838200" y="3982351"/>
              <a:ext cx="446088" cy="41275"/>
            </a:xfrm>
            <a:custGeom>
              <a:avLst/>
              <a:gdLst>
                <a:gd name="T0" fmla="*/ 32 w 32"/>
                <a:gd name="T1" fmla="*/ 0 h 3"/>
                <a:gd name="T2" fmla="*/ 32 w 32"/>
                <a:gd name="T3" fmla="*/ 1 h 3"/>
                <a:gd name="T4" fmla="*/ 31 w 32"/>
                <a:gd name="T5" fmla="*/ 2 h 3"/>
                <a:gd name="T6" fmla="*/ 1 w 32"/>
                <a:gd name="T7" fmla="*/ 3 h 3"/>
                <a:gd name="T8" fmla="*/ 0 w 32"/>
                <a:gd name="T9" fmla="*/ 2 h 3"/>
                <a:gd name="T10" fmla="*/ 0 w 32"/>
                <a:gd name="T11" fmla="*/ 2 h 3"/>
                <a:gd name="T12" fmla="*/ 1 w 32"/>
                <a:gd name="T13" fmla="*/ 2 h 3"/>
                <a:gd name="T14" fmla="*/ 31 w 32"/>
                <a:gd name="T15" fmla="*/ 1 h 3"/>
                <a:gd name="T16" fmla="*/ 32 w 32"/>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
                  <a:moveTo>
                    <a:pt x="32" y="0"/>
                  </a:moveTo>
                  <a:cubicBezTo>
                    <a:pt x="32" y="1"/>
                    <a:pt x="32" y="1"/>
                    <a:pt x="32" y="1"/>
                  </a:cubicBezTo>
                  <a:cubicBezTo>
                    <a:pt x="32" y="1"/>
                    <a:pt x="31" y="2"/>
                    <a:pt x="31" y="2"/>
                  </a:cubicBezTo>
                  <a:cubicBezTo>
                    <a:pt x="1" y="3"/>
                    <a:pt x="1" y="3"/>
                    <a:pt x="1" y="3"/>
                  </a:cubicBezTo>
                  <a:cubicBezTo>
                    <a:pt x="1" y="3"/>
                    <a:pt x="0" y="3"/>
                    <a:pt x="0" y="2"/>
                  </a:cubicBezTo>
                  <a:cubicBezTo>
                    <a:pt x="0" y="2"/>
                    <a:pt x="0" y="2"/>
                    <a:pt x="0" y="2"/>
                  </a:cubicBezTo>
                  <a:cubicBezTo>
                    <a:pt x="0" y="2"/>
                    <a:pt x="1" y="2"/>
                    <a:pt x="1" y="2"/>
                  </a:cubicBezTo>
                  <a:cubicBezTo>
                    <a:pt x="31" y="1"/>
                    <a:pt x="31" y="1"/>
                    <a:pt x="31" y="1"/>
                  </a:cubicBezTo>
                  <a:cubicBezTo>
                    <a:pt x="31" y="1"/>
                    <a:pt x="32" y="1"/>
                    <a:pt x="32" y="0"/>
                  </a:cubicBezTo>
                  <a:close/>
                </a:path>
              </a:pathLst>
            </a:custGeom>
            <a:gradFill>
              <a:gsLst>
                <a:gs pos="1000">
                  <a:sysClr val="windowText" lastClr="000000">
                    <a:lumMod val="65000"/>
                    <a:lumOff val="35000"/>
                  </a:sysClr>
                </a:gs>
                <a:gs pos="84000">
                  <a:sysClr val="windowText" lastClr="000000">
                    <a:lumMod val="75000"/>
                    <a:lumOff val="25000"/>
                  </a:sysClr>
                </a:gs>
                <a:gs pos="20000">
                  <a:sysClr val="windowText" lastClr="000000">
                    <a:lumMod val="75000"/>
                    <a:lumOff val="25000"/>
                  </a:sysClr>
                </a:gs>
                <a:gs pos="48000">
                  <a:sysClr val="window" lastClr="FFFFFF">
                    <a:lumMod val="75000"/>
                  </a:sysClr>
                </a:gs>
              </a:gsLst>
              <a:lin ang="6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214" name="Freeform 788">
              <a:extLst>
                <a:ext uri="{FF2B5EF4-FFF2-40B4-BE49-F238E27FC236}">
                  <a16:creationId xmlns:a16="http://schemas.microsoft.com/office/drawing/2014/main" id="{7426709B-B741-4180-BACD-DE4065C2F6E0}"/>
                </a:ext>
              </a:extLst>
            </p:cNvPr>
            <p:cNvSpPr>
              <a:spLocks/>
            </p:cNvSpPr>
            <p:nvPr/>
          </p:nvSpPr>
          <p:spPr bwMode="auto">
            <a:xfrm>
              <a:off x="838200" y="3856939"/>
              <a:ext cx="446088" cy="41275"/>
            </a:xfrm>
            <a:custGeom>
              <a:avLst/>
              <a:gdLst>
                <a:gd name="T0" fmla="*/ 32 w 32"/>
                <a:gd name="T1" fmla="*/ 0 h 3"/>
                <a:gd name="T2" fmla="*/ 32 w 32"/>
                <a:gd name="T3" fmla="*/ 1 h 3"/>
                <a:gd name="T4" fmla="*/ 31 w 32"/>
                <a:gd name="T5" fmla="*/ 2 h 3"/>
                <a:gd name="T6" fmla="*/ 1 w 32"/>
                <a:gd name="T7" fmla="*/ 3 h 3"/>
                <a:gd name="T8" fmla="*/ 0 w 32"/>
                <a:gd name="T9" fmla="*/ 2 h 3"/>
                <a:gd name="T10" fmla="*/ 0 w 32"/>
                <a:gd name="T11" fmla="*/ 2 h 3"/>
                <a:gd name="T12" fmla="*/ 1 w 32"/>
                <a:gd name="T13" fmla="*/ 2 h 3"/>
                <a:gd name="T14" fmla="*/ 31 w 32"/>
                <a:gd name="T15" fmla="*/ 1 h 3"/>
                <a:gd name="T16" fmla="*/ 32 w 32"/>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
                  <a:moveTo>
                    <a:pt x="32" y="0"/>
                  </a:moveTo>
                  <a:cubicBezTo>
                    <a:pt x="32" y="1"/>
                    <a:pt x="32" y="1"/>
                    <a:pt x="32" y="1"/>
                  </a:cubicBezTo>
                  <a:cubicBezTo>
                    <a:pt x="32" y="1"/>
                    <a:pt x="31" y="2"/>
                    <a:pt x="31" y="2"/>
                  </a:cubicBezTo>
                  <a:cubicBezTo>
                    <a:pt x="1" y="3"/>
                    <a:pt x="1" y="3"/>
                    <a:pt x="1" y="3"/>
                  </a:cubicBezTo>
                  <a:cubicBezTo>
                    <a:pt x="0" y="3"/>
                    <a:pt x="0" y="3"/>
                    <a:pt x="0" y="2"/>
                  </a:cubicBezTo>
                  <a:cubicBezTo>
                    <a:pt x="0" y="2"/>
                    <a:pt x="0" y="2"/>
                    <a:pt x="0" y="2"/>
                  </a:cubicBezTo>
                  <a:cubicBezTo>
                    <a:pt x="0" y="2"/>
                    <a:pt x="1" y="2"/>
                    <a:pt x="1" y="2"/>
                  </a:cubicBezTo>
                  <a:cubicBezTo>
                    <a:pt x="31" y="1"/>
                    <a:pt x="31" y="1"/>
                    <a:pt x="31" y="1"/>
                  </a:cubicBezTo>
                  <a:cubicBezTo>
                    <a:pt x="31" y="1"/>
                    <a:pt x="31" y="1"/>
                    <a:pt x="32" y="0"/>
                  </a:cubicBezTo>
                  <a:close/>
                </a:path>
              </a:pathLst>
            </a:custGeom>
            <a:gradFill>
              <a:gsLst>
                <a:gs pos="1000">
                  <a:sysClr val="windowText" lastClr="000000">
                    <a:lumMod val="65000"/>
                    <a:lumOff val="35000"/>
                  </a:sysClr>
                </a:gs>
                <a:gs pos="84000">
                  <a:sysClr val="windowText" lastClr="000000">
                    <a:lumMod val="75000"/>
                    <a:lumOff val="25000"/>
                  </a:sysClr>
                </a:gs>
                <a:gs pos="20000">
                  <a:sysClr val="windowText" lastClr="000000">
                    <a:lumMod val="75000"/>
                    <a:lumOff val="25000"/>
                  </a:sysClr>
                </a:gs>
                <a:gs pos="48000">
                  <a:sysClr val="window" lastClr="FFFFFF">
                    <a:lumMod val="75000"/>
                  </a:sysClr>
                </a:gs>
              </a:gsLst>
              <a:lin ang="6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215" name="Freeform 789">
              <a:extLst>
                <a:ext uri="{FF2B5EF4-FFF2-40B4-BE49-F238E27FC236}">
                  <a16:creationId xmlns:a16="http://schemas.microsoft.com/office/drawing/2014/main" id="{A72F1E29-7D76-40E8-A33E-ACCEB7EEEE57}"/>
                </a:ext>
              </a:extLst>
            </p:cNvPr>
            <p:cNvSpPr>
              <a:spLocks/>
            </p:cNvSpPr>
            <p:nvPr/>
          </p:nvSpPr>
          <p:spPr bwMode="auto">
            <a:xfrm>
              <a:off x="881063" y="2321826"/>
              <a:ext cx="306388" cy="376238"/>
            </a:xfrm>
            <a:custGeom>
              <a:avLst/>
              <a:gdLst>
                <a:gd name="T0" fmla="*/ 0 w 22"/>
                <a:gd name="T1" fmla="*/ 26 h 27"/>
                <a:gd name="T2" fmla="*/ 10 w 22"/>
                <a:gd name="T3" fmla="*/ 27 h 27"/>
                <a:gd name="T4" fmla="*/ 22 w 22"/>
                <a:gd name="T5" fmla="*/ 25 h 27"/>
                <a:gd name="T6" fmla="*/ 11 w 22"/>
                <a:gd name="T7" fmla="*/ 0 h 27"/>
                <a:gd name="T8" fmla="*/ 0 w 22"/>
                <a:gd name="T9" fmla="*/ 26 h 27"/>
              </a:gdLst>
              <a:ahLst/>
              <a:cxnLst>
                <a:cxn ang="0">
                  <a:pos x="T0" y="T1"/>
                </a:cxn>
                <a:cxn ang="0">
                  <a:pos x="T2" y="T3"/>
                </a:cxn>
                <a:cxn ang="0">
                  <a:pos x="T4" y="T5"/>
                </a:cxn>
                <a:cxn ang="0">
                  <a:pos x="T6" y="T7"/>
                </a:cxn>
                <a:cxn ang="0">
                  <a:pos x="T8" y="T9"/>
                </a:cxn>
              </a:cxnLst>
              <a:rect l="0" t="0" r="r" b="b"/>
              <a:pathLst>
                <a:path w="22" h="27">
                  <a:moveTo>
                    <a:pt x="0" y="26"/>
                  </a:moveTo>
                  <a:cubicBezTo>
                    <a:pt x="1" y="27"/>
                    <a:pt x="6" y="27"/>
                    <a:pt x="10" y="27"/>
                  </a:cubicBezTo>
                  <a:cubicBezTo>
                    <a:pt x="15" y="26"/>
                    <a:pt x="21" y="26"/>
                    <a:pt x="22" y="25"/>
                  </a:cubicBezTo>
                  <a:cubicBezTo>
                    <a:pt x="18" y="4"/>
                    <a:pt x="16" y="0"/>
                    <a:pt x="11" y="0"/>
                  </a:cubicBezTo>
                  <a:cubicBezTo>
                    <a:pt x="6" y="1"/>
                    <a:pt x="2" y="5"/>
                    <a:pt x="0" y="26"/>
                  </a:cubicBezTo>
                  <a:close/>
                </a:path>
              </a:pathLst>
            </a:custGeom>
            <a:gradFill>
              <a:gsLst>
                <a:gs pos="1000">
                  <a:sysClr val="window" lastClr="FFFFFF">
                    <a:lumMod val="65000"/>
                  </a:sysClr>
                </a:gs>
                <a:gs pos="100000">
                  <a:sysClr val="window" lastClr="FFFFFF">
                    <a:lumMod val="85000"/>
                  </a:sysClr>
                </a:gs>
                <a:gs pos="45000">
                  <a:sysClr val="windowText" lastClr="000000">
                    <a:lumMod val="65000"/>
                    <a:lumOff val="35000"/>
                  </a:sysClr>
                </a:gs>
                <a:gs pos="68000">
                  <a:sysClr val="windowText" lastClr="000000">
                    <a:lumMod val="50000"/>
                    <a:lumOff val="50000"/>
                  </a:sysClr>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216" name="Freeform 791">
              <a:extLst>
                <a:ext uri="{FF2B5EF4-FFF2-40B4-BE49-F238E27FC236}">
                  <a16:creationId xmlns:a16="http://schemas.microsoft.com/office/drawing/2014/main" id="{1BA93C01-9641-404D-B1A5-AC7DFDB53034}"/>
                </a:ext>
              </a:extLst>
            </p:cNvPr>
            <p:cNvSpPr>
              <a:spLocks/>
            </p:cNvSpPr>
            <p:nvPr/>
          </p:nvSpPr>
          <p:spPr bwMode="auto">
            <a:xfrm>
              <a:off x="963613" y="4833251"/>
              <a:ext cx="139700" cy="279400"/>
            </a:xfrm>
            <a:custGeom>
              <a:avLst/>
              <a:gdLst>
                <a:gd name="T0" fmla="*/ 2 w 10"/>
                <a:gd name="T1" fmla="*/ 0 h 20"/>
                <a:gd name="T2" fmla="*/ 6 w 10"/>
                <a:gd name="T3" fmla="*/ 0 h 20"/>
                <a:gd name="T4" fmla="*/ 10 w 10"/>
                <a:gd name="T5" fmla="*/ 2 h 20"/>
                <a:gd name="T6" fmla="*/ 6 w 10"/>
                <a:gd name="T7" fmla="*/ 20 h 20"/>
                <a:gd name="T8" fmla="*/ 0 w 10"/>
                <a:gd name="T9" fmla="*/ 2 h 20"/>
                <a:gd name="T10" fmla="*/ 2 w 10"/>
                <a:gd name="T11" fmla="*/ 0 h 20"/>
              </a:gdLst>
              <a:ahLst/>
              <a:cxnLst>
                <a:cxn ang="0">
                  <a:pos x="T0" y="T1"/>
                </a:cxn>
                <a:cxn ang="0">
                  <a:pos x="T2" y="T3"/>
                </a:cxn>
                <a:cxn ang="0">
                  <a:pos x="T4" y="T5"/>
                </a:cxn>
                <a:cxn ang="0">
                  <a:pos x="T6" y="T7"/>
                </a:cxn>
                <a:cxn ang="0">
                  <a:pos x="T8" y="T9"/>
                </a:cxn>
                <a:cxn ang="0">
                  <a:pos x="T10" y="T11"/>
                </a:cxn>
              </a:cxnLst>
              <a:rect l="0" t="0" r="r" b="b"/>
              <a:pathLst>
                <a:path w="10" h="20">
                  <a:moveTo>
                    <a:pt x="2" y="0"/>
                  </a:moveTo>
                  <a:cubicBezTo>
                    <a:pt x="3" y="0"/>
                    <a:pt x="3" y="0"/>
                    <a:pt x="6" y="0"/>
                  </a:cubicBezTo>
                  <a:cubicBezTo>
                    <a:pt x="9" y="0"/>
                    <a:pt x="9" y="1"/>
                    <a:pt x="10" y="2"/>
                  </a:cubicBezTo>
                  <a:cubicBezTo>
                    <a:pt x="10" y="10"/>
                    <a:pt x="9" y="20"/>
                    <a:pt x="6" y="20"/>
                  </a:cubicBezTo>
                  <a:cubicBezTo>
                    <a:pt x="4" y="20"/>
                    <a:pt x="0" y="4"/>
                    <a:pt x="0" y="2"/>
                  </a:cubicBezTo>
                  <a:cubicBezTo>
                    <a:pt x="0" y="2"/>
                    <a:pt x="1" y="0"/>
                    <a:pt x="2" y="0"/>
                  </a:cubicBezTo>
                  <a:close/>
                </a:path>
              </a:pathLst>
            </a:custGeom>
            <a:gradFill>
              <a:gsLst>
                <a:gs pos="1000">
                  <a:sysClr val="window" lastClr="FFFFFF"/>
                </a:gs>
                <a:gs pos="100000">
                  <a:sysClr val="window" lastClr="FFFFFF">
                    <a:lumMod val="50000"/>
                  </a:sysClr>
                </a:gs>
              </a:gsLst>
              <a:lin ang="0" scaled="0"/>
            </a:gra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217" name="Freeform 792">
              <a:extLst>
                <a:ext uri="{FF2B5EF4-FFF2-40B4-BE49-F238E27FC236}">
                  <a16:creationId xmlns:a16="http://schemas.microsoft.com/office/drawing/2014/main" id="{98185CF5-1594-46D7-99AE-62B67FA9867F}"/>
                </a:ext>
              </a:extLst>
            </p:cNvPr>
            <p:cNvSpPr>
              <a:spLocks/>
            </p:cNvSpPr>
            <p:nvPr/>
          </p:nvSpPr>
          <p:spPr bwMode="auto">
            <a:xfrm>
              <a:off x="895350" y="2404376"/>
              <a:ext cx="125413" cy="279400"/>
            </a:xfrm>
            <a:custGeom>
              <a:avLst/>
              <a:gdLst>
                <a:gd name="T0" fmla="*/ 8 w 9"/>
                <a:gd name="T1" fmla="*/ 20 h 20"/>
                <a:gd name="T2" fmla="*/ 3 w 9"/>
                <a:gd name="T3" fmla="*/ 20 h 20"/>
                <a:gd name="T4" fmla="*/ 0 w 9"/>
                <a:gd name="T5" fmla="*/ 18 h 20"/>
                <a:gd name="T6" fmla="*/ 6 w 9"/>
                <a:gd name="T7" fmla="*/ 0 h 20"/>
                <a:gd name="T8" fmla="*/ 9 w 9"/>
                <a:gd name="T9" fmla="*/ 19 h 20"/>
                <a:gd name="T10" fmla="*/ 8 w 9"/>
                <a:gd name="T11" fmla="*/ 20 h 20"/>
              </a:gdLst>
              <a:ahLst/>
              <a:cxnLst>
                <a:cxn ang="0">
                  <a:pos x="T0" y="T1"/>
                </a:cxn>
                <a:cxn ang="0">
                  <a:pos x="T2" y="T3"/>
                </a:cxn>
                <a:cxn ang="0">
                  <a:pos x="T4" y="T5"/>
                </a:cxn>
                <a:cxn ang="0">
                  <a:pos x="T6" y="T7"/>
                </a:cxn>
                <a:cxn ang="0">
                  <a:pos x="T8" y="T9"/>
                </a:cxn>
                <a:cxn ang="0">
                  <a:pos x="T10" y="T11"/>
                </a:cxn>
              </a:cxnLst>
              <a:rect l="0" t="0" r="r" b="b"/>
              <a:pathLst>
                <a:path w="9" h="20">
                  <a:moveTo>
                    <a:pt x="8" y="20"/>
                  </a:moveTo>
                  <a:cubicBezTo>
                    <a:pt x="6" y="20"/>
                    <a:pt x="6" y="20"/>
                    <a:pt x="3" y="20"/>
                  </a:cubicBezTo>
                  <a:cubicBezTo>
                    <a:pt x="0" y="20"/>
                    <a:pt x="0" y="20"/>
                    <a:pt x="0" y="18"/>
                  </a:cubicBezTo>
                  <a:cubicBezTo>
                    <a:pt x="1" y="10"/>
                    <a:pt x="3" y="0"/>
                    <a:pt x="6" y="0"/>
                  </a:cubicBezTo>
                  <a:cubicBezTo>
                    <a:pt x="8" y="0"/>
                    <a:pt x="9" y="16"/>
                    <a:pt x="9" y="19"/>
                  </a:cubicBezTo>
                  <a:cubicBezTo>
                    <a:pt x="9" y="19"/>
                    <a:pt x="9" y="20"/>
                    <a:pt x="8" y="20"/>
                  </a:cubicBezTo>
                  <a:close/>
                </a:path>
              </a:pathLst>
            </a:custGeom>
            <a:gradFill>
              <a:gsLst>
                <a:gs pos="100000">
                  <a:sysClr val="windowText" lastClr="000000">
                    <a:lumMod val="65000"/>
                    <a:lumOff val="35000"/>
                  </a:sysClr>
                </a:gs>
                <a:gs pos="0">
                  <a:sysClr val="window" lastClr="FFFFFF">
                    <a:lumMod val="85000"/>
                  </a:sysClr>
                </a:gs>
              </a:gsLst>
              <a:lin ang="0" scaled="0"/>
            </a:gra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grpSp>
      <p:sp>
        <p:nvSpPr>
          <p:cNvPr id="225" name="TextBox 224">
            <a:extLst>
              <a:ext uri="{FF2B5EF4-FFF2-40B4-BE49-F238E27FC236}">
                <a16:creationId xmlns:a16="http://schemas.microsoft.com/office/drawing/2014/main" id="{FA84E91E-A85A-4DFC-8A9A-29E7BD8E08FC}"/>
              </a:ext>
            </a:extLst>
          </p:cNvPr>
          <p:cNvSpPr txBox="1"/>
          <p:nvPr/>
        </p:nvSpPr>
        <p:spPr>
          <a:xfrm rot="21111064">
            <a:off x="5081039" y="1015405"/>
            <a:ext cx="1239816" cy="369332"/>
          </a:xfrm>
          <a:prstGeom prst="rect">
            <a:avLst/>
          </a:prstGeom>
          <a:noFill/>
        </p:spPr>
        <p:txBody>
          <a:bodyPr wrap="square" rtlCol="0">
            <a:spAutoFit/>
          </a:bodyPr>
          <a:lstStyle/>
          <a:p>
            <a:pPr algn="ctr" fontAlgn="base">
              <a:spcBef>
                <a:spcPct val="0"/>
              </a:spcBef>
              <a:spcAft>
                <a:spcPct val="0"/>
              </a:spcAft>
            </a:pPr>
            <a:r>
              <a:rPr lang="ar-SA" b="1" dirty="0">
                <a:latin typeface="Script MT Bold" panose="03040602040607080904" pitchFamily="66" charset="0"/>
                <a:cs typeface="+mj-cs"/>
              </a:rPr>
              <a:t>أعمال منجزة</a:t>
            </a:r>
            <a:endParaRPr lang="en-US" b="1" dirty="0">
              <a:latin typeface="Script MT Bold" panose="03040602040607080904" pitchFamily="66" charset="0"/>
              <a:cs typeface="+mj-cs"/>
            </a:endParaRPr>
          </a:p>
        </p:txBody>
      </p:sp>
      <p:sp>
        <p:nvSpPr>
          <p:cNvPr id="226" name="TextBox 225">
            <a:extLst>
              <a:ext uri="{FF2B5EF4-FFF2-40B4-BE49-F238E27FC236}">
                <a16:creationId xmlns:a16="http://schemas.microsoft.com/office/drawing/2014/main" id="{C368F495-725A-473F-BC32-C7DB18B2AEB0}"/>
              </a:ext>
            </a:extLst>
          </p:cNvPr>
          <p:cNvSpPr txBox="1"/>
          <p:nvPr/>
        </p:nvSpPr>
        <p:spPr>
          <a:xfrm rot="324972">
            <a:off x="6221184" y="809710"/>
            <a:ext cx="1239816" cy="646331"/>
          </a:xfrm>
          <a:prstGeom prst="rect">
            <a:avLst/>
          </a:prstGeom>
          <a:noFill/>
        </p:spPr>
        <p:txBody>
          <a:bodyPr wrap="square" rtlCol="0">
            <a:spAutoFit/>
          </a:bodyPr>
          <a:lstStyle/>
          <a:p>
            <a:pPr algn="ctr" rtl="1" fontAlgn="base">
              <a:spcBef>
                <a:spcPct val="0"/>
              </a:spcBef>
              <a:spcAft>
                <a:spcPct val="0"/>
              </a:spcAft>
            </a:pPr>
            <a:r>
              <a:rPr lang="ar-SA" b="1" dirty="0">
                <a:solidFill>
                  <a:prstClr val="white"/>
                </a:solidFill>
                <a:latin typeface="Script MT Bold" panose="03040602040607080904" pitchFamily="66" charset="0"/>
                <a:cs typeface="+mj-cs"/>
              </a:rPr>
              <a:t>أعمال غير منجزة</a:t>
            </a:r>
            <a:endParaRPr lang="en-US" b="1" dirty="0">
              <a:solidFill>
                <a:prstClr val="white"/>
              </a:solidFill>
              <a:latin typeface="Script MT Bold" panose="03040602040607080904" pitchFamily="66" charset="0"/>
              <a:cs typeface="+mj-cs"/>
            </a:endParaRPr>
          </a:p>
        </p:txBody>
      </p:sp>
      <p:sp>
        <p:nvSpPr>
          <p:cNvPr id="227" name="arrow_sketch">
            <a:extLst>
              <a:ext uri="{FF2B5EF4-FFF2-40B4-BE49-F238E27FC236}">
                <a16:creationId xmlns:a16="http://schemas.microsoft.com/office/drawing/2014/main" id="{D7731270-7F91-4593-BC5D-F92C0CCA6665}"/>
              </a:ext>
            </a:extLst>
          </p:cNvPr>
          <p:cNvSpPr>
            <a:spLocks noEditPoints="1"/>
          </p:cNvSpPr>
          <p:nvPr/>
        </p:nvSpPr>
        <p:spPr bwMode="auto">
          <a:xfrm rot="13107678">
            <a:off x="7590313" y="2305250"/>
            <a:ext cx="1124833" cy="1937556"/>
          </a:xfrm>
          <a:custGeom>
            <a:avLst/>
            <a:gdLst>
              <a:gd name="T0" fmla="*/ 7 w 76"/>
              <a:gd name="T1" fmla="*/ 114 h 173"/>
              <a:gd name="T2" fmla="*/ 33 w 76"/>
              <a:gd name="T3" fmla="*/ 150 h 173"/>
              <a:gd name="T4" fmla="*/ 32 w 76"/>
              <a:gd name="T5" fmla="*/ 153 h 173"/>
              <a:gd name="T6" fmla="*/ 27 w 76"/>
              <a:gd name="T7" fmla="*/ 140 h 173"/>
              <a:gd name="T8" fmla="*/ 20 w 76"/>
              <a:gd name="T9" fmla="*/ 105 h 173"/>
              <a:gd name="T10" fmla="*/ 50 w 76"/>
              <a:gd name="T11" fmla="*/ 51 h 173"/>
              <a:gd name="T12" fmla="*/ 71 w 76"/>
              <a:gd name="T13" fmla="*/ 5 h 173"/>
              <a:gd name="T14" fmla="*/ 71 w 76"/>
              <a:gd name="T15" fmla="*/ 17 h 173"/>
              <a:gd name="T16" fmla="*/ 10 w 76"/>
              <a:gd name="T17" fmla="*/ 34 h 173"/>
              <a:gd name="T18" fmla="*/ 31 w 76"/>
              <a:gd name="T19" fmla="*/ 19 h 173"/>
              <a:gd name="T20" fmla="*/ 14 w 76"/>
              <a:gd name="T21" fmla="*/ 40 h 173"/>
              <a:gd name="T22" fmla="*/ 28 w 76"/>
              <a:gd name="T23" fmla="*/ 45 h 173"/>
              <a:gd name="T24" fmla="*/ 8 w 76"/>
              <a:gd name="T25" fmla="*/ 37 h 173"/>
              <a:gd name="T26" fmla="*/ 21 w 76"/>
              <a:gd name="T27" fmla="*/ 47 h 173"/>
              <a:gd name="T28" fmla="*/ 19 w 76"/>
              <a:gd name="T29" fmla="*/ 50 h 173"/>
              <a:gd name="T30" fmla="*/ 69 w 76"/>
              <a:gd name="T31" fmla="*/ 57 h 173"/>
              <a:gd name="T32" fmla="*/ 68 w 76"/>
              <a:gd name="T33" fmla="*/ 57 h 173"/>
              <a:gd name="T34" fmla="*/ 69 w 76"/>
              <a:gd name="T35" fmla="*/ 61 h 173"/>
              <a:gd name="T36" fmla="*/ 73 w 76"/>
              <a:gd name="T37" fmla="*/ 66 h 173"/>
              <a:gd name="T38" fmla="*/ 53 w 76"/>
              <a:gd name="T39" fmla="*/ 59 h 173"/>
              <a:gd name="T40" fmla="*/ 47 w 76"/>
              <a:gd name="T41" fmla="*/ 152 h 173"/>
              <a:gd name="T42" fmla="*/ 34 w 76"/>
              <a:gd name="T43" fmla="*/ 136 h 173"/>
              <a:gd name="T44" fmla="*/ 37 w 76"/>
              <a:gd name="T45" fmla="*/ 170 h 173"/>
              <a:gd name="T46" fmla="*/ 36 w 76"/>
              <a:gd name="T47" fmla="*/ 170 h 173"/>
              <a:gd name="T48" fmla="*/ 31 w 76"/>
              <a:gd name="T49" fmla="*/ 166 h 173"/>
              <a:gd name="T50" fmla="*/ 49 w 76"/>
              <a:gd name="T51" fmla="*/ 159 h 173"/>
              <a:gd name="T52" fmla="*/ 45 w 76"/>
              <a:gd name="T53" fmla="*/ 155 h 173"/>
              <a:gd name="T54" fmla="*/ 49 w 76"/>
              <a:gd name="T55" fmla="*/ 62 h 173"/>
              <a:gd name="T56" fmla="*/ 45 w 76"/>
              <a:gd name="T57" fmla="*/ 60 h 173"/>
              <a:gd name="T58" fmla="*/ 42 w 76"/>
              <a:gd name="T59" fmla="*/ 66 h 173"/>
              <a:gd name="T60" fmla="*/ 46 w 76"/>
              <a:gd name="T61" fmla="*/ 66 h 173"/>
              <a:gd name="T62" fmla="*/ 39 w 76"/>
              <a:gd name="T63" fmla="*/ 61 h 173"/>
              <a:gd name="T64" fmla="*/ 44 w 76"/>
              <a:gd name="T65" fmla="*/ 73 h 173"/>
              <a:gd name="T66" fmla="*/ 43 w 76"/>
              <a:gd name="T67" fmla="*/ 71 h 173"/>
              <a:gd name="T68" fmla="*/ 38 w 76"/>
              <a:gd name="T69" fmla="*/ 78 h 173"/>
              <a:gd name="T70" fmla="*/ 31 w 76"/>
              <a:gd name="T71" fmla="*/ 76 h 173"/>
              <a:gd name="T72" fmla="*/ 27 w 76"/>
              <a:gd name="T73" fmla="*/ 78 h 173"/>
              <a:gd name="T74" fmla="*/ 34 w 76"/>
              <a:gd name="T75" fmla="*/ 85 h 173"/>
              <a:gd name="T76" fmla="*/ 30 w 76"/>
              <a:gd name="T77" fmla="*/ 86 h 173"/>
              <a:gd name="T78" fmla="*/ 33 w 76"/>
              <a:gd name="T79" fmla="*/ 93 h 173"/>
              <a:gd name="T80" fmla="*/ 28 w 76"/>
              <a:gd name="T81" fmla="*/ 96 h 173"/>
              <a:gd name="T82" fmla="*/ 30 w 76"/>
              <a:gd name="T83" fmla="*/ 101 h 173"/>
              <a:gd name="T84" fmla="*/ 31 w 76"/>
              <a:gd name="T85" fmla="*/ 101 h 173"/>
              <a:gd name="T86" fmla="*/ 20 w 76"/>
              <a:gd name="T87" fmla="*/ 103 h 173"/>
              <a:gd name="T88" fmla="*/ 34 w 76"/>
              <a:gd name="T89" fmla="*/ 125 h 173"/>
              <a:gd name="T90" fmla="*/ 31 w 76"/>
              <a:gd name="T91" fmla="*/ 122 h 173"/>
              <a:gd name="T92" fmla="*/ 41 w 76"/>
              <a:gd name="T93" fmla="*/ 133 h 173"/>
              <a:gd name="T94" fmla="*/ 34 w 76"/>
              <a:gd name="T95" fmla="*/ 131 h 173"/>
              <a:gd name="T96" fmla="*/ 28 w 76"/>
              <a:gd name="T97" fmla="*/ 138 h 173"/>
              <a:gd name="T98" fmla="*/ 43 w 76"/>
              <a:gd name="T99" fmla="*/ 145 h 173"/>
              <a:gd name="T100" fmla="*/ 37 w 76"/>
              <a:gd name="T101" fmla="*/ 150 h 173"/>
              <a:gd name="T102" fmla="*/ 60 w 76"/>
              <a:gd name="T103" fmla="*/ 60 h 173"/>
              <a:gd name="T104" fmla="*/ 59 w 76"/>
              <a:gd name="T105" fmla="*/ 59 h 173"/>
              <a:gd name="T106" fmla="*/ 64 w 76"/>
              <a:gd name="T107" fmla="*/ 65 h 173"/>
              <a:gd name="T108" fmla="*/ 59 w 76"/>
              <a:gd name="T109" fmla="*/ 60 h 173"/>
              <a:gd name="T110" fmla="*/ 64 w 76"/>
              <a:gd name="T111" fmla="*/ 58 h 173"/>
              <a:gd name="T112" fmla="*/ 69 w 76"/>
              <a:gd name="T113" fmla="*/ 65 h 173"/>
              <a:gd name="T114" fmla="*/ 12 w 76"/>
              <a:gd name="T115" fmla="*/ 41 h 173"/>
              <a:gd name="T116" fmla="*/ 21 w 76"/>
              <a:gd name="T117" fmla="*/ 52 h 173"/>
              <a:gd name="T118" fmla="*/ 17 w 76"/>
              <a:gd name="T119" fmla="*/ 51 h 173"/>
              <a:gd name="T120" fmla="*/ 27 w 76"/>
              <a:gd name="T121" fmla="*/ 163 h 173"/>
              <a:gd name="T122" fmla="*/ 28 w 76"/>
              <a:gd name="T123" fmla="*/ 163 h 173"/>
              <a:gd name="T124" fmla="*/ 32 w 76"/>
              <a:gd name="T125" fmla="*/ 15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 h="173">
                <a:moveTo>
                  <a:pt x="34" y="170"/>
                </a:moveTo>
                <a:cubicBezTo>
                  <a:pt x="34" y="170"/>
                  <a:pt x="34" y="170"/>
                  <a:pt x="34" y="170"/>
                </a:cubicBezTo>
                <a:cubicBezTo>
                  <a:pt x="33" y="170"/>
                  <a:pt x="34" y="170"/>
                  <a:pt x="34" y="170"/>
                </a:cubicBezTo>
                <a:close/>
                <a:moveTo>
                  <a:pt x="31" y="168"/>
                </a:moveTo>
                <a:cubicBezTo>
                  <a:pt x="31" y="168"/>
                  <a:pt x="31" y="168"/>
                  <a:pt x="31" y="168"/>
                </a:cubicBezTo>
                <a:cubicBezTo>
                  <a:pt x="30" y="168"/>
                  <a:pt x="30" y="168"/>
                  <a:pt x="30" y="168"/>
                </a:cubicBezTo>
                <a:lnTo>
                  <a:pt x="31" y="168"/>
                </a:lnTo>
                <a:close/>
                <a:moveTo>
                  <a:pt x="29" y="165"/>
                </a:moveTo>
                <a:cubicBezTo>
                  <a:pt x="29" y="166"/>
                  <a:pt x="30" y="166"/>
                  <a:pt x="30" y="167"/>
                </a:cubicBezTo>
                <a:cubicBezTo>
                  <a:pt x="30" y="167"/>
                  <a:pt x="30" y="167"/>
                  <a:pt x="30" y="167"/>
                </a:cubicBezTo>
                <a:cubicBezTo>
                  <a:pt x="30" y="167"/>
                  <a:pt x="30" y="167"/>
                  <a:pt x="30" y="167"/>
                </a:cubicBezTo>
                <a:cubicBezTo>
                  <a:pt x="30" y="166"/>
                  <a:pt x="29" y="166"/>
                  <a:pt x="29" y="165"/>
                </a:cubicBezTo>
                <a:close/>
                <a:moveTo>
                  <a:pt x="29" y="163"/>
                </a:moveTo>
                <a:cubicBezTo>
                  <a:pt x="29" y="163"/>
                  <a:pt x="29" y="163"/>
                  <a:pt x="29" y="163"/>
                </a:cubicBezTo>
                <a:cubicBezTo>
                  <a:pt x="29" y="163"/>
                  <a:pt x="29" y="163"/>
                  <a:pt x="29" y="163"/>
                </a:cubicBezTo>
                <a:cubicBezTo>
                  <a:pt x="29" y="163"/>
                  <a:pt x="29" y="163"/>
                  <a:pt x="29" y="163"/>
                </a:cubicBezTo>
                <a:close/>
                <a:moveTo>
                  <a:pt x="29" y="163"/>
                </a:moveTo>
                <a:cubicBezTo>
                  <a:pt x="30" y="164"/>
                  <a:pt x="29" y="163"/>
                  <a:pt x="29" y="163"/>
                </a:cubicBezTo>
                <a:close/>
                <a:moveTo>
                  <a:pt x="28" y="162"/>
                </a:moveTo>
                <a:cubicBezTo>
                  <a:pt x="29" y="162"/>
                  <a:pt x="29" y="162"/>
                  <a:pt x="29" y="162"/>
                </a:cubicBezTo>
                <a:cubicBezTo>
                  <a:pt x="29" y="162"/>
                  <a:pt x="29" y="162"/>
                  <a:pt x="29" y="162"/>
                </a:cubicBezTo>
                <a:cubicBezTo>
                  <a:pt x="29" y="162"/>
                  <a:pt x="28" y="162"/>
                  <a:pt x="28" y="162"/>
                </a:cubicBezTo>
                <a:close/>
                <a:moveTo>
                  <a:pt x="28" y="162"/>
                </a:moveTo>
                <a:cubicBezTo>
                  <a:pt x="28" y="162"/>
                  <a:pt x="28" y="162"/>
                  <a:pt x="28" y="162"/>
                </a:cubicBezTo>
                <a:cubicBezTo>
                  <a:pt x="28" y="162"/>
                  <a:pt x="28" y="162"/>
                  <a:pt x="28" y="162"/>
                </a:cubicBezTo>
                <a:close/>
                <a:moveTo>
                  <a:pt x="28" y="163"/>
                </a:moveTo>
                <a:cubicBezTo>
                  <a:pt x="28" y="162"/>
                  <a:pt x="28" y="162"/>
                  <a:pt x="28" y="162"/>
                </a:cubicBezTo>
                <a:cubicBezTo>
                  <a:pt x="28" y="162"/>
                  <a:pt x="28" y="163"/>
                  <a:pt x="28" y="162"/>
                </a:cubicBezTo>
                <a:cubicBezTo>
                  <a:pt x="28" y="163"/>
                  <a:pt x="28" y="162"/>
                  <a:pt x="28" y="163"/>
                </a:cubicBezTo>
                <a:close/>
                <a:moveTo>
                  <a:pt x="28" y="163"/>
                </a:moveTo>
                <a:cubicBezTo>
                  <a:pt x="28" y="163"/>
                  <a:pt x="29" y="163"/>
                  <a:pt x="28" y="163"/>
                </a:cubicBezTo>
                <a:cubicBezTo>
                  <a:pt x="29" y="164"/>
                  <a:pt x="29" y="163"/>
                  <a:pt x="28" y="163"/>
                </a:cubicBezTo>
                <a:close/>
                <a:moveTo>
                  <a:pt x="28" y="166"/>
                </a:moveTo>
                <a:cubicBezTo>
                  <a:pt x="28" y="166"/>
                  <a:pt x="28" y="166"/>
                  <a:pt x="28" y="166"/>
                </a:cubicBezTo>
                <a:cubicBezTo>
                  <a:pt x="29" y="166"/>
                  <a:pt x="29" y="166"/>
                  <a:pt x="29" y="166"/>
                </a:cubicBezTo>
                <a:cubicBezTo>
                  <a:pt x="28" y="166"/>
                  <a:pt x="28" y="166"/>
                  <a:pt x="28" y="166"/>
                </a:cubicBezTo>
                <a:close/>
                <a:moveTo>
                  <a:pt x="27" y="160"/>
                </a:moveTo>
                <a:cubicBezTo>
                  <a:pt x="27" y="160"/>
                  <a:pt x="27" y="160"/>
                  <a:pt x="27" y="160"/>
                </a:cubicBezTo>
                <a:cubicBezTo>
                  <a:pt x="27" y="160"/>
                  <a:pt x="27" y="160"/>
                  <a:pt x="27" y="160"/>
                </a:cubicBezTo>
                <a:cubicBezTo>
                  <a:pt x="27" y="160"/>
                  <a:pt x="27" y="160"/>
                  <a:pt x="27" y="160"/>
                </a:cubicBezTo>
                <a:close/>
                <a:moveTo>
                  <a:pt x="27" y="160"/>
                </a:moveTo>
                <a:cubicBezTo>
                  <a:pt x="26" y="160"/>
                  <a:pt x="26" y="160"/>
                  <a:pt x="26" y="160"/>
                </a:cubicBezTo>
                <a:cubicBezTo>
                  <a:pt x="26" y="160"/>
                  <a:pt x="27" y="160"/>
                  <a:pt x="27" y="160"/>
                </a:cubicBezTo>
                <a:close/>
                <a:moveTo>
                  <a:pt x="27" y="163"/>
                </a:moveTo>
                <a:cubicBezTo>
                  <a:pt x="28" y="163"/>
                  <a:pt x="28" y="163"/>
                  <a:pt x="28" y="163"/>
                </a:cubicBezTo>
                <a:cubicBezTo>
                  <a:pt x="27" y="162"/>
                  <a:pt x="27" y="162"/>
                  <a:pt x="27" y="162"/>
                </a:cubicBezTo>
                <a:lnTo>
                  <a:pt x="27" y="163"/>
                </a:lnTo>
                <a:close/>
                <a:moveTo>
                  <a:pt x="26" y="158"/>
                </a:moveTo>
                <a:cubicBezTo>
                  <a:pt x="27" y="158"/>
                  <a:pt x="27" y="158"/>
                  <a:pt x="27" y="158"/>
                </a:cubicBezTo>
                <a:cubicBezTo>
                  <a:pt x="26" y="158"/>
                  <a:pt x="26" y="158"/>
                  <a:pt x="26" y="158"/>
                </a:cubicBezTo>
                <a:close/>
                <a:moveTo>
                  <a:pt x="25" y="157"/>
                </a:moveTo>
                <a:cubicBezTo>
                  <a:pt x="26" y="157"/>
                  <a:pt x="26" y="157"/>
                  <a:pt x="26" y="157"/>
                </a:cubicBezTo>
                <a:cubicBezTo>
                  <a:pt x="26" y="157"/>
                  <a:pt x="25" y="156"/>
                  <a:pt x="25" y="156"/>
                </a:cubicBezTo>
                <a:cubicBezTo>
                  <a:pt x="25" y="156"/>
                  <a:pt x="25" y="157"/>
                  <a:pt x="25" y="157"/>
                </a:cubicBezTo>
                <a:close/>
                <a:moveTo>
                  <a:pt x="25" y="156"/>
                </a:moveTo>
                <a:cubicBezTo>
                  <a:pt x="25" y="156"/>
                  <a:pt x="25" y="156"/>
                  <a:pt x="25" y="156"/>
                </a:cubicBezTo>
                <a:cubicBezTo>
                  <a:pt x="25" y="156"/>
                  <a:pt x="25" y="156"/>
                  <a:pt x="25" y="156"/>
                </a:cubicBezTo>
                <a:close/>
                <a:moveTo>
                  <a:pt x="26" y="159"/>
                </a:moveTo>
                <a:cubicBezTo>
                  <a:pt x="26" y="159"/>
                  <a:pt x="26" y="159"/>
                  <a:pt x="26" y="159"/>
                </a:cubicBezTo>
                <a:cubicBezTo>
                  <a:pt x="26" y="159"/>
                  <a:pt x="26" y="159"/>
                  <a:pt x="26" y="159"/>
                </a:cubicBezTo>
                <a:close/>
                <a:moveTo>
                  <a:pt x="26" y="159"/>
                </a:moveTo>
                <a:cubicBezTo>
                  <a:pt x="26" y="159"/>
                  <a:pt x="26" y="159"/>
                  <a:pt x="26" y="159"/>
                </a:cubicBezTo>
                <a:cubicBezTo>
                  <a:pt x="26" y="159"/>
                  <a:pt x="26" y="159"/>
                  <a:pt x="26" y="159"/>
                </a:cubicBezTo>
                <a:cubicBezTo>
                  <a:pt x="26" y="159"/>
                  <a:pt x="26" y="159"/>
                  <a:pt x="26" y="159"/>
                </a:cubicBezTo>
                <a:close/>
                <a:moveTo>
                  <a:pt x="26" y="159"/>
                </a:moveTo>
                <a:cubicBezTo>
                  <a:pt x="26" y="159"/>
                  <a:pt x="26" y="159"/>
                  <a:pt x="26" y="159"/>
                </a:cubicBezTo>
                <a:cubicBezTo>
                  <a:pt x="26" y="159"/>
                  <a:pt x="26" y="159"/>
                  <a:pt x="26" y="159"/>
                </a:cubicBezTo>
                <a:close/>
                <a:moveTo>
                  <a:pt x="27" y="161"/>
                </a:moveTo>
                <a:cubicBezTo>
                  <a:pt x="26" y="161"/>
                  <a:pt x="26" y="161"/>
                  <a:pt x="26" y="161"/>
                </a:cubicBezTo>
                <a:cubicBezTo>
                  <a:pt x="26" y="162"/>
                  <a:pt x="26" y="161"/>
                  <a:pt x="27" y="161"/>
                </a:cubicBezTo>
                <a:close/>
                <a:moveTo>
                  <a:pt x="26" y="160"/>
                </a:moveTo>
                <a:cubicBezTo>
                  <a:pt x="26" y="160"/>
                  <a:pt x="26" y="160"/>
                  <a:pt x="26" y="160"/>
                </a:cubicBezTo>
                <a:cubicBezTo>
                  <a:pt x="26" y="160"/>
                  <a:pt x="26" y="160"/>
                  <a:pt x="26" y="160"/>
                </a:cubicBezTo>
                <a:close/>
                <a:moveTo>
                  <a:pt x="25" y="160"/>
                </a:moveTo>
                <a:cubicBezTo>
                  <a:pt x="26" y="160"/>
                  <a:pt x="26" y="160"/>
                  <a:pt x="26" y="160"/>
                </a:cubicBezTo>
                <a:cubicBezTo>
                  <a:pt x="26" y="160"/>
                  <a:pt x="26" y="160"/>
                  <a:pt x="26" y="160"/>
                </a:cubicBezTo>
                <a:lnTo>
                  <a:pt x="25" y="160"/>
                </a:lnTo>
                <a:close/>
                <a:moveTo>
                  <a:pt x="25" y="157"/>
                </a:moveTo>
                <a:cubicBezTo>
                  <a:pt x="24" y="157"/>
                  <a:pt x="24" y="157"/>
                  <a:pt x="24" y="157"/>
                </a:cubicBezTo>
                <a:cubicBezTo>
                  <a:pt x="24" y="157"/>
                  <a:pt x="24" y="157"/>
                  <a:pt x="24" y="157"/>
                </a:cubicBezTo>
                <a:cubicBezTo>
                  <a:pt x="25" y="157"/>
                  <a:pt x="25" y="157"/>
                  <a:pt x="25" y="157"/>
                </a:cubicBezTo>
                <a:close/>
                <a:moveTo>
                  <a:pt x="25" y="158"/>
                </a:moveTo>
                <a:cubicBezTo>
                  <a:pt x="25" y="158"/>
                  <a:pt x="25" y="158"/>
                  <a:pt x="25" y="158"/>
                </a:cubicBezTo>
                <a:cubicBezTo>
                  <a:pt x="25" y="158"/>
                  <a:pt x="25" y="158"/>
                  <a:pt x="25" y="158"/>
                </a:cubicBezTo>
                <a:close/>
                <a:moveTo>
                  <a:pt x="23" y="154"/>
                </a:moveTo>
                <a:cubicBezTo>
                  <a:pt x="23" y="154"/>
                  <a:pt x="23" y="154"/>
                  <a:pt x="23" y="154"/>
                </a:cubicBezTo>
                <a:cubicBezTo>
                  <a:pt x="23" y="154"/>
                  <a:pt x="23" y="154"/>
                  <a:pt x="23" y="154"/>
                </a:cubicBezTo>
                <a:close/>
                <a:moveTo>
                  <a:pt x="24" y="157"/>
                </a:moveTo>
                <a:cubicBezTo>
                  <a:pt x="24" y="158"/>
                  <a:pt x="25" y="158"/>
                  <a:pt x="25" y="158"/>
                </a:cubicBezTo>
                <a:cubicBezTo>
                  <a:pt x="25" y="158"/>
                  <a:pt x="25" y="158"/>
                  <a:pt x="24" y="157"/>
                </a:cubicBezTo>
                <a:cubicBezTo>
                  <a:pt x="24" y="157"/>
                  <a:pt x="24" y="157"/>
                  <a:pt x="24" y="157"/>
                </a:cubicBezTo>
                <a:close/>
                <a:moveTo>
                  <a:pt x="24" y="156"/>
                </a:moveTo>
                <a:cubicBezTo>
                  <a:pt x="24" y="156"/>
                  <a:pt x="24" y="156"/>
                  <a:pt x="24" y="156"/>
                </a:cubicBezTo>
                <a:cubicBezTo>
                  <a:pt x="24" y="156"/>
                  <a:pt x="24" y="156"/>
                  <a:pt x="24" y="156"/>
                </a:cubicBezTo>
                <a:close/>
                <a:moveTo>
                  <a:pt x="25" y="158"/>
                </a:moveTo>
                <a:cubicBezTo>
                  <a:pt x="25" y="158"/>
                  <a:pt x="25" y="158"/>
                  <a:pt x="25" y="158"/>
                </a:cubicBezTo>
                <a:cubicBezTo>
                  <a:pt x="25" y="158"/>
                  <a:pt x="25" y="158"/>
                  <a:pt x="25" y="158"/>
                </a:cubicBezTo>
                <a:close/>
                <a:moveTo>
                  <a:pt x="25" y="158"/>
                </a:moveTo>
                <a:cubicBezTo>
                  <a:pt x="25" y="158"/>
                  <a:pt x="25" y="158"/>
                  <a:pt x="25" y="158"/>
                </a:cubicBezTo>
                <a:cubicBezTo>
                  <a:pt x="25" y="158"/>
                  <a:pt x="25" y="158"/>
                  <a:pt x="25" y="158"/>
                </a:cubicBezTo>
                <a:cubicBezTo>
                  <a:pt x="25" y="158"/>
                  <a:pt x="25" y="158"/>
                  <a:pt x="25" y="158"/>
                </a:cubicBezTo>
                <a:close/>
                <a:moveTo>
                  <a:pt x="20" y="155"/>
                </a:moveTo>
                <a:cubicBezTo>
                  <a:pt x="20" y="155"/>
                  <a:pt x="21" y="155"/>
                  <a:pt x="21" y="156"/>
                </a:cubicBezTo>
                <a:cubicBezTo>
                  <a:pt x="21" y="156"/>
                  <a:pt x="22" y="155"/>
                  <a:pt x="23" y="154"/>
                </a:cubicBezTo>
                <a:cubicBezTo>
                  <a:pt x="23" y="154"/>
                  <a:pt x="22" y="154"/>
                  <a:pt x="22" y="154"/>
                </a:cubicBezTo>
                <a:cubicBezTo>
                  <a:pt x="22" y="154"/>
                  <a:pt x="22" y="155"/>
                  <a:pt x="22" y="155"/>
                </a:cubicBezTo>
                <a:cubicBezTo>
                  <a:pt x="21" y="155"/>
                  <a:pt x="21" y="155"/>
                  <a:pt x="21" y="154"/>
                </a:cubicBezTo>
                <a:cubicBezTo>
                  <a:pt x="21" y="155"/>
                  <a:pt x="20" y="154"/>
                  <a:pt x="20" y="154"/>
                </a:cubicBezTo>
                <a:cubicBezTo>
                  <a:pt x="20" y="155"/>
                  <a:pt x="20" y="155"/>
                  <a:pt x="20" y="155"/>
                </a:cubicBezTo>
                <a:cubicBezTo>
                  <a:pt x="20" y="155"/>
                  <a:pt x="20" y="155"/>
                  <a:pt x="20" y="155"/>
                </a:cubicBezTo>
                <a:close/>
                <a:moveTo>
                  <a:pt x="23" y="155"/>
                </a:moveTo>
                <a:cubicBezTo>
                  <a:pt x="23" y="155"/>
                  <a:pt x="23" y="155"/>
                  <a:pt x="23" y="155"/>
                </a:cubicBezTo>
                <a:cubicBezTo>
                  <a:pt x="23" y="155"/>
                  <a:pt x="23" y="155"/>
                  <a:pt x="23" y="154"/>
                </a:cubicBezTo>
                <a:cubicBezTo>
                  <a:pt x="23" y="154"/>
                  <a:pt x="23" y="154"/>
                  <a:pt x="23" y="154"/>
                </a:cubicBezTo>
                <a:cubicBezTo>
                  <a:pt x="23" y="155"/>
                  <a:pt x="23" y="155"/>
                  <a:pt x="23" y="155"/>
                </a:cubicBezTo>
                <a:close/>
                <a:moveTo>
                  <a:pt x="24" y="156"/>
                </a:moveTo>
                <a:cubicBezTo>
                  <a:pt x="23" y="156"/>
                  <a:pt x="23" y="156"/>
                  <a:pt x="23" y="156"/>
                </a:cubicBezTo>
                <a:cubicBezTo>
                  <a:pt x="23" y="157"/>
                  <a:pt x="23" y="157"/>
                  <a:pt x="24" y="157"/>
                </a:cubicBezTo>
                <a:cubicBezTo>
                  <a:pt x="23" y="156"/>
                  <a:pt x="24" y="157"/>
                  <a:pt x="24" y="156"/>
                </a:cubicBezTo>
                <a:cubicBezTo>
                  <a:pt x="24" y="156"/>
                  <a:pt x="24" y="156"/>
                  <a:pt x="24" y="157"/>
                </a:cubicBezTo>
                <a:cubicBezTo>
                  <a:pt x="24" y="156"/>
                  <a:pt x="24" y="156"/>
                  <a:pt x="24" y="156"/>
                </a:cubicBezTo>
                <a:cubicBezTo>
                  <a:pt x="24" y="156"/>
                  <a:pt x="24" y="156"/>
                  <a:pt x="24" y="156"/>
                </a:cubicBezTo>
                <a:cubicBezTo>
                  <a:pt x="24" y="156"/>
                  <a:pt x="24" y="156"/>
                  <a:pt x="24" y="156"/>
                </a:cubicBezTo>
                <a:cubicBezTo>
                  <a:pt x="24" y="156"/>
                  <a:pt x="24" y="156"/>
                  <a:pt x="24" y="156"/>
                </a:cubicBezTo>
                <a:cubicBezTo>
                  <a:pt x="24" y="156"/>
                  <a:pt x="24" y="156"/>
                  <a:pt x="24" y="156"/>
                </a:cubicBezTo>
                <a:cubicBezTo>
                  <a:pt x="24" y="156"/>
                  <a:pt x="24" y="156"/>
                  <a:pt x="24" y="156"/>
                </a:cubicBezTo>
                <a:cubicBezTo>
                  <a:pt x="24" y="156"/>
                  <a:pt x="24" y="156"/>
                  <a:pt x="24" y="156"/>
                </a:cubicBezTo>
                <a:cubicBezTo>
                  <a:pt x="24" y="156"/>
                  <a:pt x="24" y="156"/>
                  <a:pt x="24" y="156"/>
                </a:cubicBezTo>
                <a:cubicBezTo>
                  <a:pt x="24" y="156"/>
                  <a:pt x="24" y="156"/>
                  <a:pt x="24" y="156"/>
                </a:cubicBezTo>
                <a:cubicBezTo>
                  <a:pt x="24" y="156"/>
                  <a:pt x="24" y="156"/>
                  <a:pt x="24" y="156"/>
                </a:cubicBezTo>
                <a:cubicBezTo>
                  <a:pt x="23" y="155"/>
                  <a:pt x="23" y="155"/>
                  <a:pt x="23" y="155"/>
                </a:cubicBezTo>
                <a:cubicBezTo>
                  <a:pt x="23" y="156"/>
                  <a:pt x="23" y="156"/>
                  <a:pt x="24" y="156"/>
                </a:cubicBezTo>
                <a:close/>
                <a:moveTo>
                  <a:pt x="25" y="162"/>
                </a:moveTo>
                <a:cubicBezTo>
                  <a:pt x="25" y="162"/>
                  <a:pt x="25" y="161"/>
                  <a:pt x="25" y="161"/>
                </a:cubicBezTo>
                <a:cubicBezTo>
                  <a:pt x="25" y="161"/>
                  <a:pt x="25" y="161"/>
                  <a:pt x="25" y="162"/>
                </a:cubicBezTo>
                <a:close/>
                <a:moveTo>
                  <a:pt x="25" y="161"/>
                </a:moveTo>
                <a:cubicBezTo>
                  <a:pt x="25" y="161"/>
                  <a:pt x="25" y="161"/>
                  <a:pt x="25" y="161"/>
                </a:cubicBezTo>
                <a:cubicBezTo>
                  <a:pt x="25" y="162"/>
                  <a:pt x="25" y="161"/>
                  <a:pt x="25" y="161"/>
                </a:cubicBezTo>
                <a:cubicBezTo>
                  <a:pt x="25" y="162"/>
                  <a:pt x="25" y="162"/>
                  <a:pt x="25" y="161"/>
                </a:cubicBezTo>
                <a:cubicBezTo>
                  <a:pt x="25" y="161"/>
                  <a:pt x="25" y="161"/>
                  <a:pt x="25" y="161"/>
                </a:cubicBezTo>
                <a:cubicBezTo>
                  <a:pt x="25" y="161"/>
                  <a:pt x="25" y="160"/>
                  <a:pt x="25" y="160"/>
                </a:cubicBezTo>
                <a:cubicBezTo>
                  <a:pt x="25" y="160"/>
                  <a:pt x="25" y="161"/>
                  <a:pt x="25" y="161"/>
                </a:cubicBezTo>
                <a:close/>
                <a:moveTo>
                  <a:pt x="24" y="159"/>
                </a:moveTo>
                <a:cubicBezTo>
                  <a:pt x="23" y="158"/>
                  <a:pt x="23" y="158"/>
                  <a:pt x="23" y="158"/>
                </a:cubicBezTo>
                <a:cubicBezTo>
                  <a:pt x="23" y="159"/>
                  <a:pt x="23" y="159"/>
                  <a:pt x="23" y="159"/>
                </a:cubicBezTo>
                <a:cubicBezTo>
                  <a:pt x="24" y="158"/>
                  <a:pt x="24" y="158"/>
                  <a:pt x="24" y="158"/>
                </a:cubicBezTo>
                <a:cubicBezTo>
                  <a:pt x="24" y="159"/>
                  <a:pt x="24" y="159"/>
                  <a:pt x="24" y="159"/>
                </a:cubicBezTo>
                <a:close/>
                <a:moveTo>
                  <a:pt x="23" y="154"/>
                </a:moveTo>
                <a:cubicBezTo>
                  <a:pt x="23" y="154"/>
                  <a:pt x="23" y="154"/>
                  <a:pt x="23" y="154"/>
                </a:cubicBezTo>
                <a:cubicBezTo>
                  <a:pt x="22" y="154"/>
                  <a:pt x="22" y="154"/>
                  <a:pt x="22" y="154"/>
                </a:cubicBezTo>
                <a:lnTo>
                  <a:pt x="23" y="154"/>
                </a:lnTo>
                <a:close/>
                <a:moveTo>
                  <a:pt x="22" y="153"/>
                </a:moveTo>
                <a:cubicBezTo>
                  <a:pt x="23" y="153"/>
                  <a:pt x="23" y="153"/>
                  <a:pt x="23" y="153"/>
                </a:cubicBezTo>
                <a:cubicBezTo>
                  <a:pt x="22" y="153"/>
                  <a:pt x="22" y="153"/>
                  <a:pt x="22" y="153"/>
                </a:cubicBezTo>
                <a:close/>
                <a:moveTo>
                  <a:pt x="1" y="96"/>
                </a:moveTo>
                <a:cubicBezTo>
                  <a:pt x="1" y="95"/>
                  <a:pt x="1" y="95"/>
                  <a:pt x="1" y="95"/>
                </a:cubicBezTo>
                <a:cubicBezTo>
                  <a:pt x="1" y="95"/>
                  <a:pt x="1" y="96"/>
                  <a:pt x="1" y="96"/>
                </a:cubicBezTo>
                <a:close/>
                <a:moveTo>
                  <a:pt x="1" y="97"/>
                </a:moveTo>
                <a:cubicBezTo>
                  <a:pt x="2" y="98"/>
                  <a:pt x="2" y="98"/>
                  <a:pt x="2" y="98"/>
                </a:cubicBezTo>
                <a:cubicBezTo>
                  <a:pt x="1" y="97"/>
                  <a:pt x="1" y="97"/>
                  <a:pt x="1" y="97"/>
                </a:cubicBezTo>
                <a:close/>
                <a:moveTo>
                  <a:pt x="11" y="129"/>
                </a:moveTo>
                <a:cubicBezTo>
                  <a:pt x="11" y="129"/>
                  <a:pt x="12" y="128"/>
                  <a:pt x="11" y="128"/>
                </a:cubicBezTo>
                <a:cubicBezTo>
                  <a:pt x="11" y="129"/>
                  <a:pt x="11" y="129"/>
                  <a:pt x="11" y="129"/>
                </a:cubicBezTo>
                <a:cubicBezTo>
                  <a:pt x="11" y="129"/>
                  <a:pt x="11" y="129"/>
                  <a:pt x="11" y="129"/>
                </a:cubicBezTo>
                <a:close/>
                <a:moveTo>
                  <a:pt x="4" y="112"/>
                </a:moveTo>
                <a:cubicBezTo>
                  <a:pt x="4" y="112"/>
                  <a:pt x="4" y="112"/>
                  <a:pt x="4" y="112"/>
                </a:cubicBezTo>
                <a:cubicBezTo>
                  <a:pt x="5" y="112"/>
                  <a:pt x="5" y="112"/>
                  <a:pt x="5" y="112"/>
                </a:cubicBezTo>
                <a:cubicBezTo>
                  <a:pt x="5" y="112"/>
                  <a:pt x="5" y="112"/>
                  <a:pt x="4" y="112"/>
                </a:cubicBezTo>
                <a:close/>
                <a:moveTo>
                  <a:pt x="3" y="112"/>
                </a:moveTo>
                <a:cubicBezTo>
                  <a:pt x="3" y="112"/>
                  <a:pt x="3" y="112"/>
                  <a:pt x="3" y="112"/>
                </a:cubicBezTo>
                <a:cubicBezTo>
                  <a:pt x="3" y="112"/>
                  <a:pt x="3" y="112"/>
                  <a:pt x="3" y="112"/>
                </a:cubicBezTo>
                <a:close/>
                <a:moveTo>
                  <a:pt x="2" y="86"/>
                </a:moveTo>
                <a:cubicBezTo>
                  <a:pt x="2" y="85"/>
                  <a:pt x="2" y="85"/>
                  <a:pt x="2" y="85"/>
                </a:cubicBezTo>
                <a:cubicBezTo>
                  <a:pt x="2" y="86"/>
                  <a:pt x="2" y="85"/>
                  <a:pt x="2" y="86"/>
                </a:cubicBezTo>
                <a:close/>
                <a:moveTo>
                  <a:pt x="17" y="144"/>
                </a:moveTo>
                <a:cubicBezTo>
                  <a:pt x="17" y="143"/>
                  <a:pt x="17" y="143"/>
                  <a:pt x="17" y="143"/>
                </a:cubicBezTo>
                <a:cubicBezTo>
                  <a:pt x="17" y="143"/>
                  <a:pt x="17" y="144"/>
                  <a:pt x="17" y="144"/>
                </a:cubicBezTo>
                <a:close/>
                <a:moveTo>
                  <a:pt x="6" y="97"/>
                </a:moveTo>
                <a:cubicBezTo>
                  <a:pt x="6" y="96"/>
                  <a:pt x="6" y="96"/>
                  <a:pt x="6" y="96"/>
                </a:cubicBezTo>
                <a:cubicBezTo>
                  <a:pt x="6" y="96"/>
                  <a:pt x="6" y="97"/>
                  <a:pt x="6" y="97"/>
                </a:cubicBezTo>
                <a:close/>
                <a:moveTo>
                  <a:pt x="16" y="142"/>
                </a:moveTo>
                <a:cubicBezTo>
                  <a:pt x="16" y="142"/>
                  <a:pt x="16" y="142"/>
                  <a:pt x="16" y="142"/>
                </a:cubicBezTo>
                <a:cubicBezTo>
                  <a:pt x="17" y="142"/>
                  <a:pt x="17" y="142"/>
                  <a:pt x="17" y="143"/>
                </a:cubicBezTo>
                <a:cubicBezTo>
                  <a:pt x="17" y="142"/>
                  <a:pt x="17" y="142"/>
                  <a:pt x="16" y="142"/>
                </a:cubicBezTo>
                <a:close/>
                <a:moveTo>
                  <a:pt x="16" y="52"/>
                </a:moveTo>
                <a:cubicBezTo>
                  <a:pt x="16" y="52"/>
                  <a:pt x="16" y="52"/>
                  <a:pt x="16" y="52"/>
                </a:cubicBezTo>
                <a:cubicBezTo>
                  <a:pt x="16" y="52"/>
                  <a:pt x="16" y="52"/>
                  <a:pt x="16" y="52"/>
                </a:cubicBezTo>
                <a:close/>
                <a:moveTo>
                  <a:pt x="26" y="47"/>
                </a:moveTo>
                <a:cubicBezTo>
                  <a:pt x="26" y="47"/>
                  <a:pt x="26" y="47"/>
                  <a:pt x="26" y="47"/>
                </a:cubicBezTo>
                <a:cubicBezTo>
                  <a:pt x="26" y="47"/>
                  <a:pt x="26" y="47"/>
                  <a:pt x="26" y="47"/>
                </a:cubicBezTo>
                <a:close/>
                <a:moveTo>
                  <a:pt x="20" y="149"/>
                </a:moveTo>
                <a:cubicBezTo>
                  <a:pt x="20" y="149"/>
                  <a:pt x="20" y="149"/>
                  <a:pt x="20" y="149"/>
                </a:cubicBezTo>
                <a:close/>
                <a:moveTo>
                  <a:pt x="19" y="151"/>
                </a:moveTo>
                <a:cubicBezTo>
                  <a:pt x="19" y="151"/>
                  <a:pt x="19" y="151"/>
                  <a:pt x="19" y="151"/>
                </a:cubicBezTo>
                <a:cubicBezTo>
                  <a:pt x="19" y="151"/>
                  <a:pt x="19" y="151"/>
                  <a:pt x="19" y="151"/>
                </a:cubicBezTo>
                <a:close/>
                <a:moveTo>
                  <a:pt x="13" y="141"/>
                </a:moveTo>
                <a:cubicBezTo>
                  <a:pt x="13" y="141"/>
                  <a:pt x="13" y="141"/>
                  <a:pt x="13" y="141"/>
                </a:cubicBezTo>
                <a:cubicBezTo>
                  <a:pt x="13" y="141"/>
                  <a:pt x="13" y="141"/>
                  <a:pt x="13" y="141"/>
                </a:cubicBezTo>
                <a:close/>
                <a:moveTo>
                  <a:pt x="20" y="150"/>
                </a:moveTo>
                <a:cubicBezTo>
                  <a:pt x="20" y="150"/>
                  <a:pt x="20" y="149"/>
                  <a:pt x="20" y="149"/>
                </a:cubicBezTo>
                <a:cubicBezTo>
                  <a:pt x="20" y="149"/>
                  <a:pt x="20" y="150"/>
                  <a:pt x="20" y="150"/>
                </a:cubicBezTo>
                <a:close/>
                <a:moveTo>
                  <a:pt x="20" y="150"/>
                </a:moveTo>
                <a:cubicBezTo>
                  <a:pt x="20" y="150"/>
                  <a:pt x="20" y="150"/>
                  <a:pt x="21" y="150"/>
                </a:cubicBezTo>
                <a:cubicBezTo>
                  <a:pt x="21" y="150"/>
                  <a:pt x="21" y="150"/>
                  <a:pt x="20" y="150"/>
                </a:cubicBezTo>
                <a:close/>
                <a:moveTo>
                  <a:pt x="20" y="149"/>
                </a:moveTo>
                <a:cubicBezTo>
                  <a:pt x="20" y="149"/>
                  <a:pt x="20" y="149"/>
                  <a:pt x="20" y="149"/>
                </a:cubicBezTo>
                <a:cubicBezTo>
                  <a:pt x="20" y="149"/>
                  <a:pt x="20" y="149"/>
                  <a:pt x="20" y="149"/>
                </a:cubicBezTo>
                <a:cubicBezTo>
                  <a:pt x="20" y="149"/>
                  <a:pt x="20" y="149"/>
                  <a:pt x="20" y="149"/>
                </a:cubicBezTo>
                <a:close/>
                <a:moveTo>
                  <a:pt x="8" y="70"/>
                </a:moveTo>
                <a:cubicBezTo>
                  <a:pt x="8" y="70"/>
                  <a:pt x="8" y="70"/>
                  <a:pt x="8" y="70"/>
                </a:cubicBezTo>
                <a:cubicBezTo>
                  <a:pt x="8" y="69"/>
                  <a:pt x="8" y="69"/>
                  <a:pt x="8" y="70"/>
                </a:cubicBezTo>
                <a:close/>
                <a:moveTo>
                  <a:pt x="5" y="125"/>
                </a:moveTo>
                <a:cubicBezTo>
                  <a:pt x="5" y="125"/>
                  <a:pt x="5" y="125"/>
                  <a:pt x="5" y="125"/>
                </a:cubicBezTo>
                <a:cubicBezTo>
                  <a:pt x="5" y="125"/>
                  <a:pt x="5" y="125"/>
                  <a:pt x="5" y="125"/>
                </a:cubicBezTo>
                <a:close/>
                <a:moveTo>
                  <a:pt x="5" y="124"/>
                </a:moveTo>
                <a:cubicBezTo>
                  <a:pt x="5" y="124"/>
                  <a:pt x="5" y="124"/>
                  <a:pt x="5" y="125"/>
                </a:cubicBezTo>
                <a:cubicBezTo>
                  <a:pt x="6" y="124"/>
                  <a:pt x="6" y="124"/>
                  <a:pt x="6" y="124"/>
                </a:cubicBezTo>
                <a:lnTo>
                  <a:pt x="5" y="124"/>
                </a:lnTo>
                <a:close/>
                <a:moveTo>
                  <a:pt x="2" y="92"/>
                </a:moveTo>
                <a:cubicBezTo>
                  <a:pt x="2" y="91"/>
                  <a:pt x="2" y="90"/>
                  <a:pt x="1" y="90"/>
                </a:cubicBezTo>
                <a:cubicBezTo>
                  <a:pt x="2" y="90"/>
                  <a:pt x="2" y="90"/>
                  <a:pt x="2" y="89"/>
                </a:cubicBezTo>
                <a:cubicBezTo>
                  <a:pt x="2" y="88"/>
                  <a:pt x="1" y="89"/>
                  <a:pt x="1" y="89"/>
                </a:cubicBezTo>
                <a:cubicBezTo>
                  <a:pt x="2" y="88"/>
                  <a:pt x="2" y="88"/>
                  <a:pt x="2" y="88"/>
                </a:cubicBezTo>
                <a:cubicBezTo>
                  <a:pt x="1" y="87"/>
                  <a:pt x="2" y="87"/>
                  <a:pt x="2" y="86"/>
                </a:cubicBezTo>
                <a:cubicBezTo>
                  <a:pt x="2" y="86"/>
                  <a:pt x="2" y="86"/>
                  <a:pt x="2" y="86"/>
                </a:cubicBezTo>
                <a:cubicBezTo>
                  <a:pt x="3" y="85"/>
                  <a:pt x="2" y="84"/>
                  <a:pt x="2" y="83"/>
                </a:cubicBezTo>
                <a:cubicBezTo>
                  <a:pt x="2" y="83"/>
                  <a:pt x="3" y="83"/>
                  <a:pt x="3" y="83"/>
                </a:cubicBezTo>
                <a:cubicBezTo>
                  <a:pt x="3" y="82"/>
                  <a:pt x="3" y="82"/>
                  <a:pt x="3" y="82"/>
                </a:cubicBezTo>
                <a:cubicBezTo>
                  <a:pt x="3" y="82"/>
                  <a:pt x="3" y="82"/>
                  <a:pt x="3" y="82"/>
                </a:cubicBezTo>
                <a:cubicBezTo>
                  <a:pt x="3" y="82"/>
                  <a:pt x="3" y="82"/>
                  <a:pt x="3" y="82"/>
                </a:cubicBezTo>
                <a:cubicBezTo>
                  <a:pt x="3" y="82"/>
                  <a:pt x="3" y="82"/>
                  <a:pt x="4" y="82"/>
                </a:cubicBezTo>
                <a:cubicBezTo>
                  <a:pt x="3" y="80"/>
                  <a:pt x="3" y="80"/>
                  <a:pt x="3" y="80"/>
                </a:cubicBezTo>
                <a:cubicBezTo>
                  <a:pt x="3" y="81"/>
                  <a:pt x="3" y="81"/>
                  <a:pt x="3" y="81"/>
                </a:cubicBezTo>
                <a:cubicBezTo>
                  <a:pt x="3" y="80"/>
                  <a:pt x="3" y="80"/>
                  <a:pt x="4" y="79"/>
                </a:cubicBezTo>
                <a:cubicBezTo>
                  <a:pt x="4" y="79"/>
                  <a:pt x="4" y="80"/>
                  <a:pt x="4" y="80"/>
                </a:cubicBezTo>
                <a:cubicBezTo>
                  <a:pt x="3" y="80"/>
                  <a:pt x="4" y="80"/>
                  <a:pt x="4" y="81"/>
                </a:cubicBezTo>
                <a:cubicBezTo>
                  <a:pt x="4" y="80"/>
                  <a:pt x="4" y="80"/>
                  <a:pt x="5" y="80"/>
                </a:cubicBezTo>
                <a:cubicBezTo>
                  <a:pt x="5" y="79"/>
                  <a:pt x="4" y="79"/>
                  <a:pt x="4" y="79"/>
                </a:cubicBezTo>
                <a:cubicBezTo>
                  <a:pt x="4" y="79"/>
                  <a:pt x="4" y="78"/>
                  <a:pt x="4" y="78"/>
                </a:cubicBezTo>
                <a:cubicBezTo>
                  <a:pt x="5" y="78"/>
                  <a:pt x="5" y="78"/>
                  <a:pt x="5" y="78"/>
                </a:cubicBezTo>
                <a:cubicBezTo>
                  <a:pt x="5" y="77"/>
                  <a:pt x="5" y="77"/>
                  <a:pt x="5" y="77"/>
                </a:cubicBezTo>
                <a:cubicBezTo>
                  <a:pt x="5" y="78"/>
                  <a:pt x="5" y="78"/>
                  <a:pt x="5" y="78"/>
                </a:cubicBezTo>
                <a:cubicBezTo>
                  <a:pt x="6" y="77"/>
                  <a:pt x="4" y="77"/>
                  <a:pt x="5" y="76"/>
                </a:cubicBezTo>
                <a:cubicBezTo>
                  <a:pt x="5" y="76"/>
                  <a:pt x="5" y="76"/>
                  <a:pt x="5" y="76"/>
                </a:cubicBezTo>
                <a:cubicBezTo>
                  <a:pt x="5" y="76"/>
                  <a:pt x="5" y="75"/>
                  <a:pt x="5" y="75"/>
                </a:cubicBezTo>
                <a:cubicBezTo>
                  <a:pt x="5" y="75"/>
                  <a:pt x="4" y="76"/>
                  <a:pt x="5" y="75"/>
                </a:cubicBezTo>
                <a:cubicBezTo>
                  <a:pt x="5" y="75"/>
                  <a:pt x="5" y="74"/>
                  <a:pt x="5" y="74"/>
                </a:cubicBezTo>
                <a:cubicBezTo>
                  <a:pt x="5" y="74"/>
                  <a:pt x="5" y="74"/>
                  <a:pt x="5" y="74"/>
                </a:cubicBezTo>
                <a:cubicBezTo>
                  <a:pt x="5" y="73"/>
                  <a:pt x="7" y="74"/>
                  <a:pt x="7" y="72"/>
                </a:cubicBezTo>
                <a:cubicBezTo>
                  <a:pt x="6" y="73"/>
                  <a:pt x="6" y="71"/>
                  <a:pt x="5" y="73"/>
                </a:cubicBezTo>
                <a:cubicBezTo>
                  <a:pt x="5" y="72"/>
                  <a:pt x="7" y="72"/>
                  <a:pt x="6" y="71"/>
                </a:cubicBezTo>
                <a:cubicBezTo>
                  <a:pt x="7" y="72"/>
                  <a:pt x="7" y="72"/>
                  <a:pt x="7" y="72"/>
                </a:cubicBezTo>
                <a:cubicBezTo>
                  <a:pt x="7" y="71"/>
                  <a:pt x="7" y="71"/>
                  <a:pt x="7" y="71"/>
                </a:cubicBezTo>
                <a:cubicBezTo>
                  <a:pt x="7" y="71"/>
                  <a:pt x="7" y="71"/>
                  <a:pt x="7" y="71"/>
                </a:cubicBezTo>
                <a:cubicBezTo>
                  <a:pt x="7" y="70"/>
                  <a:pt x="8" y="70"/>
                  <a:pt x="7" y="69"/>
                </a:cubicBezTo>
                <a:cubicBezTo>
                  <a:pt x="8" y="70"/>
                  <a:pt x="7" y="69"/>
                  <a:pt x="8" y="68"/>
                </a:cubicBezTo>
                <a:cubicBezTo>
                  <a:pt x="8" y="69"/>
                  <a:pt x="7" y="70"/>
                  <a:pt x="8" y="70"/>
                </a:cubicBezTo>
                <a:cubicBezTo>
                  <a:pt x="8" y="70"/>
                  <a:pt x="8" y="70"/>
                  <a:pt x="8" y="70"/>
                </a:cubicBezTo>
                <a:cubicBezTo>
                  <a:pt x="8" y="70"/>
                  <a:pt x="8" y="70"/>
                  <a:pt x="8" y="70"/>
                </a:cubicBezTo>
                <a:cubicBezTo>
                  <a:pt x="9" y="70"/>
                  <a:pt x="8" y="69"/>
                  <a:pt x="8" y="68"/>
                </a:cubicBezTo>
                <a:cubicBezTo>
                  <a:pt x="8" y="69"/>
                  <a:pt x="8" y="69"/>
                  <a:pt x="8" y="69"/>
                </a:cubicBezTo>
                <a:cubicBezTo>
                  <a:pt x="8" y="69"/>
                  <a:pt x="8" y="69"/>
                  <a:pt x="8" y="68"/>
                </a:cubicBezTo>
                <a:cubicBezTo>
                  <a:pt x="8" y="68"/>
                  <a:pt x="8" y="67"/>
                  <a:pt x="8" y="67"/>
                </a:cubicBezTo>
                <a:cubicBezTo>
                  <a:pt x="8" y="67"/>
                  <a:pt x="8" y="67"/>
                  <a:pt x="8" y="67"/>
                </a:cubicBezTo>
                <a:cubicBezTo>
                  <a:pt x="9" y="66"/>
                  <a:pt x="10" y="66"/>
                  <a:pt x="10" y="66"/>
                </a:cubicBezTo>
                <a:cubicBezTo>
                  <a:pt x="11" y="66"/>
                  <a:pt x="11" y="65"/>
                  <a:pt x="10" y="65"/>
                </a:cubicBezTo>
                <a:cubicBezTo>
                  <a:pt x="10" y="64"/>
                  <a:pt x="10" y="66"/>
                  <a:pt x="9" y="65"/>
                </a:cubicBezTo>
                <a:cubicBezTo>
                  <a:pt x="10" y="65"/>
                  <a:pt x="9" y="64"/>
                  <a:pt x="11" y="63"/>
                </a:cubicBezTo>
                <a:cubicBezTo>
                  <a:pt x="11" y="64"/>
                  <a:pt x="11" y="63"/>
                  <a:pt x="11" y="64"/>
                </a:cubicBezTo>
                <a:cubicBezTo>
                  <a:pt x="12" y="63"/>
                  <a:pt x="11" y="63"/>
                  <a:pt x="11" y="62"/>
                </a:cubicBezTo>
                <a:cubicBezTo>
                  <a:pt x="12" y="62"/>
                  <a:pt x="12" y="62"/>
                  <a:pt x="12" y="62"/>
                </a:cubicBezTo>
                <a:cubicBezTo>
                  <a:pt x="11" y="61"/>
                  <a:pt x="11" y="62"/>
                  <a:pt x="11" y="61"/>
                </a:cubicBezTo>
                <a:cubicBezTo>
                  <a:pt x="11" y="61"/>
                  <a:pt x="12" y="60"/>
                  <a:pt x="12" y="61"/>
                </a:cubicBezTo>
                <a:cubicBezTo>
                  <a:pt x="12" y="60"/>
                  <a:pt x="12" y="60"/>
                  <a:pt x="12" y="60"/>
                </a:cubicBezTo>
                <a:cubicBezTo>
                  <a:pt x="12" y="60"/>
                  <a:pt x="12" y="60"/>
                  <a:pt x="12" y="60"/>
                </a:cubicBezTo>
                <a:cubicBezTo>
                  <a:pt x="13" y="59"/>
                  <a:pt x="13" y="59"/>
                  <a:pt x="14" y="58"/>
                </a:cubicBezTo>
                <a:cubicBezTo>
                  <a:pt x="13" y="58"/>
                  <a:pt x="13" y="58"/>
                  <a:pt x="13" y="58"/>
                </a:cubicBezTo>
                <a:cubicBezTo>
                  <a:pt x="14" y="56"/>
                  <a:pt x="15" y="55"/>
                  <a:pt x="16" y="53"/>
                </a:cubicBezTo>
                <a:cubicBezTo>
                  <a:pt x="15" y="53"/>
                  <a:pt x="15" y="53"/>
                  <a:pt x="15" y="53"/>
                </a:cubicBezTo>
                <a:cubicBezTo>
                  <a:pt x="16" y="53"/>
                  <a:pt x="16" y="52"/>
                  <a:pt x="16" y="52"/>
                </a:cubicBezTo>
                <a:cubicBezTo>
                  <a:pt x="16" y="52"/>
                  <a:pt x="16" y="52"/>
                  <a:pt x="16" y="52"/>
                </a:cubicBezTo>
                <a:cubicBezTo>
                  <a:pt x="16" y="53"/>
                  <a:pt x="17" y="53"/>
                  <a:pt x="17" y="52"/>
                </a:cubicBezTo>
                <a:cubicBezTo>
                  <a:pt x="17" y="52"/>
                  <a:pt x="17" y="52"/>
                  <a:pt x="17" y="52"/>
                </a:cubicBezTo>
                <a:cubicBezTo>
                  <a:pt x="17" y="52"/>
                  <a:pt x="17" y="52"/>
                  <a:pt x="17" y="52"/>
                </a:cubicBezTo>
                <a:cubicBezTo>
                  <a:pt x="18" y="52"/>
                  <a:pt x="17" y="52"/>
                  <a:pt x="17" y="51"/>
                </a:cubicBezTo>
                <a:cubicBezTo>
                  <a:pt x="18" y="52"/>
                  <a:pt x="19" y="49"/>
                  <a:pt x="20" y="49"/>
                </a:cubicBezTo>
                <a:cubicBezTo>
                  <a:pt x="19" y="49"/>
                  <a:pt x="19" y="50"/>
                  <a:pt x="19" y="50"/>
                </a:cubicBezTo>
                <a:cubicBezTo>
                  <a:pt x="19" y="49"/>
                  <a:pt x="19" y="49"/>
                  <a:pt x="19" y="49"/>
                </a:cubicBezTo>
                <a:cubicBezTo>
                  <a:pt x="19" y="49"/>
                  <a:pt x="19" y="49"/>
                  <a:pt x="19" y="49"/>
                </a:cubicBezTo>
                <a:cubicBezTo>
                  <a:pt x="20" y="48"/>
                  <a:pt x="21" y="47"/>
                  <a:pt x="22" y="46"/>
                </a:cubicBezTo>
                <a:cubicBezTo>
                  <a:pt x="22" y="46"/>
                  <a:pt x="22" y="46"/>
                  <a:pt x="22" y="46"/>
                </a:cubicBezTo>
                <a:cubicBezTo>
                  <a:pt x="23" y="46"/>
                  <a:pt x="23" y="46"/>
                  <a:pt x="23" y="45"/>
                </a:cubicBezTo>
                <a:cubicBezTo>
                  <a:pt x="23" y="45"/>
                  <a:pt x="23" y="46"/>
                  <a:pt x="23" y="46"/>
                </a:cubicBezTo>
                <a:cubicBezTo>
                  <a:pt x="23" y="44"/>
                  <a:pt x="25" y="45"/>
                  <a:pt x="25" y="44"/>
                </a:cubicBezTo>
                <a:cubicBezTo>
                  <a:pt x="25" y="44"/>
                  <a:pt x="27" y="44"/>
                  <a:pt x="27" y="45"/>
                </a:cubicBezTo>
                <a:cubicBezTo>
                  <a:pt x="27" y="45"/>
                  <a:pt x="27" y="45"/>
                  <a:pt x="27" y="45"/>
                </a:cubicBezTo>
                <a:cubicBezTo>
                  <a:pt x="28" y="45"/>
                  <a:pt x="26" y="46"/>
                  <a:pt x="27" y="46"/>
                </a:cubicBezTo>
                <a:cubicBezTo>
                  <a:pt x="25" y="47"/>
                  <a:pt x="25" y="47"/>
                  <a:pt x="25" y="47"/>
                </a:cubicBezTo>
                <a:cubicBezTo>
                  <a:pt x="26" y="47"/>
                  <a:pt x="26" y="47"/>
                  <a:pt x="26" y="47"/>
                </a:cubicBezTo>
                <a:cubicBezTo>
                  <a:pt x="26" y="47"/>
                  <a:pt x="26" y="48"/>
                  <a:pt x="26" y="47"/>
                </a:cubicBezTo>
                <a:cubicBezTo>
                  <a:pt x="23" y="49"/>
                  <a:pt x="22" y="52"/>
                  <a:pt x="20" y="54"/>
                </a:cubicBezTo>
                <a:cubicBezTo>
                  <a:pt x="20" y="54"/>
                  <a:pt x="20" y="54"/>
                  <a:pt x="20" y="54"/>
                </a:cubicBezTo>
                <a:cubicBezTo>
                  <a:pt x="19" y="54"/>
                  <a:pt x="20" y="55"/>
                  <a:pt x="20" y="55"/>
                </a:cubicBezTo>
                <a:cubicBezTo>
                  <a:pt x="19" y="55"/>
                  <a:pt x="19" y="55"/>
                  <a:pt x="19" y="55"/>
                </a:cubicBezTo>
                <a:cubicBezTo>
                  <a:pt x="19" y="56"/>
                  <a:pt x="19" y="56"/>
                  <a:pt x="19" y="56"/>
                </a:cubicBezTo>
                <a:cubicBezTo>
                  <a:pt x="18" y="57"/>
                  <a:pt x="17" y="58"/>
                  <a:pt x="17" y="59"/>
                </a:cubicBezTo>
                <a:cubicBezTo>
                  <a:pt x="16" y="59"/>
                  <a:pt x="16" y="59"/>
                  <a:pt x="16" y="59"/>
                </a:cubicBezTo>
                <a:cubicBezTo>
                  <a:pt x="17" y="59"/>
                  <a:pt x="15" y="61"/>
                  <a:pt x="16" y="61"/>
                </a:cubicBezTo>
                <a:cubicBezTo>
                  <a:pt x="15" y="61"/>
                  <a:pt x="15" y="62"/>
                  <a:pt x="14" y="61"/>
                </a:cubicBezTo>
                <a:cubicBezTo>
                  <a:pt x="14" y="62"/>
                  <a:pt x="14" y="62"/>
                  <a:pt x="15" y="62"/>
                </a:cubicBezTo>
                <a:cubicBezTo>
                  <a:pt x="14" y="63"/>
                  <a:pt x="14" y="63"/>
                  <a:pt x="14" y="64"/>
                </a:cubicBezTo>
                <a:cubicBezTo>
                  <a:pt x="13" y="64"/>
                  <a:pt x="13" y="67"/>
                  <a:pt x="12" y="67"/>
                </a:cubicBezTo>
                <a:cubicBezTo>
                  <a:pt x="12" y="67"/>
                  <a:pt x="12" y="67"/>
                  <a:pt x="12" y="68"/>
                </a:cubicBezTo>
                <a:cubicBezTo>
                  <a:pt x="13" y="68"/>
                  <a:pt x="13" y="68"/>
                  <a:pt x="13" y="68"/>
                </a:cubicBezTo>
                <a:cubicBezTo>
                  <a:pt x="12" y="69"/>
                  <a:pt x="12" y="69"/>
                  <a:pt x="12" y="69"/>
                </a:cubicBezTo>
                <a:cubicBezTo>
                  <a:pt x="12" y="69"/>
                  <a:pt x="12" y="69"/>
                  <a:pt x="12" y="69"/>
                </a:cubicBezTo>
                <a:cubicBezTo>
                  <a:pt x="12" y="69"/>
                  <a:pt x="12" y="69"/>
                  <a:pt x="12" y="69"/>
                </a:cubicBezTo>
                <a:cubicBezTo>
                  <a:pt x="11" y="70"/>
                  <a:pt x="12" y="70"/>
                  <a:pt x="12" y="70"/>
                </a:cubicBezTo>
                <a:cubicBezTo>
                  <a:pt x="12" y="70"/>
                  <a:pt x="12" y="70"/>
                  <a:pt x="12" y="70"/>
                </a:cubicBezTo>
                <a:cubicBezTo>
                  <a:pt x="12" y="71"/>
                  <a:pt x="12" y="71"/>
                  <a:pt x="12" y="71"/>
                </a:cubicBezTo>
                <a:cubicBezTo>
                  <a:pt x="12" y="71"/>
                  <a:pt x="12" y="69"/>
                  <a:pt x="11" y="70"/>
                </a:cubicBezTo>
                <a:cubicBezTo>
                  <a:pt x="11" y="70"/>
                  <a:pt x="12" y="71"/>
                  <a:pt x="11" y="71"/>
                </a:cubicBezTo>
                <a:cubicBezTo>
                  <a:pt x="11" y="71"/>
                  <a:pt x="11" y="71"/>
                  <a:pt x="11" y="71"/>
                </a:cubicBezTo>
                <a:cubicBezTo>
                  <a:pt x="10" y="71"/>
                  <a:pt x="10" y="71"/>
                  <a:pt x="10" y="71"/>
                </a:cubicBezTo>
                <a:cubicBezTo>
                  <a:pt x="11" y="71"/>
                  <a:pt x="11" y="71"/>
                  <a:pt x="11" y="71"/>
                </a:cubicBezTo>
                <a:cubicBezTo>
                  <a:pt x="10" y="73"/>
                  <a:pt x="9" y="75"/>
                  <a:pt x="8" y="78"/>
                </a:cubicBezTo>
                <a:cubicBezTo>
                  <a:pt x="8" y="77"/>
                  <a:pt x="8" y="79"/>
                  <a:pt x="7" y="79"/>
                </a:cubicBezTo>
                <a:cubicBezTo>
                  <a:pt x="7" y="79"/>
                  <a:pt x="7" y="79"/>
                  <a:pt x="7" y="79"/>
                </a:cubicBezTo>
                <a:cubicBezTo>
                  <a:pt x="7" y="78"/>
                  <a:pt x="6" y="79"/>
                  <a:pt x="6" y="79"/>
                </a:cubicBezTo>
                <a:cubicBezTo>
                  <a:pt x="7" y="79"/>
                  <a:pt x="7" y="80"/>
                  <a:pt x="8" y="79"/>
                </a:cubicBezTo>
                <a:cubicBezTo>
                  <a:pt x="8" y="80"/>
                  <a:pt x="8" y="80"/>
                  <a:pt x="8" y="80"/>
                </a:cubicBezTo>
                <a:cubicBezTo>
                  <a:pt x="9" y="81"/>
                  <a:pt x="7" y="82"/>
                  <a:pt x="7" y="84"/>
                </a:cubicBezTo>
                <a:cubicBezTo>
                  <a:pt x="7" y="84"/>
                  <a:pt x="7" y="84"/>
                  <a:pt x="7" y="84"/>
                </a:cubicBezTo>
                <a:cubicBezTo>
                  <a:pt x="7" y="85"/>
                  <a:pt x="6" y="86"/>
                  <a:pt x="6" y="87"/>
                </a:cubicBezTo>
                <a:cubicBezTo>
                  <a:pt x="6" y="87"/>
                  <a:pt x="6" y="87"/>
                  <a:pt x="6" y="87"/>
                </a:cubicBezTo>
                <a:cubicBezTo>
                  <a:pt x="6" y="88"/>
                  <a:pt x="6" y="88"/>
                  <a:pt x="6" y="89"/>
                </a:cubicBezTo>
                <a:cubicBezTo>
                  <a:pt x="6" y="89"/>
                  <a:pt x="6" y="89"/>
                  <a:pt x="6" y="89"/>
                </a:cubicBezTo>
                <a:cubicBezTo>
                  <a:pt x="6" y="89"/>
                  <a:pt x="6" y="90"/>
                  <a:pt x="6" y="91"/>
                </a:cubicBezTo>
                <a:cubicBezTo>
                  <a:pt x="6" y="91"/>
                  <a:pt x="6" y="91"/>
                  <a:pt x="6" y="91"/>
                </a:cubicBezTo>
                <a:cubicBezTo>
                  <a:pt x="6" y="92"/>
                  <a:pt x="6" y="92"/>
                  <a:pt x="6" y="92"/>
                </a:cubicBezTo>
                <a:cubicBezTo>
                  <a:pt x="4" y="92"/>
                  <a:pt x="7" y="94"/>
                  <a:pt x="5" y="95"/>
                </a:cubicBezTo>
                <a:cubicBezTo>
                  <a:pt x="5" y="95"/>
                  <a:pt x="6" y="96"/>
                  <a:pt x="6" y="96"/>
                </a:cubicBezTo>
                <a:cubicBezTo>
                  <a:pt x="6" y="96"/>
                  <a:pt x="6" y="96"/>
                  <a:pt x="6" y="96"/>
                </a:cubicBezTo>
                <a:cubicBezTo>
                  <a:pt x="6" y="97"/>
                  <a:pt x="5" y="98"/>
                  <a:pt x="5" y="98"/>
                </a:cubicBezTo>
                <a:cubicBezTo>
                  <a:pt x="5" y="99"/>
                  <a:pt x="6" y="99"/>
                  <a:pt x="6" y="99"/>
                </a:cubicBezTo>
                <a:cubicBezTo>
                  <a:pt x="5" y="99"/>
                  <a:pt x="7" y="101"/>
                  <a:pt x="6" y="101"/>
                </a:cubicBezTo>
                <a:cubicBezTo>
                  <a:pt x="6" y="101"/>
                  <a:pt x="6" y="101"/>
                  <a:pt x="6" y="101"/>
                </a:cubicBezTo>
                <a:cubicBezTo>
                  <a:pt x="6" y="102"/>
                  <a:pt x="7" y="101"/>
                  <a:pt x="6" y="102"/>
                </a:cubicBezTo>
                <a:cubicBezTo>
                  <a:pt x="6" y="102"/>
                  <a:pt x="6" y="102"/>
                  <a:pt x="6" y="102"/>
                </a:cubicBezTo>
                <a:cubicBezTo>
                  <a:pt x="6" y="102"/>
                  <a:pt x="4" y="103"/>
                  <a:pt x="5" y="103"/>
                </a:cubicBezTo>
                <a:cubicBezTo>
                  <a:pt x="5" y="103"/>
                  <a:pt x="5" y="103"/>
                  <a:pt x="5" y="103"/>
                </a:cubicBezTo>
                <a:cubicBezTo>
                  <a:pt x="5" y="104"/>
                  <a:pt x="4" y="105"/>
                  <a:pt x="5" y="105"/>
                </a:cubicBezTo>
                <a:cubicBezTo>
                  <a:pt x="5" y="105"/>
                  <a:pt x="5" y="105"/>
                  <a:pt x="5" y="105"/>
                </a:cubicBezTo>
                <a:cubicBezTo>
                  <a:pt x="5" y="106"/>
                  <a:pt x="5" y="105"/>
                  <a:pt x="5" y="107"/>
                </a:cubicBezTo>
                <a:cubicBezTo>
                  <a:pt x="5" y="107"/>
                  <a:pt x="5" y="107"/>
                  <a:pt x="5" y="107"/>
                </a:cubicBezTo>
                <a:cubicBezTo>
                  <a:pt x="5" y="107"/>
                  <a:pt x="5" y="108"/>
                  <a:pt x="5" y="108"/>
                </a:cubicBezTo>
                <a:cubicBezTo>
                  <a:pt x="5" y="108"/>
                  <a:pt x="5" y="108"/>
                  <a:pt x="5" y="108"/>
                </a:cubicBezTo>
                <a:cubicBezTo>
                  <a:pt x="6" y="108"/>
                  <a:pt x="5" y="109"/>
                  <a:pt x="6" y="109"/>
                </a:cubicBezTo>
                <a:cubicBezTo>
                  <a:pt x="6" y="109"/>
                  <a:pt x="6" y="110"/>
                  <a:pt x="6" y="110"/>
                </a:cubicBezTo>
                <a:cubicBezTo>
                  <a:pt x="6" y="110"/>
                  <a:pt x="6" y="111"/>
                  <a:pt x="6" y="112"/>
                </a:cubicBezTo>
                <a:cubicBezTo>
                  <a:pt x="6" y="111"/>
                  <a:pt x="6" y="111"/>
                  <a:pt x="5" y="112"/>
                </a:cubicBezTo>
                <a:cubicBezTo>
                  <a:pt x="6" y="112"/>
                  <a:pt x="6" y="112"/>
                  <a:pt x="6" y="113"/>
                </a:cubicBezTo>
                <a:cubicBezTo>
                  <a:pt x="7" y="113"/>
                  <a:pt x="7" y="113"/>
                  <a:pt x="8" y="113"/>
                </a:cubicBezTo>
                <a:cubicBezTo>
                  <a:pt x="8" y="113"/>
                  <a:pt x="7" y="113"/>
                  <a:pt x="7" y="113"/>
                </a:cubicBezTo>
                <a:cubicBezTo>
                  <a:pt x="7" y="113"/>
                  <a:pt x="7" y="114"/>
                  <a:pt x="7" y="114"/>
                </a:cubicBezTo>
                <a:cubicBezTo>
                  <a:pt x="7" y="114"/>
                  <a:pt x="7" y="113"/>
                  <a:pt x="7" y="114"/>
                </a:cubicBezTo>
                <a:cubicBezTo>
                  <a:pt x="8" y="114"/>
                  <a:pt x="7" y="115"/>
                  <a:pt x="7" y="115"/>
                </a:cubicBezTo>
                <a:cubicBezTo>
                  <a:pt x="7" y="115"/>
                  <a:pt x="7" y="116"/>
                  <a:pt x="7" y="116"/>
                </a:cubicBezTo>
                <a:cubicBezTo>
                  <a:pt x="8" y="116"/>
                  <a:pt x="6" y="117"/>
                  <a:pt x="7" y="116"/>
                </a:cubicBezTo>
                <a:cubicBezTo>
                  <a:pt x="7" y="118"/>
                  <a:pt x="8" y="121"/>
                  <a:pt x="8" y="122"/>
                </a:cubicBezTo>
                <a:cubicBezTo>
                  <a:pt x="7" y="122"/>
                  <a:pt x="8" y="122"/>
                  <a:pt x="8" y="123"/>
                </a:cubicBezTo>
                <a:cubicBezTo>
                  <a:pt x="8" y="123"/>
                  <a:pt x="8" y="123"/>
                  <a:pt x="8" y="123"/>
                </a:cubicBezTo>
                <a:cubicBezTo>
                  <a:pt x="9" y="123"/>
                  <a:pt x="8" y="123"/>
                  <a:pt x="9" y="124"/>
                </a:cubicBezTo>
                <a:cubicBezTo>
                  <a:pt x="9" y="124"/>
                  <a:pt x="8" y="124"/>
                  <a:pt x="8" y="124"/>
                </a:cubicBezTo>
                <a:cubicBezTo>
                  <a:pt x="9" y="125"/>
                  <a:pt x="9" y="125"/>
                  <a:pt x="9" y="125"/>
                </a:cubicBezTo>
                <a:cubicBezTo>
                  <a:pt x="9" y="125"/>
                  <a:pt x="9" y="125"/>
                  <a:pt x="9" y="125"/>
                </a:cubicBezTo>
                <a:cubicBezTo>
                  <a:pt x="9" y="125"/>
                  <a:pt x="9" y="126"/>
                  <a:pt x="9" y="126"/>
                </a:cubicBezTo>
                <a:cubicBezTo>
                  <a:pt x="9" y="126"/>
                  <a:pt x="9" y="126"/>
                  <a:pt x="9" y="126"/>
                </a:cubicBezTo>
                <a:cubicBezTo>
                  <a:pt x="10" y="126"/>
                  <a:pt x="10" y="127"/>
                  <a:pt x="10" y="127"/>
                </a:cubicBezTo>
                <a:cubicBezTo>
                  <a:pt x="10" y="128"/>
                  <a:pt x="11" y="128"/>
                  <a:pt x="10" y="128"/>
                </a:cubicBezTo>
                <a:cubicBezTo>
                  <a:pt x="10" y="129"/>
                  <a:pt x="10" y="129"/>
                  <a:pt x="10" y="129"/>
                </a:cubicBezTo>
                <a:cubicBezTo>
                  <a:pt x="11" y="128"/>
                  <a:pt x="11" y="128"/>
                  <a:pt x="11" y="129"/>
                </a:cubicBezTo>
                <a:cubicBezTo>
                  <a:pt x="11" y="129"/>
                  <a:pt x="11" y="129"/>
                  <a:pt x="11" y="129"/>
                </a:cubicBezTo>
                <a:cubicBezTo>
                  <a:pt x="11" y="129"/>
                  <a:pt x="11" y="129"/>
                  <a:pt x="11" y="129"/>
                </a:cubicBezTo>
                <a:cubicBezTo>
                  <a:pt x="11" y="129"/>
                  <a:pt x="11" y="129"/>
                  <a:pt x="11" y="130"/>
                </a:cubicBezTo>
                <a:cubicBezTo>
                  <a:pt x="11" y="130"/>
                  <a:pt x="11" y="129"/>
                  <a:pt x="11" y="129"/>
                </a:cubicBezTo>
                <a:cubicBezTo>
                  <a:pt x="11" y="129"/>
                  <a:pt x="11" y="130"/>
                  <a:pt x="11" y="130"/>
                </a:cubicBezTo>
                <a:cubicBezTo>
                  <a:pt x="11" y="130"/>
                  <a:pt x="11" y="130"/>
                  <a:pt x="11" y="130"/>
                </a:cubicBezTo>
                <a:cubicBezTo>
                  <a:pt x="11" y="130"/>
                  <a:pt x="11" y="130"/>
                  <a:pt x="11" y="130"/>
                </a:cubicBezTo>
                <a:cubicBezTo>
                  <a:pt x="11" y="130"/>
                  <a:pt x="11" y="130"/>
                  <a:pt x="11" y="130"/>
                </a:cubicBezTo>
                <a:cubicBezTo>
                  <a:pt x="11" y="131"/>
                  <a:pt x="13" y="132"/>
                  <a:pt x="12" y="133"/>
                </a:cubicBezTo>
                <a:cubicBezTo>
                  <a:pt x="12" y="133"/>
                  <a:pt x="12" y="133"/>
                  <a:pt x="12" y="133"/>
                </a:cubicBezTo>
                <a:cubicBezTo>
                  <a:pt x="13" y="134"/>
                  <a:pt x="12" y="135"/>
                  <a:pt x="13" y="135"/>
                </a:cubicBezTo>
                <a:cubicBezTo>
                  <a:pt x="13" y="135"/>
                  <a:pt x="13" y="135"/>
                  <a:pt x="13" y="135"/>
                </a:cubicBezTo>
                <a:cubicBezTo>
                  <a:pt x="14" y="136"/>
                  <a:pt x="14" y="136"/>
                  <a:pt x="14" y="137"/>
                </a:cubicBezTo>
                <a:cubicBezTo>
                  <a:pt x="15" y="136"/>
                  <a:pt x="15" y="136"/>
                  <a:pt x="15" y="136"/>
                </a:cubicBezTo>
                <a:cubicBezTo>
                  <a:pt x="15" y="137"/>
                  <a:pt x="16" y="138"/>
                  <a:pt x="15" y="139"/>
                </a:cubicBezTo>
                <a:cubicBezTo>
                  <a:pt x="16" y="139"/>
                  <a:pt x="16" y="140"/>
                  <a:pt x="16" y="141"/>
                </a:cubicBezTo>
                <a:cubicBezTo>
                  <a:pt x="16" y="141"/>
                  <a:pt x="16" y="141"/>
                  <a:pt x="16" y="141"/>
                </a:cubicBezTo>
                <a:cubicBezTo>
                  <a:pt x="16" y="142"/>
                  <a:pt x="16" y="142"/>
                  <a:pt x="16" y="142"/>
                </a:cubicBezTo>
                <a:cubicBezTo>
                  <a:pt x="16" y="144"/>
                  <a:pt x="17" y="144"/>
                  <a:pt x="18" y="145"/>
                </a:cubicBezTo>
                <a:cubicBezTo>
                  <a:pt x="18" y="145"/>
                  <a:pt x="18" y="145"/>
                  <a:pt x="18" y="145"/>
                </a:cubicBezTo>
                <a:cubicBezTo>
                  <a:pt x="18" y="146"/>
                  <a:pt x="18" y="146"/>
                  <a:pt x="18" y="146"/>
                </a:cubicBezTo>
                <a:cubicBezTo>
                  <a:pt x="18" y="146"/>
                  <a:pt x="19" y="146"/>
                  <a:pt x="19" y="146"/>
                </a:cubicBezTo>
                <a:cubicBezTo>
                  <a:pt x="19" y="147"/>
                  <a:pt x="19" y="147"/>
                  <a:pt x="19" y="148"/>
                </a:cubicBezTo>
                <a:cubicBezTo>
                  <a:pt x="20" y="148"/>
                  <a:pt x="20" y="148"/>
                  <a:pt x="20" y="148"/>
                </a:cubicBezTo>
                <a:cubicBezTo>
                  <a:pt x="19" y="148"/>
                  <a:pt x="19" y="149"/>
                  <a:pt x="19" y="149"/>
                </a:cubicBezTo>
                <a:cubicBezTo>
                  <a:pt x="19" y="149"/>
                  <a:pt x="19" y="149"/>
                  <a:pt x="19" y="149"/>
                </a:cubicBezTo>
                <a:cubicBezTo>
                  <a:pt x="19" y="149"/>
                  <a:pt x="19" y="149"/>
                  <a:pt x="19" y="149"/>
                </a:cubicBezTo>
                <a:cubicBezTo>
                  <a:pt x="19" y="149"/>
                  <a:pt x="20" y="150"/>
                  <a:pt x="20" y="150"/>
                </a:cubicBezTo>
                <a:cubicBezTo>
                  <a:pt x="20" y="150"/>
                  <a:pt x="20" y="150"/>
                  <a:pt x="20" y="150"/>
                </a:cubicBezTo>
                <a:cubicBezTo>
                  <a:pt x="20" y="150"/>
                  <a:pt x="20" y="150"/>
                  <a:pt x="20" y="150"/>
                </a:cubicBezTo>
                <a:cubicBezTo>
                  <a:pt x="20" y="150"/>
                  <a:pt x="20" y="150"/>
                  <a:pt x="20" y="150"/>
                </a:cubicBezTo>
                <a:cubicBezTo>
                  <a:pt x="20" y="150"/>
                  <a:pt x="20" y="150"/>
                  <a:pt x="20" y="150"/>
                </a:cubicBezTo>
                <a:cubicBezTo>
                  <a:pt x="20" y="150"/>
                  <a:pt x="20" y="150"/>
                  <a:pt x="21" y="150"/>
                </a:cubicBezTo>
                <a:cubicBezTo>
                  <a:pt x="21" y="150"/>
                  <a:pt x="21" y="150"/>
                  <a:pt x="21" y="150"/>
                </a:cubicBezTo>
                <a:cubicBezTo>
                  <a:pt x="21" y="151"/>
                  <a:pt x="21" y="151"/>
                  <a:pt x="21" y="152"/>
                </a:cubicBezTo>
                <a:cubicBezTo>
                  <a:pt x="21" y="151"/>
                  <a:pt x="21" y="153"/>
                  <a:pt x="22" y="152"/>
                </a:cubicBezTo>
                <a:cubicBezTo>
                  <a:pt x="22" y="153"/>
                  <a:pt x="22" y="152"/>
                  <a:pt x="22" y="153"/>
                </a:cubicBezTo>
                <a:cubicBezTo>
                  <a:pt x="22" y="152"/>
                  <a:pt x="21" y="152"/>
                  <a:pt x="20" y="152"/>
                </a:cubicBezTo>
                <a:cubicBezTo>
                  <a:pt x="20" y="152"/>
                  <a:pt x="20" y="152"/>
                  <a:pt x="20" y="152"/>
                </a:cubicBezTo>
                <a:cubicBezTo>
                  <a:pt x="19" y="152"/>
                  <a:pt x="20" y="151"/>
                  <a:pt x="19" y="151"/>
                </a:cubicBezTo>
                <a:cubicBezTo>
                  <a:pt x="20" y="151"/>
                  <a:pt x="20" y="152"/>
                  <a:pt x="20" y="152"/>
                </a:cubicBezTo>
                <a:cubicBezTo>
                  <a:pt x="20" y="151"/>
                  <a:pt x="20" y="151"/>
                  <a:pt x="20" y="151"/>
                </a:cubicBezTo>
                <a:cubicBezTo>
                  <a:pt x="20" y="151"/>
                  <a:pt x="19" y="150"/>
                  <a:pt x="19" y="150"/>
                </a:cubicBezTo>
                <a:cubicBezTo>
                  <a:pt x="19" y="151"/>
                  <a:pt x="18" y="150"/>
                  <a:pt x="18" y="150"/>
                </a:cubicBezTo>
                <a:cubicBezTo>
                  <a:pt x="18" y="151"/>
                  <a:pt x="18" y="151"/>
                  <a:pt x="18" y="151"/>
                </a:cubicBezTo>
                <a:cubicBezTo>
                  <a:pt x="18" y="151"/>
                  <a:pt x="18" y="151"/>
                  <a:pt x="17" y="150"/>
                </a:cubicBezTo>
                <a:cubicBezTo>
                  <a:pt x="17" y="149"/>
                  <a:pt x="16" y="147"/>
                  <a:pt x="16" y="147"/>
                </a:cubicBezTo>
                <a:cubicBezTo>
                  <a:pt x="16" y="147"/>
                  <a:pt x="16" y="147"/>
                  <a:pt x="17" y="147"/>
                </a:cubicBezTo>
                <a:cubicBezTo>
                  <a:pt x="17" y="147"/>
                  <a:pt x="17" y="147"/>
                  <a:pt x="17" y="147"/>
                </a:cubicBezTo>
                <a:cubicBezTo>
                  <a:pt x="17" y="147"/>
                  <a:pt x="16" y="148"/>
                  <a:pt x="17" y="148"/>
                </a:cubicBezTo>
                <a:cubicBezTo>
                  <a:pt x="17" y="148"/>
                  <a:pt x="18" y="148"/>
                  <a:pt x="18" y="148"/>
                </a:cubicBezTo>
                <a:cubicBezTo>
                  <a:pt x="18" y="146"/>
                  <a:pt x="17" y="147"/>
                  <a:pt x="16" y="146"/>
                </a:cubicBezTo>
                <a:cubicBezTo>
                  <a:pt x="16" y="146"/>
                  <a:pt x="17" y="146"/>
                  <a:pt x="16" y="145"/>
                </a:cubicBezTo>
                <a:cubicBezTo>
                  <a:pt x="16" y="144"/>
                  <a:pt x="14" y="144"/>
                  <a:pt x="14" y="144"/>
                </a:cubicBezTo>
                <a:cubicBezTo>
                  <a:pt x="14" y="145"/>
                  <a:pt x="15" y="145"/>
                  <a:pt x="14" y="145"/>
                </a:cubicBezTo>
                <a:cubicBezTo>
                  <a:pt x="14" y="145"/>
                  <a:pt x="14" y="145"/>
                  <a:pt x="13" y="145"/>
                </a:cubicBezTo>
                <a:cubicBezTo>
                  <a:pt x="14" y="144"/>
                  <a:pt x="14" y="145"/>
                  <a:pt x="14" y="145"/>
                </a:cubicBezTo>
                <a:cubicBezTo>
                  <a:pt x="14" y="144"/>
                  <a:pt x="14" y="144"/>
                  <a:pt x="13" y="144"/>
                </a:cubicBezTo>
                <a:cubicBezTo>
                  <a:pt x="14" y="144"/>
                  <a:pt x="14" y="144"/>
                  <a:pt x="14" y="144"/>
                </a:cubicBezTo>
                <a:cubicBezTo>
                  <a:pt x="13" y="143"/>
                  <a:pt x="13" y="142"/>
                  <a:pt x="13" y="141"/>
                </a:cubicBezTo>
                <a:cubicBezTo>
                  <a:pt x="13" y="141"/>
                  <a:pt x="13" y="141"/>
                  <a:pt x="13" y="141"/>
                </a:cubicBezTo>
                <a:cubicBezTo>
                  <a:pt x="13" y="140"/>
                  <a:pt x="12" y="140"/>
                  <a:pt x="11" y="140"/>
                </a:cubicBezTo>
                <a:cubicBezTo>
                  <a:pt x="11" y="140"/>
                  <a:pt x="11" y="140"/>
                  <a:pt x="11" y="139"/>
                </a:cubicBezTo>
                <a:cubicBezTo>
                  <a:pt x="11" y="140"/>
                  <a:pt x="11" y="139"/>
                  <a:pt x="10" y="139"/>
                </a:cubicBezTo>
                <a:cubicBezTo>
                  <a:pt x="10" y="139"/>
                  <a:pt x="11" y="139"/>
                  <a:pt x="11" y="139"/>
                </a:cubicBezTo>
                <a:cubicBezTo>
                  <a:pt x="11" y="138"/>
                  <a:pt x="10" y="138"/>
                  <a:pt x="10" y="138"/>
                </a:cubicBezTo>
                <a:cubicBezTo>
                  <a:pt x="10" y="138"/>
                  <a:pt x="12" y="139"/>
                  <a:pt x="12" y="138"/>
                </a:cubicBezTo>
                <a:cubicBezTo>
                  <a:pt x="12" y="138"/>
                  <a:pt x="13" y="136"/>
                  <a:pt x="13" y="136"/>
                </a:cubicBezTo>
                <a:cubicBezTo>
                  <a:pt x="12" y="136"/>
                  <a:pt x="10" y="137"/>
                  <a:pt x="9" y="138"/>
                </a:cubicBezTo>
                <a:cubicBezTo>
                  <a:pt x="9" y="138"/>
                  <a:pt x="9" y="137"/>
                  <a:pt x="9" y="137"/>
                </a:cubicBezTo>
                <a:cubicBezTo>
                  <a:pt x="10" y="136"/>
                  <a:pt x="8" y="136"/>
                  <a:pt x="8" y="135"/>
                </a:cubicBezTo>
                <a:cubicBezTo>
                  <a:pt x="9" y="136"/>
                  <a:pt x="9" y="136"/>
                  <a:pt x="9" y="136"/>
                </a:cubicBezTo>
                <a:cubicBezTo>
                  <a:pt x="9" y="135"/>
                  <a:pt x="9" y="135"/>
                  <a:pt x="8" y="135"/>
                </a:cubicBezTo>
                <a:cubicBezTo>
                  <a:pt x="9" y="135"/>
                  <a:pt x="10" y="135"/>
                  <a:pt x="10" y="134"/>
                </a:cubicBezTo>
                <a:cubicBezTo>
                  <a:pt x="9" y="133"/>
                  <a:pt x="8" y="133"/>
                  <a:pt x="7" y="133"/>
                </a:cubicBezTo>
                <a:cubicBezTo>
                  <a:pt x="9" y="134"/>
                  <a:pt x="9" y="134"/>
                  <a:pt x="9" y="134"/>
                </a:cubicBezTo>
                <a:cubicBezTo>
                  <a:pt x="8" y="135"/>
                  <a:pt x="8" y="134"/>
                  <a:pt x="7" y="134"/>
                </a:cubicBezTo>
                <a:cubicBezTo>
                  <a:pt x="7" y="132"/>
                  <a:pt x="7" y="132"/>
                  <a:pt x="7" y="132"/>
                </a:cubicBezTo>
                <a:cubicBezTo>
                  <a:pt x="7" y="133"/>
                  <a:pt x="7" y="133"/>
                  <a:pt x="7" y="133"/>
                </a:cubicBezTo>
                <a:cubicBezTo>
                  <a:pt x="7" y="132"/>
                  <a:pt x="7" y="132"/>
                  <a:pt x="7" y="132"/>
                </a:cubicBezTo>
                <a:cubicBezTo>
                  <a:pt x="8" y="132"/>
                  <a:pt x="10" y="133"/>
                  <a:pt x="11" y="133"/>
                </a:cubicBezTo>
                <a:cubicBezTo>
                  <a:pt x="11" y="133"/>
                  <a:pt x="11" y="133"/>
                  <a:pt x="11" y="133"/>
                </a:cubicBezTo>
                <a:cubicBezTo>
                  <a:pt x="11" y="132"/>
                  <a:pt x="11" y="132"/>
                  <a:pt x="11" y="132"/>
                </a:cubicBezTo>
                <a:cubicBezTo>
                  <a:pt x="10" y="131"/>
                  <a:pt x="8" y="131"/>
                  <a:pt x="7" y="131"/>
                </a:cubicBezTo>
                <a:cubicBezTo>
                  <a:pt x="7" y="131"/>
                  <a:pt x="9" y="130"/>
                  <a:pt x="9" y="131"/>
                </a:cubicBezTo>
                <a:cubicBezTo>
                  <a:pt x="9" y="129"/>
                  <a:pt x="7" y="130"/>
                  <a:pt x="7" y="129"/>
                </a:cubicBezTo>
                <a:cubicBezTo>
                  <a:pt x="7" y="129"/>
                  <a:pt x="7" y="129"/>
                  <a:pt x="7" y="129"/>
                </a:cubicBezTo>
                <a:cubicBezTo>
                  <a:pt x="6" y="129"/>
                  <a:pt x="6" y="128"/>
                  <a:pt x="6" y="128"/>
                </a:cubicBezTo>
                <a:cubicBezTo>
                  <a:pt x="6" y="128"/>
                  <a:pt x="7" y="128"/>
                  <a:pt x="7" y="128"/>
                </a:cubicBezTo>
                <a:cubicBezTo>
                  <a:pt x="6" y="127"/>
                  <a:pt x="6" y="127"/>
                  <a:pt x="6" y="127"/>
                </a:cubicBezTo>
                <a:cubicBezTo>
                  <a:pt x="6" y="127"/>
                  <a:pt x="7" y="127"/>
                  <a:pt x="7" y="127"/>
                </a:cubicBezTo>
                <a:cubicBezTo>
                  <a:pt x="7" y="127"/>
                  <a:pt x="6" y="127"/>
                  <a:pt x="6" y="127"/>
                </a:cubicBezTo>
                <a:cubicBezTo>
                  <a:pt x="6" y="126"/>
                  <a:pt x="6" y="126"/>
                  <a:pt x="7" y="125"/>
                </a:cubicBezTo>
                <a:cubicBezTo>
                  <a:pt x="6" y="125"/>
                  <a:pt x="6" y="126"/>
                  <a:pt x="6" y="126"/>
                </a:cubicBezTo>
                <a:cubicBezTo>
                  <a:pt x="5" y="125"/>
                  <a:pt x="5" y="125"/>
                  <a:pt x="5" y="125"/>
                </a:cubicBezTo>
                <a:cubicBezTo>
                  <a:pt x="6" y="126"/>
                  <a:pt x="7" y="124"/>
                  <a:pt x="8" y="124"/>
                </a:cubicBezTo>
                <a:cubicBezTo>
                  <a:pt x="5" y="123"/>
                  <a:pt x="5" y="123"/>
                  <a:pt x="5" y="123"/>
                </a:cubicBezTo>
                <a:cubicBezTo>
                  <a:pt x="5" y="123"/>
                  <a:pt x="6" y="123"/>
                  <a:pt x="6" y="123"/>
                </a:cubicBezTo>
                <a:cubicBezTo>
                  <a:pt x="5" y="123"/>
                  <a:pt x="5" y="121"/>
                  <a:pt x="4" y="120"/>
                </a:cubicBezTo>
                <a:cubicBezTo>
                  <a:pt x="4" y="120"/>
                  <a:pt x="4" y="120"/>
                  <a:pt x="4" y="120"/>
                </a:cubicBezTo>
                <a:cubicBezTo>
                  <a:pt x="5" y="121"/>
                  <a:pt x="5" y="120"/>
                  <a:pt x="4" y="119"/>
                </a:cubicBezTo>
                <a:cubicBezTo>
                  <a:pt x="5" y="119"/>
                  <a:pt x="5" y="119"/>
                  <a:pt x="5" y="120"/>
                </a:cubicBezTo>
                <a:cubicBezTo>
                  <a:pt x="5" y="119"/>
                  <a:pt x="3" y="119"/>
                  <a:pt x="4" y="118"/>
                </a:cubicBezTo>
                <a:cubicBezTo>
                  <a:pt x="4" y="119"/>
                  <a:pt x="4" y="119"/>
                  <a:pt x="5" y="119"/>
                </a:cubicBezTo>
                <a:cubicBezTo>
                  <a:pt x="4" y="118"/>
                  <a:pt x="4" y="117"/>
                  <a:pt x="3" y="117"/>
                </a:cubicBezTo>
                <a:cubicBezTo>
                  <a:pt x="3" y="117"/>
                  <a:pt x="3" y="117"/>
                  <a:pt x="4" y="117"/>
                </a:cubicBezTo>
                <a:cubicBezTo>
                  <a:pt x="3" y="116"/>
                  <a:pt x="3" y="116"/>
                  <a:pt x="3" y="116"/>
                </a:cubicBezTo>
                <a:cubicBezTo>
                  <a:pt x="3" y="116"/>
                  <a:pt x="3" y="116"/>
                  <a:pt x="3" y="115"/>
                </a:cubicBezTo>
                <a:cubicBezTo>
                  <a:pt x="3" y="116"/>
                  <a:pt x="4" y="117"/>
                  <a:pt x="4" y="117"/>
                </a:cubicBezTo>
                <a:cubicBezTo>
                  <a:pt x="4" y="117"/>
                  <a:pt x="5" y="117"/>
                  <a:pt x="5" y="117"/>
                </a:cubicBezTo>
                <a:cubicBezTo>
                  <a:pt x="5" y="116"/>
                  <a:pt x="4" y="115"/>
                  <a:pt x="3" y="114"/>
                </a:cubicBezTo>
                <a:cubicBezTo>
                  <a:pt x="3" y="113"/>
                  <a:pt x="3" y="113"/>
                  <a:pt x="3" y="113"/>
                </a:cubicBezTo>
                <a:cubicBezTo>
                  <a:pt x="3" y="113"/>
                  <a:pt x="3" y="113"/>
                  <a:pt x="3" y="113"/>
                </a:cubicBezTo>
                <a:cubicBezTo>
                  <a:pt x="3" y="113"/>
                  <a:pt x="3" y="113"/>
                  <a:pt x="3" y="113"/>
                </a:cubicBezTo>
                <a:cubicBezTo>
                  <a:pt x="3" y="112"/>
                  <a:pt x="3" y="112"/>
                  <a:pt x="3" y="112"/>
                </a:cubicBezTo>
                <a:cubicBezTo>
                  <a:pt x="3" y="112"/>
                  <a:pt x="3" y="112"/>
                  <a:pt x="3" y="112"/>
                </a:cubicBezTo>
                <a:cubicBezTo>
                  <a:pt x="3" y="112"/>
                  <a:pt x="3" y="112"/>
                  <a:pt x="3" y="112"/>
                </a:cubicBezTo>
                <a:cubicBezTo>
                  <a:pt x="3" y="112"/>
                  <a:pt x="4" y="112"/>
                  <a:pt x="4" y="112"/>
                </a:cubicBezTo>
                <a:cubicBezTo>
                  <a:pt x="4" y="113"/>
                  <a:pt x="4" y="113"/>
                  <a:pt x="4" y="113"/>
                </a:cubicBezTo>
                <a:cubicBezTo>
                  <a:pt x="4" y="113"/>
                  <a:pt x="5" y="113"/>
                  <a:pt x="5" y="113"/>
                </a:cubicBezTo>
                <a:cubicBezTo>
                  <a:pt x="5" y="112"/>
                  <a:pt x="5" y="112"/>
                  <a:pt x="5" y="112"/>
                </a:cubicBezTo>
                <a:cubicBezTo>
                  <a:pt x="5" y="113"/>
                  <a:pt x="5" y="113"/>
                  <a:pt x="5" y="113"/>
                </a:cubicBezTo>
                <a:cubicBezTo>
                  <a:pt x="5" y="112"/>
                  <a:pt x="5" y="112"/>
                  <a:pt x="5" y="112"/>
                </a:cubicBezTo>
                <a:cubicBezTo>
                  <a:pt x="5" y="112"/>
                  <a:pt x="5" y="112"/>
                  <a:pt x="4" y="112"/>
                </a:cubicBezTo>
                <a:cubicBezTo>
                  <a:pt x="4" y="112"/>
                  <a:pt x="3" y="111"/>
                  <a:pt x="3" y="112"/>
                </a:cubicBezTo>
                <a:cubicBezTo>
                  <a:pt x="3" y="111"/>
                  <a:pt x="3" y="111"/>
                  <a:pt x="3" y="111"/>
                </a:cubicBezTo>
                <a:cubicBezTo>
                  <a:pt x="2" y="110"/>
                  <a:pt x="3" y="110"/>
                  <a:pt x="2" y="109"/>
                </a:cubicBezTo>
                <a:cubicBezTo>
                  <a:pt x="2" y="109"/>
                  <a:pt x="2" y="109"/>
                  <a:pt x="3" y="109"/>
                </a:cubicBezTo>
                <a:cubicBezTo>
                  <a:pt x="2" y="109"/>
                  <a:pt x="3" y="107"/>
                  <a:pt x="3" y="107"/>
                </a:cubicBezTo>
                <a:cubicBezTo>
                  <a:pt x="2" y="107"/>
                  <a:pt x="2" y="107"/>
                  <a:pt x="2" y="107"/>
                </a:cubicBezTo>
                <a:cubicBezTo>
                  <a:pt x="2" y="107"/>
                  <a:pt x="2" y="107"/>
                  <a:pt x="2" y="107"/>
                </a:cubicBezTo>
                <a:cubicBezTo>
                  <a:pt x="1" y="106"/>
                  <a:pt x="1" y="106"/>
                  <a:pt x="1" y="106"/>
                </a:cubicBezTo>
                <a:cubicBezTo>
                  <a:pt x="2" y="106"/>
                  <a:pt x="2" y="107"/>
                  <a:pt x="2" y="106"/>
                </a:cubicBezTo>
                <a:cubicBezTo>
                  <a:pt x="2" y="105"/>
                  <a:pt x="1" y="105"/>
                  <a:pt x="1" y="104"/>
                </a:cubicBezTo>
                <a:cubicBezTo>
                  <a:pt x="1" y="103"/>
                  <a:pt x="0" y="104"/>
                  <a:pt x="1" y="103"/>
                </a:cubicBezTo>
                <a:cubicBezTo>
                  <a:pt x="1" y="103"/>
                  <a:pt x="1" y="103"/>
                  <a:pt x="1" y="103"/>
                </a:cubicBezTo>
                <a:cubicBezTo>
                  <a:pt x="1" y="102"/>
                  <a:pt x="1" y="102"/>
                  <a:pt x="1" y="102"/>
                </a:cubicBezTo>
                <a:cubicBezTo>
                  <a:pt x="1" y="102"/>
                  <a:pt x="1" y="102"/>
                  <a:pt x="1" y="102"/>
                </a:cubicBezTo>
                <a:cubicBezTo>
                  <a:pt x="1" y="101"/>
                  <a:pt x="1" y="101"/>
                  <a:pt x="2" y="101"/>
                </a:cubicBezTo>
                <a:cubicBezTo>
                  <a:pt x="1" y="101"/>
                  <a:pt x="1" y="100"/>
                  <a:pt x="1" y="100"/>
                </a:cubicBezTo>
                <a:cubicBezTo>
                  <a:pt x="1" y="100"/>
                  <a:pt x="0" y="101"/>
                  <a:pt x="0" y="101"/>
                </a:cubicBezTo>
                <a:cubicBezTo>
                  <a:pt x="0" y="100"/>
                  <a:pt x="0" y="100"/>
                  <a:pt x="1" y="99"/>
                </a:cubicBezTo>
                <a:cubicBezTo>
                  <a:pt x="1" y="100"/>
                  <a:pt x="1" y="100"/>
                  <a:pt x="1" y="100"/>
                </a:cubicBezTo>
                <a:cubicBezTo>
                  <a:pt x="2" y="99"/>
                  <a:pt x="0" y="99"/>
                  <a:pt x="2" y="98"/>
                </a:cubicBezTo>
                <a:cubicBezTo>
                  <a:pt x="1" y="99"/>
                  <a:pt x="2" y="99"/>
                  <a:pt x="2" y="99"/>
                </a:cubicBezTo>
                <a:cubicBezTo>
                  <a:pt x="2" y="98"/>
                  <a:pt x="2" y="98"/>
                  <a:pt x="2" y="98"/>
                </a:cubicBezTo>
                <a:cubicBezTo>
                  <a:pt x="2" y="98"/>
                  <a:pt x="2" y="99"/>
                  <a:pt x="2" y="98"/>
                </a:cubicBezTo>
                <a:cubicBezTo>
                  <a:pt x="2" y="98"/>
                  <a:pt x="2" y="98"/>
                  <a:pt x="2" y="98"/>
                </a:cubicBezTo>
                <a:cubicBezTo>
                  <a:pt x="2" y="98"/>
                  <a:pt x="2" y="98"/>
                  <a:pt x="2" y="98"/>
                </a:cubicBezTo>
                <a:cubicBezTo>
                  <a:pt x="1" y="96"/>
                  <a:pt x="1" y="96"/>
                  <a:pt x="1" y="96"/>
                </a:cubicBezTo>
                <a:cubicBezTo>
                  <a:pt x="1" y="97"/>
                  <a:pt x="2" y="97"/>
                  <a:pt x="2" y="96"/>
                </a:cubicBezTo>
                <a:cubicBezTo>
                  <a:pt x="1" y="96"/>
                  <a:pt x="1" y="96"/>
                  <a:pt x="1" y="96"/>
                </a:cubicBezTo>
                <a:cubicBezTo>
                  <a:pt x="2" y="96"/>
                  <a:pt x="2" y="96"/>
                  <a:pt x="2" y="95"/>
                </a:cubicBezTo>
                <a:cubicBezTo>
                  <a:pt x="2" y="94"/>
                  <a:pt x="0" y="94"/>
                  <a:pt x="1" y="94"/>
                </a:cubicBezTo>
                <a:cubicBezTo>
                  <a:pt x="1" y="94"/>
                  <a:pt x="1" y="94"/>
                  <a:pt x="1" y="94"/>
                </a:cubicBezTo>
                <a:cubicBezTo>
                  <a:pt x="2" y="94"/>
                  <a:pt x="2" y="94"/>
                  <a:pt x="2" y="94"/>
                </a:cubicBezTo>
                <a:cubicBezTo>
                  <a:pt x="0" y="93"/>
                  <a:pt x="2" y="91"/>
                  <a:pt x="0" y="91"/>
                </a:cubicBezTo>
                <a:cubicBezTo>
                  <a:pt x="1" y="90"/>
                  <a:pt x="1" y="91"/>
                  <a:pt x="1" y="92"/>
                </a:cubicBezTo>
                <a:cubicBezTo>
                  <a:pt x="2" y="91"/>
                  <a:pt x="2" y="91"/>
                  <a:pt x="2" y="91"/>
                </a:cubicBezTo>
                <a:cubicBezTo>
                  <a:pt x="2" y="91"/>
                  <a:pt x="2" y="92"/>
                  <a:pt x="2" y="92"/>
                </a:cubicBezTo>
                <a:close/>
                <a:moveTo>
                  <a:pt x="1" y="100"/>
                </a:moveTo>
                <a:cubicBezTo>
                  <a:pt x="1" y="100"/>
                  <a:pt x="1" y="100"/>
                  <a:pt x="1" y="100"/>
                </a:cubicBezTo>
                <a:cubicBezTo>
                  <a:pt x="2" y="100"/>
                  <a:pt x="2" y="100"/>
                  <a:pt x="1" y="100"/>
                </a:cubicBezTo>
                <a:close/>
                <a:moveTo>
                  <a:pt x="4" y="113"/>
                </a:moveTo>
                <a:cubicBezTo>
                  <a:pt x="4" y="113"/>
                  <a:pt x="4" y="113"/>
                  <a:pt x="4" y="114"/>
                </a:cubicBezTo>
                <a:cubicBezTo>
                  <a:pt x="4" y="113"/>
                  <a:pt x="4" y="113"/>
                  <a:pt x="4" y="113"/>
                </a:cubicBezTo>
                <a:close/>
                <a:moveTo>
                  <a:pt x="19" y="147"/>
                </a:moveTo>
                <a:cubicBezTo>
                  <a:pt x="19" y="147"/>
                  <a:pt x="19" y="147"/>
                  <a:pt x="19" y="147"/>
                </a:cubicBezTo>
                <a:cubicBezTo>
                  <a:pt x="19" y="147"/>
                  <a:pt x="19" y="147"/>
                  <a:pt x="19" y="147"/>
                </a:cubicBezTo>
                <a:close/>
                <a:moveTo>
                  <a:pt x="19" y="148"/>
                </a:moveTo>
                <a:cubicBezTo>
                  <a:pt x="19" y="148"/>
                  <a:pt x="19" y="148"/>
                  <a:pt x="19" y="148"/>
                </a:cubicBezTo>
                <a:cubicBezTo>
                  <a:pt x="19" y="148"/>
                  <a:pt x="19" y="148"/>
                  <a:pt x="19" y="148"/>
                </a:cubicBezTo>
                <a:cubicBezTo>
                  <a:pt x="19" y="148"/>
                  <a:pt x="19" y="148"/>
                  <a:pt x="19" y="148"/>
                </a:cubicBezTo>
                <a:close/>
                <a:moveTo>
                  <a:pt x="12" y="69"/>
                </a:moveTo>
                <a:cubicBezTo>
                  <a:pt x="12" y="69"/>
                  <a:pt x="12" y="69"/>
                  <a:pt x="12" y="69"/>
                </a:cubicBezTo>
                <a:cubicBezTo>
                  <a:pt x="12" y="69"/>
                  <a:pt x="12" y="68"/>
                  <a:pt x="12" y="69"/>
                </a:cubicBezTo>
                <a:close/>
                <a:moveTo>
                  <a:pt x="3" y="112"/>
                </a:moveTo>
                <a:cubicBezTo>
                  <a:pt x="3" y="112"/>
                  <a:pt x="3" y="112"/>
                  <a:pt x="3" y="112"/>
                </a:cubicBezTo>
                <a:cubicBezTo>
                  <a:pt x="3" y="112"/>
                  <a:pt x="3" y="112"/>
                  <a:pt x="3" y="112"/>
                </a:cubicBezTo>
                <a:close/>
                <a:moveTo>
                  <a:pt x="2" y="86"/>
                </a:moveTo>
                <a:cubicBezTo>
                  <a:pt x="2" y="86"/>
                  <a:pt x="2" y="86"/>
                  <a:pt x="2" y="86"/>
                </a:cubicBezTo>
                <a:cubicBezTo>
                  <a:pt x="2" y="86"/>
                  <a:pt x="2" y="86"/>
                  <a:pt x="2" y="86"/>
                </a:cubicBezTo>
                <a:close/>
                <a:moveTo>
                  <a:pt x="10" y="139"/>
                </a:moveTo>
                <a:cubicBezTo>
                  <a:pt x="10" y="139"/>
                  <a:pt x="10" y="139"/>
                  <a:pt x="10" y="138"/>
                </a:cubicBezTo>
                <a:cubicBezTo>
                  <a:pt x="10" y="138"/>
                  <a:pt x="10" y="139"/>
                  <a:pt x="10" y="139"/>
                </a:cubicBezTo>
                <a:close/>
                <a:moveTo>
                  <a:pt x="22" y="151"/>
                </a:moveTo>
                <a:cubicBezTo>
                  <a:pt x="21" y="151"/>
                  <a:pt x="21" y="151"/>
                  <a:pt x="21" y="151"/>
                </a:cubicBezTo>
                <a:cubicBezTo>
                  <a:pt x="21" y="151"/>
                  <a:pt x="21" y="151"/>
                  <a:pt x="21" y="151"/>
                </a:cubicBezTo>
                <a:cubicBezTo>
                  <a:pt x="21" y="151"/>
                  <a:pt x="22" y="151"/>
                  <a:pt x="22" y="151"/>
                </a:cubicBezTo>
                <a:close/>
                <a:moveTo>
                  <a:pt x="21" y="156"/>
                </a:moveTo>
                <a:cubicBezTo>
                  <a:pt x="21" y="157"/>
                  <a:pt x="21" y="157"/>
                  <a:pt x="21" y="157"/>
                </a:cubicBezTo>
                <a:cubicBezTo>
                  <a:pt x="22" y="157"/>
                  <a:pt x="22" y="157"/>
                  <a:pt x="22" y="157"/>
                </a:cubicBezTo>
                <a:cubicBezTo>
                  <a:pt x="21" y="156"/>
                  <a:pt x="21" y="156"/>
                  <a:pt x="21" y="156"/>
                </a:cubicBezTo>
                <a:close/>
                <a:moveTo>
                  <a:pt x="20" y="152"/>
                </a:moveTo>
                <a:cubicBezTo>
                  <a:pt x="20" y="153"/>
                  <a:pt x="20" y="153"/>
                  <a:pt x="21" y="153"/>
                </a:cubicBezTo>
                <a:cubicBezTo>
                  <a:pt x="21" y="153"/>
                  <a:pt x="21" y="153"/>
                  <a:pt x="21" y="153"/>
                </a:cubicBezTo>
                <a:cubicBezTo>
                  <a:pt x="21" y="153"/>
                  <a:pt x="21" y="153"/>
                  <a:pt x="20" y="152"/>
                </a:cubicBezTo>
                <a:close/>
                <a:moveTo>
                  <a:pt x="21" y="153"/>
                </a:moveTo>
                <a:cubicBezTo>
                  <a:pt x="21" y="153"/>
                  <a:pt x="21" y="153"/>
                  <a:pt x="21" y="153"/>
                </a:cubicBezTo>
                <a:cubicBezTo>
                  <a:pt x="21" y="153"/>
                  <a:pt x="21" y="153"/>
                  <a:pt x="21" y="153"/>
                </a:cubicBezTo>
                <a:close/>
                <a:moveTo>
                  <a:pt x="20" y="149"/>
                </a:moveTo>
                <a:cubicBezTo>
                  <a:pt x="20" y="149"/>
                  <a:pt x="20" y="149"/>
                  <a:pt x="20" y="149"/>
                </a:cubicBezTo>
                <a:cubicBezTo>
                  <a:pt x="21" y="149"/>
                  <a:pt x="19" y="148"/>
                  <a:pt x="20" y="149"/>
                </a:cubicBezTo>
                <a:close/>
                <a:moveTo>
                  <a:pt x="19" y="153"/>
                </a:moveTo>
                <a:cubicBezTo>
                  <a:pt x="20" y="153"/>
                  <a:pt x="20" y="153"/>
                  <a:pt x="20" y="153"/>
                </a:cubicBezTo>
                <a:cubicBezTo>
                  <a:pt x="19" y="153"/>
                  <a:pt x="19" y="153"/>
                  <a:pt x="19" y="153"/>
                </a:cubicBezTo>
                <a:close/>
                <a:moveTo>
                  <a:pt x="18" y="151"/>
                </a:moveTo>
                <a:cubicBezTo>
                  <a:pt x="19" y="151"/>
                  <a:pt x="19" y="151"/>
                  <a:pt x="19" y="151"/>
                </a:cubicBezTo>
                <a:cubicBezTo>
                  <a:pt x="19" y="151"/>
                  <a:pt x="19" y="151"/>
                  <a:pt x="19" y="151"/>
                </a:cubicBezTo>
                <a:cubicBezTo>
                  <a:pt x="19" y="151"/>
                  <a:pt x="19" y="151"/>
                  <a:pt x="18" y="151"/>
                </a:cubicBezTo>
                <a:close/>
                <a:moveTo>
                  <a:pt x="19" y="151"/>
                </a:moveTo>
                <a:cubicBezTo>
                  <a:pt x="19" y="152"/>
                  <a:pt x="19" y="152"/>
                  <a:pt x="19" y="152"/>
                </a:cubicBezTo>
                <a:cubicBezTo>
                  <a:pt x="19" y="152"/>
                  <a:pt x="19" y="151"/>
                  <a:pt x="19" y="151"/>
                </a:cubicBezTo>
                <a:close/>
                <a:moveTo>
                  <a:pt x="19" y="153"/>
                </a:moveTo>
                <a:cubicBezTo>
                  <a:pt x="19" y="153"/>
                  <a:pt x="19" y="153"/>
                  <a:pt x="19" y="153"/>
                </a:cubicBezTo>
                <a:cubicBezTo>
                  <a:pt x="19" y="152"/>
                  <a:pt x="19" y="152"/>
                  <a:pt x="19" y="152"/>
                </a:cubicBezTo>
                <a:lnTo>
                  <a:pt x="19" y="153"/>
                </a:lnTo>
                <a:close/>
                <a:moveTo>
                  <a:pt x="16" y="145"/>
                </a:moveTo>
                <a:cubicBezTo>
                  <a:pt x="15" y="145"/>
                  <a:pt x="15" y="145"/>
                  <a:pt x="15" y="145"/>
                </a:cubicBezTo>
                <a:cubicBezTo>
                  <a:pt x="15" y="145"/>
                  <a:pt x="15" y="145"/>
                  <a:pt x="15" y="145"/>
                </a:cubicBezTo>
                <a:cubicBezTo>
                  <a:pt x="15" y="145"/>
                  <a:pt x="16" y="146"/>
                  <a:pt x="16" y="145"/>
                </a:cubicBezTo>
                <a:close/>
                <a:moveTo>
                  <a:pt x="15" y="148"/>
                </a:moveTo>
                <a:cubicBezTo>
                  <a:pt x="15" y="147"/>
                  <a:pt x="15" y="147"/>
                  <a:pt x="16" y="147"/>
                </a:cubicBezTo>
                <a:cubicBezTo>
                  <a:pt x="15" y="147"/>
                  <a:pt x="15" y="147"/>
                  <a:pt x="15" y="147"/>
                </a:cubicBezTo>
                <a:lnTo>
                  <a:pt x="15" y="148"/>
                </a:lnTo>
                <a:close/>
                <a:moveTo>
                  <a:pt x="14" y="146"/>
                </a:moveTo>
                <a:cubicBezTo>
                  <a:pt x="14" y="146"/>
                  <a:pt x="14" y="145"/>
                  <a:pt x="14" y="146"/>
                </a:cubicBezTo>
                <a:cubicBezTo>
                  <a:pt x="14" y="146"/>
                  <a:pt x="15" y="147"/>
                  <a:pt x="14" y="146"/>
                </a:cubicBezTo>
                <a:close/>
                <a:moveTo>
                  <a:pt x="11" y="137"/>
                </a:moveTo>
                <a:cubicBezTo>
                  <a:pt x="11" y="137"/>
                  <a:pt x="11" y="137"/>
                  <a:pt x="11" y="137"/>
                </a:cubicBezTo>
                <a:cubicBezTo>
                  <a:pt x="12" y="137"/>
                  <a:pt x="12" y="137"/>
                  <a:pt x="12" y="137"/>
                </a:cubicBezTo>
                <a:lnTo>
                  <a:pt x="11" y="137"/>
                </a:lnTo>
                <a:close/>
                <a:moveTo>
                  <a:pt x="6" y="130"/>
                </a:moveTo>
                <a:cubicBezTo>
                  <a:pt x="6" y="131"/>
                  <a:pt x="7" y="130"/>
                  <a:pt x="7" y="131"/>
                </a:cubicBezTo>
                <a:cubicBezTo>
                  <a:pt x="7" y="131"/>
                  <a:pt x="7" y="130"/>
                  <a:pt x="7" y="131"/>
                </a:cubicBezTo>
                <a:cubicBezTo>
                  <a:pt x="7" y="130"/>
                  <a:pt x="7" y="130"/>
                  <a:pt x="6" y="130"/>
                </a:cubicBezTo>
                <a:close/>
                <a:moveTo>
                  <a:pt x="7" y="131"/>
                </a:moveTo>
                <a:cubicBezTo>
                  <a:pt x="7" y="131"/>
                  <a:pt x="7" y="131"/>
                  <a:pt x="7" y="131"/>
                </a:cubicBezTo>
                <a:cubicBezTo>
                  <a:pt x="7" y="131"/>
                  <a:pt x="7" y="131"/>
                  <a:pt x="7" y="131"/>
                </a:cubicBezTo>
                <a:close/>
                <a:moveTo>
                  <a:pt x="28" y="46"/>
                </a:moveTo>
                <a:cubicBezTo>
                  <a:pt x="28" y="46"/>
                  <a:pt x="28" y="46"/>
                  <a:pt x="28" y="46"/>
                </a:cubicBezTo>
                <a:cubicBezTo>
                  <a:pt x="28" y="46"/>
                  <a:pt x="28" y="46"/>
                  <a:pt x="28" y="46"/>
                </a:cubicBezTo>
                <a:close/>
                <a:moveTo>
                  <a:pt x="28" y="45"/>
                </a:moveTo>
                <a:cubicBezTo>
                  <a:pt x="28" y="45"/>
                  <a:pt x="28" y="45"/>
                  <a:pt x="28" y="45"/>
                </a:cubicBezTo>
                <a:cubicBezTo>
                  <a:pt x="28" y="45"/>
                  <a:pt x="28" y="45"/>
                  <a:pt x="28" y="45"/>
                </a:cubicBezTo>
                <a:cubicBezTo>
                  <a:pt x="28" y="45"/>
                  <a:pt x="28" y="45"/>
                  <a:pt x="28" y="45"/>
                </a:cubicBezTo>
                <a:close/>
                <a:moveTo>
                  <a:pt x="0" y="102"/>
                </a:moveTo>
                <a:cubicBezTo>
                  <a:pt x="0" y="102"/>
                  <a:pt x="0" y="102"/>
                  <a:pt x="0" y="102"/>
                </a:cubicBezTo>
                <a:cubicBezTo>
                  <a:pt x="1" y="102"/>
                  <a:pt x="1" y="101"/>
                  <a:pt x="1" y="101"/>
                </a:cubicBezTo>
                <a:lnTo>
                  <a:pt x="0" y="102"/>
                </a:lnTo>
                <a:close/>
                <a:moveTo>
                  <a:pt x="1" y="95"/>
                </a:moveTo>
                <a:cubicBezTo>
                  <a:pt x="1" y="95"/>
                  <a:pt x="1" y="95"/>
                  <a:pt x="1" y="95"/>
                </a:cubicBezTo>
                <a:cubicBezTo>
                  <a:pt x="1" y="95"/>
                  <a:pt x="1" y="95"/>
                  <a:pt x="1" y="95"/>
                </a:cubicBezTo>
                <a:close/>
                <a:moveTo>
                  <a:pt x="1" y="89"/>
                </a:moveTo>
                <a:cubicBezTo>
                  <a:pt x="0" y="90"/>
                  <a:pt x="1" y="90"/>
                  <a:pt x="1" y="90"/>
                </a:cubicBezTo>
                <a:cubicBezTo>
                  <a:pt x="0" y="90"/>
                  <a:pt x="1" y="89"/>
                  <a:pt x="1" y="89"/>
                </a:cubicBezTo>
                <a:close/>
                <a:moveTo>
                  <a:pt x="34" y="149"/>
                </a:moveTo>
                <a:cubicBezTo>
                  <a:pt x="34" y="149"/>
                  <a:pt x="34" y="149"/>
                  <a:pt x="34" y="149"/>
                </a:cubicBezTo>
                <a:cubicBezTo>
                  <a:pt x="34" y="149"/>
                  <a:pt x="34" y="149"/>
                  <a:pt x="34" y="149"/>
                </a:cubicBezTo>
                <a:close/>
                <a:moveTo>
                  <a:pt x="35" y="150"/>
                </a:moveTo>
                <a:cubicBezTo>
                  <a:pt x="35" y="150"/>
                  <a:pt x="35" y="150"/>
                  <a:pt x="35" y="150"/>
                </a:cubicBezTo>
                <a:cubicBezTo>
                  <a:pt x="35" y="150"/>
                  <a:pt x="35" y="150"/>
                  <a:pt x="35" y="150"/>
                </a:cubicBezTo>
                <a:close/>
                <a:moveTo>
                  <a:pt x="35" y="150"/>
                </a:moveTo>
                <a:cubicBezTo>
                  <a:pt x="35" y="151"/>
                  <a:pt x="35" y="150"/>
                  <a:pt x="35" y="150"/>
                </a:cubicBezTo>
                <a:cubicBezTo>
                  <a:pt x="35" y="150"/>
                  <a:pt x="35" y="150"/>
                  <a:pt x="35" y="150"/>
                </a:cubicBezTo>
                <a:cubicBezTo>
                  <a:pt x="35" y="150"/>
                  <a:pt x="35" y="150"/>
                  <a:pt x="35" y="150"/>
                </a:cubicBezTo>
                <a:cubicBezTo>
                  <a:pt x="35" y="150"/>
                  <a:pt x="35" y="150"/>
                  <a:pt x="35" y="150"/>
                </a:cubicBezTo>
                <a:close/>
                <a:moveTo>
                  <a:pt x="33" y="149"/>
                </a:moveTo>
                <a:cubicBezTo>
                  <a:pt x="34" y="150"/>
                  <a:pt x="34" y="150"/>
                  <a:pt x="34" y="149"/>
                </a:cubicBezTo>
                <a:cubicBezTo>
                  <a:pt x="33" y="149"/>
                  <a:pt x="33" y="149"/>
                  <a:pt x="33" y="149"/>
                </a:cubicBezTo>
                <a:cubicBezTo>
                  <a:pt x="33" y="149"/>
                  <a:pt x="33" y="149"/>
                  <a:pt x="33" y="149"/>
                </a:cubicBezTo>
                <a:close/>
                <a:moveTo>
                  <a:pt x="33" y="149"/>
                </a:moveTo>
                <a:cubicBezTo>
                  <a:pt x="33" y="149"/>
                  <a:pt x="33" y="149"/>
                  <a:pt x="33" y="149"/>
                </a:cubicBezTo>
                <a:close/>
                <a:moveTo>
                  <a:pt x="33" y="150"/>
                </a:moveTo>
                <a:cubicBezTo>
                  <a:pt x="33" y="149"/>
                  <a:pt x="33" y="149"/>
                  <a:pt x="33" y="149"/>
                </a:cubicBezTo>
                <a:cubicBezTo>
                  <a:pt x="33" y="149"/>
                  <a:pt x="33" y="149"/>
                  <a:pt x="33" y="149"/>
                </a:cubicBezTo>
                <a:cubicBezTo>
                  <a:pt x="33" y="149"/>
                  <a:pt x="33" y="149"/>
                  <a:pt x="33" y="150"/>
                </a:cubicBezTo>
                <a:close/>
                <a:moveTo>
                  <a:pt x="34" y="150"/>
                </a:moveTo>
                <a:cubicBezTo>
                  <a:pt x="34" y="150"/>
                  <a:pt x="34" y="150"/>
                  <a:pt x="34" y="150"/>
                </a:cubicBezTo>
                <a:cubicBezTo>
                  <a:pt x="34" y="150"/>
                  <a:pt x="34" y="150"/>
                  <a:pt x="34" y="150"/>
                </a:cubicBezTo>
                <a:close/>
                <a:moveTo>
                  <a:pt x="34" y="150"/>
                </a:moveTo>
                <a:cubicBezTo>
                  <a:pt x="34" y="150"/>
                  <a:pt x="34" y="150"/>
                  <a:pt x="34" y="150"/>
                </a:cubicBezTo>
                <a:cubicBezTo>
                  <a:pt x="34" y="150"/>
                  <a:pt x="34" y="150"/>
                  <a:pt x="34" y="150"/>
                </a:cubicBezTo>
                <a:cubicBezTo>
                  <a:pt x="34" y="150"/>
                  <a:pt x="34" y="150"/>
                  <a:pt x="34" y="150"/>
                </a:cubicBezTo>
                <a:close/>
                <a:moveTo>
                  <a:pt x="34" y="150"/>
                </a:moveTo>
                <a:cubicBezTo>
                  <a:pt x="34" y="150"/>
                  <a:pt x="34" y="150"/>
                  <a:pt x="34" y="150"/>
                </a:cubicBezTo>
                <a:cubicBezTo>
                  <a:pt x="34" y="150"/>
                  <a:pt x="34" y="150"/>
                  <a:pt x="34" y="150"/>
                </a:cubicBezTo>
                <a:close/>
                <a:moveTo>
                  <a:pt x="35" y="151"/>
                </a:moveTo>
                <a:cubicBezTo>
                  <a:pt x="35" y="151"/>
                  <a:pt x="35" y="151"/>
                  <a:pt x="35" y="151"/>
                </a:cubicBezTo>
                <a:cubicBezTo>
                  <a:pt x="35" y="151"/>
                  <a:pt x="35" y="151"/>
                  <a:pt x="35" y="151"/>
                </a:cubicBezTo>
                <a:cubicBezTo>
                  <a:pt x="35" y="151"/>
                  <a:pt x="35" y="151"/>
                  <a:pt x="35" y="151"/>
                </a:cubicBezTo>
                <a:close/>
                <a:moveTo>
                  <a:pt x="33" y="149"/>
                </a:moveTo>
                <a:cubicBezTo>
                  <a:pt x="33" y="150"/>
                  <a:pt x="33" y="150"/>
                  <a:pt x="33" y="150"/>
                </a:cubicBezTo>
                <a:cubicBezTo>
                  <a:pt x="33" y="150"/>
                  <a:pt x="33" y="150"/>
                  <a:pt x="33" y="150"/>
                </a:cubicBezTo>
                <a:cubicBezTo>
                  <a:pt x="33" y="150"/>
                  <a:pt x="33" y="150"/>
                  <a:pt x="33" y="149"/>
                </a:cubicBezTo>
                <a:close/>
                <a:moveTo>
                  <a:pt x="33" y="150"/>
                </a:moveTo>
                <a:cubicBezTo>
                  <a:pt x="34" y="150"/>
                  <a:pt x="34" y="150"/>
                  <a:pt x="34" y="150"/>
                </a:cubicBezTo>
                <a:cubicBezTo>
                  <a:pt x="34" y="150"/>
                  <a:pt x="34" y="150"/>
                  <a:pt x="33" y="150"/>
                </a:cubicBezTo>
                <a:close/>
                <a:moveTo>
                  <a:pt x="34" y="151"/>
                </a:moveTo>
                <a:cubicBezTo>
                  <a:pt x="34" y="150"/>
                  <a:pt x="34" y="150"/>
                  <a:pt x="34" y="150"/>
                </a:cubicBezTo>
                <a:cubicBezTo>
                  <a:pt x="34" y="151"/>
                  <a:pt x="34" y="151"/>
                  <a:pt x="34" y="151"/>
                </a:cubicBezTo>
                <a:close/>
                <a:moveTo>
                  <a:pt x="33" y="150"/>
                </a:moveTo>
                <a:cubicBezTo>
                  <a:pt x="33" y="149"/>
                  <a:pt x="33" y="149"/>
                  <a:pt x="33" y="149"/>
                </a:cubicBezTo>
                <a:cubicBezTo>
                  <a:pt x="33" y="150"/>
                  <a:pt x="33" y="150"/>
                  <a:pt x="33" y="150"/>
                </a:cubicBezTo>
                <a:close/>
                <a:moveTo>
                  <a:pt x="33" y="150"/>
                </a:moveTo>
                <a:cubicBezTo>
                  <a:pt x="33" y="149"/>
                  <a:pt x="33" y="149"/>
                  <a:pt x="32" y="149"/>
                </a:cubicBezTo>
                <a:cubicBezTo>
                  <a:pt x="32" y="149"/>
                  <a:pt x="33" y="149"/>
                  <a:pt x="33" y="150"/>
                </a:cubicBezTo>
                <a:cubicBezTo>
                  <a:pt x="33" y="150"/>
                  <a:pt x="33" y="150"/>
                  <a:pt x="33" y="150"/>
                </a:cubicBezTo>
                <a:close/>
                <a:moveTo>
                  <a:pt x="33" y="150"/>
                </a:moveTo>
                <a:cubicBezTo>
                  <a:pt x="33" y="150"/>
                  <a:pt x="33" y="150"/>
                  <a:pt x="33" y="150"/>
                </a:cubicBezTo>
                <a:cubicBezTo>
                  <a:pt x="33" y="150"/>
                  <a:pt x="33" y="150"/>
                  <a:pt x="33" y="150"/>
                </a:cubicBezTo>
                <a:close/>
                <a:moveTo>
                  <a:pt x="34" y="150"/>
                </a:moveTo>
                <a:cubicBezTo>
                  <a:pt x="33" y="150"/>
                  <a:pt x="33" y="150"/>
                  <a:pt x="33" y="150"/>
                </a:cubicBezTo>
                <a:cubicBezTo>
                  <a:pt x="34" y="150"/>
                  <a:pt x="34" y="150"/>
                  <a:pt x="34" y="150"/>
                </a:cubicBezTo>
                <a:close/>
                <a:moveTo>
                  <a:pt x="34" y="150"/>
                </a:moveTo>
                <a:cubicBezTo>
                  <a:pt x="34" y="150"/>
                  <a:pt x="34" y="150"/>
                  <a:pt x="34" y="150"/>
                </a:cubicBezTo>
                <a:cubicBezTo>
                  <a:pt x="33" y="150"/>
                  <a:pt x="33" y="150"/>
                  <a:pt x="33" y="150"/>
                </a:cubicBezTo>
                <a:cubicBezTo>
                  <a:pt x="33" y="150"/>
                  <a:pt x="33" y="150"/>
                  <a:pt x="34" y="150"/>
                </a:cubicBezTo>
                <a:close/>
                <a:moveTo>
                  <a:pt x="34" y="150"/>
                </a:moveTo>
                <a:cubicBezTo>
                  <a:pt x="34" y="150"/>
                  <a:pt x="34" y="150"/>
                  <a:pt x="34" y="150"/>
                </a:cubicBezTo>
                <a:cubicBezTo>
                  <a:pt x="34" y="150"/>
                  <a:pt x="34" y="150"/>
                  <a:pt x="34" y="150"/>
                </a:cubicBezTo>
                <a:close/>
                <a:moveTo>
                  <a:pt x="34" y="150"/>
                </a:moveTo>
                <a:cubicBezTo>
                  <a:pt x="34" y="151"/>
                  <a:pt x="34" y="151"/>
                  <a:pt x="35" y="151"/>
                </a:cubicBezTo>
                <a:cubicBezTo>
                  <a:pt x="34" y="151"/>
                  <a:pt x="34" y="151"/>
                  <a:pt x="34" y="150"/>
                </a:cubicBezTo>
                <a:close/>
                <a:moveTo>
                  <a:pt x="34" y="150"/>
                </a:moveTo>
                <a:cubicBezTo>
                  <a:pt x="34" y="150"/>
                  <a:pt x="34" y="150"/>
                  <a:pt x="34" y="150"/>
                </a:cubicBezTo>
                <a:cubicBezTo>
                  <a:pt x="34" y="150"/>
                  <a:pt x="34" y="150"/>
                  <a:pt x="34" y="150"/>
                </a:cubicBezTo>
                <a:close/>
                <a:moveTo>
                  <a:pt x="34" y="151"/>
                </a:moveTo>
                <a:cubicBezTo>
                  <a:pt x="34" y="150"/>
                  <a:pt x="34" y="150"/>
                  <a:pt x="34" y="150"/>
                </a:cubicBezTo>
                <a:cubicBezTo>
                  <a:pt x="34" y="150"/>
                  <a:pt x="34" y="150"/>
                  <a:pt x="34" y="150"/>
                </a:cubicBezTo>
                <a:lnTo>
                  <a:pt x="34" y="151"/>
                </a:lnTo>
                <a:close/>
                <a:moveTo>
                  <a:pt x="33" y="150"/>
                </a:moveTo>
                <a:cubicBezTo>
                  <a:pt x="33" y="150"/>
                  <a:pt x="33" y="150"/>
                  <a:pt x="33" y="150"/>
                </a:cubicBezTo>
                <a:cubicBezTo>
                  <a:pt x="33" y="150"/>
                  <a:pt x="34" y="150"/>
                  <a:pt x="34" y="150"/>
                </a:cubicBezTo>
                <a:cubicBezTo>
                  <a:pt x="33" y="150"/>
                  <a:pt x="33" y="150"/>
                  <a:pt x="33" y="150"/>
                </a:cubicBezTo>
                <a:close/>
                <a:moveTo>
                  <a:pt x="33" y="150"/>
                </a:moveTo>
                <a:cubicBezTo>
                  <a:pt x="33" y="150"/>
                  <a:pt x="33" y="150"/>
                  <a:pt x="33" y="150"/>
                </a:cubicBezTo>
                <a:cubicBezTo>
                  <a:pt x="33" y="150"/>
                  <a:pt x="33" y="150"/>
                  <a:pt x="33" y="150"/>
                </a:cubicBezTo>
                <a:close/>
                <a:moveTo>
                  <a:pt x="33" y="151"/>
                </a:moveTo>
                <a:cubicBezTo>
                  <a:pt x="33" y="151"/>
                  <a:pt x="33" y="151"/>
                  <a:pt x="33" y="151"/>
                </a:cubicBezTo>
                <a:cubicBezTo>
                  <a:pt x="33" y="151"/>
                  <a:pt x="33" y="151"/>
                  <a:pt x="33" y="151"/>
                </a:cubicBezTo>
                <a:close/>
                <a:moveTo>
                  <a:pt x="34" y="150"/>
                </a:moveTo>
                <a:cubicBezTo>
                  <a:pt x="34" y="150"/>
                  <a:pt x="34" y="150"/>
                  <a:pt x="34" y="150"/>
                </a:cubicBezTo>
                <a:cubicBezTo>
                  <a:pt x="34" y="150"/>
                  <a:pt x="34" y="150"/>
                  <a:pt x="34" y="150"/>
                </a:cubicBezTo>
                <a:cubicBezTo>
                  <a:pt x="34" y="150"/>
                  <a:pt x="34" y="150"/>
                  <a:pt x="34" y="150"/>
                </a:cubicBezTo>
                <a:close/>
                <a:moveTo>
                  <a:pt x="33" y="150"/>
                </a:moveTo>
                <a:cubicBezTo>
                  <a:pt x="33" y="150"/>
                  <a:pt x="33" y="150"/>
                  <a:pt x="33" y="150"/>
                </a:cubicBezTo>
                <a:cubicBezTo>
                  <a:pt x="33" y="150"/>
                  <a:pt x="33" y="150"/>
                  <a:pt x="33" y="150"/>
                </a:cubicBezTo>
                <a:close/>
                <a:moveTo>
                  <a:pt x="33" y="150"/>
                </a:moveTo>
                <a:cubicBezTo>
                  <a:pt x="33" y="150"/>
                  <a:pt x="33" y="150"/>
                  <a:pt x="33" y="150"/>
                </a:cubicBezTo>
                <a:cubicBezTo>
                  <a:pt x="33" y="150"/>
                  <a:pt x="33" y="150"/>
                  <a:pt x="33" y="150"/>
                </a:cubicBezTo>
                <a:close/>
                <a:moveTo>
                  <a:pt x="33" y="150"/>
                </a:moveTo>
                <a:cubicBezTo>
                  <a:pt x="33" y="150"/>
                  <a:pt x="33" y="150"/>
                  <a:pt x="34" y="150"/>
                </a:cubicBezTo>
                <a:cubicBezTo>
                  <a:pt x="33" y="150"/>
                  <a:pt x="33" y="150"/>
                  <a:pt x="33" y="150"/>
                </a:cubicBezTo>
                <a:cubicBezTo>
                  <a:pt x="33" y="150"/>
                  <a:pt x="33" y="150"/>
                  <a:pt x="33" y="150"/>
                </a:cubicBezTo>
                <a:close/>
                <a:moveTo>
                  <a:pt x="35" y="153"/>
                </a:moveTo>
                <a:cubicBezTo>
                  <a:pt x="35" y="152"/>
                  <a:pt x="35" y="152"/>
                  <a:pt x="35" y="152"/>
                </a:cubicBezTo>
                <a:cubicBezTo>
                  <a:pt x="35" y="152"/>
                  <a:pt x="34" y="151"/>
                  <a:pt x="33" y="151"/>
                </a:cubicBezTo>
                <a:cubicBezTo>
                  <a:pt x="33" y="151"/>
                  <a:pt x="33" y="151"/>
                  <a:pt x="34" y="151"/>
                </a:cubicBezTo>
                <a:cubicBezTo>
                  <a:pt x="34" y="151"/>
                  <a:pt x="34" y="151"/>
                  <a:pt x="34" y="152"/>
                </a:cubicBezTo>
                <a:cubicBezTo>
                  <a:pt x="34" y="152"/>
                  <a:pt x="34" y="152"/>
                  <a:pt x="34" y="151"/>
                </a:cubicBezTo>
                <a:cubicBezTo>
                  <a:pt x="34" y="152"/>
                  <a:pt x="34" y="152"/>
                  <a:pt x="35" y="152"/>
                </a:cubicBezTo>
                <a:cubicBezTo>
                  <a:pt x="35" y="152"/>
                  <a:pt x="35" y="152"/>
                  <a:pt x="35" y="152"/>
                </a:cubicBezTo>
                <a:cubicBezTo>
                  <a:pt x="35" y="152"/>
                  <a:pt x="35" y="152"/>
                  <a:pt x="35" y="153"/>
                </a:cubicBezTo>
                <a:close/>
                <a:moveTo>
                  <a:pt x="33" y="151"/>
                </a:moveTo>
                <a:cubicBezTo>
                  <a:pt x="33" y="150"/>
                  <a:pt x="33" y="150"/>
                  <a:pt x="33" y="150"/>
                </a:cubicBezTo>
                <a:cubicBezTo>
                  <a:pt x="33" y="150"/>
                  <a:pt x="33" y="150"/>
                  <a:pt x="33" y="150"/>
                </a:cubicBezTo>
                <a:cubicBezTo>
                  <a:pt x="33" y="150"/>
                  <a:pt x="33" y="150"/>
                  <a:pt x="33" y="151"/>
                </a:cubicBezTo>
                <a:cubicBezTo>
                  <a:pt x="33" y="150"/>
                  <a:pt x="33" y="150"/>
                  <a:pt x="33" y="150"/>
                </a:cubicBezTo>
                <a:lnTo>
                  <a:pt x="33" y="151"/>
                </a:lnTo>
                <a:close/>
                <a:moveTo>
                  <a:pt x="33" y="150"/>
                </a:moveTo>
                <a:cubicBezTo>
                  <a:pt x="34" y="151"/>
                  <a:pt x="34" y="151"/>
                  <a:pt x="34" y="151"/>
                </a:cubicBezTo>
                <a:cubicBezTo>
                  <a:pt x="34" y="151"/>
                  <a:pt x="34" y="151"/>
                  <a:pt x="34" y="151"/>
                </a:cubicBezTo>
                <a:cubicBezTo>
                  <a:pt x="34" y="151"/>
                  <a:pt x="34" y="151"/>
                  <a:pt x="33" y="150"/>
                </a:cubicBezTo>
                <a:cubicBezTo>
                  <a:pt x="33" y="150"/>
                  <a:pt x="33" y="150"/>
                  <a:pt x="33" y="150"/>
                </a:cubicBezTo>
                <a:cubicBezTo>
                  <a:pt x="33" y="150"/>
                  <a:pt x="33" y="150"/>
                  <a:pt x="33" y="150"/>
                </a:cubicBezTo>
                <a:cubicBezTo>
                  <a:pt x="33" y="150"/>
                  <a:pt x="33" y="150"/>
                  <a:pt x="33" y="150"/>
                </a:cubicBezTo>
                <a:cubicBezTo>
                  <a:pt x="33" y="150"/>
                  <a:pt x="33" y="150"/>
                  <a:pt x="33" y="150"/>
                </a:cubicBezTo>
                <a:cubicBezTo>
                  <a:pt x="33" y="150"/>
                  <a:pt x="33" y="150"/>
                  <a:pt x="33" y="150"/>
                </a:cubicBezTo>
                <a:cubicBezTo>
                  <a:pt x="33" y="150"/>
                  <a:pt x="33" y="150"/>
                  <a:pt x="33" y="150"/>
                </a:cubicBezTo>
                <a:cubicBezTo>
                  <a:pt x="33" y="150"/>
                  <a:pt x="33" y="150"/>
                  <a:pt x="33" y="150"/>
                </a:cubicBezTo>
                <a:cubicBezTo>
                  <a:pt x="33" y="150"/>
                  <a:pt x="33" y="150"/>
                  <a:pt x="33" y="150"/>
                </a:cubicBezTo>
                <a:cubicBezTo>
                  <a:pt x="33" y="150"/>
                  <a:pt x="33" y="150"/>
                  <a:pt x="33" y="150"/>
                </a:cubicBezTo>
                <a:cubicBezTo>
                  <a:pt x="33" y="150"/>
                  <a:pt x="33" y="150"/>
                  <a:pt x="33" y="150"/>
                </a:cubicBezTo>
                <a:cubicBezTo>
                  <a:pt x="33" y="150"/>
                  <a:pt x="33" y="150"/>
                  <a:pt x="33" y="150"/>
                </a:cubicBezTo>
                <a:cubicBezTo>
                  <a:pt x="33" y="150"/>
                  <a:pt x="33" y="150"/>
                  <a:pt x="33" y="150"/>
                </a:cubicBezTo>
                <a:cubicBezTo>
                  <a:pt x="33" y="151"/>
                  <a:pt x="33" y="150"/>
                  <a:pt x="33" y="150"/>
                </a:cubicBezTo>
                <a:close/>
                <a:moveTo>
                  <a:pt x="35" y="152"/>
                </a:moveTo>
                <a:cubicBezTo>
                  <a:pt x="35" y="152"/>
                  <a:pt x="35" y="152"/>
                  <a:pt x="35" y="152"/>
                </a:cubicBezTo>
                <a:cubicBezTo>
                  <a:pt x="35" y="152"/>
                  <a:pt x="35" y="152"/>
                  <a:pt x="35" y="152"/>
                </a:cubicBezTo>
                <a:close/>
                <a:moveTo>
                  <a:pt x="35" y="151"/>
                </a:moveTo>
                <a:cubicBezTo>
                  <a:pt x="35" y="151"/>
                  <a:pt x="35" y="151"/>
                  <a:pt x="35" y="151"/>
                </a:cubicBezTo>
                <a:cubicBezTo>
                  <a:pt x="35" y="151"/>
                  <a:pt x="35" y="151"/>
                  <a:pt x="35" y="152"/>
                </a:cubicBezTo>
                <a:cubicBezTo>
                  <a:pt x="35" y="151"/>
                  <a:pt x="35" y="151"/>
                  <a:pt x="35" y="151"/>
                </a:cubicBezTo>
                <a:cubicBezTo>
                  <a:pt x="35" y="151"/>
                  <a:pt x="35" y="151"/>
                  <a:pt x="35" y="151"/>
                </a:cubicBezTo>
                <a:cubicBezTo>
                  <a:pt x="35" y="151"/>
                  <a:pt x="34" y="151"/>
                  <a:pt x="34" y="151"/>
                </a:cubicBezTo>
                <a:cubicBezTo>
                  <a:pt x="35" y="151"/>
                  <a:pt x="35" y="151"/>
                  <a:pt x="35" y="151"/>
                </a:cubicBezTo>
                <a:close/>
                <a:moveTo>
                  <a:pt x="34" y="151"/>
                </a:moveTo>
                <a:cubicBezTo>
                  <a:pt x="34" y="151"/>
                  <a:pt x="34" y="151"/>
                  <a:pt x="34" y="151"/>
                </a:cubicBezTo>
                <a:cubicBezTo>
                  <a:pt x="35" y="151"/>
                  <a:pt x="35" y="151"/>
                  <a:pt x="35" y="151"/>
                </a:cubicBezTo>
                <a:cubicBezTo>
                  <a:pt x="35" y="151"/>
                  <a:pt x="35" y="151"/>
                  <a:pt x="35" y="151"/>
                </a:cubicBezTo>
                <a:cubicBezTo>
                  <a:pt x="35" y="151"/>
                  <a:pt x="34" y="151"/>
                  <a:pt x="34" y="151"/>
                </a:cubicBezTo>
                <a:close/>
                <a:moveTo>
                  <a:pt x="33" y="150"/>
                </a:moveTo>
                <a:cubicBezTo>
                  <a:pt x="33" y="150"/>
                  <a:pt x="33" y="150"/>
                  <a:pt x="33" y="150"/>
                </a:cubicBezTo>
                <a:cubicBezTo>
                  <a:pt x="33" y="151"/>
                  <a:pt x="33" y="151"/>
                  <a:pt x="33" y="151"/>
                </a:cubicBezTo>
                <a:lnTo>
                  <a:pt x="33" y="150"/>
                </a:lnTo>
                <a:close/>
                <a:moveTo>
                  <a:pt x="33" y="150"/>
                </a:moveTo>
                <a:cubicBezTo>
                  <a:pt x="33" y="150"/>
                  <a:pt x="33" y="150"/>
                  <a:pt x="33" y="150"/>
                </a:cubicBezTo>
                <a:cubicBezTo>
                  <a:pt x="33" y="150"/>
                  <a:pt x="33" y="150"/>
                  <a:pt x="33" y="150"/>
                </a:cubicBezTo>
                <a:close/>
                <a:moveTo>
                  <a:pt x="32" y="158"/>
                </a:moveTo>
                <a:cubicBezTo>
                  <a:pt x="32" y="158"/>
                  <a:pt x="32" y="158"/>
                  <a:pt x="32" y="158"/>
                </a:cubicBezTo>
                <a:close/>
                <a:moveTo>
                  <a:pt x="32" y="158"/>
                </a:moveTo>
                <a:cubicBezTo>
                  <a:pt x="32" y="158"/>
                  <a:pt x="32" y="158"/>
                  <a:pt x="32" y="158"/>
                </a:cubicBezTo>
                <a:cubicBezTo>
                  <a:pt x="32" y="158"/>
                  <a:pt x="32" y="158"/>
                  <a:pt x="32" y="158"/>
                </a:cubicBezTo>
                <a:close/>
                <a:moveTo>
                  <a:pt x="31" y="152"/>
                </a:moveTo>
                <a:cubicBezTo>
                  <a:pt x="31" y="152"/>
                  <a:pt x="31" y="152"/>
                  <a:pt x="31" y="152"/>
                </a:cubicBezTo>
                <a:cubicBezTo>
                  <a:pt x="31" y="152"/>
                  <a:pt x="31" y="152"/>
                  <a:pt x="31" y="152"/>
                </a:cubicBezTo>
                <a:cubicBezTo>
                  <a:pt x="31" y="152"/>
                  <a:pt x="31" y="152"/>
                  <a:pt x="31" y="152"/>
                </a:cubicBezTo>
                <a:close/>
                <a:moveTo>
                  <a:pt x="32" y="155"/>
                </a:moveTo>
                <a:cubicBezTo>
                  <a:pt x="32" y="155"/>
                  <a:pt x="32" y="155"/>
                  <a:pt x="32" y="155"/>
                </a:cubicBezTo>
                <a:cubicBezTo>
                  <a:pt x="32" y="155"/>
                  <a:pt x="32" y="155"/>
                  <a:pt x="32" y="155"/>
                </a:cubicBezTo>
                <a:close/>
                <a:moveTo>
                  <a:pt x="33" y="156"/>
                </a:moveTo>
                <a:cubicBezTo>
                  <a:pt x="33" y="157"/>
                  <a:pt x="33" y="157"/>
                  <a:pt x="33" y="157"/>
                </a:cubicBezTo>
                <a:lnTo>
                  <a:pt x="33" y="156"/>
                </a:lnTo>
                <a:close/>
                <a:moveTo>
                  <a:pt x="32" y="159"/>
                </a:moveTo>
                <a:cubicBezTo>
                  <a:pt x="32" y="159"/>
                  <a:pt x="32" y="159"/>
                  <a:pt x="32" y="159"/>
                </a:cubicBezTo>
                <a:cubicBezTo>
                  <a:pt x="32" y="159"/>
                  <a:pt x="32" y="159"/>
                  <a:pt x="32" y="159"/>
                </a:cubicBezTo>
                <a:close/>
                <a:moveTo>
                  <a:pt x="32" y="151"/>
                </a:moveTo>
                <a:cubicBezTo>
                  <a:pt x="32" y="151"/>
                  <a:pt x="32" y="151"/>
                  <a:pt x="32" y="151"/>
                </a:cubicBezTo>
                <a:cubicBezTo>
                  <a:pt x="32" y="151"/>
                  <a:pt x="33" y="152"/>
                  <a:pt x="32" y="151"/>
                </a:cubicBezTo>
                <a:close/>
                <a:moveTo>
                  <a:pt x="29" y="154"/>
                </a:moveTo>
                <a:cubicBezTo>
                  <a:pt x="29" y="154"/>
                  <a:pt x="29" y="154"/>
                  <a:pt x="29" y="155"/>
                </a:cubicBezTo>
                <a:cubicBezTo>
                  <a:pt x="29" y="154"/>
                  <a:pt x="29" y="154"/>
                  <a:pt x="29" y="154"/>
                </a:cubicBezTo>
                <a:close/>
                <a:moveTo>
                  <a:pt x="32" y="151"/>
                </a:moveTo>
                <a:cubicBezTo>
                  <a:pt x="32" y="151"/>
                  <a:pt x="32" y="151"/>
                  <a:pt x="32" y="151"/>
                </a:cubicBezTo>
                <a:cubicBezTo>
                  <a:pt x="32" y="151"/>
                  <a:pt x="32" y="151"/>
                  <a:pt x="32" y="151"/>
                </a:cubicBezTo>
                <a:cubicBezTo>
                  <a:pt x="32" y="151"/>
                  <a:pt x="32" y="151"/>
                  <a:pt x="32" y="151"/>
                </a:cubicBezTo>
                <a:close/>
                <a:moveTo>
                  <a:pt x="29" y="161"/>
                </a:moveTo>
                <a:cubicBezTo>
                  <a:pt x="29" y="161"/>
                  <a:pt x="29" y="161"/>
                  <a:pt x="29" y="161"/>
                </a:cubicBezTo>
                <a:cubicBezTo>
                  <a:pt x="29" y="161"/>
                  <a:pt x="29" y="161"/>
                  <a:pt x="29" y="161"/>
                </a:cubicBezTo>
                <a:close/>
                <a:moveTo>
                  <a:pt x="26" y="158"/>
                </a:moveTo>
                <a:cubicBezTo>
                  <a:pt x="26" y="158"/>
                  <a:pt x="26" y="158"/>
                  <a:pt x="26" y="158"/>
                </a:cubicBezTo>
                <a:cubicBezTo>
                  <a:pt x="26" y="158"/>
                  <a:pt x="26" y="158"/>
                  <a:pt x="26" y="158"/>
                </a:cubicBezTo>
                <a:close/>
                <a:moveTo>
                  <a:pt x="33" y="151"/>
                </a:moveTo>
                <a:cubicBezTo>
                  <a:pt x="33" y="151"/>
                  <a:pt x="33" y="151"/>
                  <a:pt x="33" y="151"/>
                </a:cubicBezTo>
                <a:close/>
                <a:moveTo>
                  <a:pt x="34" y="152"/>
                </a:moveTo>
                <a:cubicBezTo>
                  <a:pt x="34" y="152"/>
                  <a:pt x="34" y="152"/>
                  <a:pt x="34" y="152"/>
                </a:cubicBezTo>
                <a:cubicBezTo>
                  <a:pt x="34" y="152"/>
                  <a:pt x="34" y="152"/>
                  <a:pt x="34" y="152"/>
                </a:cubicBezTo>
                <a:close/>
                <a:moveTo>
                  <a:pt x="34" y="153"/>
                </a:moveTo>
                <a:cubicBezTo>
                  <a:pt x="34" y="153"/>
                  <a:pt x="34" y="153"/>
                  <a:pt x="34" y="153"/>
                </a:cubicBezTo>
                <a:cubicBezTo>
                  <a:pt x="34" y="153"/>
                  <a:pt x="34" y="153"/>
                  <a:pt x="34" y="153"/>
                </a:cubicBezTo>
                <a:close/>
                <a:moveTo>
                  <a:pt x="33" y="151"/>
                </a:moveTo>
                <a:cubicBezTo>
                  <a:pt x="33" y="151"/>
                  <a:pt x="33" y="151"/>
                  <a:pt x="33" y="151"/>
                </a:cubicBezTo>
                <a:cubicBezTo>
                  <a:pt x="33" y="151"/>
                  <a:pt x="33" y="151"/>
                  <a:pt x="33" y="151"/>
                </a:cubicBezTo>
                <a:close/>
                <a:moveTo>
                  <a:pt x="33" y="151"/>
                </a:moveTo>
                <a:cubicBezTo>
                  <a:pt x="33" y="151"/>
                  <a:pt x="33" y="151"/>
                  <a:pt x="33" y="151"/>
                </a:cubicBezTo>
                <a:cubicBezTo>
                  <a:pt x="33" y="151"/>
                  <a:pt x="33" y="151"/>
                  <a:pt x="33" y="151"/>
                </a:cubicBezTo>
                <a:close/>
                <a:moveTo>
                  <a:pt x="33" y="151"/>
                </a:moveTo>
                <a:cubicBezTo>
                  <a:pt x="33" y="151"/>
                  <a:pt x="33" y="151"/>
                  <a:pt x="33" y="151"/>
                </a:cubicBezTo>
                <a:cubicBezTo>
                  <a:pt x="33" y="151"/>
                  <a:pt x="33" y="151"/>
                  <a:pt x="33" y="151"/>
                </a:cubicBezTo>
                <a:close/>
                <a:moveTo>
                  <a:pt x="30" y="159"/>
                </a:moveTo>
                <a:cubicBezTo>
                  <a:pt x="30" y="159"/>
                  <a:pt x="30" y="159"/>
                  <a:pt x="30" y="159"/>
                </a:cubicBezTo>
                <a:cubicBezTo>
                  <a:pt x="30" y="159"/>
                  <a:pt x="30" y="159"/>
                  <a:pt x="30" y="159"/>
                </a:cubicBezTo>
                <a:close/>
                <a:moveTo>
                  <a:pt x="34" y="156"/>
                </a:moveTo>
                <a:cubicBezTo>
                  <a:pt x="34" y="156"/>
                  <a:pt x="34" y="156"/>
                  <a:pt x="34" y="156"/>
                </a:cubicBezTo>
                <a:cubicBezTo>
                  <a:pt x="34" y="156"/>
                  <a:pt x="34" y="156"/>
                  <a:pt x="34" y="156"/>
                </a:cubicBezTo>
                <a:close/>
                <a:moveTo>
                  <a:pt x="34" y="156"/>
                </a:moveTo>
                <a:cubicBezTo>
                  <a:pt x="34" y="156"/>
                  <a:pt x="34" y="156"/>
                  <a:pt x="34" y="156"/>
                </a:cubicBezTo>
                <a:cubicBezTo>
                  <a:pt x="33" y="155"/>
                  <a:pt x="33" y="155"/>
                  <a:pt x="33" y="155"/>
                </a:cubicBezTo>
                <a:lnTo>
                  <a:pt x="34" y="156"/>
                </a:lnTo>
                <a:close/>
                <a:moveTo>
                  <a:pt x="32" y="158"/>
                </a:moveTo>
                <a:cubicBezTo>
                  <a:pt x="32" y="158"/>
                  <a:pt x="32" y="158"/>
                  <a:pt x="32" y="159"/>
                </a:cubicBezTo>
                <a:cubicBezTo>
                  <a:pt x="32" y="159"/>
                  <a:pt x="32" y="158"/>
                  <a:pt x="32" y="158"/>
                </a:cubicBezTo>
                <a:cubicBezTo>
                  <a:pt x="32" y="158"/>
                  <a:pt x="32" y="159"/>
                  <a:pt x="32" y="159"/>
                </a:cubicBezTo>
                <a:cubicBezTo>
                  <a:pt x="32" y="158"/>
                  <a:pt x="32" y="158"/>
                  <a:pt x="32" y="158"/>
                </a:cubicBezTo>
                <a:cubicBezTo>
                  <a:pt x="32" y="159"/>
                  <a:pt x="32" y="159"/>
                  <a:pt x="32" y="159"/>
                </a:cubicBezTo>
                <a:cubicBezTo>
                  <a:pt x="32" y="159"/>
                  <a:pt x="32" y="159"/>
                  <a:pt x="32" y="159"/>
                </a:cubicBezTo>
                <a:cubicBezTo>
                  <a:pt x="31" y="159"/>
                  <a:pt x="32" y="159"/>
                  <a:pt x="32" y="159"/>
                </a:cubicBezTo>
                <a:cubicBezTo>
                  <a:pt x="32" y="159"/>
                  <a:pt x="32" y="159"/>
                  <a:pt x="31" y="159"/>
                </a:cubicBezTo>
                <a:cubicBezTo>
                  <a:pt x="32" y="159"/>
                  <a:pt x="32" y="159"/>
                  <a:pt x="32" y="159"/>
                </a:cubicBezTo>
                <a:cubicBezTo>
                  <a:pt x="32" y="159"/>
                  <a:pt x="31" y="159"/>
                  <a:pt x="31" y="158"/>
                </a:cubicBezTo>
                <a:cubicBezTo>
                  <a:pt x="31" y="158"/>
                  <a:pt x="31" y="159"/>
                  <a:pt x="31" y="159"/>
                </a:cubicBezTo>
                <a:cubicBezTo>
                  <a:pt x="31" y="159"/>
                  <a:pt x="31" y="158"/>
                  <a:pt x="31" y="158"/>
                </a:cubicBezTo>
                <a:cubicBezTo>
                  <a:pt x="31" y="159"/>
                  <a:pt x="31" y="159"/>
                  <a:pt x="31" y="159"/>
                </a:cubicBezTo>
                <a:cubicBezTo>
                  <a:pt x="31" y="159"/>
                  <a:pt x="31" y="159"/>
                  <a:pt x="31" y="159"/>
                </a:cubicBezTo>
                <a:cubicBezTo>
                  <a:pt x="31" y="159"/>
                  <a:pt x="31" y="159"/>
                  <a:pt x="31" y="159"/>
                </a:cubicBezTo>
                <a:cubicBezTo>
                  <a:pt x="31" y="159"/>
                  <a:pt x="31" y="159"/>
                  <a:pt x="31" y="159"/>
                </a:cubicBezTo>
                <a:cubicBezTo>
                  <a:pt x="31" y="159"/>
                  <a:pt x="31" y="159"/>
                  <a:pt x="31" y="158"/>
                </a:cubicBezTo>
                <a:cubicBezTo>
                  <a:pt x="31" y="159"/>
                  <a:pt x="31" y="158"/>
                  <a:pt x="31" y="158"/>
                </a:cubicBezTo>
                <a:cubicBezTo>
                  <a:pt x="31" y="158"/>
                  <a:pt x="31" y="159"/>
                  <a:pt x="31" y="159"/>
                </a:cubicBezTo>
                <a:cubicBezTo>
                  <a:pt x="31" y="159"/>
                  <a:pt x="31" y="159"/>
                  <a:pt x="31" y="159"/>
                </a:cubicBezTo>
                <a:cubicBezTo>
                  <a:pt x="31" y="159"/>
                  <a:pt x="31" y="159"/>
                  <a:pt x="31" y="159"/>
                </a:cubicBezTo>
                <a:cubicBezTo>
                  <a:pt x="31" y="159"/>
                  <a:pt x="31" y="159"/>
                  <a:pt x="31" y="159"/>
                </a:cubicBezTo>
                <a:cubicBezTo>
                  <a:pt x="30" y="158"/>
                  <a:pt x="30" y="158"/>
                  <a:pt x="30" y="158"/>
                </a:cubicBezTo>
                <a:cubicBezTo>
                  <a:pt x="30" y="158"/>
                  <a:pt x="31" y="159"/>
                  <a:pt x="31" y="159"/>
                </a:cubicBezTo>
                <a:cubicBezTo>
                  <a:pt x="30" y="158"/>
                  <a:pt x="30" y="158"/>
                  <a:pt x="30" y="158"/>
                </a:cubicBezTo>
                <a:cubicBezTo>
                  <a:pt x="30" y="159"/>
                  <a:pt x="31" y="159"/>
                  <a:pt x="31" y="159"/>
                </a:cubicBezTo>
                <a:cubicBezTo>
                  <a:pt x="31" y="159"/>
                  <a:pt x="31" y="159"/>
                  <a:pt x="31" y="160"/>
                </a:cubicBezTo>
                <a:cubicBezTo>
                  <a:pt x="31" y="159"/>
                  <a:pt x="31" y="159"/>
                  <a:pt x="31" y="159"/>
                </a:cubicBezTo>
                <a:cubicBezTo>
                  <a:pt x="31" y="159"/>
                  <a:pt x="31" y="160"/>
                  <a:pt x="31" y="160"/>
                </a:cubicBezTo>
                <a:cubicBezTo>
                  <a:pt x="31" y="160"/>
                  <a:pt x="30" y="158"/>
                  <a:pt x="30" y="159"/>
                </a:cubicBezTo>
                <a:cubicBezTo>
                  <a:pt x="30" y="159"/>
                  <a:pt x="31" y="160"/>
                  <a:pt x="31" y="160"/>
                </a:cubicBezTo>
                <a:cubicBezTo>
                  <a:pt x="31" y="160"/>
                  <a:pt x="30" y="159"/>
                  <a:pt x="31" y="160"/>
                </a:cubicBezTo>
                <a:cubicBezTo>
                  <a:pt x="30" y="159"/>
                  <a:pt x="30" y="159"/>
                  <a:pt x="30" y="159"/>
                </a:cubicBezTo>
                <a:cubicBezTo>
                  <a:pt x="30" y="159"/>
                  <a:pt x="30" y="159"/>
                  <a:pt x="30" y="159"/>
                </a:cubicBezTo>
                <a:cubicBezTo>
                  <a:pt x="30" y="159"/>
                  <a:pt x="30" y="159"/>
                  <a:pt x="30" y="159"/>
                </a:cubicBezTo>
                <a:cubicBezTo>
                  <a:pt x="31" y="160"/>
                  <a:pt x="30" y="159"/>
                  <a:pt x="30" y="160"/>
                </a:cubicBezTo>
                <a:cubicBezTo>
                  <a:pt x="30" y="159"/>
                  <a:pt x="30" y="160"/>
                  <a:pt x="30" y="159"/>
                </a:cubicBezTo>
                <a:cubicBezTo>
                  <a:pt x="30" y="159"/>
                  <a:pt x="30" y="159"/>
                  <a:pt x="30" y="159"/>
                </a:cubicBezTo>
                <a:cubicBezTo>
                  <a:pt x="30" y="158"/>
                  <a:pt x="30" y="159"/>
                  <a:pt x="30" y="159"/>
                </a:cubicBezTo>
                <a:cubicBezTo>
                  <a:pt x="30" y="159"/>
                  <a:pt x="29" y="158"/>
                  <a:pt x="29" y="158"/>
                </a:cubicBezTo>
                <a:cubicBezTo>
                  <a:pt x="29" y="158"/>
                  <a:pt x="30" y="159"/>
                  <a:pt x="30" y="159"/>
                </a:cubicBezTo>
                <a:cubicBezTo>
                  <a:pt x="30" y="159"/>
                  <a:pt x="30" y="159"/>
                  <a:pt x="30" y="159"/>
                </a:cubicBezTo>
                <a:cubicBezTo>
                  <a:pt x="30" y="159"/>
                  <a:pt x="30" y="159"/>
                  <a:pt x="30" y="159"/>
                </a:cubicBezTo>
                <a:cubicBezTo>
                  <a:pt x="30" y="159"/>
                  <a:pt x="30" y="160"/>
                  <a:pt x="30" y="159"/>
                </a:cubicBezTo>
                <a:cubicBezTo>
                  <a:pt x="30" y="159"/>
                  <a:pt x="30" y="159"/>
                  <a:pt x="30" y="159"/>
                </a:cubicBezTo>
                <a:cubicBezTo>
                  <a:pt x="30" y="159"/>
                  <a:pt x="29" y="158"/>
                  <a:pt x="29" y="158"/>
                </a:cubicBezTo>
                <a:cubicBezTo>
                  <a:pt x="29" y="158"/>
                  <a:pt x="29" y="159"/>
                  <a:pt x="29" y="159"/>
                </a:cubicBezTo>
                <a:cubicBezTo>
                  <a:pt x="29" y="159"/>
                  <a:pt x="29" y="159"/>
                  <a:pt x="30" y="160"/>
                </a:cubicBezTo>
                <a:cubicBezTo>
                  <a:pt x="29" y="159"/>
                  <a:pt x="30" y="160"/>
                  <a:pt x="29" y="159"/>
                </a:cubicBezTo>
                <a:cubicBezTo>
                  <a:pt x="29" y="159"/>
                  <a:pt x="29" y="159"/>
                  <a:pt x="29" y="159"/>
                </a:cubicBezTo>
                <a:cubicBezTo>
                  <a:pt x="29" y="159"/>
                  <a:pt x="29" y="159"/>
                  <a:pt x="29" y="159"/>
                </a:cubicBezTo>
                <a:cubicBezTo>
                  <a:pt x="29" y="159"/>
                  <a:pt x="29" y="159"/>
                  <a:pt x="29" y="159"/>
                </a:cubicBezTo>
                <a:cubicBezTo>
                  <a:pt x="29" y="160"/>
                  <a:pt x="29" y="159"/>
                  <a:pt x="29" y="160"/>
                </a:cubicBezTo>
                <a:cubicBezTo>
                  <a:pt x="29" y="160"/>
                  <a:pt x="29" y="159"/>
                  <a:pt x="29" y="159"/>
                </a:cubicBezTo>
                <a:cubicBezTo>
                  <a:pt x="29" y="159"/>
                  <a:pt x="29" y="159"/>
                  <a:pt x="29" y="160"/>
                </a:cubicBezTo>
                <a:cubicBezTo>
                  <a:pt x="29" y="159"/>
                  <a:pt x="29" y="159"/>
                  <a:pt x="29" y="159"/>
                </a:cubicBezTo>
                <a:cubicBezTo>
                  <a:pt x="29" y="160"/>
                  <a:pt x="29" y="159"/>
                  <a:pt x="29" y="160"/>
                </a:cubicBezTo>
                <a:cubicBezTo>
                  <a:pt x="29" y="160"/>
                  <a:pt x="29" y="160"/>
                  <a:pt x="29" y="160"/>
                </a:cubicBezTo>
                <a:cubicBezTo>
                  <a:pt x="29" y="160"/>
                  <a:pt x="29" y="160"/>
                  <a:pt x="29" y="160"/>
                </a:cubicBezTo>
                <a:cubicBezTo>
                  <a:pt x="29" y="161"/>
                  <a:pt x="29" y="161"/>
                  <a:pt x="29" y="161"/>
                </a:cubicBezTo>
                <a:cubicBezTo>
                  <a:pt x="29" y="160"/>
                  <a:pt x="29" y="161"/>
                  <a:pt x="29" y="161"/>
                </a:cubicBezTo>
                <a:cubicBezTo>
                  <a:pt x="29" y="161"/>
                  <a:pt x="29" y="161"/>
                  <a:pt x="29" y="161"/>
                </a:cubicBezTo>
                <a:cubicBezTo>
                  <a:pt x="29" y="160"/>
                  <a:pt x="29" y="160"/>
                  <a:pt x="28" y="160"/>
                </a:cubicBezTo>
                <a:cubicBezTo>
                  <a:pt x="29" y="160"/>
                  <a:pt x="29" y="160"/>
                  <a:pt x="29" y="160"/>
                </a:cubicBezTo>
                <a:cubicBezTo>
                  <a:pt x="29" y="160"/>
                  <a:pt x="29" y="160"/>
                  <a:pt x="29" y="160"/>
                </a:cubicBezTo>
                <a:cubicBezTo>
                  <a:pt x="28" y="160"/>
                  <a:pt x="29" y="161"/>
                  <a:pt x="29" y="161"/>
                </a:cubicBezTo>
                <a:cubicBezTo>
                  <a:pt x="28" y="160"/>
                  <a:pt x="29" y="161"/>
                  <a:pt x="28" y="160"/>
                </a:cubicBezTo>
                <a:cubicBezTo>
                  <a:pt x="28" y="161"/>
                  <a:pt x="28" y="160"/>
                  <a:pt x="28" y="160"/>
                </a:cubicBezTo>
                <a:cubicBezTo>
                  <a:pt x="28" y="160"/>
                  <a:pt x="28" y="160"/>
                  <a:pt x="28" y="160"/>
                </a:cubicBezTo>
                <a:cubicBezTo>
                  <a:pt x="29" y="161"/>
                  <a:pt x="29" y="161"/>
                  <a:pt x="29" y="161"/>
                </a:cubicBezTo>
                <a:cubicBezTo>
                  <a:pt x="28" y="161"/>
                  <a:pt x="28" y="160"/>
                  <a:pt x="28" y="160"/>
                </a:cubicBezTo>
                <a:cubicBezTo>
                  <a:pt x="28" y="160"/>
                  <a:pt x="28" y="160"/>
                  <a:pt x="28" y="160"/>
                </a:cubicBezTo>
                <a:cubicBezTo>
                  <a:pt x="28" y="160"/>
                  <a:pt x="28" y="160"/>
                  <a:pt x="28" y="161"/>
                </a:cubicBezTo>
                <a:cubicBezTo>
                  <a:pt x="28" y="160"/>
                  <a:pt x="28" y="160"/>
                  <a:pt x="28" y="160"/>
                </a:cubicBezTo>
                <a:cubicBezTo>
                  <a:pt x="28" y="161"/>
                  <a:pt x="27" y="160"/>
                  <a:pt x="27" y="160"/>
                </a:cubicBezTo>
                <a:cubicBezTo>
                  <a:pt x="27" y="160"/>
                  <a:pt x="26" y="159"/>
                  <a:pt x="26" y="158"/>
                </a:cubicBezTo>
                <a:cubicBezTo>
                  <a:pt x="26" y="158"/>
                  <a:pt x="26" y="158"/>
                  <a:pt x="26" y="158"/>
                </a:cubicBezTo>
                <a:cubicBezTo>
                  <a:pt x="25" y="158"/>
                  <a:pt x="26" y="158"/>
                  <a:pt x="26" y="158"/>
                </a:cubicBezTo>
                <a:cubicBezTo>
                  <a:pt x="26" y="158"/>
                  <a:pt x="26" y="158"/>
                  <a:pt x="26" y="158"/>
                </a:cubicBezTo>
                <a:cubicBezTo>
                  <a:pt x="26" y="158"/>
                  <a:pt x="26" y="158"/>
                  <a:pt x="26" y="158"/>
                </a:cubicBezTo>
                <a:cubicBezTo>
                  <a:pt x="26" y="158"/>
                  <a:pt x="26" y="158"/>
                  <a:pt x="25" y="157"/>
                </a:cubicBezTo>
                <a:cubicBezTo>
                  <a:pt x="27" y="158"/>
                  <a:pt x="26" y="157"/>
                  <a:pt x="27" y="158"/>
                </a:cubicBezTo>
                <a:cubicBezTo>
                  <a:pt x="27" y="158"/>
                  <a:pt x="26" y="157"/>
                  <a:pt x="26" y="157"/>
                </a:cubicBezTo>
                <a:cubicBezTo>
                  <a:pt x="27" y="158"/>
                  <a:pt x="26" y="157"/>
                  <a:pt x="26" y="157"/>
                </a:cubicBezTo>
                <a:cubicBezTo>
                  <a:pt x="27" y="158"/>
                  <a:pt x="27" y="158"/>
                  <a:pt x="27" y="158"/>
                </a:cubicBezTo>
                <a:cubicBezTo>
                  <a:pt x="27" y="157"/>
                  <a:pt x="26" y="157"/>
                  <a:pt x="26" y="157"/>
                </a:cubicBezTo>
                <a:cubicBezTo>
                  <a:pt x="26" y="157"/>
                  <a:pt x="27" y="157"/>
                  <a:pt x="27" y="157"/>
                </a:cubicBezTo>
                <a:cubicBezTo>
                  <a:pt x="27" y="157"/>
                  <a:pt x="27" y="157"/>
                  <a:pt x="27" y="157"/>
                </a:cubicBezTo>
                <a:cubicBezTo>
                  <a:pt x="27" y="157"/>
                  <a:pt x="27" y="157"/>
                  <a:pt x="27" y="157"/>
                </a:cubicBezTo>
                <a:cubicBezTo>
                  <a:pt x="27" y="157"/>
                  <a:pt x="27" y="157"/>
                  <a:pt x="28" y="158"/>
                </a:cubicBezTo>
                <a:cubicBezTo>
                  <a:pt x="28" y="158"/>
                  <a:pt x="27" y="157"/>
                  <a:pt x="27" y="157"/>
                </a:cubicBezTo>
                <a:cubicBezTo>
                  <a:pt x="27" y="157"/>
                  <a:pt x="27" y="157"/>
                  <a:pt x="27" y="157"/>
                </a:cubicBezTo>
                <a:cubicBezTo>
                  <a:pt x="27" y="157"/>
                  <a:pt x="27" y="156"/>
                  <a:pt x="28" y="157"/>
                </a:cubicBezTo>
                <a:cubicBezTo>
                  <a:pt x="28" y="157"/>
                  <a:pt x="28" y="157"/>
                  <a:pt x="28" y="157"/>
                </a:cubicBezTo>
                <a:cubicBezTo>
                  <a:pt x="27" y="156"/>
                  <a:pt x="27" y="156"/>
                  <a:pt x="27" y="156"/>
                </a:cubicBezTo>
                <a:cubicBezTo>
                  <a:pt x="27" y="156"/>
                  <a:pt x="27" y="156"/>
                  <a:pt x="27" y="156"/>
                </a:cubicBezTo>
                <a:cubicBezTo>
                  <a:pt x="27" y="156"/>
                  <a:pt x="27" y="156"/>
                  <a:pt x="27" y="156"/>
                </a:cubicBezTo>
                <a:cubicBezTo>
                  <a:pt x="27" y="156"/>
                  <a:pt x="28" y="156"/>
                  <a:pt x="28" y="156"/>
                </a:cubicBezTo>
                <a:cubicBezTo>
                  <a:pt x="28" y="156"/>
                  <a:pt x="28" y="156"/>
                  <a:pt x="27" y="156"/>
                </a:cubicBezTo>
                <a:cubicBezTo>
                  <a:pt x="27" y="156"/>
                  <a:pt x="27" y="156"/>
                  <a:pt x="27" y="156"/>
                </a:cubicBezTo>
                <a:cubicBezTo>
                  <a:pt x="27" y="156"/>
                  <a:pt x="27" y="156"/>
                  <a:pt x="27" y="156"/>
                </a:cubicBezTo>
                <a:cubicBezTo>
                  <a:pt x="27" y="156"/>
                  <a:pt x="28" y="156"/>
                  <a:pt x="28" y="156"/>
                </a:cubicBezTo>
                <a:cubicBezTo>
                  <a:pt x="28" y="156"/>
                  <a:pt x="27" y="156"/>
                  <a:pt x="28" y="156"/>
                </a:cubicBezTo>
                <a:cubicBezTo>
                  <a:pt x="28" y="156"/>
                  <a:pt x="28" y="156"/>
                  <a:pt x="28" y="156"/>
                </a:cubicBezTo>
                <a:cubicBezTo>
                  <a:pt x="28" y="156"/>
                  <a:pt x="28" y="156"/>
                  <a:pt x="28" y="156"/>
                </a:cubicBezTo>
                <a:cubicBezTo>
                  <a:pt x="28" y="156"/>
                  <a:pt x="28" y="156"/>
                  <a:pt x="28" y="156"/>
                </a:cubicBezTo>
                <a:cubicBezTo>
                  <a:pt x="28" y="156"/>
                  <a:pt x="28" y="156"/>
                  <a:pt x="28" y="156"/>
                </a:cubicBezTo>
                <a:cubicBezTo>
                  <a:pt x="29" y="156"/>
                  <a:pt x="28" y="156"/>
                  <a:pt x="29" y="157"/>
                </a:cubicBezTo>
                <a:cubicBezTo>
                  <a:pt x="29" y="157"/>
                  <a:pt x="29" y="157"/>
                  <a:pt x="29" y="157"/>
                </a:cubicBezTo>
                <a:cubicBezTo>
                  <a:pt x="29" y="157"/>
                  <a:pt x="29" y="157"/>
                  <a:pt x="29" y="157"/>
                </a:cubicBezTo>
                <a:cubicBezTo>
                  <a:pt x="29" y="157"/>
                  <a:pt x="29" y="156"/>
                  <a:pt x="29" y="156"/>
                </a:cubicBezTo>
                <a:cubicBezTo>
                  <a:pt x="29" y="156"/>
                  <a:pt x="29" y="156"/>
                  <a:pt x="29" y="156"/>
                </a:cubicBezTo>
                <a:cubicBezTo>
                  <a:pt x="27" y="154"/>
                  <a:pt x="29" y="156"/>
                  <a:pt x="29" y="155"/>
                </a:cubicBezTo>
                <a:cubicBezTo>
                  <a:pt x="29" y="155"/>
                  <a:pt x="29" y="155"/>
                  <a:pt x="29" y="155"/>
                </a:cubicBezTo>
                <a:cubicBezTo>
                  <a:pt x="28" y="155"/>
                  <a:pt x="29" y="156"/>
                  <a:pt x="29" y="155"/>
                </a:cubicBezTo>
                <a:cubicBezTo>
                  <a:pt x="29" y="156"/>
                  <a:pt x="29" y="156"/>
                  <a:pt x="29" y="156"/>
                </a:cubicBezTo>
                <a:cubicBezTo>
                  <a:pt x="29" y="155"/>
                  <a:pt x="29" y="155"/>
                  <a:pt x="29" y="155"/>
                </a:cubicBezTo>
                <a:cubicBezTo>
                  <a:pt x="29" y="155"/>
                  <a:pt x="29" y="155"/>
                  <a:pt x="29" y="155"/>
                </a:cubicBezTo>
                <a:cubicBezTo>
                  <a:pt x="29" y="155"/>
                  <a:pt x="29" y="155"/>
                  <a:pt x="29" y="155"/>
                </a:cubicBezTo>
                <a:cubicBezTo>
                  <a:pt x="29" y="155"/>
                  <a:pt x="29" y="155"/>
                  <a:pt x="29" y="155"/>
                </a:cubicBezTo>
                <a:cubicBezTo>
                  <a:pt x="29" y="155"/>
                  <a:pt x="29" y="155"/>
                  <a:pt x="29" y="155"/>
                </a:cubicBezTo>
                <a:cubicBezTo>
                  <a:pt x="30" y="156"/>
                  <a:pt x="29" y="154"/>
                  <a:pt x="30" y="155"/>
                </a:cubicBezTo>
                <a:cubicBezTo>
                  <a:pt x="30" y="155"/>
                  <a:pt x="30" y="155"/>
                  <a:pt x="29" y="155"/>
                </a:cubicBezTo>
                <a:cubicBezTo>
                  <a:pt x="30" y="155"/>
                  <a:pt x="30" y="155"/>
                  <a:pt x="30" y="155"/>
                </a:cubicBezTo>
                <a:cubicBezTo>
                  <a:pt x="29" y="154"/>
                  <a:pt x="30" y="155"/>
                  <a:pt x="30" y="155"/>
                </a:cubicBezTo>
                <a:cubicBezTo>
                  <a:pt x="30" y="155"/>
                  <a:pt x="30" y="154"/>
                  <a:pt x="29" y="154"/>
                </a:cubicBezTo>
                <a:cubicBezTo>
                  <a:pt x="30" y="155"/>
                  <a:pt x="29" y="154"/>
                  <a:pt x="29" y="154"/>
                </a:cubicBezTo>
                <a:cubicBezTo>
                  <a:pt x="29" y="154"/>
                  <a:pt x="30" y="154"/>
                  <a:pt x="30" y="154"/>
                </a:cubicBezTo>
                <a:cubicBezTo>
                  <a:pt x="30" y="154"/>
                  <a:pt x="29" y="153"/>
                  <a:pt x="29" y="154"/>
                </a:cubicBezTo>
                <a:cubicBezTo>
                  <a:pt x="29" y="154"/>
                  <a:pt x="29" y="154"/>
                  <a:pt x="30" y="154"/>
                </a:cubicBezTo>
                <a:cubicBezTo>
                  <a:pt x="30" y="154"/>
                  <a:pt x="31" y="155"/>
                  <a:pt x="31" y="155"/>
                </a:cubicBezTo>
                <a:cubicBezTo>
                  <a:pt x="30" y="155"/>
                  <a:pt x="30" y="155"/>
                  <a:pt x="30" y="155"/>
                </a:cubicBezTo>
                <a:cubicBezTo>
                  <a:pt x="30" y="154"/>
                  <a:pt x="31" y="156"/>
                  <a:pt x="31" y="155"/>
                </a:cubicBezTo>
                <a:cubicBezTo>
                  <a:pt x="30" y="154"/>
                  <a:pt x="30" y="154"/>
                  <a:pt x="30" y="154"/>
                </a:cubicBezTo>
                <a:cubicBezTo>
                  <a:pt x="31" y="155"/>
                  <a:pt x="30" y="154"/>
                  <a:pt x="31" y="155"/>
                </a:cubicBezTo>
                <a:cubicBezTo>
                  <a:pt x="31" y="155"/>
                  <a:pt x="31" y="155"/>
                  <a:pt x="31" y="155"/>
                </a:cubicBezTo>
                <a:cubicBezTo>
                  <a:pt x="31" y="155"/>
                  <a:pt x="31" y="155"/>
                  <a:pt x="31" y="154"/>
                </a:cubicBezTo>
                <a:cubicBezTo>
                  <a:pt x="31" y="154"/>
                  <a:pt x="31" y="154"/>
                  <a:pt x="31" y="154"/>
                </a:cubicBezTo>
                <a:cubicBezTo>
                  <a:pt x="31" y="154"/>
                  <a:pt x="31" y="154"/>
                  <a:pt x="31" y="154"/>
                </a:cubicBezTo>
                <a:cubicBezTo>
                  <a:pt x="31" y="154"/>
                  <a:pt x="31" y="154"/>
                  <a:pt x="31" y="154"/>
                </a:cubicBezTo>
                <a:cubicBezTo>
                  <a:pt x="30" y="154"/>
                  <a:pt x="31" y="154"/>
                  <a:pt x="31" y="154"/>
                </a:cubicBezTo>
                <a:cubicBezTo>
                  <a:pt x="31" y="154"/>
                  <a:pt x="31" y="154"/>
                  <a:pt x="31" y="154"/>
                </a:cubicBezTo>
                <a:cubicBezTo>
                  <a:pt x="31" y="154"/>
                  <a:pt x="31" y="154"/>
                  <a:pt x="31" y="154"/>
                </a:cubicBezTo>
                <a:cubicBezTo>
                  <a:pt x="31" y="154"/>
                  <a:pt x="30" y="153"/>
                  <a:pt x="30" y="153"/>
                </a:cubicBezTo>
                <a:cubicBezTo>
                  <a:pt x="30" y="153"/>
                  <a:pt x="30" y="153"/>
                  <a:pt x="30" y="153"/>
                </a:cubicBezTo>
                <a:cubicBezTo>
                  <a:pt x="30" y="153"/>
                  <a:pt x="30" y="153"/>
                  <a:pt x="30" y="153"/>
                </a:cubicBezTo>
                <a:cubicBezTo>
                  <a:pt x="30" y="153"/>
                  <a:pt x="30" y="153"/>
                  <a:pt x="31" y="154"/>
                </a:cubicBezTo>
                <a:cubicBezTo>
                  <a:pt x="30" y="153"/>
                  <a:pt x="31" y="153"/>
                  <a:pt x="31" y="153"/>
                </a:cubicBezTo>
                <a:cubicBezTo>
                  <a:pt x="31" y="153"/>
                  <a:pt x="31" y="153"/>
                  <a:pt x="31" y="154"/>
                </a:cubicBezTo>
                <a:cubicBezTo>
                  <a:pt x="30" y="153"/>
                  <a:pt x="32" y="154"/>
                  <a:pt x="31" y="153"/>
                </a:cubicBezTo>
                <a:cubicBezTo>
                  <a:pt x="31" y="154"/>
                  <a:pt x="31" y="153"/>
                  <a:pt x="32" y="154"/>
                </a:cubicBezTo>
                <a:cubicBezTo>
                  <a:pt x="32" y="154"/>
                  <a:pt x="32" y="153"/>
                  <a:pt x="32" y="153"/>
                </a:cubicBezTo>
                <a:cubicBezTo>
                  <a:pt x="32" y="154"/>
                  <a:pt x="32" y="154"/>
                  <a:pt x="32" y="154"/>
                </a:cubicBezTo>
                <a:cubicBezTo>
                  <a:pt x="31" y="153"/>
                  <a:pt x="32" y="153"/>
                  <a:pt x="31" y="153"/>
                </a:cubicBezTo>
                <a:cubicBezTo>
                  <a:pt x="32" y="153"/>
                  <a:pt x="32" y="153"/>
                  <a:pt x="32" y="154"/>
                </a:cubicBezTo>
                <a:cubicBezTo>
                  <a:pt x="31" y="153"/>
                  <a:pt x="31" y="153"/>
                  <a:pt x="31" y="153"/>
                </a:cubicBezTo>
                <a:cubicBezTo>
                  <a:pt x="32" y="153"/>
                  <a:pt x="32" y="153"/>
                  <a:pt x="32" y="153"/>
                </a:cubicBezTo>
                <a:cubicBezTo>
                  <a:pt x="32" y="153"/>
                  <a:pt x="32" y="153"/>
                  <a:pt x="32" y="153"/>
                </a:cubicBezTo>
                <a:cubicBezTo>
                  <a:pt x="32" y="153"/>
                  <a:pt x="32" y="153"/>
                  <a:pt x="32" y="153"/>
                </a:cubicBezTo>
                <a:cubicBezTo>
                  <a:pt x="31" y="153"/>
                  <a:pt x="32" y="153"/>
                  <a:pt x="31" y="152"/>
                </a:cubicBezTo>
                <a:cubicBezTo>
                  <a:pt x="32" y="153"/>
                  <a:pt x="31" y="152"/>
                  <a:pt x="32" y="153"/>
                </a:cubicBezTo>
                <a:cubicBezTo>
                  <a:pt x="32" y="153"/>
                  <a:pt x="32" y="153"/>
                  <a:pt x="32" y="153"/>
                </a:cubicBezTo>
                <a:cubicBezTo>
                  <a:pt x="31" y="152"/>
                  <a:pt x="31" y="152"/>
                  <a:pt x="31" y="152"/>
                </a:cubicBezTo>
                <a:cubicBezTo>
                  <a:pt x="31" y="152"/>
                  <a:pt x="31" y="152"/>
                  <a:pt x="31" y="152"/>
                </a:cubicBezTo>
                <a:cubicBezTo>
                  <a:pt x="32" y="152"/>
                  <a:pt x="32" y="152"/>
                  <a:pt x="32" y="152"/>
                </a:cubicBezTo>
                <a:cubicBezTo>
                  <a:pt x="32" y="152"/>
                  <a:pt x="32" y="152"/>
                  <a:pt x="32" y="152"/>
                </a:cubicBezTo>
                <a:cubicBezTo>
                  <a:pt x="31" y="152"/>
                  <a:pt x="31" y="152"/>
                  <a:pt x="31" y="152"/>
                </a:cubicBezTo>
                <a:cubicBezTo>
                  <a:pt x="32" y="152"/>
                  <a:pt x="32" y="152"/>
                  <a:pt x="32" y="152"/>
                </a:cubicBezTo>
                <a:cubicBezTo>
                  <a:pt x="32" y="152"/>
                  <a:pt x="32" y="152"/>
                  <a:pt x="32" y="152"/>
                </a:cubicBezTo>
                <a:cubicBezTo>
                  <a:pt x="32" y="152"/>
                  <a:pt x="32" y="152"/>
                  <a:pt x="32" y="152"/>
                </a:cubicBezTo>
                <a:cubicBezTo>
                  <a:pt x="32" y="152"/>
                  <a:pt x="32" y="152"/>
                  <a:pt x="32" y="152"/>
                </a:cubicBezTo>
                <a:cubicBezTo>
                  <a:pt x="32" y="153"/>
                  <a:pt x="31" y="151"/>
                  <a:pt x="32" y="152"/>
                </a:cubicBezTo>
                <a:cubicBezTo>
                  <a:pt x="32" y="152"/>
                  <a:pt x="32" y="152"/>
                  <a:pt x="32" y="152"/>
                </a:cubicBezTo>
                <a:cubicBezTo>
                  <a:pt x="32" y="152"/>
                  <a:pt x="32" y="152"/>
                  <a:pt x="32" y="152"/>
                </a:cubicBezTo>
                <a:cubicBezTo>
                  <a:pt x="32" y="152"/>
                  <a:pt x="32" y="152"/>
                  <a:pt x="32" y="152"/>
                </a:cubicBezTo>
                <a:cubicBezTo>
                  <a:pt x="32" y="152"/>
                  <a:pt x="32" y="152"/>
                  <a:pt x="32" y="152"/>
                </a:cubicBezTo>
                <a:cubicBezTo>
                  <a:pt x="31" y="151"/>
                  <a:pt x="31" y="151"/>
                  <a:pt x="31" y="151"/>
                </a:cubicBezTo>
                <a:cubicBezTo>
                  <a:pt x="32" y="151"/>
                  <a:pt x="31" y="151"/>
                  <a:pt x="32" y="151"/>
                </a:cubicBezTo>
                <a:cubicBezTo>
                  <a:pt x="32" y="151"/>
                  <a:pt x="32" y="151"/>
                  <a:pt x="32" y="151"/>
                </a:cubicBezTo>
                <a:cubicBezTo>
                  <a:pt x="32" y="151"/>
                  <a:pt x="32" y="151"/>
                  <a:pt x="32" y="151"/>
                </a:cubicBezTo>
                <a:cubicBezTo>
                  <a:pt x="32" y="151"/>
                  <a:pt x="32" y="151"/>
                  <a:pt x="32" y="151"/>
                </a:cubicBezTo>
                <a:cubicBezTo>
                  <a:pt x="33" y="152"/>
                  <a:pt x="32" y="151"/>
                  <a:pt x="32" y="151"/>
                </a:cubicBezTo>
                <a:cubicBezTo>
                  <a:pt x="33" y="151"/>
                  <a:pt x="33" y="151"/>
                  <a:pt x="33" y="151"/>
                </a:cubicBezTo>
                <a:cubicBezTo>
                  <a:pt x="32" y="151"/>
                  <a:pt x="32" y="151"/>
                  <a:pt x="32" y="151"/>
                </a:cubicBezTo>
                <a:cubicBezTo>
                  <a:pt x="33" y="151"/>
                  <a:pt x="32" y="151"/>
                  <a:pt x="32" y="151"/>
                </a:cubicBezTo>
                <a:cubicBezTo>
                  <a:pt x="32" y="151"/>
                  <a:pt x="32" y="151"/>
                  <a:pt x="33" y="151"/>
                </a:cubicBezTo>
                <a:cubicBezTo>
                  <a:pt x="33" y="151"/>
                  <a:pt x="33" y="151"/>
                  <a:pt x="33" y="151"/>
                </a:cubicBezTo>
                <a:cubicBezTo>
                  <a:pt x="33" y="151"/>
                  <a:pt x="33" y="151"/>
                  <a:pt x="33" y="152"/>
                </a:cubicBezTo>
                <a:cubicBezTo>
                  <a:pt x="33" y="151"/>
                  <a:pt x="33" y="151"/>
                  <a:pt x="33" y="151"/>
                </a:cubicBezTo>
                <a:cubicBezTo>
                  <a:pt x="33" y="151"/>
                  <a:pt x="33" y="151"/>
                  <a:pt x="33" y="152"/>
                </a:cubicBezTo>
                <a:cubicBezTo>
                  <a:pt x="33" y="151"/>
                  <a:pt x="33" y="151"/>
                  <a:pt x="33" y="151"/>
                </a:cubicBezTo>
                <a:cubicBezTo>
                  <a:pt x="33" y="151"/>
                  <a:pt x="33" y="151"/>
                  <a:pt x="33" y="151"/>
                </a:cubicBezTo>
                <a:cubicBezTo>
                  <a:pt x="33" y="151"/>
                  <a:pt x="33" y="151"/>
                  <a:pt x="33" y="151"/>
                </a:cubicBezTo>
                <a:cubicBezTo>
                  <a:pt x="33" y="151"/>
                  <a:pt x="33" y="151"/>
                  <a:pt x="33" y="151"/>
                </a:cubicBezTo>
                <a:cubicBezTo>
                  <a:pt x="33" y="151"/>
                  <a:pt x="33" y="151"/>
                  <a:pt x="33" y="151"/>
                </a:cubicBezTo>
                <a:cubicBezTo>
                  <a:pt x="33" y="151"/>
                  <a:pt x="33" y="151"/>
                  <a:pt x="33" y="151"/>
                </a:cubicBezTo>
                <a:cubicBezTo>
                  <a:pt x="33" y="151"/>
                  <a:pt x="33" y="151"/>
                  <a:pt x="32" y="150"/>
                </a:cubicBezTo>
                <a:cubicBezTo>
                  <a:pt x="33" y="151"/>
                  <a:pt x="33" y="150"/>
                  <a:pt x="33" y="151"/>
                </a:cubicBezTo>
                <a:cubicBezTo>
                  <a:pt x="33" y="150"/>
                  <a:pt x="33" y="151"/>
                  <a:pt x="33" y="150"/>
                </a:cubicBezTo>
                <a:cubicBezTo>
                  <a:pt x="33" y="151"/>
                  <a:pt x="33" y="150"/>
                  <a:pt x="33" y="151"/>
                </a:cubicBezTo>
                <a:cubicBezTo>
                  <a:pt x="33" y="151"/>
                  <a:pt x="33" y="151"/>
                  <a:pt x="34" y="151"/>
                </a:cubicBezTo>
                <a:cubicBezTo>
                  <a:pt x="34" y="152"/>
                  <a:pt x="34" y="152"/>
                  <a:pt x="34" y="152"/>
                </a:cubicBezTo>
                <a:cubicBezTo>
                  <a:pt x="35" y="152"/>
                  <a:pt x="34" y="152"/>
                  <a:pt x="34" y="152"/>
                </a:cubicBezTo>
                <a:cubicBezTo>
                  <a:pt x="34" y="152"/>
                  <a:pt x="34" y="152"/>
                  <a:pt x="34" y="152"/>
                </a:cubicBezTo>
                <a:cubicBezTo>
                  <a:pt x="34" y="151"/>
                  <a:pt x="34" y="151"/>
                  <a:pt x="34" y="151"/>
                </a:cubicBezTo>
                <a:cubicBezTo>
                  <a:pt x="33" y="151"/>
                  <a:pt x="34" y="152"/>
                  <a:pt x="34" y="152"/>
                </a:cubicBezTo>
                <a:cubicBezTo>
                  <a:pt x="34" y="152"/>
                  <a:pt x="34" y="152"/>
                  <a:pt x="34" y="153"/>
                </a:cubicBezTo>
                <a:cubicBezTo>
                  <a:pt x="34" y="152"/>
                  <a:pt x="34" y="152"/>
                  <a:pt x="34" y="152"/>
                </a:cubicBezTo>
                <a:cubicBezTo>
                  <a:pt x="35" y="153"/>
                  <a:pt x="35" y="153"/>
                  <a:pt x="35" y="153"/>
                </a:cubicBezTo>
                <a:cubicBezTo>
                  <a:pt x="34" y="153"/>
                  <a:pt x="35" y="153"/>
                  <a:pt x="34" y="153"/>
                </a:cubicBezTo>
                <a:cubicBezTo>
                  <a:pt x="34" y="153"/>
                  <a:pt x="34" y="153"/>
                  <a:pt x="34" y="153"/>
                </a:cubicBezTo>
                <a:cubicBezTo>
                  <a:pt x="34" y="152"/>
                  <a:pt x="34" y="152"/>
                  <a:pt x="34" y="152"/>
                </a:cubicBezTo>
                <a:cubicBezTo>
                  <a:pt x="34" y="152"/>
                  <a:pt x="34" y="153"/>
                  <a:pt x="34" y="153"/>
                </a:cubicBezTo>
                <a:cubicBezTo>
                  <a:pt x="34" y="152"/>
                  <a:pt x="34" y="152"/>
                  <a:pt x="33" y="152"/>
                </a:cubicBezTo>
                <a:cubicBezTo>
                  <a:pt x="33" y="151"/>
                  <a:pt x="34" y="152"/>
                  <a:pt x="34" y="152"/>
                </a:cubicBezTo>
                <a:cubicBezTo>
                  <a:pt x="34" y="152"/>
                  <a:pt x="33" y="152"/>
                  <a:pt x="33" y="152"/>
                </a:cubicBezTo>
                <a:cubicBezTo>
                  <a:pt x="33" y="152"/>
                  <a:pt x="34" y="153"/>
                  <a:pt x="35" y="154"/>
                </a:cubicBezTo>
                <a:cubicBezTo>
                  <a:pt x="34" y="153"/>
                  <a:pt x="34" y="153"/>
                  <a:pt x="35" y="153"/>
                </a:cubicBezTo>
                <a:cubicBezTo>
                  <a:pt x="35" y="154"/>
                  <a:pt x="35" y="154"/>
                  <a:pt x="35" y="154"/>
                </a:cubicBezTo>
                <a:cubicBezTo>
                  <a:pt x="35" y="154"/>
                  <a:pt x="35" y="154"/>
                  <a:pt x="35" y="154"/>
                </a:cubicBezTo>
                <a:cubicBezTo>
                  <a:pt x="35" y="154"/>
                  <a:pt x="35" y="154"/>
                  <a:pt x="35" y="154"/>
                </a:cubicBezTo>
                <a:cubicBezTo>
                  <a:pt x="35" y="154"/>
                  <a:pt x="34" y="154"/>
                  <a:pt x="34" y="153"/>
                </a:cubicBezTo>
                <a:cubicBezTo>
                  <a:pt x="34" y="153"/>
                  <a:pt x="34" y="153"/>
                  <a:pt x="34" y="153"/>
                </a:cubicBezTo>
                <a:cubicBezTo>
                  <a:pt x="34" y="153"/>
                  <a:pt x="34" y="153"/>
                  <a:pt x="34" y="153"/>
                </a:cubicBezTo>
                <a:cubicBezTo>
                  <a:pt x="34" y="153"/>
                  <a:pt x="34" y="154"/>
                  <a:pt x="35" y="154"/>
                </a:cubicBezTo>
                <a:cubicBezTo>
                  <a:pt x="35" y="154"/>
                  <a:pt x="34" y="154"/>
                  <a:pt x="34" y="154"/>
                </a:cubicBezTo>
                <a:cubicBezTo>
                  <a:pt x="35" y="155"/>
                  <a:pt x="34" y="154"/>
                  <a:pt x="35" y="155"/>
                </a:cubicBezTo>
                <a:cubicBezTo>
                  <a:pt x="35" y="155"/>
                  <a:pt x="35" y="154"/>
                  <a:pt x="34" y="154"/>
                </a:cubicBezTo>
                <a:cubicBezTo>
                  <a:pt x="35" y="154"/>
                  <a:pt x="35" y="155"/>
                  <a:pt x="35" y="155"/>
                </a:cubicBezTo>
                <a:cubicBezTo>
                  <a:pt x="34" y="154"/>
                  <a:pt x="34" y="154"/>
                  <a:pt x="33" y="153"/>
                </a:cubicBezTo>
                <a:cubicBezTo>
                  <a:pt x="33" y="153"/>
                  <a:pt x="33" y="153"/>
                  <a:pt x="33" y="153"/>
                </a:cubicBezTo>
                <a:cubicBezTo>
                  <a:pt x="33" y="153"/>
                  <a:pt x="35" y="155"/>
                  <a:pt x="35" y="155"/>
                </a:cubicBezTo>
                <a:cubicBezTo>
                  <a:pt x="35" y="156"/>
                  <a:pt x="35" y="155"/>
                  <a:pt x="35" y="155"/>
                </a:cubicBezTo>
                <a:cubicBezTo>
                  <a:pt x="34" y="155"/>
                  <a:pt x="35" y="155"/>
                  <a:pt x="35" y="155"/>
                </a:cubicBezTo>
                <a:cubicBezTo>
                  <a:pt x="35" y="155"/>
                  <a:pt x="35" y="155"/>
                  <a:pt x="35" y="155"/>
                </a:cubicBezTo>
                <a:cubicBezTo>
                  <a:pt x="35" y="155"/>
                  <a:pt x="35" y="155"/>
                  <a:pt x="35" y="155"/>
                </a:cubicBezTo>
                <a:cubicBezTo>
                  <a:pt x="35" y="155"/>
                  <a:pt x="34" y="154"/>
                  <a:pt x="34" y="154"/>
                </a:cubicBezTo>
                <a:cubicBezTo>
                  <a:pt x="34" y="154"/>
                  <a:pt x="34" y="155"/>
                  <a:pt x="35" y="156"/>
                </a:cubicBezTo>
                <a:cubicBezTo>
                  <a:pt x="35" y="155"/>
                  <a:pt x="35" y="155"/>
                  <a:pt x="35" y="155"/>
                </a:cubicBezTo>
                <a:cubicBezTo>
                  <a:pt x="35" y="155"/>
                  <a:pt x="35" y="155"/>
                  <a:pt x="35" y="156"/>
                </a:cubicBezTo>
                <a:cubicBezTo>
                  <a:pt x="35" y="156"/>
                  <a:pt x="35" y="156"/>
                  <a:pt x="35" y="156"/>
                </a:cubicBezTo>
                <a:cubicBezTo>
                  <a:pt x="35" y="156"/>
                  <a:pt x="35" y="156"/>
                  <a:pt x="35" y="156"/>
                </a:cubicBezTo>
                <a:cubicBezTo>
                  <a:pt x="35" y="156"/>
                  <a:pt x="35" y="155"/>
                  <a:pt x="34" y="155"/>
                </a:cubicBezTo>
                <a:cubicBezTo>
                  <a:pt x="34" y="155"/>
                  <a:pt x="33" y="153"/>
                  <a:pt x="32" y="153"/>
                </a:cubicBezTo>
                <a:cubicBezTo>
                  <a:pt x="32" y="153"/>
                  <a:pt x="32" y="153"/>
                  <a:pt x="32" y="153"/>
                </a:cubicBezTo>
                <a:cubicBezTo>
                  <a:pt x="32" y="153"/>
                  <a:pt x="32" y="153"/>
                  <a:pt x="32" y="153"/>
                </a:cubicBezTo>
                <a:cubicBezTo>
                  <a:pt x="32" y="153"/>
                  <a:pt x="34" y="155"/>
                  <a:pt x="34" y="155"/>
                </a:cubicBezTo>
                <a:cubicBezTo>
                  <a:pt x="34" y="155"/>
                  <a:pt x="33" y="154"/>
                  <a:pt x="33" y="154"/>
                </a:cubicBezTo>
                <a:cubicBezTo>
                  <a:pt x="33" y="154"/>
                  <a:pt x="34" y="155"/>
                  <a:pt x="34" y="155"/>
                </a:cubicBezTo>
                <a:cubicBezTo>
                  <a:pt x="34" y="156"/>
                  <a:pt x="34" y="156"/>
                  <a:pt x="34" y="156"/>
                </a:cubicBezTo>
                <a:cubicBezTo>
                  <a:pt x="34" y="156"/>
                  <a:pt x="34" y="156"/>
                  <a:pt x="34" y="156"/>
                </a:cubicBezTo>
                <a:cubicBezTo>
                  <a:pt x="34" y="155"/>
                  <a:pt x="34" y="155"/>
                  <a:pt x="33" y="155"/>
                </a:cubicBezTo>
                <a:cubicBezTo>
                  <a:pt x="34" y="156"/>
                  <a:pt x="34" y="156"/>
                  <a:pt x="34" y="156"/>
                </a:cubicBezTo>
                <a:cubicBezTo>
                  <a:pt x="34" y="156"/>
                  <a:pt x="33" y="155"/>
                  <a:pt x="33" y="155"/>
                </a:cubicBezTo>
                <a:cubicBezTo>
                  <a:pt x="33" y="155"/>
                  <a:pt x="34" y="156"/>
                  <a:pt x="34" y="156"/>
                </a:cubicBezTo>
                <a:cubicBezTo>
                  <a:pt x="34" y="155"/>
                  <a:pt x="34" y="155"/>
                  <a:pt x="33" y="155"/>
                </a:cubicBezTo>
                <a:cubicBezTo>
                  <a:pt x="33" y="155"/>
                  <a:pt x="34" y="156"/>
                  <a:pt x="34" y="156"/>
                </a:cubicBezTo>
                <a:cubicBezTo>
                  <a:pt x="34" y="156"/>
                  <a:pt x="34" y="156"/>
                  <a:pt x="34" y="156"/>
                </a:cubicBezTo>
                <a:cubicBezTo>
                  <a:pt x="34" y="155"/>
                  <a:pt x="33" y="154"/>
                  <a:pt x="32" y="154"/>
                </a:cubicBezTo>
                <a:cubicBezTo>
                  <a:pt x="34" y="156"/>
                  <a:pt x="34" y="156"/>
                  <a:pt x="34" y="156"/>
                </a:cubicBezTo>
                <a:cubicBezTo>
                  <a:pt x="34" y="156"/>
                  <a:pt x="33" y="155"/>
                  <a:pt x="33" y="155"/>
                </a:cubicBezTo>
                <a:cubicBezTo>
                  <a:pt x="34" y="156"/>
                  <a:pt x="34" y="156"/>
                  <a:pt x="33" y="156"/>
                </a:cubicBezTo>
                <a:cubicBezTo>
                  <a:pt x="33" y="156"/>
                  <a:pt x="33" y="156"/>
                  <a:pt x="33" y="156"/>
                </a:cubicBezTo>
                <a:cubicBezTo>
                  <a:pt x="33" y="156"/>
                  <a:pt x="33" y="155"/>
                  <a:pt x="33" y="156"/>
                </a:cubicBezTo>
                <a:cubicBezTo>
                  <a:pt x="33" y="156"/>
                  <a:pt x="33" y="156"/>
                  <a:pt x="33" y="156"/>
                </a:cubicBezTo>
                <a:cubicBezTo>
                  <a:pt x="33" y="155"/>
                  <a:pt x="34" y="157"/>
                  <a:pt x="33" y="156"/>
                </a:cubicBezTo>
                <a:cubicBezTo>
                  <a:pt x="33" y="156"/>
                  <a:pt x="33" y="156"/>
                  <a:pt x="33" y="156"/>
                </a:cubicBezTo>
                <a:cubicBezTo>
                  <a:pt x="33" y="156"/>
                  <a:pt x="33" y="156"/>
                  <a:pt x="34" y="156"/>
                </a:cubicBezTo>
                <a:cubicBezTo>
                  <a:pt x="33" y="156"/>
                  <a:pt x="33" y="156"/>
                  <a:pt x="33" y="156"/>
                </a:cubicBezTo>
                <a:cubicBezTo>
                  <a:pt x="33" y="157"/>
                  <a:pt x="33" y="157"/>
                  <a:pt x="33" y="157"/>
                </a:cubicBezTo>
                <a:cubicBezTo>
                  <a:pt x="33" y="156"/>
                  <a:pt x="33" y="156"/>
                  <a:pt x="33" y="156"/>
                </a:cubicBezTo>
                <a:cubicBezTo>
                  <a:pt x="33" y="156"/>
                  <a:pt x="33" y="156"/>
                  <a:pt x="33" y="156"/>
                </a:cubicBezTo>
                <a:cubicBezTo>
                  <a:pt x="33" y="156"/>
                  <a:pt x="33" y="155"/>
                  <a:pt x="32" y="155"/>
                </a:cubicBezTo>
                <a:cubicBezTo>
                  <a:pt x="32" y="155"/>
                  <a:pt x="33" y="156"/>
                  <a:pt x="33" y="157"/>
                </a:cubicBezTo>
                <a:cubicBezTo>
                  <a:pt x="33" y="156"/>
                  <a:pt x="33" y="156"/>
                  <a:pt x="33" y="156"/>
                </a:cubicBezTo>
                <a:cubicBezTo>
                  <a:pt x="33" y="157"/>
                  <a:pt x="33" y="157"/>
                  <a:pt x="33" y="157"/>
                </a:cubicBezTo>
                <a:cubicBezTo>
                  <a:pt x="33" y="156"/>
                  <a:pt x="33" y="156"/>
                  <a:pt x="33" y="156"/>
                </a:cubicBezTo>
                <a:cubicBezTo>
                  <a:pt x="33" y="156"/>
                  <a:pt x="33" y="156"/>
                  <a:pt x="33" y="156"/>
                </a:cubicBezTo>
                <a:cubicBezTo>
                  <a:pt x="33" y="156"/>
                  <a:pt x="33" y="156"/>
                  <a:pt x="33" y="156"/>
                </a:cubicBezTo>
                <a:cubicBezTo>
                  <a:pt x="33" y="156"/>
                  <a:pt x="33" y="156"/>
                  <a:pt x="33" y="156"/>
                </a:cubicBezTo>
                <a:cubicBezTo>
                  <a:pt x="32" y="156"/>
                  <a:pt x="32" y="156"/>
                  <a:pt x="32" y="155"/>
                </a:cubicBezTo>
                <a:cubicBezTo>
                  <a:pt x="32" y="156"/>
                  <a:pt x="32" y="156"/>
                  <a:pt x="32" y="156"/>
                </a:cubicBezTo>
                <a:cubicBezTo>
                  <a:pt x="32" y="155"/>
                  <a:pt x="32" y="155"/>
                  <a:pt x="32" y="155"/>
                </a:cubicBezTo>
                <a:cubicBezTo>
                  <a:pt x="32" y="155"/>
                  <a:pt x="32" y="155"/>
                  <a:pt x="32" y="155"/>
                </a:cubicBezTo>
                <a:cubicBezTo>
                  <a:pt x="32" y="155"/>
                  <a:pt x="31" y="155"/>
                  <a:pt x="31" y="154"/>
                </a:cubicBezTo>
                <a:cubicBezTo>
                  <a:pt x="31" y="155"/>
                  <a:pt x="31" y="155"/>
                  <a:pt x="31" y="155"/>
                </a:cubicBezTo>
                <a:cubicBezTo>
                  <a:pt x="32" y="155"/>
                  <a:pt x="32" y="155"/>
                  <a:pt x="32" y="155"/>
                </a:cubicBezTo>
                <a:cubicBezTo>
                  <a:pt x="32" y="156"/>
                  <a:pt x="32" y="156"/>
                  <a:pt x="33" y="156"/>
                </a:cubicBezTo>
                <a:cubicBezTo>
                  <a:pt x="32" y="156"/>
                  <a:pt x="32" y="156"/>
                  <a:pt x="32" y="156"/>
                </a:cubicBezTo>
                <a:cubicBezTo>
                  <a:pt x="33" y="157"/>
                  <a:pt x="33" y="157"/>
                  <a:pt x="33" y="157"/>
                </a:cubicBezTo>
                <a:cubicBezTo>
                  <a:pt x="33" y="157"/>
                  <a:pt x="33" y="157"/>
                  <a:pt x="33" y="157"/>
                </a:cubicBezTo>
                <a:cubicBezTo>
                  <a:pt x="33" y="157"/>
                  <a:pt x="32" y="156"/>
                  <a:pt x="32" y="156"/>
                </a:cubicBezTo>
                <a:cubicBezTo>
                  <a:pt x="32" y="157"/>
                  <a:pt x="33" y="157"/>
                  <a:pt x="33" y="157"/>
                </a:cubicBezTo>
                <a:cubicBezTo>
                  <a:pt x="33" y="157"/>
                  <a:pt x="33" y="157"/>
                  <a:pt x="33" y="157"/>
                </a:cubicBezTo>
                <a:cubicBezTo>
                  <a:pt x="33" y="157"/>
                  <a:pt x="33" y="157"/>
                  <a:pt x="33" y="157"/>
                </a:cubicBezTo>
                <a:cubicBezTo>
                  <a:pt x="33" y="157"/>
                  <a:pt x="33" y="157"/>
                  <a:pt x="33" y="157"/>
                </a:cubicBezTo>
                <a:cubicBezTo>
                  <a:pt x="33" y="157"/>
                  <a:pt x="33" y="157"/>
                  <a:pt x="33" y="157"/>
                </a:cubicBezTo>
                <a:cubicBezTo>
                  <a:pt x="33" y="158"/>
                  <a:pt x="33" y="158"/>
                  <a:pt x="33" y="158"/>
                </a:cubicBezTo>
                <a:cubicBezTo>
                  <a:pt x="33" y="158"/>
                  <a:pt x="33" y="157"/>
                  <a:pt x="33" y="157"/>
                </a:cubicBezTo>
                <a:cubicBezTo>
                  <a:pt x="33" y="158"/>
                  <a:pt x="33" y="158"/>
                  <a:pt x="33" y="158"/>
                </a:cubicBezTo>
                <a:cubicBezTo>
                  <a:pt x="33" y="158"/>
                  <a:pt x="33" y="158"/>
                  <a:pt x="33" y="158"/>
                </a:cubicBezTo>
                <a:cubicBezTo>
                  <a:pt x="33" y="158"/>
                  <a:pt x="33" y="158"/>
                  <a:pt x="32" y="157"/>
                </a:cubicBezTo>
                <a:cubicBezTo>
                  <a:pt x="33" y="158"/>
                  <a:pt x="32" y="158"/>
                  <a:pt x="32" y="157"/>
                </a:cubicBezTo>
                <a:cubicBezTo>
                  <a:pt x="33" y="158"/>
                  <a:pt x="33" y="158"/>
                  <a:pt x="33" y="159"/>
                </a:cubicBezTo>
                <a:cubicBezTo>
                  <a:pt x="33" y="158"/>
                  <a:pt x="33" y="159"/>
                  <a:pt x="33" y="158"/>
                </a:cubicBezTo>
                <a:cubicBezTo>
                  <a:pt x="33" y="158"/>
                  <a:pt x="33" y="158"/>
                  <a:pt x="33" y="158"/>
                </a:cubicBezTo>
                <a:cubicBezTo>
                  <a:pt x="32" y="157"/>
                  <a:pt x="33" y="159"/>
                  <a:pt x="32" y="158"/>
                </a:cubicBezTo>
                <a:cubicBezTo>
                  <a:pt x="32" y="158"/>
                  <a:pt x="32" y="157"/>
                  <a:pt x="32" y="157"/>
                </a:cubicBezTo>
                <a:cubicBezTo>
                  <a:pt x="32" y="157"/>
                  <a:pt x="32" y="157"/>
                  <a:pt x="32" y="157"/>
                </a:cubicBezTo>
                <a:cubicBezTo>
                  <a:pt x="32" y="157"/>
                  <a:pt x="32" y="157"/>
                  <a:pt x="32" y="157"/>
                </a:cubicBezTo>
                <a:cubicBezTo>
                  <a:pt x="32" y="157"/>
                  <a:pt x="32" y="157"/>
                  <a:pt x="32" y="158"/>
                </a:cubicBezTo>
                <a:cubicBezTo>
                  <a:pt x="32" y="158"/>
                  <a:pt x="32" y="158"/>
                  <a:pt x="32" y="158"/>
                </a:cubicBezTo>
                <a:cubicBezTo>
                  <a:pt x="32" y="158"/>
                  <a:pt x="32" y="158"/>
                  <a:pt x="32" y="158"/>
                </a:cubicBezTo>
                <a:cubicBezTo>
                  <a:pt x="32" y="158"/>
                  <a:pt x="32" y="158"/>
                  <a:pt x="32" y="158"/>
                </a:cubicBezTo>
                <a:cubicBezTo>
                  <a:pt x="32" y="158"/>
                  <a:pt x="32" y="158"/>
                  <a:pt x="32" y="158"/>
                </a:cubicBezTo>
                <a:cubicBezTo>
                  <a:pt x="32" y="158"/>
                  <a:pt x="32" y="158"/>
                  <a:pt x="32" y="158"/>
                </a:cubicBezTo>
                <a:cubicBezTo>
                  <a:pt x="32" y="157"/>
                  <a:pt x="33" y="159"/>
                  <a:pt x="32" y="158"/>
                </a:cubicBezTo>
                <a:cubicBezTo>
                  <a:pt x="32" y="158"/>
                  <a:pt x="32" y="158"/>
                  <a:pt x="32" y="158"/>
                </a:cubicBezTo>
                <a:cubicBezTo>
                  <a:pt x="32" y="158"/>
                  <a:pt x="32" y="158"/>
                  <a:pt x="32" y="158"/>
                </a:cubicBezTo>
                <a:cubicBezTo>
                  <a:pt x="33" y="159"/>
                  <a:pt x="32" y="158"/>
                  <a:pt x="33" y="159"/>
                </a:cubicBezTo>
                <a:cubicBezTo>
                  <a:pt x="32" y="159"/>
                  <a:pt x="33" y="159"/>
                  <a:pt x="32" y="159"/>
                </a:cubicBezTo>
                <a:cubicBezTo>
                  <a:pt x="32" y="158"/>
                  <a:pt x="32" y="158"/>
                  <a:pt x="32" y="158"/>
                </a:cubicBezTo>
                <a:cubicBezTo>
                  <a:pt x="32" y="158"/>
                  <a:pt x="32" y="158"/>
                  <a:pt x="32" y="158"/>
                </a:cubicBezTo>
                <a:close/>
                <a:moveTo>
                  <a:pt x="32" y="158"/>
                </a:moveTo>
                <a:cubicBezTo>
                  <a:pt x="33" y="158"/>
                  <a:pt x="32" y="158"/>
                  <a:pt x="32" y="157"/>
                </a:cubicBezTo>
                <a:cubicBezTo>
                  <a:pt x="32" y="157"/>
                  <a:pt x="32" y="157"/>
                  <a:pt x="32" y="158"/>
                </a:cubicBezTo>
                <a:close/>
                <a:moveTo>
                  <a:pt x="32" y="156"/>
                </a:moveTo>
                <a:cubicBezTo>
                  <a:pt x="33" y="156"/>
                  <a:pt x="33" y="156"/>
                  <a:pt x="33" y="156"/>
                </a:cubicBezTo>
                <a:cubicBezTo>
                  <a:pt x="32" y="156"/>
                  <a:pt x="32" y="156"/>
                  <a:pt x="32" y="156"/>
                </a:cubicBezTo>
                <a:close/>
                <a:moveTo>
                  <a:pt x="33" y="151"/>
                </a:moveTo>
                <a:cubicBezTo>
                  <a:pt x="33" y="151"/>
                  <a:pt x="33" y="151"/>
                  <a:pt x="33" y="151"/>
                </a:cubicBezTo>
                <a:cubicBezTo>
                  <a:pt x="33" y="151"/>
                  <a:pt x="33" y="151"/>
                  <a:pt x="33" y="151"/>
                </a:cubicBezTo>
                <a:close/>
                <a:moveTo>
                  <a:pt x="33" y="151"/>
                </a:moveTo>
                <a:cubicBezTo>
                  <a:pt x="33" y="151"/>
                  <a:pt x="33" y="151"/>
                  <a:pt x="33" y="151"/>
                </a:cubicBezTo>
                <a:cubicBezTo>
                  <a:pt x="33" y="151"/>
                  <a:pt x="33" y="151"/>
                  <a:pt x="33" y="151"/>
                </a:cubicBezTo>
                <a:cubicBezTo>
                  <a:pt x="33" y="151"/>
                  <a:pt x="33" y="151"/>
                  <a:pt x="33" y="151"/>
                </a:cubicBezTo>
                <a:close/>
                <a:moveTo>
                  <a:pt x="28" y="156"/>
                </a:moveTo>
                <a:cubicBezTo>
                  <a:pt x="27" y="156"/>
                  <a:pt x="27" y="156"/>
                  <a:pt x="27" y="156"/>
                </a:cubicBezTo>
                <a:cubicBezTo>
                  <a:pt x="28" y="156"/>
                  <a:pt x="28" y="156"/>
                  <a:pt x="28" y="156"/>
                </a:cubicBezTo>
                <a:close/>
                <a:moveTo>
                  <a:pt x="33" y="156"/>
                </a:moveTo>
                <a:cubicBezTo>
                  <a:pt x="33" y="156"/>
                  <a:pt x="33" y="156"/>
                  <a:pt x="33" y="156"/>
                </a:cubicBezTo>
                <a:cubicBezTo>
                  <a:pt x="33" y="156"/>
                  <a:pt x="33" y="156"/>
                  <a:pt x="33" y="156"/>
                </a:cubicBezTo>
                <a:close/>
                <a:moveTo>
                  <a:pt x="32" y="159"/>
                </a:moveTo>
                <a:cubicBezTo>
                  <a:pt x="32" y="159"/>
                  <a:pt x="32" y="159"/>
                  <a:pt x="32" y="159"/>
                </a:cubicBezTo>
                <a:cubicBezTo>
                  <a:pt x="32" y="159"/>
                  <a:pt x="32" y="159"/>
                  <a:pt x="32" y="159"/>
                </a:cubicBezTo>
                <a:close/>
                <a:moveTo>
                  <a:pt x="35" y="155"/>
                </a:moveTo>
                <a:cubicBezTo>
                  <a:pt x="35" y="155"/>
                  <a:pt x="35" y="155"/>
                  <a:pt x="35" y="155"/>
                </a:cubicBezTo>
                <a:cubicBezTo>
                  <a:pt x="35" y="155"/>
                  <a:pt x="35" y="155"/>
                  <a:pt x="35" y="155"/>
                </a:cubicBezTo>
                <a:close/>
                <a:moveTo>
                  <a:pt x="33" y="150"/>
                </a:moveTo>
                <a:cubicBezTo>
                  <a:pt x="33" y="150"/>
                  <a:pt x="33" y="150"/>
                  <a:pt x="33" y="150"/>
                </a:cubicBezTo>
                <a:cubicBezTo>
                  <a:pt x="33" y="150"/>
                  <a:pt x="33" y="150"/>
                  <a:pt x="33" y="151"/>
                </a:cubicBezTo>
                <a:cubicBezTo>
                  <a:pt x="33" y="150"/>
                  <a:pt x="33" y="150"/>
                  <a:pt x="33" y="150"/>
                </a:cubicBezTo>
                <a:close/>
                <a:moveTo>
                  <a:pt x="35" y="152"/>
                </a:moveTo>
                <a:cubicBezTo>
                  <a:pt x="35" y="152"/>
                  <a:pt x="35" y="152"/>
                  <a:pt x="35" y="152"/>
                </a:cubicBezTo>
                <a:cubicBezTo>
                  <a:pt x="35" y="152"/>
                  <a:pt x="35" y="152"/>
                  <a:pt x="35" y="152"/>
                </a:cubicBezTo>
                <a:cubicBezTo>
                  <a:pt x="35" y="152"/>
                  <a:pt x="35" y="152"/>
                  <a:pt x="35" y="152"/>
                </a:cubicBezTo>
                <a:close/>
                <a:moveTo>
                  <a:pt x="34" y="151"/>
                </a:moveTo>
                <a:cubicBezTo>
                  <a:pt x="34" y="152"/>
                  <a:pt x="34" y="152"/>
                  <a:pt x="34" y="152"/>
                </a:cubicBezTo>
                <a:cubicBezTo>
                  <a:pt x="34" y="152"/>
                  <a:pt x="34" y="152"/>
                  <a:pt x="34" y="152"/>
                </a:cubicBezTo>
                <a:cubicBezTo>
                  <a:pt x="34" y="151"/>
                  <a:pt x="34" y="151"/>
                  <a:pt x="34" y="151"/>
                </a:cubicBezTo>
                <a:close/>
                <a:moveTo>
                  <a:pt x="34" y="152"/>
                </a:moveTo>
                <a:cubicBezTo>
                  <a:pt x="34" y="151"/>
                  <a:pt x="34" y="151"/>
                  <a:pt x="34" y="151"/>
                </a:cubicBezTo>
                <a:cubicBezTo>
                  <a:pt x="34" y="151"/>
                  <a:pt x="34" y="151"/>
                  <a:pt x="34" y="152"/>
                </a:cubicBezTo>
                <a:close/>
                <a:moveTo>
                  <a:pt x="33" y="151"/>
                </a:moveTo>
                <a:cubicBezTo>
                  <a:pt x="33" y="151"/>
                  <a:pt x="32" y="151"/>
                  <a:pt x="33" y="151"/>
                </a:cubicBezTo>
                <a:cubicBezTo>
                  <a:pt x="32" y="150"/>
                  <a:pt x="33" y="151"/>
                  <a:pt x="33" y="151"/>
                </a:cubicBezTo>
                <a:close/>
                <a:moveTo>
                  <a:pt x="35" y="152"/>
                </a:moveTo>
                <a:cubicBezTo>
                  <a:pt x="34" y="152"/>
                  <a:pt x="34" y="152"/>
                  <a:pt x="34" y="152"/>
                </a:cubicBezTo>
                <a:cubicBezTo>
                  <a:pt x="35" y="152"/>
                  <a:pt x="35" y="152"/>
                  <a:pt x="35" y="152"/>
                </a:cubicBezTo>
                <a:close/>
                <a:moveTo>
                  <a:pt x="34" y="152"/>
                </a:moveTo>
                <a:cubicBezTo>
                  <a:pt x="34" y="152"/>
                  <a:pt x="34" y="152"/>
                  <a:pt x="34" y="152"/>
                </a:cubicBezTo>
                <a:cubicBezTo>
                  <a:pt x="34" y="152"/>
                  <a:pt x="34" y="152"/>
                  <a:pt x="34" y="152"/>
                </a:cubicBezTo>
                <a:cubicBezTo>
                  <a:pt x="34" y="152"/>
                  <a:pt x="34" y="152"/>
                  <a:pt x="34" y="152"/>
                </a:cubicBezTo>
                <a:close/>
                <a:moveTo>
                  <a:pt x="34" y="152"/>
                </a:moveTo>
                <a:cubicBezTo>
                  <a:pt x="34" y="152"/>
                  <a:pt x="34" y="152"/>
                  <a:pt x="34" y="152"/>
                </a:cubicBezTo>
                <a:cubicBezTo>
                  <a:pt x="34" y="152"/>
                  <a:pt x="34" y="152"/>
                  <a:pt x="34" y="152"/>
                </a:cubicBezTo>
                <a:close/>
                <a:moveTo>
                  <a:pt x="35" y="153"/>
                </a:moveTo>
                <a:cubicBezTo>
                  <a:pt x="35" y="152"/>
                  <a:pt x="35" y="152"/>
                  <a:pt x="35" y="152"/>
                </a:cubicBezTo>
                <a:cubicBezTo>
                  <a:pt x="35" y="152"/>
                  <a:pt x="35" y="152"/>
                  <a:pt x="35" y="152"/>
                </a:cubicBezTo>
                <a:lnTo>
                  <a:pt x="35" y="153"/>
                </a:lnTo>
                <a:close/>
                <a:moveTo>
                  <a:pt x="34" y="153"/>
                </a:moveTo>
                <a:cubicBezTo>
                  <a:pt x="34" y="153"/>
                  <a:pt x="34" y="153"/>
                  <a:pt x="34" y="153"/>
                </a:cubicBezTo>
                <a:cubicBezTo>
                  <a:pt x="34" y="153"/>
                  <a:pt x="34" y="153"/>
                  <a:pt x="34" y="153"/>
                </a:cubicBezTo>
                <a:cubicBezTo>
                  <a:pt x="34" y="153"/>
                  <a:pt x="34" y="153"/>
                  <a:pt x="34" y="153"/>
                </a:cubicBezTo>
                <a:close/>
                <a:moveTo>
                  <a:pt x="35" y="153"/>
                </a:moveTo>
                <a:cubicBezTo>
                  <a:pt x="35" y="153"/>
                  <a:pt x="35" y="153"/>
                  <a:pt x="35" y="153"/>
                </a:cubicBezTo>
                <a:cubicBezTo>
                  <a:pt x="35" y="154"/>
                  <a:pt x="35" y="154"/>
                  <a:pt x="35" y="154"/>
                </a:cubicBezTo>
                <a:lnTo>
                  <a:pt x="35" y="153"/>
                </a:lnTo>
                <a:close/>
                <a:moveTo>
                  <a:pt x="35" y="154"/>
                </a:moveTo>
                <a:cubicBezTo>
                  <a:pt x="35" y="154"/>
                  <a:pt x="35" y="154"/>
                  <a:pt x="35" y="154"/>
                </a:cubicBezTo>
                <a:cubicBezTo>
                  <a:pt x="35" y="154"/>
                  <a:pt x="35" y="154"/>
                  <a:pt x="35" y="154"/>
                </a:cubicBezTo>
                <a:close/>
                <a:moveTo>
                  <a:pt x="34" y="154"/>
                </a:moveTo>
                <a:cubicBezTo>
                  <a:pt x="34" y="154"/>
                  <a:pt x="34" y="154"/>
                  <a:pt x="34" y="154"/>
                </a:cubicBezTo>
                <a:cubicBezTo>
                  <a:pt x="33" y="153"/>
                  <a:pt x="33" y="153"/>
                  <a:pt x="33" y="153"/>
                </a:cubicBezTo>
                <a:lnTo>
                  <a:pt x="34" y="154"/>
                </a:lnTo>
                <a:close/>
                <a:moveTo>
                  <a:pt x="35" y="156"/>
                </a:moveTo>
                <a:cubicBezTo>
                  <a:pt x="35" y="156"/>
                  <a:pt x="34" y="156"/>
                  <a:pt x="35" y="156"/>
                </a:cubicBezTo>
                <a:cubicBezTo>
                  <a:pt x="35" y="156"/>
                  <a:pt x="34" y="156"/>
                  <a:pt x="34" y="155"/>
                </a:cubicBezTo>
                <a:cubicBezTo>
                  <a:pt x="34" y="156"/>
                  <a:pt x="34" y="156"/>
                  <a:pt x="35" y="156"/>
                </a:cubicBezTo>
                <a:close/>
                <a:moveTo>
                  <a:pt x="34" y="155"/>
                </a:moveTo>
                <a:cubicBezTo>
                  <a:pt x="34" y="155"/>
                  <a:pt x="34" y="155"/>
                  <a:pt x="34" y="155"/>
                </a:cubicBezTo>
                <a:cubicBezTo>
                  <a:pt x="34" y="155"/>
                  <a:pt x="34" y="155"/>
                  <a:pt x="34" y="155"/>
                </a:cubicBezTo>
                <a:close/>
                <a:moveTo>
                  <a:pt x="25" y="157"/>
                </a:moveTo>
                <a:cubicBezTo>
                  <a:pt x="25" y="157"/>
                  <a:pt x="25" y="157"/>
                  <a:pt x="25" y="157"/>
                </a:cubicBezTo>
                <a:cubicBezTo>
                  <a:pt x="25" y="157"/>
                  <a:pt x="25" y="157"/>
                  <a:pt x="25" y="157"/>
                </a:cubicBezTo>
                <a:close/>
                <a:moveTo>
                  <a:pt x="26" y="158"/>
                </a:moveTo>
                <a:cubicBezTo>
                  <a:pt x="25" y="157"/>
                  <a:pt x="25" y="157"/>
                  <a:pt x="25" y="157"/>
                </a:cubicBezTo>
                <a:cubicBezTo>
                  <a:pt x="25" y="158"/>
                  <a:pt x="25" y="158"/>
                  <a:pt x="25" y="158"/>
                </a:cubicBezTo>
                <a:cubicBezTo>
                  <a:pt x="25" y="158"/>
                  <a:pt x="25" y="158"/>
                  <a:pt x="26" y="158"/>
                </a:cubicBezTo>
                <a:close/>
                <a:moveTo>
                  <a:pt x="33" y="158"/>
                </a:moveTo>
                <a:cubicBezTo>
                  <a:pt x="33" y="158"/>
                  <a:pt x="33" y="158"/>
                  <a:pt x="33" y="158"/>
                </a:cubicBezTo>
                <a:cubicBezTo>
                  <a:pt x="33" y="158"/>
                  <a:pt x="33" y="158"/>
                  <a:pt x="33" y="158"/>
                </a:cubicBezTo>
                <a:close/>
                <a:moveTo>
                  <a:pt x="33" y="158"/>
                </a:moveTo>
                <a:cubicBezTo>
                  <a:pt x="33" y="158"/>
                  <a:pt x="33" y="158"/>
                  <a:pt x="33" y="158"/>
                </a:cubicBezTo>
                <a:cubicBezTo>
                  <a:pt x="32" y="158"/>
                  <a:pt x="32" y="158"/>
                  <a:pt x="32" y="158"/>
                </a:cubicBezTo>
                <a:lnTo>
                  <a:pt x="33" y="158"/>
                </a:lnTo>
                <a:close/>
                <a:moveTo>
                  <a:pt x="33" y="159"/>
                </a:moveTo>
                <a:cubicBezTo>
                  <a:pt x="33" y="159"/>
                  <a:pt x="33" y="159"/>
                  <a:pt x="33" y="159"/>
                </a:cubicBezTo>
                <a:cubicBezTo>
                  <a:pt x="33" y="159"/>
                  <a:pt x="32" y="159"/>
                  <a:pt x="33" y="159"/>
                </a:cubicBezTo>
                <a:close/>
                <a:moveTo>
                  <a:pt x="38" y="157"/>
                </a:moveTo>
                <a:cubicBezTo>
                  <a:pt x="38" y="157"/>
                  <a:pt x="38" y="156"/>
                  <a:pt x="38" y="156"/>
                </a:cubicBezTo>
                <a:cubicBezTo>
                  <a:pt x="38" y="156"/>
                  <a:pt x="38" y="157"/>
                  <a:pt x="38" y="157"/>
                </a:cubicBezTo>
                <a:close/>
                <a:moveTo>
                  <a:pt x="35" y="155"/>
                </a:moveTo>
                <a:cubicBezTo>
                  <a:pt x="35" y="155"/>
                  <a:pt x="35" y="155"/>
                  <a:pt x="35" y="155"/>
                </a:cubicBezTo>
                <a:cubicBezTo>
                  <a:pt x="35" y="155"/>
                  <a:pt x="35" y="155"/>
                  <a:pt x="35" y="155"/>
                </a:cubicBezTo>
                <a:close/>
                <a:moveTo>
                  <a:pt x="34" y="153"/>
                </a:moveTo>
                <a:cubicBezTo>
                  <a:pt x="33" y="154"/>
                  <a:pt x="34" y="154"/>
                  <a:pt x="34" y="154"/>
                </a:cubicBezTo>
                <a:cubicBezTo>
                  <a:pt x="34" y="154"/>
                  <a:pt x="34" y="154"/>
                  <a:pt x="34" y="154"/>
                </a:cubicBezTo>
                <a:cubicBezTo>
                  <a:pt x="35" y="154"/>
                  <a:pt x="35" y="154"/>
                  <a:pt x="35" y="154"/>
                </a:cubicBezTo>
                <a:cubicBezTo>
                  <a:pt x="34" y="154"/>
                  <a:pt x="34" y="153"/>
                  <a:pt x="34" y="153"/>
                </a:cubicBezTo>
                <a:close/>
                <a:moveTo>
                  <a:pt x="34" y="151"/>
                </a:moveTo>
                <a:cubicBezTo>
                  <a:pt x="34" y="151"/>
                  <a:pt x="34" y="151"/>
                  <a:pt x="34" y="151"/>
                </a:cubicBezTo>
                <a:cubicBezTo>
                  <a:pt x="34" y="151"/>
                  <a:pt x="34" y="151"/>
                  <a:pt x="34" y="151"/>
                </a:cubicBezTo>
                <a:cubicBezTo>
                  <a:pt x="34" y="151"/>
                  <a:pt x="34" y="151"/>
                  <a:pt x="34" y="151"/>
                </a:cubicBezTo>
                <a:close/>
                <a:moveTo>
                  <a:pt x="34" y="151"/>
                </a:moveTo>
                <a:cubicBezTo>
                  <a:pt x="34" y="151"/>
                  <a:pt x="34" y="151"/>
                  <a:pt x="34" y="151"/>
                </a:cubicBezTo>
                <a:close/>
                <a:moveTo>
                  <a:pt x="33" y="150"/>
                </a:moveTo>
                <a:cubicBezTo>
                  <a:pt x="34" y="150"/>
                  <a:pt x="34" y="150"/>
                  <a:pt x="34" y="150"/>
                </a:cubicBezTo>
                <a:cubicBezTo>
                  <a:pt x="34" y="150"/>
                  <a:pt x="34" y="150"/>
                  <a:pt x="34" y="150"/>
                </a:cubicBezTo>
                <a:cubicBezTo>
                  <a:pt x="34" y="150"/>
                  <a:pt x="34" y="150"/>
                  <a:pt x="33" y="150"/>
                </a:cubicBezTo>
                <a:close/>
                <a:moveTo>
                  <a:pt x="33" y="150"/>
                </a:moveTo>
                <a:cubicBezTo>
                  <a:pt x="33" y="150"/>
                  <a:pt x="33" y="150"/>
                  <a:pt x="33" y="150"/>
                </a:cubicBezTo>
                <a:cubicBezTo>
                  <a:pt x="33" y="150"/>
                  <a:pt x="33" y="150"/>
                  <a:pt x="33" y="150"/>
                </a:cubicBezTo>
                <a:close/>
                <a:moveTo>
                  <a:pt x="33" y="151"/>
                </a:moveTo>
                <a:cubicBezTo>
                  <a:pt x="33" y="150"/>
                  <a:pt x="33" y="150"/>
                  <a:pt x="33" y="150"/>
                </a:cubicBezTo>
                <a:cubicBezTo>
                  <a:pt x="33" y="150"/>
                  <a:pt x="33" y="151"/>
                  <a:pt x="33" y="150"/>
                </a:cubicBezTo>
                <a:cubicBezTo>
                  <a:pt x="33" y="151"/>
                  <a:pt x="33" y="150"/>
                  <a:pt x="33" y="151"/>
                </a:cubicBezTo>
                <a:close/>
                <a:moveTo>
                  <a:pt x="33" y="151"/>
                </a:moveTo>
                <a:cubicBezTo>
                  <a:pt x="33" y="151"/>
                  <a:pt x="33" y="151"/>
                  <a:pt x="33" y="151"/>
                </a:cubicBezTo>
                <a:cubicBezTo>
                  <a:pt x="34" y="152"/>
                  <a:pt x="34" y="151"/>
                  <a:pt x="33" y="151"/>
                </a:cubicBezTo>
                <a:close/>
                <a:moveTo>
                  <a:pt x="33" y="153"/>
                </a:moveTo>
                <a:cubicBezTo>
                  <a:pt x="33" y="154"/>
                  <a:pt x="33" y="154"/>
                  <a:pt x="33" y="154"/>
                </a:cubicBezTo>
                <a:cubicBezTo>
                  <a:pt x="33" y="154"/>
                  <a:pt x="33" y="154"/>
                  <a:pt x="33" y="154"/>
                </a:cubicBezTo>
                <a:cubicBezTo>
                  <a:pt x="33" y="154"/>
                  <a:pt x="33" y="153"/>
                  <a:pt x="33" y="153"/>
                </a:cubicBezTo>
                <a:close/>
                <a:moveTo>
                  <a:pt x="33" y="148"/>
                </a:moveTo>
                <a:cubicBezTo>
                  <a:pt x="33" y="148"/>
                  <a:pt x="32" y="148"/>
                  <a:pt x="32" y="149"/>
                </a:cubicBezTo>
                <a:cubicBezTo>
                  <a:pt x="33" y="149"/>
                  <a:pt x="33" y="149"/>
                  <a:pt x="33" y="149"/>
                </a:cubicBezTo>
                <a:cubicBezTo>
                  <a:pt x="33" y="149"/>
                  <a:pt x="33" y="148"/>
                  <a:pt x="33" y="148"/>
                </a:cubicBezTo>
                <a:close/>
                <a:moveTo>
                  <a:pt x="32" y="149"/>
                </a:moveTo>
                <a:cubicBezTo>
                  <a:pt x="32" y="148"/>
                  <a:pt x="32" y="148"/>
                  <a:pt x="32" y="148"/>
                </a:cubicBezTo>
                <a:cubicBezTo>
                  <a:pt x="32" y="149"/>
                  <a:pt x="32" y="149"/>
                  <a:pt x="32" y="149"/>
                </a:cubicBezTo>
                <a:close/>
                <a:moveTo>
                  <a:pt x="32" y="151"/>
                </a:moveTo>
                <a:cubicBezTo>
                  <a:pt x="33" y="151"/>
                  <a:pt x="33" y="151"/>
                  <a:pt x="33" y="151"/>
                </a:cubicBezTo>
                <a:cubicBezTo>
                  <a:pt x="32" y="150"/>
                  <a:pt x="32" y="150"/>
                  <a:pt x="32" y="150"/>
                </a:cubicBezTo>
                <a:lnTo>
                  <a:pt x="32" y="151"/>
                </a:lnTo>
                <a:close/>
                <a:moveTo>
                  <a:pt x="32" y="147"/>
                </a:moveTo>
                <a:cubicBezTo>
                  <a:pt x="33" y="147"/>
                  <a:pt x="33" y="147"/>
                  <a:pt x="33" y="147"/>
                </a:cubicBezTo>
                <a:cubicBezTo>
                  <a:pt x="32" y="147"/>
                  <a:pt x="32" y="147"/>
                  <a:pt x="32" y="147"/>
                </a:cubicBezTo>
                <a:close/>
                <a:moveTo>
                  <a:pt x="32" y="146"/>
                </a:moveTo>
                <a:cubicBezTo>
                  <a:pt x="32" y="146"/>
                  <a:pt x="32" y="145"/>
                  <a:pt x="32" y="146"/>
                </a:cubicBezTo>
                <a:cubicBezTo>
                  <a:pt x="32" y="145"/>
                  <a:pt x="32" y="145"/>
                  <a:pt x="31" y="145"/>
                </a:cubicBezTo>
                <a:cubicBezTo>
                  <a:pt x="32" y="145"/>
                  <a:pt x="32" y="146"/>
                  <a:pt x="32" y="146"/>
                </a:cubicBezTo>
                <a:close/>
                <a:moveTo>
                  <a:pt x="31" y="145"/>
                </a:moveTo>
                <a:cubicBezTo>
                  <a:pt x="31" y="145"/>
                  <a:pt x="31" y="145"/>
                  <a:pt x="31" y="145"/>
                </a:cubicBezTo>
                <a:cubicBezTo>
                  <a:pt x="31" y="145"/>
                  <a:pt x="31" y="145"/>
                  <a:pt x="31" y="145"/>
                </a:cubicBezTo>
                <a:close/>
                <a:moveTo>
                  <a:pt x="32" y="148"/>
                </a:moveTo>
                <a:cubicBezTo>
                  <a:pt x="32" y="148"/>
                  <a:pt x="32" y="147"/>
                  <a:pt x="32" y="147"/>
                </a:cubicBezTo>
                <a:cubicBezTo>
                  <a:pt x="32" y="148"/>
                  <a:pt x="32" y="148"/>
                  <a:pt x="32" y="148"/>
                </a:cubicBezTo>
                <a:close/>
                <a:moveTo>
                  <a:pt x="32" y="148"/>
                </a:moveTo>
                <a:cubicBezTo>
                  <a:pt x="32" y="148"/>
                  <a:pt x="32" y="148"/>
                  <a:pt x="32" y="148"/>
                </a:cubicBezTo>
                <a:cubicBezTo>
                  <a:pt x="31" y="147"/>
                  <a:pt x="31" y="147"/>
                  <a:pt x="31" y="147"/>
                </a:cubicBezTo>
                <a:cubicBezTo>
                  <a:pt x="31" y="147"/>
                  <a:pt x="31" y="147"/>
                  <a:pt x="32" y="148"/>
                </a:cubicBezTo>
                <a:close/>
                <a:moveTo>
                  <a:pt x="32" y="148"/>
                </a:moveTo>
                <a:cubicBezTo>
                  <a:pt x="32" y="148"/>
                  <a:pt x="32" y="148"/>
                  <a:pt x="32" y="148"/>
                </a:cubicBezTo>
                <a:cubicBezTo>
                  <a:pt x="32" y="148"/>
                  <a:pt x="32" y="148"/>
                  <a:pt x="32" y="148"/>
                </a:cubicBezTo>
                <a:close/>
                <a:moveTo>
                  <a:pt x="32" y="149"/>
                </a:moveTo>
                <a:cubicBezTo>
                  <a:pt x="32" y="149"/>
                  <a:pt x="31" y="149"/>
                  <a:pt x="31" y="150"/>
                </a:cubicBezTo>
                <a:cubicBezTo>
                  <a:pt x="31" y="150"/>
                  <a:pt x="31" y="149"/>
                  <a:pt x="32" y="149"/>
                </a:cubicBezTo>
                <a:close/>
                <a:moveTo>
                  <a:pt x="31" y="148"/>
                </a:moveTo>
                <a:cubicBezTo>
                  <a:pt x="31" y="149"/>
                  <a:pt x="31" y="149"/>
                  <a:pt x="31" y="149"/>
                </a:cubicBezTo>
                <a:cubicBezTo>
                  <a:pt x="31" y="148"/>
                  <a:pt x="32" y="148"/>
                  <a:pt x="32" y="148"/>
                </a:cubicBezTo>
                <a:lnTo>
                  <a:pt x="31" y="148"/>
                </a:lnTo>
                <a:close/>
                <a:moveTo>
                  <a:pt x="31" y="148"/>
                </a:moveTo>
                <a:cubicBezTo>
                  <a:pt x="31" y="148"/>
                  <a:pt x="31" y="148"/>
                  <a:pt x="31" y="148"/>
                </a:cubicBezTo>
                <a:cubicBezTo>
                  <a:pt x="31" y="148"/>
                  <a:pt x="31" y="148"/>
                  <a:pt x="31" y="148"/>
                </a:cubicBezTo>
                <a:close/>
                <a:moveTo>
                  <a:pt x="31" y="146"/>
                </a:moveTo>
                <a:cubicBezTo>
                  <a:pt x="31" y="146"/>
                  <a:pt x="31" y="145"/>
                  <a:pt x="30" y="145"/>
                </a:cubicBezTo>
                <a:cubicBezTo>
                  <a:pt x="30" y="146"/>
                  <a:pt x="31" y="146"/>
                  <a:pt x="31" y="146"/>
                </a:cubicBezTo>
                <a:cubicBezTo>
                  <a:pt x="31" y="146"/>
                  <a:pt x="31" y="146"/>
                  <a:pt x="31" y="146"/>
                </a:cubicBezTo>
                <a:close/>
                <a:moveTo>
                  <a:pt x="31" y="147"/>
                </a:moveTo>
                <a:cubicBezTo>
                  <a:pt x="31" y="147"/>
                  <a:pt x="31" y="147"/>
                  <a:pt x="31" y="147"/>
                </a:cubicBezTo>
                <a:cubicBezTo>
                  <a:pt x="31" y="147"/>
                  <a:pt x="31" y="147"/>
                  <a:pt x="31" y="147"/>
                </a:cubicBezTo>
                <a:close/>
                <a:moveTo>
                  <a:pt x="30" y="143"/>
                </a:moveTo>
                <a:cubicBezTo>
                  <a:pt x="30" y="143"/>
                  <a:pt x="30" y="143"/>
                  <a:pt x="30" y="143"/>
                </a:cubicBezTo>
                <a:cubicBezTo>
                  <a:pt x="30" y="143"/>
                  <a:pt x="30" y="143"/>
                  <a:pt x="30" y="143"/>
                </a:cubicBezTo>
                <a:close/>
                <a:moveTo>
                  <a:pt x="31" y="146"/>
                </a:moveTo>
                <a:cubicBezTo>
                  <a:pt x="31" y="146"/>
                  <a:pt x="31" y="146"/>
                  <a:pt x="31" y="146"/>
                </a:cubicBezTo>
                <a:cubicBezTo>
                  <a:pt x="31" y="146"/>
                  <a:pt x="31" y="146"/>
                  <a:pt x="31" y="146"/>
                </a:cubicBezTo>
                <a:cubicBezTo>
                  <a:pt x="31" y="146"/>
                  <a:pt x="31" y="146"/>
                  <a:pt x="31" y="146"/>
                </a:cubicBezTo>
                <a:close/>
                <a:moveTo>
                  <a:pt x="31" y="144"/>
                </a:moveTo>
                <a:cubicBezTo>
                  <a:pt x="31" y="145"/>
                  <a:pt x="31" y="145"/>
                  <a:pt x="30" y="145"/>
                </a:cubicBezTo>
                <a:cubicBezTo>
                  <a:pt x="31" y="145"/>
                  <a:pt x="31" y="144"/>
                  <a:pt x="31" y="144"/>
                </a:cubicBezTo>
                <a:close/>
                <a:moveTo>
                  <a:pt x="31" y="146"/>
                </a:moveTo>
                <a:cubicBezTo>
                  <a:pt x="31" y="147"/>
                  <a:pt x="31" y="147"/>
                  <a:pt x="31" y="147"/>
                </a:cubicBezTo>
                <a:cubicBezTo>
                  <a:pt x="31" y="146"/>
                  <a:pt x="31" y="146"/>
                  <a:pt x="31" y="146"/>
                </a:cubicBezTo>
                <a:close/>
                <a:moveTo>
                  <a:pt x="31" y="146"/>
                </a:moveTo>
                <a:cubicBezTo>
                  <a:pt x="31" y="146"/>
                  <a:pt x="31" y="146"/>
                  <a:pt x="31" y="146"/>
                </a:cubicBezTo>
                <a:cubicBezTo>
                  <a:pt x="31" y="146"/>
                  <a:pt x="31" y="147"/>
                  <a:pt x="31" y="147"/>
                </a:cubicBezTo>
                <a:cubicBezTo>
                  <a:pt x="31" y="147"/>
                  <a:pt x="31" y="147"/>
                  <a:pt x="31" y="146"/>
                </a:cubicBezTo>
                <a:close/>
                <a:moveTo>
                  <a:pt x="27" y="143"/>
                </a:moveTo>
                <a:cubicBezTo>
                  <a:pt x="27" y="143"/>
                  <a:pt x="28" y="144"/>
                  <a:pt x="27" y="144"/>
                </a:cubicBezTo>
                <a:cubicBezTo>
                  <a:pt x="28" y="145"/>
                  <a:pt x="29" y="144"/>
                  <a:pt x="30" y="143"/>
                </a:cubicBezTo>
                <a:cubicBezTo>
                  <a:pt x="29" y="143"/>
                  <a:pt x="29" y="143"/>
                  <a:pt x="29" y="143"/>
                </a:cubicBezTo>
                <a:cubicBezTo>
                  <a:pt x="29" y="143"/>
                  <a:pt x="29" y="144"/>
                  <a:pt x="28" y="144"/>
                </a:cubicBezTo>
                <a:cubicBezTo>
                  <a:pt x="28" y="143"/>
                  <a:pt x="28" y="143"/>
                  <a:pt x="28" y="143"/>
                </a:cubicBezTo>
                <a:cubicBezTo>
                  <a:pt x="28" y="143"/>
                  <a:pt x="27" y="143"/>
                  <a:pt x="27" y="143"/>
                </a:cubicBezTo>
                <a:cubicBezTo>
                  <a:pt x="27" y="143"/>
                  <a:pt x="27" y="143"/>
                  <a:pt x="27" y="143"/>
                </a:cubicBezTo>
                <a:cubicBezTo>
                  <a:pt x="27" y="143"/>
                  <a:pt x="27" y="143"/>
                  <a:pt x="27" y="143"/>
                </a:cubicBezTo>
                <a:close/>
                <a:moveTo>
                  <a:pt x="30" y="144"/>
                </a:moveTo>
                <a:cubicBezTo>
                  <a:pt x="30" y="144"/>
                  <a:pt x="30" y="144"/>
                  <a:pt x="30" y="144"/>
                </a:cubicBezTo>
                <a:cubicBezTo>
                  <a:pt x="30" y="144"/>
                  <a:pt x="30" y="144"/>
                  <a:pt x="30" y="143"/>
                </a:cubicBezTo>
                <a:cubicBezTo>
                  <a:pt x="30" y="143"/>
                  <a:pt x="30" y="143"/>
                  <a:pt x="30" y="143"/>
                </a:cubicBezTo>
                <a:cubicBezTo>
                  <a:pt x="30" y="144"/>
                  <a:pt x="30" y="144"/>
                  <a:pt x="30" y="144"/>
                </a:cubicBezTo>
                <a:close/>
                <a:moveTo>
                  <a:pt x="30" y="145"/>
                </a:moveTo>
                <a:cubicBezTo>
                  <a:pt x="30" y="145"/>
                  <a:pt x="29" y="145"/>
                  <a:pt x="29" y="145"/>
                </a:cubicBezTo>
                <a:cubicBezTo>
                  <a:pt x="29" y="145"/>
                  <a:pt x="30" y="145"/>
                  <a:pt x="30" y="145"/>
                </a:cubicBezTo>
                <a:cubicBezTo>
                  <a:pt x="29" y="145"/>
                  <a:pt x="30" y="146"/>
                  <a:pt x="30" y="145"/>
                </a:cubicBezTo>
                <a:cubicBezTo>
                  <a:pt x="30" y="145"/>
                  <a:pt x="30" y="145"/>
                  <a:pt x="30" y="145"/>
                </a:cubicBezTo>
                <a:cubicBezTo>
                  <a:pt x="30" y="145"/>
                  <a:pt x="30" y="145"/>
                  <a:pt x="30" y="145"/>
                </a:cubicBezTo>
                <a:cubicBezTo>
                  <a:pt x="30" y="145"/>
                  <a:pt x="30" y="145"/>
                  <a:pt x="30" y="145"/>
                </a:cubicBezTo>
                <a:cubicBezTo>
                  <a:pt x="30" y="145"/>
                  <a:pt x="30" y="145"/>
                  <a:pt x="30" y="145"/>
                </a:cubicBezTo>
                <a:cubicBezTo>
                  <a:pt x="30" y="145"/>
                  <a:pt x="30" y="145"/>
                  <a:pt x="30" y="145"/>
                </a:cubicBezTo>
                <a:cubicBezTo>
                  <a:pt x="30" y="145"/>
                  <a:pt x="30" y="145"/>
                  <a:pt x="30" y="145"/>
                </a:cubicBezTo>
                <a:cubicBezTo>
                  <a:pt x="30" y="145"/>
                  <a:pt x="30" y="145"/>
                  <a:pt x="30" y="145"/>
                </a:cubicBezTo>
                <a:cubicBezTo>
                  <a:pt x="30" y="145"/>
                  <a:pt x="30" y="145"/>
                  <a:pt x="30" y="145"/>
                </a:cubicBezTo>
                <a:cubicBezTo>
                  <a:pt x="30" y="145"/>
                  <a:pt x="30" y="145"/>
                  <a:pt x="30" y="145"/>
                </a:cubicBezTo>
                <a:cubicBezTo>
                  <a:pt x="30" y="145"/>
                  <a:pt x="30" y="145"/>
                  <a:pt x="30" y="145"/>
                </a:cubicBezTo>
                <a:cubicBezTo>
                  <a:pt x="30" y="145"/>
                  <a:pt x="30" y="145"/>
                  <a:pt x="30" y="145"/>
                </a:cubicBezTo>
                <a:cubicBezTo>
                  <a:pt x="30" y="144"/>
                  <a:pt x="30" y="144"/>
                  <a:pt x="30" y="144"/>
                </a:cubicBezTo>
                <a:cubicBezTo>
                  <a:pt x="30" y="144"/>
                  <a:pt x="30" y="145"/>
                  <a:pt x="30" y="145"/>
                </a:cubicBezTo>
                <a:close/>
                <a:moveTo>
                  <a:pt x="30" y="150"/>
                </a:moveTo>
                <a:cubicBezTo>
                  <a:pt x="30" y="150"/>
                  <a:pt x="30" y="150"/>
                  <a:pt x="30" y="150"/>
                </a:cubicBezTo>
                <a:cubicBezTo>
                  <a:pt x="30" y="150"/>
                  <a:pt x="30" y="150"/>
                  <a:pt x="30" y="150"/>
                </a:cubicBezTo>
                <a:close/>
                <a:moveTo>
                  <a:pt x="30" y="149"/>
                </a:moveTo>
                <a:cubicBezTo>
                  <a:pt x="30" y="149"/>
                  <a:pt x="30" y="149"/>
                  <a:pt x="30" y="149"/>
                </a:cubicBezTo>
                <a:cubicBezTo>
                  <a:pt x="30" y="150"/>
                  <a:pt x="30" y="149"/>
                  <a:pt x="30" y="150"/>
                </a:cubicBezTo>
                <a:cubicBezTo>
                  <a:pt x="30" y="150"/>
                  <a:pt x="31" y="150"/>
                  <a:pt x="31" y="149"/>
                </a:cubicBezTo>
                <a:cubicBezTo>
                  <a:pt x="31" y="149"/>
                  <a:pt x="31" y="149"/>
                  <a:pt x="31" y="149"/>
                </a:cubicBezTo>
                <a:cubicBezTo>
                  <a:pt x="31" y="149"/>
                  <a:pt x="31" y="148"/>
                  <a:pt x="31" y="148"/>
                </a:cubicBezTo>
                <a:cubicBezTo>
                  <a:pt x="31" y="149"/>
                  <a:pt x="30" y="149"/>
                  <a:pt x="30" y="149"/>
                </a:cubicBezTo>
                <a:close/>
                <a:moveTo>
                  <a:pt x="30" y="147"/>
                </a:moveTo>
                <a:cubicBezTo>
                  <a:pt x="30" y="146"/>
                  <a:pt x="30" y="146"/>
                  <a:pt x="30" y="146"/>
                </a:cubicBezTo>
                <a:cubicBezTo>
                  <a:pt x="29" y="147"/>
                  <a:pt x="29" y="147"/>
                  <a:pt x="29" y="147"/>
                </a:cubicBezTo>
                <a:cubicBezTo>
                  <a:pt x="30" y="147"/>
                  <a:pt x="30" y="147"/>
                  <a:pt x="30" y="147"/>
                </a:cubicBezTo>
                <a:cubicBezTo>
                  <a:pt x="30" y="147"/>
                  <a:pt x="30" y="147"/>
                  <a:pt x="30" y="147"/>
                </a:cubicBezTo>
                <a:close/>
                <a:moveTo>
                  <a:pt x="30" y="143"/>
                </a:moveTo>
                <a:cubicBezTo>
                  <a:pt x="30" y="143"/>
                  <a:pt x="30" y="143"/>
                  <a:pt x="30" y="143"/>
                </a:cubicBezTo>
                <a:cubicBezTo>
                  <a:pt x="30" y="143"/>
                  <a:pt x="30" y="143"/>
                  <a:pt x="30" y="143"/>
                </a:cubicBezTo>
                <a:close/>
                <a:moveTo>
                  <a:pt x="29" y="142"/>
                </a:moveTo>
                <a:cubicBezTo>
                  <a:pt x="30" y="142"/>
                  <a:pt x="30" y="142"/>
                  <a:pt x="30" y="142"/>
                </a:cubicBezTo>
                <a:cubicBezTo>
                  <a:pt x="30" y="142"/>
                  <a:pt x="30" y="142"/>
                  <a:pt x="30" y="142"/>
                </a:cubicBezTo>
                <a:lnTo>
                  <a:pt x="29" y="142"/>
                </a:lnTo>
                <a:close/>
                <a:moveTo>
                  <a:pt x="20" y="90"/>
                </a:moveTo>
                <a:cubicBezTo>
                  <a:pt x="20" y="90"/>
                  <a:pt x="20" y="90"/>
                  <a:pt x="20" y="90"/>
                </a:cubicBezTo>
                <a:cubicBezTo>
                  <a:pt x="20" y="90"/>
                  <a:pt x="20" y="90"/>
                  <a:pt x="20" y="90"/>
                </a:cubicBezTo>
                <a:close/>
                <a:moveTo>
                  <a:pt x="19" y="92"/>
                </a:moveTo>
                <a:cubicBezTo>
                  <a:pt x="20" y="92"/>
                  <a:pt x="20" y="92"/>
                  <a:pt x="20" y="92"/>
                </a:cubicBezTo>
                <a:cubicBezTo>
                  <a:pt x="19" y="92"/>
                  <a:pt x="19" y="92"/>
                  <a:pt x="19" y="92"/>
                </a:cubicBezTo>
                <a:close/>
                <a:moveTo>
                  <a:pt x="25" y="120"/>
                </a:moveTo>
                <a:cubicBezTo>
                  <a:pt x="25" y="120"/>
                  <a:pt x="26" y="119"/>
                  <a:pt x="25" y="120"/>
                </a:cubicBezTo>
                <a:cubicBezTo>
                  <a:pt x="25" y="120"/>
                  <a:pt x="25" y="120"/>
                  <a:pt x="25" y="120"/>
                </a:cubicBezTo>
                <a:cubicBezTo>
                  <a:pt x="25" y="120"/>
                  <a:pt x="25" y="120"/>
                  <a:pt x="25" y="120"/>
                </a:cubicBezTo>
                <a:close/>
                <a:moveTo>
                  <a:pt x="21" y="105"/>
                </a:moveTo>
                <a:cubicBezTo>
                  <a:pt x="21" y="105"/>
                  <a:pt x="21" y="105"/>
                  <a:pt x="21" y="105"/>
                </a:cubicBezTo>
                <a:cubicBezTo>
                  <a:pt x="21" y="105"/>
                  <a:pt x="21" y="105"/>
                  <a:pt x="21" y="105"/>
                </a:cubicBezTo>
                <a:close/>
                <a:moveTo>
                  <a:pt x="19" y="105"/>
                </a:moveTo>
                <a:cubicBezTo>
                  <a:pt x="20" y="104"/>
                  <a:pt x="20" y="104"/>
                  <a:pt x="20" y="104"/>
                </a:cubicBezTo>
                <a:cubicBezTo>
                  <a:pt x="19" y="104"/>
                  <a:pt x="19" y="104"/>
                  <a:pt x="19" y="105"/>
                </a:cubicBezTo>
                <a:close/>
                <a:moveTo>
                  <a:pt x="21" y="82"/>
                </a:moveTo>
                <a:cubicBezTo>
                  <a:pt x="20" y="81"/>
                  <a:pt x="20" y="81"/>
                  <a:pt x="20" y="81"/>
                </a:cubicBezTo>
                <a:cubicBezTo>
                  <a:pt x="20" y="82"/>
                  <a:pt x="21" y="82"/>
                  <a:pt x="21" y="82"/>
                </a:cubicBezTo>
                <a:close/>
                <a:moveTo>
                  <a:pt x="27" y="133"/>
                </a:moveTo>
                <a:cubicBezTo>
                  <a:pt x="27" y="133"/>
                  <a:pt x="27" y="133"/>
                  <a:pt x="27" y="133"/>
                </a:cubicBezTo>
                <a:cubicBezTo>
                  <a:pt x="27" y="133"/>
                  <a:pt x="27" y="133"/>
                  <a:pt x="27" y="133"/>
                </a:cubicBezTo>
                <a:close/>
                <a:moveTo>
                  <a:pt x="24" y="92"/>
                </a:moveTo>
                <a:cubicBezTo>
                  <a:pt x="24" y="91"/>
                  <a:pt x="24" y="91"/>
                  <a:pt x="24" y="91"/>
                </a:cubicBezTo>
                <a:cubicBezTo>
                  <a:pt x="24" y="92"/>
                  <a:pt x="24" y="92"/>
                  <a:pt x="24" y="92"/>
                </a:cubicBezTo>
                <a:close/>
                <a:moveTo>
                  <a:pt x="27" y="132"/>
                </a:moveTo>
                <a:cubicBezTo>
                  <a:pt x="27" y="132"/>
                  <a:pt x="27" y="132"/>
                  <a:pt x="27" y="132"/>
                </a:cubicBezTo>
                <a:cubicBezTo>
                  <a:pt x="27" y="132"/>
                  <a:pt x="27" y="132"/>
                  <a:pt x="27" y="133"/>
                </a:cubicBezTo>
                <a:cubicBezTo>
                  <a:pt x="27" y="132"/>
                  <a:pt x="27" y="132"/>
                  <a:pt x="27" y="132"/>
                </a:cubicBezTo>
                <a:close/>
                <a:moveTo>
                  <a:pt x="38" y="55"/>
                </a:moveTo>
                <a:cubicBezTo>
                  <a:pt x="38" y="55"/>
                  <a:pt x="38" y="55"/>
                  <a:pt x="38" y="55"/>
                </a:cubicBezTo>
                <a:cubicBezTo>
                  <a:pt x="38" y="55"/>
                  <a:pt x="38" y="55"/>
                  <a:pt x="38" y="55"/>
                </a:cubicBezTo>
                <a:close/>
                <a:moveTo>
                  <a:pt x="47" y="54"/>
                </a:moveTo>
                <a:cubicBezTo>
                  <a:pt x="47" y="54"/>
                  <a:pt x="47" y="54"/>
                  <a:pt x="47" y="54"/>
                </a:cubicBezTo>
                <a:cubicBezTo>
                  <a:pt x="47" y="54"/>
                  <a:pt x="47" y="54"/>
                  <a:pt x="47" y="54"/>
                </a:cubicBezTo>
                <a:close/>
                <a:moveTo>
                  <a:pt x="29" y="139"/>
                </a:moveTo>
                <a:cubicBezTo>
                  <a:pt x="29" y="139"/>
                  <a:pt x="29" y="139"/>
                  <a:pt x="29" y="139"/>
                </a:cubicBezTo>
                <a:close/>
                <a:moveTo>
                  <a:pt x="27" y="140"/>
                </a:moveTo>
                <a:cubicBezTo>
                  <a:pt x="27" y="140"/>
                  <a:pt x="27" y="140"/>
                  <a:pt x="27" y="140"/>
                </a:cubicBezTo>
                <a:cubicBezTo>
                  <a:pt x="27" y="140"/>
                  <a:pt x="27" y="140"/>
                  <a:pt x="27" y="140"/>
                </a:cubicBezTo>
                <a:close/>
                <a:moveTo>
                  <a:pt x="24" y="130"/>
                </a:moveTo>
                <a:cubicBezTo>
                  <a:pt x="24" y="130"/>
                  <a:pt x="24" y="130"/>
                  <a:pt x="24" y="130"/>
                </a:cubicBezTo>
                <a:cubicBezTo>
                  <a:pt x="24" y="130"/>
                  <a:pt x="24" y="130"/>
                  <a:pt x="24" y="130"/>
                </a:cubicBezTo>
                <a:close/>
                <a:moveTo>
                  <a:pt x="28" y="139"/>
                </a:moveTo>
                <a:cubicBezTo>
                  <a:pt x="28" y="139"/>
                  <a:pt x="28" y="139"/>
                  <a:pt x="29" y="139"/>
                </a:cubicBezTo>
                <a:cubicBezTo>
                  <a:pt x="28" y="139"/>
                  <a:pt x="28" y="139"/>
                  <a:pt x="28" y="139"/>
                </a:cubicBezTo>
                <a:close/>
                <a:moveTo>
                  <a:pt x="29" y="139"/>
                </a:moveTo>
                <a:cubicBezTo>
                  <a:pt x="29" y="139"/>
                  <a:pt x="29" y="139"/>
                  <a:pt x="29" y="139"/>
                </a:cubicBezTo>
                <a:cubicBezTo>
                  <a:pt x="29" y="139"/>
                  <a:pt x="29" y="139"/>
                  <a:pt x="29" y="139"/>
                </a:cubicBezTo>
                <a:close/>
                <a:moveTo>
                  <a:pt x="28" y="138"/>
                </a:moveTo>
                <a:cubicBezTo>
                  <a:pt x="29" y="139"/>
                  <a:pt x="29" y="139"/>
                  <a:pt x="29" y="139"/>
                </a:cubicBezTo>
                <a:cubicBezTo>
                  <a:pt x="29" y="139"/>
                  <a:pt x="29" y="139"/>
                  <a:pt x="29" y="139"/>
                </a:cubicBezTo>
                <a:cubicBezTo>
                  <a:pt x="29" y="139"/>
                  <a:pt x="29" y="139"/>
                  <a:pt x="28" y="138"/>
                </a:cubicBezTo>
                <a:close/>
                <a:moveTo>
                  <a:pt x="28" y="69"/>
                </a:moveTo>
                <a:cubicBezTo>
                  <a:pt x="28" y="69"/>
                  <a:pt x="28" y="69"/>
                  <a:pt x="28" y="69"/>
                </a:cubicBezTo>
                <a:cubicBezTo>
                  <a:pt x="28" y="69"/>
                  <a:pt x="28" y="69"/>
                  <a:pt x="28" y="69"/>
                </a:cubicBezTo>
                <a:close/>
                <a:moveTo>
                  <a:pt x="20" y="116"/>
                </a:moveTo>
                <a:cubicBezTo>
                  <a:pt x="20" y="116"/>
                  <a:pt x="20" y="116"/>
                  <a:pt x="20" y="116"/>
                </a:cubicBezTo>
                <a:cubicBezTo>
                  <a:pt x="20" y="116"/>
                  <a:pt x="20" y="116"/>
                  <a:pt x="20" y="116"/>
                </a:cubicBezTo>
                <a:close/>
                <a:moveTo>
                  <a:pt x="19" y="115"/>
                </a:moveTo>
                <a:cubicBezTo>
                  <a:pt x="20" y="115"/>
                  <a:pt x="20" y="115"/>
                  <a:pt x="20" y="116"/>
                </a:cubicBezTo>
                <a:cubicBezTo>
                  <a:pt x="21" y="115"/>
                  <a:pt x="21" y="115"/>
                  <a:pt x="21" y="115"/>
                </a:cubicBezTo>
                <a:lnTo>
                  <a:pt x="19" y="115"/>
                </a:lnTo>
                <a:close/>
                <a:moveTo>
                  <a:pt x="20" y="87"/>
                </a:moveTo>
                <a:cubicBezTo>
                  <a:pt x="21" y="87"/>
                  <a:pt x="20" y="86"/>
                  <a:pt x="20" y="85"/>
                </a:cubicBezTo>
                <a:cubicBezTo>
                  <a:pt x="20" y="85"/>
                  <a:pt x="21" y="86"/>
                  <a:pt x="21" y="85"/>
                </a:cubicBezTo>
                <a:cubicBezTo>
                  <a:pt x="21" y="84"/>
                  <a:pt x="20" y="85"/>
                  <a:pt x="20" y="84"/>
                </a:cubicBezTo>
                <a:cubicBezTo>
                  <a:pt x="21" y="84"/>
                  <a:pt x="21" y="84"/>
                  <a:pt x="21" y="84"/>
                </a:cubicBezTo>
                <a:cubicBezTo>
                  <a:pt x="20" y="83"/>
                  <a:pt x="21" y="83"/>
                  <a:pt x="21" y="82"/>
                </a:cubicBezTo>
                <a:cubicBezTo>
                  <a:pt x="21" y="82"/>
                  <a:pt x="21" y="82"/>
                  <a:pt x="21" y="82"/>
                </a:cubicBezTo>
                <a:cubicBezTo>
                  <a:pt x="21" y="81"/>
                  <a:pt x="21" y="80"/>
                  <a:pt x="21" y="80"/>
                </a:cubicBezTo>
                <a:cubicBezTo>
                  <a:pt x="21" y="80"/>
                  <a:pt x="22" y="79"/>
                  <a:pt x="22" y="79"/>
                </a:cubicBezTo>
                <a:cubicBezTo>
                  <a:pt x="22" y="78"/>
                  <a:pt x="22" y="78"/>
                  <a:pt x="22" y="78"/>
                </a:cubicBezTo>
                <a:cubicBezTo>
                  <a:pt x="22" y="79"/>
                  <a:pt x="22" y="79"/>
                  <a:pt x="22" y="79"/>
                </a:cubicBezTo>
                <a:cubicBezTo>
                  <a:pt x="22" y="79"/>
                  <a:pt x="22" y="79"/>
                  <a:pt x="22" y="78"/>
                </a:cubicBezTo>
                <a:cubicBezTo>
                  <a:pt x="22" y="79"/>
                  <a:pt x="23" y="79"/>
                  <a:pt x="23" y="79"/>
                </a:cubicBezTo>
                <a:cubicBezTo>
                  <a:pt x="22" y="77"/>
                  <a:pt x="22" y="77"/>
                  <a:pt x="22" y="77"/>
                </a:cubicBezTo>
                <a:cubicBezTo>
                  <a:pt x="22" y="78"/>
                  <a:pt x="22" y="78"/>
                  <a:pt x="22" y="78"/>
                </a:cubicBezTo>
                <a:cubicBezTo>
                  <a:pt x="22" y="77"/>
                  <a:pt x="22" y="77"/>
                  <a:pt x="23" y="77"/>
                </a:cubicBezTo>
                <a:cubicBezTo>
                  <a:pt x="23" y="77"/>
                  <a:pt x="23" y="77"/>
                  <a:pt x="23" y="77"/>
                </a:cubicBezTo>
                <a:cubicBezTo>
                  <a:pt x="23" y="77"/>
                  <a:pt x="23" y="77"/>
                  <a:pt x="23" y="78"/>
                </a:cubicBezTo>
                <a:cubicBezTo>
                  <a:pt x="23" y="77"/>
                  <a:pt x="23" y="78"/>
                  <a:pt x="24" y="77"/>
                </a:cubicBezTo>
                <a:cubicBezTo>
                  <a:pt x="24" y="77"/>
                  <a:pt x="23" y="76"/>
                  <a:pt x="23" y="76"/>
                </a:cubicBezTo>
                <a:cubicBezTo>
                  <a:pt x="23" y="76"/>
                  <a:pt x="23" y="76"/>
                  <a:pt x="23" y="75"/>
                </a:cubicBezTo>
                <a:cubicBezTo>
                  <a:pt x="24" y="75"/>
                  <a:pt x="24" y="75"/>
                  <a:pt x="24" y="75"/>
                </a:cubicBezTo>
                <a:cubicBezTo>
                  <a:pt x="24" y="75"/>
                  <a:pt x="24" y="75"/>
                  <a:pt x="24" y="75"/>
                </a:cubicBezTo>
                <a:cubicBezTo>
                  <a:pt x="24" y="76"/>
                  <a:pt x="24" y="76"/>
                  <a:pt x="24" y="76"/>
                </a:cubicBezTo>
                <a:cubicBezTo>
                  <a:pt x="25" y="75"/>
                  <a:pt x="23" y="75"/>
                  <a:pt x="24" y="74"/>
                </a:cubicBezTo>
                <a:cubicBezTo>
                  <a:pt x="25" y="74"/>
                  <a:pt x="25" y="74"/>
                  <a:pt x="25" y="74"/>
                </a:cubicBezTo>
                <a:cubicBezTo>
                  <a:pt x="25" y="74"/>
                  <a:pt x="24" y="73"/>
                  <a:pt x="25" y="73"/>
                </a:cubicBezTo>
                <a:cubicBezTo>
                  <a:pt x="25" y="73"/>
                  <a:pt x="24" y="74"/>
                  <a:pt x="24" y="73"/>
                </a:cubicBezTo>
                <a:cubicBezTo>
                  <a:pt x="24" y="73"/>
                  <a:pt x="25" y="72"/>
                  <a:pt x="25" y="72"/>
                </a:cubicBezTo>
                <a:cubicBezTo>
                  <a:pt x="25" y="72"/>
                  <a:pt x="24" y="72"/>
                  <a:pt x="24" y="72"/>
                </a:cubicBezTo>
                <a:cubicBezTo>
                  <a:pt x="25" y="71"/>
                  <a:pt x="26" y="72"/>
                  <a:pt x="26" y="71"/>
                </a:cubicBezTo>
                <a:cubicBezTo>
                  <a:pt x="26" y="71"/>
                  <a:pt x="25" y="70"/>
                  <a:pt x="25" y="71"/>
                </a:cubicBezTo>
                <a:cubicBezTo>
                  <a:pt x="25" y="70"/>
                  <a:pt x="26" y="70"/>
                  <a:pt x="26" y="70"/>
                </a:cubicBezTo>
                <a:cubicBezTo>
                  <a:pt x="26" y="70"/>
                  <a:pt x="26" y="70"/>
                  <a:pt x="26" y="70"/>
                </a:cubicBezTo>
                <a:cubicBezTo>
                  <a:pt x="26" y="70"/>
                  <a:pt x="26" y="70"/>
                  <a:pt x="26" y="70"/>
                </a:cubicBezTo>
                <a:cubicBezTo>
                  <a:pt x="27" y="70"/>
                  <a:pt x="27" y="70"/>
                  <a:pt x="27" y="70"/>
                </a:cubicBezTo>
                <a:cubicBezTo>
                  <a:pt x="26" y="69"/>
                  <a:pt x="28" y="69"/>
                  <a:pt x="27" y="68"/>
                </a:cubicBezTo>
                <a:cubicBezTo>
                  <a:pt x="27" y="69"/>
                  <a:pt x="27" y="68"/>
                  <a:pt x="27" y="68"/>
                </a:cubicBezTo>
                <a:cubicBezTo>
                  <a:pt x="28" y="68"/>
                  <a:pt x="27" y="69"/>
                  <a:pt x="27" y="69"/>
                </a:cubicBezTo>
                <a:cubicBezTo>
                  <a:pt x="28" y="69"/>
                  <a:pt x="27" y="69"/>
                  <a:pt x="28" y="69"/>
                </a:cubicBezTo>
                <a:cubicBezTo>
                  <a:pt x="28" y="69"/>
                  <a:pt x="28" y="69"/>
                  <a:pt x="28" y="69"/>
                </a:cubicBezTo>
                <a:cubicBezTo>
                  <a:pt x="29" y="69"/>
                  <a:pt x="28" y="68"/>
                  <a:pt x="28" y="68"/>
                </a:cubicBezTo>
                <a:cubicBezTo>
                  <a:pt x="28" y="68"/>
                  <a:pt x="28" y="68"/>
                  <a:pt x="28" y="68"/>
                </a:cubicBezTo>
                <a:cubicBezTo>
                  <a:pt x="27" y="68"/>
                  <a:pt x="28" y="68"/>
                  <a:pt x="28" y="67"/>
                </a:cubicBezTo>
                <a:cubicBezTo>
                  <a:pt x="28" y="67"/>
                  <a:pt x="28" y="67"/>
                  <a:pt x="28" y="66"/>
                </a:cubicBezTo>
                <a:cubicBezTo>
                  <a:pt x="28" y="67"/>
                  <a:pt x="28" y="67"/>
                  <a:pt x="28" y="67"/>
                </a:cubicBezTo>
                <a:cubicBezTo>
                  <a:pt x="29" y="66"/>
                  <a:pt x="30" y="66"/>
                  <a:pt x="30" y="66"/>
                </a:cubicBezTo>
                <a:cubicBezTo>
                  <a:pt x="31" y="66"/>
                  <a:pt x="31" y="65"/>
                  <a:pt x="30" y="65"/>
                </a:cubicBezTo>
                <a:cubicBezTo>
                  <a:pt x="30" y="65"/>
                  <a:pt x="30" y="66"/>
                  <a:pt x="29" y="65"/>
                </a:cubicBezTo>
                <a:cubicBezTo>
                  <a:pt x="30" y="65"/>
                  <a:pt x="29" y="64"/>
                  <a:pt x="31" y="63"/>
                </a:cubicBezTo>
                <a:cubicBezTo>
                  <a:pt x="31" y="64"/>
                  <a:pt x="31" y="64"/>
                  <a:pt x="31" y="64"/>
                </a:cubicBezTo>
                <a:cubicBezTo>
                  <a:pt x="32" y="64"/>
                  <a:pt x="32" y="63"/>
                  <a:pt x="31" y="63"/>
                </a:cubicBezTo>
                <a:cubicBezTo>
                  <a:pt x="32" y="63"/>
                  <a:pt x="32" y="63"/>
                  <a:pt x="32" y="63"/>
                </a:cubicBezTo>
                <a:cubicBezTo>
                  <a:pt x="32" y="62"/>
                  <a:pt x="31" y="63"/>
                  <a:pt x="32" y="61"/>
                </a:cubicBezTo>
                <a:cubicBezTo>
                  <a:pt x="32" y="62"/>
                  <a:pt x="33" y="61"/>
                  <a:pt x="33" y="62"/>
                </a:cubicBezTo>
                <a:cubicBezTo>
                  <a:pt x="33" y="61"/>
                  <a:pt x="33" y="61"/>
                  <a:pt x="33" y="61"/>
                </a:cubicBezTo>
                <a:cubicBezTo>
                  <a:pt x="33" y="61"/>
                  <a:pt x="33" y="61"/>
                  <a:pt x="33" y="61"/>
                </a:cubicBezTo>
                <a:cubicBezTo>
                  <a:pt x="33" y="60"/>
                  <a:pt x="34" y="61"/>
                  <a:pt x="34" y="59"/>
                </a:cubicBezTo>
                <a:cubicBezTo>
                  <a:pt x="34" y="59"/>
                  <a:pt x="34" y="59"/>
                  <a:pt x="34" y="59"/>
                </a:cubicBezTo>
                <a:cubicBezTo>
                  <a:pt x="35" y="58"/>
                  <a:pt x="36" y="57"/>
                  <a:pt x="37" y="56"/>
                </a:cubicBezTo>
                <a:cubicBezTo>
                  <a:pt x="36" y="56"/>
                  <a:pt x="36" y="56"/>
                  <a:pt x="36" y="56"/>
                </a:cubicBezTo>
                <a:cubicBezTo>
                  <a:pt x="37" y="56"/>
                  <a:pt x="37" y="55"/>
                  <a:pt x="38" y="55"/>
                </a:cubicBezTo>
                <a:cubicBezTo>
                  <a:pt x="38" y="55"/>
                  <a:pt x="37" y="55"/>
                  <a:pt x="37" y="55"/>
                </a:cubicBezTo>
                <a:cubicBezTo>
                  <a:pt x="38" y="55"/>
                  <a:pt x="38" y="56"/>
                  <a:pt x="38" y="55"/>
                </a:cubicBezTo>
                <a:cubicBezTo>
                  <a:pt x="38" y="55"/>
                  <a:pt x="38" y="55"/>
                  <a:pt x="38" y="55"/>
                </a:cubicBezTo>
                <a:cubicBezTo>
                  <a:pt x="38" y="55"/>
                  <a:pt x="38" y="55"/>
                  <a:pt x="38" y="55"/>
                </a:cubicBezTo>
                <a:cubicBezTo>
                  <a:pt x="39" y="55"/>
                  <a:pt x="38" y="55"/>
                  <a:pt x="38" y="55"/>
                </a:cubicBezTo>
                <a:cubicBezTo>
                  <a:pt x="39" y="55"/>
                  <a:pt x="40" y="53"/>
                  <a:pt x="41" y="54"/>
                </a:cubicBezTo>
                <a:cubicBezTo>
                  <a:pt x="41" y="53"/>
                  <a:pt x="40" y="54"/>
                  <a:pt x="40" y="53"/>
                </a:cubicBezTo>
                <a:cubicBezTo>
                  <a:pt x="40" y="53"/>
                  <a:pt x="41" y="54"/>
                  <a:pt x="41" y="53"/>
                </a:cubicBezTo>
                <a:cubicBezTo>
                  <a:pt x="41" y="53"/>
                  <a:pt x="41" y="53"/>
                  <a:pt x="41" y="53"/>
                </a:cubicBezTo>
                <a:cubicBezTo>
                  <a:pt x="42" y="52"/>
                  <a:pt x="43" y="52"/>
                  <a:pt x="44" y="52"/>
                </a:cubicBezTo>
                <a:cubicBezTo>
                  <a:pt x="44" y="52"/>
                  <a:pt x="44" y="52"/>
                  <a:pt x="44" y="52"/>
                </a:cubicBezTo>
                <a:cubicBezTo>
                  <a:pt x="45" y="52"/>
                  <a:pt x="45" y="51"/>
                  <a:pt x="45" y="51"/>
                </a:cubicBezTo>
                <a:cubicBezTo>
                  <a:pt x="45" y="51"/>
                  <a:pt x="45" y="51"/>
                  <a:pt x="45" y="51"/>
                </a:cubicBezTo>
                <a:cubicBezTo>
                  <a:pt x="45" y="50"/>
                  <a:pt x="47" y="51"/>
                  <a:pt x="47" y="50"/>
                </a:cubicBezTo>
                <a:cubicBezTo>
                  <a:pt x="47" y="51"/>
                  <a:pt x="49" y="52"/>
                  <a:pt x="49" y="53"/>
                </a:cubicBezTo>
                <a:cubicBezTo>
                  <a:pt x="49" y="52"/>
                  <a:pt x="49" y="52"/>
                  <a:pt x="49" y="52"/>
                </a:cubicBezTo>
                <a:cubicBezTo>
                  <a:pt x="49" y="53"/>
                  <a:pt x="48" y="53"/>
                  <a:pt x="48" y="54"/>
                </a:cubicBezTo>
                <a:cubicBezTo>
                  <a:pt x="47" y="53"/>
                  <a:pt x="47" y="53"/>
                  <a:pt x="47" y="53"/>
                </a:cubicBezTo>
                <a:cubicBezTo>
                  <a:pt x="47" y="54"/>
                  <a:pt x="47" y="54"/>
                  <a:pt x="47" y="54"/>
                </a:cubicBezTo>
                <a:cubicBezTo>
                  <a:pt x="47" y="54"/>
                  <a:pt x="47" y="54"/>
                  <a:pt x="47" y="54"/>
                </a:cubicBezTo>
                <a:cubicBezTo>
                  <a:pt x="44" y="54"/>
                  <a:pt x="43" y="57"/>
                  <a:pt x="40" y="58"/>
                </a:cubicBezTo>
                <a:cubicBezTo>
                  <a:pt x="40" y="58"/>
                  <a:pt x="40" y="58"/>
                  <a:pt x="41" y="58"/>
                </a:cubicBezTo>
                <a:cubicBezTo>
                  <a:pt x="40" y="58"/>
                  <a:pt x="40" y="59"/>
                  <a:pt x="40" y="59"/>
                </a:cubicBezTo>
                <a:cubicBezTo>
                  <a:pt x="39" y="59"/>
                  <a:pt x="39" y="59"/>
                  <a:pt x="39" y="59"/>
                </a:cubicBezTo>
                <a:cubicBezTo>
                  <a:pt x="39" y="59"/>
                  <a:pt x="40" y="59"/>
                  <a:pt x="40" y="59"/>
                </a:cubicBezTo>
                <a:cubicBezTo>
                  <a:pt x="39" y="60"/>
                  <a:pt x="37" y="60"/>
                  <a:pt x="37" y="62"/>
                </a:cubicBezTo>
                <a:cubicBezTo>
                  <a:pt x="37" y="62"/>
                  <a:pt x="37" y="61"/>
                  <a:pt x="36" y="61"/>
                </a:cubicBezTo>
                <a:cubicBezTo>
                  <a:pt x="37" y="62"/>
                  <a:pt x="36" y="63"/>
                  <a:pt x="36" y="63"/>
                </a:cubicBezTo>
                <a:cubicBezTo>
                  <a:pt x="35" y="62"/>
                  <a:pt x="35" y="64"/>
                  <a:pt x="34" y="63"/>
                </a:cubicBezTo>
                <a:cubicBezTo>
                  <a:pt x="34" y="63"/>
                  <a:pt x="34" y="63"/>
                  <a:pt x="35" y="63"/>
                </a:cubicBezTo>
                <a:cubicBezTo>
                  <a:pt x="34" y="64"/>
                  <a:pt x="34" y="64"/>
                  <a:pt x="34" y="65"/>
                </a:cubicBezTo>
                <a:cubicBezTo>
                  <a:pt x="33" y="65"/>
                  <a:pt x="32" y="67"/>
                  <a:pt x="31" y="67"/>
                </a:cubicBezTo>
                <a:cubicBezTo>
                  <a:pt x="32" y="67"/>
                  <a:pt x="32" y="67"/>
                  <a:pt x="32" y="68"/>
                </a:cubicBezTo>
                <a:cubicBezTo>
                  <a:pt x="32" y="68"/>
                  <a:pt x="32" y="68"/>
                  <a:pt x="32" y="68"/>
                </a:cubicBezTo>
                <a:cubicBezTo>
                  <a:pt x="32" y="69"/>
                  <a:pt x="32" y="69"/>
                  <a:pt x="32" y="69"/>
                </a:cubicBezTo>
                <a:cubicBezTo>
                  <a:pt x="32" y="69"/>
                  <a:pt x="32" y="69"/>
                  <a:pt x="32" y="69"/>
                </a:cubicBezTo>
                <a:cubicBezTo>
                  <a:pt x="32" y="69"/>
                  <a:pt x="31" y="69"/>
                  <a:pt x="31" y="69"/>
                </a:cubicBezTo>
                <a:cubicBezTo>
                  <a:pt x="31" y="69"/>
                  <a:pt x="31" y="69"/>
                  <a:pt x="31" y="70"/>
                </a:cubicBezTo>
                <a:cubicBezTo>
                  <a:pt x="31" y="70"/>
                  <a:pt x="31" y="70"/>
                  <a:pt x="31" y="70"/>
                </a:cubicBezTo>
                <a:cubicBezTo>
                  <a:pt x="31" y="70"/>
                  <a:pt x="31" y="70"/>
                  <a:pt x="31" y="70"/>
                </a:cubicBezTo>
                <a:cubicBezTo>
                  <a:pt x="31" y="70"/>
                  <a:pt x="31" y="69"/>
                  <a:pt x="30" y="70"/>
                </a:cubicBezTo>
                <a:cubicBezTo>
                  <a:pt x="31" y="70"/>
                  <a:pt x="31" y="71"/>
                  <a:pt x="31" y="71"/>
                </a:cubicBezTo>
                <a:cubicBezTo>
                  <a:pt x="31" y="70"/>
                  <a:pt x="30" y="70"/>
                  <a:pt x="30" y="70"/>
                </a:cubicBezTo>
                <a:cubicBezTo>
                  <a:pt x="30" y="71"/>
                  <a:pt x="30" y="71"/>
                  <a:pt x="30" y="71"/>
                </a:cubicBezTo>
                <a:cubicBezTo>
                  <a:pt x="31" y="71"/>
                  <a:pt x="31" y="71"/>
                  <a:pt x="31" y="71"/>
                </a:cubicBezTo>
                <a:cubicBezTo>
                  <a:pt x="30" y="72"/>
                  <a:pt x="28" y="74"/>
                  <a:pt x="28" y="76"/>
                </a:cubicBezTo>
                <a:cubicBezTo>
                  <a:pt x="27" y="75"/>
                  <a:pt x="27" y="77"/>
                  <a:pt x="26" y="77"/>
                </a:cubicBezTo>
                <a:cubicBezTo>
                  <a:pt x="26" y="76"/>
                  <a:pt x="26" y="76"/>
                  <a:pt x="26" y="76"/>
                </a:cubicBezTo>
                <a:cubicBezTo>
                  <a:pt x="26" y="76"/>
                  <a:pt x="26" y="76"/>
                  <a:pt x="26" y="77"/>
                </a:cubicBezTo>
                <a:cubicBezTo>
                  <a:pt x="26" y="76"/>
                  <a:pt x="26" y="78"/>
                  <a:pt x="27" y="77"/>
                </a:cubicBezTo>
                <a:cubicBezTo>
                  <a:pt x="27" y="78"/>
                  <a:pt x="27" y="78"/>
                  <a:pt x="27" y="78"/>
                </a:cubicBezTo>
                <a:cubicBezTo>
                  <a:pt x="28" y="79"/>
                  <a:pt x="26" y="80"/>
                  <a:pt x="26" y="81"/>
                </a:cubicBezTo>
                <a:cubicBezTo>
                  <a:pt x="26" y="81"/>
                  <a:pt x="26" y="81"/>
                  <a:pt x="26" y="81"/>
                </a:cubicBezTo>
                <a:cubicBezTo>
                  <a:pt x="26" y="82"/>
                  <a:pt x="25" y="83"/>
                  <a:pt x="25" y="83"/>
                </a:cubicBezTo>
                <a:cubicBezTo>
                  <a:pt x="25" y="83"/>
                  <a:pt x="25" y="83"/>
                  <a:pt x="25" y="83"/>
                </a:cubicBezTo>
                <a:cubicBezTo>
                  <a:pt x="25" y="84"/>
                  <a:pt x="25" y="84"/>
                  <a:pt x="25" y="85"/>
                </a:cubicBezTo>
                <a:cubicBezTo>
                  <a:pt x="25" y="85"/>
                  <a:pt x="24" y="85"/>
                  <a:pt x="24" y="85"/>
                </a:cubicBezTo>
                <a:cubicBezTo>
                  <a:pt x="25" y="86"/>
                  <a:pt x="25" y="86"/>
                  <a:pt x="25" y="87"/>
                </a:cubicBezTo>
                <a:cubicBezTo>
                  <a:pt x="24" y="87"/>
                  <a:pt x="24" y="87"/>
                  <a:pt x="24" y="87"/>
                </a:cubicBezTo>
                <a:cubicBezTo>
                  <a:pt x="24" y="88"/>
                  <a:pt x="24" y="88"/>
                  <a:pt x="24" y="88"/>
                </a:cubicBezTo>
                <a:cubicBezTo>
                  <a:pt x="23" y="87"/>
                  <a:pt x="25" y="90"/>
                  <a:pt x="23" y="90"/>
                </a:cubicBezTo>
                <a:cubicBezTo>
                  <a:pt x="24" y="90"/>
                  <a:pt x="24" y="91"/>
                  <a:pt x="24" y="91"/>
                </a:cubicBezTo>
                <a:cubicBezTo>
                  <a:pt x="24" y="91"/>
                  <a:pt x="24" y="91"/>
                  <a:pt x="24" y="91"/>
                </a:cubicBezTo>
                <a:cubicBezTo>
                  <a:pt x="24" y="92"/>
                  <a:pt x="23" y="93"/>
                  <a:pt x="23" y="93"/>
                </a:cubicBezTo>
                <a:cubicBezTo>
                  <a:pt x="23" y="94"/>
                  <a:pt x="24" y="93"/>
                  <a:pt x="24" y="93"/>
                </a:cubicBezTo>
                <a:cubicBezTo>
                  <a:pt x="23" y="94"/>
                  <a:pt x="25" y="95"/>
                  <a:pt x="24" y="95"/>
                </a:cubicBezTo>
                <a:cubicBezTo>
                  <a:pt x="24" y="96"/>
                  <a:pt x="24" y="95"/>
                  <a:pt x="23" y="95"/>
                </a:cubicBezTo>
                <a:cubicBezTo>
                  <a:pt x="23" y="96"/>
                  <a:pt x="25" y="95"/>
                  <a:pt x="24" y="96"/>
                </a:cubicBezTo>
                <a:cubicBezTo>
                  <a:pt x="24" y="96"/>
                  <a:pt x="24" y="96"/>
                  <a:pt x="24" y="96"/>
                </a:cubicBezTo>
                <a:cubicBezTo>
                  <a:pt x="24" y="96"/>
                  <a:pt x="22" y="97"/>
                  <a:pt x="22" y="97"/>
                </a:cubicBezTo>
                <a:cubicBezTo>
                  <a:pt x="22" y="97"/>
                  <a:pt x="22" y="97"/>
                  <a:pt x="22" y="97"/>
                </a:cubicBezTo>
                <a:cubicBezTo>
                  <a:pt x="23" y="98"/>
                  <a:pt x="21" y="99"/>
                  <a:pt x="22" y="99"/>
                </a:cubicBezTo>
                <a:cubicBezTo>
                  <a:pt x="23" y="99"/>
                  <a:pt x="23" y="99"/>
                  <a:pt x="23" y="99"/>
                </a:cubicBezTo>
                <a:cubicBezTo>
                  <a:pt x="22" y="100"/>
                  <a:pt x="23" y="99"/>
                  <a:pt x="22" y="100"/>
                </a:cubicBezTo>
                <a:cubicBezTo>
                  <a:pt x="22" y="100"/>
                  <a:pt x="22" y="100"/>
                  <a:pt x="22" y="100"/>
                </a:cubicBezTo>
                <a:cubicBezTo>
                  <a:pt x="22" y="101"/>
                  <a:pt x="22" y="101"/>
                  <a:pt x="22" y="101"/>
                </a:cubicBezTo>
                <a:cubicBezTo>
                  <a:pt x="23" y="101"/>
                  <a:pt x="23" y="101"/>
                  <a:pt x="23" y="101"/>
                </a:cubicBezTo>
                <a:cubicBezTo>
                  <a:pt x="23" y="102"/>
                  <a:pt x="23" y="102"/>
                  <a:pt x="22" y="102"/>
                </a:cubicBezTo>
                <a:cubicBezTo>
                  <a:pt x="23" y="102"/>
                  <a:pt x="23" y="103"/>
                  <a:pt x="23" y="103"/>
                </a:cubicBezTo>
                <a:cubicBezTo>
                  <a:pt x="23" y="103"/>
                  <a:pt x="23" y="104"/>
                  <a:pt x="23" y="105"/>
                </a:cubicBezTo>
                <a:cubicBezTo>
                  <a:pt x="23" y="104"/>
                  <a:pt x="22" y="104"/>
                  <a:pt x="22" y="104"/>
                </a:cubicBezTo>
                <a:cubicBezTo>
                  <a:pt x="23" y="105"/>
                  <a:pt x="23" y="105"/>
                  <a:pt x="22" y="105"/>
                </a:cubicBezTo>
                <a:cubicBezTo>
                  <a:pt x="23" y="105"/>
                  <a:pt x="24" y="105"/>
                  <a:pt x="24" y="106"/>
                </a:cubicBezTo>
                <a:cubicBezTo>
                  <a:pt x="24" y="106"/>
                  <a:pt x="24" y="106"/>
                  <a:pt x="24" y="106"/>
                </a:cubicBezTo>
                <a:cubicBezTo>
                  <a:pt x="24" y="106"/>
                  <a:pt x="24" y="106"/>
                  <a:pt x="24" y="106"/>
                </a:cubicBezTo>
                <a:cubicBezTo>
                  <a:pt x="24" y="106"/>
                  <a:pt x="24" y="106"/>
                  <a:pt x="23" y="106"/>
                </a:cubicBezTo>
                <a:cubicBezTo>
                  <a:pt x="24" y="107"/>
                  <a:pt x="23" y="107"/>
                  <a:pt x="24" y="108"/>
                </a:cubicBezTo>
                <a:cubicBezTo>
                  <a:pt x="23" y="108"/>
                  <a:pt x="23" y="108"/>
                  <a:pt x="23" y="108"/>
                </a:cubicBezTo>
                <a:cubicBezTo>
                  <a:pt x="24" y="108"/>
                  <a:pt x="22" y="109"/>
                  <a:pt x="23" y="109"/>
                </a:cubicBezTo>
                <a:cubicBezTo>
                  <a:pt x="23" y="110"/>
                  <a:pt x="24" y="113"/>
                  <a:pt x="23" y="113"/>
                </a:cubicBezTo>
                <a:cubicBezTo>
                  <a:pt x="23" y="113"/>
                  <a:pt x="23" y="114"/>
                  <a:pt x="23" y="114"/>
                </a:cubicBezTo>
                <a:cubicBezTo>
                  <a:pt x="23" y="114"/>
                  <a:pt x="23" y="114"/>
                  <a:pt x="23" y="114"/>
                </a:cubicBezTo>
                <a:cubicBezTo>
                  <a:pt x="24" y="115"/>
                  <a:pt x="23" y="115"/>
                  <a:pt x="24" y="115"/>
                </a:cubicBezTo>
                <a:cubicBezTo>
                  <a:pt x="23" y="115"/>
                  <a:pt x="23" y="115"/>
                  <a:pt x="23" y="116"/>
                </a:cubicBezTo>
                <a:cubicBezTo>
                  <a:pt x="24" y="116"/>
                  <a:pt x="24" y="116"/>
                  <a:pt x="24" y="116"/>
                </a:cubicBezTo>
                <a:cubicBezTo>
                  <a:pt x="23" y="116"/>
                  <a:pt x="23" y="116"/>
                  <a:pt x="23" y="116"/>
                </a:cubicBezTo>
                <a:cubicBezTo>
                  <a:pt x="23" y="117"/>
                  <a:pt x="23" y="117"/>
                  <a:pt x="23" y="117"/>
                </a:cubicBezTo>
                <a:cubicBezTo>
                  <a:pt x="23" y="117"/>
                  <a:pt x="23" y="117"/>
                  <a:pt x="23" y="117"/>
                </a:cubicBezTo>
                <a:cubicBezTo>
                  <a:pt x="24" y="117"/>
                  <a:pt x="24" y="118"/>
                  <a:pt x="24" y="118"/>
                </a:cubicBezTo>
                <a:cubicBezTo>
                  <a:pt x="24" y="119"/>
                  <a:pt x="25" y="119"/>
                  <a:pt x="24" y="119"/>
                </a:cubicBezTo>
                <a:cubicBezTo>
                  <a:pt x="24" y="119"/>
                  <a:pt x="24" y="120"/>
                  <a:pt x="24" y="120"/>
                </a:cubicBezTo>
                <a:cubicBezTo>
                  <a:pt x="25" y="119"/>
                  <a:pt x="25" y="119"/>
                  <a:pt x="25" y="120"/>
                </a:cubicBezTo>
                <a:cubicBezTo>
                  <a:pt x="25" y="120"/>
                  <a:pt x="25" y="120"/>
                  <a:pt x="25" y="120"/>
                </a:cubicBezTo>
                <a:cubicBezTo>
                  <a:pt x="24" y="120"/>
                  <a:pt x="24" y="120"/>
                  <a:pt x="24" y="120"/>
                </a:cubicBezTo>
                <a:cubicBezTo>
                  <a:pt x="25" y="120"/>
                  <a:pt x="25" y="120"/>
                  <a:pt x="25" y="120"/>
                </a:cubicBezTo>
                <a:cubicBezTo>
                  <a:pt x="25" y="120"/>
                  <a:pt x="25" y="120"/>
                  <a:pt x="25" y="120"/>
                </a:cubicBezTo>
                <a:cubicBezTo>
                  <a:pt x="25" y="120"/>
                  <a:pt x="25" y="120"/>
                  <a:pt x="25" y="121"/>
                </a:cubicBezTo>
                <a:cubicBezTo>
                  <a:pt x="25" y="121"/>
                  <a:pt x="25" y="121"/>
                  <a:pt x="25" y="121"/>
                </a:cubicBezTo>
                <a:cubicBezTo>
                  <a:pt x="25" y="121"/>
                  <a:pt x="25" y="121"/>
                  <a:pt x="25" y="121"/>
                </a:cubicBezTo>
                <a:cubicBezTo>
                  <a:pt x="25" y="121"/>
                  <a:pt x="25" y="121"/>
                  <a:pt x="25" y="121"/>
                </a:cubicBezTo>
                <a:cubicBezTo>
                  <a:pt x="24" y="122"/>
                  <a:pt x="26" y="123"/>
                  <a:pt x="25" y="124"/>
                </a:cubicBezTo>
                <a:cubicBezTo>
                  <a:pt x="25" y="124"/>
                  <a:pt x="25" y="124"/>
                  <a:pt x="25" y="124"/>
                </a:cubicBezTo>
                <a:cubicBezTo>
                  <a:pt x="25" y="124"/>
                  <a:pt x="25" y="125"/>
                  <a:pt x="25" y="126"/>
                </a:cubicBezTo>
                <a:cubicBezTo>
                  <a:pt x="26" y="126"/>
                  <a:pt x="26" y="126"/>
                  <a:pt x="26" y="126"/>
                </a:cubicBezTo>
                <a:cubicBezTo>
                  <a:pt x="26" y="126"/>
                  <a:pt x="26" y="127"/>
                  <a:pt x="26" y="127"/>
                </a:cubicBezTo>
                <a:cubicBezTo>
                  <a:pt x="27" y="127"/>
                  <a:pt x="27" y="127"/>
                  <a:pt x="27" y="127"/>
                </a:cubicBezTo>
                <a:cubicBezTo>
                  <a:pt x="26" y="128"/>
                  <a:pt x="28" y="129"/>
                  <a:pt x="27" y="129"/>
                </a:cubicBezTo>
                <a:cubicBezTo>
                  <a:pt x="27" y="130"/>
                  <a:pt x="27" y="130"/>
                  <a:pt x="27" y="131"/>
                </a:cubicBezTo>
                <a:cubicBezTo>
                  <a:pt x="26" y="131"/>
                  <a:pt x="26" y="131"/>
                  <a:pt x="26" y="131"/>
                </a:cubicBezTo>
                <a:cubicBezTo>
                  <a:pt x="26" y="131"/>
                  <a:pt x="27" y="132"/>
                  <a:pt x="27" y="132"/>
                </a:cubicBezTo>
                <a:cubicBezTo>
                  <a:pt x="26" y="133"/>
                  <a:pt x="27" y="134"/>
                  <a:pt x="27" y="135"/>
                </a:cubicBezTo>
                <a:cubicBezTo>
                  <a:pt x="27" y="135"/>
                  <a:pt x="27" y="135"/>
                  <a:pt x="27" y="135"/>
                </a:cubicBezTo>
                <a:cubicBezTo>
                  <a:pt x="28" y="136"/>
                  <a:pt x="28" y="136"/>
                  <a:pt x="28" y="136"/>
                </a:cubicBezTo>
                <a:cubicBezTo>
                  <a:pt x="27" y="135"/>
                  <a:pt x="28" y="136"/>
                  <a:pt x="28" y="136"/>
                </a:cubicBezTo>
                <a:cubicBezTo>
                  <a:pt x="28" y="136"/>
                  <a:pt x="28" y="137"/>
                  <a:pt x="28" y="137"/>
                </a:cubicBezTo>
                <a:cubicBezTo>
                  <a:pt x="28" y="138"/>
                  <a:pt x="28" y="138"/>
                  <a:pt x="28" y="138"/>
                </a:cubicBezTo>
                <a:cubicBezTo>
                  <a:pt x="28" y="137"/>
                  <a:pt x="28" y="138"/>
                  <a:pt x="27" y="138"/>
                </a:cubicBezTo>
                <a:cubicBezTo>
                  <a:pt x="28" y="138"/>
                  <a:pt x="28" y="138"/>
                  <a:pt x="28" y="138"/>
                </a:cubicBezTo>
                <a:cubicBezTo>
                  <a:pt x="27" y="138"/>
                  <a:pt x="27" y="138"/>
                  <a:pt x="27" y="138"/>
                </a:cubicBezTo>
                <a:cubicBezTo>
                  <a:pt x="28" y="139"/>
                  <a:pt x="28" y="139"/>
                  <a:pt x="28" y="139"/>
                </a:cubicBezTo>
                <a:cubicBezTo>
                  <a:pt x="28" y="139"/>
                  <a:pt x="28" y="139"/>
                  <a:pt x="28" y="139"/>
                </a:cubicBezTo>
                <a:cubicBezTo>
                  <a:pt x="28" y="139"/>
                  <a:pt x="28" y="139"/>
                  <a:pt x="28" y="139"/>
                </a:cubicBezTo>
                <a:cubicBezTo>
                  <a:pt x="28" y="139"/>
                  <a:pt x="28" y="139"/>
                  <a:pt x="28" y="139"/>
                </a:cubicBezTo>
                <a:cubicBezTo>
                  <a:pt x="28" y="139"/>
                  <a:pt x="28" y="139"/>
                  <a:pt x="28" y="139"/>
                </a:cubicBezTo>
                <a:cubicBezTo>
                  <a:pt x="28" y="139"/>
                  <a:pt x="29" y="139"/>
                  <a:pt x="29" y="139"/>
                </a:cubicBezTo>
                <a:cubicBezTo>
                  <a:pt x="29" y="140"/>
                  <a:pt x="29" y="139"/>
                  <a:pt x="29" y="139"/>
                </a:cubicBezTo>
                <a:cubicBezTo>
                  <a:pt x="28" y="140"/>
                  <a:pt x="29" y="140"/>
                  <a:pt x="28" y="141"/>
                </a:cubicBezTo>
                <a:cubicBezTo>
                  <a:pt x="29" y="140"/>
                  <a:pt x="29" y="142"/>
                  <a:pt x="29" y="141"/>
                </a:cubicBezTo>
                <a:cubicBezTo>
                  <a:pt x="29" y="142"/>
                  <a:pt x="29" y="141"/>
                  <a:pt x="29" y="142"/>
                </a:cubicBezTo>
                <a:cubicBezTo>
                  <a:pt x="29" y="141"/>
                  <a:pt x="28" y="141"/>
                  <a:pt x="28" y="141"/>
                </a:cubicBezTo>
                <a:cubicBezTo>
                  <a:pt x="28" y="141"/>
                  <a:pt x="28" y="141"/>
                  <a:pt x="28" y="141"/>
                </a:cubicBezTo>
                <a:cubicBezTo>
                  <a:pt x="27" y="141"/>
                  <a:pt x="28" y="140"/>
                  <a:pt x="27" y="140"/>
                </a:cubicBezTo>
                <a:cubicBezTo>
                  <a:pt x="27" y="140"/>
                  <a:pt x="27" y="141"/>
                  <a:pt x="27" y="141"/>
                </a:cubicBezTo>
                <a:cubicBezTo>
                  <a:pt x="28" y="140"/>
                  <a:pt x="28" y="140"/>
                  <a:pt x="28" y="140"/>
                </a:cubicBezTo>
                <a:cubicBezTo>
                  <a:pt x="28" y="140"/>
                  <a:pt x="27" y="139"/>
                  <a:pt x="27" y="139"/>
                </a:cubicBezTo>
                <a:cubicBezTo>
                  <a:pt x="27" y="140"/>
                  <a:pt x="26" y="139"/>
                  <a:pt x="26" y="139"/>
                </a:cubicBezTo>
                <a:cubicBezTo>
                  <a:pt x="26" y="139"/>
                  <a:pt x="26" y="139"/>
                  <a:pt x="26" y="139"/>
                </a:cubicBezTo>
                <a:cubicBezTo>
                  <a:pt x="26" y="140"/>
                  <a:pt x="26" y="139"/>
                  <a:pt x="25" y="139"/>
                </a:cubicBezTo>
                <a:cubicBezTo>
                  <a:pt x="26" y="138"/>
                  <a:pt x="25" y="136"/>
                  <a:pt x="25" y="136"/>
                </a:cubicBezTo>
                <a:cubicBezTo>
                  <a:pt x="25" y="136"/>
                  <a:pt x="25" y="136"/>
                  <a:pt x="25" y="137"/>
                </a:cubicBezTo>
                <a:cubicBezTo>
                  <a:pt x="26" y="136"/>
                  <a:pt x="26" y="136"/>
                  <a:pt x="26" y="136"/>
                </a:cubicBezTo>
                <a:cubicBezTo>
                  <a:pt x="26" y="136"/>
                  <a:pt x="25" y="137"/>
                  <a:pt x="26" y="137"/>
                </a:cubicBezTo>
                <a:cubicBezTo>
                  <a:pt x="26" y="137"/>
                  <a:pt x="27" y="137"/>
                  <a:pt x="27" y="137"/>
                </a:cubicBezTo>
                <a:cubicBezTo>
                  <a:pt x="27" y="136"/>
                  <a:pt x="26" y="136"/>
                  <a:pt x="26" y="135"/>
                </a:cubicBezTo>
                <a:cubicBezTo>
                  <a:pt x="25" y="135"/>
                  <a:pt x="26" y="135"/>
                  <a:pt x="26" y="134"/>
                </a:cubicBezTo>
                <a:cubicBezTo>
                  <a:pt x="25" y="134"/>
                  <a:pt x="24" y="133"/>
                  <a:pt x="24" y="133"/>
                </a:cubicBezTo>
                <a:cubicBezTo>
                  <a:pt x="24" y="134"/>
                  <a:pt x="25" y="134"/>
                  <a:pt x="24" y="135"/>
                </a:cubicBezTo>
                <a:cubicBezTo>
                  <a:pt x="24" y="134"/>
                  <a:pt x="23" y="134"/>
                  <a:pt x="23" y="134"/>
                </a:cubicBezTo>
                <a:cubicBezTo>
                  <a:pt x="24" y="133"/>
                  <a:pt x="23" y="134"/>
                  <a:pt x="24" y="134"/>
                </a:cubicBezTo>
                <a:cubicBezTo>
                  <a:pt x="24" y="133"/>
                  <a:pt x="23" y="133"/>
                  <a:pt x="23" y="133"/>
                </a:cubicBezTo>
                <a:cubicBezTo>
                  <a:pt x="24" y="133"/>
                  <a:pt x="24" y="133"/>
                  <a:pt x="24" y="133"/>
                </a:cubicBezTo>
                <a:cubicBezTo>
                  <a:pt x="24" y="132"/>
                  <a:pt x="24" y="131"/>
                  <a:pt x="24" y="130"/>
                </a:cubicBezTo>
                <a:cubicBezTo>
                  <a:pt x="24" y="130"/>
                  <a:pt x="24" y="130"/>
                  <a:pt x="24" y="130"/>
                </a:cubicBezTo>
                <a:cubicBezTo>
                  <a:pt x="24" y="130"/>
                  <a:pt x="23" y="129"/>
                  <a:pt x="22" y="130"/>
                </a:cubicBezTo>
                <a:cubicBezTo>
                  <a:pt x="22" y="129"/>
                  <a:pt x="23" y="129"/>
                  <a:pt x="22" y="129"/>
                </a:cubicBezTo>
                <a:cubicBezTo>
                  <a:pt x="22" y="129"/>
                  <a:pt x="22" y="128"/>
                  <a:pt x="22" y="128"/>
                </a:cubicBezTo>
                <a:cubicBezTo>
                  <a:pt x="22" y="128"/>
                  <a:pt x="22" y="128"/>
                  <a:pt x="22" y="128"/>
                </a:cubicBezTo>
                <a:cubicBezTo>
                  <a:pt x="22" y="128"/>
                  <a:pt x="22" y="128"/>
                  <a:pt x="22" y="128"/>
                </a:cubicBezTo>
                <a:cubicBezTo>
                  <a:pt x="22" y="127"/>
                  <a:pt x="23" y="128"/>
                  <a:pt x="24" y="128"/>
                </a:cubicBezTo>
                <a:cubicBezTo>
                  <a:pt x="24" y="127"/>
                  <a:pt x="25" y="126"/>
                  <a:pt x="25" y="126"/>
                </a:cubicBezTo>
                <a:cubicBezTo>
                  <a:pt x="24" y="126"/>
                  <a:pt x="22" y="127"/>
                  <a:pt x="21" y="127"/>
                </a:cubicBezTo>
                <a:cubicBezTo>
                  <a:pt x="21" y="127"/>
                  <a:pt x="21" y="126"/>
                  <a:pt x="21" y="126"/>
                </a:cubicBezTo>
                <a:cubicBezTo>
                  <a:pt x="22" y="126"/>
                  <a:pt x="21" y="125"/>
                  <a:pt x="21" y="125"/>
                </a:cubicBezTo>
                <a:cubicBezTo>
                  <a:pt x="21" y="125"/>
                  <a:pt x="21" y="125"/>
                  <a:pt x="21" y="125"/>
                </a:cubicBezTo>
                <a:cubicBezTo>
                  <a:pt x="21" y="125"/>
                  <a:pt x="21" y="124"/>
                  <a:pt x="21" y="124"/>
                </a:cubicBezTo>
                <a:cubicBezTo>
                  <a:pt x="21" y="124"/>
                  <a:pt x="22" y="125"/>
                  <a:pt x="22" y="124"/>
                </a:cubicBezTo>
                <a:cubicBezTo>
                  <a:pt x="22" y="123"/>
                  <a:pt x="21" y="123"/>
                  <a:pt x="20" y="123"/>
                </a:cubicBezTo>
                <a:cubicBezTo>
                  <a:pt x="21" y="124"/>
                  <a:pt x="21" y="124"/>
                  <a:pt x="21" y="124"/>
                </a:cubicBezTo>
                <a:cubicBezTo>
                  <a:pt x="21" y="124"/>
                  <a:pt x="20" y="123"/>
                  <a:pt x="20" y="123"/>
                </a:cubicBezTo>
                <a:cubicBezTo>
                  <a:pt x="20" y="122"/>
                  <a:pt x="20" y="122"/>
                  <a:pt x="20" y="122"/>
                </a:cubicBezTo>
                <a:cubicBezTo>
                  <a:pt x="20" y="122"/>
                  <a:pt x="20" y="123"/>
                  <a:pt x="20" y="123"/>
                </a:cubicBezTo>
                <a:cubicBezTo>
                  <a:pt x="20" y="122"/>
                  <a:pt x="20" y="122"/>
                  <a:pt x="21" y="122"/>
                </a:cubicBezTo>
                <a:cubicBezTo>
                  <a:pt x="21" y="122"/>
                  <a:pt x="23" y="123"/>
                  <a:pt x="24" y="123"/>
                </a:cubicBezTo>
                <a:cubicBezTo>
                  <a:pt x="24" y="123"/>
                  <a:pt x="24" y="123"/>
                  <a:pt x="24" y="123"/>
                </a:cubicBezTo>
                <a:cubicBezTo>
                  <a:pt x="24" y="123"/>
                  <a:pt x="24" y="123"/>
                  <a:pt x="24" y="123"/>
                </a:cubicBezTo>
                <a:cubicBezTo>
                  <a:pt x="24" y="122"/>
                  <a:pt x="21" y="121"/>
                  <a:pt x="21" y="121"/>
                </a:cubicBezTo>
                <a:cubicBezTo>
                  <a:pt x="21" y="121"/>
                  <a:pt x="22" y="121"/>
                  <a:pt x="22" y="121"/>
                </a:cubicBezTo>
                <a:cubicBezTo>
                  <a:pt x="22" y="120"/>
                  <a:pt x="20" y="120"/>
                  <a:pt x="21" y="119"/>
                </a:cubicBezTo>
                <a:cubicBezTo>
                  <a:pt x="20" y="120"/>
                  <a:pt x="20" y="120"/>
                  <a:pt x="20" y="120"/>
                </a:cubicBezTo>
                <a:cubicBezTo>
                  <a:pt x="20" y="119"/>
                  <a:pt x="20" y="119"/>
                  <a:pt x="20" y="119"/>
                </a:cubicBezTo>
                <a:cubicBezTo>
                  <a:pt x="20" y="118"/>
                  <a:pt x="21" y="118"/>
                  <a:pt x="21" y="118"/>
                </a:cubicBezTo>
                <a:cubicBezTo>
                  <a:pt x="20" y="118"/>
                  <a:pt x="20" y="118"/>
                  <a:pt x="20" y="118"/>
                </a:cubicBezTo>
                <a:cubicBezTo>
                  <a:pt x="20" y="118"/>
                  <a:pt x="21" y="118"/>
                  <a:pt x="21" y="118"/>
                </a:cubicBezTo>
                <a:cubicBezTo>
                  <a:pt x="21" y="117"/>
                  <a:pt x="20" y="117"/>
                  <a:pt x="20" y="117"/>
                </a:cubicBezTo>
                <a:cubicBezTo>
                  <a:pt x="21" y="117"/>
                  <a:pt x="20" y="117"/>
                  <a:pt x="21" y="116"/>
                </a:cubicBezTo>
                <a:cubicBezTo>
                  <a:pt x="21" y="116"/>
                  <a:pt x="20" y="116"/>
                  <a:pt x="20" y="116"/>
                </a:cubicBezTo>
                <a:cubicBezTo>
                  <a:pt x="20" y="116"/>
                  <a:pt x="20" y="116"/>
                  <a:pt x="20" y="116"/>
                </a:cubicBezTo>
                <a:cubicBezTo>
                  <a:pt x="20" y="116"/>
                  <a:pt x="22" y="116"/>
                  <a:pt x="23" y="116"/>
                </a:cubicBezTo>
                <a:cubicBezTo>
                  <a:pt x="20" y="114"/>
                  <a:pt x="20" y="114"/>
                  <a:pt x="20" y="114"/>
                </a:cubicBezTo>
                <a:cubicBezTo>
                  <a:pt x="20" y="114"/>
                  <a:pt x="21" y="114"/>
                  <a:pt x="21" y="114"/>
                </a:cubicBezTo>
                <a:cubicBezTo>
                  <a:pt x="20" y="114"/>
                  <a:pt x="20" y="113"/>
                  <a:pt x="20" y="112"/>
                </a:cubicBezTo>
                <a:cubicBezTo>
                  <a:pt x="20" y="112"/>
                  <a:pt x="20" y="112"/>
                  <a:pt x="20" y="112"/>
                </a:cubicBezTo>
                <a:cubicBezTo>
                  <a:pt x="20" y="112"/>
                  <a:pt x="20" y="111"/>
                  <a:pt x="20" y="111"/>
                </a:cubicBezTo>
                <a:cubicBezTo>
                  <a:pt x="20" y="111"/>
                  <a:pt x="20" y="111"/>
                  <a:pt x="20" y="111"/>
                </a:cubicBezTo>
                <a:cubicBezTo>
                  <a:pt x="21" y="110"/>
                  <a:pt x="19" y="110"/>
                  <a:pt x="20" y="110"/>
                </a:cubicBezTo>
                <a:cubicBezTo>
                  <a:pt x="20" y="110"/>
                  <a:pt x="20" y="110"/>
                  <a:pt x="20" y="110"/>
                </a:cubicBezTo>
                <a:cubicBezTo>
                  <a:pt x="20" y="110"/>
                  <a:pt x="20" y="109"/>
                  <a:pt x="19" y="109"/>
                </a:cubicBezTo>
                <a:cubicBezTo>
                  <a:pt x="19" y="109"/>
                  <a:pt x="19" y="109"/>
                  <a:pt x="20" y="109"/>
                </a:cubicBezTo>
                <a:cubicBezTo>
                  <a:pt x="19" y="107"/>
                  <a:pt x="19" y="107"/>
                  <a:pt x="19" y="107"/>
                </a:cubicBezTo>
                <a:cubicBezTo>
                  <a:pt x="19" y="108"/>
                  <a:pt x="20" y="108"/>
                  <a:pt x="20" y="107"/>
                </a:cubicBezTo>
                <a:cubicBezTo>
                  <a:pt x="19" y="108"/>
                  <a:pt x="20" y="108"/>
                  <a:pt x="20" y="109"/>
                </a:cubicBezTo>
                <a:cubicBezTo>
                  <a:pt x="20" y="109"/>
                  <a:pt x="21" y="109"/>
                  <a:pt x="21" y="109"/>
                </a:cubicBezTo>
                <a:cubicBezTo>
                  <a:pt x="21" y="108"/>
                  <a:pt x="20" y="107"/>
                  <a:pt x="19" y="106"/>
                </a:cubicBezTo>
                <a:cubicBezTo>
                  <a:pt x="20" y="105"/>
                  <a:pt x="20" y="105"/>
                  <a:pt x="20" y="105"/>
                </a:cubicBezTo>
                <a:cubicBezTo>
                  <a:pt x="19" y="105"/>
                  <a:pt x="19" y="105"/>
                  <a:pt x="19" y="105"/>
                </a:cubicBezTo>
                <a:cubicBezTo>
                  <a:pt x="20" y="105"/>
                  <a:pt x="20" y="105"/>
                  <a:pt x="20" y="105"/>
                </a:cubicBezTo>
                <a:cubicBezTo>
                  <a:pt x="20" y="105"/>
                  <a:pt x="20" y="105"/>
                  <a:pt x="20" y="105"/>
                </a:cubicBezTo>
                <a:cubicBezTo>
                  <a:pt x="20" y="105"/>
                  <a:pt x="20" y="105"/>
                  <a:pt x="20" y="105"/>
                </a:cubicBezTo>
                <a:cubicBezTo>
                  <a:pt x="20" y="105"/>
                  <a:pt x="20" y="105"/>
                  <a:pt x="20" y="105"/>
                </a:cubicBezTo>
                <a:cubicBezTo>
                  <a:pt x="20" y="105"/>
                  <a:pt x="21" y="105"/>
                  <a:pt x="21" y="105"/>
                </a:cubicBezTo>
                <a:cubicBezTo>
                  <a:pt x="21" y="105"/>
                  <a:pt x="21" y="105"/>
                  <a:pt x="21" y="105"/>
                </a:cubicBezTo>
                <a:cubicBezTo>
                  <a:pt x="21" y="105"/>
                  <a:pt x="21" y="106"/>
                  <a:pt x="22" y="105"/>
                </a:cubicBezTo>
                <a:cubicBezTo>
                  <a:pt x="21" y="105"/>
                  <a:pt x="21" y="105"/>
                  <a:pt x="21" y="105"/>
                </a:cubicBezTo>
                <a:cubicBezTo>
                  <a:pt x="22" y="105"/>
                  <a:pt x="22" y="105"/>
                  <a:pt x="22" y="105"/>
                </a:cubicBezTo>
                <a:cubicBezTo>
                  <a:pt x="22" y="104"/>
                  <a:pt x="22" y="104"/>
                  <a:pt x="22" y="104"/>
                </a:cubicBezTo>
                <a:cubicBezTo>
                  <a:pt x="22" y="104"/>
                  <a:pt x="21" y="105"/>
                  <a:pt x="21" y="105"/>
                </a:cubicBezTo>
                <a:cubicBezTo>
                  <a:pt x="21" y="104"/>
                  <a:pt x="20" y="104"/>
                  <a:pt x="20" y="104"/>
                </a:cubicBezTo>
                <a:cubicBezTo>
                  <a:pt x="20" y="104"/>
                  <a:pt x="20" y="104"/>
                  <a:pt x="20" y="104"/>
                </a:cubicBezTo>
                <a:cubicBezTo>
                  <a:pt x="19" y="103"/>
                  <a:pt x="19" y="103"/>
                  <a:pt x="19" y="102"/>
                </a:cubicBezTo>
                <a:cubicBezTo>
                  <a:pt x="19" y="102"/>
                  <a:pt x="19" y="102"/>
                  <a:pt x="20" y="102"/>
                </a:cubicBezTo>
                <a:cubicBezTo>
                  <a:pt x="19" y="101"/>
                  <a:pt x="20" y="101"/>
                  <a:pt x="20" y="100"/>
                </a:cubicBezTo>
                <a:cubicBezTo>
                  <a:pt x="20" y="100"/>
                  <a:pt x="19" y="100"/>
                  <a:pt x="19" y="100"/>
                </a:cubicBezTo>
                <a:cubicBezTo>
                  <a:pt x="19" y="100"/>
                  <a:pt x="19" y="100"/>
                  <a:pt x="19" y="100"/>
                </a:cubicBezTo>
                <a:cubicBezTo>
                  <a:pt x="19" y="99"/>
                  <a:pt x="19" y="99"/>
                  <a:pt x="19" y="99"/>
                </a:cubicBezTo>
                <a:cubicBezTo>
                  <a:pt x="19" y="99"/>
                  <a:pt x="19" y="100"/>
                  <a:pt x="19" y="99"/>
                </a:cubicBezTo>
                <a:cubicBezTo>
                  <a:pt x="19" y="99"/>
                  <a:pt x="19" y="98"/>
                  <a:pt x="19" y="97"/>
                </a:cubicBezTo>
                <a:cubicBezTo>
                  <a:pt x="19" y="97"/>
                  <a:pt x="18" y="98"/>
                  <a:pt x="18" y="97"/>
                </a:cubicBezTo>
                <a:cubicBezTo>
                  <a:pt x="19" y="97"/>
                  <a:pt x="19" y="97"/>
                  <a:pt x="19" y="96"/>
                </a:cubicBezTo>
                <a:cubicBezTo>
                  <a:pt x="19" y="96"/>
                  <a:pt x="19" y="96"/>
                  <a:pt x="18" y="96"/>
                </a:cubicBezTo>
                <a:cubicBezTo>
                  <a:pt x="19" y="96"/>
                  <a:pt x="19" y="96"/>
                  <a:pt x="19" y="96"/>
                </a:cubicBezTo>
                <a:cubicBezTo>
                  <a:pt x="19" y="95"/>
                  <a:pt x="19" y="95"/>
                  <a:pt x="19" y="95"/>
                </a:cubicBezTo>
                <a:cubicBezTo>
                  <a:pt x="19" y="95"/>
                  <a:pt x="19" y="94"/>
                  <a:pt x="19" y="94"/>
                </a:cubicBezTo>
                <a:cubicBezTo>
                  <a:pt x="19" y="94"/>
                  <a:pt x="18" y="95"/>
                  <a:pt x="18" y="95"/>
                </a:cubicBezTo>
                <a:cubicBezTo>
                  <a:pt x="18" y="94"/>
                  <a:pt x="18" y="94"/>
                  <a:pt x="19" y="94"/>
                </a:cubicBezTo>
                <a:cubicBezTo>
                  <a:pt x="19" y="94"/>
                  <a:pt x="19" y="94"/>
                  <a:pt x="19" y="94"/>
                </a:cubicBezTo>
                <a:cubicBezTo>
                  <a:pt x="20" y="93"/>
                  <a:pt x="18" y="93"/>
                  <a:pt x="20" y="93"/>
                </a:cubicBezTo>
                <a:cubicBezTo>
                  <a:pt x="19" y="93"/>
                  <a:pt x="20" y="93"/>
                  <a:pt x="20" y="93"/>
                </a:cubicBezTo>
                <a:cubicBezTo>
                  <a:pt x="20" y="93"/>
                  <a:pt x="20" y="93"/>
                  <a:pt x="20" y="93"/>
                </a:cubicBezTo>
                <a:cubicBezTo>
                  <a:pt x="20" y="93"/>
                  <a:pt x="20" y="93"/>
                  <a:pt x="20" y="93"/>
                </a:cubicBezTo>
                <a:cubicBezTo>
                  <a:pt x="20" y="93"/>
                  <a:pt x="20" y="92"/>
                  <a:pt x="20" y="92"/>
                </a:cubicBezTo>
                <a:cubicBezTo>
                  <a:pt x="20" y="92"/>
                  <a:pt x="20" y="92"/>
                  <a:pt x="20" y="92"/>
                </a:cubicBezTo>
                <a:cubicBezTo>
                  <a:pt x="20" y="91"/>
                  <a:pt x="20" y="91"/>
                  <a:pt x="20" y="91"/>
                </a:cubicBezTo>
                <a:cubicBezTo>
                  <a:pt x="20" y="91"/>
                  <a:pt x="20" y="91"/>
                  <a:pt x="20" y="91"/>
                </a:cubicBezTo>
                <a:cubicBezTo>
                  <a:pt x="20" y="90"/>
                  <a:pt x="20" y="90"/>
                  <a:pt x="20" y="90"/>
                </a:cubicBezTo>
                <a:cubicBezTo>
                  <a:pt x="20" y="91"/>
                  <a:pt x="20" y="90"/>
                  <a:pt x="20" y="90"/>
                </a:cubicBezTo>
                <a:cubicBezTo>
                  <a:pt x="20" y="89"/>
                  <a:pt x="19" y="89"/>
                  <a:pt x="20" y="89"/>
                </a:cubicBezTo>
                <a:cubicBezTo>
                  <a:pt x="19" y="89"/>
                  <a:pt x="20" y="89"/>
                  <a:pt x="20" y="89"/>
                </a:cubicBezTo>
                <a:cubicBezTo>
                  <a:pt x="20" y="89"/>
                  <a:pt x="20" y="89"/>
                  <a:pt x="20" y="89"/>
                </a:cubicBezTo>
                <a:cubicBezTo>
                  <a:pt x="19" y="88"/>
                  <a:pt x="20" y="87"/>
                  <a:pt x="19" y="86"/>
                </a:cubicBezTo>
                <a:cubicBezTo>
                  <a:pt x="19" y="86"/>
                  <a:pt x="19" y="86"/>
                  <a:pt x="20" y="87"/>
                </a:cubicBezTo>
                <a:cubicBezTo>
                  <a:pt x="20" y="87"/>
                  <a:pt x="20" y="87"/>
                  <a:pt x="20" y="87"/>
                </a:cubicBezTo>
                <a:cubicBezTo>
                  <a:pt x="20" y="87"/>
                  <a:pt x="20" y="87"/>
                  <a:pt x="20" y="87"/>
                </a:cubicBezTo>
                <a:close/>
                <a:moveTo>
                  <a:pt x="19" y="94"/>
                </a:moveTo>
                <a:cubicBezTo>
                  <a:pt x="19" y="94"/>
                  <a:pt x="19" y="94"/>
                  <a:pt x="19" y="94"/>
                </a:cubicBezTo>
                <a:cubicBezTo>
                  <a:pt x="20" y="94"/>
                  <a:pt x="20" y="94"/>
                  <a:pt x="19" y="94"/>
                </a:cubicBezTo>
                <a:close/>
                <a:moveTo>
                  <a:pt x="20" y="105"/>
                </a:moveTo>
                <a:cubicBezTo>
                  <a:pt x="20" y="106"/>
                  <a:pt x="20" y="106"/>
                  <a:pt x="20" y="106"/>
                </a:cubicBezTo>
                <a:cubicBezTo>
                  <a:pt x="20" y="106"/>
                  <a:pt x="20" y="106"/>
                  <a:pt x="20" y="105"/>
                </a:cubicBezTo>
                <a:close/>
                <a:moveTo>
                  <a:pt x="28" y="137"/>
                </a:moveTo>
                <a:cubicBezTo>
                  <a:pt x="28" y="137"/>
                  <a:pt x="28" y="137"/>
                  <a:pt x="28" y="137"/>
                </a:cubicBezTo>
                <a:cubicBezTo>
                  <a:pt x="28" y="137"/>
                  <a:pt x="28" y="136"/>
                  <a:pt x="28" y="137"/>
                </a:cubicBezTo>
                <a:close/>
                <a:moveTo>
                  <a:pt x="28" y="137"/>
                </a:moveTo>
                <a:cubicBezTo>
                  <a:pt x="28" y="137"/>
                  <a:pt x="28" y="137"/>
                  <a:pt x="28" y="137"/>
                </a:cubicBezTo>
                <a:cubicBezTo>
                  <a:pt x="28" y="137"/>
                  <a:pt x="28" y="137"/>
                  <a:pt x="28" y="137"/>
                </a:cubicBezTo>
                <a:cubicBezTo>
                  <a:pt x="27" y="137"/>
                  <a:pt x="27" y="137"/>
                  <a:pt x="28" y="137"/>
                </a:cubicBezTo>
                <a:close/>
                <a:moveTo>
                  <a:pt x="31" y="69"/>
                </a:moveTo>
                <a:cubicBezTo>
                  <a:pt x="32" y="69"/>
                  <a:pt x="32" y="69"/>
                  <a:pt x="32" y="69"/>
                </a:cubicBezTo>
                <a:cubicBezTo>
                  <a:pt x="32" y="68"/>
                  <a:pt x="31" y="68"/>
                  <a:pt x="31" y="69"/>
                </a:cubicBezTo>
                <a:close/>
                <a:moveTo>
                  <a:pt x="20" y="105"/>
                </a:moveTo>
                <a:cubicBezTo>
                  <a:pt x="20" y="105"/>
                  <a:pt x="20" y="105"/>
                  <a:pt x="20" y="105"/>
                </a:cubicBezTo>
                <a:cubicBezTo>
                  <a:pt x="20" y="105"/>
                  <a:pt x="20" y="105"/>
                  <a:pt x="20" y="105"/>
                </a:cubicBezTo>
                <a:close/>
                <a:moveTo>
                  <a:pt x="21" y="82"/>
                </a:moveTo>
                <a:cubicBezTo>
                  <a:pt x="21" y="82"/>
                  <a:pt x="21" y="82"/>
                  <a:pt x="21" y="82"/>
                </a:cubicBezTo>
                <a:cubicBezTo>
                  <a:pt x="21" y="82"/>
                  <a:pt x="21" y="82"/>
                  <a:pt x="21" y="82"/>
                </a:cubicBezTo>
                <a:close/>
                <a:moveTo>
                  <a:pt x="22" y="128"/>
                </a:moveTo>
                <a:cubicBezTo>
                  <a:pt x="22" y="128"/>
                  <a:pt x="22" y="128"/>
                  <a:pt x="22" y="128"/>
                </a:cubicBezTo>
                <a:cubicBezTo>
                  <a:pt x="22" y="128"/>
                  <a:pt x="22" y="128"/>
                  <a:pt x="22" y="128"/>
                </a:cubicBezTo>
                <a:close/>
                <a:moveTo>
                  <a:pt x="29" y="141"/>
                </a:moveTo>
                <a:cubicBezTo>
                  <a:pt x="29" y="140"/>
                  <a:pt x="29" y="140"/>
                  <a:pt x="29" y="140"/>
                </a:cubicBezTo>
                <a:cubicBezTo>
                  <a:pt x="29" y="140"/>
                  <a:pt x="29" y="140"/>
                  <a:pt x="29" y="141"/>
                </a:cubicBezTo>
                <a:cubicBezTo>
                  <a:pt x="29" y="141"/>
                  <a:pt x="29" y="140"/>
                  <a:pt x="29" y="141"/>
                </a:cubicBezTo>
                <a:close/>
                <a:moveTo>
                  <a:pt x="28" y="145"/>
                </a:moveTo>
                <a:cubicBezTo>
                  <a:pt x="28" y="145"/>
                  <a:pt x="28" y="145"/>
                  <a:pt x="28" y="145"/>
                </a:cubicBezTo>
                <a:cubicBezTo>
                  <a:pt x="28" y="145"/>
                  <a:pt x="28" y="145"/>
                  <a:pt x="28" y="145"/>
                </a:cubicBezTo>
                <a:cubicBezTo>
                  <a:pt x="28" y="145"/>
                  <a:pt x="28" y="145"/>
                  <a:pt x="28" y="145"/>
                </a:cubicBezTo>
                <a:close/>
                <a:moveTo>
                  <a:pt x="28" y="141"/>
                </a:moveTo>
                <a:cubicBezTo>
                  <a:pt x="28" y="142"/>
                  <a:pt x="28" y="142"/>
                  <a:pt x="28" y="142"/>
                </a:cubicBezTo>
                <a:cubicBezTo>
                  <a:pt x="28" y="142"/>
                  <a:pt x="28" y="142"/>
                  <a:pt x="28" y="142"/>
                </a:cubicBezTo>
                <a:cubicBezTo>
                  <a:pt x="28" y="142"/>
                  <a:pt x="28" y="142"/>
                  <a:pt x="28" y="141"/>
                </a:cubicBezTo>
                <a:close/>
                <a:moveTo>
                  <a:pt x="28" y="142"/>
                </a:moveTo>
                <a:cubicBezTo>
                  <a:pt x="28" y="142"/>
                  <a:pt x="28" y="142"/>
                  <a:pt x="28" y="142"/>
                </a:cubicBezTo>
                <a:cubicBezTo>
                  <a:pt x="28" y="142"/>
                  <a:pt x="28" y="142"/>
                  <a:pt x="28" y="142"/>
                </a:cubicBezTo>
                <a:close/>
                <a:moveTo>
                  <a:pt x="28" y="138"/>
                </a:moveTo>
                <a:cubicBezTo>
                  <a:pt x="28" y="138"/>
                  <a:pt x="29" y="138"/>
                  <a:pt x="28" y="138"/>
                </a:cubicBezTo>
                <a:cubicBezTo>
                  <a:pt x="29" y="138"/>
                  <a:pt x="28" y="138"/>
                  <a:pt x="28" y="138"/>
                </a:cubicBezTo>
                <a:close/>
                <a:moveTo>
                  <a:pt x="27" y="142"/>
                </a:moveTo>
                <a:cubicBezTo>
                  <a:pt x="27" y="142"/>
                  <a:pt x="27" y="142"/>
                  <a:pt x="27" y="142"/>
                </a:cubicBezTo>
                <a:cubicBezTo>
                  <a:pt x="27" y="142"/>
                  <a:pt x="27" y="142"/>
                  <a:pt x="27" y="142"/>
                </a:cubicBezTo>
                <a:close/>
                <a:moveTo>
                  <a:pt x="26" y="140"/>
                </a:moveTo>
                <a:cubicBezTo>
                  <a:pt x="26" y="140"/>
                  <a:pt x="26" y="140"/>
                  <a:pt x="26" y="140"/>
                </a:cubicBezTo>
                <a:cubicBezTo>
                  <a:pt x="26" y="140"/>
                  <a:pt x="27" y="140"/>
                  <a:pt x="27" y="140"/>
                </a:cubicBezTo>
                <a:cubicBezTo>
                  <a:pt x="27" y="140"/>
                  <a:pt x="27" y="140"/>
                  <a:pt x="26" y="140"/>
                </a:cubicBezTo>
                <a:close/>
                <a:moveTo>
                  <a:pt x="27" y="140"/>
                </a:moveTo>
                <a:cubicBezTo>
                  <a:pt x="27" y="140"/>
                  <a:pt x="27" y="141"/>
                  <a:pt x="27" y="141"/>
                </a:cubicBezTo>
                <a:cubicBezTo>
                  <a:pt x="27" y="140"/>
                  <a:pt x="27" y="140"/>
                  <a:pt x="27" y="140"/>
                </a:cubicBezTo>
                <a:close/>
                <a:moveTo>
                  <a:pt x="26" y="141"/>
                </a:moveTo>
                <a:cubicBezTo>
                  <a:pt x="26" y="141"/>
                  <a:pt x="26" y="141"/>
                  <a:pt x="26" y="141"/>
                </a:cubicBezTo>
                <a:cubicBezTo>
                  <a:pt x="26" y="141"/>
                  <a:pt x="26" y="141"/>
                  <a:pt x="26" y="141"/>
                </a:cubicBezTo>
                <a:close/>
                <a:moveTo>
                  <a:pt x="25" y="135"/>
                </a:moveTo>
                <a:cubicBezTo>
                  <a:pt x="25" y="134"/>
                  <a:pt x="25" y="134"/>
                  <a:pt x="25" y="134"/>
                </a:cubicBezTo>
                <a:cubicBezTo>
                  <a:pt x="25" y="134"/>
                  <a:pt x="25" y="134"/>
                  <a:pt x="25" y="134"/>
                </a:cubicBezTo>
                <a:cubicBezTo>
                  <a:pt x="25" y="135"/>
                  <a:pt x="25" y="135"/>
                  <a:pt x="25" y="135"/>
                </a:cubicBezTo>
                <a:close/>
                <a:moveTo>
                  <a:pt x="24" y="136"/>
                </a:moveTo>
                <a:cubicBezTo>
                  <a:pt x="24" y="136"/>
                  <a:pt x="24" y="136"/>
                  <a:pt x="25" y="136"/>
                </a:cubicBezTo>
                <a:cubicBezTo>
                  <a:pt x="24" y="136"/>
                  <a:pt x="24" y="136"/>
                  <a:pt x="24" y="136"/>
                </a:cubicBezTo>
                <a:close/>
                <a:moveTo>
                  <a:pt x="24" y="135"/>
                </a:moveTo>
                <a:cubicBezTo>
                  <a:pt x="24" y="135"/>
                  <a:pt x="23" y="134"/>
                  <a:pt x="23" y="135"/>
                </a:cubicBezTo>
                <a:cubicBezTo>
                  <a:pt x="23" y="135"/>
                  <a:pt x="24" y="136"/>
                  <a:pt x="24" y="135"/>
                </a:cubicBezTo>
                <a:close/>
                <a:moveTo>
                  <a:pt x="23" y="127"/>
                </a:moveTo>
                <a:cubicBezTo>
                  <a:pt x="23" y="127"/>
                  <a:pt x="23" y="127"/>
                  <a:pt x="23" y="127"/>
                </a:cubicBezTo>
                <a:cubicBezTo>
                  <a:pt x="24" y="127"/>
                  <a:pt x="24" y="127"/>
                  <a:pt x="24" y="127"/>
                </a:cubicBezTo>
                <a:lnTo>
                  <a:pt x="23" y="127"/>
                </a:lnTo>
                <a:close/>
                <a:moveTo>
                  <a:pt x="20" y="120"/>
                </a:moveTo>
                <a:cubicBezTo>
                  <a:pt x="20" y="121"/>
                  <a:pt x="20" y="120"/>
                  <a:pt x="20" y="121"/>
                </a:cubicBezTo>
                <a:cubicBezTo>
                  <a:pt x="20" y="121"/>
                  <a:pt x="20" y="121"/>
                  <a:pt x="21" y="121"/>
                </a:cubicBezTo>
                <a:cubicBezTo>
                  <a:pt x="20" y="120"/>
                  <a:pt x="20" y="120"/>
                  <a:pt x="20" y="120"/>
                </a:cubicBezTo>
                <a:close/>
                <a:moveTo>
                  <a:pt x="21" y="121"/>
                </a:moveTo>
                <a:cubicBezTo>
                  <a:pt x="21" y="121"/>
                  <a:pt x="21" y="121"/>
                  <a:pt x="21" y="121"/>
                </a:cubicBezTo>
                <a:cubicBezTo>
                  <a:pt x="21" y="121"/>
                  <a:pt x="21" y="121"/>
                  <a:pt x="21" y="121"/>
                </a:cubicBezTo>
                <a:close/>
                <a:moveTo>
                  <a:pt x="49" y="54"/>
                </a:moveTo>
                <a:cubicBezTo>
                  <a:pt x="49" y="54"/>
                  <a:pt x="49" y="54"/>
                  <a:pt x="49" y="54"/>
                </a:cubicBezTo>
                <a:cubicBezTo>
                  <a:pt x="49" y="54"/>
                  <a:pt x="49" y="54"/>
                  <a:pt x="49" y="54"/>
                </a:cubicBezTo>
                <a:close/>
                <a:moveTo>
                  <a:pt x="49" y="53"/>
                </a:moveTo>
                <a:cubicBezTo>
                  <a:pt x="50" y="53"/>
                  <a:pt x="50" y="53"/>
                  <a:pt x="50" y="53"/>
                </a:cubicBezTo>
                <a:cubicBezTo>
                  <a:pt x="50" y="53"/>
                  <a:pt x="50" y="53"/>
                  <a:pt x="50" y="53"/>
                </a:cubicBezTo>
                <a:cubicBezTo>
                  <a:pt x="50" y="53"/>
                  <a:pt x="49" y="53"/>
                  <a:pt x="49" y="53"/>
                </a:cubicBezTo>
                <a:close/>
                <a:moveTo>
                  <a:pt x="18" y="95"/>
                </a:moveTo>
                <a:cubicBezTo>
                  <a:pt x="18" y="95"/>
                  <a:pt x="18" y="95"/>
                  <a:pt x="18" y="95"/>
                </a:cubicBezTo>
                <a:cubicBezTo>
                  <a:pt x="18" y="95"/>
                  <a:pt x="18" y="95"/>
                  <a:pt x="18" y="95"/>
                </a:cubicBezTo>
                <a:close/>
                <a:moveTo>
                  <a:pt x="19" y="90"/>
                </a:moveTo>
                <a:cubicBezTo>
                  <a:pt x="19" y="90"/>
                  <a:pt x="19" y="90"/>
                  <a:pt x="19" y="90"/>
                </a:cubicBezTo>
                <a:cubicBezTo>
                  <a:pt x="20" y="90"/>
                  <a:pt x="20" y="90"/>
                  <a:pt x="20" y="90"/>
                </a:cubicBezTo>
                <a:lnTo>
                  <a:pt x="19" y="90"/>
                </a:lnTo>
                <a:close/>
                <a:moveTo>
                  <a:pt x="19" y="85"/>
                </a:moveTo>
                <a:cubicBezTo>
                  <a:pt x="19" y="85"/>
                  <a:pt x="19" y="85"/>
                  <a:pt x="19" y="86"/>
                </a:cubicBezTo>
                <a:cubicBezTo>
                  <a:pt x="19" y="85"/>
                  <a:pt x="20" y="85"/>
                  <a:pt x="19" y="85"/>
                </a:cubicBezTo>
                <a:close/>
                <a:moveTo>
                  <a:pt x="75" y="50"/>
                </a:moveTo>
                <a:cubicBezTo>
                  <a:pt x="75" y="50"/>
                  <a:pt x="75" y="50"/>
                  <a:pt x="75" y="50"/>
                </a:cubicBezTo>
                <a:cubicBezTo>
                  <a:pt x="75" y="50"/>
                  <a:pt x="75" y="50"/>
                  <a:pt x="75" y="50"/>
                </a:cubicBezTo>
                <a:close/>
                <a:moveTo>
                  <a:pt x="74" y="51"/>
                </a:moveTo>
                <a:cubicBezTo>
                  <a:pt x="74" y="51"/>
                  <a:pt x="74" y="51"/>
                  <a:pt x="74" y="51"/>
                </a:cubicBezTo>
                <a:cubicBezTo>
                  <a:pt x="74" y="51"/>
                  <a:pt x="74" y="51"/>
                  <a:pt x="74" y="51"/>
                </a:cubicBezTo>
                <a:close/>
                <a:moveTo>
                  <a:pt x="74" y="51"/>
                </a:moveTo>
                <a:cubicBezTo>
                  <a:pt x="74" y="52"/>
                  <a:pt x="74" y="51"/>
                  <a:pt x="74" y="51"/>
                </a:cubicBezTo>
                <a:cubicBezTo>
                  <a:pt x="74" y="51"/>
                  <a:pt x="74" y="51"/>
                  <a:pt x="74" y="51"/>
                </a:cubicBezTo>
                <a:cubicBezTo>
                  <a:pt x="74" y="51"/>
                  <a:pt x="74" y="51"/>
                  <a:pt x="74" y="51"/>
                </a:cubicBezTo>
                <a:cubicBezTo>
                  <a:pt x="74" y="51"/>
                  <a:pt x="74" y="51"/>
                  <a:pt x="74" y="51"/>
                </a:cubicBezTo>
                <a:close/>
                <a:moveTo>
                  <a:pt x="74" y="49"/>
                </a:moveTo>
                <a:cubicBezTo>
                  <a:pt x="74" y="50"/>
                  <a:pt x="74" y="50"/>
                  <a:pt x="74" y="50"/>
                </a:cubicBezTo>
                <a:cubicBezTo>
                  <a:pt x="74" y="50"/>
                  <a:pt x="74" y="50"/>
                  <a:pt x="74" y="50"/>
                </a:cubicBezTo>
                <a:cubicBezTo>
                  <a:pt x="74" y="50"/>
                  <a:pt x="74" y="50"/>
                  <a:pt x="74" y="49"/>
                </a:cubicBezTo>
                <a:close/>
                <a:moveTo>
                  <a:pt x="74" y="50"/>
                </a:moveTo>
                <a:cubicBezTo>
                  <a:pt x="74" y="49"/>
                  <a:pt x="74" y="49"/>
                  <a:pt x="74" y="50"/>
                </a:cubicBezTo>
                <a:close/>
                <a:moveTo>
                  <a:pt x="73" y="50"/>
                </a:moveTo>
                <a:cubicBezTo>
                  <a:pt x="74" y="49"/>
                  <a:pt x="74" y="49"/>
                  <a:pt x="74" y="49"/>
                </a:cubicBezTo>
                <a:cubicBezTo>
                  <a:pt x="74" y="49"/>
                  <a:pt x="74" y="49"/>
                  <a:pt x="74" y="49"/>
                </a:cubicBezTo>
                <a:cubicBezTo>
                  <a:pt x="73" y="49"/>
                  <a:pt x="73" y="49"/>
                  <a:pt x="73" y="50"/>
                </a:cubicBezTo>
                <a:close/>
                <a:moveTo>
                  <a:pt x="73" y="50"/>
                </a:moveTo>
                <a:cubicBezTo>
                  <a:pt x="73" y="50"/>
                  <a:pt x="73" y="50"/>
                  <a:pt x="73" y="50"/>
                </a:cubicBezTo>
                <a:cubicBezTo>
                  <a:pt x="73" y="50"/>
                  <a:pt x="73" y="50"/>
                  <a:pt x="73" y="50"/>
                </a:cubicBezTo>
                <a:close/>
                <a:moveTo>
                  <a:pt x="73" y="50"/>
                </a:moveTo>
                <a:cubicBezTo>
                  <a:pt x="73" y="50"/>
                  <a:pt x="73" y="50"/>
                  <a:pt x="73" y="50"/>
                </a:cubicBezTo>
                <a:cubicBezTo>
                  <a:pt x="73" y="50"/>
                  <a:pt x="73" y="50"/>
                  <a:pt x="73" y="50"/>
                </a:cubicBezTo>
                <a:cubicBezTo>
                  <a:pt x="73" y="50"/>
                  <a:pt x="73" y="50"/>
                  <a:pt x="73" y="50"/>
                </a:cubicBezTo>
                <a:close/>
                <a:moveTo>
                  <a:pt x="74" y="50"/>
                </a:moveTo>
                <a:cubicBezTo>
                  <a:pt x="74" y="50"/>
                  <a:pt x="74" y="50"/>
                  <a:pt x="73" y="50"/>
                </a:cubicBezTo>
                <a:cubicBezTo>
                  <a:pt x="74" y="50"/>
                  <a:pt x="74" y="50"/>
                  <a:pt x="74" y="50"/>
                </a:cubicBezTo>
                <a:close/>
                <a:moveTo>
                  <a:pt x="74" y="52"/>
                </a:moveTo>
                <a:cubicBezTo>
                  <a:pt x="74" y="52"/>
                  <a:pt x="74" y="52"/>
                  <a:pt x="74" y="52"/>
                </a:cubicBezTo>
                <a:cubicBezTo>
                  <a:pt x="74" y="52"/>
                  <a:pt x="74" y="52"/>
                  <a:pt x="74" y="52"/>
                </a:cubicBezTo>
                <a:cubicBezTo>
                  <a:pt x="74" y="52"/>
                  <a:pt x="74" y="52"/>
                  <a:pt x="74" y="52"/>
                </a:cubicBezTo>
                <a:close/>
                <a:moveTo>
                  <a:pt x="73" y="49"/>
                </a:moveTo>
                <a:cubicBezTo>
                  <a:pt x="73" y="49"/>
                  <a:pt x="73" y="50"/>
                  <a:pt x="73" y="50"/>
                </a:cubicBezTo>
                <a:cubicBezTo>
                  <a:pt x="73" y="50"/>
                  <a:pt x="73" y="50"/>
                  <a:pt x="73" y="50"/>
                </a:cubicBezTo>
                <a:cubicBezTo>
                  <a:pt x="73" y="49"/>
                  <a:pt x="73" y="49"/>
                  <a:pt x="73" y="49"/>
                </a:cubicBezTo>
                <a:close/>
                <a:moveTo>
                  <a:pt x="73" y="50"/>
                </a:moveTo>
                <a:cubicBezTo>
                  <a:pt x="73" y="50"/>
                  <a:pt x="73" y="50"/>
                  <a:pt x="73" y="50"/>
                </a:cubicBezTo>
                <a:cubicBezTo>
                  <a:pt x="73" y="50"/>
                  <a:pt x="73" y="50"/>
                  <a:pt x="73" y="50"/>
                </a:cubicBezTo>
                <a:close/>
                <a:moveTo>
                  <a:pt x="73" y="51"/>
                </a:moveTo>
                <a:cubicBezTo>
                  <a:pt x="73" y="50"/>
                  <a:pt x="73" y="50"/>
                  <a:pt x="73" y="50"/>
                </a:cubicBezTo>
                <a:cubicBezTo>
                  <a:pt x="73" y="51"/>
                  <a:pt x="73" y="51"/>
                  <a:pt x="73" y="51"/>
                </a:cubicBezTo>
                <a:close/>
                <a:moveTo>
                  <a:pt x="73" y="49"/>
                </a:moveTo>
                <a:cubicBezTo>
                  <a:pt x="73" y="49"/>
                  <a:pt x="73" y="49"/>
                  <a:pt x="73" y="49"/>
                </a:cubicBezTo>
                <a:cubicBezTo>
                  <a:pt x="73" y="49"/>
                  <a:pt x="73" y="49"/>
                  <a:pt x="73" y="49"/>
                </a:cubicBezTo>
                <a:close/>
                <a:moveTo>
                  <a:pt x="72" y="49"/>
                </a:moveTo>
                <a:cubicBezTo>
                  <a:pt x="73" y="49"/>
                  <a:pt x="73" y="49"/>
                  <a:pt x="73" y="48"/>
                </a:cubicBezTo>
                <a:cubicBezTo>
                  <a:pt x="73" y="48"/>
                  <a:pt x="72" y="49"/>
                  <a:pt x="72" y="49"/>
                </a:cubicBezTo>
                <a:cubicBezTo>
                  <a:pt x="72" y="49"/>
                  <a:pt x="72" y="49"/>
                  <a:pt x="72" y="49"/>
                </a:cubicBezTo>
                <a:close/>
                <a:moveTo>
                  <a:pt x="72" y="49"/>
                </a:moveTo>
                <a:cubicBezTo>
                  <a:pt x="72" y="49"/>
                  <a:pt x="72" y="49"/>
                  <a:pt x="72" y="49"/>
                </a:cubicBezTo>
                <a:cubicBezTo>
                  <a:pt x="72" y="49"/>
                  <a:pt x="72" y="49"/>
                  <a:pt x="72" y="49"/>
                </a:cubicBezTo>
                <a:close/>
                <a:moveTo>
                  <a:pt x="73" y="50"/>
                </a:moveTo>
                <a:cubicBezTo>
                  <a:pt x="73" y="50"/>
                  <a:pt x="73" y="50"/>
                  <a:pt x="73" y="49"/>
                </a:cubicBezTo>
                <a:cubicBezTo>
                  <a:pt x="73" y="50"/>
                  <a:pt x="73" y="50"/>
                  <a:pt x="73" y="50"/>
                </a:cubicBezTo>
                <a:close/>
                <a:moveTo>
                  <a:pt x="73" y="50"/>
                </a:moveTo>
                <a:cubicBezTo>
                  <a:pt x="73" y="50"/>
                  <a:pt x="73" y="50"/>
                  <a:pt x="73" y="50"/>
                </a:cubicBezTo>
                <a:cubicBezTo>
                  <a:pt x="73" y="50"/>
                  <a:pt x="73" y="50"/>
                  <a:pt x="73" y="50"/>
                </a:cubicBezTo>
                <a:cubicBezTo>
                  <a:pt x="73" y="50"/>
                  <a:pt x="73" y="50"/>
                  <a:pt x="73" y="50"/>
                </a:cubicBezTo>
                <a:close/>
                <a:moveTo>
                  <a:pt x="73" y="50"/>
                </a:moveTo>
                <a:cubicBezTo>
                  <a:pt x="73" y="50"/>
                  <a:pt x="73" y="50"/>
                  <a:pt x="73" y="50"/>
                </a:cubicBezTo>
                <a:cubicBezTo>
                  <a:pt x="73" y="50"/>
                  <a:pt x="73" y="50"/>
                  <a:pt x="73" y="50"/>
                </a:cubicBezTo>
                <a:close/>
                <a:moveTo>
                  <a:pt x="73" y="50"/>
                </a:moveTo>
                <a:cubicBezTo>
                  <a:pt x="73" y="51"/>
                  <a:pt x="73" y="51"/>
                  <a:pt x="73" y="51"/>
                </a:cubicBezTo>
                <a:cubicBezTo>
                  <a:pt x="73" y="51"/>
                  <a:pt x="73" y="51"/>
                  <a:pt x="73" y="50"/>
                </a:cubicBezTo>
                <a:close/>
                <a:moveTo>
                  <a:pt x="73" y="50"/>
                </a:moveTo>
                <a:cubicBezTo>
                  <a:pt x="73" y="51"/>
                  <a:pt x="73" y="51"/>
                  <a:pt x="73" y="51"/>
                </a:cubicBezTo>
                <a:cubicBezTo>
                  <a:pt x="73" y="50"/>
                  <a:pt x="73" y="50"/>
                  <a:pt x="73" y="50"/>
                </a:cubicBezTo>
                <a:close/>
                <a:moveTo>
                  <a:pt x="73" y="51"/>
                </a:moveTo>
                <a:cubicBezTo>
                  <a:pt x="73" y="50"/>
                  <a:pt x="73" y="50"/>
                  <a:pt x="73" y="50"/>
                </a:cubicBezTo>
                <a:cubicBezTo>
                  <a:pt x="73" y="50"/>
                  <a:pt x="73" y="50"/>
                  <a:pt x="73" y="50"/>
                </a:cubicBezTo>
                <a:lnTo>
                  <a:pt x="73" y="51"/>
                </a:lnTo>
                <a:close/>
                <a:moveTo>
                  <a:pt x="72" y="50"/>
                </a:moveTo>
                <a:cubicBezTo>
                  <a:pt x="72" y="50"/>
                  <a:pt x="72" y="50"/>
                  <a:pt x="72" y="50"/>
                </a:cubicBezTo>
                <a:cubicBezTo>
                  <a:pt x="72" y="50"/>
                  <a:pt x="72" y="50"/>
                  <a:pt x="72" y="50"/>
                </a:cubicBezTo>
                <a:cubicBezTo>
                  <a:pt x="72" y="50"/>
                  <a:pt x="72" y="50"/>
                  <a:pt x="72" y="50"/>
                </a:cubicBezTo>
                <a:close/>
                <a:moveTo>
                  <a:pt x="72" y="50"/>
                </a:moveTo>
                <a:cubicBezTo>
                  <a:pt x="72" y="50"/>
                  <a:pt x="72" y="50"/>
                  <a:pt x="72" y="50"/>
                </a:cubicBezTo>
                <a:cubicBezTo>
                  <a:pt x="72" y="50"/>
                  <a:pt x="72" y="50"/>
                  <a:pt x="72" y="50"/>
                </a:cubicBezTo>
                <a:close/>
                <a:moveTo>
                  <a:pt x="72" y="50"/>
                </a:moveTo>
                <a:cubicBezTo>
                  <a:pt x="72" y="50"/>
                  <a:pt x="72" y="50"/>
                  <a:pt x="72" y="50"/>
                </a:cubicBezTo>
                <a:cubicBezTo>
                  <a:pt x="72" y="50"/>
                  <a:pt x="72" y="50"/>
                  <a:pt x="72" y="50"/>
                </a:cubicBezTo>
                <a:close/>
                <a:moveTo>
                  <a:pt x="72" y="50"/>
                </a:moveTo>
                <a:cubicBezTo>
                  <a:pt x="72" y="50"/>
                  <a:pt x="72" y="50"/>
                  <a:pt x="72" y="50"/>
                </a:cubicBezTo>
                <a:cubicBezTo>
                  <a:pt x="72" y="50"/>
                  <a:pt x="72" y="50"/>
                  <a:pt x="72" y="50"/>
                </a:cubicBezTo>
                <a:cubicBezTo>
                  <a:pt x="72" y="50"/>
                  <a:pt x="72" y="50"/>
                  <a:pt x="72" y="50"/>
                </a:cubicBezTo>
                <a:close/>
                <a:moveTo>
                  <a:pt x="72" y="49"/>
                </a:moveTo>
                <a:cubicBezTo>
                  <a:pt x="72" y="49"/>
                  <a:pt x="72" y="50"/>
                  <a:pt x="72" y="50"/>
                </a:cubicBezTo>
                <a:cubicBezTo>
                  <a:pt x="72" y="50"/>
                  <a:pt x="72" y="49"/>
                  <a:pt x="72" y="49"/>
                </a:cubicBezTo>
                <a:close/>
                <a:moveTo>
                  <a:pt x="72" y="50"/>
                </a:moveTo>
                <a:cubicBezTo>
                  <a:pt x="72" y="50"/>
                  <a:pt x="72" y="50"/>
                  <a:pt x="72" y="50"/>
                </a:cubicBezTo>
                <a:cubicBezTo>
                  <a:pt x="72" y="50"/>
                  <a:pt x="72" y="50"/>
                  <a:pt x="72" y="50"/>
                </a:cubicBezTo>
                <a:close/>
                <a:moveTo>
                  <a:pt x="72" y="50"/>
                </a:moveTo>
                <a:cubicBezTo>
                  <a:pt x="72" y="50"/>
                  <a:pt x="72" y="50"/>
                  <a:pt x="72" y="50"/>
                </a:cubicBezTo>
                <a:cubicBezTo>
                  <a:pt x="72" y="50"/>
                  <a:pt x="72" y="50"/>
                  <a:pt x="72" y="50"/>
                </a:cubicBezTo>
                <a:cubicBezTo>
                  <a:pt x="72" y="50"/>
                  <a:pt x="72" y="50"/>
                  <a:pt x="72" y="50"/>
                </a:cubicBezTo>
                <a:close/>
                <a:moveTo>
                  <a:pt x="71" y="52"/>
                </a:moveTo>
                <a:cubicBezTo>
                  <a:pt x="71" y="52"/>
                  <a:pt x="71" y="52"/>
                  <a:pt x="71" y="52"/>
                </a:cubicBezTo>
                <a:cubicBezTo>
                  <a:pt x="71" y="52"/>
                  <a:pt x="72" y="51"/>
                  <a:pt x="72" y="50"/>
                </a:cubicBezTo>
                <a:cubicBezTo>
                  <a:pt x="72" y="50"/>
                  <a:pt x="72" y="50"/>
                  <a:pt x="71" y="50"/>
                </a:cubicBezTo>
                <a:cubicBezTo>
                  <a:pt x="71" y="51"/>
                  <a:pt x="72" y="51"/>
                  <a:pt x="71" y="51"/>
                </a:cubicBezTo>
                <a:cubicBezTo>
                  <a:pt x="71" y="51"/>
                  <a:pt x="71" y="51"/>
                  <a:pt x="71" y="51"/>
                </a:cubicBezTo>
                <a:cubicBezTo>
                  <a:pt x="71" y="51"/>
                  <a:pt x="71" y="52"/>
                  <a:pt x="71" y="52"/>
                </a:cubicBezTo>
                <a:cubicBezTo>
                  <a:pt x="71" y="52"/>
                  <a:pt x="71" y="52"/>
                  <a:pt x="71" y="52"/>
                </a:cubicBezTo>
                <a:cubicBezTo>
                  <a:pt x="71" y="52"/>
                  <a:pt x="71" y="52"/>
                  <a:pt x="71" y="52"/>
                </a:cubicBezTo>
                <a:close/>
                <a:moveTo>
                  <a:pt x="72" y="50"/>
                </a:moveTo>
                <a:cubicBezTo>
                  <a:pt x="72" y="50"/>
                  <a:pt x="72" y="50"/>
                  <a:pt x="72" y="50"/>
                </a:cubicBezTo>
                <a:cubicBezTo>
                  <a:pt x="72" y="50"/>
                  <a:pt x="72" y="50"/>
                  <a:pt x="72" y="49"/>
                </a:cubicBezTo>
                <a:cubicBezTo>
                  <a:pt x="72" y="50"/>
                  <a:pt x="72" y="50"/>
                  <a:pt x="72" y="50"/>
                </a:cubicBezTo>
                <a:cubicBezTo>
                  <a:pt x="72" y="50"/>
                  <a:pt x="72" y="50"/>
                  <a:pt x="72" y="50"/>
                </a:cubicBezTo>
                <a:close/>
                <a:moveTo>
                  <a:pt x="72" y="50"/>
                </a:moveTo>
                <a:cubicBezTo>
                  <a:pt x="72" y="50"/>
                  <a:pt x="72" y="50"/>
                  <a:pt x="72" y="51"/>
                </a:cubicBezTo>
                <a:cubicBezTo>
                  <a:pt x="72" y="51"/>
                  <a:pt x="72" y="51"/>
                  <a:pt x="72" y="50"/>
                </a:cubicBezTo>
                <a:cubicBezTo>
                  <a:pt x="72" y="51"/>
                  <a:pt x="72" y="50"/>
                  <a:pt x="72" y="50"/>
                </a:cubicBezTo>
                <a:cubicBezTo>
                  <a:pt x="72" y="50"/>
                  <a:pt x="72" y="50"/>
                  <a:pt x="72" y="50"/>
                </a:cubicBezTo>
                <a:cubicBezTo>
                  <a:pt x="72" y="50"/>
                  <a:pt x="72" y="50"/>
                  <a:pt x="72" y="50"/>
                </a:cubicBezTo>
                <a:cubicBezTo>
                  <a:pt x="72" y="50"/>
                  <a:pt x="72" y="50"/>
                  <a:pt x="72" y="50"/>
                </a:cubicBezTo>
                <a:cubicBezTo>
                  <a:pt x="72" y="50"/>
                  <a:pt x="72" y="50"/>
                  <a:pt x="72" y="50"/>
                </a:cubicBezTo>
                <a:cubicBezTo>
                  <a:pt x="72" y="50"/>
                  <a:pt x="72" y="50"/>
                  <a:pt x="72" y="50"/>
                </a:cubicBezTo>
                <a:cubicBezTo>
                  <a:pt x="72" y="50"/>
                  <a:pt x="72" y="50"/>
                  <a:pt x="72" y="50"/>
                </a:cubicBezTo>
                <a:cubicBezTo>
                  <a:pt x="72" y="50"/>
                  <a:pt x="72" y="50"/>
                  <a:pt x="72" y="50"/>
                </a:cubicBezTo>
                <a:cubicBezTo>
                  <a:pt x="72" y="50"/>
                  <a:pt x="72" y="50"/>
                  <a:pt x="72" y="50"/>
                </a:cubicBezTo>
                <a:cubicBezTo>
                  <a:pt x="72" y="50"/>
                  <a:pt x="72" y="50"/>
                  <a:pt x="72" y="50"/>
                </a:cubicBezTo>
                <a:cubicBezTo>
                  <a:pt x="72" y="50"/>
                  <a:pt x="72" y="50"/>
                  <a:pt x="72" y="50"/>
                </a:cubicBezTo>
                <a:cubicBezTo>
                  <a:pt x="72" y="50"/>
                  <a:pt x="72" y="50"/>
                  <a:pt x="72" y="50"/>
                </a:cubicBezTo>
                <a:cubicBezTo>
                  <a:pt x="72" y="50"/>
                  <a:pt x="72" y="50"/>
                  <a:pt x="72" y="50"/>
                </a:cubicBezTo>
                <a:cubicBezTo>
                  <a:pt x="72" y="50"/>
                  <a:pt x="72" y="50"/>
                  <a:pt x="72" y="50"/>
                </a:cubicBezTo>
                <a:close/>
                <a:moveTo>
                  <a:pt x="73" y="52"/>
                </a:moveTo>
                <a:cubicBezTo>
                  <a:pt x="73" y="52"/>
                  <a:pt x="73" y="52"/>
                  <a:pt x="73" y="52"/>
                </a:cubicBezTo>
                <a:cubicBezTo>
                  <a:pt x="72" y="52"/>
                  <a:pt x="72" y="52"/>
                  <a:pt x="73" y="52"/>
                </a:cubicBezTo>
                <a:close/>
                <a:moveTo>
                  <a:pt x="72" y="52"/>
                </a:moveTo>
                <a:cubicBezTo>
                  <a:pt x="73" y="52"/>
                  <a:pt x="73" y="52"/>
                  <a:pt x="73" y="52"/>
                </a:cubicBezTo>
                <a:cubicBezTo>
                  <a:pt x="73" y="52"/>
                  <a:pt x="73" y="52"/>
                  <a:pt x="73" y="52"/>
                </a:cubicBezTo>
                <a:cubicBezTo>
                  <a:pt x="73" y="52"/>
                  <a:pt x="73" y="52"/>
                  <a:pt x="73" y="52"/>
                </a:cubicBezTo>
                <a:cubicBezTo>
                  <a:pt x="73" y="52"/>
                  <a:pt x="73" y="52"/>
                  <a:pt x="73" y="52"/>
                </a:cubicBezTo>
                <a:cubicBezTo>
                  <a:pt x="73" y="51"/>
                  <a:pt x="73" y="51"/>
                  <a:pt x="73" y="51"/>
                </a:cubicBezTo>
                <a:cubicBezTo>
                  <a:pt x="73" y="51"/>
                  <a:pt x="73" y="52"/>
                  <a:pt x="72" y="52"/>
                </a:cubicBezTo>
                <a:close/>
                <a:moveTo>
                  <a:pt x="72" y="51"/>
                </a:moveTo>
                <a:cubicBezTo>
                  <a:pt x="72" y="51"/>
                  <a:pt x="72" y="51"/>
                  <a:pt x="72" y="51"/>
                </a:cubicBezTo>
                <a:cubicBezTo>
                  <a:pt x="72" y="52"/>
                  <a:pt x="72" y="52"/>
                  <a:pt x="72" y="52"/>
                </a:cubicBezTo>
                <a:cubicBezTo>
                  <a:pt x="72" y="51"/>
                  <a:pt x="72" y="51"/>
                  <a:pt x="72" y="51"/>
                </a:cubicBezTo>
                <a:cubicBezTo>
                  <a:pt x="72" y="51"/>
                  <a:pt x="72" y="51"/>
                  <a:pt x="72" y="51"/>
                </a:cubicBezTo>
                <a:close/>
                <a:moveTo>
                  <a:pt x="72" y="50"/>
                </a:moveTo>
                <a:cubicBezTo>
                  <a:pt x="72" y="49"/>
                  <a:pt x="72" y="49"/>
                  <a:pt x="72" y="49"/>
                </a:cubicBezTo>
                <a:cubicBezTo>
                  <a:pt x="72" y="50"/>
                  <a:pt x="72" y="50"/>
                  <a:pt x="72" y="50"/>
                </a:cubicBezTo>
                <a:close/>
                <a:moveTo>
                  <a:pt x="71" y="50"/>
                </a:moveTo>
                <a:cubicBezTo>
                  <a:pt x="72" y="49"/>
                  <a:pt x="72" y="49"/>
                  <a:pt x="72" y="49"/>
                </a:cubicBezTo>
                <a:cubicBezTo>
                  <a:pt x="71" y="49"/>
                  <a:pt x="71" y="49"/>
                  <a:pt x="71" y="49"/>
                </a:cubicBezTo>
                <a:lnTo>
                  <a:pt x="71" y="50"/>
                </a:lnTo>
                <a:close/>
                <a:moveTo>
                  <a:pt x="60" y="53"/>
                </a:moveTo>
                <a:cubicBezTo>
                  <a:pt x="60" y="53"/>
                  <a:pt x="60" y="53"/>
                  <a:pt x="60" y="53"/>
                </a:cubicBezTo>
                <a:close/>
                <a:moveTo>
                  <a:pt x="60" y="53"/>
                </a:moveTo>
                <a:cubicBezTo>
                  <a:pt x="60" y="53"/>
                  <a:pt x="60" y="53"/>
                  <a:pt x="60" y="53"/>
                </a:cubicBezTo>
                <a:cubicBezTo>
                  <a:pt x="60" y="53"/>
                  <a:pt x="60" y="53"/>
                  <a:pt x="60" y="53"/>
                </a:cubicBezTo>
                <a:close/>
                <a:moveTo>
                  <a:pt x="67" y="49"/>
                </a:moveTo>
                <a:cubicBezTo>
                  <a:pt x="67" y="48"/>
                  <a:pt x="67" y="48"/>
                  <a:pt x="67" y="48"/>
                </a:cubicBezTo>
                <a:cubicBezTo>
                  <a:pt x="67" y="49"/>
                  <a:pt x="67" y="49"/>
                  <a:pt x="67" y="49"/>
                </a:cubicBezTo>
                <a:cubicBezTo>
                  <a:pt x="67" y="49"/>
                  <a:pt x="67" y="49"/>
                  <a:pt x="67" y="49"/>
                </a:cubicBezTo>
                <a:close/>
                <a:moveTo>
                  <a:pt x="63" y="51"/>
                </a:moveTo>
                <a:cubicBezTo>
                  <a:pt x="63" y="51"/>
                  <a:pt x="63" y="51"/>
                  <a:pt x="63" y="51"/>
                </a:cubicBezTo>
                <a:cubicBezTo>
                  <a:pt x="63" y="51"/>
                  <a:pt x="63" y="51"/>
                  <a:pt x="63" y="51"/>
                </a:cubicBezTo>
                <a:close/>
                <a:moveTo>
                  <a:pt x="63" y="53"/>
                </a:moveTo>
                <a:cubicBezTo>
                  <a:pt x="63" y="52"/>
                  <a:pt x="63" y="52"/>
                  <a:pt x="63" y="52"/>
                </a:cubicBezTo>
                <a:cubicBezTo>
                  <a:pt x="63" y="53"/>
                  <a:pt x="63" y="53"/>
                  <a:pt x="63" y="53"/>
                </a:cubicBezTo>
                <a:close/>
                <a:moveTo>
                  <a:pt x="58" y="53"/>
                </a:moveTo>
                <a:cubicBezTo>
                  <a:pt x="58" y="54"/>
                  <a:pt x="58" y="54"/>
                  <a:pt x="58" y="54"/>
                </a:cubicBezTo>
                <a:cubicBezTo>
                  <a:pt x="58" y="54"/>
                  <a:pt x="58" y="53"/>
                  <a:pt x="58" y="53"/>
                </a:cubicBezTo>
                <a:close/>
                <a:moveTo>
                  <a:pt x="69" y="49"/>
                </a:moveTo>
                <a:cubicBezTo>
                  <a:pt x="69" y="49"/>
                  <a:pt x="69" y="49"/>
                  <a:pt x="69" y="49"/>
                </a:cubicBezTo>
                <a:cubicBezTo>
                  <a:pt x="69" y="49"/>
                  <a:pt x="69" y="50"/>
                  <a:pt x="69" y="49"/>
                </a:cubicBezTo>
                <a:close/>
                <a:moveTo>
                  <a:pt x="60" y="48"/>
                </a:moveTo>
                <a:cubicBezTo>
                  <a:pt x="60" y="48"/>
                  <a:pt x="60" y="48"/>
                  <a:pt x="60" y="49"/>
                </a:cubicBezTo>
                <a:cubicBezTo>
                  <a:pt x="60" y="48"/>
                  <a:pt x="60" y="48"/>
                  <a:pt x="60" y="48"/>
                </a:cubicBezTo>
                <a:close/>
                <a:moveTo>
                  <a:pt x="69" y="49"/>
                </a:moveTo>
                <a:cubicBezTo>
                  <a:pt x="69" y="49"/>
                  <a:pt x="69" y="49"/>
                  <a:pt x="69" y="49"/>
                </a:cubicBezTo>
                <a:cubicBezTo>
                  <a:pt x="69" y="49"/>
                  <a:pt x="69" y="49"/>
                  <a:pt x="69" y="49"/>
                </a:cubicBezTo>
                <a:cubicBezTo>
                  <a:pt x="69" y="49"/>
                  <a:pt x="69" y="49"/>
                  <a:pt x="69" y="49"/>
                </a:cubicBezTo>
                <a:close/>
                <a:moveTo>
                  <a:pt x="52" y="52"/>
                </a:moveTo>
                <a:cubicBezTo>
                  <a:pt x="52" y="52"/>
                  <a:pt x="52" y="52"/>
                  <a:pt x="52" y="52"/>
                </a:cubicBezTo>
                <a:cubicBezTo>
                  <a:pt x="52" y="52"/>
                  <a:pt x="52" y="52"/>
                  <a:pt x="52" y="52"/>
                </a:cubicBezTo>
                <a:close/>
                <a:moveTo>
                  <a:pt x="50" y="48"/>
                </a:moveTo>
                <a:cubicBezTo>
                  <a:pt x="50" y="48"/>
                  <a:pt x="50" y="48"/>
                  <a:pt x="50" y="48"/>
                </a:cubicBezTo>
                <a:cubicBezTo>
                  <a:pt x="50" y="48"/>
                  <a:pt x="50" y="48"/>
                  <a:pt x="50" y="48"/>
                </a:cubicBezTo>
                <a:close/>
                <a:moveTo>
                  <a:pt x="71" y="49"/>
                </a:moveTo>
                <a:cubicBezTo>
                  <a:pt x="71" y="49"/>
                  <a:pt x="71" y="49"/>
                  <a:pt x="71" y="49"/>
                </a:cubicBezTo>
                <a:close/>
                <a:moveTo>
                  <a:pt x="71" y="51"/>
                </a:moveTo>
                <a:cubicBezTo>
                  <a:pt x="71" y="51"/>
                  <a:pt x="71" y="51"/>
                  <a:pt x="71" y="51"/>
                </a:cubicBezTo>
                <a:cubicBezTo>
                  <a:pt x="71" y="51"/>
                  <a:pt x="71" y="51"/>
                  <a:pt x="71" y="51"/>
                </a:cubicBezTo>
                <a:close/>
                <a:moveTo>
                  <a:pt x="68" y="52"/>
                </a:moveTo>
                <a:cubicBezTo>
                  <a:pt x="68" y="52"/>
                  <a:pt x="68" y="52"/>
                  <a:pt x="68" y="52"/>
                </a:cubicBezTo>
                <a:cubicBezTo>
                  <a:pt x="68" y="52"/>
                  <a:pt x="68" y="52"/>
                  <a:pt x="68" y="52"/>
                </a:cubicBezTo>
                <a:close/>
                <a:moveTo>
                  <a:pt x="71" y="49"/>
                </a:moveTo>
                <a:cubicBezTo>
                  <a:pt x="71" y="49"/>
                  <a:pt x="71" y="49"/>
                  <a:pt x="71" y="49"/>
                </a:cubicBezTo>
                <a:cubicBezTo>
                  <a:pt x="71" y="49"/>
                  <a:pt x="71" y="49"/>
                  <a:pt x="71" y="49"/>
                </a:cubicBezTo>
                <a:close/>
                <a:moveTo>
                  <a:pt x="71" y="49"/>
                </a:moveTo>
                <a:cubicBezTo>
                  <a:pt x="71" y="49"/>
                  <a:pt x="71" y="49"/>
                  <a:pt x="71" y="49"/>
                </a:cubicBezTo>
                <a:cubicBezTo>
                  <a:pt x="71" y="49"/>
                  <a:pt x="71" y="49"/>
                  <a:pt x="71" y="49"/>
                </a:cubicBezTo>
                <a:close/>
                <a:moveTo>
                  <a:pt x="71" y="49"/>
                </a:moveTo>
                <a:cubicBezTo>
                  <a:pt x="71" y="49"/>
                  <a:pt x="71" y="49"/>
                  <a:pt x="71" y="49"/>
                </a:cubicBezTo>
                <a:cubicBezTo>
                  <a:pt x="71" y="49"/>
                  <a:pt x="71" y="49"/>
                  <a:pt x="71" y="49"/>
                </a:cubicBezTo>
                <a:cubicBezTo>
                  <a:pt x="71" y="49"/>
                  <a:pt x="71" y="49"/>
                  <a:pt x="71" y="49"/>
                </a:cubicBezTo>
                <a:close/>
                <a:moveTo>
                  <a:pt x="55" y="51"/>
                </a:moveTo>
                <a:cubicBezTo>
                  <a:pt x="55" y="51"/>
                  <a:pt x="55" y="51"/>
                  <a:pt x="55" y="51"/>
                </a:cubicBezTo>
                <a:cubicBezTo>
                  <a:pt x="55" y="51"/>
                  <a:pt x="55" y="51"/>
                  <a:pt x="55" y="51"/>
                </a:cubicBezTo>
                <a:close/>
                <a:moveTo>
                  <a:pt x="65" y="53"/>
                </a:moveTo>
                <a:cubicBezTo>
                  <a:pt x="65" y="53"/>
                  <a:pt x="65" y="53"/>
                  <a:pt x="65" y="53"/>
                </a:cubicBezTo>
                <a:cubicBezTo>
                  <a:pt x="65" y="53"/>
                  <a:pt x="65" y="53"/>
                  <a:pt x="65" y="53"/>
                </a:cubicBezTo>
                <a:close/>
                <a:moveTo>
                  <a:pt x="65" y="53"/>
                </a:moveTo>
                <a:cubicBezTo>
                  <a:pt x="65" y="53"/>
                  <a:pt x="65" y="53"/>
                  <a:pt x="65" y="53"/>
                </a:cubicBezTo>
                <a:cubicBezTo>
                  <a:pt x="65" y="52"/>
                  <a:pt x="65" y="52"/>
                  <a:pt x="65" y="52"/>
                </a:cubicBezTo>
                <a:lnTo>
                  <a:pt x="65" y="53"/>
                </a:lnTo>
                <a:close/>
                <a:moveTo>
                  <a:pt x="59" y="53"/>
                </a:moveTo>
                <a:cubicBezTo>
                  <a:pt x="59" y="52"/>
                  <a:pt x="59" y="53"/>
                  <a:pt x="59" y="53"/>
                </a:cubicBezTo>
                <a:cubicBezTo>
                  <a:pt x="59" y="53"/>
                  <a:pt x="59" y="52"/>
                  <a:pt x="59" y="52"/>
                </a:cubicBezTo>
                <a:cubicBezTo>
                  <a:pt x="59" y="53"/>
                  <a:pt x="59" y="53"/>
                  <a:pt x="59" y="54"/>
                </a:cubicBezTo>
                <a:cubicBezTo>
                  <a:pt x="59" y="53"/>
                  <a:pt x="59" y="53"/>
                  <a:pt x="59" y="53"/>
                </a:cubicBezTo>
                <a:cubicBezTo>
                  <a:pt x="58" y="53"/>
                  <a:pt x="58" y="53"/>
                  <a:pt x="58" y="53"/>
                </a:cubicBezTo>
                <a:cubicBezTo>
                  <a:pt x="58" y="53"/>
                  <a:pt x="58" y="53"/>
                  <a:pt x="58" y="53"/>
                </a:cubicBezTo>
                <a:cubicBezTo>
                  <a:pt x="58" y="53"/>
                  <a:pt x="58" y="54"/>
                  <a:pt x="58" y="53"/>
                </a:cubicBezTo>
                <a:cubicBezTo>
                  <a:pt x="58" y="53"/>
                  <a:pt x="58" y="53"/>
                  <a:pt x="58" y="53"/>
                </a:cubicBezTo>
                <a:cubicBezTo>
                  <a:pt x="57" y="53"/>
                  <a:pt x="57" y="53"/>
                  <a:pt x="57" y="53"/>
                </a:cubicBezTo>
                <a:cubicBezTo>
                  <a:pt x="57" y="53"/>
                  <a:pt x="57" y="53"/>
                  <a:pt x="58" y="52"/>
                </a:cubicBezTo>
                <a:cubicBezTo>
                  <a:pt x="57" y="52"/>
                  <a:pt x="57" y="52"/>
                  <a:pt x="57" y="53"/>
                </a:cubicBezTo>
                <a:cubicBezTo>
                  <a:pt x="57" y="52"/>
                  <a:pt x="57" y="52"/>
                  <a:pt x="57" y="52"/>
                </a:cubicBezTo>
                <a:cubicBezTo>
                  <a:pt x="57" y="53"/>
                  <a:pt x="57" y="53"/>
                  <a:pt x="57" y="53"/>
                </a:cubicBezTo>
                <a:cubicBezTo>
                  <a:pt x="57" y="53"/>
                  <a:pt x="57" y="53"/>
                  <a:pt x="57" y="53"/>
                </a:cubicBezTo>
                <a:cubicBezTo>
                  <a:pt x="57" y="53"/>
                  <a:pt x="57" y="53"/>
                  <a:pt x="57" y="53"/>
                </a:cubicBezTo>
                <a:cubicBezTo>
                  <a:pt x="57" y="52"/>
                  <a:pt x="57" y="52"/>
                  <a:pt x="57" y="52"/>
                </a:cubicBezTo>
                <a:cubicBezTo>
                  <a:pt x="57" y="53"/>
                  <a:pt x="57" y="52"/>
                  <a:pt x="57" y="52"/>
                </a:cubicBezTo>
                <a:cubicBezTo>
                  <a:pt x="57" y="52"/>
                  <a:pt x="57" y="52"/>
                  <a:pt x="57" y="52"/>
                </a:cubicBezTo>
                <a:cubicBezTo>
                  <a:pt x="57" y="52"/>
                  <a:pt x="57" y="52"/>
                  <a:pt x="57" y="53"/>
                </a:cubicBezTo>
                <a:cubicBezTo>
                  <a:pt x="57" y="52"/>
                  <a:pt x="57" y="52"/>
                  <a:pt x="57" y="53"/>
                </a:cubicBezTo>
                <a:cubicBezTo>
                  <a:pt x="57" y="52"/>
                  <a:pt x="57" y="52"/>
                  <a:pt x="57" y="52"/>
                </a:cubicBezTo>
                <a:cubicBezTo>
                  <a:pt x="57" y="52"/>
                  <a:pt x="57" y="52"/>
                  <a:pt x="57" y="52"/>
                </a:cubicBezTo>
                <a:cubicBezTo>
                  <a:pt x="57" y="52"/>
                  <a:pt x="57" y="52"/>
                  <a:pt x="57" y="52"/>
                </a:cubicBezTo>
                <a:cubicBezTo>
                  <a:pt x="57" y="51"/>
                  <a:pt x="57" y="53"/>
                  <a:pt x="56" y="52"/>
                </a:cubicBezTo>
                <a:cubicBezTo>
                  <a:pt x="56" y="52"/>
                  <a:pt x="56" y="52"/>
                  <a:pt x="56" y="52"/>
                </a:cubicBezTo>
                <a:cubicBezTo>
                  <a:pt x="56" y="52"/>
                  <a:pt x="56" y="53"/>
                  <a:pt x="56" y="52"/>
                </a:cubicBezTo>
                <a:cubicBezTo>
                  <a:pt x="56" y="52"/>
                  <a:pt x="56" y="53"/>
                  <a:pt x="56" y="53"/>
                </a:cubicBezTo>
                <a:cubicBezTo>
                  <a:pt x="56" y="53"/>
                  <a:pt x="56" y="52"/>
                  <a:pt x="56" y="52"/>
                </a:cubicBezTo>
                <a:cubicBezTo>
                  <a:pt x="56" y="53"/>
                  <a:pt x="56" y="53"/>
                  <a:pt x="56" y="53"/>
                </a:cubicBezTo>
                <a:cubicBezTo>
                  <a:pt x="56" y="53"/>
                  <a:pt x="56" y="51"/>
                  <a:pt x="56" y="52"/>
                </a:cubicBezTo>
                <a:cubicBezTo>
                  <a:pt x="56" y="52"/>
                  <a:pt x="56" y="53"/>
                  <a:pt x="56" y="53"/>
                </a:cubicBezTo>
                <a:cubicBezTo>
                  <a:pt x="56" y="53"/>
                  <a:pt x="56" y="52"/>
                  <a:pt x="55" y="53"/>
                </a:cubicBezTo>
                <a:cubicBezTo>
                  <a:pt x="56" y="52"/>
                  <a:pt x="56" y="52"/>
                  <a:pt x="56" y="52"/>
                </a:cubicBezTo>
                <a:cubicBezTo>
                  <a:pt x="56" y="52"/>
                  <a:pt x="55" y="52"/>
                  <a:pt x="55" y="52"/>
                </a:cubicBezTo>
                <a:cubicBezTo>
                  <a:pt x="56" y="52"/>
                  <a:pt x="56" y="52"/>
                  <a:pt x="56" y="52"/>
                </a:cubicBezTo>
                <a:cubicBezTo>
                  <a:pt x="55" y="53"/>
                  <a:pt x="55" y="51"/>
                  <a:pt x="55" y="52"/>
                </a:cubicBezTo>
                <a:cubicBezTo>
                  <a:pt x="55" y="52"/>
                  <a:pt x="55" y="52"/>
                  <a:pt x="55" y="52"/>
                </a:cubicBezTo>
                <a:cubicBezTo>
                  <a:pt x="55" y="52"/>
                  <a:pt x="55" y="52"/>
                  <a:pt x="55" y="51"/>
                </a:cubicBezTo>
                <a:cubicBezTo>
                  <a:pt x="55" y="51"/>
                  <a:pt x="55" y="51"/>
                  <a:pt x="55" y="51"/>
                </a:cubicBezTo>
                <a:cubicBezTo>
                  <a:pt x="55" y="51"/>
                  <a:pt x="55" y="51"/>
                  <a:pt x="55" y="51"/>
                </a:cubicBezTo>
                <a:cubicBezTo>
                  <a:pt x="55" y="50"/>
                  <a:pt x="55" y="51"/>
                  <a:pt x="55" y="51"/>
                </a:cubicBezTo>
                <a:cubicBezTo>
                  <a:pt x="55" y="51"/>
                  <a:pt x="55" y="51"/>
                  <a:pt x="55" y="51"/>
                </a:cubicBezTo>
                <a:cubicBezTo>
                  <a:pt x="55" y="52"/>
                  <a:pt x="55" y="51"/>
                  <a:pt x="55" y="52"/>
                </a:cubicBezTo>
                <a:cubicBezTo>
                  <a:pt x="55" y="52"/>
                  <a:pt x="55" y="52"/>
                  <a:pt x="55" y="52"/>
                </a:cubicBezTo>
                <a:cubicBezTo>
                  <a:pt x="55" y="52"/>
                  <a:pt x="55" y="52"/>
                  <a:pt x="55" y="52"/>
                </a:cubicBezTo>
                <a:cubicBezTo>
                  <a:pt x="55" y="52"/>
                  <a:pt x="55" y="51"/>
                  <a:pt x="55" y="51"/>
                </a:cubicBezTo>
                <a:cubicBezTo>
                  <a:pt x="55" y="50"/>
                  <a:pt x="54" y="51"/>
                  <a:pt x="54" y="51"/>
                </a:cubicBezTo>
                <a:cubicBezTo>
                  <a:pt x="54" y="51"/>
                  <a:pt x="55" y="51"/>
                  <a:pt x="54" y="52"/>
                </a:cubicBezTo>
                <a:cubicBezTo>
                  <a:pt x="54" y="51"/>
                  <a:pt x="54" y="52"/>
                  <a:pt x="54" y="52"/>
                </a:cubicBezTo>
                <a:cubicBezTo>
                  <a:pt x="54" y="51"/>
                  <a:pt x="54" y="51"/>
                  <a:pt x="54" y="51"/>
                </a:cubicBezTo>
                <a:cubicBezTo>
                  <a:pt x="54" y="51"/>
                  <a:pt x="54" y="51"/>
                  <a:pt x="54" y="51"/>
                </a:cubicBezTo>
                <a:cubicBezTo>
                  <a:pt x="54" y="51"/>
                  <a:pt x="54" y="51"/>
                  <a:pt x="54" y="51"/>
                </a:cubicBezTo>
                <a:cubicBezTo>
                  <a:pt x="54" y="52"/>
                  <a:pt x="54" y="52"/>
                  <a:pt x="54" y="52"/>
                </a:cubicBezTo>
                <a:cubicBezTo>
                  <a:pt x="54" y="52"/>
                  <a:pt x="53" y="51"/>
                  <a:pt x="54" y="51"/>
                </a:cubicBezTo>
                <a:cubicBezTo>
                  <a:pt x="53" y="51"/>
                  <a:pt x="53" y="51"/>
                  <a:pt x="53" y="51"/>
                </a:cubicBezTo>
                <a:cubicBezTo>
                  <a:pt x="53" y="51"/>
                  <a:pt x="53" y="51"/>
                  <a:pt x="53" y="51"/>
                </a:cubicBezTo>
                <a:cubicBezTo>
                  <a:pt x="53" y="52"/>
                  <a:pt x="53" y="51"/>
                  <a:pt x="53" y="51"/>
                </a:cubicBezTo>
                <a:cubicBezTo>
                  <a:pt x="53" y="52"/>
                  <a:pt x="53" y="52"/>
                  <a:pt x="53" y="52"/>
                </a:cubicBezTo>
                <a:cubicBezTo>
                  <a:pt x="53" y="52"/>
                  <a:pt x="52" y="52"/>
                  <a:pt x="52" y="52"/>
                </a:cubicBezTo>
                <a:cubicBezTo>
                  <a:pt x="52" y="52"/>
                  <a:pt x="52" y="52"/>
                  <a:pt x="52" y="52"/>
                </a:cubicBezTo>
                <a:cubicBezTo>
                  <a:pt x="52" y="52"/>
                  <a:pt x="52" y="52"/>
                  <a:pt x="52" y="52"/>
                </a:cubicBezTo>
                <a:cubicBezTo>
                  <a:pt x="52" y="52"/>
                  <a:pt x="52" y="52"/>
                  <a:pt x="52" y="52"/>
                </a:cubicBezTo>
                <a:cubicBezTo>
                  <a:pt x="52" y="52"/>
                  <a:pt x="52" y="51"/>
                  <a:pt x="52" y="51"/>
                </a:cubicBezTo>
                <a:cubicBezTo>
                  <a:pt x="52" y="52"/>
                  <a:pt x="52" y="52"/>
                  <a:pt x="52" y="52"/>
                </a:cubicBezTo>
                <a:cubicBezTo>
                  <a:pt x="52" y="51"/>
                  <a:pt x="52" y="51"/>
                  <a:pt x="52" y="51"/>
                </a:cubicBezTo>
                <a:cubicBezTo>
                  <a:pt x="52" y="51"/>
                  <a:pt x="52" y="52"/>
                  <a:pt x="52" y="52"/>
                </a:cubicBezTo>
                <a:cubicBezTo>
                  <a:pt x="52" y="51"/>
                  <a:pt x="51" y="52"/>
                  <a:pt x="51" y="51"/>
                </a:cubicBezTo>
                <a:cubicBezTo>
                  <a:pt x="51" y="52"/>
                  <a:pt x="51" y="51"/>
                  <a:pt x="51" y="52"/>
                </a:cubicBezTo>
                <a:cubicBezTo>
                  <a:pt x="51" y="52"/>
                  <a:pt x="51" y="51"/>
                  <a:pt x="51" y="51"/>
                </a:cubicBezTo>
                <a:cubicBezTo>
                  <a:pt x="51" y="52"/>
                  <a:pt x="51" y="52"/>
                  <a:pt x="51" y="52"/>
                </a:cubicBezTo>
                <a:cubicBezTo>
                  <a:pt x="51" y="51"/>
                  <a:pt x="51" y="51"/>
                  <a:pt x="50" y="51"/>
                </a:cubicBezTo>
                <a:cubicBezTo>
                  <a:pt x="50" y="51"/>
                  <a:pt x="50" y="51"/>
                  <a:pt x="50" y="51"/>
                </a:cubicBezTo>
                <a:cubicBezTo>
                  <a:pt x="50" y="51"/>
                  <a:pt x="50" y="51"/>
                  <a:pt x="50" y="51"/>
                </a:cubicBezTo>
                <a:cubicBezTo>
                  <a:pt x="50" y="51"/>
                  <a:pt x="50" y="51"/>
                  <a:pt x="50" y="51"/>
                </a:cubicBezTo>
                <a:cubicBezTo>
                  <a:pt x="50" y="52"/>
                  <a:pt x="50" y="50"/>
                  <a:pt x="50" y="51"/>
                </a:cubicBezTo>
                <a:cubicBezTo>
                  <a:pt x="50" y="50"/>
                  <a:pt x="50" y="49"/>
                  <a:pt x="50" y="48"/>
                </a:cubicBezTo>
                <a:cubicBezTo>
                  <a:pt x="50" y="48"/>
                  <a:pt x="50" y="48"/>
                  <a:pt x="50" y="48"/>
                </a:cubicBezTo>
                <a:cubicBezTo>
                  <a:pt x="50" y="48"/>
                  <a:pt x="50" y="48"/>
                  <a:pt x="50" y="48"/>
                </a:cubicBezTo>
                <a:cubicBezTo>
                  <a:pt x="50" y="48"/>
                  <a:pt x="50" y="48"/>
                  <a:pt x="50" y="48"/>
                </a:cubicBezTo>
                <a:cubicBezTo>
                  <a:pt x="50" y="48"/>
                  <a:pt x="50" y="48"/>
                  <a:pt x="50" y="48"/>
                </a:cubicBezTo>
                <a:cubicBezTo>
                  <a:pt x="50" y="48"/>
                  <a:pt x="51" y="48"/>
                  <a:pt x="50" y="47"/>
                </a:cubicBezTo>
                <a:cubicBezTo>
                  <a:pt x="51" y="49"/>
                  <a:pt x="52" y="47"/>
                  <a:pt x="52" y="48"/>
                </a:cubicBezTo>
                <a:cubicBezTo>
                  <a:pt x="52" y="48"/>
                  <a:pt x="52" y="48"/>
                  <a:pt x="52" y="48"/>
                </a:cubicBezTo>
                <a:cubicBezTo>
                  <a:pt x="52" y="48"/>
                  <a:pt x="52" y="47"/>
                  <a:pt x="52" y="47"/>
                </a:cubicBezTo>
                <a:cubicBezTo>
                  <a:pt x="52" y="48"/>
                  <a:pt x="52" y="48"/>
                  <a:pt x="52" y="48"/>
                </a:cubicBezTo>
                <a:cubicBezTo>
                  <a:pt x="52" y="48"/>
                  <a:pt x="52" y="48"/>
                  <a:pt x="52" y="48"/>
                </a:cubicBezTo>
                <a:cubicBezTo>
                  <a:pt x="53" y="47"/>
                  <a:pt x="53" y="48"/>
                  <a:pt x="53" y="48"/>
                </a:cubicBezTo>
                <a:cubicBezTo>
                  <a:pt x="53" y="48"/>
                  <a:pt x="53" y="49"/>
                  <a:pt x="53" y="49"/>
                </a:cubicBezTo>
                <a:cubicBezTo>
                  <a:pt x="53" y="48"/>
                  <a:pt x="54" y="48"/>
                  <a:pt x="54" y="48"/>
                </a:cubicBezTo>
                <a:cubicBezTo>
                  <a:pt x="54" y="49"/>
                  <a:pt x="54" y="48"/>
                  <a:pt x="54" y="49"/>
                </a:cubicBezTo>
                <a:cubicBezTo>
                  <a:pt x="54" y="49"/>
                  <a:pt x="54" y="49"/>
                  <a:pt x="54" y="48"/>
                </a:cubicBezTo>
                <a:cubicBezTo>
                  <a:pt x="54" y="49"/>
                  <a:pt x="54" y="49"/>
                  <a:pt x="54" y="48"/>
                </a:cubicBezTo>
                <a:cubicBezTo>
                  <a:pt x="54" y="48"/>
                  <a:pt x="55" y="48"/>
                  <a:pt x="55" y="49"/>
                </a:cubicBezTo>
                <a:cubicBezTo>
                  <a:pt x="55" y="48"/>
                  <a:pt x="55" y="49"/>
                  <a:pt x="55" y="48"/>
                </a:cubicBezTo>
                <a:cubicBezTo>
                  <a:pt x="55" y="48"/>
                  <a:pt x="55" y="48"/>
                  <a:pt x="55" y="48"/>
                </a:cubicBezTo>
                <a:cubicBezTo>
                  <a:pt x="55" y="48"/>
                  <a:pt x="55" y="48"/>
                  <a:pt x="55" y="48"/>
                </a:cubicBezTo>
                <a:cubicBezTo>
                  <a:pt x="55" y="48"/>
                  <a:pt x="55" y="48"/>
                  <a:pt x="55" y="48"/>
                </a:cubicBezTo>
                <a:cubicBezTo>
                  <a:pt x="55" y="48"/>
                  <a:pt x="55" y="48"/>
                  <a:pt x="55" y="48"/>
                </a:cubicBezTo>
                <a:cubicBezTo>
                  <a:pt x="55" y="48"/>
                  <a:pt x="55" y="48"/>
                  <a:pt x="55" y="48"/>
                </a:cubicBezTo>
                <a:cubicBezTo>
                  <a:pt x="55" y="48"/>
                  <a:pt x="55" y="48"/>
                  <a:pt x="55" y="48"/>
                </a:cubicBezTo>
                <a:cubicBezTo>
                  <a:pt x="56" y="48"/>
                  <a:pt x="56" y="48"/>
                  <a:pt x="56" y="48"/>
                </a:cubicBezTo>
                <a:cubicBezTo>
                  <a:pt x="56" y="48"/>
                  <a:pt x="55" y="48"/>
                  <a:pt x="55" y="48"/>
                </a:cubicBezTo>
                <a:cubicBezTo>
                  <a:pt x="55" y="48"/>
                  <a:pt x="56" y="48"/>
                  <a:pt x="56" y="48"/>
                </a:cubicBezTo>
                <a:cubicBezTo>
                  <a:pt x="56" y="48"/>
                  <a:pt x="56" y="48"/>
                  <a:pt x="56" y="49"/>
                </a:cubicBezTo>
                <a:cubicBezTo>
                  <a:pt x="56" y="49"/>
                  <a:pt x="56" y="49"/>
                  <a:pt x="56" y="49"/>
                </a:cubicBezTo>
                <a:cubicBezTo>
                  <a:pt x="56" y="48"/>
                  <a:pt x="56" y="48"/>
                  <a:pt x="56" y="48"/>
                </a:cubicBezTo>
                <a:cubicBezTo>
                  <a:pt x="56" y="48"/>
                  <a:pt x="56" y="48"/>
                  <a:pt x="57" y="48"/>
                </a:cubicBezTo>
                <a:cubicBezTo>
                  <a:pt x="57" y="49"/>
                  <a:pt x="57" y="49"/>
                  <a:pt x="57" y="49"/>
                </a:cubicBezTo>
                <a:cubicBezTo>
                  <a:pt x="57" y="49"/>
                  <a:pt x="57" y="49"/>
                  <a:pt x="57" y="49"/>
                </a:cubicBezTo>
                <a:cubicBezTo>
                  <a:pt x="57" y="49"/>
                  <a:pt x="57" y="50"/>
                  <a:pt x="57" y="50"/>
                </a:cubicBezTo>
                <a:cubicBezTo>
                  <a:pt x="57" y="50"/>
                  <a:pt x="57" y="49"/>
                  <a:pt x="57" y="49"/>
                </a:cubicBezTo>
                <a:cubicBezTo>
                  <a:pt x="57" y="49"/>
                  <a:pt x="57" y="49"/>
                  <a:pt x="57" y="49"/>
                </a:cubicBezTo>
                <a:cubicBezTo>
                  <a:pt x="58" y="47"/>
                  <a:pt x="58" y="49"/>
                  <a:pt x="58" y="48"/>
                </a:cubicBezTo>
                <a:cubicBezTo>
                  <a:pt x="58" y="48"/>
                  <a:pt x="58" y="48"/>
                  <a:pt x="58" y="48"/>
                </a:cubicBezTo>
                <a:cubicBezTo>
                  <a:pt x="58" y="48"/>
                  <a:pt x="58" y="49"/>
                  <a:pt x="59" y="49"/>
                </a:cubicBezTo>
                <a:cubicBezTo>
                  <a:pt x="59" y="49"/>
                  <a:pt x="59" y="49"/>
                  <a:pt x="59" y="49"/>
                </a:cubicBezTo>
                <a:cubicBezTo>
                  <a:pt x="59" y="48"/>
                  <a:pt x="59" y="48"/>
                  <a:pt x="59" y="49"/>
                </a:cubicBezTo>
                <a:cubicBezTo>
                  <a:pt x="59" y="49"/>
                  <a:pt x="59" y="49"/>
                  <a:pt x="59" y="49"/>
                </a:cubicBezTo>
                <a:cubicBezTo>
                  <a:pt x="59" y="49"/>
                  <a:pt x="59" y="48"/>
                  <a:pt x="59" y="48"/>
                </a:cubicBezTo>
                <a:cubicBezTo>
                  <a:pt x="59" y="49"/>
                  <a:pt x="59" y="49"/>
                  <a:pt x="59" y="49"/>
                </a:cubicBezTo>
                <a:cubicBezTo>
                  <a:pt x="60" y="49"/>
                  <a:pt x="60" y="49"/>
                  <a:pt x="60" y="49"/>
                </a:cubicBezTo>
                <a:cubicBezTo>
                  <a:pt x="59" y="50"/>
                  <a:pt x="60" y="48"/>
                  <a:pt x="60" y="49"/>
                </a:cubicBezTo>
                <a:cubicBezTo>
                  <a:pt x="60" y="49"/>
                  <a:pt x="60" y="49"/>
                  <a:pt x="60" y="49"/>
                </a:cubicBezTo>
                <a:cubicBezTo>
                  <a:pt x="60" y="49"/>
                  <a:pt x="60" y="49"/>
                  <a:pt x="60" y="49"/>
                </a:cubicBezTo>
                <a:cubicBezTo>
                  <a:pt x="61" y="48"/>
                  <a:pt x="61" y="49"/>
                  <a:pt x="61" y="49"/>
                </a:cubicBezTo>
                <a:cubicBezTo>
                  <a:pt x="61" y="49"/>
                  <a:pt x="61" y="48"/>
                  <a:pt x="61" y="48"/>
                </a:cubicBezTo>
                <a:cubicBezTo>
                  <a:pt x="61" y="49"/>
                  <a:pt x="61" y="48"/>
                  <a:pt x="61" y="48"/>
                </a:cubicBezTo>
                <a:cubicBezTo>
                  <a:pt x="61" y="48"/>
                  <a:pt x="61" y="48"/>
                  <a:pt x="61" y="49"/>
                </a:cubicBezTo>
                <a:cubicBezTo>
                  <a:pt x="61" y="49"/>
                  <a:pt x="61" y="47"/>
                  <a:pt x="62" y="48"/>
                </a:cubicBezTo>
                <a:cubicBezTo>
                  <a:pt x="62" y="48"/>
                  <a:pt x="61" y="48"/>
                  <a:pt x="61" y="48"/>
                </a:cubicBezTo>
                <a:cubicBezTo>
                  <a:pt x="62" y="48"/>
                  <a:pt x="61" y="50"/>
                  <a:pt x="62" y="50"/>
                </a:cubicBezTo>
                <a:cubicBezTo>
                  <a:pt x="62" y="49"/>
                  <a:pt x="62" y="49"/>
                  <a:pt x="62" y="49"/>
                </a:cubicBezTo>
                <a:cubicBezTo>
                  <a:pt x="62" y="49"/>
                  <a:pt x="62" y="51"/>
                  <a:pt x="62" y="50"/>
                </a:cubicBezTo>
                <a:cubicBezTo>
                  <a:pt x="62" y="49"/>
                  <a:pt x="62" y="49"/>
                  <a:pt x="62" y="49"/>
                </a:cubicBezTo>
                <a:cubicBezTo>
                  <a:pt x="62" y="50"/>
                  <a:pt x="62" y="49"/>
                  <a:pt x="62" y="50"/>
                </a:cubicBezTo>
                <a:cubicBezTo>
                  <a:pt x="62" y="50"/>
                  <a:pt x="62" y="50"/>
                  <a:pt x="62" y="50"/>
                </a:cubicBezTo>
                <a:cubicBezTo>
                  <a:pt x="62" y="50"/>
                  <a:pt x="62" y="50"/>
                  <a:pt x="62" y="50"/>
                </a:cubicBezTo>
                <a:cubicBezTo>
                  <a:pt x="62" y="49"/>
                  <a:pt x="62" y="49"/>
                  <a:pt x="62" y="49"/>
                </a:cubicBezTo>
                <a:cubicBezTo>
                  <a:pt x="63" y="49"/>
                  <a:pt x="63" y="49"/>
                  <a:pt x="63" y="49"/>
                </a:cubicBezTo>
                <a:cubicBezTo>
                  <a:pt x="63" y="49"/>
                  <a:pt x="63" y="49"/>
                  <a:pt x="63" y="49"/>
                </a:cubicBezTo>
                <a:cubicBezTo>
                  <a:pt x="63" y="49"/>
                  <a:pt x="63" y="49"/>
                  <a:pt x="63" y="49"/>
                </a:cubicBezTo>
                <a:cubicBezTo>
                  <a:pt x="63" y="49"/>
                  <a:pt x="63" y="50"/>
                  <a:pt x="63" y="50"/>
                </a:cubicBezTo>
                <a:cubicBezTo>
                  <a:pt x="63" y="49"/>
                  <a:pt x="63" y="49"/>
                  <a:pt x="63" y="50"/>
                </a:cubicBezTo>
                <a:cubicBezTo>
                  <a:pt x="63" y="49"/>
                  <a:pt x="64" y="48"/>
                  <a:pt x="64" y="48"/>
                </a:cubicBezTo>
                <a:cubicBezTo>
                  <a:pt x="64" y="48"/>
                  <a:pt x="64" y="48"/>
                  <a:pt x="64" y="48"/>
                </a:cubicBezTo>
                <a:cubicBezTo>
                  <a:pt x="64" y="49"/>
                  <a:pt x="64" y="48"/>
                  <a:pt x="64" y="48"/>
                </a:cubicBezTo>
                <a:cubicBezTo>
                  <a:pt x="64" y="49"/>
                  <a:pt x="64" y="49"/>
                  <a:pt x="64" y="49"/>
                </a:cubicBezTo>
                <a:cubicBezTo>
                  <a:pt x="64" y="48"/>
                  <a:pt x="64" y="49"/>
                  <a:pt x="64" y="49"/>
                </a:cubicBezTo>
                <a:cubicBezTo>
                  <a:pt x="64" y="49"/>
                  <a:pt x="64" y="49"/>
                  <a:pt x="64" y="49"/>
                </a:cubicBezTo>
                <a:cubicBezTo>
                  <a:pt x="64" y="48"/>
                  <a:pt x="64" y="50"/>
                  <a:pt x="64" y="49"/>
                </a:cubicBezTo>
                <a:cubicBezTo>
                  <a:pt x="64" y="50"/>
                  <a:pt x="65" y="49"/>
                  <a:pt x="65" y="50"/>
                </a:cubicBezTo>
                <a:cubicBezTo>
                  <a:pt x="65" y="50"/>
                  <a:pt x="65" y="50"/>
                  <a:pt x="65" y="50"/>
                </a:cubicBezTo>
                <a:cubicBezTo>
                  <a:pt x="65" y="50"/>
                  <a:pt x="65" y="50"/>
                  <a:pt x="65" y="50"/>
                </a:cubicBezTo>
                <a:cubicBezTo>
                  <a:pt x="65" y="49"/>
                  <a:pt x="65" y="50"/>
                  <a:pt x="66" y="49"/>
                </a:cubicBezTo>
                <a:cubicBezTo>
                  <a:pt x="65" y="50"/>
                  <a:pt x="65" y="50"/>
                  <a:pt x="65" y="50"/>
                </a:cubicBezTo>
                <a:cubicBezTo>
                  <a:pt x="66" y="49"/>
                  <a:pt x="66" y="49"/>
                  <a:pt x="66" y="49"/>
                </a:cubicBezTo>
                <a:cubicBezTo>
                  <a:pt x="66" y="50"/>
                  <a:pt x="66" y="50"/>
                  <a:pt x="66" y="50"/>
                </a:cubicBezTo>
                <a:cubicBezTo>
                  <a:pt x="66" y="50"/>
                  <a:pt x="66" y="50"/>
                  <a:pt x="66" y="50"/>
                </a:cubicBezTo>
                <a:cubicBezTo>
                  <a:pt x="66" y="50"/>
                  <a:pt x="66" y="50"/>
                  <a:pt x="66" y="50"/>
                </a:cubicBezTo>
                <a:cubicBezTo>
                  <a:pt x="66" y="49"/>
                  <a:pt x="66" y="49"/>
                  <a:pt x="66" y="49"/>
                </a:cubicBezTo>
                <a:cubicBezTo>
                  <a:pt x="66" y="50"/>
                  <a:pt x="66" y="49"/>
                  <a:pt x="66" y="50"/>
                </a:cubicBezTo>
                <a:cubicBezTo>
                  <a:pt x="66" y="50"/>
                  <a:pt x="66" y="49"/>
                  <a:pt x="66" y="49"/>
                </a:cubicBezTo>
                <a:cubicBezTo>
                  <a:pt x="66" y="49"/>
                  <a:pt x="66" y="49"/>
                  <a:pt x="67" y="49"/>
                </a:cubicBezTo>
                <a:cubicBezTo>
                  <a:pt x="67" y="49"/>
                  <a:pt x="67" y="49"/>
                  <a:pt x="67" y="49"/>
                </a:cubicBezTo>
                <a:cubicBezTo>
                  <a:pt x="66" y="49"/>
                  <a:pt x="66" y="49"/>
                  <a:pt x="66" y="49"/>
                </a:cubicBezTo>
                <a:cubicBezTo>
                  <a:pt x="67" y="49"/>
                  <a:pt x="67" y="49"/>
                  <a:pt x="67" y="49"/>
                </a:cubicBezTo>
                <a:cubicBezTo>
                  <a:pt x="67" y="49"/>
                  <a:pt x="67" y="49"/>
                  <a:pt x="67" y="49"/>
                </a:cubicBezTo>
                <a:cubicBezTo>
                  <a:pt x="67" y="49"/>
                  <a:pt x="67" y="49"/>
                  <a:pt x="67" y="49"/>
                </a:cubicBezTo>
                <a:cubicBezTo>
                  <a:pt x="67" y="49"/>
                  <a:pt x="67" y="49"/>
                  <a:pt x="67" y="49"/>
                </a:cubicBezTo>
                <a:cubicBezTo>
                  <a:pt x="67" y="49"/>
                  <a:pt x="67" y="49"/>
                  <a:pt x="67" y="49"/>
                </a:cubicBezTo>
                <a:cubicBezTo>
                  <a:pt x="67" y="49"/>
                  <a:pt x="67" y="49"/>
                  <a:pt x="67" y="49"/>
                </a:cubicBezTo>
                <a:cubicBezTo>
                  <a:pt x="67" y="50"/>
                  <a:pt x="67" y="48"/>
                  <a:pt x="67" y="49"/>
                </a:cubicBezTo>
                <a:cubicBezTo>
                  <a:pt x="67" y="49"/>
                  <a:pt x="67" y="49"/>
                  <a:pt x="67" y="49"/>
                </a:cubicBezTo>
                <a:cubicBezTo>
                  <a:pt x="67" y="49"/>
                  <a:pt x="68" y="50"/>
                  <a:pt x="68" y="50"/>
                </a:cubicBezTo>
                <a:cubicBezTo>
                  <a:pt x="68" y="49"/>
                  <a:pt x="68" y="49"/>
                  <a:pt x="68" y="49"/>
                </a:cubicBezTo>
                <a:cubicBezTo>
                  <a:pt x="68" y="49"/>
                  <a:pt x="68" y="49"/>
                  <a:pt x="68" y="49"/>
                </a:cubicBezTo>
                <a:cubicBezTo>
                  <a:pt x="68" y="48"/>
                  <a:pt x="68" y="48"/>
                  <a:pt x="68" y="48"/>
                </a:cubicBezTo>
                <a:cubicBezTo>
                  <a:pt x="68" y="49"/>
                  <a:pt x="69" y="48"/>
                  <a:pt x="69" y="49"/>
                </a:cubicBezTo>
                <a:cubicBezTo>
                  <a:pt x="69" y="48"/>
                  <a:pt x="69" y="49"/>
                  <a:pt x="69" y="49"/>
                </a:cubicBezTo>
                <a:cubicBezTo>
                  <a:pt x="69" y="49"/>
                  <a:pt x="69" y="49"/>
                  <a:pt x="69" y="49"/>
                </a:cubicBezTo>
                <a:cubicBezTo>
                  <a:pt x="69" y="49"/>
                  <a:pt x="69" y="49"/>
                  <a:pt x="69" y="49"/>
                </a:cubicBezTo>
                <a:cubicBezTo>
                  <a:pt x="69" y="50"/>
                  <a:pt x="70" y="49"/>
                  <a:pt x="70" y="49"/>
                </a:cubicBezTo>
                <a:cubicBezTo>
                  <a:pt x="70" y="49"/>
                  <a:pt x="70" y="49"/>
                  <a:pt x="70" y="49"/>
                </a:cubicBezTo>
                <a:cubicBezTo>
                  <a:pt x="70" y="49"/>
                  <a:pt x="70" y="49"/>
                  <a:pt x="70" y="49"/>
                </a:cubicBezTo>
                <a:cubicBezTo>
                  <a:pt x="70" y="50"/>
                  <a:pt x="70" y="49"/>
                  <a:pt x="70" y="49"/>
                </a:cubicBezTo>
                <a:cubicBezTo>
                  <a:pt x="70" y="49"/>
                  <a:pt x="70" y="49"/>
                  <a:pt x="70" y="49"/>
                </a:cubicBezTo>
                <a:cubicBezTo>
                  <a:pt x="70" y="49"/>
                  <a:pt x="70" y="49"/>
                  <a:pt x="70" y="49"/>
                </a:cubicBezTo>
                <a:cubicBezTo>
                  <a:pt x="70" y="50"/>
                  <a:pt x="70" y="50"/>
                  <a:pt x="70" y="50"/>
                </a:cubicBezTo>
                <a:cubicBezTo>
                  <a:pt x="70" y="50"/>
                  <a:pt x="70" y="50"/>
                  <a:pt x="70" y="50"/>
                </a:cubicBezTo>
                <a:cubicBezTo>
                  <a:pt x="70" y="50"/>
                  <a:pt x="70" y="50"/>
                  <a:pt x="70" y="50"/>
                </a:cubicBezTo>
                <a:cubicBezTo>
                  <a:pt x="70" y="50"/>
                  <a:pt x="71" y="50"/>
                  <a:pt x="71" y="50"/>
                </a:cubicBezTo>
                <a:cubicBezTo>
                  <a:pt x="71" y="50"/>
                  <a:pt x="71" y="50"/>
                  <a:pt x="71" y="49"/>
                </a:cubicBezTo>
                <a:cubicBezTo>
                  <a:pt x="71" y="50"/>
                  <a:pt x="71" y="50"/>
                  <a:pt x="71" y="49"/>
                </a:cubicBezTo>
                <a:cubicBezTo>
                  <a:pt x="71" y="49"/>
                  <a:pt x="71" y="49"/>
                  <a:pt x="71" y="49"/>
                </a:cubicBezTo>
                <a:cubicBezTo>
                  <a:pt x="71" y="49"/>
                  <a:pt x="71" y="49"/>
                  <a:pt x="71" y="49"/>
                </a:cubicBezTo>
                <a:cubicBezTo>
                  <a:pt x="71" y="49"/>
                  <a:pt x="71" y="49"/>
                  <a:pt x="71" y="49"/>
                </a:cubicBezTo>
                <a:cubicBezTo>
                  <a:pt x="71" y="49"/>
                  <a:pt x="71" y="49"/>
                  <a:pt x="71" y="49"/>
                </a:cubicBezTo>
                <a:cubicBezTo>
                  <a:pt x="71" y="50"/>
                  <a:pt x="71" y="49"/>
                  <a:pt x="71" y="50"/>
                </a:cubicBezTo>
                <a:cubicBezTo>
                  <a:pt x="71" y="49"/>
                  <a:pt x="71" y="50"/>
                  <a:pt x="71" y="49"/>
                </a:cubicBezTo>
                <a:cubicBezTo>
                  <a:pt x="71" y="50"/>
                  <a:pt x="71" y="49"/>
                  <a:pt x="71" y="50"/>
                </a:cubicBezTo>
                <a:cubicBezTo>
                  <a:pt x="71" y="50"/>
                  <a:pt x="71" y="50"/>
                  <a:pt x="71" y="51"/>
                </a:cubicBezTo>
                <a:cubicBezTo>
                  <a:pt x="71" y="51"/>
                  <a:pt x="71" y="51"/>
                  <a:pt x="71" y="51"/>
                </a:cubicBezTo>
                <a:cubicBezTo>
                  <a:pt x="71" y="52"/>
                  <a:pt x="71" y="51"/>
                  <a:pt x="71" y="51"/>
                </a:cubicBezTo>
                <a:cubicBezTo>
                  <a:pt x="71" y="51"/>
                  <a:pt x="71" y="51"/>
                  <a:pt x="71" y="51"/>
                </a:cubicBezTo>
                <a:cubicBezTo>
                  <a:pt x="71" y="51"/>
                  <a:pt x="71" y="51"/>
                  <a:pt x="71" y="51"/>
                </a:cubicBezTo>
                <a:cubicBezTo>
                  <a:pt x="71" y="50"/>
                  <a:pt x="70" y="51"/>
                  <a:pt x="70" y="51"/>
                </a:cubicBezTo>
                <a:cubicBezTo>
                  <a:pt x="70" y="51"/>
                  <a:pt x="70" y="51"/>
                  <a:pt x="70" y="52"/>
                </a:cubicBezTo>
                <a:cubicBezTo>
                  <a:pt x="70" y="52"/>
                  <a:pt x="70" y="52"/>
                  <a:pt x="70" y="52"/>
                </a:cubicBezTo>
                <a:cubicBezTo>
                  <a:pt x="70" y="52"/>
                  <a:pt x="70" y="52"/>
                  <a:pt x="70" y="52"/>
                </a:cubicBezTo>
                <a:cubicBezTo>
                  <a:pt x="70" y="52"/>
                  <a:pt x="69" y="52"/>
                  <a:pt x="69" y="52"/>
                </a:cubicBezTo>
                <a:cubicBezTo>
                  <a:pt x="69" y="52"/>
                  <a:pt x="70" y="52"/>
                  <a:pt x="70" y="52"/>
                </a:cubicBezTo>
                <a:cubicBezTo>
                  <a:pt x="70" y="51"/>
                  <a:pt x="70" y="51"/>
                  <a:pt x="70" y="51"/>
                </a:cubicBezTo>
                <a:cubicBezTo>
                  <a:pt x="70" y="51"/>
                  <a:pt x="70" y="52"/>
                  <a:pt x="70" y="52"/>
                </a:cubicBezTo>
                <a:cubicBezTo>
                  <a:pt x="70" y="51"/>
                  <a:pt x="70" y="51"/>
                  <a:pt x="70" y="50"/>
                </a:cubicBezTo>
                <a:cubicBezTo>
                  <a:pt x="70" y="50"/>
                  <a:pt x="70" y="51"/>
                  <a:pt x="69" y="51"/>
                </a:cubicBezTo>
                <a:cubicBezTo>
                  <a:pt x="69" y="51"/>
                  <a:pt x="70" y="50"/>
                  <a:pt x="69" y="51"/>
                </a:cubicBezTo>
                <a:cubicBezTo>
                  <a:pt x="69" y="51"/>
                  <a:pt x="69" y="52"/>
                  <a:pt x="69" y="53"/>
                </a:cubicBezTo>
                <a:cubicBezTo>
                  <a:pt x="69" y="52"/>
                  <a:pt x="69" y="52"/>
                  <a:pt x="69" y="52"/>
                </a:cubicBezTo>
                <a:cubicBezTo>
                  <a:pt x="69" y="53"/>
                  <a:pt x="69" y="53"/>
                  <a:pt x="69" y="53"/>
                </a:cubicBezTo>
                <a:cubicBezTo>
                  <a:pt x="69" y="53"/>
                  <a:pt x="69" y="53"/>
                  <a:pt x="69" y="52"/>
                </a:cubicBezTo>
                <a:cubicBezTo>
                  <a:pt x="69" y="52"/>
                  <a:pt x="69" y="53"/>
                  <a:pt x="69" y="53"/>
                </a:cubicBezTo>
                <a:cubicBezTo>
                  <a:pt x="69" y="53"/>
                  <a:pt x="69" y="52"/>
                  <a:pt x="69" y="52"/>
                </a:cubicBezTo>
                <a:cubicBezTo>
                  <a:pt x="69" y="52"/>
                  <a:pt x="68" y="52"/>
                  <a:pt x="68" y="52"/>
                </a:cubicBezTo>
                <a:cubicBezTo>
                  <a:pt x="68" y="52"/>
                  <a:pt x="68" y="51"/>
                  <a:pt x="68" y="51"/>
                </a:cubicBezTo>
                <a:cubicBezTo>
                  <a:pt x="68" y="51"/>
                  <a:pt x="68" y="52"/>
                  <a:pt x="68" y="53"/>
                </a:cubicBezTo>
                <a:cubicBezTo>
                  <a:pt x="68" y="53"/>
                  <a:pt x="68" y="53"/>
                  <a:pt x="68" y="53"/>
                </a:cubicBezTo>
                <a:cubicBezTo>
                  <a:pt x="68" y="53"/>
                  <a:pt x="68" y="53"/>
                  <a:pt x="68" y="53"/>
                </a:cubicBezTo>
                <a:cubicBezTo>
                  <a:pt x="67" y="53"/>
                  <a:pt x="68" y="53"/>
                  <a:pt x="68" y="53"/>
                </a:cubicBezTo>
                <a:cubicBezTo>
                  <a:pt x="68" y="53"/>
                  <a:pt x="67" y="53"/>
                  <a:pt x="67" y="53"/>
                </a:cubicBezTo>
                <a:cubicBezTo>
                  <a:pt x="67" y="53"/>
                  <a:pt x="68" y="52"/>
                  <a:pt x="68" y="51"/>
                </a:cubicBezTo>
                <a:cubicBezTo>
                  <a:pt x="68" y="51"/>
                  <a:pt x="68" y="50"/>
                  <a:pt x="68" y="50"/>
                </a:cubicBezTo>
                <a:cubicBezTo>
                  <a:pt x="68" y="51"/>
                  <a:pt x="67" y="53"/>
                  <a:pt x="67" y="54"/>
                </a:cubicBezTo>
                <a:cubicBezTo>
                  <a:pt x="67" y="54"/>
                  <a:pt x="67" y="53"/>
                  <a:pt x="67" y="53"/>
                </a:cubicBezTo>
                <a:cubicBezTo>
                  <a:pt x="67" y="53"/>
                  <a:pt x="67" y="54"/>
                  <a:pt x="67" y="54"/>
                </a:cubicBezTo>
                <a:cubicBezTo>
                  <a:pt x="67" y="53"/>
                  <a:pt x="67" y="53"/>
                  <a:pt x="67" y="53"/>
                </a:cubicBezTo>
                <a:cubicBezTo>
                  <a:pt x="67" y="53"/>
                  <a:pt x="67" y="53"/>
                  <a:pt x="67" y="53"/>
                </a:cubicBezTo>
                <a:cubicBezTo>
                  <a:pt x="67" y="53"/>
                  <a:pt x="67" y="52"/>
                  <a:pt x="67" y="52"/>
                </a:cubicBezTo>
                <a:cubicBezTo>
                  <a:pt x="67" y="52"/>
                  <a:pt x="66" y="53"/>
                  <a:pt x="66" y="54"/>
                </a:cubicBezTo>
                <a:cubicBezTo>
                  <a:pt x="67" y="53"/>
                  <a:pt x="67" y="53"/>
                  <a:pt x="67" y="53"/>
                </a:cubicBezTo>
                <a:cubicBezTo>
                  <a:pt x="67" y="54"/>
                  <a:pt x="66" y="54"/>
                  <a:pt x="66" y="54"/>
                </a:cubicBezTo>
                <a:cubicBezTo>
                  <a:pt x="66" y="54"/>
                  <a:pt x="66" y="54"/>
                  <a:pt x="66" y="54"/>
                </a:cubicBezTo>
                <a:cubicBezTo>
                  <a:pt x="66" y="54"/>
                  <a:pt x="66" y="54"/>
                  <a:pt x="66" y="54"/>
                </a:cubicBezTo>
                <a:cubicBezTo>
                  <a:pt x="66" y="54"/>
                  <a:pt x="66" y="54"/>
                  <a:pt x="66" y="53"/>
                </a:cubicBezTo>
                <a:cubicBezTo>
                  <a:pt x="66" y="53"/>
                  <a:pt x="67" y="51"/>
                  <a:pt x="67" y="50"/>
                </a:cubicBezTo>
                <a:cubicBezTo>
                  <a:pt x="67" y="50"/>
                  <a:pt x="67" y="50"/>
                  <a:pt x="67" y="50"/>
                </a:cubicBezTo>
                <a:cubicBezTo>
                  <a:pt x="67" y="50"/>
                  <a:pt x="67" y="50"/>
                  <a:pt x="67" y="50"/>
                </a:cubicBezTo>
                <a:cubicBezTo>
                  <a:pt x="67" y="50"/>
                  <a:pt x="66" y="53"/>
                  <a:pt x="66" y="53"/>
                </a:cubicBezTo>
                <a:cubicBezTo>
                  <a:pt x="66" y="53"/>
                  <a:pt x="66" y="52"/>
                  <a:pt x="66" y="52"/>
                </a:cubicBezTo>
                <a:cubicBezTo>
                  <a:pt x="66" y="51"/>
                  <a:pt x="66" y="53"/>
                  <a:pt x="66" y="53"/>
                </a:cubicBezTo>
                <a:cubicBezTo>
                  <a:pt x="66" y="53"/>
                  <a:pt x="66" y="53"/>
                  <a:pt x="66" y="53"/>
                </a:cubicBezTo>
                <a:cubicBezTo>
                  <a:pt x="66" y="53"/>
                  <a:pt x="66" y="53"/>
                  <a:pt x="66" y="53"/>
                </a:cubicBezTo>
                <a:cubicBezTo>
                  <a:pt x="66" y="53"/>
                  <a:pt x="66" y="52"/>
                  <a:pt x="66" y="52"/>
                </a:cubicBezTo>
                <a:cubicBezTo>
                  <a:pt x="65" y="53"/>
                  <a:pt x="65" y="53"/>
                  <a:pt x="65" y="53"/>
                </a:cubicBezTo>
                <a:cubicBezTo>
                  <a:pt x="65" y="53"/>
                  <a:pt x="65" y="52"/>
                  <a:pt x="66" y="52"/>
                </a:cubicBezTo>
                <a:cubicBezTo>
                  <a:pt x="65" y="52"/>
                  <a:pt x="65" y="53"/>
                  <a:pt x="65" y="53"/>
                </a:cubicBezTo>
                <a:cubicBezTo>
                  <a:pt x="65" y="52"/>
                  <a:pt x="65" y="53"/>
                  <a:pt x="65" y="52"/>
                </a:cubicBezTo>
                <a:cubicBezTo>
                  <a:pt x="65" y="52"/>
                  <a:pt x="65" y="53"/>
                  <a:pt x="65" y="53"/>
                </a:cubicBezTo>
                <a:cubicBezTo>
                  <a:pt x="65" y="53"/>
                  <a:pt x="65" y="53"/>
                  <a:pt x="65" y="53"/>
                </a:cubicBezTo>
                <a:cubicBezTo>
                  <a:pt x="65" y="53"/>
                  <a:pt x="65" y="51"/>
                  <a:pt x="65" y="50"/>
                </a:cubicBezTo>
                <a:cubicBezTo>
                  <a:pt x="65" y="53"/>
                  <a:pt x="65" y="53"/>
                  <a:pt x="65" y="53"/>
                </a:cubicBezTo>
                <a:cubicBezTo>
                  <a:pt x="65" y="53"/>
                  <a:pt x="65" y="52"/>
                  <a:pt x="65" y="52"/>
                </a:cubicBezTo>
                <a:cubicBezTo>
                  <a:pt x="65" y="53"/>
                  <a:pt x="64" y="53"/>
                  <a:pt x="64" y="53"/>
                </a:cubicBezTo>
                <a:cubicBezTo>
                  <a:pt x="64" y="53"/>
                  <a:pt x="64" y="53"/>
                  <a:pt x="64" y="53"/>
                </a:cubicBezTo>
                <a:cubicBezTo>
                  <a:pt x="64" y="52"/>
                  <a:pt x="64" y="52"/>
                  <a:pt x="64" y="52"/>
                </a:cubicBezTo>
                <a:cubicBezTo>
                  <a:pt x="64" y="52"/>
                  <a:pt x="64" y="52"/>
                  <a:pt x="64" y="52"/>
                </a:cubicBezTo>
                <a:cubicBezTo>
                  <a:pt x="64" y="52"/>
                  <a:pt x="64" y="54"/>
                  <a:pt x="64" y="53"/>
                </a:cubicBezTo>
                <a:cubicBezTo>
                  <a:pt x="64" y="53"/>
                  <a:pt x="64" y="53"/>
                  <a:pt x="64" y="52"/>
                </a:cubicBezTo>
                <a:cubicBezTo>
                  <a:pt x="64" y="52"/>
                  <a:pt x="64" y="52"/>
                  <a:pt x="64" y="53"/>
                </a:cubicBezTo>
                <a:cubicBezTo>
                  <a:pt x="64" y="53"/>
                  <a:pt x="63" y="53"/>
                  <a:pt x="64" y="53"/>
                </a:cubicBezTo>
                <a:cubicBezTo>
                  <a:pt x="63" y="53"/>
                  <a:pt x="63" y="53"/>
                  <a:pt x="63" y="53"/>
                </a:cubicBezTo>
                <a:cubicBezTo>
                  <a:pt x="63" y="53"/>
                  <a:pt x="63" y="53"/>
                  <a:pt x="63" y="53"/>
                </a:cubicBezTo>
                <a:cubicBezTo>
                  <a:pt x="63" y="53"/>
                  <a:pt x="64" y="52"/>
                  <a:pt x="64" y="52"/>
                </a:cubicBezTo>
                <a:cubicBezTo>
                  <a:pt x="64" y="52"/>
                  <a:pt x="64" y="52"/>
                  <a:pt x="64" y="51"/>
                </a:cubicBezTo>
                <a:cubicBezTo>
                  <a:pt x="64" y="51"/>
                  <a:pt x="63" y="52"/>
                  <a:pt x="63" y="53"/>
                </a:cubicBezTo>
                <a:cubicBezTo>
                  <a:pt x="63" y="53"/>
                  <a:pt x="63" y="53"/>
                  <a:pt x="63" y="53"/>
                </a:cubicBezTo>
                <a:cubicBezTo>
                  <a:pt x="63" y="53"/>
                  <a:pt x="63" y="53"/>
                  <a:pt x="63" y="53"/>
                </a:cubicBezTo>
                <a:cubicBezTo>
                  <a:pt x="63" y="52"/>
                  <a:pt x="63" y="52"/>
                  <a:pt x="63" y="52"/>
                </a:cubicBezTo>
                <a:cubicBezTo>
                  <a:pt x="63" y="52"/>
                  <a:pt x="63" y="52"/>
                  <a:pt x="63" y="52"/>
                </a:cubicBezTo>
                <a:cubicBezTo>
                  <a:pt x="63" y="52"/>
                  <a:pt x="63" y="52"/>
                  <a:pt x="63" y="52"/>
                </a:cubicBezTo>
                <a:cubicBezTo>
                  <a:pt x="63" y="52"/>
                  <a:pt x="63" y="52"/>
                  <a:pt x="63" y="52"/>
                </a:cubicBezTo>
                <a:cubicBezTo>
                  <a:pt x="63" y="52"/>
                  <a:pt x="63" y="51"/>
                  <a:pt x="63" y="51"/>
                </a:cubicBezTo>
                <a:cubicBezTo>
                  <a:pt x="63" y="51"/>
                  <a:pt x="63" y="51"/>
                  <a:pt x="63" y="51"/>
                </a:cubicBezTo>
                <a:cubicBezTo>
                  <a:pt x="63" y="51"/>
                  <a:pt x="63" y="51"/>
                  <a:pt x="63" y="51"/>
                </a:cubicBezTo>
                <a:cubicBezTo>
                  <a:pt x="63" y="51"/>
                  <a:pt x="63" y="51"/>
                  <a:pt x="63" y="51"/>
                </a:cubicBezTo>
                <a:cubicBezTo>
                  <a:pt x="63" y="50"/>
                  <a:pt x="63" y="50"/>
                  <a:pt x="63" y="50"/>
                </a:cubicBezTo>
                <a:cubicBezTo>
                  <a:pt x="63" y="50"/>
                  <a:pt x="63" y="50"/>
                  <a:pt x="63" y="50"/>
                </a:cubicBezTo>
                <a:cubicBezTo>
                  <a:pt x="63" y="50"/>
                  <a:pt x="63" y="51"/>
                  <a:pt x="63" y="51"/>
                </a:cubicBezTo>
                <a:cubicBezTo>
                  <a:pt x="63" y="51"/>
                  <a:pt x="63" y="52"/>
                  <a:pt x="63" y="52"/>
                </a:cubicBezTo>
                <a:cubicBezTo>
                  <a:pt x="63" y="52"/>
                  <a:pt x="63" y="52"/>
                  <a:pt x="63" y="52"/>
                </a:cubicBezTo>
                <a:cubicBezTo>
                  <a:pt x="62" y="53"/>
                  <a:pt x="62" y="53"/>
                  <a:pt x="62" y="53"/>
                </a:cubicBezTo>
                <a:cubicBezTo>
                  <a:pt x="62" y="53"/>
                  <a:pt x="62" y="53"/>
                  <a:pt x="62" y="52"/>
                </a:cubicBezTo>
                <a:cubicBezTo>
                  <a:pt x="62" y="53"/>
                  <a:pt x="62" y="51"/>
                  <a:pt x="62" y="52"/>
                </a:cubicBezTo>
                <a:cubicBezTo>
                  <a:pt x="62" y="52"/>
                  <a:pt x="62" y="53"/>
                  <a:pt x="62" y="53"/>
                </a:cubicBezTo>
                <a:cubicBezTo>
                  <a:pt x="62" y="53"/>
                  <a:pt x="62" y="53"/>
                  <a:pt x="62" y="53"/>
                </a:cubicBezTo>
                <a:cubicBezTo>
                  <a:pt x="62" y="53"/>
                  <a:pt x="62" y="53"/>
                  <a:pt x="62" y="53"/>
                </a:cubicBezTo>
                <a:cubicBezTo>
                  <a:pt x="62" y="53"/>
                  <a:pt x="62" y="53"/>
                  <a:pt x="62" y="53"/>
                </a:cubicBezTo>
                <a:cubicBezTo>
                  <a:pt x="61" y="53"/>
                  <a:pt x="61" y="53"/>
                  <a:pt x="61" y="53"/>
                </a:cubicBezTo>
                <a:cubicBezTo>
                  <a:pt x="61" y="53"/>
                  <a:pt x="61" y="54"/>
                  <a:pt x="61" y="54"/>
                </a:cubicBezTo>
                <a:cubicBezTo>
                  <a:pt x="61" y="53"/>
                  <a:pt x="61" y="53"/>
                  <a:pt x="61" y="53"/>
                </a:cubicBezTo>
                <a:cubicBezTo>
                  <a:pt x="61" y="53"/>
                  <a:pt x="61" y="53"/>
                  <a:pt x="61" y="54"/>
                </a:cubicBezTo>
                <a:cubicBezTo>
                  <a:pt x="61" y="53"/>
                  <a:pt x="61" y="53"/>
                  <a:pt x="61" y="53"/>
                </a:cubicBezTo>
                <a:cubicBezTo>
                  <a:pt x="61" y="53"/>
                  <a:pt x="61" y="53"/>
                  <a:pt x="61" y="53"/>
                </a:cubicBezTo>
                <a:cubicBezTo>
                  <a:pt x="61" y="53"/>
                  <a:pt x="61" y="53"/>
                  <a:pt x="61" y="53"/>
                </a:cubicBezTo>
                <a:cubicBezTo>
                  <a:pt x="60" y="53"/>
                  <a:pt x="61" y="54"/>
                  <a:pt x="61" y="54"/>
                </a:cubicBezTo>
                <a:cubicBezTo>
                  <a:pt x="60" y="54"/>
                  <a:pt x="60" y="54"/>
                  <a:pt x="60" y="53"/>
                </a:cubicBezTo>
                <a:cubicBezTo>
                  <a:pt x="60" y="53"/>
                  <a:pt x="60" y="53"/>
                  <a:pt x="60" y="53"/>
                </a:cubicBezTo>
                <a:cubicBezTo>
                  <a:pt x="60" y="52"/>
                  <a:pt x="60" y="54"/>
                  <a:pt x="60" y="53"/>
                </a:cubicBezTo>
                <a:cubicBezTo>
                  <a:pt x="60" y="53"/>
                  <a:pt x="60" y="52"/>
                  <a:pt x="60" y="52"/>
                </a:cubicBezTo>
                <a:cubicBezTo>
                  <a:pt x="60" y="52"/>
                  <a:pt x="60" y="52"/>
                  <a:pt x="60" y="52"/>
                </a:cubicBezTo>
                <a:cubicBezTo>
                  <a:pt x="60" y="52"/>
                  <a:pt x="60" y="52"/>
                  <a:pt x="60" y="52"/>
                </a:cubicBezTo>
                <a:cubicBezTo>
                  <a:pt x="60" y="52"/>
                  <a:pt x="60" y="52"/>
                  <a:pt x="60" y="53"/>
                </a:cubicBezTo>
                <a:cubicBezTo>
                  <a:pt x="60" y="53"/>
                  <a:pt x="60" y="53"/>
                  <a:pt x="60" y="53"/>
                </a:cubicBezTo>
                <a:cubicBezTo>
                  <a:pt x="60" y="53"/>
                  <a:pt x="60" y="53"/>
                  <a:pt x="60" y="53"/>
                </a:cubicBezTo>
                <a:cubicBezTo>
                  <a:pt x="60" y="53"/>
                  <a:pt x="60" y="53"/>
                  <a:pt x="60" y="53"/>
                </a:cubicBezTo>
                <a:cubicBezTo>
                  <a:pt x="60" y="53"/>
                  <a:pt x="60" y="53"/>
                  <a:pt x="60" y="53"/>
                </a:cubicBezTo>
                <a:cubicBezTo>
                  <a:pt x="60" y="53"/>
                  <a:pt x="60" y="52"/>
                  <a:pt x="60" y="52"/>
                </a:cubicBezTo>
                <a:cubicBezTo>
                  <a:pt x="60" y="52"/>
                  <a:pt x="59" y="54"/>
                  <a:pt x="59" y="53"/>
                </a:cubicBezTo>
                <a:cubicBezTo>
                  <a:pt x="59" y="53"/>
                  <a:pt x="59" y="53"/>
                  <a:pt x="59" y="53"/>
                </a:cubicBezTo>
                <a:cubicBezTo>
                  <a:pt x="59" y="53"/>
                  <a:pt x="59" y="53"/>
                  <a:pt x="59" y="53"/>
                </a:cubicBezTo>
                <a:cubicBezTo>
                  <a:pt x="59" y="54"/>
                  <a:pt x="59" y="53"/>
                  <a:pt x="59" y="54"/>
                </a:cubicBezTo>
                <a:cubicBezTo>
                  <a:pt x="59" y="54"/>
                  <a:pt x="59" y="54"/>
                  <a:pt x="59" y="53"/>
                </a:cubicBezTo>
                <a:cubicBezTo>
                  <a:pt x="59" y="53"/>
                  <a:pt x="59" y="53"/>
                  <a:pt x="59" y="53"/>
                </a:cubicBezTo>
                <a:cubicBezTo>
                  <a:pt x="59" y="53"/>
                  <a:pt x="59" y="53"/>
                  <a:pt x="59" y="53"/>
                </a:cubicBezTo>
                <a:close/>
                <a:moveTo>
                  <a:pt x="60" y="53"/>
                </a:moveTo>
                <a:cubicBezTo>
                  <a:pt x="60" y="53"/>
                  <a:pt x="61" y="53"/>
                  <a:pt x="61" y="53"/>
                </a:cubicBezTo>
                <a:cubicBezTo>
                  <a:pt x="61" y="53"/>
                  <a:pt x="61" y="52"/>
                  <a:pt x="60" y="53"/>
                </a:cubicBezTo>
                <a:close/>
                <a:moveTo>
                  <a:pt x="63" y="52"/>
                </a:moveTo>
                <a:cubicBezTo>
                  <a:pt x="63" y="52"/>
                  <a:pt x="63" y="52"/>
                  <a:pt x="63" y="52"/>
                </a:cubicBezTo>
                <a:cubicBezTo>
                  <a:pt x="63" y="52"/>
                  <a:pt x="63" y="52"/>
                  <a:pt x="63" y="52"/>
                </a:cubicBezTo>
                <a:close/>
                <a:moveTo>
                  <a:pt x="70" y="50"/>
                </a:moveTo>
                <a:cubicBezTo>
                  <a:pt x="70" y="50"/>
                  <a:pt x="70" y="50"/>
                  <a:pt x="70" y="50"/>
                </a:cubicBezTo>
                <a:cubicBezTo>
                  <a:pt x="70" y="49"/>
                  <a:pt x="70" y="49"/>
                  <a:pt x="70" y="50"/>
                </a:cubicBezTo>
                <a:close/>
                <a:moveTo>
                  <a:pt x="70" y="50"/>
                </a:moveTo>
                <a:cubicBezTo>
                  <a:pt x="70" y="50"/>
                  <a:pt x="70" y="50"/>
                  <a:pt x="70" y="50"/>
                </a:cubicBezTo>
                <a:cubicBezTo>
                  <a:pt x="70" y="50"/>
                  <a:pt x="70" y="50"/>
                  <a:pt x="70" y="50"/>
                </a:cubicBezTo>
                <a:cubicBezTo>
                  <a:pt x="70" y="50"/>
                  <a:pt x="70" y="50"/>
                  <a:pt x="70" y="50"/>
                </a:cubicBezTo>
                <a:close/>
                <a:moveTo>
                  <a:pt x="55" y="48"/>
                </a:moveTo>
                <a:cubicBezTo>
                  <a:pt x="55" y="48"/>
                  <a:pt x="55" y="48"/>
                  <a:pt x="55" y="48"/>
                </a:cubicBezTo>
                <a:cubicBezTo>
                  <a:pt x="55" y="48"/>
                  <a:pt x="55" y="48"/>
                  <a:pt x="55" y="48"/>
                </a:cubicBezTo>
                <a:close/>
                <a:moveTo>
                  <a:pt x="63" y="53"/>
                </a:moveTo>
                <a:cubicBezTo>
                  <a:pt x="63" y="52"/>
                  <a:pt x="63" y="52"/>
                  <a:pt x="63" y="52"/>
                </a:cubicBezTo>
                <a:cubicBezTo>
                  <a:pt x="63" y="52"/>
                  <a:pt x="63" y="52"/>
                  <a:pt x="63" y="53"/>
                </a:cubicBezTo>
                <a:close/>
                <a:moveTo>
                  <a:pt x="58" y="53"/>
                </a:moveTo>
                <a:cubicBezTo>
                  <a:pt x="58" y="53"/>
                  <a:pt x="58" y="53"/>
                  <a:pt x="58" y="53"/>
                </a:cubicBezTo>
                <a:cubicBezTo>
                  <a:pt x="58" y="53"/>
                  <a:pt x="58" y="53"/>
                  <a:pt x="58" y="53"/>
                </a:cubicBezTo>
                <a:close/>
                <a:moveTo>
                  <a:pt x="67" y="53"/>
                </a:moveTo>
                <a:cubicBezTo>
                  <a:pt x="67" y="53"/>
                  <a:pt x="67" y="53"/>
                  <a:pt x="67" y="53"/>
                </a:cubicBezTo>
                <a:cubicBezTo>
                  <a:pt x="67" y="53"/>
                  <a:pt x="67" y="53"/>
                  <a:pt x="67" y="53"/>
                </a:cubicBezTo>
                <a:close/>
                <a:moveTo>
                  <a:pt x="71" y="49"/>
                </a:moveTo>
                <a:cubicBezTo>
                  <a:pt x="71" y="49"/>
                  <a:pt x="71" y="49"/>
                  <a:pt x="71" y="49"/>
                </a:cubicBezTo>
                <a:cubicBezTo>
                  <a:pt x="71" y="49"/>
                  <a:pt x="71" y="49"/>
                  <a:pt x="71" y="49"/>
                </a:cubicBezTo>
                <a:cubicBezTo>
                  <a:pt x="71" y="49"/>
                  <a:pt x="71" y="49"/>
                  <a:pt x="71" y="49"/>
                </a:cubicBezTo>
                <a:close/>
                <a:moveTo>
                  <a:pt x="71" y="52"/>
                </a:moveTo>
                <a:cubicBezTo>
                  <a:pt x="71" y="52"/>
                  <a:pt x="71" y="52"/>
                  <a:pt x="71" y="52"/>
                </a:cubicBezTo>
                <a:cubicBezTo>
                  <a:pt x="71" y="52"/>
                  <a:pt x="71" y="52"/>
                  <a:pt x="71" y="52"/>
                </a:cubicBezTo>
                <a:cubicBezTo>
                  <a:pt x="71" y="52"/>
                  <a:pt x="71" y="52"/>
                  <a:pt x="71" y="52"/>
                </a:cubicBezTo>
                <a:close/>
                <a:moveTo>
                  <a:pt x="71" y="51"/>
                </a:moveTo>
                <a:cubicBezTo>
                  <a:pt x="71" y="51"/>
                  <a:pt x="71" y="51"/>
                  <a:pt x="71" y="51"/>
                </a:cubicBezTo>
                <a:cubicBezTo>
                  <a:pt x="71" y="51"/>
                  <a:pt x="71" y="51"/>
                  <a:pt x="71" y="51"/>
                </a:cubicBezTo>
                <a:cubicBezTo>
                  <a:pt x="71" y="50"/>
                  <a:pt x="71" y="51"/>
                  <a:pt x="71" y="51"/>
                </a:cubicBezTo>
                <a:close/>
                <a:moveTo>
                  <a:pt x="71" y="51"/>
                </a:moveTo>
                <a:cubicBezTo>
                  <a:pt x="71" y="51"/>
                  <a:pt x="71" y="51"/>
                  <a:pt x="71" y="51"/>
                </a:cubicBezTo>
                <a:cubicBezTo>
                  <a:pt x="71" y="51"/>
                  <a:pt x="71" y="51"/>
                  <a:pt x="71" y="51"/>
                </a:cubicBezTo>
                <a:close/>
                <a:moveTo>
                  <a:pt x="70" y="50"/>
                </a:moveTo>
                <a:cubicBezTo>
                  <a:pt x="70" y="50"/>
                  <a:pt x="71" y="49"/>
                  <a:pt x="71" y="49"/>
                </a:cubicBezTo>
                <a:cubicBezTo>
                  <a:pt x="71" y="49"/>
                  <a:pt x="70" y="50"/>
                  <a:pt x="70" y="50"/>
                </a:cubicBezTo>
                <a:close/>
                <a:moveTo>
                  <a:pt x="71" y="52"/>
                </a:moveTo>
                <a:cubicBezTo>
                  <a:pt x="71" y="52"/>
                  <a:pt x="71" y="52"/>
                  <a:pt x="71" y="52"/>
                </a:cubicBezTo>
                <a:cubicBezTo>
                  <a:pt x="71" y="52"/>
                  <a:pt x="71" y="52"/>
                  <a:pt x="71" y="52"/>
                </a:cubicBezTo>
                <a:close/>
                <a:moveTo>
                  <a:pt x="70" y="52"/>
                </a:moveTo>
                <a:cubicBezTo>
                  <a:pt x="70" y="52"/>
                  <a:pt x="70" y="52"/>
                  <a:pt x="70" y="52"/>
                </a:cubicBezTo>
                <a:cubicBezTo>
                  <a:pt x="70" y="52"/>
                  <a:pt x="70" y="52"/>
                  <a:pt x="70" y="52"/>
                </a:cubicBezTo>
                <a:cubicBezTo>
                  <a:pt x="70" y="52"/>
                  <a:pt x="70" y="51"/>
                  <a:pt x="70" y="52"/>
                </a:cubicBezTo>
                <a:close/>
                <a:moveTo>
                  <a:pt x="70" y="52"/>
                </a:moveTo>
                <a:cubicBezTo>
                  <a:pt x="71" y="52"/>
                  <a:pt x="71" y="52"/>
                  <a:pt x="71" y="52"/>
                </a:cubicBezTo>
                <a:cubicBezTo>
                  <a:pt x="71" y="52"/>
                  <a:pt x="71" y="52"/>
                  <a:pt x="70" y="52"/>
                </a:cubicBezTo>
                <a:close/>
                <a:moveTo>
                  <a:pt x="71" y="52"/>
                </a:moveTo>
                <a:cubicBezTo>
                  <a:pt x="71" y="52"/>
                  <a:pt x="71" y="52"/>
                  <a:pt x="71" y="52"/>
                </a:cubicBezTo>
                <a:cubicBezTo>
                  <a:pt x="71" y="52"/>
                  <a:pt x="71" y="52"/>
                  <a:pt x="71" y="52"/>
                </a:cubicBezTo>
                <a:close/>
                <a:moveTo>
                  <a:pt x="69" y="51"/>
                </a:moveTo>
                <a:cubicBezTo>
                  <a:pt x="69" y="51"/>
                  <a:pt x="69" y="51"/>
                  <a:pt x="69" y="51"/>
                </a:cubicBezTo>
                <a:cubicBezTo>
                  <a:pt x="69" y="52"/>
                  <a:pt x="69" y="52"/>
                  <a:pt x="69" y="52"/>
                </a:cubicBezTo>
                <a:cubicBezTo>
                  <a:pt x="69" y="52"/>
                  <a:pt x="69" y="51"/>
                  <a:pt x="69" y="51"/>
                </a:cubicBezTo>
                <a:close/>
                <a:moveTo>
                  <a:pt x="69" y="53"/>
                </a:moveTo>
                <a:cubicBezTo>
                  <a:pt x="69" y="53"/>
                  <a:pt x="69" y="53"/>
                  <a:pt x="69" y="52"/>
                </a:cubicBezTo>
                <a:cubicBezTo>
                  <a:pt x="69" y="53"/>
                  <a:pt x="69" y="53"/>
                  <a:pt x="69" y="53"/>
                </a:cubicBezTo>
                <a:close/>
                <a:moveTo>
                  <a:pt x="69" y="53"/>
                </a:moveTo>
                <a:cubicBezTo>
                  <a:pt x="69" y="53"/>
                  <a:pt x="69" y="53"/>
                  <a:pt x="69" y="53"/>
                </a:cubicBezTo>
                <a:cubicBezTo>
                  <a:pt x="69" y="53"/>
                  <a:pt x="69" y="53"/>
                  <a:pt x="69" y="53"/>
                </a:cubicBezTo>
                <a:close/>
                <a:moveTo>
                  <a:pt x="68" y="52"/>
                </a:moveTo>
                <a:cubicBezTo>
                  <a:pt x="68" y="52"/>
                  <a:pt x="68" y="52"/>
                  <a:pt x="68" y="52"/>
                </a:cubicBezTo>
                <a:cubicBezTo>
                  <a:pt x="68" y="51"/>
                  <a:pt x="68" y="51"/>
                  <a:pt x="68" y="51"/>
                </a:cubicBezTo>
                <a:lnTo>
                  <a:pt x="68" y="52"/>
                </a:lnTo>
                <a:close/>
                <a:moveTo>
                  <a:pt x="66" y="54"/>
                </a:moveTo>
                <a:cubicBezTo>
                  <a:pt x="66" y="54"/>
                  <a:pt x="66" y="53"/>
                  <a:pt x="66" y="54"/>
                </a:cubicBezTo>
                <a:cubicBezTo>
                  <a:pt x="66" y="53"/>
                  <a:pt x="66" y="53"/>
                  <a:pt x="66" y="53"/>
                </a:cubicBezTo>
                <a:cubicBezTo>
                  <a:pt x="66" y="53"/>
                  <a:pt x="66" y="53"/>
                  <a:pt x="66" y="54"/>
                </a:cubicBezTo>
                <a:close/>
                <a:moveTo>
                  <a:pt x="66" y="53"/>
                </a:moveTo>
                <a:cubicBezTo>
                  <a:pt x="66" y="53"/>
                  <a:pt x="66" y="53"/>
                  <a:pt x="66" y="53"/>
                </a:cubicBezTo>
                <a:cubicBezTo>
                  <a:pt x="66" y="53"/>
                  <a:pt x="66" y="53"/>
                  <a:pt x="66" y="53"/>
                </a:cubicBezTo>
                <a:close/>
                <a:moveTo>
                  <a:pt x="50" y="47"/>
                </a:moveTo>
                <a:cubicBezTo>
                  <a:pt x="50" y="47"/>
                  <a:pt x="50" y="47"/>
                  <a:pt x="50" y="47"/>
                </a:cubicBezTo>
                <a:cubicBezTo>
                  <a:pt x="50" y="47"/>
                  <a:pt x="50" y="47"/>
                  <a:pt x="50" y="47"/>
                </a:cubicBezTo>
                <a:close/>
                <a:moveTo>
                  <a:pt x="50" y="48"/>
                </a:moveTo>
                <a:cubicBezTo>
                  <a:pt x="50" y="47"/>
                  <a:pt x="50" y="47"/>
                  <a:pt x="50" y="47"/>
                </a:cubicBezTo>
                <a:cubicBezTo>
                  <a:pt x="50" y="48"/>
                  <a:pt x="50" y="48"/>
                  <a:pt x="50" y="48"/>
                </a:cubicBezTo>
                <a:cubicBezTo>
                  <a:pt x="50" y="48"/>
                  <a:pt x="50" y="48"/>
                  <a:pt x="50" y="48"/>
                </a:cubicBezTo>
                <a:close/>
                <a:moveTo>
                  <a:pt x="61" y="54"/>
                </a:moveTo>
                <a:cubicBezTo>
                  <a:pt x="61" y="54"/>
                  <a:pt x="61" y="54"/>
                  <a:pt x="61" y="54"/>
                </a:cubicBezTo>
                <a:cubicBezTo>
                  <a:pt x="61" y="54"/>
                  <a:pt x="61" y="54"/>
                  <a:pt x="61" y="54"/>
                </a:cubicBezTo>
                <a:close/>
                <a:moveTo>
                  <a:pt x="60" y="53"/>
                </a:moveTo>
                <a:cubicBezTo>
                  <a:pt x="60" y="53"/>
                  <a:pt x="60" y="53"/>
                  <a:pt x="60" y="53"/>
                </a:cubicBezTo>
                <a:cubicBezTo>
                  <a:pt x="60" y="53"/>
                  <a:pt x="60" y="53"/>
                  <a:pt x="60" y="53"/>
                </a:cubicBezTo>
                <a:close/>
                <a:moveTo>
                  <a:pt x="59" y="54"/>
                </a:moveTo>
                <a:cubicBezTo>
                  <a:pt x="59" y="54"/>
                  <a:pt x="59" y="54"/>
                  <a:pt x="59" y="54"/>
                </a:cubicBezTo>
                <a:cubicBezTo>
                  <a:pt x="59" y="54"/>
                  <a:pt x="59" y="53"/>
                  <a:pt x="59" y="54"/>
                </a:cubicBezTo>
                <a:close/>
                <a:moveTo>
                  <a:pt x="71" y="1"/>
                </a:moveTo>
                <a:cubicBezTo>
                  <a:pt x="71" y="1"/>
                  <a:pt x="71" y="1"/>
                  <a:pt x="71" y="1"/>
                </a:cubicBezTo>
                <a:cubicBezTo>
                  <a:pt x="71" y="1"/>
                  <a:pt x="72" y="1"/>
                  <a:pt x="71" y="1"/>
                </a:cubicBezTo>
                <a:close/>
                <a:moveTo>
                  <a:pt x="72" y="3"/>
                </a:moveTo>
                <a:cubicBezTo>
                  <a:pt x="72" y="3"/>
                  <a:pt x="72" y="3"/>
                  <a:pt x="72" y="3"/>
                </a:cubicBezTo>
                <a:cubicBezTo>
                  <a:pt x="72" y="3"/>
                  <a:pt x="72" y="3"/>
                  <a:pt x="72" y="3"/>
                </a:cubicBezTo>
                <a:close/>
                <a:moveTo>
                  <a:pt x="72" y="4"/>
                </a:moveTo>
                <a:cubicBezTo>
                  <a:pt x="73" y="4"/>
                  <a:pt x="72" y="4"/>
                  <a:pt x="72" y="3"/>
                </a:cubicBezTo>
                <a:cubicBezTo>
                  <a:pt x="72" y="3"/>
                  <a:pt x="72" y="3"/>
                  <a:pt x="72" y="3"/>
                </a:cubicBezTo>
                <a:cubicBezTo>
                  <a:pt x="72" y="3"/>
                  <a:pt x="72" y="3"/>
                  <a:pt x="72" y="3"/>
                </a:cubicBezTo>
                <a:cubicBezTo>
                  <a:pt x="72" y="4"/>
                  <a:pt x="72" y="4"/>
                  <a:pt x="72" y="4"/>
                </a:cubicBezTo>
                <a:close/>
                <a:moveTo>
                  <a:pt x="70" y="5"/>
                </a:moveTo>
                <a:cubicBezTo>
                  <a:pt x="71" y="5"/>
                  <a:pt x="71" y="5"/>
                  <a:pt x="70" y="4"/>
                </a:cubicBezTo>
                <a:cubicBezTo>
                  <a:pt x="70" y="4"/>
                  <a:pt x="70" y="4"/>
                  <a:pt x="70" y="4"/>
                </a:cubicBezTo>
                <a:cubicBezTo>
                  <a:pt x="70" y="4"/>
                  <a:pt x="70" y="4"/>
                  <a:pt x="70" y="5"/>
                </a:cubicBezTo>
                <a:close/>
                <a:moveTo>
                  <a:pt x="70" y="4"/>
                </a:moveTo>
                <a:cubicBezTo>
                  <a:pt x="70" y="4"/>
                  <a:pt x="70" y="4"/>
                  <a:pt x="70" y="4"/>
                </a:cubicBezTo>
                <a:close/>
                <a:moveTo>
                  <a:pt x="70" y="5"/>
                </a:moveTo>
                <a:cubicBezTo>
                  <a:pt x="70" y="5"/>
                  <a:pt x="70" y="5"/>
                  <a:pt x="70" y="5"/>
                </a:cubicBezTo>
                <a:cubicBezTo>
                  <a:pt x="70" y="5"/>
                  <a:pt x="70" y="5"/>
                  <a:pt x="70" y="5"/>
                </a:cubicBezTo>
                <a:cubicBezTo>
                  <a:pt x="70" y="5"/>
                  <a:pt x="70" y="5"/>
                  <a:pt x="70" y="5"/>
                </a:cubicBezTo>
                <a:close/>
                <a:moveTo>
                  <a:pt x="71" y="5"/>
                </a:moveTo>
                <a:cubicBezTo>
                  <a:pt x="71" y="5"/>
                  <a:pt x="71" y="5"/>
                  <a:pt x="71" y="5"/>
                </a:cubicBezTo>
                <a:cubicBezTo>
                  <a:pt x="71" y="5"/>
                  <a:pt x="71" y="5"/>
                  <a:pt x="71" y="5"/>
                </a:cubicBezTo>
                <a:close/>
                <a:moveTo>
                  <a:pt x="71" y="5"/>
                </a:moveTo>
                <a:cubicBezTo>
                  <a:pt x="71" y="5"/>
                  <a:pt x="71" y="5"/>
                  <a:pt x="71" y="5"/>
                </a:cubicBezTo>
                <a:cubicBezTo>
                  <a:pt x="71" y="5"/>
                  <a:pt x="71" y="5"/>
                  <a:pt x="71" y="5"/>
                </a:cubicBezTo>
                <a:cubicBezTo>
                  <a:pt x="71" y="5"/>
                  <a:pt x="71" y="5"/>
                  <a:pt x="71" y="5"/>
                </a:cubicBezTo>
                <a:close/>
                <a:moveTo>
                  <a:pt x="71" y="5"/>
                </a:moveTo>
                <a:cubicBezTo>
                  <a:pt x="71" y="5"/>
                  <a:pt x="71" y="5"/>
                  <a:pt x="71" y="5"/>
                </a:cubicBezTo>
                <a:cubicBezTo>
                  <a:pt x="71" y="5"/>
                  <a:pt x="71" y="5"/>
                  <a:pt x="71" y="5"/>
                </a:cubicBezTo>
                <a:close/>
                <a:moveTo>
                  <a:pt x="73" y="4"/>
                </a:moveTo>
                <a:cubicBezTo>
                  <a:pt x="73" y="4"/>
                  <a:pt x="73" y="4"/>
                  <a:pt x="73" y="4"/>
                </a:cubicBezTo>
                <a:cubicBezTo>
                  <a:pt x="73" y="4"/>
                  <a:pt x="73" y="4"/>
                  <a:pt x="73" y="4"/>
                </a:cubicBezTo>
                <a:cubicBezTo>
                  <a:pt x="73" y="4"/>
                  <a:pt x="72" y="4"/>
                  <a:pt x="73" y="4"/>
                </a:cubicBezTo>
                <a:close/>
                <a:moveTo>
                  <a:pt x="70" y="6"/>
                </a:moveTo>
                <a:cubicBezTo>
                  <a:pt x="70" y="6"/>
                  <a:pt x="70" y="6"/>
                  <a:pt x="71" y="6"/>
                </a:cubicBezTo>
                <a:cubicBezTo>
                  <a:pt x="70" y="6"/>
                  <a:pt x="70" y="6"/>
                  <a:pt x="70" y="6"/>
                </a:cubicBezTo>
                <a:cubicBezTo>
                  <a:pt x="70" y="6"/>
                  <a:pt x="70" y="6"/>
                  <a:pt x="70" y="6"/>
                </a:cubicBezTo>
                <a:close/>
                <a:moveTo>
                  <a:pt x="71" y="6"/>
                </a:moveTo>
                <a:cubicBezTo>
                  <a:pt x="71" y="6"/>
                  <a:pt x="71" y="6"/>
                  <a:pt x="71" y="6"/>
                </a:cubicBezTo>
                <a:cubicBezTo>
                  <a:pt x="71" y="6"/>
                  <a:pt x="71" y="6"/>
                  <a:pt x="71" y="6"/>
                </a:cubicBezTo>
                <a:close/>
                <a:moveTo>
                  <a:pt x="72" y="5"/>
                </a:moveTo>
                <a:cubicBezTo>
                  <a:pt x="71" y="5"/>
                  <a:pt x="71" y="5"/>
                  <a:pt x="71" y="5"/>
                </a:cubicBezTo>
                <a:cubicBezTo>
                  <a:pt x="72" y="5"/>
                  <a:pt x="72" y="5"/>
                  <a:pt x="72" y="5"/>
                </a:cubicBezTo>
                <a:close/>
                <a:moveTo>
                  <a:pt x="70" y="7"/>
                </a:moveTo>
                <a:cubicBezTo>
                  <a:pt x="69" y="7"/>
                  <a:pt x="69" y="7"/>
                  <a:pt x="69" y="7"/>
                </a:cubicBezTo>
                <a:cubicBezTo>
                  <a:pt x="70" y="7"/>
                  <a:pt x="70" y="7"/>
                  <a:pt x="70" y="7"/>
                </a:cubicBezTo>
                <a:close/>
                <a:moveTo>
                  <a:pt x="70" y="7"/>
                </a:moveTo>
                <a:cubicBezTo>
                  <a:pt x="70" y="7"/>
                  <a:pt x="69" y="7"/>
                  <a:pt x="69" y="7"/>
                </a:cubicBezTo>
                <a:cubicBezTo>
                  <a:pt x="69" y="7"/>
                  <a:pt x="69" y="8"/>
                  <a:pt x="70" y="8"/>
                </a:cubicBezTo>
                <a:cubicBezTo>
                  <a:pt x="70" y="8"/>
                  <a:pt x="70" y="7"/>
                  <a:pt x="70" y="7"/>
                </a:cubicBezTo>
                <a:close/>
                <a:moveTo>
                  <a:pt x="70" y="8"/>
                </a:moveTo>
                <a:cubicBezTo>
                  <a:pt x="70" y="8"/>
                  <a:pt x="70" y="8"/>
                  <a:pt x="70" y="8"/>
                </a:cubicBezTo>
                <a:cubicBezTo>
                  <a:pt x="70" y="8"/>
                  <a:pt x="70" y="8"/>
                  <a:pt x="70" y="8"/>
                </a:cubicBezTo>
                <a:close/>
                <a:moveTo>
                  <a:pt x="71" y="7"/>
                </a:moveTo>
                <a:cubicBezTo>
                  <a:pt x="71" y="7"/>
                  <a:pt x="70" y="7"/>
                  <a:pt x="70" y="7"/>
                </a:cubicBezTo>
                <a:cubicBezTo>
                  <a:pt x="71" y="7"/>
                  <a:pt x="71" y="7"/>
                  <a:pt x="71" y="7"/>
                </a:cubicBezTo>
                <a:close/>
                <a:moveTo>
                  <a:pt x="71" y="7"/>
                </a:moveTo>
                <a:cubicBezTo>
                  <a:pt x="71" y="7"/>
                  <a:pt x="71" y="7"/>
                  <a:pt x="71" y="7"/>
                </a:cubicBezTo>
                <a:cubicBezTo>
                  <a:pt x="71" y="7"/>
                  <a:pt x="71" y="7"/>
                  <a:pt x="71" y="7"/>
                </a:cubicBezTo>
                <a:cubicBezTo>
                  <a:pt x="71" y="7"/>
                  <a:pt x="71" y="7"/>
                  <a:pt x="71" y="7"/>
                </a:cubicBezTo>
                <a:close/>
                <a:moveTo>
                  <a:pt x="71" y="7"/>
                </a:moveTo>
                <a:cubicBezTo>
                  <a:pt x="71" y="7"/>
                  <a:pt x="71" y="7"/>
                  <a:pt x="71" y="7"/>
                </a:cubicBezTo>
                <a:cubicBezTo>
                  <a:pt x="71" y="7"/>
                  <a:pt x="71" y="7"/>
                  <a:pt x="71" y="7"/>
                </a:cubicBezTo>
                <a:close/>
                <a:moveTo>
                  <a:pt x="71" y="6"/>
                </a:moveTo>
                <a:cubicBezTo>
                  <a:pt x="71" y="6"/>
                  <a:pt x="72" y="6"/>
                  <a:pt x="72" y="6"/>
                </a:cubicBezTo>
                <a:cubicBezTo>
                  <a:pt x="72" y="6"/>
                  <a:pt x="72" y="6"/>
                  <a:pt x="71" y="6"/>
                </a:cubicBezTo>
                <a:close/>
                <a:moveTo>
                  <a:pt x="71" y="7"/>
                </a:moveTo>
                <a:cubicBezTo>
                  <a:pt x="71" y="6"/>
                  <a:pt x="71" y="6"/>
                  <a:pt x="71" y="6"/>
                </a:cubicBezTo>
                <a:cubicBezTo>
                  <a:pt x="71" y="6"/>
                  <a:pt x="71" y="6"/>
                  <a:pt x="71" y="6"/>
                </a:cubicBezTo>
                <a:lnTo>
                  <a:pt x="71" y="7"/>
                </a:lnTo>
                <a:close/>
                <a:moveTo>
                  <a:pt x="71" y="7"/>
                </a:moveTo>
                <a:cubicBezTo>
                  <a:pt x="71" y="7"/>
                  <a:pt x="71" y="7"/>
                  <a:pt x="71" y="7"/>
                </a:cubicBezTo>
                <a:cubicBezTo>
                  <a:pt x="71" y="7"/>
                  <a:pt x="71" y="7"/>
                  <a:pt x="71" y="7"/>
                </a:cubicBezTo>
                <a:close/>
                <a:moveTo>
                  <a:pt x="70" y="8"/>
                </a:moveTo>
                <a:cubicBezTo>
                  <a:pt x="71" y="8"/>
                  <a:pt x="71" y="8"/>
                  <a:pt x="71" y="8"/>
                </a:cubicBezTo>
                <a:cubicBezTo>
                  <a:pt x="71" y="8"/>
                  <a:pt x="71" y="8"/>
                  <a:pt x="71" y="8"/>
                </a:cubicBezTo>
                <a:cubicBezTo>
                  <a:pt x="71" y="7"/>
                  <a:pt x="70" y="7"/>
                  <a:pt x="70" y="8"/>
                </a:cubicBezTo>
                <a:close/>
                <a:moveTo>
                  <a:pt x="71" y="7"/>
                </a:moveTo>
                <a:cubicBezTo>
                  <a:pt x="71" y="7"/>
                  <a:pt x="71" y="7"/>
                  <a:pt x="71" y="7"/>
                </a:cubicBezTo>
                <a:cubicBezTo>
                  <a:pt x="71" y="7"/>
                  <a:pt x="71" y="7"/>
                  <a:pt x="71" y="7"/>
                </a:cubicBezTo>
                <a:close/>
                <a:moveTo>
                  <a:pt x="70" y="9"/>
                </a:moveTo>
                <a:cubicBezTo>
                  <a:pt x="71" y="9"/>
                  <a:pt x="71" y="9"/>
                  <a:pt x="71" y="9"/>
                </a:cubicBezTo>
                <a:cubicBezTo>
                  <a:pt x="70" y="9"/>
                  <a:pt x="70" y="9"/>
                  <a:pt x="70" y="9"/>
                </a:cubicBezTo>
                <a:close/>
                <a:moveTo>
                  <a:pt x="71" y="8"/>
                </a:moveTo>
                <a:cubicBezTo>
                  <a:pt x="71" y="7"/>
                  <a:pt x="71" y="7"/>
                  <a:pt x="71" y="7"/>
                </a:cubicBezTo>
                <a:cubicBezTo>
                  <a:pt x="71" y="7"/>
                  <a:pt x="71" y="7"/>
                  <a:pt x="71" y="8"/>
                </a:cubicBezTo>
                <a:cubicBezTo>
                  <a:pt x="71" y="8"/>
                  <a:pt x="71" y="8"/>
                  <a:pt x="71" y="8"/>
                </a:cubicBezTo>
                <a:close/>
                <a:moveTo>
                  <a:pt x="70" y="8"/>
                </a:moveTo>
                <a:cubicBezTo>
                  <a:pt x="70" y="8"/>
                  <a:pt x="70" y="8"/>
                  <a:pt x="70" y="8"/>
                </a:cubicBezTo>
                <a:cubicBezTo>
                  <a:pt x="70" y="8"/>
                  <a:pt x="70" y="8"/>
                  <a:pt x="70" y="8"/>
                </a:cubicBezTo>
                <a:close/>
                <a:moveTo>
                  <a:pt x="70" y="7"/>
                </a:moveTo>
                <a:cubicBezTo>
                  <a:pt x="70" y="7"/>
                  <a:pt x="70" y="7"/>
                  <a:pt x="70" y="7"/>
                </a:cubicBezTo>
                <a:cubicBezTo>
                  <a:pt x="70" y="7"/>
                  <a:pt x="70" y="7"/>
                  <a:pt x="70" y="7"/>
                </a:cubicBezTo>
                <a:close/>
                <a:moveTo>
                  <a:pt x="70" y="7"/>
                </a:moveTo>
                <a:cubicBezTo>
                  <a:pt x="71" y="7"/>
                  <a:pt x="71" y="7"/>
                  <a:pt x="71" y="7"/>
                </a:cubicBezTo>
                <a:cubicBezTo>
                  <a:pt x="71" y="7"/>
                  <a:pt x="71" y="7"/>
                  <a:pt x="71" y="7"/>
                </a:cubicBezTo>
                <a:cubicBezTo>
                  <a:pt x="71" y="7"/>
                  <a:pt x="70" y="7"/>
                  <a:pt x="70" y="7"/>
                </a:cubicBezTo>
                <a:close/>
                <a:moveTo>
                  <a:pt x="73" y="9"/>
                </a:moveTo>
                <a:cubicBezTo>
                  <a:pt x="73" y="9"/>
                  <a:pt x="72" y="9"/>
                  <a:pt x="73" y="9"/>
                </a:cubicBezTo>
                <a:cubicBezTo>
                  <a:pt x="73" y="9"/>
                  <a:pt x="71" y="9"/>
                  <a:pt x="71" y="9"/>
                </a:cubicBezTo>
                <a:cubicBezTo>
                  <a:pt x="71" y="9"/>
                  <a:pt x="71" y="9"/>
                  <a:pt x="71" y="9"/>
                </a:cubicBezTo>
                <a:cubicBezTo>
                  <a:pt x="71" y="9"/>
                  <a:pt x="72" y="9"/>
                  <a:pt x="72" y="9"/>
                </a:cubicBezTo>
                <a:cubicBezTo>
                  <a:pt x="72" y="9"/>
                  <a:pt x="72" y="9"/>
                  <a:pt x="72" y="9"/>
                </a:cubicBezTo>
                <a:cubicBezTo>
                  <a:pt x="72" y="9"/>
                  <a:pt x="72" y="10"/>
                  <a:pt x="73" y="10"/>
                </a:cubicBezTo>
                <a:cubicBezTo>
                  <a:pt x="73" y="9"/>
                  <a:pt x="73" y="9"/>
                  <a:pt x="73" y="9"/>
                </a:cubicBezTo>
                <a:cubicBezTo>
                  <a:pt x="73" y="9"/>
                  <a:pt x="73" y="10"/>
                  <a:pt x="73" y="9"/>
                </a:cubicBezTo>
                <a:close/>
                <a:moveTo>
                  <a:pt x="71" y="9"/>
                </a:moveTo>
                <a:cubicBezTo>
                  <a:pt x="71" y="8"/>
                  <a:pt x="71" y="8"/>
                  <a:pt x="71" y="8"/>
                </a:cubicBezTo>
                <a:cubicBezTo>
                  <a:pt x="71" y="9"/>
                  <a:pt x="70" y="9"/>
                  <a:pt x="70" y="9"/>
                </a:cubicBezTo>
                <a:cubicBezTo>
                  <a:pt x="70" y="9"/>
                  <a:pt x="70" y="9"/>
                  <a:pt x="70" y="9"/>
                </a:cubicBezTo>
                <a:cubicBezTo>
                  <a:pt x="71" y="8"/>
                  <a:pt x="71" y="8"/>
                  <a:pt x="71" y="8"/>
                </a:cubicBezTo>
                <a:lnTo>
                  <a:pt x="71" y="9"/>
                </a:lnTo>
                <a:close/>
                <a:moveTo>
                  <a:pt x="71" y="8"/>
                </a:moveTo>
                <a:cubicBezTo>
                  <a:pt x="71" y="8"/>
                  <a:pt x="71" y="8"/>
                  <a:pt x="72" y="8"/>
                </a:cubicBezTo>
                <a:cubicBezTo>
                  <a:pt x="72" y="8"/>
                  <a:pt x="71" y="8"/>
                  <a:pt x="71" y="8"/>
                </a:cubicBezTo>
                <a:cubicBezTo>
                  <a:pt x="71" y="8"/>
                  <a:pt x="71" y="8"/>
                  <a:pt x="71" y="8"/>
                </a:cubicBezTo>
                <a:cubicBezTo>
                  <a:pt x="71" y="8"/>
                  <a:pt x="71" y="8"/>
                  <a:pt x="71" y="8"/>
                </a:cubicBezTo>
                <a:cubicBezTo>
                  <a:pt x="71" y="8"/>
                  <a:pt x="70" y="8"/>
                  <a:pt x="70" y="8"/>
                </a:cubicBezTo>
                <a:cubicBezTo>
                  <a:pt x="70" y="8"/>
                  <a:pt x="70" y="8"/>
                  <a:pt x="70" y="8"/>
                </a:cubicBezTo>
                <a:cubicBezTo>
                  <a:pt x="70" y="8"/>
                  <a:pt x="70" y="8"/>
                  <a:pt x="70" y="8"/>
                </a:cubicBezTo>
                <a:cubicBezTo>
                  <a:pt x="70" y="8"/>
                  <a:pt x="70" y="8"/>
                  <a:pt x="70" y="8"/>
                </a:cubicBezTo>
                <a:cubicBezTo>
                  <a:pt x="70" y="8"/>
                  <a:pt x="70" y="8"/>
                  <a:pt x="70" y="8"/>
                </a:cubicBezTo>
                <a:cubicBezTo>
                  <a:pt x="70" y="8"/>
                  <a:pt x="70" y="8"/>
                  <a:pt x="70" y="8"/>
                </a:cubicBezTo>
                <a:cubicBezTo>
                  <a:pt x="71" y="8"/>
                  <a:pt x="71" y="8"/>
                  <a:pt x="71" y="8"/>
                </a:cubicBezTo>
                <a:cubicBezTo>
                  <a:pt x="71" y="8"/>
                  <a:pt x="71" y="8"/>
                  <a:pt x="70" y="8"/>
                </a:cubicBezTo>
                <a:cubicBezTo>
                  <a:pt x="70" y="8"/>
                  <a:pt x="70" y="8"/>
                  <a:pt x="70" y="8"/>
                </a:cubicBezTo>
                <a:cubicBezTo>
                  <a:pt x="70" y="8"/>
                  <a:pt x="70" y="8"/>
                  <a:pt x="70" y="8"/>
                </a:cubicBezTo>
                <a:cubicBezTo>
                  <a:pt x="71" y="8"/>
                  <a:pt x="71" y="8"/>
                  <a:pt x="71" y="8"/>
                </a:cubicBezTo>
                <a:cubicBezTo>
                  <a:pt x="71" y="8"/>
                  <a:pt x="71" y="8"/>
                  <a:pt x="71" y="8"/>
                </a:cubicBezTo>
                <a:close/>
                <a:moveTo>
                  <a:pt x="73" y="6"/>
                </a:moveTo>
                <a:cubicBezTo>
                  <a:pt x="73" y="6"/>
                  <a:pt x="73" y="6"/>
                  <a:pt x="73" y="6"/>
                </a:cubicBezTo>
                <a:cubicBezTo>
                  <a:pt x="73" y="6"/>
                  <a:pt x="73" y="6"/>
                  <a:pt x="73" y="6"/>
                </a:cubicBezTo>
                <a:close/>
                <a:moveTo>
                  <a:pt x="73" y="7"/>
                </a:moveTo>
                <a:cubicBezTo>
                  <a:pt x="73" y="6"/>
                  <a:pt x="72" y="6"/>
                  <a:pt x="73" y="6"/>
                </a:cubicBezTo>
                <a:cubicBezTo>
                  <a:pt x="73" y="6"/>
                  <a:pt x="73" y="6"/>
                  <a:pt x="73" y="6"/>
                </a:cubicBezTo>
                <a:cubicBezTo>
                  <a:pt x="73" y="6"/>
                  <a:pt x="73" y="6"/>
                  <a:pt x="72" y="6"/>
                </a:cubicBezTo>
                <a:cubicBezTo>
                  <a:pt x="72" y="6"/>
                  <a:pt x="72" y="6"/>
                  <a:pt x="72" y="6"/>
                </a:cubicBezTo>
                <a:cubicBezTo>
                  <a:pt x="72" y="6"/>
                  <a:pt x="72" y="7"/>
                  <a:pt x="72" y="7"/>
                </a:cubicBezTo>
                <a:cubicBezTo>
                  <a:pt x="72" y="7"/>
                  <a:pt x="72" y="7"/>
                  <a:pt x="73" y="7"/>
                </a:cubicBezTo>
                <a:close/>
                <a:moveTo>
                  <a:pt x="72" y="7"/>
                </a:moveTo>
                <a:cubicBezTo>
                  <a:pt x="72" y="8"/>
                  <a:pt x="72" y="8"/>
                  <a:pt x="72" y="8"/>
                </a:cubicBezTo>
                <a:cubicBezTo>
                  <a:pt x="72" y="8"/>
                  <a:pt x="72" y="8"/>
                  <a:pt x="72" y="8"/>
                </a:cubicBezTo>
                <a:cubicBezTo>
                  <a:pt x="72" y="8"/>
                  <a:pt x="72" y="8"/>
                  <a:pt x="72" y="8"/>
                </a:cubicBezTo>
                <a:cubicBezTo>
                  <a:pt x="72" y="7"/>
                  <a:pt x="72" y="7"/>
                  <a:pt x="72" y="7"/>
                </a:cubicBezTo>
                <a:close/>
                <a:moveTo>
                  <a:pt x="70" y="9"/>
                </a:moveTo>
                <a:cubicBezTo>
                  <a:pt x="70" y="9"/>
                  <a:pt x="70" y="9"/>
                  <a:pt x="70" y="9"/>
                </a:cubicBezTo>
                <a:cubicBezTo>
                  <a:pt x="70" y="9"/>
                  <a:pt x="70" y="9"/>
                  <a:pt x="70" y="9"/>
                </a:cubicBezTo>
                <a:close/>
                <a:moveTo>
                  <a:pt x="70" y="9"/>
                </a:moveTo>
                <a:cubicBezTo>
                  <a:pt x="70" y="9"/>
                  <a:pt x="70" y="9"/>
                  <a:pt x="70" y="9"/>
                </a:cubicBezTo>
                <a:cubicBezTo>
                  <a:pt x="70" y="9"/>
                  <a:pt x="70" y="9"/>
                  <a:pt x="70" y="9"/>
                </a:cubicBezTo>
                <a:close/>
                <a:moveTo>
                  <a:pt x="75" y="33"/>
                </a:moveTo>
                <a:cubicBezTo>
                  <a:pt x="75" y="33"/>
                  <a:pt x="75" y="33"/>
                  <a:pt x="75" y="33"/>
                </a:cubicBezTo>
                <a:cubicBezTo>
                  <a:pt x="75" y="33"/>
                  <a:pt x="75" y="33"/>
                  <a:pt x="75" y="33"/>
                </a:cubicBezTo>
                <a:close/>
                <a:moveTo>
                  <a:pt x="75" y="32"/>
                </a:moveTo>
                <a:cubicBezTo>
                  <a:pt x="75" y="32"/>
                  <a:pt x="75" y="32"/>
                  <a:pt x="75" y="32"/>
                </a:cubicBezTo>
                <a:cubicBezTo>
                  <a:pt x="75" y="32"/>
                  <a:pt x="75" y="32"/>
                  <a:pt x="75" y="32"/>
                </a:cubicBezTo>
                <a:close/>
                <a:moveTo>
                  <a:pt x="70" y="20"/>
                </a:moveTo>
                <a:cubicBezTo>
                  <a:pt x="70" y="20"/>
                  <a:pt x="69" y="20"/>
                  <a:pt x="69" y="20"/>
                </a:cubicBezTo>
                <a:cubicBezTo>
                  <a:pt x="70" y="20"/>
                  <a:pt x="70" y="20"/>
                  <a:pt x="70" y="20"/>
                </a:cubicBezTo>
                <a:cubicBezTo>
                  <a:pt x="70" y="20"/>
                  <a:pt x="70" y="20"/>
                  <a:pt x="70" y="20"/>
                </a:cubicBezTo>
                <a:close/>
                <a:moveTo>
                  <a:pt x="73" y="26"/>
                </a:moveTo>
                <a:cubicBezTo>
                  <a:pt x="73" y="26"/>
                  <a:pt x="73" y="26"/>
                  <a:pt x="73" y="26"/>
                </a:cubicBezTo>
                <a:cubicBezTo>
                  <a:pt x="72" y="26"/>
                  <a:pt x="72" y="26"/>
                  <a:pt x="72" y="26"/>
                </a:cubicBezTo>
                <a:lnTo>
                  <a:pt x="73" y="26"/>
                </a:lnTo>
                <a:close/>
                <a:moveTo>
                  <a:pt x="74" y="27"/>
                </a:moveTo>
                <a:cubicBezTo>
                  <a:pt x="74" y="27"/>
                  <a:pt x="74" y="27"/>
                  <a:pt x="74" y="27"/>
                </a:cubicBezTo>
                <a:cubicBezTo>
                  <a:pt x="74" y="27"/>
                  <a:pt x="74" y="27"/>
                  <a:pt x="74" y="27"/>
                </a:cubicBezTo>
                <a:close/>
                <a:moveTo>
                  <a:pt x="75" y="36"/>
                </a:moveTo>
                <a:cubicBezTo>
                  <a:pt x="76" y="36"/>
                  <a:pt x="76" y="36"/>
                  <a:pt x="76" y="36"/>
                </a:cubicBezTo>
                <a:cubicBezTo>
                  <a:pt x="76" y="36"/>
                  <a:pt x="75" y="36"/>
                  <a:pt x="75" y="36"/>
                </a:cubicBezTo>
                <a:close/>
                <a:moveTo>
                  <a:pt x="70" y="14"/>
                </a:moveTo>
                <a:cubicBezTo>
                  <a:pt x="70" y="14"/>
                  <a:pt x="70" y="14"/>
                  <a:pt x="70" y="14"/>
                </a:cubicBezTo>
                <a:cubicBezTo>
                  <a:pt x="70" y="14"/>
                  <a:pt x="71" y="14"/>
                  <a:pt x="70" y="14"/>
                </a:cubicBezTo>
                <a:close/>
                <a:moveTo>
                  <a:pt x="70" y="32"/>
                </a:moveTo>
                <a:cubicBezTo>
                  <a:pt x="70" y="32"/>
                  <a:pt x="70" y="32"/>
                  <a:pt x="70" y="32"/>
                </a:cubicBezTo>
                <a:cubicBezTo>
                  <a:pt x="70" y="32"/>
                  <a:pt x="70" y="32"/>
                  <a:pt x="70" y="32"/>
                </a:cubicBezTo>
                <a:close/>
                <a:moveTo>
                  <a:pt x="70" y="14"/>
                </a:moveTo>
                <a:cubicBezTo>
                  <a:pt x="70" y="14"/>
                  <a:pt x="70" y="14"/>
                  <a:pt x="70" y="14"/>
                </a:cubicBezTo>
                <a:cubicBezTo>
                  <a:pt x="70" y="14"/>
                  <a:pt x="70" y="14"/>
                  <a:pt x="70" y="14"/>
                </a:cubicBezTo>
                <a:cubicBezTo>
                  <a:pt x="70" y="14"/>
                  <a:pt x="70" y="14"/>
                  <a:pt x="70" y="14"/>
                </a:cubicBezTo>
                <a:close/>
                <a:moveTo>
                  <a:pt x="75" y="50"/>
                </a:moveTo>
                <a:cubicBezTo>
                  <a:pt x="75" y="50"/>
                  <a:pt x="75" y="50"/>
                  <a:pt x="75" y="50"/>
                </a:cubicBezTo>
                <a:cubicBezTo>
                  <a:pt x="75" y="50"/>
                  <a:pt x="75" y="50"/>
                  <a:pt x="75" y="50"/>
                </a:cubicBezTo>
                <a:close/>
                <a:moveTo>
                  <a:pt x="70" y="53"/>
                </a:moveTo>
                <a:cubicBezTo>
                  <a:pt x="70" y="53"/>
                  <a:pt x="70" y="53"/>
                  <a:pt x="70" y="53"/>
                </a:cubicBezTo>
                <a:cubicBezTo>
                  <a:pt x="70" y="53"/>
                  <a:pt x="70" y="53"/>
                  <a:pt x="70" y="53"/>
                </a:cubicBezTo>
                <a:close/>
                <a:moveTo>
                  <a:pt x="70" y="11"/>
                </a:moveTo>
                <a:cubicBezTo>
                  <a:pt x="70" y="11"/>
                  <a:pt x="70" y="11"/>
                  <a:pt x="70" y="11"/>
                </a:cubicBezTo>
                <a:close/>
                <a:moveTo>
                  <a:pt x="72" y="11"/>
                </a:moveTo>
                <a:cubicBezTo>
                  <a:pt x="72" y="11"/>
                  <a:pt x="72" y="11"/>
                  <a:pt x="72" y="11"/>
                </a:cubicBezTo>
                <a:cubicBezTo>
                  <a:pt x="72" y="11"/>
                  <a:pt x="72" y="11"/>
                  <a:pt x="72" y="11"/>
                </a:cubicBezTo>
                <a:close/>
                <a:moveTo>
                  <a:pt x="73" y="15"/>
                </a:moveTo>
                <a:cubicBezTo>
                  <a:pt x="73" y="15"/>
                  <a:pt x="73" y="15"/>
                  <a:pt x="73" y="15"/>
                </a:cubicBezTo>
                <a:cubicBezTo>
                  <a:pt x="73" y="15"/>
                  <a:pt x="73" y="15"/>
                  <a:pt x="73" y="15"/>
                </a:cubicBezTo>
                <a:close/>
                <a:moveTo>
                  <a:pt x="70" y="11"/>
                </a:moveTo>
                <a:cubicBezTo>
                  <a:pt x="70" y="11"/>
                  <a:pt x="70" y="11"/>
                  <a:pt x="70" y="11"/>
                </a:cubicBezTo>
                <a:cubicBezTo>
                  <a:pt x="70" y="11"/>
                  <a:pt x="70" y="11"/>
                  <a:pt x="70" y="11"/>
                </a:cubicBezTo>
                <a:close/>
                <a:moveTo>
                  <a:pt x="70" y="11"/>
                </a:moveTo>
                <a:cubicBezTo>
                  <a:pt x="70" y="11"/>
                  <a:pt x="70" y="11"/>
                  <a:pt x="70" y="11"/>
                </a:cubicBezTo>
                <a:cubicBezTo>
                  <a:pt x="70" y="11"/>
                  <a:pt x="70" y="11"/>
                  <a:pt x="70" y="11"/>
                </a:cubicBezTo>
                <a:close/>
                <a:moveTo>
                  <a:pt x="70" y="11"/>
                </a:moveTo>
                <a:cubicBezTo>
                  <a:pt x="70" y="11"/>
                  <a:pt x="70" y="11"/>
                  <a:pt x="70" y="11"/>
                </a:cubicBezTo>
                <a:cubicBezTo>
                  <a:pt x="70" y="11"/>
                  <a:pt x="70" y="11"/>
                  <a:pt x="70" y="11"/>
                </a:cubicBezTo>
                <a:cubicBezTo>
                  <a:pt x="70" y="11"/>
                  <a:pt x="70" y="11"/>
                  <a:pt x="70" y="11"/>
                </a:cubicBezTo>
                <a:close/>
                <a:moveTo>
                  <a:pt x="74" y="42"/>
                </a:moveTo>
                <a:cubicBezTo>
                  <a:pt x="74" y="42"/>
                  <a:pt x="74" y="42"/>
                  <a:pt x="74" y="42"/>
                </a:cubicBezTo>
                <a:cubicBezTo>
                  <a:pt x="74" y="43"/>
                  <a:pt x="74" y="43"/>
                  <a:pt x="74" y="42"/>
                </a:cubicBezTo>
                <a:close/>
                <a:moveTo>
                  <a:pt x="74" y="22"/>
                </a:moveTo>
                <a:cubicBezTo>
                  <a:pt x="74" y="22"/>
                  <a:pt x="74" y="22"/>
                  <a:pt x="74" y="22"/>
                </a:cubicBezTo>
                <a:cubicBezTo>
                  <a:pt x="74" y="22"/>
                  <a:pt x="74" y="22"/>
                  <a:pt x="74" y="22"/>
                </a:cubicBezTo>
                <a:close/>
                <a:moveTo>
                  <a:pt x="75" y="22"/>
                </a:moveTo>
                <a:cubicBezTo>
                  <a:pt x="74" y="22"/>
                  <a:pt x="74" y="22"/>
                  <a:pt x="74" y="22"/>
                </a:cubicBezTo>
                <a:cubicBezTo>
                  <a:pt x="73" y="22"/>
                  <a:pt x="73" y="22"/>
                  <a:pt x="73" y="22"/>
                </a:cubicBezTo>
                <a:lnTo>
                  <a:pt x="75" y="22"/>
                </a:lnTo>
                <a:close/>
                <a:moveTo>
                  <a:pt x="75" y="34"/>
                </a:moveTo>
                <a:cubicBezTo>
                  <a:pt x="74" y="34"/>
                  <a:pt x="75" y="35"/>
                  <a:pt x="75" y="35"/>
                </a:cubicBezTo>
                <a:cubicBezTo>
                  <a:pt x="75" y="35"/>
                  <a:pt x="74" y="35"/>
                  <a:pt x="75" y="35"/>
                </a:cubicBezTo>
                <a:cubicBezTo>
                  <a:pt x="75" y="35"/>
                  <a:pt x="76" y="35"/>
                  <a:pt x="76" y="35"/>
                </a:cubicBezTo>
                <a:cubicBezTo>
                  <a:pt x="75" y="35"/>
                  <a:pt x="75" y="35"/>
                  <a:pt x="75" y="35"/>
                </a:cubicBezTo>
                <a:cubicBezTo>
                  <a:pt x="76" y="36"/>
                  <a:pt x="75" y="36"/>
                  <a:pt x="75" y="36"/>
                </a:cubicBezTo>
                <a:cubicBezTo>
                  <a:pt x="75" y="36"/>
                  <a:pt x="75" y="36"/>
                  <a:pt x="75" y="36"/>
                </a:cubicBezTo>
                <a:cubicBezTo>
                  <a:pt x="75" y="37"/>
                  <a:pt x="76" y="37"/>
                  <a:pt x="76" y="37"/>
                </a:cubicBezTo>
                <a:cubicBezTo>
                  <a:pt x="75" y="37"/>
                  <a:pt x="75" y="37"/>
                  <a:pt x="75" y="37"/>
                </a:cubicBezTo>
                <a:cubicBezTo>
                  <a:pt x="75" y="38"/>
                  <a:pt x="75" y="38"/>
                  <a:pt x="75" y="38"/>
                </a:cubicBezTo>
                <a:cubicBezTo>
                  <a:pt x="75" y="38"/>
                  <a:pt x="75" y="38"/>
                  <a:pt x="74" y="38"/>
                </a:cubicBezTo>
                <a:cubicBezTo>
                  <a:pt x="74" y="38"/>
                  <a:pt x="75" y="38"/>
                  <a:pt x="75" y="38"/>
                </a:cubicBezTo>
                <a:cubicBezTo>
                  <a:pt x="75" y="38"/>
                  <a:pt x="74" y="38"/>
                  <a:pt x="74" y="38"/>
                </a:cubicBezTo>
                <a:cubicBezTo>
                  <a:pt x="75" y="38"/>
                  <a:pt x="75" y="38"/>
                  <a:pt x="75" y="38"/>
                </a:cubicBezTo>
                <a:cubicBezTo>
                  <a:pt x="75" y="38"/>
                  <a:pt x="75" y="38"/>
                  <a:pt x="75" y="38"/>
                </a:cubicBezTo>
                <a:cubicBezTo>
                  <a:pt x="75" y="38"/>
                  <a:pt x="75" y="38"/>
                  <a:pt x="75" y="39"/>
                </a:cubicBezTo>
                <a:cubicBezTo>
                  <a:pt x="75" y="38"/>
                  <a:pt x="75" y="38"/>
                  <a:pt x="75" y="38"/>
                </a:cubicBezTo>
                <a:cubicBezTo>
                  <a:pt x="75" y="38"/>
                  <a:pt x="75" y="38"/>
                  <a:pt x="74" y="38"/>
                </a:cubicBezTo>
                <a:cubicBezTo>
                  <a:pt x="74" y="39"/>
                  <a:pt x="74" y="38"/>
                  <a:pt x="74" y="38"/>
                </a:cubicBezTo>
                <a:cubicBezTo>
                  <a:pt x="74" y="39"/>
                  <a:pt x="74" y="39"/>
                  <a:pt x="75" y="39"/>
                </a:cubicBezTo>
                <a:cubicBezTo>
                  <a:pt x="75" y="39"/>
                  <a:pt x="75" y="39"/>
                  <a:pt x="75" y="39"/>
                </a:cubicBezTo>
                <a:cubicBezTo>
                  <a:pt x="74" y="39"/>
                  <a:pt x="74" y="39"/>
                  <a:pt x="74" y="39"/>
                </a:cubicBezTo>
                <a:cubicBezTo>
                  <a:pt x="75" y="39"/>
                  <a:pt x="75" y="39"/>
                  <a:pt x="75" y="39"/>
                </a:cubicBezTo>
                <a:cubicBezTo>
                  <a:pt x="74" y="39"/>
                  <a:pt x="74" y="39"/>
                  <a:pt x="74" y="39"/>
                </a:cubicBezTo>
                <a:cubicBezTo>
                  <a:pt x="74" y="40"/>
                  <a:pt x="75" y="39"/>
                  <a:pt x="75" y="40"/>
                </a:cubicBezTo>
                <a:cubicBezTo>
                  <a:pt x="74" y="40"/>
                  <a:pt x="74" y="40"/>
                  <a:pt x="74" y="40"/>
                </a:cubicBezTo>
                <a:cubicBezTo>
                  <a:pt x="74" y="40"/>
                  <a:pt x="75" y="40"/>
                  <a:pt x="74" y="40"/>
                </a:cubicBezTo>
                <a:cubicBezTo>
                  <a:pt x="75" y="40"/>
                  <a:pt x="75" y="40"/>
                  <a:pt x="75" y="40"/>
                </a:cubicBezTo>
                <a:cubicBezTo>
                  <a:pt x="75" y="40"/>
                  <a:pt x="75" y="41"/>
                  <a:pt x="75" y="41"/>
                </a:cubicBezTo>
                <a:cubicBezTo>
                  <a:pt x="75" y="41"/>
                  <a:pt x="75" y="41"/>
                  <a:pt x="75" y="40"/>
                </a:cubicBezTo>
                <a:cubicBezTo>
                  <a:pt x="75" y="41"/>
                  <a:pt x="74" y="41"/>
                  <a:pt x="74" y="41"/>
                </a:cubicBezTo>
                <a:cubicBezTo>
                  <a:pt x="75" y="41"/>
                  <a:pt x="75" y="42"/>
                  <a:pt x="75" y="41"/>
                </a:cubicBezTo>
                <a:cubicBezTo>
                  <a:pt x="75" y="41"/>
                  <a:pt x="74" y="42"/>
                  <a:pt x="75" y="42"/>
                </a:cubicBezTo>
                <a:cubicBezTo>
                  <a:pt x="74" y="42"/>
                  <a:pt x="74" y="42"/>
                  <a:pt x="74" y="42"/>
                </a:cubicBezTo>
                <a:cubicBezTo>
                  <a:pt x="74" y="42"/>
                  <a:pt x="75" y="42"/>
                  <a:pt x="75" y="42"/>
                </a:cubicBezTo>
                <a:cubicBezTo>
                  <a:pt x="74" y="42"/>
                  <a:pt x="74" y="42"/>
                  <a:pt x="74" y="42"/>
                </a:cubicBezTo>
                <a:cubicBezTo>
                  <a:pt x="75" y="42"/>
                  <a:pt x="74" y="42"/>
                  <a:pt x="75" y="43"/>
                </a:cubicBezTo>
                <a:cubicBezTo>
                  <a:pt x="74" y="42"/>
                  <a:pt x="75" y="43"/>
                  <a:pt x="75" y="43"/>
                </a:cubicBezTo>
                <a:cubicBezTo>
                  <a:pt x="74" y="43"/>
                  <a:pt x="75" y="42"/>
                  <a:pt x="74" y="42"/>
                </a:cubicBezTo>
                <a:cubicBezTo>
                  <a:pt x="74" y="42"/>
                  <a:pt x="74" y="42"/>
                  <a:pt x="74" y="42"/>
                </a:cubicBezTo>
                <a:cubicBezTo>
                  <a:pt x="74" y="42"/>
                  <a:pt x="73" y="42"/>
                  <a:pt x="73" y="42"/>
                </a:cubicBezTo>
                <a:cubicBezTo>
                  <a:pt x="73" y="43"/>
                  <a:pt x="74" y="43"/>
                  <a:pt x="74" y="43"/>
                </a:cubicBezTo>
                <a:cubicBezTo>
                  <a:pt x="74" y="43"/>
                  <a:pt x="74" y="43"/>
                  <a:pt x="74" y="43"/>
                </a:cubicBezTo>
                <a:cubicBezTo>
                  <a:pt x="75" y="43"/>
                  <a:pt x="74" y="43"/>
                  <a:pt x="74" y="43"/>
                </a:cubicBezTo>
                <a:cubicBezTo>
                  <a:pt x="74" y="43"/>
                  <a:pt x="75" y="43"/>
                  <a:pt x="74" y="43"/>
                </a:cubicBezTo>
                <a:cubicBezTo>
                  <a:pt x="74" y="43"/>
                  <a:pt x="74" y="43"/>
                  <a:pt x="74" y="43"/>
                </a:cubicBezTo>
                <a:cubicBezTo>
                  <a:pt x="74" y="44"/>
                  <a:pt x="73" y="44"/>
                  <a:pt x="73" y="44"/>
                </a:cubicBezTo>
                <a:cubicBezTo>
                  <a:pt x="73" y="44"/>
                  <a:pt x="73" y="45"/>
                  <a:pt x="74" y="44"/>
                </a:cubicBezTo>
                <a:cubicBezTo>
                  <a:pt x="74" y="45"/>
                  <a:pt x="73" y="44"/>
                  <a:pt x="75" y="44"/>
                </a:cubicBezTo>
                <a:cubicBezTo>
                  <a:pt x="73" y="44"/>
                  <a:pt x="75" y="45"/>
                  <a:pt x="74" y="45"/>
                </a:cubicBezTo>
                <a:cubicBezTo>
                  <a:pt x="74" y="45"/>
                  <a:pt x="73" y="45"/>
                  <a:pt x="73" y="45"/>
                </a:cubicBezTo>
                <a:cubicBezTo>
                  <a:pt x="73" y="45"/>
                  <a:pt x="73" y="45"/>
                  <a:pt x="74" y="45"/>
                </a:cubicBezTo>
                <a:cubicBezTo>
                  <a:pt x="73" y="45"/>
                  <a:pt x="73" y="45"/>
                  <a:pt x="73" y="45"/>
                </a:cubicBezTo>
                <a:cubicBezTo>
                  <a:pt x="74" y="46"/>
                  <a:pt x="74" y="46"/>
                  <a:pt x="75" y="46"/>
                </a:cubicBezTo>
                <a:cubicBezTo>
                  <a:pt x="74" y="46"/>
                  <a:pt x="74" y="46"/>
                  <a:pt x="74" y="46"/>
                </a:cubicBezTo>
                <a:cubicBezTo>
                  <a:pt x="74" y="46"/>
                  <a:pt x="74" y="46"/>
                  <a:pt x="74" y="46"/>
                </a:cubicBezTo>
                <a:cubicBezTo>
                  <a:pt x="74" y="46"/>
                  <a:pt x="74" y="46"/>
                  <a:pt x="74" y="46"/>
                </a:cubicBezTo>
                <a:cubicBezTo>
                  <a:pt x="74" y="47"/>
                  <a:pt x="74" y="47"/>
                  <a:pt x="74" y="47"/>
                </a:cubicBezTo>
                <a:cubicBezTo>
                  <a:pt x="74" y="47"/>
                  <a:pt x="74" y="47"/>
                  <a:pt x="74" y="47"/>
                </a:cubicBezTo>
                <a:cubicBezTo>
                  <a:pt x="75" y="48"/>
                  <a:pt x="74" y="49"/>
                  <a:pt x="75" y="49"/>
                </a:cubicBezTo>
                <a:cubicBezTo>
                  <a:pt x="75" y="49"/>
                  <a:pt x="75" y="49"/>
                  <a:pt x="75" y="49"/>
                </a:cubicBezTo>
                <a:cubicBezTo>
                  <a:pt x="75" y="49"/>
                  <a:pt x="75" y="49"/>
                  <a:pt x="75" y="50"/>
                </a:cubicBezTo>
                <a:cubicBezTo>
                  <a:pt x="75" y="50"/>
                  <a:pt x="75" y="49"/>
                  <a:pt x="75" y="49"/>
                </a:cubicBezTo>
                <a:cubicBezTo>
                  <a:pt x="75" y="49"/>
                  <a:pt x="74" y="50"/>
                  <a:pt x="74" y="50"/>
                </a:cubicBezTo>
                <a:cubicBezTo>
                  <a:pt x="74" y="50"/>
                  <a:pt x="74" y="50"/>
                  <a:pt x="74" y="50"/>
                </a:cubicBezTo>
                <a:cubicBezTo>
                  <a:pt x="74" y="50"/>
                  <a:pt x="74" y="50"/>
                  <a:pt x="74" y="50"/>
                </a:cubicBezTo>
                <a:cubicBezTo>
                  <a:pt x="74" y="50"/>
                  <a:pt x="75" y="50"/>
                  <a:pt x="75" y="50"/>
                </a:cubicBezTo>
                <a:cubicBezTo>
                  <a:pt x="74" y="50"/>
                  <a:pt x="75" y="51"/>
                  <a:pt x="74" y="51"/>
                </a:cubicBezTo>
                <a:cubicBezTo>
                  <a:pt x="74" y="51"/>
                  <a:pt x="74" y="51"/>
                  <a:pt x="74" y="51"/>
                </a:cubicBezTo>
                <a:cubicBezTo>
                  <a:pt x="74" y="51"/>
                  <a:pt x="74" y="51"/>
                  <a:pt x="74" y="51"/>
                </a:cubicBezTo>
                <a:cubicBezTo>
                  <a:pt x="75" y="51"/>
                  <a:pt x="75" y="51"/>
                  <a:pt x="75" y="51"/>
                </a:cubicBezTo>
                <a:cubicBezTo>
                  <a:pt x="74" y="52"/>
                  <a:pt x="74" y="52"/>
                  <a:pt x="74" y="53"/>
                </a:cubicBezTo>
                <a:cubicBezTo>
                  <a:pt x="74" y="53"/>
                  <a:pt x="74" y="53"/>
                  <a:pt x="74" y="53"/>
                </a:cubicBezTo>
                <a:cubicBezTo>
                  <a:pt x="74" y="53"/>
                  <a:pt x="74" y="53"/>
                  <a:pt x="74" y="53"/>
                </a:cubicBezTo>
                <a:cubicBezTo>
                  <a:pt x="74" y="53"/>
                  <a:pt x="74" y="53"/>
                  <a:pt x="74" y="53"/>
                </a:cubicBezTo>
                <a:cubicBezTo>
                  <a:pt x="75" y="53"/>
                  <a:pt x="73" y="54"/>
                  <a:pt x="74" y="54"/>
                </a:cubicBezTo>
                <a:cubicBezTo>
                  <a:pt x="73" y="54"/>
                  <a:pt x="72" y="54"/>
                  <a:pt x="71" y="54"/>
                </a:cubicBezTo>
                <a:cubicBezTo>
                  <a:pt x="71" y="54"/>
                  <a:pt x="71" y="54"/>
                  <a:pt x="71" y="54"/>
                </a:cubicBezTo>
                <a:cubicBezTo>
                  <a:pt x="71" y="54"/>
                  <a:pt x="71" y="54"/>
                  <a:pt x="70" y="54"/>
                </a:cubicBezTo>
                <a:cubicBezTo>
                  <a:pt x="71" y="53"/>
                  <a:pt x="71" y="53"/>
                  <a:pt x="71" y="53"/>
                </a:cubicBezTo>
                <a:cubicBezTo>
                  <a:pt x="71" y="53"/>
                  <a:pt x="71" y="53"/>
                  <a:pt x="70" y="53"/>
                </a:cubicBezTo>
                <a:cubicBezTo>
                  <a:pt x="70" y="53"/>
                  <a:pt x="70" y="53"/>
                  <a:pt x="70" y="53"/>
                </a:cubicBezTo>
                <a:cubicBezTo>
                  <a:pt x="72" y="52"/>
                  <a:pt x="70" y="51"/>
                  <a:pt x="71" y="50"/>
                </a:cubicBezTo>
                <a:cubicBezTo>
                  <a:pt x="71" y="50"/>
                  <a:pt x="71" y="50"/>
                  <a:pt x="71" y="50"/>
                </a:cubicBezTo>
                <a:cubicBezTo>
                  <a:pt x="71" y="49"/>
                  <a:pt x="70" y="49"/>
                  <a:pt x="70" y="49"/>
                </a:cubicBezTo>
                <a:cubicBezTo>
                  <a:pt x="71" y="49"/>
                  <a:pt x="71" y="49"/>
                  <a:pt x="71" y="49"/>
                </a:cubicBezTo>
                <a:cubicBezTo>
                  <a:pt x="71" y="49"/>
                  <a:pt x="70" y="49"/>
                  <a:pt x="70" y="49"/>
                </a:cubicBezTo>
                <a:cubicBezTo>
                  <a:pt x="70" y="48"/>
                  <a:pt x="71" y="48"/>
                  <a:pt x="70" y="47"/>
                </a:cubicBezTo>
                <a:cubicBezTo>
                  <a:pt x="71" y="47"/>
                  <a:pt x="71" y="47"/>
                  <a:pt x="71" y="47"/>
                </a:cubicBezTo>
                <a:cubicBezTo>
                  <a:pt x="70" y="48"/>
                  <a:pt x="71" y="47"/>
                  <a:pt x="70" y="47"/>
                </a:cubicBezTo>
                <a:cubicBezTo>
                  <a:pt x="71" y="47"/>
                  <a:pt x="70" y="46"/>
                  <a:pt x="72" y="46"/>
                </a:cubicBezTo>
                <a:cubicBezTo>
                  <a:pt x="72" y="46"/>
                  <a:pt x="71" y="46"/>
                  <a:pt x="71" y="46"/>
                </a:cubicBezTo>
                <a:cubicBezTo>
                  <a:pt x="71" y="46"/>
                  <a:pt x="71" y="46"/>
                  <a:pt x="71" y="45"/>
                </a:cubicBezTo>
                <a:cubicBezTo>
                  <a:pt x="71" y="45"/>
                  <a:pt x="70" y="44"/>
                  <a:pt x="71" y="44"/>
                </a:cubicBezTo>
                <a:cubicBezTo>
                  <a:pt x="71" y="44"/>
                  <a:pt x="71" y="44"/>
                  <a:pt x="71" y="44"/>
                </a:cubicBezTo>
                <a:cubicBezTo>
                  <a:pt x="70" y="44"/>
                  <a:pt x="70" y="44"/>
                  <a:pt x="70" y="44"/>
                </a:cubicBezTo>
                <a:cubicBezTo>
                  <a:pt x="70" y="43"/>
                  <a:pt x="70" y="43"/>
                  <a:pt x="70" y="43"/>
                </a:cubicBezTo>
                <a:cubicBezTo>
                  <a:pt x="70" y="43"/>
                  <a:pt x="70" y="43"/>
                  <a:pt x="70" y="43"/>
                </a:cubicBezTo>
                <a:cubicBezTo>
                  <a:pt x="70" y="43"/>
                  <a:pt x="71" y="43"/>
                  <a:pt x="71" y="43"/>
                </a:cubicBezTo>
                <a:cubicBezTo>
                  <a:pt x="71" y="43"/>
                  <a:pt x="70" y="43"/>
                  <a:pt x="70" y="43"/>
                </a:cubicBezTo>
                <a:cubicBezTo>
                  <a:pt x="70" y="43"/>
                  <a:pt x="70" y="43"/>
                  <a:pt x="70" y="43"/>
                </a:cubicBezTo>
                <a:cubicBezTo>
                  <a:pt x="70" y="43"/>
                  <a:pt x="70" y="43"/>
                  <a:pt x="70" y="43"/>
                </a:cubicBezTo>
                <a:cubicBezTo>
                  <a:pt x="70" y="43"/>
                  <a:pt x="71" y="43"/>
                  <a:pt x="71" y="43"/>
                </a:cubicBezTo>
                <a:cubicBezTo>
                  <a:pt x="71" y="43"/>
                  <a:pt x="70" y="42"/>
                  <a:pt x="70" y="42"/>
                </a:cubicBezTo>
                <a:cubicBezTo>
                  <a:pt x="70" y="43"/>
                  <a:pt x="71" y="43"/>
                  <a:pt x="71" y="42"/>
                </a:cubicBezTo>
                <a:cubicBezTo>
                  <a:pt x="71" y="42"/>
                  <a:pt x="71" y="42"/>
                  <a:pt x="71" y="42"/>
                </a:cubicBezTo>
                <a:cubicBezTo>
                  <a:pt x="70" y="42"/>
                  <a:pt x="70" y="42"/>
                  <a:pt x="70" y="42"/>
                </a:cubicBezTo>
                <a:cubicBezTo>
                  <a:pt x="70" y="41"/>
                  <a:pt x="71" y="41"/>
                  <a:pt x="71" y="40"/>
                </a:cubicBezTo>
                <a:cubicBezTo>
                  <a:pt x="71" y="40"/>
                  <a:pt x="71" y="39"/>
                  <a:pt x="72" y="39"/>
                </a:cubicBezTo>
                <a:cubicBezTo>
                  <a:pt x="72" y="39"/>
                  <a:pt x="72" y="39"/>
                  <a:pt x="72" y="39"/>
                </a:cubicBezTo>
                <a:cubicBezTo>
                  <a:pt x="72" y="39"/>
                  <a:pt x="72" y="39"/>
                  <a:pt x="72" y="39"/>
                </a:cubicBezTo>
                <a:cubicBezTo>
                  <a:pt x="72" y="39"/>
                  <a:pt x="71" y="39"/>
                  <a:pt x="71" y="39"/>
                </a:cubicBezTo>
                <a:cubicBezTo>
                  <a:pt x="71" y="39"/>
                  <a:pt x="71" y="39"/>
                  <a:pt x="71" y="39"/>
                </a:cubicBezTo>
                <a:cubicBezTo>
                  <a:pt x="69" y="39"/>
                  <a:pt x="71" y="38"/>
                  <a:pt x="70" y="37"/>
                </a:cubicBezTo>
                <a:cubicBezTo>
                  <a:pt x="70" y="37"/>
                  <a:pt x="71" y="37"/>
                  <a:pt x="71" y="37"/>
                </a:cubicBezTo>
                <a:cubicBezTo>
                  <a:pt x="70" y="37"/>
                  <a:pt x="71" y="36"/>
                  <a:pt x="71" y="36"/>
                </a:cubicBezTo>
                <a:cubicBezTo>
                  <a:pt x="71" y="36"/>
                  <a:pt x="71" y="36"/>
                  <a:pt x="71" y="36"/>
                </a:cubicBezTo>
                <a:cubicBezTo>
                  <a:pt x="71" y="36"/>
                  <a:pt x="70" y="36"/>
                  <a:pt x="71" y="35"/>
                </a:cubicBezTo>
                <a:cubicBezTo>
                  <a:pt x="71" y="35"/>
                  <a:pt x="71" y="35"/>
                  <a:pt x="71" y="35"/>
                </a:cubicBezTo>
                <a:cubicBezTo>
                  <a:pt x="71" y="35"/>
                  <a:pt x="70" y="35"/>
                  <a:pt x="70" y="35"/>
                </a:cubicBezTo>
                <a:cubicBezTo>
                  <a:pt x="71" y="35"/>
                  <a:pt x="71" y="35"/>
                  <a:pt x="71" y="35"/>
                </a:cubicBezTo>
                <a:cubicBezTo>
                  <a:pt x="71" y="34"/>
                  <a:pt x="71" y="34"/>
                  <a:pt x="71" y="34"/>
                </a:cubicBezTo>
                <a:cubicBezTo>
                  <a:pt x="72" y="34"/>
                  <a:pt x="70" y="33"/>
                  <a:pt x="71" y="33"/>
                </a:cubicBezTo>
                <a:cubicBezTo>
                  <a:pt x="71" y="33"/>
                  <a:pt x="71" y="33"/>
                  <a:pt x="70" y="32"/>
                </a:cubicBezTo>
                <a:cubicBezTo>
                  <a:pt x="71" y="32"/>
                  <a:pt x="71" y="32"/>
                  <a:pt x="71" y="32"/>
                </a:cubicBezTo>
                <a:cubicBezTo>
                  <a:pt x="70" y="32"/>
                  <a:pt x="71" y="32"/>
                  <a:pt x="71" y="32"/>
                </a:cubicBezTo>
                <a:cubicBezTo>
                  <a:pt x="71" y="31"/>
                  <a:pt x="70" y="32"/>
                  <a:pt x="70" y="32"/>
                </a:cubicBezTo>
                <a:cubicBezTo>
                  <a:pt x="71" y="31"/>
                  <a:pt x="69" y="31"/>
                  <a:pt x="70" y="31"/>
                </a:cubicBezTo>
                <a:cubicBezTo>
                  <a:pt x="70" y="31"/>
                  <a:pt x="70" y="31"/>
                  <a:pt x="71" y="31"/>
                </a:cubicBezTo>
                <a:cubicBezTo>
                  <a:pt x="70" y="30"/>
                  <a:pt x="69" y="31"/>
                  <a:pt x="70" y="30"/>
                </a:cubicBezTo>
                <a:cubicBezTo>
                  <a:pt x="70" y="30"/>
                  <a:pt x="70" y="30"/>
                  <a:pt x="70" y="30"/>
                </a:cubicBezTo>
                <a:cubicBezTo>
                  <a:pt x="70" y="30"/>
                  <a:pt x="72" y="30"/>
                  <a:pt x="72" y="30"/>
                </a:cubicBezTo>
                <a:cubicBezTo>
                  <a:pt x="71" y="30"/>
                  <a:pt x="71" y="30"/>
                  <a:pt x="71" y="30"/>
                </a:cubicBezTo>
                <a:cubicBezTo>
                  <a:pt x="71" y="30"/>
                  <a:pt x="73" y="29"/>
                  <a:pt x="71" y="29"/>
                </a:cubicBezTo>
                <a:cubicBezTo>
                  <a:pt x="71" y="29"/>
                  <a:pt x="71" y="29"/>
                  <a:pt x="71" y="29"/>
                </a:cubicBezTo>
                <a:cubicBezTo>
                  <a:pt x="72" y="29"/>
                  <a:pt x="71" y="29"/>
                  <a:pt x="71" y="28"/>
                </a:cubicBezTo>
                <a:cubicBezTo>
                  <a:pt x="71" y="28"/>
                  <a:pt x="71" y="28"/>
                  <a:pt x="71" y="28"/>
                </a:cubicBezTo>
                <a:cubicBezTo>
                  <a:pt x="71" y="28"/>
                  <a:pt x="72" y="28"/>
                  <a:pt x="71" y="28"/>
                </a:cubicBezTo>
                <a:cubicBezTo>
                  <a:pt x="71" y="28"/>
                  <a:pt x="71" y="28"/>
                  <a:pt x="71" y="28"/>
                </a:cubicBezTo>
                <a:cubicBezTo>
                  <a:pt x="71" y="28"/>
                  <a:pt x="71" y="28"/>
                  <a:pt x="71" y="28"/>
                </a:cubicBezTo>
                <a:cubicBezTo>
                  <a:pt x="71" y="27"/>
                  <a:pt x="71" y="27"/>
                  <a:pt x="71" y="27"/>
                </a:cubicBezTo>
                <a:cubicBezTo>
                  <a:pt x="70" y="27"/>
                  <a:pt x="71" y="27"/>
                  <a:pt x="71" y="27"/>
                </a:cubicBezTo>
                <a:cubicBezTo>
                  <a:pt x="71" y="27"/>
                  <a:pt x="71" y="27"/>
                  <a:pt x="71" y="27"/>
                </a:cubicBezTo>
                <a:cubicBezTo>
                  <a:pt x="71" y="26"/>
                  <a:pt x="71" y="26"/>
                  <a:pt x="71" y="26"/>
                </a:cubicBezTo>
                <a:cubicBezTo>
                  <a:pt x="70" y="26"/>
                  <a:pt x="70" y="26"/>
                  <a:pt x="70" y="26"/>
                </a:cubicBezTo>
                <a:cubicBezTo>
                  <a:pt x="70" y="26"/>
                  <a:pt x="70" y="26"/>
                  <a:pt x="70" y="26"/>
                </a:cubicBezTo>
                <a:cubicBezTo>
                  <a:pt x="70" y="26"/>
                  <a:pt x="70" y="26"/>
                  <a:pt x="70" y="26"/>
                </a:cubicBezTo>
                <a:cubicBezTo>
                  <a:pt x="70" y="26"/>
                  <a:pt x="70" y="26"/>
                  <a:pt x="70" y="26"/>
                </a:cubicBezTo>
                <a:cubicBezTo>
                  <a:pt x="70" y="26"/>
                  <a:pt x="70" y="25"/>
                  <a:pt x="70" y="25"/>
                </a:cubicBezTo>
                <a:cubicBezTo>
                  <a:pt x="70" y="25"/>
                  <a:pt x="70" y="25"/>
                  <a:pt x="71" y="25"/>
                </a:cubicBezTo>
                <a:cubicBezTo>
                  <a:pt x="70" y="25"/>
                  <a:pt x="72" y="25"/>
                  <a:pt x="70" y="25"/>
                </a:cubicBezTo>
                <a:cubicBezTo>
                  <a:pt x="71" y="24"/>
                  <a:pt x="70" y="23"/>
                  <a:pt x="71" y="23"/>
                </a:cubicBezTo>
                <a:cubicBezTo>
                  <a:pt x="72" y="23"/>
                  <a:pt x="71" y="22"/>
                  <a:pt x="71" y="22"/>
                </a:cubicBezTo>
                <a:cubicBezTo>
                  <a:pt x="71" y="22"/>
                  <a:pt x="71" y="22"/>
                  <a:pt x="71" y="22"/>
                </a:cubicBezTo>
                <a:cubicBezTo>
                  <a:pt x="71" y="22"/>
                  <a:pt x="71" y="22"/>
                  <a:pt x="70" y="22"/>
                </a:cubicBezTo>
                <a:cubicBezTo>
                  <a:pt x="71" y="22"/>
                  <a:pt x="71" y="22"/>
                  <a:pt x="71" y="22"/>
                </a:cubicBezTo>
                <a:cubicBezTo>
                  <a:pt x="71" y="21"/>
                  <a:pt x="71" y="21"/>
                  <a:pt x="71" y="21"/>
                </a:cubicBezTo>
                <a:cubicBezTo>
                  <a:pt x="71" y="21"/>
                  <a:pt x="71" y="21"/>
                  <a:pt x="71" y="21"/>
                </a:cubicBezTo>
                <a:cubicBezTo>
                  <a:pt x="71" y="21"/>
                  <a:pt x="71" y="21"/>
                  <a:pt x="71" y="21"/>
                </a:cubicBezTo>
                <a:cubicBezTo>
                  <a:pt x="71" y="21"/>
                  <a:pt x="71" y="21"/>
                  <a:pt x="71" y="21"/>
                </a:cubicBezTo>
                <a:cubicBezTo>
                  <a:pt x="71" y="21"/>
                  <a:pt x="71" y="20"/>
                  <a:pt x="70" y="20"/>
                </a:cubicBezTo>
                <a:cubicBezTo>
                  <a:pt x="71" y="20"/>
                  <a:pt x="70" y="20"/>
                  <a:pt x="71" y="20"/>
                </a:cubicBezTo>
                <a:cubicBezTo>
                  <a:pt x="71" y="20"/>
                  <a:pt x="71" y="20"/>
                  <a:pt x="70" y="20"/>
                </a:cubicBezTo>
                <a:cubicBezTo>
                  <a:pt x="70" y="20"/>
                  <a:pt x="70" y="20"/>
                  <a:pt x="70" y="20"/>
                </a:cubicBezTo>
                <a:cubicBezTo>
                  <a:pt x="70" y="20"/>
                  <a:pt x="70" y="20"/>
                  <a:pt x="70" y="20"/>
                </a:cubicBezTo>
                <a:cubicBezTo>
                  <a:pt x="70" y="20"/>
                  <a:pt x="70" y="20"/>
                  <a:pt x="70" y="20"/>
                </a:cubicBezTo>
                <a:cubicBezTo>
                  <a:pt x="70" y="20"/>
                  <a:pt x="70" y="20"/>
                  <a:pt x="70" y="19"/>
                </a:cubicBezTo>
                <a:cubicBezTo>
                  <a:pt x="70" y="20"/>
                  <a:pt x="70" y="20"/>
                  <a:pt x="70" y="20"/>
                </a:cubicBezTo>
                <a:cubicBezTo>
                  <a:pt x="70" y="20"/>
                  <a:pt x="70" y="19"/>
                  <a:pt x="70" y="19"/>
                </a:cubicBezTo>
                <a:cubicBezTo>
                  <a:pt x="70" y="19"/>
                  <a:pt x="70" y="19"/>
                  <a:pt x="70" y="19"/>
                </a:cubicBezTo>
                <a:cubicBezTo>
                  <a:pt x="70" y="19"/>
                  <a:pt x="70" y="19"/>
                  <a:pt x="70" y="19"/>
                </a:cubicBezTo>
                <a:cubicBezTo>
                  <a:pt x="70" y="19"/>
                  <a:pt x="70" y="19"/>
                  <a:pt x="70" y="19"/>
                </a:cubicBezTo>
                <a:cubicBezTo>
                  <a:pt x="71" y="19"/>
                  <a:pt x="69" y="18"/>
                  <a:pt x="70" y="18"/>
                </a:cubicBezTo>
                <a:cubicBezTo>
                  <a:pt x="70" y="18"/>
                  <a:pt x="70" y="18"/>
                  <a:pt x="70" y="18"/>
                </a:cubicBezTo>
                <a:cubicBezTo>
                  <a:pt x="70" y="18"/>
                  <a:pt x="71" y="17"/>
                  <a:pt x="71" y="17"/>
                </a:cubicBezTo>
                <a:cubicBezTo>
                  <a:pt x="70" y="17"/>
                  <a:pt x="70" y="17"/>
                  <a:pt x="70" y="17"/>
                </a:cubicBezTo>
                <a:cubicBezTo>
                  <a:pt x="70" y="17"/>
                  <a:pt x="70" y="17"/>
                  <a:pt x="70" y="17"/>
                </a:cubicBezTo>
                <a:cubicBezTo>
                  <a:pt x="69" y="16"/>
                  <a:pt x="69" y="16"/>
                  <a:pt x="69" y="16"/>
                </a:cubicBezTo>
                <a:cubicBezTo>
                  <a:pt x="69" y="16"/>
                  <a:pt x="69" y="16"/>
                  <a:pt x="70" y="15"/>
                </a:cubicBezTo>
                <a:cubicBezTo>
                  <a:pt x="69" y="15"/>
                  <a:pt x="70" y="15"/>
                  <a:pt x="70" y="15"/>
                </a:cubicBezTo>
                <a:cubicBezTo>
                  <a:pt x="70" y="15"/>
                  <a:pt x="70" y="15"/>
                  <a:pt x="70" y="15"/>
                </a:cubicBezTo>
                <a:cubicBezTo>
                  <a:pt x="70" y="14"/>
                  <a:pt x="70" y="14"/>
                  <a:pt x="70" y="14"/>
                </a:cubicBezTo>
                <a:cubicBezTo>
                  <a:pt x="71" y="14"/>
                  <a:pt x="70" y="13"/>
                  <a:pt x="70" y="13"/>
                </a:cubicBezTo>
                <a:cubicBezTo>
                  <a:pt x="70" y="13"/>
                  <a:pt x="70" y="13"/>
                  <a:pt x="70" y="13"/>
                </a:cubicBezTo>
                <a:cubicBezTo>
                  <a:pt x="70" y="13"/>
                  <a:pt x="70" y="13"/>
                  <a:pt x="70" y="13"/>
                </a:cubicBezTo>
                <a:cubicBezTo>
                  <a:pt x="70" y="13"/>
                  <a:pt x="70" y="12"/>
                  <a:pt x="70" y="12"/>
                </a:cubicBezTo>
                <a:cubicBezTo>
                  <a:pt x="70" y="12"/>
                  <a:pt x="70" y="12"/>
                  <a:pt x="70" y="12"/>
                </a:cubicBezTo>
                <a:cubicBezTo>
                  <a:pt x="70" y="12"/>
                  <a:pt x="70" y="12"/>
                  <a:pt x="70" y="12"/>
                </a:cubicBezTo>
                <a:cubicBezTo>
                  <a:pt x="70" y="12"/>
                  <a:pt x="71" y="12"/>
                  <a:pt x="71" y="12"/>
                </a:cubicBezTo>
                <a:cubicBezTo>
                  <a:pt x="71" y="11"/>
                  <a:pt x="71" y="11"/>
                  <a:pt x="71" y="11"/>
                </a:cubicBezTo>
                <a:cubicBezTo>
                  <a:pt x="71" y="11"/>
                  <a:pt x="71" y="12"/>
                  <a:pt x="71" y="11"/>
                </a:cubicBezTo>
                <a:cubicBezTo>
                  <a:pt x="71" y="11"/>
                  <a:pt x="71" y="11"/>
                  <a:pt x="71" y="11"/>
                </a:cubicBezTo>
                <a:cubicBezTo>
                  <a:pt x="70" y="11"/>
                  <a:pt x="70" y="11"/>
                  <a:pt x="70" y="11"/>
                </a:cubicBezTo>
                <a:cubicBezTo>
                  <a:pt x="70" y="11"/>
                  <a:pt x="70" y="11"/>
                  <a:pt x="70" y="11"/>
                </a:cubicBezTo>
                <a:cubicBezTo>
                  <a:pt x="70" y="11"/>
                  <a:pt x="70" y="11"/>
                  <a:pt x="70" y="11"/>
                </a:cubicBezTo>
                <a:cubicBezTo>
                  <a:pt x="70" y="11"/>
                  <a:pt x="70" y="11"/>
                  <a:pt x="70" y="11"/>
                </a:cubicBezTo>
                <a:cubicBezTo>
                  <a:pt x="70" y="11"/>
                  <a:pt x="70" y="11"/>
                  <a:pt x="70" y="11"/>
                </a:cubicBezTo>
                <a:cubicBezTo>
                  <a:pt x="70" y="11"/>
                  <a:pt x="70" y="11"/>
                  <a:pt x="70" y="11"/>
                </a:cubicBezTo>
                <a:cubicBezTo>
                  <a:pt x="70" y="11"/>
                  <a:pt x="70" y="10"/>
                  <a:pt x="71" y="10"/>
                </a:cubicBezTo>
                <a:cubicBezTo>
                  <a:pt x="70" y="10"/>
                  <a:pt x="71" y="10"/>
                  <a:pt x="70" y="10"/>
                </a:cubicBezTo>
                <a:cubicBezTo>
                  <a:pt x="71" y="10"/>
                  <a:pt x="70" y="10"/>
                  <a:pt x="71" y="10"/>
                </a:cubicBezTo>
                <a:cubicBezTo>
                  <a:pt x="70" y="10"/>
                  <a:pt x="71" y="10"/>
                  <a:pt x="71" y="10"/>
                </a:cubicBezTo>
                <a:cubicBezTo>
                  <a:pt x="72" y="10"/>
                  <a:pt x="72" y="10"/>
                  <a:pt x="72" y="10"/>
                </a:cubicBezTo>
                <a:cubicBezTo>
                  <a:pt x="73" y="10"/>
                  <a:pt x="71" y="11"/>
                  <a:pt x="72" y="11"/>
                </a:cubicBezTo>
                <a:cubicBezTo>
                  <a:pt x="72" y="11"/>
                  <a:pt x="72" y="10"/>
                  <a:pt x="72" y="10"/>
                </a:cubicBezTo>
                <a:cubicBezTo>
                  <a:pt x="71" y="10"/>
                  <a:pt x="71" y="10"/>
                  <a:pt x="71" y="10"/>
                </a:cubicBezTo>
                <a:cubicBezTo>
                  <a:pt x="71" y="11"/>
                  <a:pt x="71" y="11"/>
                  <a:pt x="72" y="11"/>
                </a:cubicBezTo>
                <a:cubicBezTo>
                  <a:pt x="72" y="11"/>
                  <a:pt x="72" y="11"/>
                  <a:pt x="73" y="11"/>
                </a:cubicBezTo>
                <a:cubicBezTo>
                  <a:pt x="73" y="11"/>
                  <a:pt x="73" y="11"/>
                  <a:pt x="73" y="11"/>
                </a:cubicBezTo>
                <a:cubicBezTo>
                  <a:pt x="73" y="11"/>
                  <a:pt x="73" y="11"/>
                  <a:pt x="73" y="11"/>
                </a:cubicBezTo>
                <a:cubicBezTo>
                  <a:pt x="73" y="12"/>
                  <a:pt x="73" y="13"/>
                  <a:pt x="72" y="13"/>
                </a:cubicBezTo>
                <a:cubicBezTo>
                  <a:pt x="73" y="13"/>
                  <a:pt x="73" y="13"/>
                  <a:pt x="72" y="12"/>
                </a:cubicBezTo>
                <a:cubicBezTo>
                  <a:pt x="72" y="13"/>
                  <a:pt x="72" y="13"/>
                  <a:pt x="72" y="13"/>
                </a:cubicBezTo>
                <a:cubicBezTo>
                  <a:pt x="72" y="12"/>
                  <a:pt x="73" y="12"/>
                  <a:pt x="72" y="12"/>
                </a:cubicBezTo>
                <a:cubicBezTo>
                  <a:pt x="72" y="12"/>
                  <a:pt x="72" y="12"/>
                  <a:pt x="71" y="12"/>
                </a:cubicBezTo>
                <a:cubicBezTo>
                  <a:pt x="70" y="13"/>
                  <a:pt x="72" y="13"/>
                  <a:pt x="72" y="13"/>
                </a:cubicBezTo>
                <a:cubicBezTo>
                  <a:pt x="72" y="13"/>
                  <a:pt x="71" y="13"/>
                  <a:pt x="71" y="13"/>
                </a:cubicBezTo>
                <a:cubicBezTo>
                  <a:pt x="72" y="14"/>
                  <a:pt x="73" y="14"/>
                  <a:pt x="73" y="14"/>
                </a:cubicBezTo>
                <a:cubicBezTo>
                  <a:pt x="73" y="14"/>
                  <a:pt x="73" y="14"/>
                  <a:pt x="73" y="14"/>
                </a:cubicBezTo>
                <a:cubicBezTo>
                  <a:pt x="74" y="14"/>
                  <a:pt x="74" y="14"/>
                  <a:pt x="74" y="14"/>
                </a:cubicBezTo>
                <a:cubicBezTo>
                  <a:pt x="73" y="14"/>
                  <a:pt x="74" y="14"/>
                  <a:pt x="73" y="14"/>
                </a:cubicBezTo>
                <a:cubicBezTo>
                  <a:pt x="73" y="14"/>
                  <a:pt x="74" y="14"/>
                  <a:pt x="74" y="14"/>
                </a:cubicBezTo>
                <a:cubicBezTo>
                  <a:pt x="73" y="14"/>
                  <a:pt x="73" y="14"/>
                  <a:pt x="73" y="14"/>
                </a:cubicBezTo>
                <a:cubicBezTo>
                  <a:pt x="73" y="15"/>
                  <a:pt x="73" y="15"/>
                  <a:pt x="73" y="15"/>
                </a:cubicBezTo>
                <a:cubicBezTo>
                  <a:pt x="72" y="15"/>
                  <a:pt x="72" y="15"/>
                  <a:pt x="72" y="15"/>
                </a:cubicBezTo>
                <a:cubicBezTo>
                  <a:pt x="72" y="15"/>
                  <a:pt x="73" y="16"/>
                  <a:pt x="74" y="16"/>
                </a:cubicBezTo>
                <a:cubicBezTo>
                  <a:pt x="74" y="16"/>
                  <a:pt x="73" y="16"/>
                  <a:pt x="74" y="16"/>
                </a:cubicBezTo>
                <a:cubicBezTo>
                  <a:pt x="74" y="16"/>
                  <a:pt x="74" y="16"/>
                  <a:pt x="74" y="16"/>
                </a:cubicBezTo>
                <a:cubicBezTo>
                  <a:pt x="74" y="16"/>
                  <a:pt x="74" y="16"/>
                  <a:pt x="74" y="16"/>
                </a:cubicBezTo>
                <a:cubicBezTo>
                  <a:pt x="74" y="16"/>
                  <a:pt x="74" y="17"/>
                  <a:pt x="74" y="17"/>
                </a:cubicBezTo>
                <a:cubicBezTo>
                  <a:pt x="74" y="17"/>
                  <a:pt x="73" y="16"/>
                  <a:pt x="72" y="16"/>
                </a:cubicBezTo>
                <a:cubicBezTo>
                  <a:pt x="72" y="17"/>
                  <a:pt x="71" y="17"/>
                  <a:pt x="71" y="17"/>
                </a:cubicBezTo>
                <a:cubicBezTo>
                  <a:pt x="72" y="17"/>
                  <a:pt x="74" y="17"/>
                  <a:pt x="75" y="17"/>
                </a:cubicBezTo>
                <a:cubicBezTo>
                  <a:pt x="75" y="17"/>
                  <a:pt x="74" y="17"/>
                  <a:pt x="74" y="17"/>
                </a:cubicBezTo>
                <a:cubicBezTo>
                  <a:pt x="74" y="17"/>
                  <a:pt x="75" y="18"/>
                  <a:pt x="75" y="18"/>
                </a:cubicBezTo>
                <a:cubicBezTo>
                  <a:pt x="74" y="18"/>
                  <a:pt x="74" y="18"/>
                  <a:pt x="74" y="18"/>
                </a:cubicBezTo>
                <a:cubicBezTo>
                  <a:pt x="74" y="18"/>
                  <a:pt x="74" y="18"/>
                  <a:pt x="75" y="18"/>
                </a:cubicBezTo>
                <a:cubicBezTo>
                  <a:pt x="74" y="18"/>
                  <a:pt x="73" y="18"/>
                  <a:pt x="73" y="18"/>
                </a:cubicBezTo>
                <a:cubicBezTo>
                  <a:pt x="73" y="18"/>
                  <a:pt x="74" y="19"/>
                  <a:pt x="75" y="19"/>
                </a:cubicBezTo>
                <a:cubicBezTo>
                  <a:pt x="74" y="18"/>
                  <a:pt x="74" y="18"/>
                  <a:pt x="74" y="18"/>
                </a:cubicBezTo>
                <a:cubicBezTo>
                  <a:pt x="75" y="18"/>
                  <a:pt x="75" y="19"/>
                  <a:pt x="75" y="19"/>
                </a:cubicBezTo>
                <a:cubicBezTo>
                  <a:pt x="75" y="19"/>
                  <a:pt x="75" y="19"/>
                  <a:pt x="75" y="19"/>
                </a:cubicBezTo>
                <a:cubicBezTo>
                  <a:pt x="75" y="19"/>
                  <a:pt x="75" y="19"/>
                  <a:pt x="75" y="19"/>
                </a:cubicBezTo>
                <a:cubicBezTo>
                  <a:pt x="75" y="19"/>
                  <a:pt x="75" y="19"/>
                  <a:pt x="74" y="19"/>
                </a:cubicBezTo>
                <a:cubicBezTo>
                  <a:pt x="74" y="19"/>
                  <a:pt x="72" y="18"/>
                  <a:pt x="71" y="18"/>
                </a:cubicBezTo>
                <a:cubicBezTo>
                  <a:pt x="71" y="18"/>
                  <a:pt x="71" y="18"/>
                  <a:pt x="71" y="18"/>
                </a:cubicBezTo>
                <a:cubicBezTo>
                  <a:pt x="71" y="19"/>
                  <a:pt x="71" y="19"/>
                  <a:pt x="71" y="19"/>
                </a:cubicBezTo>
                <a:cubicBezTo>
                  <a:pt x="71" y="19"/>
                  <a:pt x="74" y="19"/>
                  <a:pt x="74" y="19"/>
                </a:cubicBezTo>
                <a:cubicBezTo>
                  <a:pt x="74" y="20"/>
                  <a:pt x="73" y="19"/>
                  <a:pt x="73" y="19"/>
                </a:cubicBezTo>
                <a:cubicBezTo>
                  <a:pt x="73" y="20"/>
                  <a:pt x="74" y="20"/>
                  <a:pt x="74" y="20"/>
                </a:cubicBezTo>
                <a:cubicBezTo>
                  <a:pt x="74" y="20"/>
                  <a:pt x="74" y="20"/>
                  <a:pt x="74" y="20"/>
                </a:cubicBezTo>
                <a:cubicBezTo>
                  <a:pt x="75" y="20"/>
                  <a:pt x="74" y="21"/>
                  <a:pt x="75" y="21"/>
                </a:cubicBezTo>
                <a:cubicBezTo>
                  <a:pt x="74" y="21"/>
                  <a:pt x="73" y="21"/>
                  <a:pt x="73" y="21"/>
                </a:cubicBezTo>
                <a:cubicBezTo>
                  <a:pt x="74" y="21"/>
                  <a:pt x="74" y="21"/>
                  <a:pt x="74" y="21"/>
                </a:cubicBezTo>
                <a:cubicBezTo>
                  <a:pt x="74" y="21"/>
                  <a:pt x="73" y="21"/>
                  <a:pt x="73" y="21"/>
                </a:cubicBezTo>
                <a:cubicBezTo>
                  <a:pt x="73" y="21"/>
                  <a:pt x="74" y="21"/>
                  <a:pt x="74" y="21"/>
                </a:cubicBezTo>
                <a:cubicBezTo>
                  <a:pt x="74" y="21"/>
                  <a:pt x="74" y="21"/>
                  <a:pt x="73" y="22"/>
                </a:cubicBezTo>
                <a:cubicBezTo>
                  <a:pt x="73" y="22"/>
                  <a:pt x="74" y="22"/>
                  <a:pt x="74" y="21"/>
                </a:cubicBezTo>
                <a:cubicBezTo>
                  <a:pt x="75" y="22"/>
                  <a:pt x="75" y="22"/>
                  <a:pt x="74" y="22"/>
                </a:cubicBezTo>
                <a:cubicBezTo>
                  <a:pt x="74" y="22"/>
                  <a:pt x="72" y="22"/>
                  <a:pt x="72" y="22"/>
                </a:cubicBezTo>
                <a:cubicBezTo>
                  <a:pt x="74" y="22"/>
                  <a:pt x="74" y="22"/>
                  <a:pt x="74" y="22"/>
                </a:cubicBezTo>
                <a:cubicBezTo>
                  <a:pt x="74" y="22"/>
                  <a:pt x="73" y="22"/>
                  <a:pt x="73" y="22"/>
                </a:cubicBezTo>
                <a:cubicBezTo>
                  <a:pt x="74" y="22"/>
                  <a:pt x="74" y="23"/>
                  <a:pt x="74" y="24"/>
                </a:cubicBezTo>
                <a:cubicBezTo>
                  <a:pt x="74" y="23"/>
                  <a:pt x="74" y="23"/>
                  <a:pt x="74" y="23"/>
                </a:cubicBezTo>
                <a:cubicBezTo>
                  <a:pt x="74" y="23"/>
                  <a:pt x="74" y="24"/>
                  <a:pt x="74" y="24"/>
                </a:cubicBezTo>
                <a:cubicBezTo>
                  <a:pt x="74" y="24"/>
                  <a:pt x="74" y="24"/>
                  <a:pt x="74" y="24"/>
                </a:cubicBezTo>
                <a:cubicBezTo>
                  <a:pt x="73" y="24"/>
                  <a:pt x="75" y="24"/>
                  <a:pt x="74" y="24"/>
                </a:cubicBezTo>
                <a:cubicBezTo>
                  <a:pt x="74" y="24"/>
                  <a:pt x="74" y="24"/>
                  <a:pt x="74" y="24"/>
                </a:cubicBezTo>
                <a:cubicBezTo>
                  <a:pt x="74" y="24"/>
                  <a:pt x="74" y="25"/>
                  <a:pt x="75" y="25"/>
                </a:cubicBezTo>
                <a:cubicBezTo>
                  <a:pt x="74" y="25"/>
                  <a:pt x="75" y="25"/>
                  <a:pt x="74" y="25"/>
                </a:cubicBezTo>
                <a:cubicBezTo>
                  <a:pt x="75" y="25"/>
                  <a:pt x="75" y="25"/>
                  <a:pt x="75" y="25"/>
                </a:cubicBezTo>
                <a:cubicBezTo>
                  <a:pt x="74" y="25"/>
                  <a:pt x="74" y="25"/>
                  <a:pt x="74" y="25"/>
                </a:cubicBezTo>
                <a:cubicBezTo>
                  <a:pt x="74" y="25"/>
                  <a:pt x="73" y="25"/>
                  <a:pt x="74" y="25"/>
                </a:cubicBezTo>
                <a:cubicBezTo>
                  <a:pt x="73" y="25"/>
                  <a:pt x="73" y="25"/>
                  <a:pt x="73" y="25"/>
                </a:cubicBezTo>
                <a:cubicBezTo>
                  <a:pt x="73" y="25"/>
                  <a:pt x="74" y="26"/>
                  <a:pt x="75" y="26"/>
                </a:cubicBezTo>
                <a:cubicBezTo>
                  <a:pt x="74" y="26"/>
                  <a:pt x="74" y="26"/>
                  <a:pt x="74" y="26"/>
                </a:cubicBezTo>
                <a:cubicBezTo>
                  <a:pt x="74" y="26"/>
                  <a:pt x="74" y="26"/>
                  <a:pt x="74" y="26"/>
                </a:cubicBezTo>
                <a:cubicBezTo>
                  <a:pt x="74" y="26"/>
                  <a:pt x="74" y="26"/>
                  <a:pt x="74" y="26"/>
                </a:cubicBezTo>
                <a:cubicBezTo>
                  <a:pt x="74" y="26"/>
                  <a:pt x="74" y="26"/>
                  <a:pt x="74" y="27"/>
                </a:cubicBezTo>
                <a:cubicBezTo>
                  <a:pt x="74" y="27"/>
                  <a:pt x="74" y="27"/>
                  <a:pt x="74" y="26"/>
                </a:cubicBezTo>
                <a:cubicBezTo>
                  <a:pt x="74" y="27"/>
                  <a:pt x="74" y="27"/>
                  <a:pt x="74" y="27"/>
                </a:cubicBezTo>
                <a:cubicBezTo>
                  <a:pt x="73" y="27"/>
                  <a:pt x="73" y="27"/>
                  <a:pt x="73" y="26"/>
                </a:cubicBezTo>
                <a:cubicBezTo>
                  <a:pt x="73" y="26"/>
                  <a:pt x="73" y="26"/>
                  <a:pt x="73" y="26"/>
                </a:cubicBezTo>
                <a:cubicBezTo>
                  <a:pt x="73" y="26"/>
                  <a:pt x="72" y="26"/>
                  <a:pt x="72" y="26"/>
                </a:cubicBezTo>
                <a:cubicBezTo>
                  <a:pt x="72" y="26"/>
                  <a:pt x="72" y="26"/>
                  <a:pt x="72" y="26"/>
                </a:cubicBezTo>
                <a:cubicBezTo>
                  <a:pt x="72" y="26"/>
                  <a:pt x="72" y="26"/>
                  <a:pt x="72" y="26"/>
                </a:cubicBezTo>
                <a:cubicBezTo>
                  <a:pt x="72" y="27"/>
                  <a:pt x="72" y="27"/>
                  <a:pt x="72" y="27"/>
                </a:cubicBezTo>
                <a:cubicBezTo>
                  <a:pt x="72" y="27"/>
                  <a:pt x="72" y="27"/>
                  <a:pt x="73" y="26"/>
                </a:cubicBezTo>
                <a:cubicBezTo>
                  <a:pt x="73" y="27"/>
                  <a:pt x="74" y="27"/>
                  <a:pt x="74" y="27"/>
                </a:cubicBezTo>
                <a:cubicBezTo>
                  <a:pt x="74" y="27"/>
                  <a:pt x="74" y="27"/>
                  <a:pt x="74" y="27"/>
                </a:cubicBezTo>
                <a:cubicBezTo>
                  <a:pt x="74" y="27"/>
                  <a:pt x="74" y="27"/>
                  <a:pt x="75" y="28"/>
                </a:cubicBezTo>
                <a:cubicBezTo>
                  <a:pt x="74" y="28"/>
                  <a:pt x="74" y="28"/>
                  <a:pt x="74" y="28"/>
                </a:cubicBezTo>
                <a:cubicBezTo>
                  <a:pt x="75" y="28"/>
                  <a:pt x="73" y="28"/>
                  <a:pt x="74" y="28"/>
                </a:cubicBezTo>
                <a:cubicBezTo>
                  <a:pt x="74" y="29"/>
                  <a:pt x="74" y="28"/>
                  <a:pt x="75" y="29"/>
                </a:cubicBezTo>
                <a:cubicBezTo>
                  <a:pt x="75" y="29"/>
                  <a:pt x="74" y="29"/>
                  <a:pt x="74" y="29"/>
                </a:cubicBezTo>
                <a:cubicBezTo>
                  <a:pt x="75" y="29"/>
                  <a:pt x="75" y="29"/>
                  <a:pt x="75" y="29"/>
                </a:cubicBezTo>
                <a:cubicBezTo>
                  <a:pt x="75" y="29"/>
                  <a:pt x="75" y="29"/>
                  <a:pt x="74" y="29"/>
                </a:cubicBezTo>
                <a:cubicBezTo>
                  <a:pt x="75" y="29"/>
                  <a:pt x="75" y="29"/>
                  <a:pt x="75" y="30"/>
                </a:cubicBezTo>
                <a:cubicBezTo>
                  <a:pt x="75" y="30"/>
                  <a:pt x="76" y="29"/>
                  <a:pt x="76" y="30"/>
                </a:cubicBezTo>
                <a:cubicBezTo>
                  <a:pt x="75" y="30"/>
                  <a:pt x="75" y="30"/>
                  <a:pt x="75" y="30"/>
                </a:cubicBezTo>
                <a:cubicBezTo>
                  <a:pt x="75" y="30"/>
                  <a:pt x="75" y="30"/>
                  <a:pt x="75" y="30"/>
                </a:cubicBezTo>
                <a:cubicBezTo>
                  <a:pt x="75" y="30"/>
                  <a:pt x="75" y="30"/>
                  <a:pt x="75" y="30"/>
                </a:cubicBezTo>
                <a:cubicBezTo>
                  <a:pt x="75" y="31"/>
                  <a:pt x="75" y="31"/>
                  <a:pt x="74" y="31"/>
                </a:cubicBezTo>
                <a:cubicBezTo>
                  <a:pt x="75" y="31"/>
                  <a:pt x="75" y="31"/>
                  <a:pt x="75" y="31"/>
                </a:cubicBezTo>
                <a:cubicBezTo>
                  <a:pt x="75" y="31"/>
                  <a:pt x="76" y="31"/>
                  <a:pt x="76" y="31"/>
                </a:cubicBezTo>
                <a:cubicBezTo>
                  <a:pt x="76" y="31"/>
                  <a:pt x="76" y="31"/>
                  <a:pt x="75" y="31"/>
                </a:cubicBezTo>
                <a:cubicBezTo>
                  <a:pt x="75" y="31"/>
                  <a:pt x="75" y="31"/>
                  <a:pt x="75" y="31"/>
                </a:cubicBezTo>
                <a:cubicBezTo>
                  <a:pt x="74" y="32"/>
                  <a:pt x="76" y="32"/>
                  <a:pt x="75" y="32"/>
                </a:cubicBezTo>
                <a:cubicBezTo>
                  <a:pt x="75" y="32"/>
                  <a:pt x="74" y="31"/>
                  <a:pt x="74" y="31"/>
                </a:cubicBezTo>
                <a:cubicBezTo>
                  <a:pt x="74" y="32"/>
                  <a:pt x="74" y="32"/>
                  <a:pt x="74" y="32"/>
                </a:cubicBezTo>
                <a:cubicBezTo>
                  <a:pt x="74" y="32"/>
                  <a:pt x="74" y="32"/>
                  <a:pt x="74" y="32"/>
                </a:cubicBezTo>
                <a:cubicBezTo>
                  <a:pt x="74" y="32"/>
                  <a:pt x="74" y="32"/>
                  <a:pt x="75" y="32"/>
                </a:cubicBezTo>
                <a:cubicBezTo>
                  <a:pt x="75" y="32"/>
                  <a:pt x="75" y="32"/>
                  <a:pt x="75" y="32"/>
                </a:cubicBezTo>
                <a:cubicBezTo>
                  <a:pt x="75" y="32"/>
                  <a:pt x="75" y="32"/>
                  <a:pt x="75" y="32"/>
                </a:cubicBezTo>
                <a:cubicBezTo>
                  <a:pt x="75" y="32"/>
                  <a:pt x="74" y="32"/>
                  <a:pt x="74" y="32"/>
                </a:cubicBezTo>
                <a:cubicBezTo>
                  <a:pt x="75" y="33"/>
                  <a:pt x="75" y="33"/>
                  <a:pt x="75" y="33"/>
                </a:cubicBezTo>
                <a:cubicBezTo>
                  <a:pt x="75" y="33"/>
                  <a:pt x="74" y="33"/>
                  <a:pt x="74" y="33"/>
                </a:cubicBezTo>
                <a:cubicBezTo>
                  <a:pt x="74" y="33"/>
                  <a:pt x="76" y="33"/>
                  <a:pt x="75" y="33"/>
                </a:cubicBezTo>
                <a:cubicBezTo>
                  <a:pt x="75" y="33"/>
                  <a:pt x="75" y="33"/>
                  <a:pt x="75" y="33"/>
                </a:cubicBezTo>
                <a:cubicBezTo>
                  <a:pt x="75" y="33"/>
                  <a:pt x="75" y="33"/>
                  <a:pt x="75" y="33"/>
                </a:cubicBezTo>
                <a:cubicBezTo>
                  <a:pt x="76" y="33"/>
                  <a:pt x="75" y="34"/>
                  <a:pt x="76" y="34"/>
                </a:cubicBezTo>
                <a:cubicBezTo>
                  <a:pt x="76" y="34"/>
                  <a:pt x="76" y="34"/>
                  <a:pt x="75" y="34"/>
                </a:cubicBezTo>
                <a:cubicBezTo>
                  <a:pt x="75" y="34"/>
                  <a:pt x="75" y="34"/>
                  <a:pt x="75" y="34"/>
                </a:cubicBezTo>
                <a:cubicBezTo>
                  <a:pt x="75" y="34"/>
                  <a:pt x="75" y="34"/>
                  <a:pt x="75" y="34"/>
                </a:cubicBezTo>
                <a:close/>
                <a:moveTo>
                  <a:pt x="75" y="31"/>
                </a:moveTo>
                <a:cubicBezTo>
                  <a:pt x="75" y="31"/>
                  <a:pt x="75" y="31"/>
                  <a:pt x="75" y="31"/>
                </a:cubicBezTo>
                <a:cubicBezTo>
                  <a:pt x="74" y="31"/>
                  <a:pt x="74" y="31"/>
                  <a:pt x="75" y="31"/>
                </a:cubicBezTo>
                <a:close/>
                <a:moveTo>
                  <a:pt x="73" y="26"/>
                </a:moveTo>
                <a:cubicBezTo>
                  <a:pt x="74" y="26"/>
                  <a:pt x="74" y="26"/>
                  <a:pt x="73" y="26"/>
                </a:cubicBezTo>
                <a:cubicBezTo>
                  <a:pt x="73" y="26"/>
                  <a:pt x="73" y="26"/>
                  <a:pt x="73" y="26"/>
                </a:cubicBezTo>
                <a:close/>
                <a:moveTo>
                  <a:pt x="70" y="12"/>
                </a:moveTo>
                <a:cubicBezTo>
                  <a:pt x="70" y="12"/>
                  <a:pt x="70" y="12"/>
                  <a:pt x="70" y="12"/>
                </a:cubicBezTo>
                <a:cubicBezTo>
                  <a:pt x="70" y="12"/>
                  <a:pt x="70" y="12"/>
                  <a:pt x="70" y="12"/>
                </a:cubicBezTo>
                <a:close/>
                <a:moveTo>
                  <a:pt x="70" y="12"/>
                </a:moveTo>
                <a:cubicBezTo>
                  <a:pt x="70" y="12"/>
                  <a:pt x="70" y="12"/>
                  <a:pt x="70" y="12"/>
                </a:cubicBezTo>
                <a:cubicBezTo>
                  <a:pt x="70" y="12"/>
                  <a:pt x="70" y="12"/>
                  <a:pt x="71" y="12"/>
                </a:cubicBezTo>
                <a:cubicBezTo>
                  <a:pt x="71" y="12"/>
                  <a:pt x="71" y="12"/>
                  <a:pt x="70" y="12"/>
                </a:cubicBezTo>
                <a:close/>
                <a:moveTo>
                  <a:pt x="71" y="43"/>
                </a:moveTo>
                <a:cubicBezTo>
                  <a:pt x="70" y="43"/>
                  <a:pt x="70" y="43"/>
                  <a:pt x="70" y="43"/>
                </a:cubicBezTo>
                <a:cubicBezTo>
                  <a:pt x="71" y="43"/>
                  <a:pt x="71" y="43"/>
                  <a:pt x="71" y="43"/>
                </a:cubicBezTo>
                <a:close/>
                <a:moveTo>
                  <a:pt x="74" y="27"/>
                </a:moveTo>
                <a:cubicBezTo>
                  <a:pt x="74" y="27"/>
                  <a:pt x="74" y="27"/>
                  <a:pt x="74" y="27"/>
                </a:cubicBezTo>
                <a:cubicBezTo>
                  <a:pt x="74" y="27"/>
                  <a:pt x="74" y="27"/>
                  <a:pt x="74" y="27"/>
                </a:cubicBezTo>
                <a:close/>
                <a:moveTo>
                  <a:pt x="75" y="36"/>
                </a:moveTo>
                <a:cubicBezTo>
                  <a:pt x="75" y="36"/>
                  <a:pt x="75" y="36"/>
                  <a:pt x="75" y="36"/>
                </a:cubicBezTo>
                <a:cubicBezTo>
                  <a:pt x="75" y="36"/>
                  <a:pt x="75" y="36"/>
                  <a:pt x="75" y="36"/>
                </a:cubicBezTo>
                <a:close/>
                <a:moveTo>
                  <a:pt x="74" y="16"/>
                </a:moveTo>
                <a:cubicBezTo>
                  <a:pt x="74" y="17"/>
                  <a:pt x="74" y="17"/>
                  <a:pt x="74" y="17"/>
                </a:cubicBezTo>
                <a:cubicBezTo>
                  <a:pt x="74" y="17"/>
                  <a:pt x="74" y="17"/>
                  <a:pt x="74" y="16"/>
                </a:cubicBezTo>
                <a:close/>
                <a:moveTo>
                  <a:pt x="70" y="10"/>
                </a:moveTo>
                <a:cubicBezTo>
                  <a:pt x="70" y="10"/>
                  <a:pt x="70" y="10"/>
                  <a:pt x="70" y="10"/>
                </a:cubicBezTo>
                <a:cubicBezTo>
                  <a:pt x="70" y="10"/>
                  <a:pt x="70" y="10"/>
                  <a:pt x="70" y="10"/>
                </a:cubicBezTo>
                <a:cubicBezTo>
                  <a:pt x="70" y="10"/>
                  <a:pt x="70" y="10"/>
                  <a:pt x="70" y="10"/>
                </a:cubicBezTo>
                <a:close/>
                <a:moveTo>
                  <a:pt x="73" y="9"/>
                </a:moveTo>
                <a:cubicBezTo>
                  <a:pt x="73" y="9"/>
                  <a:pt x="73" y="9"/>
                  <a:pt x="73" y="9"/>
                </a:cubicBezTo>
                <a:cubicBezTo>
                  <a:pt x="73" y="9"/>
                  <a:pt x="73" y="9"/>
                  <a:pt x="73" y="9"/>
                </a:cubicBezTo>
                <a:cubicBezTo>
                  <a:pt x="73" y="9"/>
                  <a:pt x="73" y="9"/>
                  <a:pt x="73" y="9"/>
                </a:cubicBezTo>
                <a:close/>
                <a:moveTo>
                  <a:pt x="71" y="10"/>
                </a:moveTo>
                <a:cubicBezTo>
                  <a:pt x="72" y="10"/>
                  <a:pt x="72" y="10"/>
                  <a:pt x="72" y="10"/>
                </a:cubicBezTo>
                <a:cubicBezTo>
                  <a:pt x="72" y="10"/>
                  <a:pt x="72" y="10"/>
                  <a:pt x="72" y="10"/>
                </a:cubicBezTo>
                <a:cubicBezTo>
                  <a:pt x="71" y="10"/>
                  <a:pt x="71" y="10"/>
                  <a:pt x="71" y="10"/>
                </a:cubicBezTo>
                <a:close/>
                <a:moveTo>
                  <a:pt x="72" y="10"/>
                </a:moveTo>
                <a:cubicBezTo>
                  <a:pt x="72" y="10"/>
                  <a:pt x="72" y="10"/>
                  <a:pt x="72" y="10"/>
                </a:cubicBezTo>
                <a:cubicBezTo>
                  <a:pt x="71" y="10"/>
                  <a:pt x="72" y="10"/>
                  <a:pt x="72" y="10"/>
                </a:cubicBezTo>
                <a:close/>
                <a:moveTo>
                  <a:pt x="70" y="11"/>
                </a:moveTo>
                <a:cubicBezTo>
                  <a:pt x="70" y="11"/>
                  <a:pt x="70" y="11"/>
                  <a:pt x="70" y="11"/>
                </a:cubicBezTo>
                <a:cubicBezTo>
                  <a:pt x="69" y="11"/>
                  <a:pt x="71" y="12"/>
                  <a:pt x="70" y="11"/>
                </a:cubicBezTo>
                <a:close/>
                <a:moveTo>
                  <a:pt x="73" y="10"/>
                </a:moveTo>
                <a:cubicBezTo>
                  <a:pt x="72" y="10"/>
                  <a:pt x="72" y="10"/>
                  <a:pt x="72" y="10"/>
                </a:cubicBezTo>
                <a:cubicBezTo>
                  <a:pt x="73" y="10"/>
                  <a:pt x="73" y="10"/>
                  <a:pt x="73" y="10"/>
                </a:cubicBezTo>
                <a:close/>
                <a:moveTo>
                  <a:pt x="72" y="11"/>
                </a:moveTo>
                <a:cubicBezTo>
                  <a:pt x="72" y="11"/>
                  <a:pt x="72" y="11"/>
                  <a:pt x="72" y="11"/>
                </a:cubicBezTo>
                <a:cubicBezTo>
                  <a:pt x="72" y="11"/>
                  <a:pt x="72" y="11"/>
                  <a:pt x="72" y="11"/>
                </a:cubicBezTo>
                <a:cubicBezTo>
                  <a:pt x="72" y="11"/>
                  <a:pt x="72" y="11"/>
                  <a:pt x="72" y="11"/>
                </a:cubicBezTo>
                <a:close/>
                <a:moveTo>
                  <a:pt x="72" y="11"/>
                </a:moveTo>
                <a:cubicBezTo>
                  <a:pt x="72" y="11"/>
                  <a:pt x="72" y="11"/>
                  <a:pt x="72" y="11"/>
                </a:cubicBezTo>
                <a:cubicBezTo>
                  <a:pt x="72" y="11"/>
                  <a:pt x="72" y="11"/>
                  <a:pt x="72" y="11"/>
                </a:cubicBezTo>
                <a:close/>
                <a:moveTo>
                  <a:pt x="73" y="10"/>
                </a:moveTo>
                <a:cubicBezTo>
                  <a:pt x="73" y="10"/>
                  <a:pt x="73" y="10"/>
                  <a:pt x="73" y="10"/>
                </a:cubicBezTo>
                <a:cubicBezTo>
                  <a:pt x="73" y="11"/>
                  <a:pt x="73" y="11"/>
                  <a:pt x="73" y="11"/>
                </a:cubicBezTo>
                <a:lnTo>
                  <a:pt x="73" y="10"/>
                </a:lnTo>
                <a:close/>
                <a:moveTo>
                  <a:pt x="72" y="13"/>
                </a:moveTo>
                <a:cubicBezTo>
                  <a:pt x="72" y="14"/>
                  <a:pt x="72" y="14"/>
                  <a:pt x="72" y="14"/>
                </a:cubicBezTo>
                <a:cubicBezTo>
                  <a:pt x="72" y="14"/>
                  <a:pt x="73" y="14"/>
                  <a:pt x="72" y="13"/>
                </a:cubicBezTo>
                <a:cubicBezTo>
                  <a:pt x="72" y="13"/>
                  <a:pt x="72" y="13"/>
                  <a:pt x="72" y="13"/>
                </a:cubicBezTo>
                <a:close/>
                <a:moveTo>
                  <a:pt x="74" y="13"/>
                </a:moveTo>
                <a:cubicBezTo>
                  <a:pt x="73" y="13"/>
                  <a:pt x="73" y="13"/>
                  <a:pt x="73" y="13"/>
                </a:cubicBezTo>
                <a:cubicBezTo>
                  <a:pt x="74" y="13"/>
                  <a:pt x="74" y="13"/>
                  <a:pt x="74" y="13"/>
                </a:cubicBezTo>
                <a:close/>
                <a:moveTo>
                  <a:pt x="74" y="13"/>
                </a:moveTo>
                <a:cubicBezTo>
                  <a:pt x="74" y="13"/>
                  <a:pt x="74" y="14"/>
                  <a:pt x="74" y="13"/>
                </a:cubicBezTo>
                <a:cubicBezTo>
                  <a:pt x="74" y="13"/>
                  <a:pt x="74" y="13"/>
                  <a:pt x="74" y="13"/>
                </a:cubicBezTo>
                <a:close/>
                <a:moveTo>
                  <a:pt x="73" y="17"/>
                </a:moveTo>
                <a:cubicBezTo>
                  <a:pt x="73" y="17"/>
                  <a:pt x="73" y="17"/>
                  <a:pt x="73" y="17"/>
                </a:cubicBezTo>
                <a:cubicBezTo>
                  <a:pt x="72" y="17"/>
                  <a:pt x="72" y="17"/>
                  <a:pt x="72" y="17"/>
                </a:cubicBezTo>
                <a:lnTo>
                  <a:pt x="73" y="17"/>
                </a:lnTo>
                <a:close/>
                <a:moveTo>
                  <a:pt x="75" y="20"/>
                </a:moveTo>
                <a:cubicBezTo>
                  <a:pt x="75" y="20"/>
                  <a:pt x="75" y="20"/>
                  <a:pt x="75" y="20"/>
                </a:cubicBezTo>
                <a:cubicBezTo>
                  <a:pt x="75" y="19"/>
                  <a:pt x="75" y="20"/>
                  <a:pt x="74" y="20"/>
                </a:cubicBezTo>
                <a:cubicBezTo>
                  <a:pt x="75" y="20"/>
                  <a:pt x="74" y="20"/>
                  <a:pt x="75" y="20"/>
                </a:cubicBezTo>
                <a:close/>
                <a:moveTo>
                  <a:pt x="74" y="20"/>
                </a:moveTo>
                <a:cubicBezTo>
                  <a:pt x="74" y="20"/>
                  <a:pt x="74" y="20"/>
                  <a:pt x="74" y="20"/>
                </a:cubicBezTo>
                <a:cubicBezTo>
                  <a:pt x="74" y="20"/>
                  <a:pt x="74" y="20"/>
                  <a:pt x="74" y="20"/>
                </a:cubicBezTo>
                <a:close/>
                <a:moveTo>
                  <a:pt x="70" y="54"/>
                </a:moveTo>
                <a:cubicBezTo>
                  <a:pt x="70" y="54"/>
                  <a:pt x="70" y="54"/>
                  <a:pt x="70" y="54"/>
                </a:cubicBezTo>
                <a:cubicBezTo>
                  <a:pt x="70" y="54"/>
                  <a:pt x="70" y="54"/>
                  <a:pt x="70" y="54"/>
                </a:cubicBezTo>
                <a:close/>
                <a:moveTo>
                  <a:pt x="71" y="54"/>
                </a:moveTo>
                <a:cubicBezTo>
                  <a:pt x="70" y="54"/>
                  <a:pt x="70" y="54"/>
                  <a:pt x="70" y="54"/>
                </a:cubicBezTo>
                <a:cubicBezTo>
                  <a:pt x="71" y="55"/>
                  <a:pt x="71" y="55"/>
                  <a:pt x="71" y="55"/>
                </a:cubicBezTo>
                <a:cubicBezTo>
                  <a:pt x="71" y="55"/>
                  <a:pt x="71" y="54"/>
                  <a:pt x="71" y="54"/>
                </a:cubicBezTo>
                <a:close/>
                <a:moveTo>
                  <a:pt x="76" y="30"/>
                </a:moveTo>
                <a:cubicBezTo>
                  <a:pt x="76" y="30"/>
                  <a:pt x="76" y="30"/>
                  <a:pt x="76" y="30"/>
                </a:cubicBezTo>
                <a:cubicBezTo>
                  <a:pt x="76" y="31"/>
                  <a:pt x="76" y="31"/>
                  <a:pt x="76" y="31"/>
                </a:cubicBezTo>
                <a:lnTo>
                  <a:pt x="76" y="30"/>
                </a:lnTo>
                <a:close/>
                <a:moveTo>
                  <a:pt x="75" y="33"/>
                </a:moveTo>
                <a:cubicBezTo>
                  <a:pt x="75" y="33"/>
                  <a:pt x="75" y="33"/>
                  <a:pt x="75" y="33"/>
                </a:cubicBezTo>
                <a:cubicBezTo>
                  <a:pt x="75" y="33"/>
                  <a:pt x="75" y="33"/>
                  <a:pt x="75" y="33"/>
                </a:cubicBezTo>
                <a:close/>
                <a:moveTo>
                  <a:pt x="76" y="35"/>
                </a:moveTo>
                <a:cubicBezTo>
                  <a:pt x="76" y="35"/>
                  <a:pt x="76" y="35"/>
                  <a:pt x="76" y="35"/>
                </a:cubicBezTo>
                <a:cubicBezTo>
                  <a:pt x="76" y="35"/>
                  <a:pt x="75" y="35"/>
                  <a:pt x="76" y="35"/>
                </a:cubicBezTo>
                <a:close/>
                <a:moveTo>
                  <a:pt x="2" y="38"/>
                </a:moveTo>
                <a:cubicBezTo>
                  <a:pt x="2" y="38"/>
                  <a:pt x="2" y="38"/>
                  <a:pt x="2" y="38"/>
                </a:cubicBezTo>
                <a:cubicBezTo>
                  <a:pt x="2" y="38"/>
                  <a:pt x="2" y="38"/>
                  <a:pt x="2" y="38"/>
                </a:cubicBezTo>
                <a:close/>
                <a:moveTo>
                  <a:pt x="3" y="36"/>
                </a:moveTo>
                <a:cubicBezTo>
                  <a:pt x="3" y="36"/>
                  <a:pt x="3" y="36"/>
                  <a:pt x="3" y="36"/>
                </a:cubicBezTo>
                <a:cubicBezTo>
                  <a:pt x="3" y="36"/>
                  <a:pt x="3" y="36"/>
                  <a:pt x="3" y="36"/>
                </a:cubicBezTo>
                <a:close/>
                <a:moveTo>
                  <a:pt x="5" y="35"/>
                </a:moveTo>
                <a:cubicBezTo>
                  <a:pt x="4" y="35"/>
                  <a:pt x="4" y="36"/>
                  <a:pt x="4" y="36"/>
                </a:cubicBezTo>
                <a:cubicBezTo>
                  <a:pt x="4" y="36"/>
                  <a:pt x="4" y="36"/>
                  <a:pt x="4" y="36"/>
                </a:cubicBezTo>
                <a:cubicBezTo>
                  <a:pt x="4" y="36"/>
                  <a:pt x="4" y="36"/>
                  <a:pt x="4" y="36"/>
                </a:cubicBezTo>
                <a:cubicBezTo>
                  <a:pt x="4" y="36"/>
                  <a:pt x="4" y="35"/>
                  <a:pt x="5" y="35"/>
                </a:cubicBezTo>
                <a:close/>
                <a:moveTo>
                  <a:pt x="6" y="36"/>
                </a:moveTo>
                <a:cubicBezTo>
                  <a:pt x="6" y="36"/>
                  <a:pt x="6" y="36"/>
                  <a:pt x="6" y="36"/>
                </a:cubicBezTo>
                <a:cubicBezTo>
                  <a:pt x="6" y="36"/>
                  <a:pt x="6" y="36"/>
                  <a:pt x="6" y="36"/>
                </a:cubicBezTo>
                <a:cubicBezTo>
                  <a:pt x="6" y="36"/>
                  <a:pt x="6" y="36"/>
                  <a:pt x="6" y="36"/>
                </a:cubicBezTo>
                <a:close/>
                <a:moveTo>
                  <a:pt x="6" y="36"/>
                </a:moveTo>
                <a:cubicBezTo>
                  <a:pt x="6" y="37"/>
                  <a:pt x="6" y="37"/>
                  <a:pt x="6" y="36"/>
                </a:cubicBezTo>
                <a:close/>
                <a:moveTo>
                  <a:pt x="7" y="36"/>
                </a:moveTo>
                <a:cubicBezTo>
                  <a:pt x="7" y="36"/>
                  <a:pt x="7" y="36"/>
                  <a:pt x="7" y="36"/>
                </a:cubicBezTo>
                <a:cubicBezTo>
                  <a:pt x="7" y="36"/>
                  <a:pt x="7" y="36"/>
                  <a:pt x="7" y="36"/>
                </a:cubicBezTo>
                <a:cubicBezTo>
                  <a:pt x="7" y="36"/>
                  <a:pt x="7" y="36"/>
                  <a:pt x="7" y="36"/>
                </a:cubicBezTo>
                <a:close/>
                <a:moveTo>
                  <a:pt x="7" y="35"/>
                </a:moveTo>
                <a:cubicBezTo>
                  <a:pt x="7" y="36"/>
                  <a:pt x="7" y="36"/>
                  <a:pt x="7" y="36"/>
                </a:cubicBezTo>
                <a:cubicBezTo>
                  <a:pt x="7" y="36"/>
                  <a:pt x="7" y="36"/>
                  <a:pt x="7" y="35"/>
                </a:cubicBezTo>
                <a:close/>
                <a:moveTo>
                  <a:pt x="7" y="36"/>
                </a:moveTo>
                <a:cubicBezTo>
                  <a:pt x="7" y="36"/>
                  <a:pt x="7" y="36"/>
                  <a:pt x="7" y="36"/>
                </a:cubicBezTo>
                <a:cubicBezTo>
                  <a:pt x="7" y="35"/>
                  <a:pt x="7" y="35"/>
                  <a:pt x="7" y="36"/>
                </a:cubicBezTo>
                <a:cubicBezTo>
                  <a:pt x="7" y="35"/>
                  <a:pt x="7" y="36"/>
                  <a:pt x="7" y="36"/>
                </a:cubicBezTo>
                <a:close/>
                <a:moveTo>
                  <a:pt x="6" y="36"/>
                </a:moveTo>
                <a:cubicBezTo>
                  <a:pt x="6" y="36"/>
                  <a:pt x="6" y="36"/>
                  <a:pt x="6" y="35"/>
                </a:cubicBezTo>
                <a:cubicBezTo>
                  <a:pt x="6" y="36"/>
                  <a:pt x="6" y="36"/>
                  <a:pt x="6" y="36"/>
                </a:cubicBezTo>
                <a:close/>
                <a:moveTo>
                  <a:pt x="4" y="35"/>
                </a:moveTo>
                <a:cubicBezTo>
                  <a:pt x="4" y="35"/>
                  <a:pt x="4" y="35"/>
                  <a:pt x="4" y="35"/>
                </a:cubicBezTo>
                <a:cubicBezTo>
                  <a:pt x="4" y="35"/>
                  <a:pt x="4" y="35"/>
                  <a:pt x="4" y="35"/>
                </a:cubicBezTo>
                <a:cubicBezTo>
                  <a:pt x="4" y="35"/>
                  <a:pt x="5" y="35"/>
                  <a:pt x="4" y="35"/>
                </a:cubicBezTo>
                <a:close/>
                <a:moveTo>
                  <a:pt x="8" y="36"/>
                </a:moveTo>
                <a:cubicBezTo>
                  <a:pt x="8" y="35"/>
                  <a:pt x="8" y="35"/>
                  <a:pt x="8" y="35"/>
                </a:cubicBezTo>
                <a:cubicBezTo>
                  <a:pt x="8" y="35"/>
                  <a:pt x="8" y="35"/>
                  <a:pt x="8" y="35"/>
                </a:cubicBezTo>
                <a:cubicBezTo>
                  <a:pt x="8" y="35"/>
                  <a:pt x="8" y="35"/>
                  <a:pt x="8" y="36"/>
                </a:cubicBezTo>
                <a:close/>
                <a:moveTo>
                  <a:pt x="8" y="35"/>
                </a:moveTo>
                <a:cubicBezTo>
                  <a:pt x="8" y="35"/>
                  <a:pt x="8" y="35"/>
                  <a:pt x="8" y="35"/>
                </a:cubicBezTo>
                <a:cubicBezTo>
                  <a:pt x="8" y="35"/>
                  <a:pt x="8" y="35"/>
                  <a:pt x="8" y="35"/>
                </a:cubicBezTo>
                <a:close/>
                <a:moveTo>
                  <a:pt x="6" y="35"/>
                </a:moveTo>
                <a:cubicBezTo>
                  <a:pt x="6" y="35"/>
                  <a:pt x="6" y="35"/>
                  <a:pt x="6" y="35"/>
                </a:cubicBezTo>
                <a:cubicBezTo>
                  <a:pt x="7" y="35"/>
                  <a:pt x="7" y="35"/>
                  <a:pt x="7" y="35"/>
                </a:cubicBezTo>
                <a:lnTo>
                  <a:pt x="6" y="35"/>
                </a:lnTo>
                <a:close/>
                <a:moveTo>
                  <a:pt x="9" y="35"/>
                </a:moveTo>
                <a:cubicBezTo>
                  <a:pt x="9" y="36"/>
                  <a:pt x="9" y="36"/>
                  <a:pt x="9" y="36"/>
                </a:cubicBezTo>
                <a:cubicBezTo>
                  <a:pt x="9" y="35"/>
                  <a:pt x="9" y="35"/>
                  <a:pt x="9" y="35"/>
                </a:cubicBezTo>
                <a:close/>
                <a:moveTo>
                  <a:pt x="10" y="35"/>
                </a:moveTo>
                <a:cubicBezTo>
                  <a:pt x="10" y="35"/>
                  <a:pt x="10" y="35"/>
                  <a:pt x="10" y="35"/>
                </a:cubicBezTo>
                <a:cubicBezTo>
                  <a:pt x="10" y="35"/>
                  <a:pt x="10" y="35"/>
                  <a:pt x="10" y="35"/>
                </a:cubicBezTo>
                <a:cubicBezTo>
                  <a:pt x="10" y="35"/>
                  <a:pt x="10" y="35"/>
                  <a:pt x="10" y="35"/>
                </a:cubicBezTo>
                <a:close/>
                <a:moveTo>
                  <a:pt x="10" y="34"/>
                </a:moveTo>
                <a:cubicBezTo>
                  <a:pt x="10" y="34"/>
                  <a:pt x="10" y="35"/>
                  <a:pt x="10" y="35"/>
                </a:cubicBezTo>
                <a:cubicBezTo>
                  <a:pt x="10" y="35"/>
                  <a:pt x="10" y="34"/>
                  <a:pt x="10" y="34"/>
                </a:cubicBezTo>
                <a:close/>
                <a:moveTo>
                  <a:pt x="9" y="35"/>
                </a:moveTo>
                <a:cubicBezTo>
                  <a:pt x="9" y="35"/>
                  <a:pt x="9" y="35"/>
                  <a:pt x="9" y="35"/>
                </a:cubicBezTo>
                <a:cubicBezTo>
                  <a:pt x="9" y="35"/>
                  <a:pt x="9" y="35"/>
                  <a:pt x="9" y="35"/>
                </a:cubicBezTo>
                <a:close/>
                <a:moveTo>
                  <a:pt x="9" y="35"/>
                </a:moveTo>
                <a:cubicBezTo>
                  <a:pt x="9" y="35"/>
                  <a:pt x="9" y="35"/>
                  <a:pt x="9" y="35"/>
                </a:cubicBezTo>
                <a:cubicBezTo>
                  <a:pt x="9" y="35"/>
                  <a:pt x="9" y="34"/>
                  <a:pt x="9" y="34"/>
                </a:cubicBezTo>
                <a:cubicBezTo>
                  <a:pt x="9" y="34"/>
                  <a:pt x="9" y="35"/>
                  <a:pt x="9" y="35"/>
                </a:cubicBezTo>
                <a:close/>
                <a:moveTo>
                  <a:pt x="9" y="35"/>
                </a:moveTo>
                <a:cubicBezTo>
                  <a:pt x="9" y="35"/>
                  <a:pt x="9" y="35"/>
                  <a:pt x="9" y="35"/>
                </a:cubicBezTo>
                <a:cubicBezTo>
                  <a:pt x="8" y="35"/>
                  <a:pt x="8" y="35"/>
                  <a:pt x="9" y="35"/>
                </a:cubicBezTo>
                <a:close/>
                <a:moveTo>
                  <a:pt x="7" y="35"/>
                </a:moveTo>
                <a:cubicBezTo>
                  <a:pt x="7" y="34"/>
                  <a:pt x="7" y="34"/>
                  <a:pt x="7" y="34"/>
                </a:cubicBezTo>
                <a:cubicBezTo>
                  <a:pt x="7" y="34"/>
                  <a:pt x="7" y="34"/>
                  <a:pt x="7" y="35"/>
                </a:cubicBezTo>
                <a:close/>
                <a:moveTo>
                  <a:pt x="8" y="34"/>
                </a:moveTo>
                <a:cubicBezTo>
                  <a:pt x="8" y="34"/>
                  <a:pt x="8" y="34"/>
                  <a:pt x="8" y="34"/>
                </a:cubicBezTo>
                <a:cubicBezTo>
                  <a:pt x="8" y="34"/>
                  <a:pt x="8" y="34"/>
                  <a:pt x="8" y="35"/>
                </a:cubicBezTo>
                <a:lnTo>
                  <a:pt x="8" y="34"/>
                </a:lnTo>
                <a:close/>
                <a:moveTo>
                  <a:pt x="8" y="34"/>
                </a:moveTo>
                <a:cubicBezTo>
                  <a:pt x="8" y="34"/>
                  <a:pt x="8" y="34"/>
                  <a:pt x="8" y="34"/>
                </a:cubicBezTo>
                <a:cubicBezTo>
                  <a:pt x="8" y="34"/>
                  <a:pt x="8" y="34"/>
                  <a:pt x="8" y="34"/>
                </a:cubicBezTo>
                <a:close/>
                <a:moveTo>
                  <a:pt x="10" y="34"/>
                </a:moveTo>
                <a:cubicBezTo>
                  <a:pt x="10" y="34"/>
                  <a:pt x="10" y="34"/>
                  <a:pt x="10" y="34"/>
                </a:cubicBezTo>
                <a:cubicBezTo>
                  <a:pt x="10" y="34"/>
                  <a:pt x="10" y="34"/>
                  <a:pt x="10" y="34"/>
                </a:cubicBezTo>
                <a:cubicBezTo>
                  <a:pt x="10" y="34"/>
                  <a:pt x="10" y="34"/>
                  <a:pt x="10" y="34"/>
                </a:cubicBezTo>
                <a:close/>
                <a:moveTo>
                  <a:pt x="9" y="34"/>
                </a:moveTo>
                <a:cubicBezTo>
                  <a:pt x="9" y="34"/>
                  <a:pt x="9" y="34"/>
                  <a:pt x="9" y="34"/>
                </a:cubicBezTo>
                <a:cubicBezTo>
                  <a:pt x="9" y="34"/>
                  <a:pt x="9" y="34"/>
                  <a:pt x="9" y="34"/>
                </a:cubicBezTo>
                <a:close/>
                <a:moveTo>
                  <a:pt x="11" y="33"/>
                </a:moveTo>
                <a:cubicBezTo>
                  <a:pt x="11" y="33"/>
                  <a:pt x="11" y="33"/>
                  <a:pt x="11" y="33"/>
                </a:cubicBezTo>
                <a:cubicBezTo>
                  <a:pt x="11" y="33"/>
                  <a:pt x="11" y="33"/>
                  <a:pt x="11" y="33"/>
                </a:cubicBezTo>
                <a:close/>
                <a:moveTo>
                  <a:pt x="10" y="34"/>
                </a:moveTo>
                <a:cubicBezTo>
                  <a:pt x="9" y="34"/>
                  <a:pt x="9" y="34"/>
                  <a:pt x="9" y="34"/>
                </a:cubicBezTo>
                <a:cubicBezTo>
                  <a:pt x="9" y="34"/>
                  <a:pt x="9" y="34"/>
                  <a:pt x="10" y="34"/>
                </a:cubicBezTo>
                <a:cubicBezTo>
                  <a:pt x="10" y="34"/>
                  <a:pt x="10" y="34"/>
                  <a:pt x="10" y="34"/>
                </a:cubicBezTo>
                <a:close/>
                <a:moveTo>
                  <a:pt x="11" y="34"/>
                </a:moveTo>
                <a:cubicBezTo>
                  <a:pt x="11" y="34"/>
                  <a:pt x="11" y="34"/>
                  <a:pt x="10" y="34"/>
                </a:cubicBezTo>
                <a:cubicBezTo>
                  <a:pt x="11" y="34"/>
                  <a:pt x="11" y="34"/>
                  <a:pt x="11" y="34"/>
                </a:cubicBezTo>
                <a:close/>
                <a:moveTo>
                  <a:pt x="9" y="34"/>
                </a:moveTo>
                <a:cubicBezTo>
                  <a:pt x="9" y="34"/>
                  <a:pt x="9" y="34"/>
                  <a:pt x="9" y="34"/>
                </a:cubicBezTo>
                <a:cubicBezTo>
                  <a:pt x="9" y="34"/>
                  <a:pt x="9" y="34"/>
                  <a:pt x="9" y="34"/>
                </a:cubicBezTo>
                <a:close/>
                <a:moveTo>
                  <a:pt x="9" y="34"/>
                </a:moveTo>
                <a:cubicBezTo>
                  <a:pt x="9" y="34"/>
                  <a:pt x="9" y="34"/>
                  <a:pt x="9" y="34"/>
                </a:cubicBezTo>
                <a:cubicBezTo>
                  <a:pt x="9" y="34"/>
                  <a:pt x="9" y="34"/>
                  <a:pt x="9" y="34"/>
                </a:cubicBezTo>
                <a:cubicBezTo>
                  <a:pt x="9" y="34"/>
                  <a:pt x="9" y="34"/>
                  <a:pt x="9" y="34"/>
                </a:cubicBezTo>
                <a:close/>
                <a:moveTo>
                  <a:pt x="11" y="30"/>
                </a:moveTo>
                <a:cubicBezTo>
                  <a:pt x="11" y="31"/>
                  <a:pt x="11" y="31"/>
                  <a:pt x="10" y="31"/>
                </a:cubicBezTo>
                <a:cubicBezTo>
                  <a:pt x="10" y="31"/>
                  <a:pt x="11" y="33"/>
                  <a:pt x="11" y="33"/>
                </a:cubicBezTo>
                <a:cubicBezTo>
                  <a:pt x="11" y="33"/>
                  <a:pt x="11" y="33"/>
                  <a:pt x="11" y="32"/>
                </a:cubicBezTo>
                <a:cubicBezTo>
                  <a:pt x="11" y="32"/>
                  <a:pt x="11" y="32"/>
                  <a:pt x="11" y="32"/>
                </a:cubicBezTo>
                <a:cubicBezTo>
                  <a:pt x="11" y="31"/>
                  <a:pt x="11" y="32"/>
                  <a:pt x="11" y="32"/>
                </a:cubicBezTo>
                <a:cubicBezTo>
                  <a:pt x="11" y="32"/>
                  <a:pt x="11" y="31"/>
                  <a:pt x="11" y="30"/>
                </a:cubicBezTo>
                <a:cubicBezTo>
                  <a:pt x="11" y="31"/>
                  <a:pt x="11" y="31"/>
                  <a:pt x="11" y="31"/>
                </a:cubicBezTo>
                <a:cubicBezTo>
                  <a:pt x="11" y="31"/>
                  <a:pt x="11" y="31"/>
                  <a:pt x="11" y="30"/>
                </a:cubicBezTo>
                <a:close/>
                <a:moveTo>
                  <a:pt x="11" y="33"/>
                </a:moveTo>
                <a:cubicBezTo>
                  <a:pt x="11" y="33"/>
                  <a:pt x="11" y="33"/>
                  <a:pt x="11" y="33"/>
                </a:cubicBezTo>
                <a:cubicBezTo>
                  <a:pt x="11" y="33"/>
                  <a:pt x="11" y="33"/>
                  <a:pt x="11" y="34"/>
                </a:cubicBezTo>
                <a:cubicBezTo>
                  <a:pt x="11" y="33"/>
                  <a:pt x="11" y="33"/>
                  <a:pt x="11" y="33"/>
                </a:cubicBezTo>
                <a:cubicBezTo>
                  <a:pt x="11" y="33"/>
                  <a:pt x="11" y="33"/>
                  <a:pt x="11" y="33"/>
                </a:cubicBezTo>
                <a:close/>
                <a:moveTo>
                  <a:pt x="10" y="34"/>
                </a:moveTo>
                <a:cubicBezTo>
                  <a:pt x="10" y="33"/>
                  <a:pt x="10" y="33"/>
                  <a:pt x="10" y="33"/>
                </a:cubicBezTo>
                <a:cubicBezTo>
                  <a:pt x="10" y="33"/>
                  <a:pt x="10" y="33"/>
                  <a:pt x="10" y="33"/>
                </a:cubicBezTo>
                <a:cubicBezTo>
                  <a:pt x="10" y="33"/>
                  <a:pt x="10" y="33"/>
                  <a:pt x="10" y="34"/>
                </a:cubicBezTo>
                <a:cubicBezTo>
                  <a:pt x="10" y="34"/>
                  <a:pt x="10" y="34"/>
                  <a:pt x="10" y="34"/>
                </a:cubicBezTo>
                <a:cubicBezTo>
                  <a:pt x="10" y="34"/>
                  <a:pt x="10" y="34"/>
                  <a:pt x="10" y="34"/>
                </a:cubicBezTo>
                <a:cubicBezTo>
                  <a:pt x="10" y="34"/>
                  <a:pt x="10" y="34"/>
                  <a:pt x="10" y="34"/>
                </a:cubicBezTo>
                <a:cubicBezTo>
                  <a:pt x="10" y="34"/>
                  <a:pt x="10" y="34"/>
                  <a:pt x="10" y="34"/>
                </a:cubicBezTo>
                <a:cubicBezTo>
                  <a:pt x="10" y="34"/>
                  <a:pt x="10" y="34"/>
                  <a:pt x="10" y="34"/>
                </a:cubicBezTo>
                <a:cubicBezTo>
                  <a:pt x="10" y="34"/>
                  <a:pt x="10" y="34"/>
                  <a:pt x="10" y="34"/>
                </a:cubicBezTo>
                <a:cubicBezTo>
                  <a:pt x="10" y="34"/>
                  <a:pt x="10" y="34"/>
                  <a:pt x="10" y="34"/>
                </a:cubicBezTo>
                <a:cubicBezTo>
                  <a:pt x="10" y="34"/>
                  <a:pt x="10" y="34"/>
                  <a:pt x="10" y="34"/>
                </a:cubicBezTo>
                <a:cubicBezTo>
                  <a:pt x="10" y="34"/>
                  <a:pt x="10" y="34"/>
                  <a:pt x="10" y="34"/>
                </a:cubicBezTo>
                <a:cubicBezTo>
                  <a:pt x="10" y="34"/>
                  <a:pt x="10" y="34"/>
                  <a:pt x="10" y="34"/>
                </a:cubicBezTo>
                <a:cubicBezTo>
                  <a:pt x="10" y="34"/>
                  <a:pt x="10" y="34"/>
                  <a:pt x="10" y="34"/>
                </a:cubicBezTo>
                <a:cubicBezTo>
                  <a:pt x="11" y="33"/>
                  <a:pt x="11" y="33"/>
                  <a:pt x="11" y="33"/>
                </a:cubicBezTo>
                <a:cubicBezTo>
                  <a:pt x="11" y="33"/>
                  <a:pt x="11" y="33"/>
                  <a:pt x="10" y="34"/>
                </a:cubicBezTo>
                <a:close/>
                <a:moveTo>
                  <a:pt x="7" y="33"/>
                </a:moveTo>
                <a:cubicBezTo>
                  <a:pt x="7" y="33"/>
                  <a:pt x="7" y="33"/>
                  <a:pt x="7" y="33"/>
                </a:cubicBezTo>
                <a:cubicBezTo>
                  <a:pt x="7" y="33"/>
                  <a:pt x="7" y="33"/>
                  <a:pt x="7" y="33"/>
                </a:cubicBezTo>
                <a:close/>
                <a:moveTo>
                  <a:pt x="7" y="33"/>
                </a:moveTo>
                <a:cubicBezTo>
                  <a:pt x="7" y="33"/>
                  <a:pt x="7" y="33"/>
                  <a:pt x="7" y="33"/>
                </a:cubicBezTo>
                <a:cubicBezTo>
                  <a:pt x="7" y="33"/>
                  <a:pt x="7" y="33"/>
                  <a:pt x="7" y="33"/>
                </a:cubicBezTo>
                <a:cubicBezTo>
                  <a:pt x="7" y="33"/>
                  <a:pt x="7" y="33"/>
                  <a:pt x="7" y="33"/>
                </a:cubicBezTo>
                <a:cubicBezTo>
                  <a:pt x="7" y="33"/>
                  <a:pt x="7" y="33"/>
                  <a:pt x="7" y="33"/>
                </a:cubicBezTo>
                <a:cubicBezTo>
                  <a:pt x="7" y="33"/>
                  <a:pt x="8" y="34"/>
                  <a:pt x="8" y="34"/>
                </a:cubicBezTo>
                <a:cubicBezTo>
                  <a:pt x="8" y="33"/>
                  <a:pt x="7" y="33"/>
                  <a:pt x="7" y="33"/>
                </a:cubicBezTo>
                <a:close/>
                <a:moveTo>
                  <a:pt x="9" y="33"/>
                </a:moveTo>
                <a:cubicBezTo>
                  <a:pt x="9" y="33"/>
                  <a:pt x="9" y="33"/>
                  <a:pt x="9" y="33"/>
                </a:cubicBezTo>
                <a:cubicBezTo>
                  <a:pt x="9" y="33"/>
                  <a:pt x="9" y="33"/>
                  <a:pt x="9" y="33"/>
                </a:cubicBezTo>
                <a:cubicBezTo>
                  <a:pt x="9" y="33"/>
                  <a:pt x="9" y="33"/>
                  <a:pt x="9" y="33"/>
                </a:cubicBezTo>
                <a:cubicBezTo>
                  <a:pt x="8" y="33"/>
                  <a:pt x="9" y="33"/>
                  <a:pt x="9" y="33"/>
                </a:cubicBezTo>
                <a:close/>
                <a:moveTo>
                  <a:pt x="12" y="33"/>
                </a:moveTo>
                <a:cubicBezTo>
                  <a:pt x="12" y="34"/>
                  <a:pt x="12" y="34"/>
                  <a:pt x="12" y="34"/>
                </a:cubicBezTo>
                <a:cubicBezTo>
                  <a:pt x="12" y="33"/>
                  <a:pt x="12" y="33"/>
                  <a:pt x="12" y="33"/>
                </a:cubicBezTo>
                <a:close/>
                <a:moveTo>
                  <a:pt x="12" y="33"/>
                </a:moveTo>
                <a:cubicBezTo>
                  <a:pt x="12" y="33"/>
                  <a:pt x="12" y="33"/>
                  <a:pt x="12" y="33"/>
                </a:cubicBezTo>
                <a:cubicBezTo>
                  <a:pt x="12" y="33"/>
                  <a:pt x="12" y="33"/>
                  <a:pt x="12" y="33"/>
                </a:cubicBezTo>
                <a:close/>
                <a:moveTo>
                  <a:pt x="40" y="14"/>
                </a:moveTo>
                <a:cubicBezTo>
                  <a:pt x="40" y="14"/>
                  <a:pt x="40" y="14"/>
                  <a:pt x="40" y="14"/>
                </a:cubicBezTo>
                <a:cubicBezTo>
                  <a:pt x="40" y="14"/>
                  <a:pt x="40" y="14"/>
                  <a:pt x="40" y="14"/>
                </a:cubicBezTo>
                <a:close/>
                <a:moveTo>
                  <a:pt x="39" y="14"/>
                </a:moveTo>
                <a:cubicBezTo>
                  <a:pt x="39" y="14"/>
                  <a:pt x="39" y="14"/>
                  <a:pt x="39" y="14"/>
                </a:cubicBezTo>
                <a:cubicBezTo>
                  <a:pt x="39" y="14"/>
                  <a:pt x="39" y="14"/>
                  <a:pt x="39" y="14"/>
                </a:cubicBezTo>
                <a:close/>
                <a:moveTo>
                  <a:pt x="25" y="26"/>
                </a:moveTo>
                <a:cubicBezTo>
                  <a:pt x="25" y="27"/>
                  <a:pt x="26" y="27"/>
                  <a:pt x="26" y="27"/>
                </a:cubicBezTo>
                <a:cubicBezTo>
                  <a:pt x="25" y="26"/>
                  <a:pt x="25" y="26"/>
                  <a:pt x="25" y="26"/>
                </a:cubicBezTo>
                <a:cubicBezTo>
                  <a:pt x="25" y="27"/>
                  <a:pt x="25" y="27"/>
                  <a:pt x="25" y="26"/>
                </a:cubicBezTo>
                <a:close/>
                <a:moveTo>
                  <a:pt x="33" y="20"/>
                </a:moveTo>
                <a:cubicBezTo>
                  <a:pt x="33" y="20"/>
                  <a:pt x="33" y="20"/>
                  <a:pt x="33" y="20"/>
                </a:cubicBezTo>
                <a:cubicBezTo>
                  <a:pt x="33" y="20"/>
                  <a:pt x="33" y="20"/>
                  <a:pt x="33" y="20"/>
                </a:cubicBezTo>
                <a:cubicBezTo>
                  <a:pt x="33" y="20"/>
                  <a:pt x="33" y="20"/>
                  <a:pt x="33" y="20"/>
                </a:cubicBezTo>
                <a:close/>
                <a:moveTo>
                  <a:pt x="32" y="18"/>
                </a:moveTo>
                <a:cubicBezTo>
                  <a:pt x="33" y="18"/>
                  <a:pt x="33" y="18"/>
                  <a:pt x="33" y="18"/>
                </a:cubicBezTo>
                <a:cubicBezTo>
                  <a:pt x="33" y="18"/>
                  <a:pt x="32" y="18"/>
                  <a:pt x="32" y="18"/>
                </a:cubicBezTo>
                <a:close/>
                <a:moveTo>
                  <a:pt x="45" y="11"/>
                </a:moveTo>
                <a:cubicBezTo>
                  <a:pt x="45" y="10"/>
                  <a:pt x="45" y="10"/>
                  <a:pt x="45" y="10"/>
                </a:cubicBezTo>
                <a:cubicBezTo>
                  <a:pt x="44" y="11"/>
                  <a:pt x="45" y="11"/>
                  <a:pt x="45" y="11"/>
                </a:cubicBezTo>
                <a:close/>
                <a:moveTo>
                  <a:pt x="17" y="30"/>
                </a:moveTo>
                <a:cubicBezTo>
                  <a:pt x="18" y="30"/>
                  <a:pt x="18" y="30"/>
                  <a:pt x="18" y="30"/>
                </a:cubicBezTo>
                <a:cubicBezTo>
                  <a:pt x="18" y="30"/>
                  <a:pt x="17" y="30"/>
                  <a:pt x="17" y="30"/>
                </a:cubicBezTo>
                <a:close/>
                <a:moveTo>
                  <a:pt x="42" y="18"/>
                </a:moveTo>
                <a:cubicBezTo>
                  <a:pt x="42" y="18"/>
                  <a:pt x="42" y="18"/>
                  <a:pt x="42" y="18"/>
                </a:cubicBezTo>
                <a:cubicBezTo>
                  <a:pt x="42" y="18"/>
                  <a:pt x="42" y="18"/>
                  <a:pt x="42" y="18"/>
                </a:cubicBezTo>
                <a:close/>
                <a:moveTo>
                  <a:pt x="18" y="30"/>
                </a:moveTo>
                <a:cubicBezTo>
                  <a:pt x="18" y="30"/>
                  <a:pt x="18" y="30"/>
                  <a:pt x="18" y="30"/>
                </a:cubicBezTo>
                <a:cubicBezTo>
                  <a:pt x="18" y="30"/>
                  <a:pt x="18" y="30"/>
                  <a:pt x="18" y="30"/>
                </a:cubicBezTo>
                <a:cubicBezTo>
                  <a:pt x="18" y="30"/>
                  <a:pt x="18" y="30"/>
                  <a:pt x="18" y="30"/>
                </a:cubicBezTo>
                <a:close/>
                <a:moveTo>
                  <a:pt x="62" y="3"/>
                </a:moveTo>
                <a:cubicBezTo>
                  <a:pt x="62" y="3"/>
                  <a:pt x="62" y="3"/>
                  <a:pt x="62" y="3"/>
                </a:cubicBezTo>
                <a:cubicBezTo>
                  <a:pt x="62" y="3"/>
                  <a:pt x="62" y="3"/>
                  <a:pt x="62" y="3"/>
                </a:cubicBezTo>
                <a:close/>
                <a:moveTo>
                  <a:pt x="69" y="4"/>
                </a:moveTo>
                <a:cubicBezTo>
                  <a:pt x="69" y="4"/>
                  <a:pt x="69" y="4"/>
                  <a:pt x="69" y="4"/>
                </a:cubicBezTo>
                <a:cubicBezTo>
                  <a:pt x="69" y="4"/>
                  <a:pt x="69" y="4"/>
                  <a:pt x="69" y="4"/>
                </a:cubicBezTo>
                <a:close/>
                <a:moveTo>
                  <a:pt x="14" y="32"/>
                </a:moveTo>
                <a:cubicBezTo>
                  <a:pt x="14" y="32"/>
                  <a:pt x="14" y="32"/>
                  <a:pt x="14" y="32"/>
                </a:cubicBezTo>
                <a:close/>
                <a:moveTo>
                  <a:pt x="13" y="31"/>
                </a:moveTo>
                <a:cubicBezTo>
                  <a:pt x="13" y="31"/>
                  <a:pt x="13" y="31"/>
                  <a:pt x="13" y="31"/>
                </a:cubicBezTo>
                <a:cubicBezTo>
                  <a:pt x="13" y="31"/>
                  <a:pt x="13" y="31"/>
                  <a:pt x="13" y="31"/>
                </a:cubicBezTo>
                <a:close/>
                <a:moveTo>
                  <a:pt x="18" y="27"/>
                </a:moveTo>
                <a:cubicBezTo>
                  <a:pt x="18" y="27"/>
                  <a:pt x="18" y="27"/>
                  <a:pt x="18" y="27"/>
                </a:cubicBezTo>
                <a:cubicBezTo>
                  <a:pt x="18" y="27"/>
                  <a:pt x="18" y="27"/>
                  <a:pt x="18" y="27"/>
                </a:cubicBezTo>
                <a:close/>
                <a:moveTo>
                  <a:pt x="14" y="32"/>
                </a:moveTo>
                <a:cubicBezTo>
                  <a:pt x="14" y="32"/>
                  <a:pt x="14" y="32"/>
                  <a:pt x="14" y="32"/>
                </a:cubicBezTo>
                <a:cubicBezTo>
                  <a:pt x="14" y="32"/>
                  <a:pt x="14" y="32"/>
                  <a:pt x="14" y="32"/>
                </a:cubicBezTo>
                <a:close/>
                <a:moveTo>
                  <a:pt x="14" y="32"/>
                </a:moveTo>
                <a:cubicBezTo>
                  <a:pt x="14" y="32"/>
                  <a:pt x="14" y="32"/>
                  <a:pt x="14" y="32"/>
                </a:cubicBezTo>
                <a:cubicBezTo>
                  <a:pt x="14" y="32"/>
                  <a:pt x="14" y="32"/>
                  <a:pt x="14" y="32"/>
                </a:cubicBezTo>
                <a:close/>
                <a:moveTo>
                  <a:pt x="14" y="32"/>
                </a:moveTo>
                <a:cubicBezTo>
                  <a:pt x="14" y="32"/>
                  <a:pt x="14" y="32"/>
                  <a:pt x="14" y="32"/>
                </a:cubicBezTo>
                <a:cubicBezTo>
                  <a:pt x="14" y="32"/>
                  <a:pt x="14" y="32"/>
                  <a:pt x="14" y="32"/>
                </a:cubicBezTo>
                <a:cubicBezTo>
                  <a:pt x="14" y="32"/>
                  <a:pt x="14" y="32"/>
                  <a:pt x="14" y="32"/>
                </a:cubicBezTo>
                <a:close/>
                <a:moveTo>
                  <a:pt x="53" y="8"/>
                </a:moveTo>
                <a:cubicBezTo>
                  <a:pt x="53" y="8"/>
                  <a:pt x="53" y="8"/>
                  <a:pt x="53" y="8"/>
                </a:cubicBezTo>
                <a:cubicBezTo>
                  <a:pt x="53" y="8"/>
                  <a:pt x="53" y="8"/>
                  <a:pt x="53" y="8"/>
                </a:cubicBezTo>
                <a:close/>
                <a:moveTo>
                  <a:pt x="26" y="21"/>
                </a:moveTo>
                <a:cubicBezTo>
                  <a:pt x="26" y="21"/>
                  <a:pt x="26" y="21"/>
                  <a:pt x="26" y="21"/>
                </a:cubicBezTo>
                <a:cubicBezTo>
                  <a:pt x="26" y="21"/>
                  <a:pt x="26" y="21"/>
                  <a:pt x="26" y="21"/>
                </a:cubicBezTo>
                <a:close/>
                <a:moveTo>
                  <a:pt x="26" y="20"/>
                </a:moveTo>
                <a:cubicBezTo>
                  <a:pt x="26" y="21"/>
                  <a:pt x="26" y="21"/>
                  <a:pt x="26" y="21"/>
                </a:cubicBezTo>
                <a:cubicBezTo>
                  <a:pt x="27" y="22"/>
                  <a:pt x="27" y="22"/>
                  <a:pt x="27" y="22"/>
                </a:cubicBezTo>
                <a:lnTo>
                  <a:pt x="26" y="20"/>
                </a:lnTo>
                <a:close/>
                <a:moveTo>
                  <a:pt x="42" y="13"/>
                </a:moveTo>
                <a:cubicBezTo>
                  <a:pt x="42" y="13"/>
                  <a:pt x="42" y="12"/>
                  <a:pt x="42" y="12"/>
                </a:cubicBezTo>
                <a:cubicBezTo>
                  <a:pt x="43" y="12"/>
                  <a:pt x="43" y="13"/>
                  <a:pt x="43" y="12"/>
                </a:cubicBezTo>
                <a:cubicBezTo>
                  <a:pt x="44" y="12"/>
                  <a:pt x="43" y="12"/>
                  <a:pt x="43" y="11"/>
                </a:cubicBezTo>
                <a:cubicBezTo>
                  <a:pt x="43" y="12"/>
                  <a:pt x="43" y="12"/>
                  <a:pt x="43" y="12"/>
                </a:cubicBezTo>
                <a:cubicBezTo>
                  <a:pt x="44" y="11"/>
                  <a:pt x="44" y="11"/>
                  <a:pt x="45" y="11"/>
                </a:cubicBezTo>
                <a:cubicBezTo>
                  <a:pt x="45" y="11"/>
                  <a:pt x="45" y="11"/>
                  <a:pt x="45" y="11"/>
                </a:cubicBezTo>
                <a:cubicBezTo>
                  <a:pt x="45" y="11"/>
                  <a:pt x="45" y="10"/>
                  <a:pt x="46" y="10"/>
                </a:cubicBezTo>
                <a:cubicBezTo>
                  <a:pt x="46" y="10"/>
                  <a:pt x="46" y="10"/>
                  <a:pt x="46" y="11"/>
                </a:cubicBezTo>
                <a:cubicBezTo>
                  <a:pt x="46" y="10"/>
                  <a:pt x="46" y="10"/>
                  <a:pt x="46" y="10"/>
                </a:cubicBezTo>
                <a:cubicBezTo>
                  <a:pt x="46" y="10"/>
                  <a:pt x="46" y="11"/>
                  <a:pt x="47" y="11"/>
                </a:cubicBezTo>
                <a:cubicBezTo>
                  <a:pt x="47" y="11"/>
                  <a:pt x="47" y="11"/>
                  <a:pt x="47" y="10"/>
                </a:cubicBezTo>
                <a:cubicBezTo>
                  <a:pt x="47" y="11"/>
                  <a:pt x="47" y="11"/>
                  <a:pt x="47" y="11"/>
                </a:cubicBezTo>
                <a:cubicBezTo>
                  <a:pt x="47" y="10"/>
                  <a:pt x="47" y="10"/>
                  <a:pt x="47" y="10"/>
                </a:cubicBezTo>
                <a:cubicBezTo>
                  <a:pt x="47" y="10"/>
                  <a:pt x="47" y="10"/>
                  <a:pt x="47" y="10"/>
                </a:cubicBezTo>
                <a:cubicBezTo>
                  <a:pt x="47" y="10"/>
                  <a:pt x="47" y="9"/>
                  <a:pt x="48" y="10"/>
                </a:cubicBezTo>
                <a:cubicBezTo>
                  <a:pt x="48" y="10"/>
                  <a:pt x="48" y="10"/>
                  <a:pt x="48" y="10"/>
                </a:cubicBezTo>
                <a:cubicBezTo>
                  <a:pt x="47" y="10"/>
                  <a:pt x="47" y="10"/>
                  <a:pt x="48" y="11"/>
                </a:cubicBezTo>
                <a:cubicBezTo>
                  <a:pt x="48" y="10"/>
                  <a:pt x="48" y="11"/>
                  <a:pt x="48" y="11"/>
                </a:cubicBezTo>
                <a:cubicBezTo>
                  <a:pt x="48" y="11"/>
                  <a:pt x="48" y="10"/>
                  <a:pt x="48" y="10"/>
                </a:cubicBezTo>
                <a:cubicBezTo>
                  <a:pt x="48" y="10"/>
                  <a:pt x="48" y="10"/>
                  <a:pt x="49" y="9"/>
                </a:cubicBezTo>
                <a:cubicBezTo>
                  <a:pt x="49" y="10"/>
                  <a:pt x="49" y="10"/>
                  <a:pt x="49" y="10"/>
                </a:cubicBezTo>
                <a:cubicBezTo>
                  <a:pt x="49" y="10"/>
                  <a:pt x="49" y="10"/>
                  <a:pt x="49" y="10"/>
                </a:cubicBezTo>
                <a:cubicBezTo>
                  <a:pt x="49" y="10"/>
                  <a:pt x="49" y="10"/>
                  <a:pt x="49" y="10"/>
                </a:cubicBezTo>
                <a:cubicBezTo>
                  <a:pt x="50" y="10"/>
                  <a:pt x="49" y="9"/>
                  <a:pt x="49" y="9"/>
                </a:cubicBezTo>
                <a:cubicBezTo>
                  <a:pt x="50" y="10"/>
                  <a:pt x="50" y="10"/>
                  <a:pt x="50" y="10"/>
                </a:cubicBezTo>
                <a:cubicBezTo>
                  <a:pt x="50" y="9"/>
                  <a:pt x="50" y="9"/>
                  <a:pt x="50" y="9"/>
                </a:cubicBezTo>
                <a:cubicBezTo>
                  <a:pt x="50" y="9"/>
                  <a:pt x="49" y="9"/>
                  <a:pt x="50" y="8"/>
                </a:cubicBezTo>
                <a:cubicBezTo>
                  <a:pt x="50" y="9"/>
                  <a:pt x="50" y="9"/>
                  <a:pt x="51" y="9"/>
                </a:cubicBezTo>
                <a:cubicBezTo>
                  <a:pt x="51" y="8"/>
                  <a:pt x="50" y="8"/>
                  <a:pt x="50" y="8"/>
                </a:cubicBezTo>
                <a:cubicBezTo>
                  <a:pt x="51" y="8"/>
                  <a:pt x="51" y="10"/>
                  <a:pt x="52" y="9"/>
                </a:cubicBezTo>
                <a:cubicBezTo>
                  <a:pt x="51" y="8"/>
                  <a:pt x="52" y="8"/>
                  <a:pt x="51" y="8"/>
                </a:cubicBezTo>
                <a:cubicBezTo>
                  <a:pt x="51" y="8"/>
                  <a:pt x="52" y="8"/>
                  <a:pt x="52" y="8"/>
                </a:cubicBezTo>
                <a:cubicBezTo>
                  <a:pt x="52" y="8"/>
                  <a:pt x="52" y="8"/>
                  <a:pt x="52" y="8"/>
                </a:cubicBezTo>
                <a:cubicBezTo>
                  <a:pt x="52" y="8"/>
                  <a:pt x="52" y="8"/>
                  <a:pt x="52" y="8"/>
                </a:cubicBezTo>
                <a:cubicBezTo>
                  <a:pt x="52" y="8"/>
                  <a:pt x="52" y="8"/>
                  <a:pt x="52" y="8"/>
                </a:cubicBezTo>
                <a:cubicBezTo>
                  <a:pt x="52" y="7"/>
                  <a:pt x="53" y="8"/>
                  <a:pt x="53" y="7"/>
                </a:cubicBezTo>
                <a:cubicBezTo>
                  <a:pt x="53" y="8"/>
                  <a:pt x="53" y="7"/>
                  <a:pt x="53" y="7"/>
                </a:cubicBezTo>
                <a:cubicBezTo>
                  <a:pt x="53" y="8"/>
                  <a:pt x="53" y="8"/>
                  <a:pt x="53" y="8"/>
                </a:cubicBezTo>
                <a:cubicBezTo>
                  <a:pt x="53" y="9"/>
                  <a:pt x="53" y="8"/>
                  <a:pt x="53" y="8"/>
                </a:cubicBezTo>
                <a:cubicBezTo>
                  <a:pt x="53" y="9"/>
                  <a:pt x="53" y="9"/>
                  <a:pt x="53" y="9"/>
                </a:cubicBezTo>
                <a:cubicBezTo>
                  <a:pt x="54" y="9"/>
                  <a:pt x="54" y="8"/>
                  <a:pt x="54" y="8"/>
                </a:cubicBezTo>
                <a:cubicBezTo>
                  <a:pt x="54" y="8"/>
                  <a:pt x="54" y="8"/>
                  <a:pt x="54" y="8"/>
                </a:cubicBezTo>
                <a:cubicBezTo>
                  <a:pt x="53" y="7"/>
                  <a:pt x="54" y="8"/>
                  <a:pt x="54" y="7"/>
                </a:cubicBezTo>
                <a:cubicBezTo>
                  <a:pt x="54" y="8"/>
                  <a:pt x="54" y="7"/>
                  <a:pt x="54" y="7"/>
                </a:cubicBezTo>
                <a:cubicBezTo>
                  <a:pt x="54" y="7"/>
                  <a:pt x="54" y="7"/>
                  <a:pt x="54" y="7"/>
                </a:cubicBezTo>
                <a:cubicBezTo>
                  <a:pt x="55" y="7"/>
                  <a:pt x="55" y="8"/>
                  <a:pt x="56" y="8"/>
                </a:cubicBezTo>
                <a:cubicBezTo>
                  <a:pt x="56" y="8"/>
                  <a:pt x="56" y="7"/>
                  <a:pt x="56" y="7"/>
                </a:cubicBezTo>
                <a:cubicBezTo>
                  <a:pt x="56" y="7"/>
                  <a:pt x="55" y="8"/>
                  <a:pt x="55" y="7"/>
                </a:cubicBezTo>
                <a:cubicBezTo>
                  <a:pt x="56" y="8"/>
                  <a:pt x="56" y="6"/>
                  <a:pt x="57" y="6"/>
                </a:cubicBezTo>
                <a:cubicBezTo>
                  <a:pt x="56" y="7"/>
                  <a:pt x="57" y="7"/>
                  <a:pt x="57" y="7"/>
                </a:cubicBezTo>
                <a:cubicBezTo>
                  <a:pt x="57" y="7"/>
                  <a:pt x="57" y="7"/>
                  <a:pt x="57" y="6"/>
                </a:cubicBezTo>
                <a:cubicBezTo>
                  <a:pt x="57" y="7"/>
                  <a:pt x="57" y="7"/>
                  <a:pt x="57" y="7"/>
                </a:cubicBezTo>
                <a:cubicBezTo>
                  <a:pt x="57" y="6"/>
                  <a:pt x="57" y="6"/>
                  <a:pt x="58" y="5"/>
                </a:cubicBezTo>
                <a:cubicBezTo>
                  <a:pt x="58" y="6"/>
                  <a:pt x="58" y="6"/>
                  <a:pt x="58" y="6"/>
                </a:cubicBezTo>
                <a:cubicBezTo>
                  <a:pt x="58" y="6"/>
                  <a:pt x="58" y="6"/>
                  <a:pt x="58" y="5"/>
                </a:cubicBezTo>
                <a:cubicBezTo>
                  <a:pt x="58" y="6"/>
                  <a:pt x="58" y="6"/>
                  <a:pt x="58" y="6"/>
                </a:cubicBezTo>
                <a:cubicBezTo>
                  <a:pt x="59" y="5"/>
                  <a:pt x="59" y="6"/>
                  <a:pt x="60" y="5"/>
                </a:cubicBezTo>
                <a:cubicBezTo>
                  <a:pt x="59" y="5"/>
                  <a:pt x="59" y="5"/>
                  <a:pt x="59" y="5"/>
                </a:cubicBezTo>
                <a:cubicBezTo>
                  <a:pt x="60" y="4"/>
                  <a:pt x="61" y="4"/>
                  <a:pt x="62" y="3"/>
                </a:cubicBezTo>
                <a:cubicBezTo>
                  <a:pt x="61" y="3"/>
                  <a:pt x="61" y="3"/>
                  <a:pt x="61" y="3"/>
                </a:cubicBezTo>
                <a:cubicBezTo>
                  <a:pt x="61" y="3"/>
                  <a:pt x="62" y="3"/>
                  <a:pt x="62" y="3"/>
                </a:cubicBezTo>
                <a:cubicBezTo>
                  <a:pt x="62" y="3"/>
                  <a:pt x="62" y="3"/>
                  <a:pt x="62" y="3"/>
                </a:cubicBezTo>
                <a:cubicBezTo>
                  <a:pt x="62" y="3"/>
                  <a:pt x="62" y="3"/>
                  <a:pt x="63" y="3"/>
                </a:cubicBezTo>
                <a:cubicBezTo>
                  <a:pt x="62" y="3"/>
                  <a:pt x="62" y="3"/>
                  <a:pt x="62" y="3"/>
                </a:cubicBezTo>
                <a:cubicBezTo>
                  <a:pt x="63" y="3"/>
                  <a:pt x="63" y="3"/>
                  <a:pt x="63" y="3"/>
                </a:cubicBezTo>
                <a:cubicBezTo>
                  <a:pt x="63" y="3"/>
                  <a:pt x="62" y="3"/>
                  <a:pt x="63" y="3"/>
                </a:cubicBezTo>
                <a:cubicBezTo>
                  <a:pt x="63" y="4"/>
                  <a:pt x="64" y="2"/>
                  <a:pt x="65" y="3"/>
                </a:cubicBezTo>
                <a:cubicBezTo>
                  <a:pt x="64" y="2"/>
                  <a:pt x="64" y="3"/>
                  <a:pt x="64" y="2"/>
                </a:cubicBezTo>
                <a:cubicBezTo>
                  <a:pt x="64" y="2"/>
                  <a:pt x="64" y="2"/>
                  <a:pt x="64" y="2"/>
                </a:cubicBezTo>
                <a:cubicBezTo>
                  <a:pt x="64" y="2"/>
                  <a:pt x="64" y="2"/>
                  <a:pt x="64" y="2"/>
                </a:cubicBezTo>
                <a:cubicBezTo>
                  <a:pt x="65" y="2"/>
                  <a:pt x="66" y="2"/>
                  <a:pt x="66" y="2"/>
                </a:cubicBezTo>
                <a:cubicBezTo>
                  <a:pt x="66" y="2"/>
                  <a:pt x="66" y="2"/>
                  <a:pt x="66" y="2"/>
                </a:cubicBezTo>
                <a:cubicBezTo>
                  <a:pt x="67" y="2"/>
                  <a:pt x="67" y="2"/>
                  <a:pt x="67" y="1"/>
                </a:cubicBezTo>
                <a:cubicBezTo>
                  <a:pt x="67" y="1"/>
                  <a:pt x="67" y="2"/>
                  <a:pt x="67" y="2"/>
                </a:cubicBezTo>
                <a:cubicBezTo>
                  <a:pt x="67" y="0"/>
                  <a:pt x="68" y="2"/>
                  <a:pt x="68" y="1"/>
                </a:cubicBezTo>
                <a:cubicBezTo>
                  <a:pt x="69" y="2"/>
                  <a:pt x="70" y="2"/>
                  <a:pt x="70" y="3"/>
                </a:cubicBezTo>
                <a:cubicBezTo>
                  <a:pt x="70" y="3"/>
                  <a:pt x="70" y="3"/>
                  <a:pt x="70" y="3"/>
                </a:cubicBezTo>
                <a:cubicBezTo>
                  <a:pt x="70" y="4"/>
                  <a:pt x="69" y="3"/>
                  <a:pt x="69" y="4"/>
                </a:cubicBezTo>
                <a:cubicBezTo>
                  <a:pt x="69" y="4"/>
                  <a:pt x="69" y="4"/>
                  <a:pt x="69" y="4"/>
                </a:cubicBezTo>
                <a:cubicBezTo>
                  <a:pt x="69" y="4"/>
                  <a:pt x="69" y="4"/>
                  <a:pt x="69" y="4"/>
                </a:cubicBezTo>
                <a:cubicBezTo>
                  <a:pt x="69" y="4"/>
                  <a:pt x="69" y="5"/>
                  <a:pt x="69" y="5"/>
                </a:cubicBezTo>
                <a:cubicBezTo>
                  <a:pt x="67" y="4"/>
                  <a:pt x="66" y="6"/>
                  <a:pt x="64" y="6"/>
                </a:cubicBezTo>
                <a:cubicBezTo>
                  <a:pt x="64" y="6"/>
                  <a:pt x="64" y="6"/>
                  <a:pt x="64" y="7"/>
                </a:cubicBezTo>
                <a:cubicBezTo>
                  <a:pt x="64" y="6"/>
                  <a:pt x="64" y="7"/>
                  <a:pt x="64" y="7"/>
                </a:cubicBezTo>
                <a:cubicBezTo>
                  <a:pt x="63" y="7"/>
                  <a:pt x="63" y="7"/>
                  <a:pt x="63" y="7"/>
                </a:cubicBezTo>
                <a:cubicBezTo>
                  <a:pt x="63" y="7"/>
                  <a:pt x="63" y="7"/>
                  <a:pt x="63" y="7"/>
                </a:cubicBezTo>
                <a:cubicBezTo>
                  <a:pt x="63" y="8"/>
                  <a:pt x="62" y="7"/>
                  <a:pt x="61" y="8"/>
                </a:cubicBezTo>
                <a:cubicBezTo>
                  <a:pt x="61" y="8"/>
                  <a:pt x="61" y="7"/>
                  <a:pt x="61" y="7"/>
                </a:cubicBezTo>
                <a:cubicBezTo>
                  <a:pt x="61" y="8"/>
                  <a:pt x="60" y="8"/>
                  <a:pt x="61" y="9"/>
                </a:cubicBezTo>
                <a:cubicBezTo>
                  <a:pt x="60" y="8"/>
                  <a:pt x="59" y="9"/>
                  <a:pt x="59" y="8"/>
                </a:cubicBezTo>
                <a:cubicBezTo>
                  <a:pt x="59" y="8"/>
                  <a:pt x="59" y="8"/>
                  <a:pt x="59" y="8"/>
                </a:cubicBezTo>
                <a:cubicBezTo>
                  <a:pt x="59" y="9"/>
                  <a:pt x="58" y="9"/>
                  <a:pt x="58" y="9"/>
                </a:cubicBezTo>
                <a:cubicBezTo>
                  <a:pt x="58" y="9"/>
                  <a:pt x="57" y="10"/>
                  <a:pt x="56" y="10"/>
                </a:cubicBezTo>
                <a:cubicBezTo>
                  <a:pt x="57" y="10"/>
                  <a:pt x="56" y="10"/>
                  <a:pt x="56" y="10"/>
                </a:cubicBezTo>
                <a:cubicBezTo>
                  <a:pt x="57" y="11"/>
                  <a:pt x="57" y="11"/>
                  <a:pt x="57" y="11"/>
                </a:cubicBezTo>
                <a:cubicBezTo>
                  <a:pt x="56" y="11"/>
                  <a:pt x="56" y="11"/>
                  <a:pt x="56" y="11"/>
                </a:cubicBezTo>
                <a:cubicBezTo>
                  <a:pt x="56" y="11"/>
                  <a:pt x="56" y="11"/>
                  <a:pt x="56" y="11"/>
                </a:cubicBezTo>
                <a:cubicBezTo>
                  <a:pt x="56" y="11"/>
                  <a:pt x="56" y="11"/>
                  <a:pt x="56" y="11"/>
                </a:cubicBezTo>
                <a:cubicBezTo>
                  <a:pt x="55" y="11"/>
                  <a:pt x="55" y="11"/>
                  <a:pt x="55" y="11"/>
                </a:cubicBezTo>
                <a:cubicBezTo>
                  <a:pt x="55" y="11"/>
                  <a:pt x="55" y="11"/>
                  <a:pt x="55" y="11"/>
                </a:cubicBezTo>
                <a:cubicBezTo>
                  <a:pt x="55" y="12"/>
                  <a:pt x="55" y="12"/>
                  <a:pt x="55" y="12"/>
                </a:cubicBezTo>
                <a:cubicBezTo>
                  <a:pt x="55" y="12"/>
                  <a:pt x="56" y="11"/>
                  <a:pt x="55" y="11"/>
                </a:cubicBezTo>
                <a:cubicBezTo>
                  <a:pt x="55" y="11"/>
                  <a:pt x="55" y="12"/>
                  <a:pt x="55" y="11"/>
                </a:cubicBezTo>
                <a:cubicBezTo>
                  <a:pt x="55" y="11"/>
                  <a:pt x="55" y="11"/>
                  <a:pt x="55" y="11"/>
                </a:cubicBezTo>
                <a:cubicBezTo>
                  <a:pt x="54" y="11"/>
                  <a:pt x="54" y="11"/>
                  <a:pt x="54" y="11"/>
                </a:cubicBezTo>
                <a:cubicBezTo>
                  <a:pt x="55" y="12"/>
                  <a:pt x="55" y="12"/>
                  <a:pt x="55" y="12"/>
                </a:cubicBezTo>
                <a:cubicBezTo>
                  <a:pt x="53" y="12"/>
                  <a:pt x="52" y="12"/>
                  <a:pt x="51" y="13"/>
                </a:cubicBezTo>
                <a:cubicBezTo>
                  <a:pt x="51" y="12"/>
                  <a:pt x="50" y="13"/>
                  <a:pt x="50" y="12"/>
                </a:cubicBezTo>
                <a:cubicBezTo>
                  <a:pt x="50" y="12"/>
                  <a:pt x="50" y="12"/>
                  <a:pt x="50" y="12"/>
                </a:cubicBezTo>
                <a:cubicBezTo>
                  <a:pt x="50" y="12"/>
                  <a:pt x="50" y="12"/>
                  <a:pt x="49" y="12"/>
                </a:cubicBezTo>
                <a:cubicBezTo>
                  <a:pt x="50" y="12"/>
                  <a:pt x="49" y="13"/>
                  <a:pt x="50" y="13"/>
                </a:cubicBezTo>
                <a:cubicBezTo>
                  <a:pt x="50" y="13"/>
                  <a:pt x="50" y="13"/>
                  <a:pt x="50" y="13"/>
                </a:cubicBezTo>
                <a:cubicBezTo>
                  <a:pt x="50" y="15"/>
                  <a:pt x="48" y="14"/>
                  <a:pt x="48" y="15"/>
                </a:cubicBezTo>
                <a:cubicBezTo>
                  <a:pt x="48" y="15"/>
                  <a:pt x="48" y="15"/>
                  <a:pt x="48" y="15"/>
                </a:cubicBezTo>
                <a:cubicBezTo>
                  <a:pt x="48" y="15"/>
                  <a:pt x="46" y="15"/>
                  <a:pt x="46" y="15"/>
                </a:cubicBezTo>
                <a:cubicBezTo>
                  <a:pt x="46" y="15"/>
                  <a:pt x="46" y="15"/>
                  <a:pt x="46" y="15"/>
                </a:cubicBezTo>
                <a:cubicBezTo>
                  <a:pt x="46" y="16"/>
                  <a:pt x="46" y="16"/>
                  <a:pt x="45" y="16"/>
                </a:cubicBezTo>
                <a:cubicBezTo>
                  <a:pt x="45" y="16"/>
                  <a:pt x="45" y="15"/>
                  <a:pt x="45" y="15"/>
                </a:cubicBezTo>
                <a:cubicBezTo>
                  <a:pt x="45" y="16"/>
                  <a:pt x="45" y="16"/>
                  <a:pt x="45" y="16"/>
                </a:cubicBezTo>
                <a:cubicBezTo>
                  <a:pt x="44" y="16"/>
                  <a:pt x="44" y="16"/>
                  <a:pt x="44" y="16"/>
                </a:cubicBezTo>
                <a:cubicBezTo>
                  <a:pt x="44" y="17"/>
                  <a:pt x="44" y="17"/>
                  <a:pt x="44" y="17"/>
                </a:cubicBezTo>
                <a:cubicBezTo>
                  <a:pt x="43" y="15"/>
                  <a:pt x="43" y="18"/>
                  <a:pt x="42" y="17"/>
                </a:cubicBezTo>
                <a:cubicBezTo>
                  <a:pt x="42" y="17"/>
                  <a:pt x="42" y="17"/>
                  <a:pt x="42" y="18"/>
                </a:cubicBezTo>
                <a:cubicBezTo>
                  <a:pt x="42" y="18"/>
                  <a:pt x="42" y="18"/>
                  <a:pt x="42" y="18"/>
                </a:cubicBezTo>
                <a:cubicBezTo>
                  <a:pt x="42" y="18"/>
                  <a:pt x="41" y="18"/>
                  <a:pt x="40" y="18"/>
                </a:cubicBezTo>
                <a:cubicBezTo>
                  <a:pt x="40" y="18"/>
                  <a:pt x="41" y="18"/>
                  <a:pt x="41" y="19"/>
                </a:cubicBezTo>
                <a:cubicBezTo>
                  <a:pt x="40" y="18"/>
                  <a:pt x="40" y="20"/>
                  <a:pt x="40" y="20"/>
                </a:cubicBezTo>
                <a:cubicBezTo>
                  <a:pt x="40" y="20"/>
                  <a:pt x="39" y="19"/>
                  <a:pt x="39" y="19"/>
                </a:cubicBezTo>
                <a:cubicBezTo>
                  <a:pt x="39" y="19"/>
                  <a:pt x="40" y="20"/>
                  <a:pt x="39" y="20"/>
                </a:cubicBezTo>
                <a:cubicBezTo>
                  <a:pt x="39" y="20"/>
                  <a:pt x="39" y="20"/>
                  <a:pt x="39" y="19"/>
                </a:cubicBezTo>
                <a:cubicBezTo>
                  <a:pt x="39" y="19"/>
                  <a:pt x="38" y="18"/>
                  <a:pt x="38" y="18"/>
                </a:cubicBezTo>
                <a:cubicBezTo>
                  <a:pt x="38" y="19"/>
                  <a:pt x="38" y="19"/>
                  <a:pt x="38" y="19"/>
                </a:cubicBezTo>
                <a:cubicBezTo>
                  <a:pt x="38" y="19"/>
                  <a:pt x="37" y="18"/>
                  <a:pt x="37" y="19"/>
                </a:cubicBezTo>
                <a:cubicBezTo>
                  <a:pt x="37" y="19"/>
                  <a:pt x="37" y="19"/>
                  <a:pt x="37" y="19"/>
                </a:cubicBezTo>
                <a:cubicBezTo>
                  <a:pt x="36" y="19"/>
                  <a:pt x="37" y="20"/>
                  <a:pt x="36" y="19"/>
                </a:cubicBezTo>
                <a:cubicBezTo>
                  <a:pt x="36" y="19"/>
                  <a:pt x="36" y="19"/>
                  <a:pt x="36" y="19"/>
                </a:cubicBezTo>
                <a:cubicBezTo>
                  <a:pt x="36" y="20"/>
                  <a:pt x="35" y="19"/>
                  <a:pt x="36" y="20"/>
                </a:cubicBezTo>
                <a:cubicBezTo>
                  <a:pt x="36" y="20"/>
                  <a:pt x="36" y="20"/>
                  <a:pt x="36" y="20"/>
                </a:cubicBezTo>
                <a:cubicBezTo>
                  <a:pt x="35" y="20"/>
                  <a:pt x="35" y="20"/>
                  <a:pt x="35" y="20"/>
                </a:cubicBezTo>
                <a:cubicBezTo>
                  <a:pt x="35" y="20"/>
                  <a:pt x="35" y="21"/>
                  <a:pt x="35" y="20"/>
                </a:cubicBezTo>
                <a:cubicBezTo>
                  <a:pt x="35" y="21"/>
                  <a:pt x="34" y="21"/>
                  <a:pt x="34" y="21"/>
                </a:cubicBezTo>
                <a:cubicBezTo>
                  <a:pt x="34" y="21"/>
                  <a:pt x="34" y="21"/>
                  <a:pt x="34" y="21"/>
                </a:cubicBezTo>
                <a:cubicBezTo>
                  <a:pt x="34" y="21"/>
                  <a:pt x="34" y="21"/>
                  <a:pt x="33" y="21"/>
                </a:cubicBezTo>
                <a:cubicBezTo>
                  <a:pt x="34" y="22"/>
                  <a:pt x="34" y="23"/>
                  <a:pt x="33" y="23"/>
                </a:cubicBezTo>
                <a:cubicBezTo>
                  <a:pt x="33" y="23"/>
                  <a:pt x="34" y="23"/>
                  <a:pt x="33" y="22"/>
                </a:cubicBezTo>
                <a:cubicBezTo>
                  <a:pt x="33" y="22"/>
                  <a:pt x="33" y="23"/>
                  <a:pt x="33" y="23"/>
                </a:cubicBezTo>
                <a:cubicBezTo>
                  <a:pt x="33" y="22"/>
                  <a:pt x="33" y="22"/>
                  <a:pt x="33" y="22"/>
                </a:cubicBezTo>
                <a:cubicBezTo>
                  <a:pt x="33" y="23"/>
                  <a:pt x="33" y="22"/>
                  <a:pt x="32" y="23"/>
                </a:cubicBezTo>
                <a:cubicBezTo>
                  <a:pt x="32" y="23"/>
                  <a:pt x="32" y="22"/>
                  <a:pt x="32" y="22"/>
                </a:cubicBezTo>
                <a:cubicBezTo>
                  <a:pt x="32" y="23"/>
                  <a:pt x="31" y="22"/>
                  <a:pt x="32" y="23"/>
                </a:cubicBezTo>
                <a:cubicBezTo>
                  <a:pt x="30" y="23"/>
                  <a:pt x="29" y="24"/>
                  <a:pt x="29" y="23"/>
                </a:cubicBezTo>
                <a:cubicBezTo>
                  <a:pt x="28" y="23"/>
                  <a:pt x="28" y="24"/>
                  <a:pt x="28" y="24"/>
                </a:cubicBezTo>
                <a:cubicBezTo>
                  <a:pt x="28" y="23"/>
                  <a:pt x="28" y="23"/>
                  <a:pt x="28" y="23"/>
                </a:cubicBezTo>
                <a:cubicBezTo>
                  <a:pt x="28" y="24"/>
                  <a:pt x="28" y="24"/>
                  <a:pt x="28" y="25"/>
                </a:cubicBezTo>
                <a:cubicBezTo>
                  <a:pt x="28" y="24"/>
                  <a:pt x="28" y="24"/>
                  <a:pt x="27" y="24"/>
                </a:cubicBezTo>
                <a:cubicBezTo>
                  <a:pt x="27" y="25"/>
                  <a:pt x="27" y="25"/>
                  <a:pt x="27" y="25"/>
                </a:cubicBezTo>
                <a:cubicBezTo>
                  <a:pt x="27" y="24"/>
                  <a:pt x="27" y="24"/>
                  <a:pt x="27" y="24"/>
                </a:cubicBezTo>
                <a:cubicBezTo>
                  <a:pt x="27" y="24"/>
                  <a:pt x="27" y="24"/>
                  <a:pt x="26" y="24"/>
                </a:cubicBezTo>
                <a:cubicBezTo>
                  <a:pt x="27" y="24"/>
                  <a:pt x="26" y="24"/>
                  <a:pt x="26" y="24"/>
                </a:cubicBezTo>
                <a:cubicBezTo>
                  <a:pt x="27" y="25"/>
                  <a:pt x="26" y="25"/>
                  <a:pt x="26" y="26"/>
                </a:cubicBezTo>
                <a:cubicBezTo>
                  <a:pt x="26" y="25"/>
                  <a:pt x="26" y="26"/>
                  <a:pt x="25" y="25"/>
                </a:cubicBezTo>
                <a:cubicBezTo>
                  <a:pt x="25" y="26"/>
                  <a:pt x="25" y="26"/>
                  <a:pt x="25" y="26"/>
                </a:cubicBezTo>
                <a:cubicBezTo>
                  <a:pt x="26" y="26"/>
                  <a:pt x="26" y="26"/>
                  <a:pt x="26" y="26"/>
                </a:cubicBezTo>
                <a:cubicBezTo>
                  <a:pt x="25" y="26"/>
                  <a:pt x="25" y="26"/>
                  <a:pt x="25" y="26"/>
                </a:cubicBezTo>
                <a:cubicBezTo>
                  <a:pt x="25" y="26"/>
                  <a:pt x="25" y="26"/>
                  <a:pt x="25" y="26"/>
                </a:cubicBezTo>
                <a:cubicBezTo>
                  <a:pt x="25" y="26"/>
                  <a:pt x="25" y="26"/>
                  <a:pt x="25" y="26"/>
                </a:cubicBezTo>
                <a:cubicBezTo>
                  <a:pt x="25" y="26"/>
                  <a:pt x="25" y="26"/>
                  <a:pt x="25" y="26"/>
                </a:cubicBezTo>
                <a:cubicBezTo>
                  <a:pt x="25" y="26"/>
                  <a:pt x="25" y="26"/>
                  <a:pt x="25" y="26"/>
                </a:cubicBezTo>
                <a:cubicBezTo>
                  <a:pt x="25" y="26"/>
                  <a:pt x="25" y="26"/>
                  <a:pt x="25" y="26"/>
                </a:cubicBezTo>
                <a:cubicBezTo>
                  <a:pt x="25" y="26"/>
                  <a:pt x="25" y="26"/>
                  <a:pt x="25" y="26"/>
                </a:cubicBezTo>
                <a:cubicBezTo>
                  <a:pt x="25" y="26"/>
                  <a:pt x="25" y="26"/>
                  <a:pt x="25" y="26"/>
                </a:cubicBezTo>
                <a:cubicBezTo>
                  <a:pt x="24" y="26"/>
                  <a:pt x="24" y="28"/>
                  <a:pt x="23" y="27"/>
                </a:cubicBezTo>
                <a:cubicBezTo>
                  <a:pt x="23" y="27"/>
                  <a:pt x="23" y="27"/>
                  <a:pt x="23" y="27"/>
                </a:cubicBezTo>
                <a:cubicBezTo>
                  <a:pt x="23" y="27"/>
                  <a:pt x="22" y="27"/>
                  <a:pt x="22" y="27"/>
                </a:cubicBezTo>
                <a:cubicBezTo>
                  <a:pt x="22" y="28"/>
                  <a:pt x="22" y="28"/>
                  <a:pt x="22" y="28"/>
                </a:cubicBezTo>
                <a:cubicBezTo>
                  <a:pt x="22" y="28"/>
                  <a:pt x="22" y="28"/>
                  <a:pt x="21" y="29"/>
                </a:cubicBezTo>
                <a:cubicBezTo>
                  <a:pt x="22" y="29"/>
                  <a:pt x="22" y="29"/>
                  <a:pt x="22" y="29"/>
                </a:cubicBezTo>
                <a:cubicBezTo>
                  <a:pt x="21" y="29"/>
                  <a:pt x="21" y="30"/>
                  <a:pt x="20" y="29"/>
                </a:cubicBezTo>
                <a:cubicBezTo>
                  <a:pt x="20" y="30"/>
                  <a:pt x="19" y="30"/>
                  <a:pt x="19" y="30"/>
                </a:cubicBezTo>
                <a:cubicBezTo>
                  <a:pt x="19" y="29"/>
                  <a:pt x="19" y="29"/>
                  <a:pt x="19" y="29"/>
                </a:cubicBezTo>
                <a:cubicBezTo>
                  <a:pt x="19" y="30"/>
                  <a:pt x="18" y="30"/>
                  <a:pt x="18" y="30"/>
                </a:cubicBezTo>
                <a:cubicBezTo>
                  <a:pt x="17" y="29"/>
                  <a:pt x="17" y="30"/>
                  <a:pt x="17" y="31"/>
                </a:cubicBezTo>
                <a:cubicBezTo>
                  <a:pt x="17" y="31"/>
                  <a:pt x="17" y="31"/>
                  <a:pt x="17" y="31"/>
                </a:cubicBezTo>
                <a:cubicBezTo>
                  <a:pt x="16" y="31"/>
                  <a:pt x="16" y="31"/>
                  <a:pt x="16" y="31"/>
                </a:cubicBezTo>
                <a:cubicBezTo>
                  <a:pt x="16" y="31"/>
                  <a:pt x="16" y="31"/>
                  <a:pt x="16" y="31"/>
                </a:cubicBezTo>
                <a:cubicBezTo>
                  <a:pt x="16" y="32"/>
                  <a:pt x="16" y="32"/>
                  <a:pt x="15" y="31"/>
                </a:cubicBezTo>
                <a:cubicBezTo>
                  <a:pt x="15" y="32"/>
                  <a:pt x="15" y="32"/>
                  <a:pt x="15" y="32"/>
                </a:cubicBezTo>
                <a:cubicBezTo>
                  <a:pt x="15" y="31"/>
                  <a:pt x="15" y="31"/>
                  <a:pt x="14" y="31"/>
                </a:cubicBezTo>
                <a:cubicBezTo>
                  <a:pt x="14" y="31"/>
                  <a:pt x="14" y="31"/>
                  <a:pt x="14" y="31"/>
                </a:cubicBezTo>
                <a:cubicBezTo>
                  <a:pt x="14" y="31"/>
                  <a:pt x="14" y="31"/>
                  <a:pt x="14" y="31"/>
                </a:cubicBezTo>
                <a:cubicBezTo>
                  <a:pt x="14" y="31"/>
                  <a:pt x="14" y="31"/>
                  <a:pt x="14" y="32"/>
                </a:cubicBezTo>
                <a:cubicBezTo>
                  <a:pt x="14" y="32"/>
                  <a:pt x="14" y="32"/>
                  <a:pt x="14" y="32"/>
                </a:cubicBezTo>
                <a:cubicBezTo>
                  <a:pt x="14" y="32"/>
                  <a:pt x="14" y="32"/>
                  <a:pt x="14" y="32"/>
                </a:cubicBezTo>
                <a:cubicBezTo>
                  <a:pt x="14" y="32"/>
                  <a:pt x="14" y="32"/>
                  <a:pt x="14" y="32"/>
                </a:cubicBezTo>
                <a:cubicBezTo>
                  <a:pt x="14" y="32"/>
                  <a:pt x="14" y="32"/>
                  <a:pt x="14" y="32"/>
                </a:cubicBezTo>
                <a:cubicBezTo>
                  <a:pt x="14" y="32"/>
                  <a:pt x="14" y="32"/>
                  <a:pt x="14" y="32"/>
                </a:cubicBezTo>
                <a:cubicBezTo>
                  <a:pt x="14" y="32"/>
                  <a:pt x="14" y="32"/>
                  <a:pt x="14" y="32"/>
                </a:cubicBezTo>
                <a:cubicBezTo>
                  <a:pt x="13" y="32"/>
                  <a:pt x="13" y="33"/>
                  <a:pt x="13" y="32"/>
                </a:cubicBezTo>
                <a:cubicBezTo>
                  <a:pt x="14" y="33"/>
                  <a:pt x="12" y="32"/>
                  <a:pt x="13" y="33"/>
                </a:cubicBezTo>
                <a:cubicBezTo>
                  <a:pt x="12" y="32"/>
                  <a:pt x="13" y="33"/>
                  <a:pt x="12" y="33"/>
                </a:cubicBezTo>
                <a:cubicBezTo>
                  <a:pt x="13" y="33"/>
                  <a:pt x="13" y="32"/>
                  <a:pt x="13" y="31"/>
                </a:cubicBezTo>
                <a:cubicBezTo>
                  <a:pt x="12" y="31"/>
                  <a:pt x="12" y="31"/>
                  <a:pt x="12" y="31"/>
                </a:cubicBezTo>
                <a:cubicBezTo>
                  <a:pt x="12" y="30"/>
                  <a:pt x="13" y="31"/>
                  <a:pt x="13" y="31"/>
                </a:cubicBezTo>
                <a:cubicBezTo>
                  <a:pt x="13" y="31"/>
                  <a:pt x="13" y="31"/>
                  <a:pt x="13" y="31"/>
                </a:cubicBezTo>
                <a:cubicBezTo>
                  <a:pt x="13" y="31"/>
                  <a:pt x="13" y="31"/>
                  <a:pt x="13" y="31"/>
                </a:cubicBezTo>
                <a:cubicBezTo>
                  <a:pt x="13" y="31"/>
                  <a:pt x="13" y="31"/>
                  <a:pt x="14" y="30"/>
                </a:cubicBezTo>
                <a:cubicBezTo>
                  <a:pt x="13" y="30"/>
                  <a:pt x="14" y="30"/>
                  <a:pt x="13" y="30"/>
                </a:cubicBezTo>
                <a:cubicBezTo>
                  <a:pt x="13" y="30"/>
                  <a:pt x="13" y="30"/>
                  <a:pt x="13" y="30"/>
                </a:cubicBezTo>
                <a:cubicBezTo>
                  <a:pt x="13" y="30"/>
                  <a:pt x="13" y="29"/>
                  <a:pt x="13" y="29"/>
                </a:cubicBezTo>
                <a:cubicBezTo>
                  <a:pt x="14" y="29"/>
                  <a:pt x="15" y="28"/>
                  <a:pt x="15" y="29"/>
                </a:cubicBezTo>
                <a:cubicBezTo>
                  <a:pt x="15" y="29"/>
                  <a:pt x="15" y="29"/>
                  <a:pt x="15" y="29"/>
                </a:cubicBezTo>
                <a:cubicBezTo>
                  <a:pt x="15" y="29"/>
                  <a:pt x="15" y="29"/>
                  <a:pt x="15" y="29"/>
                </a:cubicBezTo>
                <a:cubicBezTo>
                  <a:pt x="15" y="29"/>
                  <a:pt x="15" y="29"/>
                  <a:pt x="14" y="29"/>
                </a:cubicBezTo>
                <a:cubicBezTo>
                  <a:pt x="15" y="30"/>
                  <a:pt x="15" y="30"/>
                  <a:pt x="15" y="31"/>
                </a:cubicBezTo>
                <a:cubicBezTo>
                  <a:pt x="16" y="31"/>
                  <a:pt x="15" y="29"/>
                  <a:pt x="16" y="29"/>
                </a:cubicBezTo>
                <a:cubicBezTo>
                  <a:pt x="16" y="29"/>
                  <a:pt x="16" y="30"/>
                  <a:pt x="16" y="29"/>
                </a:cubicBezTo>
                <a:cubicBezTo>
                  <a:pt x="17" y="29"/>
                  <a:pt x="17" y="28"/>
                  <a:pt x="16" y="27"/>
                </a:cubicBezTo>
                <a:cubicBezTo>
                  <a:pt x="16" y="27"/>
                  <a:pt x="16" y="28"/>
                  <a:pt x="16" y="28"/>
                </a:cubicBezTo>
                <a:cubicBezTo>
                  <a:pt x="16" y="27"/>
                  <a:pt x="16" y="27"/>
                  <a:pt x="16" y="27"/>
                </a:cubicBezTo>
                <a:cubicBezTo>
                  <a:pt x="17" y="27"/>
                  <a:pt x="16" y="27"/>
                  <a:pt x="16" y="27"/>
                </a:cubicBezTo>
                <a:cubicBezTo>
                  <a:pt x="16" y="27"/>
                  <a:pt x="16" y="27"/>
                  <a:pt x="16" y="27"/>
                </a:cubicBezTo>
                <a:cubicBezTo>
                  <a:pt x="16" y="27"/>
                  <a:pt x="17" y="27"/>
                  <a:pt x="17" y="27"/>
                </a:cubicBezTo>
                <a:cubicBezTo>
                  <a:pt x="17" y="27"/>
                  <a:pt x="18" y="27"/>
                  <a:pt x="18" y="27"/>
                </a:cubicBezTo>
                <a:cubicBezTo>
                  <a:pt x="18" y="27"/>
                  <a:pt x="19" y="27"/>
                  <a:pt x="19" y="27"/>
                </a:cubicBezTo>
                <a:cubicBezTo>
                  <a:pt x="19" y="27"/>
                  <a:pt x="19" y="26"/>
                  <a:pt x="18" y="26"/>
                </a:cubicBezTo>
                <a:cubicBezTo>
                  <a:pt x="19" y="25"/>
                  <a:pt x="19" y="26"/>
                  <a:pt x="19" y="25"/>
                </a:cubicBezTo>
                <a:cubicBezTo>
                  <a:pt x="18" y="25"/>
                  <a:pt x="19" y="26"/>
                  <a:pt x="19" y="25"/>
                </a:cubicBezTo>
                <a:cubicBezTo>
                  <a:pt x="19" y="25"/>
                  <a:pt x="19" y="25"/>
                  <a:pt x="19" y="25"/>
                </a:cubicBezTo>
                <a:cubicBezTo>
                  <a:pt x="19" y="25"/>
                  <a:pt x="19" y="25"/>
                  <a:pt x="19" y="25"/>
                </a:cubicBezTo>
                <a:cubicBezTo>
                  <a:pt x="20" y="25"/>
                  <a:pt x="20" y="26"/>
                  <a:pt x="20" y="26"/>
                </a:cubicBezTo>
                <a:cubicBezTo>
                  <a:pt x="20" y="27"/>
                  <a:pt x="21" y="27"/>
                  <a:pt x="21" y="27"/>
                </a:cubicBezTo>
                <a:cubicBezTo>
                  <a:pt x="21" y="27"/>
                  <a:pt x="20" y="24"/>
                  <a:pt x="19" y="24"/>
                </a:cubicBezTo>
                <a:cubicBezTo>
                  <a:pt x="19" y="23"/>
                  <a:pt x="20" y="24"/>
                  <a:pt x="20" y="24"/>
                </a:cubicBezTo>
                <a:cubicBezTo>
                  <a:pt x="21" y="24"/>
                  <a:pt x="20" y="23"/>
                  <a:pt x="21" y="23"/>
                </a:cubicBezTo>
                <a:cubicBezTo>
                  <a:pt x="21" y="24"/>
                  <a:pt x="21" y="24"/>
                  <a:pt x="21" y="24"/>
                </a:cubicBezTo>
                <a:cubicBezTo>
                  <a:pt x="21" y="24"/>
                  <a:pt x="21" y="24"/>
                  <a:pt x="21" y="23"/>
                </a:cubicBezTo>
                <a:cubicBezTo>
                  <a:pt x="21" y="24"/>
                  <a:pt x="21" y="25"/>
                  <a:pt x="22" y="25"/>
                </a:cubicBezTo>
                <a:cubicBezTo>
                  <a:pt x="22" y="25"/>
                  <a:pt x="22" y="23"/>
                  <a:pt x="22" y="23"/>
                </a:cubicBezTo>
                <a:cubicBezTo>
                  <a:pt x="21" y="24"/>
                  <a:pt x="21" y="24"/>
                  <a:pt x="21" y="24"/>
                </a:cubicBezTo>
                <a:cubicBezTo>
                  <a:pt x="21" y="23"/>
                  <a:pt x="22" y="23"/>
                  <a:pt x="21" y="22"/>
                </a:cubicBezTo>
                <a:cubicBezTo>
                  <a:pt x="22" y="22"/>
                  <a:pt x="22" y="22"/>
                  <a:pt x="22" y="22"/>
                </a:cubicBezTo>
                <a:cubicBezTo>
                  <a:pt x="22" y="22"/>
                  <a:pt x="22" y="22"/>
                  <a:pt x="22" y="23"/>
                </a:cubicBezTo>
                <a:cubicBezTo>
                  <a:pt x="22" y="22"/>
                  <a:pt x="22" y="23"/>
                  <a:pt x="23" y="23"/>
                </a:cubicBezTo>
                <a:cubicBezTo>
                  <a:pt x="23" y="24"/>
                  <a:pt x="23" y="26"/>
                  <a:pt x="23" y="26"/>
                </a:cubicBezTo>
                <a:cubicBezTo>
                  <a:pt x="23" y="26"/>
                  <a:pt x="23" y="26"/>
                  <a:pt x="23" y="26"/>
                </a:cubicBezTo>
                <a:cubicBezTo>
                  <a:pt x="23" y="26"/>
                  <a:pt x="23" y="26"/>
                  <a:pt x="23" y="26"/>
                </a:cubicBezTo>
                <a:cubicBezTo>
                  <a:pt x="24" y="26"/>
                  <a:pt x="23" y="23"/>
                  <a:pt x="23" y="23"/>
                </a:cubicBezTo>
                <a:cubicBezTo>
                  <a:pt x="23" y="23"/>
                  <a:pt x="24" y="24"/>
                  <a:pt x="24" y="24"/>
                </a:cubicBezTo>
                <a:cubicBezTo>
                  <a:pt x="24" y="24"/>
                  <a:pt x="23" y="22"/>
                  <a:pt x="24" y="22"/>
                </a:cubicBezTo>
                <a:cubicBezTo>
                  <a:pt x="24" y="22"/>
                  <a:pt x="24" y="22"/>
                  <a:pt x="24" y="22"/>
                </a:cubicBezTo>
                <a:cubicBezTo>
                  <a:pt x="24" y="22"/>
                  <a:pt x="24" y="22"/>
                  <a:pt x="24" y="22"/>
                </a:cubicBezTo>
                <a:cubicBezTo>
                  <a:pt x="25" y="22"/>
                  <a:pt x="25" y="23"/>
                  <a:pt x="25" y="23"/>
                </a:cubicBezTo>
                <a:cubicBezTo>
                  <a:pt x="25" y="22"/>
                  <a:pt x="25" y="22"/>
                  <a:pt x="25" y="22"/>
                </a:cubicBezTo>
                <a:cubicBezTo>
                  <a:pt x="25" y="22"/>
                  <a:pt x="25" y="23"/>
                  <a:pt x="25" y="23"/>
                </a:cubicBezTo>
                <a:cubicBezTo>
                  <a:pt x="26" y="23"/>
                  <a:pt x="25" y="22"/>
                  <a:pt x="25" y="22"/>
                </a:cubicBezTo>
                <a:cubicBezTo>
                  <a:pt x="26" y="22"/>
                  <a:pt x="25" y="22"/>
                  <a:pt x="26" y="22"/>
                </a:cubicBezTo>
                <a:cubicBezTo>
                  <a:pt x="26" y="22"/>
                  <a:pt x="26" y="21"/>
                  <a:pt x="26" y="21"/>
                </a:cubicBezTo>
                <a:cubicBezTo>
                  <a:pt x="26" y="21"/>
                  <a:pt x="26" y="21"/>
                  <a:pt x="26" y="21"/>
                </a:cubicBezTo>
                <a:cubicBezTo>
                  <a:pt x="26" y="22"/>
                  <a:pt x="27" y="23"/>
                  <a:pt x="27" y="24"/>
                </a:cubicBezTo>
                <a:cubicBezTo>
                  <a:pt x="27" y="21"/>
                  <a:pt x="27" y="21"/>
                  <a:pt x="27" y="21"/>
                </a:cubicBezTo>
                <a:cubicBezTo>
                  <a:pt x="27" y="21"/>
                  <a:pt x="27" y="22"/>
                  <a:pt x="27" y="22"/>
                </a:cubicBezTo>
                <a:cubicBezTo>
                  <a:pt x="27" y="21"/>
                  <a:pt x="28" y="20"/>
                  <a:pt x="28" y="20"/>
                </a:cubicBezTo>
                <a:cubicBezTo>
                  <a:pt x="28" y="20"/>
                  <a:pt x="28" y="20"/>
                  <a:pt x="28" y="20"/>
                </a:cubicBezTo>
                <a:cubicBezTo>
                  <a:pt x="28" y="21"/>
                  <a:pt x="29" y="21"/>
                  <a:pt x="29" y="20"/>
                </a:cubicBezTo>
                <a:cubicBezTo>
                  <a:pt x="29" y="20"/>
                  <a:pt x="29" y="20"/>
                  <a:pt x="29" y="20"/>
                </a:cubicBezTo>
                <a:cubicBezTo>
                  <a:pt x="30" y="21"/>
                  <a:pt x="29" y="19"/>
                  <a:pt x="29" y="20"/>
                </a:cubicBezTo>
                <a:cubicBezTo>
                  <a:pt x="29" y="20"/>
                  <a:pt x="29" y="20"/>
                  <a:pt x="29" y="20"/>
                </a:cubicBezTo>
                <a:cubicBezTo>
                  <a:pt x="29" y="20"/>
                  <a:pt x="30" y="20"/>
                  <a:pt x="30" y="19"/>
                </a:cubicBezTo>
                <a:cubicBezTo>
                  <a:pt x="30" y="19"/>
                  <a:pt x="30" y="19"/>
                  <a:pt x="30" y="19"/>
                </a:cubicBezTo>
                <a:cubicBezTo>
                  <a:pt x="31" y="19"/>
                  <a:pt x="31" y="19"/>
                  <a:pt x="31" y="19"/>
                </a:cubicBezTo>
                <a:cubicBezTo>
                  <a:pt x="31" y="19"/>
                  <a:pt x="31" y="19"/>
                  <a:pt x="31" y="19"/>
                </a:cubicBezTo>
                <a:cubicBezTo>
                  <a:pt x="30" y="19"/>
                  <a:pt x="31" y="20"/>
                  <a:pt x="30" y="20"/>
                </a:cubicBezTo>
                <a:cubicBezTo>
                  <a:pt x="30" y="20"/>
                  <a:pt x="31" y="20"/>
                  <a:pt x="31" y="21"/>
                </a:cubicBezTo>
                <a:cubicBezTo>
                  <a:pt x="31" y="20"/>
                  <a:pt x="31" y="19"/>
                  <a:pt x="31" y="18"/>
                </a:cubicBezTo>
                <a:cubicBezTo>
                  <a:pt x="32" y="18"/>
                  <a:pt x="32" y="18"/>
                  <a:pt x="32" y="18"/>
                </a:cubicBezTo>
                <a:cubicBezTo>
                  <a:pt x="32" y="18"/>
                  <a:pt x="32" y="18"/>
                  <a:pt x="32" y="18"/>
                </a:cubicBezTo>
                <a:cubicBezTo>
                  <a:pt x="32" y="19"/>
                  <a:pt x="32" y="19"/>
                  <a:pt x="32" y="19"/>
                </a:cubicBezTo>
                <a:cubicBezTo>
                  <a:pt x="32" y="19"/>
                  <a:pt x="32" y="18"/>
                  <a:pt x="32" y="18"/>
                </a:cubicBezTo>
                <a:cubicBezTo>
                  <a:pt x="32" y="18"/>
                  <a:pt x="32" y="19"/>
                  <a:pt x="32" y="19"/>
                </a:cubicBezTo>
                <a:cubicBezTo>
                  <a:pt x="33" y="19"/>
                  <a:pt x="33" y="19"/>
                  <a:pt x="33" y="18"/>
                </a:cubicBezTo>
                <a:cubicBezTo>
                  <a:pt x="33" y="19"/>
                  <a:pt x="33" y="19"/>
                  <a:pt x="33" y="20"/>
                </a:cubicBezTo>
                <a:cubicBezTo>
                  <a:pt x="33" y="19"/>
                  <a:pt x="33" y="19"/>
                  <a:pt x="33" y="19"/>
                </a:cubicBezTo>
                <a:cubicBezTo>
                  <a:pt x="33" y="20"/>
                  <a:pt x="33" y="20"/>
                  <a:pt x="33" y="20"/>
                </a:cubicBezTo>
                <a:cubicBezTo>
                  <a:pt x="33" y="20"/>
                  <a:pt x="33" y="20"/>
                  <a:pt x="33" y="20"/>
                </a:cubicBezTo>
                <a:cubicBezTo>
                  <a:pt x="33" y="20"/>
                  <a:pt x="33" y="21"/>
                  <a:pt x="33" y="21"/>
                </a:cubicBezTo>
                <a:cubicBezTo>
                  <a:pt x="33" y="20"/>
                  <a:pt x="33" y="20"/>
                  <a:pt x="33" y="20"/>
                </a:cubicBezTo>
                <a:cubicBezTo>
                  <a:pt x="33" y="20"/>
                  <a:pt x="33" y="20"/>
                  <a:pt x="33" y="20"/>
                </a:cubicBezTo>
                <a:cubicBezTo>
                  <a:pt x="33" y="19"/>
                  <a:pt x="33" y="18"/>
                  <a:pt x="33" y="18"/>
                </a:cubicBezTo>
                <a:cubicBezTo>
                  <a:pt x="33" y="18"/>
                  <a:pt x="33" y="18"/>
                  <a:pt x="33" y="18"/>
                </a:cubicBezTo>
                <a:cubicBezTo>
                  <a:pt x="33" y="18"/>
                  <a:pt x="33" y="18"/>
                  <a:pt x="34" y="17"/>
                </a:cubicBezTo>
                <a:cubicBezTo>
                  <a:pt x="34" y="17"/>
                  <a:pt x="34" y="17"/>
                  <a:pt x="34" y="18"/>
                </a:cubicBezTo>
                <a:cubicBezTo>
                  <a:pt x="34" y="17"/>
                  <a:pt x="35" y="18"/>
                  <a:pt x="35" y="17"/>
                </a:cubicBezTo>
                <a:cubicBezTo>
                  <a:pt x="35" y="17"/>
                  <a:pt x="35" y="17"/>
                  <a:pt x="35" y="16"/>
                </a:cubicBezTo>
                <a:cubicBezTo>
                  <a:pt x="35" y="17"/>
                  <a:pt x="35" y="17"/>
                  <a:pt x="35" y="17"/>
                </a:cubicBezTo>
                <a:cubicBezTo>
                  <a:pt x="35" y="16"/>
                  <a:pt x="35" y="16"/>
                  <a:pt x="35" y="16"/>
                </a:cubicBezTo>
                <a:cubicBezTo>
                  <a:pt x="35" y="16"/>
                  <a:pt x="35" y="17"/>
                  <a:pt x="35" y="17"/>
                </a:cubicBezTo>
                <a:cubicBezTo>
                  <a:pt x="36" y="16"/>
                  <a:pt x="36" y="16"/>
                  <a:pt x="36" y="16"/>
                </a:cubicBezTo>
                <a:cubicBezTo>
                  <a:pt x="37" y="15"/>
                  <a:pt x="35" y="15"/>
                  <a:pt x="36" y="15"/>
                </a:cubicBezTo>
                <a:cubicBezTo>
                  <a:pt x="36" y="15"/>
                  <a:pt x="36" y="16"/>
                  <a:pt x="37" y="15"/>
                </a:cubicBezTo>
                <a:cubicBezTo>
                  <a:pt x="37" y="15"/>
                  <a:pt x="37" y="15"/>
                  <a:pt x="37" y="15"/>
                </a:cubicBezTo>
                <a:cubicBezTo>
                  <a:pt x="37" y="15"/>
                  <a:pt x="37" y="15"/>
                  <a:pt x="37" y="15"/>
                </a:cubicBezTo>
                <a:cubicBezTo>
                  <a:pt x="37" y="15"/>
                  <a:pt x="37" y="15"/>
                  <a:pt x="38" y="15"/>
                </a:cubicBezTo>
                <a:cubicBezTo>
                  <a:pt x="38" y="15"/>
                  <a:pt x="38" y="15"/>
                  <a:pt x="38" y="15"/>
                </a:cubicBezTo>
                <a:cubicBezTo>
                  <a:pt x="38" y="14"/>
                  <a:pt x="37" y="14"/>
                  <a:pt x="37" y="14"/>
                </a:cubicBezTo>
                <a:cubicBezTo>
                  <a:pt x="37" y="14"/>
                  <a:pt x="38" y="14"/>
                  <a:pt x="38" y="14"/>
                </a:cubicBezTo>
                <a:cubicBezTo>
                  <a:pt x="38" y="15"/>
                  <a:pt x="38" y="15"/>
                  <a:pt x="38" y="15"/>
                </a:cubicBezTo>
                <a:cubicBezTo>
                  <a:pt x="39" y="15"/>
                  <a:pt x="38" y="13"/>
                  <a:pt x="39" y="15"/>
                </a:cubicBezTo>
                <a:cubicBezTo>
                  <a:pt x="39" y="15"/>
                  <a:pt x="39" y="15"/>
                  <a:pt x="39" y="15"/>
                </a:cubicBezTo>
                <a:cubicBezTo>
                  <a:pt x="39" y="15"/>
                  <a:pt x="39" y="15"/>
                  <a:pt x="39" y="15"/>
                </a:cubicBezTo>
                <a:cubicBezTo>
                  <a:pt x="39" y="15"/>
                  <a:pt x="39" y="15"/>
                  <a:pt x="39" y="15"/>
                </a:cubicBezTo>
                <a:cubicBezTo>
                  <a:pt x="39" y="15"/>
                  <a:pt x="39" y="15"/>
                  <a:pt x="39" y="14"/>
                </a:cubicBezTo>
                <a:cubicBezTo>
                  <a:pt x="39" y="14"/>
                  <a:pt x="39" y="14"/>
                  <a:pt x="39" y="14"/>
                </a:cubicBezTo>
                <a:cubicBezTo>
                  <a:pt x="40" y="14"/>
                  <a:pt x="40" y="14"/>
                  <a:pt x="40" y="14"/>
                </a:cubicBezTo>
                <a:cubicBezTo>
                  <a:pt x="40" y="14"/>
                  <a:pt x="40" y="14"/>
                  <a:pt x="40" y="14"/>
                </a:cubicBezTo>
                <a:cubicBezTo>
                  <a:pt x="40" y="14"/>
                  <a:pt x="40" y="14"/>
                  <a:pt x="40" y="14"/>
                </a:cubicBezTo>
                <a:cubicBezTo>
                  <a:pt x="40" y="14"/>
                  <a:pt x="40" y="14"/>
                  <a:pt x="40" y="14"/>
                </a:cubicBezTo>
                <a:cubicBezTo>
                  <a:pt x="41" y="14"/>
                  <a:pt x="40" y="13"/>
                  <a:pt x="41" y="13"/>
                </a:cubicBezTo>
                <a:cubicBezTo>
                  <a:pt x="41" y="13"/>
                  <a:pt x="41" y="13"/>
                  <a:pt x="41" y="13"/>
                </a:cubicBezTo>
                <a:cubicBezTo>
                  <a:pt x="41" y="13"/>
                  <a:pt x="41" y="13"/>
                  <a:pt x="41" y="13"/>
                </a:cubicBezTo>
                <a:cubicBezTo>
                  <a:pt x="40" y="12"/>
                  <a:pt x="42" y="13"/>
                  <a:pt x="42" y="11"/>
                </a:cubicBezTo>
                <a:cubicBezTo>
                  <a:pt x="42" y="12"/>
                  <a:pt x="42" y="12"/>
                  <a:pt x="42" y="12"/>
                </a:cubicBezTo>
                <a:cubicBezTo>
                  <a:pt x="42" y="13"/>
                  <a:pt x="42" y="13"/>
                  <a:pt x="42" y="13"/>
                </a:cubicBezTo>
                <a:cubicBezTo>
                  <a:pt x="42" y="13"/>
                  <a:pt x="42" y="13"/>
                  <a:pt x="42" y="13"/>
                </a:cubicBezTo>
                <a:close/>
                <a:moveTo>
                  <a:pt x="38" y="15"/>
                </a:moveTo>
                <a:cubicBezTo>
                  <a:pt x="38" y="14"/>
                  <a:pt x="38" y="15"/>
                  <a:pt x="38" y="15"/>
                </a:cubicBezTo>
                <a:cubicBezTo>
                  <a:pt x="38" y="15"/>
                  <a:pt x="38" y="15"/>
                  <a:pt x="38" y="15"/>
                </a:cubicBezTo>
                <a:close/>
                <a:moveTo>
                  <a:pt x="32" y="19"/>
                </a:moveTo>
                <a:cubicBezTo>
                  <a:pt x="32" y="19"/>
                  <a:pt x="32" y="19"/>
                  <a:pt x="32" y="19"/>
                </a:cubicBezTo>
                <a:cubicBezTo>
                  <a:pt x="32" y="19"/>
                  <a:pt x="32" y="19"/>
                  <a:pt x="32" y="19"/>
                </a:cubicBezTo>
                <a:close/>
                <a:moveTo>
                  <a:pt x="15" y="31"/>
                </a:moveTo>
                <a:cubicBezTo>
                  <a:pt x="15" y="31"/>
                  <a:pt x="15" y="31"/>
                  <a:pt x="15" y="31"/>
                </a:cubicBezTo>
                <a:cubicBezTo>
                  <a:pt x="16" y="31"/>
                  <a:pt x="16" y="31"/>
                  <a:pt x="15" y="31"/>
                </a:cubicBezTo>
                <a:close/>
                <a:moveTo>
                  <a:pt x="15" y="31"/>
                </a:moveTo>
                <a:cubicBezTo>
                  <a:pt x="15" y="31"/>
                  <a:pt x="15" y="31"/>
                  <a:pt x="15" y="31"/>
                </a:cubicBezTo>
                <a:cubicBezTo>
                  <a:pt x="15" y="31"/>
                  <a:pt x="15" y="31"/>
                  <a:pt x="15" y="31"/>
                </a:cubicBezTo>
                <a:cubicBezTo>
                  <a:pt x="15" y="31"/>
                  <a:pt x="15" y="31"/>
                  <a:pt x="15" y="31"/>
                </a:cubicBezTo>
                <a:close/>
                <a:moveTo>
                  <a:pt x="56" y="11"/>
                </a:moveTo>
                <a:cubicBezTo>
                  <a:pt x="56" y="11"/>
                  <a:pt x="56" y="11"/>
                  <a:pt x="56" y="11"/>
                </a:cubicBezTo>
                <a:cubicBezTo>
                  <a:pt x="56" y="11"/>
                  <a:pt x="56" y="10"/>
                  <a:pt x="56" y="11"/>
                </a:cubicBezTo>
                <a:close/>
                <a:moveTo>
                  <a:pt x="32" y="18"/>
                </a:moveTo>
                <a:cubicBezTo>
                  <a:pt x="32" y="18"/>
                  <a:pt x="32" y="18"/>
                  <a:pt x="33" y="18"/>
                </a:cubicBezTo>
                <a:cubicBezTo>
                  <a:pt x="33" y="18"/>
                  <a:pt x="32" y="18"/>
                  <a:pt x="32" y="18"/>
                </a:cubicBezTo>
                <a:close/>
                <a:moveTo>
                  <a:pt x="45" y="11"/>
                </a:moveTo>
                <a:cubicBezTo>
                  <a:pt x="45" y="11"/>
                  <a:pt x="45" y="11"/>
                  <a:pt x="45" y="11"/>
                </a:cubicBezTo>
                <a:cubicBezTo>
                  <a:pt x="45" y="11"/>
                  <a:pt x="45" y="11"/>
                  <a:pt x="45" y="11"/>
                </a:cubicBezTo>
                <a:close/>
                <a:moveTo>
                  <a:pt x="19" y="25"/>
                </a:moveTo>
                <a:cubicBezTo>
                  <a:pt x="19" y="25"/>
                  <a:pt x="19" y="25"/>
                  <a:pt x="19" y="25"/>
                </a:cubicBezTo>
                <a:cubicBezTo>
                  <a:pt x="19" y="25"/>
                  <a:pt x="19" y="25"/>
                  <a:pt x="19" y="25"/>
                </a:cubicBezTo>
                <a:close/>
                <a:moveTo>
                  <a:pt x="13" y="33"/>
                </a:moveTo>
                <a:cubicBezTo>
                  <a:pt x="13" y="33"/>
                  <a:pt x="13" y="33"/>
                  <a:pt x="13" y="33"/>
                </a:cubicBezTo>
                <a:cubicBezTo>
                  <a:pt x="13" y="33"/>
                  <a:pt x="13" y="33"/>
                  <a:pt x="13" y="33"/>
                </a:cubicBezTo>
                <a:cubicBezTo>
                  <a:pt x="13" y="33"/>
                  <a:pt x="13" y="33"/>
                  <a:pt x="13" y="33"/>
                </a:cubicBezTo>
                <a:close/>
                <a:moveTo>
                  <a:pt x="10" y="31"/>
                </a:moveTo>
                <a:cubicBezTo>
                  <a:pt x="10" y="31"/>
                  <a:pt x="10" y="31"/>
                  <a:pt x="10" y="31"/>
                </a:cubicBezTo>
                <a:cubicBezTo>
                  <a:pt x="10" y="32"/>
                  <a:pt x="10" y="32"/>
                  <a:pt x="10" y="32"/>
                </a:cubicBezTo>
                <a:cubicBezTo>
                  <a:pt x="10" y="31"/>
                  <a:pt x="10" y="31"/>
                  <a:pt x="10" y="31"/>
                </a:cubicBezTo>
                <a:close/>
                <a:moveTo>
                  <a:pt x="12" y="32"/>
                </a:moveTo>
                <a:cubicBezTo>
                  <a:pt x="12" y="31"/>
                  <a:pt x="12" y="31"/>
                  <a:pt x="12" y="32"/>
                </a:cubicBezTo>
                <a:cubicBezTo>
                  <a:pt x="12" y="32"/>
                  <a:pt x="12" y="32"/>
                  <a:pt x="12" y="32"/>
                </a:cubicBezTo>
                <a:cubicBezTo>
                  <a:pt x="12" y="32"/>
                  <a:pt x="12" y="32"/>
                  <a:pt x="12" y="32"/>
                </a:cubicBezTo>
                <a:close/>
                <a:moveTo>
                  <a:pt x="12" y="32"/>
                </a:moveTo>
                <a:cubicBezTo>
                  <a:pt x="12" y="32"/>
                  <a:pt x="12" y="32"/>
                  <a:pt x="12" y="32"/>
                </a:cubicBezTo>
                <a:cubicBezTo>
                  <a:pt x="12" y="32"/>
                  <a:pt x="12" y="32"/>
                  <a:pt x="12" y="32"/>
                </a:cubicBezTo>
                <a:close/>
                <a:moveTo>
                  <a:pt x="15" y="32"/>
                </a:moveTo>
                <a:cubicBezTo>
                  <a:pt x="14" y="32"/>
                  <a:pt x="15" y="32"/>
                  <a:pt x="15" y="32"/>
                </a:cubicBezTo>
                <a:cubicBezTo>
                  <a:pt x="15" y="32"/>
                  <a:pt x="15" y="31"/>
                  <a:pt x="15" y="32"/>
                </a:cubicBezTo>
                <a:close/>
                <a:moveTo>
                  <a:pt x="12" y="30"/>
                </a:moveTo>
                <a:cubicBezTo>
                  <a:pt x="12" y="31"/>
                  <a:pt x="12" y="31"/>
                  <a:pt x="12" y="31"/>
                </a:cubicBezTo>
                <a:cubicBezTo>
                  <a:pt x="12" y="30"/>
                  <a:pt x="12" y="30"/>
                  <a:pt x="12" y="30"/>
                </a:cubicBezTo>
                <a:close/>
                <a:moveTo>
                  <a:pt x="13" y="30"/>
                </a:moveTo>
                <a:cubicBezTo>
                  <a:pt x="13" y="30"/>
                  <a:pt x="13" y="30"/>
                  <a:pt x="13" y="30"/>
                </a:cubicBezTo>
                <a:cubicBezTo>
                  <a:pt x="13" y="30"/>
                  <a:pt x="13" y="30"/>
                  <a:pt x="13" y="30"/>
                </a:cubicBezTo>
                <a:cubicBezTo>
                  <a:pt x="13" y="30"/>
                  <a:pt x="13" y="30"/>
                  <a:pt x="13" y="30"/>
                </a:cubicBezTo>
                <a:close/>
                <a:moveTo>
                  <a:pt x="13" y="30"/>
                </a:moveTo>
                <a:cubicBezTo>
                  <a:pt x="13" y="30"/>
                  <a:pt x="13" y="30"/>
                  <a:pt x="13" y="30"/>
                </a:cubicBezTo>
                <a:cubicBezTo>
                  <a:pt x="13" y="30"/>
                  <a:pt x="13" y="30"/>
                  <a:pt x="13" y="30"/>
                </a:cubicBezTo>
                <a:close/>
                <a:moveTo>
                  <a:pt x="12" y="30"/>
                </a:moveTo>
                <a:cubicBezTo>
                  <a:pt x="12" y="30"/>
                  <a:pt x="12" y="30"/>
                  <a:pt x="12" y="30"/>
                </a:cubicBezTo>
                <a:cubicBezTo>
                  <a:pt x="12" y="30"/>
                  <a:pt x="12" y="30"/>
                  <a:pt x="12" y="30"/>
                </a:cubicBezTo>
                <a:close/>
                <a:moveTo>
                  <a:pt x="16" y="29"/>
                </a:moveTo>
                <a:cubicBezTo>
                  <a:pt x="16" y="28"/>
                  <a:pt x="16" y="28"/>
                  <a:pt x="16" y="28"/>
                </a:cubicBezTo>
                <a:cubicBezTo>
                  <a:pt x="16" y="28"/>
                  <a:pt x="16" y="28"/>
                  <a:pt x="16" y="28"/>
                </a:cubicBezTo>
                <a:cubicBezTo>
                  <a:pt x="16" y="28"/>
                  <a:pt x="16" y="29"/>
                  <a:pt x="16" y="29"/>
                </a:cubicBezTo>
                <a:close/>
                <a:moveTo>
                  <a:pt x="15" y="28"/>
                </a:moveTo>
                <a:cubicBezTo>
                  <a:pt x="15" y="28"/>
                  <a:pt x="15" y="28"/>
                  <a:pt x="15" y="28"/>
                </a:cubicBezTo>
                <a:cubicBezTo>
                  <a:pt x="15" y="28"/>
                  <a:pt x="15" y="28"/>
                  <a:pt x="15" y="28"/>
                </a:cubicBezTo>
                <a:close/>
                <a:moveTo>
                  <a:pt x="15" y="27"/>
                </a:moveTo>
                <a:cubicBezTo>
                  <a:pt x="15" y="27"/>
                  <a:pt x="16" y="27"/>
                  <a:pt x="15" y="27"/>
                </a:cubicBezTo>
                <a:cubicBezTo>
                  <a:pt x="15" y="27"/>
                  <a:pt x="15" y="27"/>
                  <a:pt x="15" y="27"/>
                </a:cubicBezTo>
                <a:close/>
                <a:moveTo>
                  <a:pt x="20" y="26"/>
                </a:moveTo>
                <a:cubicBezTo>
                  <a:pt x="20" y="26"/>
                  <a:pt x="20" y="26"/>
                  <a:pt x="20" y="26"/>
                </a:cubicBezTo>
                <a:cubicBezTo>
                  <a:pt x="21" y="27"/>
                  <a:pt x="21" y="27"/>
                  <a:pt x="21" y="27"/>
                </a:cubicBezTo>
                <a:lnTo>
                  <a:pt x="20" y="26"/>
                </a:lnTo>
                <a:close/>
                <a:moveTo>
                  <a:pt x="23" y="22"/>
                </a:moveTo>
                <a:cubicBezTo>
                  <a:pt x="23" y="22"/>
                  <a:pt x="23" y="22"/>
                  <a:pt x="23" y="22"/>
                </a:cubicBezTo>
                <a:cubicBezTo>
                  <a:pt x="23" y="22"/>
                  <a:pt x="23" y="22"/>
                  <a:pt x="23" y="23"/>
                </a:cubicBezTo>
                <a:cubicBezTo>
                  <a:pt x="23" y="22"/>
                  <a:pt x="23" y="22"/>
                  <a:pt x="23" y="22"/>
                </a:cubicBezTo>
                <a:close/>
                <a:moveTo>
                  <a:pt x="23" y="23"/>
                </a:moveTo>
                <a:cubicBezTo>
                  <a:pt x="23" y="23"/>
                  <a:pt x="23" y="23"/>
                  <a:pt x="23" y="23"/>
                </a:cubicBezTo>
                <a:cubicBezTo>
                  <a:pt x="23" y="23"/>
                  <a:pt x="23" y="23"/>
                  <a:pt x="23" y="23"/>
                </a:cubicBezTo>
                <a:close/>
                <a:moveTo>
                  <a:pt x="70" y="4"/>
                </a:moveTo>
                <a:cubicBezTo>
                  <a:pt x="70" y="4"/>
                  <a:pt x="70" y="4"/>
                  <a:pt x="70" y="4"/>
                </a:cubicBezTo>
                <a:cubicBezTo>
                  <a:pt x="70" y="4"/>
                  <a:pt x="70" y="4"/>
                  <a:pt x="70" y="4"/>
                </a:cubicBezTo>
                <a:close/>
                <a:moveTo>
                  <a:pt x="70" y="3"/>
                </a:moveTo>
                <a:cubicBezTo>
                  <a:pt x="71" y="4"/>
                  <a:pt x="71" y="4"/>
                  <a:pt x="71" y="4"/>
                </a:cubicBezTo>
                <a:cubicBezTo>
                  <a:pt x="70" y="3"/>
                  <a:pt x="70" y="3"/>
                  <a:pt x="70" y="3"/>
                </a:cubicBezTo>
                <a:cubicBezTo>
                  <a:pt x="70" y="3"/>
                  <a:pt x="70" y="4"/>
                  <a:pt x="70" y="3"/>
                </a:cubicBezTo>
                <a:close/>
                <a:moveTo>
                  <a:pt x="37" y="14"/>
                </a:moveTo>
                <a:cubicBezTo>
                  <a:pt x="37" y="14"/>
                  <a:pt x="37" y="14"/>
                  <a:pt x="37" y="14"/>
                </a:cubicBezTo>
                <a:cubicBezTo>
                  <a:pt x="37" y="14"/>
                  <a:pt x="37" y="14"/>
                  <a:pt x="37" y="14"/>
                </a:cubicBezTo>
                <a:close/>
                <a:moveTo>
                  <a:pt x="40" y="13"/>
                </a:moveTo>
                <a:cubicBezTo>
                  <a:pt x="40" y="13"/>
                  <a:pt x="40" y="13"/>
                  <a:pt x="40" y="13"/>
                </a:cubicBezTo>
                <a:cubicBezTo>
                  <a:pt x="40" y="14"/>
                  <a:pt x="40" y="14"/>
                  <a:pt x="40" y="14"/>
                </a:cubicBezTo>
                <a:lnTo>
                  <a:pt x="40" y="13"/>
                </a:lnTo>
                <a:close/>
                <a:moveTo>
                  <a:pt x="42" y="11"/>
                </a:moveTo>
                <a:cubicBezTo>
                  <a:pt x="42" y="11"/>
                  <a:pt x="42" y="11"/>
                  <a:pt x="42" y="11"/>
                </a:cubicBezTo>
                <a:cubicBezTo>
                  <a:pt x="42" y="11"/>
                  <a:pt x="43" y="12"/>
                  <a:pt x="42" y="11"/>
                </a:cubicBezTo>
                <a:close/>
                <a:moveTo>
                  <a:pt x="34" y="44"/>
                </a:moveTo>
                <a:cubicBezTo>
                  <a:pt x="34" y="44"/>
                  <a:pt x="34" y="44"/>
                  <a:pt x="34" y="44"/>
                </a:cubicBezTo>
                <a:cubicBezTo>
                  <a:pt x="34" y="44"/>
                  <a:pt x="34" y="44"/>
                  <a:pt x="34" y="44"/>
                </a:cubicBezTo>
                <a:close/>
                <a:moveTo>
                  <a:pt x="33" y="45"/>
                </a:moveTo>
                <a:cubicBezTo>
                  <a:pt x="33" y="45"/>
                  <a:pt x="33" y="45"/>
                  <a:pt x="33" y="45"/>
                </a:cubicBezTo>
                <a:cubicBezTo>
                  <a:pt x="32" y="45"/>
                  <a:pt x="32" y="45"/>
                  <a:pt x="32" y="45"/>
                </a:cubicBezTo>
                <a:lnTo>
                  <a:pt x="33" y="45"/>
                </a:lnTo>
                <a:close/>
                <a:moveTo>
                  <a:pt x="32" y="45"/>
                </a:moveTo>
                <a:cubicBezTo>
                  <a:pt x="32" y="45"/>
                  <a:pt x="32" y="45"/>
                  <a:pt x="32" y="45"/>
                </a:cubicBezTo>
                <a:cubicBezTo>
                  <a:pt x="32" y="45"/>
                  <a:pt x="32" y="45"/>
                  <a:pt x="32" y="45"/>
                </a:cubicBezTo>
                <a:cubicBezTo>
                  <a:pt x="32" y="45"/>
                  <a:pt x="32" y="45"/>
                  <a:pt x="32" y="45"/>
                </a:cubicBezTo>
                <a:cubicBezTo>
                  <a:pt x="32" y="45"/>
                  <a:pt x="32" y="45"/>
                  <a:pt x="32" y="45"/>
                </a:cubicBezTo>
                <a:close/>
                <a:moveTo>
                  <a:pt x="32" y="43"/>
                </a:moveTo>
                <a:cubicBezTo>
                  <a:pt x="32" y="43"/>
                  <a:pt x="32" y="43"/>
                  <a:pt x="32" y="43"/>
                </a:cubicBezTo>
                <a:cubicBezTo>
                  <a:pt x="32" y="43"/>
                  <a:pt x="32" y="43"/>
                  <a:pt x="32" y="43"/>
                </a:cubicBezTo>
                <a:cubicBezTo>
                  <a:pt x="32" y="43"/>
                  <a:pt x="32" y="43"/>
                  <a:pt x="32" y="43"/>
                </a:cubicBezTo>
                <a:close/>
                <a:moveTo>
                  <a:pt x="32" y="43"/>
                </a:moveTo>
                <a:cubicBezTo>
                  <a:pt x="32" y="43"/>
                  <a:pt x="32" y="43"/>
                  <a:pt x="32" y="43"/>
                </a:cubicBezTo>
                <a:close/>
                <a:moveTo>
                  <a:pt x="32" y="43"/>
                </a:moveTo>
                <a:cubicBezTo>
                  <a:pt x="32" y="43"/>
                  <a:pt x="32" y="43"/>
                  <a:pt x="32" y="43"/>
                </a:cubicBezTo>
                <a:cubicBezTo>
                  <a:pt x="32" y="43"/>
                  <a:pt x="32" y="43"/>
                  <a:pt x="32" y="43"/>
                </a:cubicBezTo>
                <a:cubicBezTo>
                  <a:pt x="32" y="43"/>
                  <a:pt x="32" y="43"/>
                  <a:pt x="32" y="43"/>
                </a:cubicBezTo>
                <a:close/>
                <a:moveTo>
                  <a:pt x="32" y="44"/>
                </a:moveTo>
                <a:cubicBezTo>
                  <a:pt x="32" y="44"/>
                  <a:pt x="32" y="44"/>
                  <a:pt x="32" y="44"/>
                </a:cubicBezTo>
                <a:cubicBezTo>
                  <a:pt x="32" y="44"/>
                  <a:pt x="32" y="44"/>
                  <a:pt x="32" y="44"/>
                </a:cubicBezTo>
                <a:close/>
                <a:moveTo>
                  <a:pt x="32" y="44"/>
                </a:moveTo>
                <a:cubicBezTo>
                  <a:pt x="32" y="44"/>
                  <a:pt x="32" y="44"/>
                  <a:pt x="32" y="44"/>
                </a:cubicBezTo>
                <a:cubicBezTo>
                  <a:pt x="32" y="44"/>
                  <a:pt x="32" y="44"/>
                  <a:pt x="32" y="44"/>
                </a:cubicBezTo>
                <a:cubicBezTo>
                  <a:pt x="32" y="44"/>
                  <a:pt x="32" y="44"/>
                  <a:pt x="32" y="44"/>
                </a:cubicBezTo>
                <a:close/>
                <a:moveTo>
                  <a:pt x="32" y="44"/>
                </a:moveTo>
                <a:cubicBezTo>
                  <a:pt x="32" y="44"/>
                  <a:pt x="32" y="44"/>
                  <a:pt x="32" y="44"/>
                </a:cubicBezTo>
                <a:cubicBezTo>
                  <a:pt x="32" y="44"/>
                  <a:pt x="32" y="44"/>
                  <a:pt x="32" y="44"/>
                </a:cubicBezTo>
                <a:close/>
                <a:moveTo>
                  <a:pt x="32" y="45"/>
                </a:moveTo>
                <a:cubicBezTo>
                  <a:pt x="32" y="46"/>
                  <a:pt x="32" y="46"/>
                  <a:pt x="32" y="46"/>
                </a:cubicBezTo>
                <a:cubicBezTo>
                  <a:pt x="32" y="46"/>
                  <a:pt x="32" y="46"/>
                  <a:pt x="32" y="46"/>
                </a:cubicBezTo>
                <a:cubicBezTo>
                  <a:pt x="32" y="46"/>
                  <a:pt x="32" y="45"/>
                  <a:pt x="32" y="45"/>
                </a:cubicBezTo>
                <a:close/>
                <a:moveTo>
                  <a:pt x="31" y="43"/>
                </a:moveTo>
                <a:cubicBezTo>
                  <a:pt x="31" y="43"/>
                  <a:pt x="31" y="43"/>
                  <a:pt x="31" y="43"/>
                </a:cubicBezTo>
                <a:cubicBezTo>
                  <a:pt x="31" y="43"/>
                  <a:pt x="31" y="43"/>
                  <a:pt x="31" y="43"/>
                </a:cubicBezTo>
                <a:cubicBezTo>
                  <a:pt x="31" y="43"/>
                  <a:pt x="31" y="43"/>
                  <a:pt x="31" y="43"/>
                </a:cubicBezTo>
                <a:close/>
                <a:moveTo>
                  <a:pt x="31" y="43"/>
                </a:moveTo>
                <a:cubicBezTo>
                  <a:pt x="31" y="44"/>
                  <a:pt x="31" y="44"/>
                  <a:pt x="31" y="44"/>
                </a:cubicBezTo>
                <a:cubicBezTo>
                  <a:pt x="31" y="44"/>
                  <a:pt x="31" y="44"/>
                  <a:pt x="31" y="43"/>
                </a:cubicBezTo>
                <a:close/>
                <a:moveTo>
                  <a:pt x="31" y="45"/>
                </a:moveTo>
                <a:cubicBezTo>
                  <a:pt x="32" y="44"/>
                  <a:pt x="32" y="44"/>
                  <a:pt x="32" y="44"/>
                </a:cubicBezTo>
                <a:cubicBezTo>
                  <a:pt x="31" y="45"/>
                  <a:pt x="31" y="45"/>
                  <a:pt x="31" y="45"/>
                </a:cubicBezTo>
                <a:close/>
                <a:moveTo>
                  <a:pt x="31" y="43"/>
                </a:moveTo>
                <a:cubicBezTo>
                  <a:pt x="31" y="42"/>
                  <a:pt x="31" y="42"/>
                  <a:pt x="31" y="42"/>
                </a:cubicBezTo>
                <a:cubicBezTo>
                  <a:pt x="31" y="43"/>
                  <a:pt x="31" y="43"/>
                  <a:pt x="31" y="43"/>
                </a:cubicBezTo>
                <a:close/>
                <a:moveTo>
                  <a:pt x="31" y="43"/>
                </a:moveTo>
                <a:cubicBezTo>
                  <a:pt x="31" y="42"/>
                  <a:pt x="31" y="42"/>
                  <a:pt x="31" y="42"/>
                </a:cubicBezTo>
                <a:cubicBezTo>
                  <a:pt x="31" y="42"/>
                  <a:pt x="31" y="42"/>
                  <a:pt x="31" y="42"/>
                </a:cubicBezTo>
                <a:cubicBezTo>
                  <a:pt x="31" y="42"/>
                  <a:pt x="31" y="42"/>
                  <a:pt x="31" y="43"/>
                </a:cubicBezTo>
                <a:close/>
                <a:moveTo>
                  <a:pt x="30" y="43"/>
                </a:moveTo>
                <a:cubicBezTo>
                  <a:pt x="30" y="43"/>
                  <a:pt x="31" y="43"/>
                  <a:pt x="31" y="42"/>
                </a:cubicBezTo>
                <a:cubicBezTo>
                  <a:pt x="31" y="43"/>
                  <a:pt x="30" y="43"/>
                  <a:pt x="30" y="43"/>
                </a:cubicBezTo>
                <a:close/>
                <a:moveTo>
                  <a:pt x="31" y="43"/>
                </a:moveTo>
                <a:cubicBezTo>
                  <a:pt x="31" y="43"/>
                  <a:pt x="31" y="43"/>
                  <a:pt x="31" y="43"/>
                </a:cubicBezTo>
                <a:cubicBezTo>
                  <a:pt x="31" y="43"/>
                  <a:pt x="31" y="43"/>
                  <a:pt x="31" y="43"/>
                </a:cubicBezTo>
                <a:close/>
                <a:moveTo>
                  <a:pt x="31" y="43"/>
                </a:moveTo>
                <a:cubicBezTo>
                  <a:pt x="31" y="43"/>
                  <a:pt x="31" y="43"/>
                  <a:pt x="31" y="43"/>
                </a:cubicBezTo>
                <a:cubicBezTo>
                  <a:pt x="31" y="43"/>
                  <a:pt x="31" y="43"/>
                  <a:pt x="31" y="43"/>
                </a:cubicBezTo>
                <a:cubicBezTo>
                  <a:pt x="31" y="43"/>
                  <a:pt x="31" y="43"/>
                  <a:pt x="31" y="43"/>
                </a:cubicBezTo>
                <a:close/>
                <a:moveTo>
                  <a:pt x="31" y="43"/>
                </a:moveTo>
                <a:cubicBezTo>
                  <a:pt x="31" y="43"/>
                  <a:pt x="31" y="43"/>
                  <a:pt x="31" y="43"/>
                </a:cubicBezTo>
                <a:cubicBezTo>
                  <a:pt x="31" y="44"/>
                  <a:pt x="31" y="44"/>
                  <a:pt x="31" y="43"/>
                </a:cubicBezTo>
                <a:close/>
                <a:moveTo>
                  <a:pt x="31" y="44"/>
                </a:moveTo>
                <a:cubicBezTo>
                  <a:pt x="31" y="44"/>
                  <a:pt x="31" y="45"/>
                  <a:pt x="31" y="45"/>
                </a:cubicBezTo>
                <a:cubicBezTo>
                  <a:pt x="31" y="45"/>
                  <a:pt x="31" y="44"/>
                  <a:pt x="31" y="44"/>
                </a:cubicBezTo>
                <a:close/>
                <a:moveTo>
                  <a:pt x="31" y="44"/>
                </a:moveTo>
                <a:cubicBezTo>
                  <a:pt x="31" y="44"/>
                  <a:pt x="31" y="44"/>
                  <a:pt x="31" y="44"/>
                </a:cubicBezTo>
                <a:cubicBezTo>
                  <a:pt x="31" y="44"/>
                  <a:pt x="31" y="44"/>
                  <a:pt x="31" y="44"/>
                </a:cubicBezTo>
                <a:close/>
                <a:moveTo>
                  <a:pt x="31" y="44"/>
                </a:moveTo>
                <a:cubicBezTo>
                  <a:pt x="31" y="44"/>
                  <a:pt x="31" y="44"/>
                  <a:pt x="31" y="44"/>
                </a:cubicBezTo>
                <a:cubicBezTo>
                  <a:pt x="31" y="44"/>
                  <a:pt x="31" y="44"/>
                  <a:pt x="31" y="44"/>
                </a:cubicBezTo>
                <a:close/>
                <a:moveTo>
                  <a:pt x="30" y="43"/>
                </a:moveTo>
                <a:cubicBezTo>
                  <a:pt x="30" y="43"/>
                  <a:pt x="30" y="43"/>
                  <a:pt x="30" y="43"/>
                </a:cubicBezTo>
                <a:cubicBezTo>
                  <a:pt x="30" y="43"/>
                  <a:pt x="30" y="44"/>
                  <a:pt x="30" y="44"/>
                </a:cubicBezTo>
                <a:cubicBezTo>
                  <a:pt x="30" y="43"/>
                  <a:pt x="31" y="43"/>
                  <a:pt x="30" y="43"/>
                </a:cubicBezTo>
                <a:close/>
                <a:moveTo>
                  <a:pt x="31" y="43"/>
                </a:moveTo>
                <a:cubicBezTo>
                  <a:pt x="31" y="43"/>
                  <a:pt x="31" y="43"/>
                  <a:pt x="31" y="43"/>
                </a:cubicBezTo>
                <a:cubicBezTo>
                  <a:pt x="31" y="43"/>
                  <a:pt x="31" y="43"/>
                  <a:pt x="31" y="43"/>
                </a:cubicBezTo>
                <a:close/>
                <a:moveTo>
                  <a:pt x="30" y="43"/>
                </a:moveTo>
                <a:cubicBezTo>
                  <a:pt x="30" y="43"/>
                  <a:pt x="30" y="43"/>
                  <a:pt x="30" y="43"/>
                </a:cubicBezTo>
                <a:cubicBezTo>
                  <a:pt x="30" y="43"/>
                  <a:pt x="30" y="43"/>
                  <a:pt x="30" y="43"/>
                </a:cubicBezTo>
                <a:close/>
                <a:moveTo>
                  <a:pt x="30" y="44"/>
                </a:moveTo>
                <a:cubicBezTo>
                  <a:pt x="30" y="44"/>
                  <a:pt x="30" y="44"/>
                  <a:pt x="31" y="43"/>
                </a:cubicBezTo>
                <a:cubicBezTo>
                  <a:pt x="30" y="44"/>
                  <a:pt x="30" y="44"/>
                  <a:pt x="30" y="44"/>
                </a:cubicBezTo>
                <a:cubicBezTo>
                  <a:pt x="30" y="44"/>
                  <a:pt x="30" y="44"/>
                  <a:pt x="30" y="44"/>
                </a:cubicBezTo>
                <a:close/>
                <a:moveTo>
                  <a:pt x="30" y="43"/>
                </a:moveTo>
                <a:cubicBezTo>
                  <a:pt x="30" y="43"/>
                  <a:pt x="30" y="43"/>
                  <a:pt x="30" y="43"/>
                </a:cubicBezTo>
                <a:cubicBezTo>
                  <a:pt x="30" y="43"/>
                  <a:pt x="30" y="43"/>
                  <a:pt x="30" y="43"/>
                </a:cubicBezTo>
                <a:close/>
                <a:moveTo>
                  <a:pt x="31" y="43"/>
                </a:moveTo>
                <a:cubicBezTo>
                  <a:pt x="31" y="43"/>
                  <a:pt x="31" y="43"/>
                  <a:pt x="31" y="43"/>
                </a:cubicBezTo>
                <a:cubicBezTo>
                  <a:pt x="31" y="43"/>
                  <a:pt x="31" y="43"/>
                  <a:pt x="31" y="43"/>
                </a:cubicBezTo>
                <a:close/>
                <a:moveTo>
                  <a:pt x="31" y="43"/>
                </a:moveTo>
                <a:cubicBezTo>
                  <a:pt x="31" y="43"/>
                  <a:pt x="31" y="43"/>
                  <a:pt x="31" y="43"/>
                </a:cubicBezTo>
                <a:cubicBezTo>
                  <a:pt x="31" y="43"/>
                  <a:pt x="31" y="43"/>
                  <a:pt x="31" y="43"/>
                </a:cubicBezTo>
                <a:cubicBezTo>
                  <a:pt x="31" y="43"/>
                  <a:pt x="31" y="43"/>
                  <a:pt x="31" y="43"/>
                </a:cubicBezTo>
                <a:close/>
                <a:moveTo>
                  <a:pt x="29" y="46"/>
                </a:moveTo>
                <a:cubicBezTo>
                  <a:pt x="29" y="45"/>
                  <a:pt x="29" y="45"/>
                  <a:pt x="29" y="45"/>
                </a:cubicBezTo>
                <a:cubicBezTo>
                  <a:pt x="29" y="45"/>
                  <a:pt x="30" y="44"/>
                  <a:pt x="30" y="43"/>
                </a:cubicBezTo>
                <a:cubicBezTo>
                  <a:pt x="30" y="43"/>
                  <a:pt x="30" y="44"/>
                  <a:pt x="29" y="44"/>
                </a:cubicBezTo>
                <a:cubicBezTo>
                  <a:pt x="29" y="44"/>
                  <a:pt x="29" y="44"/>
                  <a:pt x="29" y="45"/>
                </a:cubicBezTo>
                <a:cubicBezTo>
                  <a:pt x="29" y="45"/>
                  <a:pt x="29" y="44"/>
                  <a:pt x="29" y="44"/>
                </a:cubicBezTo>
                <a:cubicBezTo>
                  <a:pt x="29" y="45"/>
                  <a:pt x="29" y="45"/>
                  <a:pt x="29" y="46"/>
                </a:cubicBezTo>
                <a:cubicBezTo>
                  <a:pt x="29" y="45"/>
                  <a:pt x="29" y="45"/>
                  <a:pt x="29" y="45"/>
                </a:cubicBezTo>
                <a:cubicBezTo>
                  <a:pt x="29" y="45"/>
                  <a:pt x="29" y="46"/>
                  <a:pt x="29" y="46"/>
                </a:cubicBezTo>
                <a:close/>
                <a:moveTo>
                  <a:pt x="30" y="43"/>
                </a:moveTo>
                <a:cubicBezTo>
                  <a:pt x="30" y="43"/>
                  <a:pt x="30" y="43"/>
                  <a:pt x="30" y="43"/>
                </a:cubicBezTo>
                <a:cubicBezTo>
                  <a:pt x="30" y="43"/>
                  <a:pt x="30" y="43"/>
                  <a:pt x="30" y="43"/>
                </a:cubicBezTo>
                <a:cubicBezTo>
                  <a:pt x="30" y="43"/>
                  <a:pt x="30" y="43"/>
                  <a:pt x="30" y="43"/>
                </a:cubicBezTo>
                <a:cubicBezTo>
                  <a:pt x="30" y="43"/>
                  <a:pt x="30" y="43"/>
                  <a:pt x="30" y="43"/>
                </a:cubicBezTo>
                <a:close/>
                <a:moveTo>
                  <a:pt x="30" y="43"/>
                </a:moveTo>
                <a:cubicBezTo>
                  <a:pt x="30" y="44"/>
                  <a:pt x="30" y="44"/>
                  <a:pt x="30" y="44"/>
                </a:cubicBezTo>
                <a:cubicBezTo>
                  <a:pt x="30" y="44"/>
                  <a:pt x="30" y="44"/>
                  <a:pt x="30" y="44"/>
                </a:cubicBezTo>
                <a:cubicBezTo>
                  <a:pt x="30" y="44"/>
                  <a:pt x="30" y="44"/>
                  <a:pt x="30" y="43"/>
                </a:cubicBezTo>
                <a:cubicBezTo>
                  <a:pt x="30" y="43"/>
                  <a:pt x="30" y="43"/>
                  <a:pt x="30" y="43"/>
                </a:cubicBezTo>
                <a:cubicBezTo>
                  <a:pt x="30" y="43"/>
                  <a:pt x="30" y="43"/>
                  <a:pt x="30" y="43"/>
                </a:cubicBezTo>
                <a:cubicBezTo>
                  <a:pt x="30" y="43"/>
                  <a:pt x="30" y="43"/>
                  <a:pt x="30" y="43"/>
                </a:cubicBezTo>
                <a:cubicBezTo>
                  <a:pt x="30" y="43"/>
                  <a:pt x="30" y="43"/>
                  <a:pt x="30" y="43"/>
                </a:cubicBezTo>
                <a:cubicBezTo>
                  <a:pt x="30" y="43"/>
                  <a:pt x="30" y="43"/>
                  <a:pt x="30" y="43"/>
                </a:cubicBezTo>
                <a:cubicBezTo>
                  <a:pt x="30" y="43"/>
                  <a:pt x="30" y="43"/>
                  <a:pt x="30" y="43"/>
                </a:cubicBezTo>
                <a:cubicBezTo>
                  <a:pt x="30" y="43"/>
                  <a:pt x="30" y="43"/>
                  <a:pt x="30" y="43"/>
                </a:cubicBezTo>
                <a:cubicBezTo>
                  <a:pt x="30" y="43"/>
                  <a:pt x="30" y="43"/>
                  <a:pt x="30" y="43"/>
                </a:cubicBezTo>
                <a:cubicBezTo>
                  <a:pt x="30" y="43"/>
                  <a:pt x="30" y="43"/>
                  <a:pt x="30" y="43"/>
                </a:cubicBezTo>
                <a:cubicBezTo>
                  <a:pt x="30" y="43"/>
                  <a:pt x="30" y="43"/>
                  <a:pt x="30" y="43"/>
                </a:cubicBezTo>
                <a:cubicBezTo>
                  <a:pt x="30" y="43"/>
                  <a:pt x="30" y="43"/>
                  <a:pt x="30" y="43"/>
                </a:cubicBezTo>
                <a:cubicBezTo>
                  <a:pt x="30" y="43"/>
                  <a:pt x="30" y="43"/>
                  <a:pt x="30" y="43"/>
                </a:cubicBezTo>
                <a:cubicBezTo>
                  <a:pt x="30" y="43"/>
                  <a:pt x="30" y="43"/>
                  <a:pt x="30" y="43"/>
                </a:cubicBezTo>
                <a:close/>
                <a:moveTo>
                  <a:pt x="30" y="46"/>
                </a:moveTo>
                <a:cubicBezTo>
                  <a:pt x="31" y="46"/>
                  <a:pt x="31" y="46"/>
                  <a:pt x="31" y="46"/>
                </a:cubicBezTo>
                <a:cubicBezTo>
                  <a:pt x="30" y="46"/>
                  <a:pt x="30" y="46"/>
                  <a:pt x="30" y="46"/>
                </a:cubicBezTo>
                <a:close/>
                <a:moveTo>
                  <a:pt x="30" y="45"/>
                </a:moveTo>
                <a:cubicBezTo>
                  <a:pt x="31" y="45"/>
                  <a:pt x="31" y="45"/>
                  <a:pt x="31" y="45"/>
                </a:cubicBezTo>
                <a:cubicBezTo>
                  <a:pt x="31" y="45"/>
                  <a:pt x="31" y="46"/>
                  <a:pt x="31" y="46"/>
                </a:cubicBezTo>
                <a:cubicBezTo>
                  <a:pt x="31" y="46"/>
                  <a:pt x="31" y="45"/>
                  <a:pt x="31" y="45"/>
                </a:cubicBezTo>
                <a:cubicBezTo>
                  <a:pt x="31" y="45"/>
                  <a:pt x="31" y="45"/>
                  <a:pt x="31" y="45"/>
                </a:cubicBezTo>
                <a:cubicBezTo>
                  <a:pt x="31" y="45"/>
                  <a:pt x="31" y="45"/>
                  <a:pt x="31" y="44"/>
                </a:cubicBezTo>
                <a:cubicBezTo>
                  <a:pt x="31" y="45"/>
                  <a:pt x="31" y="45"/>
                  <a:pt x="30" y="45"/>
                </a:cubicBezTo>
                <a:close/>
                <a:moveTo>
                  <a:pt x="30" y="45"/>
                </a:moveTo>
                <a:cubicBezTo>
                  <a:pt x="30" y="45"/>
                  <a:pt x="30" y="45"/>
                  <a:pt x="30" y="45"/>
                </a:cubicBezTo>
                <a:cubicBezTo>
                  <a:pt x="30" y="45"/>
                  <a:pt x="30" y="45"/>
                  <a:pt x="30" y="45"/>
                </a:cubicBezTo>
                <a:cubicBezTo>
                  <a:pt x="30" y="45"/>
                  <a:pt x="30" y="45"/>
                  <a:pt x="30" y="45"/>
                </a:cubicBezTo>
                <a:cubicBezTo>
                  <a:pt x="30" y="45"/>
                  <a:pt x="30" y="45"/>
                  <a:pt x="30" y="45"/>
                </a:cubicBezTo>
                <a:close/>
                <a:moveTo>
                  <a:pt x="30" y="43"/>
                </a:moveTo>
                <a:cubicBezTo>
                  <a:pt x="30" y="43"/>
                  <a:pt x="30" y="43"/>
                  <a:pt x="30" y="43"/>
                </a:cubicBezTo>
                <a:cubicBezTo>
                  <a:pt x="30" y="43"/>
                  <a:pt x="30" y="43"/>
                  <a:pt x="30" y="43"/>
                </a:cubicBezTo>
                <a:close/>
                <a:moveTo>
                  <a:pt x="30" y="43"/>
                </a:moveTo>
                <a:cubicBezTo>
                  <a:pt x="30" y="43"/>
                  <a:pt x="30" y="43"/>
                  <a:pt x="30" y="43"/>
                </a:cubicBezTo>
                <a:cubicBezTo>
                  <a:pt x="30" y="43"/>
                  <a:pt x="30" y="43"/>
                  <a:pt x="30" y="43"/>
                </a:cubicBezTo>
                <a:close/>
                <a:moveTo>
                  <a:pt x="15" y="42"/>
                </a:moveTo>
                <a:cubicBezTo>
                  <a:pt x="16" y="42"/>
                  <a:pt x="16" y="42"/>
                  <a:pt x="16" y="42"/>
                </a:cubicBezTo>
                <a:lnTo>
                  <a:pt x="15" y="42"/>
                </a:lnTo>
                <a:close/>
                <a:moveTo>
                  <a:pt x="16" y="42"/>
                </a:moveTo>
                <a:cubicBezTo>
                  <a:pt x="16" y="42"/>
                  <a:pt x="16" y="42"/>
                  <a:pt x="16" y="42"/>
                </a:cubicBezTo>
                <a:cubicBezTo>
                  <a:pt x="16" y="42"/>
                  <a:pt x="16" y="42"/>
                  <a:pt x="16" y="42"/>
                </a:cubicBezTo>
                <a:close/>
                <a:moveTo>
                  <a:pt x="24" y="41"/>
                </a:moveTo>
                <a:cubicBezTo>
                  <a:pt x="25" y="41"/>
                  <a:pt x="25" y="40"/>
                  <a:pt x="24" y="40"/>
                </a:cubicBezTo>
                <a:cubicBezTo>
                  <a:pt x="24" y="41"/>
                  <a:pt x="24" y="41"/>
                  <a:pt x="24" y="41"/>
                </a:cubicBezTo>
                <a:cubicBezTo>
                  <a:pt x="24" y="41"/>
                  <a:pt x="24" y="41"/>
                  <a:pt x="24" y="41"/>
                </a:cubicBezTo>
                <a:close/>
                <a:moveTo>
                  <a:pt x="20" y="41"/>
                </a:moveTo>
                <a:cubicBezTo>
                  <a:pt x="20" y="42"/>
                  <a:pt x="20" y="42"/>
                  <a:pt x="20" y="42"/>
                </a:cubicBezTo>
                <a:cubicBezTo>
                  <a:pt x="20" y="41"/>
                  <a:pt x="20" y="41"/>
                  <a:pt x="20" y="41"/>
                </a:cubicBezTo>
                <a:close/>
                <a:moveTo>
                  <a:pt x="19" y="43"/>
                </a:moveTo>
                <a:cubicBezTo>
                  <a:pt x="19" y="43"/>
                  <a:pt x="19" y="43"/>
                  <a:pt x="19" y="43"/>
                </a:cubicBezTo>
                <a:cubicBezTo>
                  <a:pt x="19" y="43"/>
                  <a:pt x="19" y="43"/>
                  <a:pt x="19" y="43"/>
                </a:cubicBezTo>
                <a:close/>
                <a:moveTo>
                  <a:pt x="13" y="41"/>
                </a:moveTo>
                <a:cubicBezTo>
                  <a:pt x="13" y="41"/>
                  <a:pt x="13" y="41"/>
                  <a:pt x="13" y="41"/>
                </a:cubicBezTo>
                <a:cubicBezTo>
                  <a:pt x="13" y="41"/>
                  <a:pt x="13" y="41"/>
                  <a:pt x="13" y="41"/>
                </a:cubicBezTo>
                <a:close/>
                <a:moveTo>
                  <a:pt x="27" y="42"/>
                </a:moveTo>
                <a:cubicBezTo>
                  <a:pt x="27" y="42"/>
                  <a:pt x="27" y="42"/>
                  <a:pt x="27" y="42"/>
                </a:cubicBezTo>
                <a:cubicBezTo>
                  <a:pt x="27" y="42"/>
                  <a:pt x="27" y="43"/>
                  <a:pt x="27" y="42"/>
                </a:cubicBezTo>
                <a:close/>
                <a:moveTo>
                  <a:pt x="18" y="38"/>
                </a:moveTo>
                <a:cubicBezTo>
                  <a:pt x="18" y="38"/>
                  <a:pt x="18" y="38"/>
                  <a:pt x="18" y="38"/>
                </a:cubicBezTo>
                <a:cubicBezTo>
                  <a:pt x="18" y="38"/>
                  <a:pt x="18" y="38"/>
                  <a:pt x="18" y="38"/>
                </a:cubicBezTo>
                <a:close/>
                <a:moveTo>
                  <a:pt x="27" y="42"/>
                </a:moveTo>
                <a:cubicBezTo>
                  <a:pt x="27" y="42"/>
                  <a:pt x="27" y="42"/>
                  <a:pt x="27" y="42"/>
                </a:cubicBezTo>
                <a:cubicBezTo>
                  <a:pt x="27" y="42"/>
                  <a:pt x="27" y="42"/>
                  <a:pt x="27" y="42"/>
                </a:cubicBezTo>
                <a:cubicBezTo>
                  <a:pt x="27" y="42"/>
                  <a:pt x="27" y="42"/>
                  <a:pt x="27" y="42"/>
                </a:cubicBezTo>
                <a:close/>
                <a:moveTo>
                  <a:pt x="8" y="35"/>
                </a:moveTo>
                <a:cubicBezTo>
                  <a:pt x="8" y="35"/>
                  <a:pt x="8" y="35"/>
                  <a:pt x="8" y="35"/>
                </a:cubicBezTo>
                <a:cubicBezTo>
                  <a:pt x="7" y="35"/>
                  <a:pt x="8" y="35"/>
                  <a:pt x="8" y="35"/>
                </a:cubicBezTo>
                <a:close/>
                <a:moveTo>
                  <a:pt x="9" y="31"/>
                </a:moveTo>
                <a:cubicBezTo>
                  <a:pt x="9" y="31"/>
                  <a:pt x="9" y="31"/>
                  <a:pt x="9" y="31"/>
                </a:cubicBezTo>
                <a:cubicBezTo>
                  <a:pt x="9" y="31"/>
                  <a:pt x="9" y="31"/>
                  <a:pt x="9" y="31"/>
                </a:cubicBezTo>
                <a:close/>
                <a:moveTo>
                  <a:pt x="29" y="42"/>
                </a:moveTo>
                <a:cubicBezTo>
                  <a:pt x="29" y="42"/>
                  <a:pt x="29" y="42"/>
                  <a:pt x="29" y="42"/>
                </a:cubicBezTo>
                <a:close/>
                <a:moveTo>
                  <a:pt x="28" y="44"/>
                </a:moveTo>
                <a:cubicBezTo>
                  <a:pt x="28" y="44"/>
                  <a:pt x="28" y="44"/>
                  <a:pt x="28" y="44"/>
                </a:cubicBezTo>
                <a:cubicBezTo>
                  <a:pt x="28" y="44"/>
                  <a:pt x="28" y="44"/>
                  <a:pt x="28" y="44"/>
                </a:cubicBezTo>
                <a:close/>
                <a:moveTo>
                  <a:pt x="26" y="44"/>
                </a:moveTo>
                <a:cubicBezTo>
                  <a:pt x="26" y="44"/>
                  <a:pt x="26" y="44"/>
                  <a:pt x="26" y="44"/>
                </a:cubicBezTo>
                <a:cubicBezTo>
                  <a:pt x="26" y="44"/>
                  <a:pt x="26" y="44"/>
                  <a:pt x="26" y="44"/>
                </a:cubicBezTo>
                <a:close/>
                <a:moveTo>
                  <a:pt x="29" y="43"/>
                </a:moveTo>
                <a:cubicBezTo>
                  <a:pt x="29" y="43"/>
                  <a:pt x="29" y="43"/>
                  <a:pt x="29" y="43"/>
                </a:cubicBezTo>
                <a:cubicBezTo>
                  <a:pt x="29" y="43"/>
                  <a:pt x="29" y="43"/>
                  <a:pt x="29" y="43"/>
                </a:cubicBezTo>
                <a:close/>
                <a:moveTo>
                  <a:pt x="29" y="42"/>
                </a:moveTo>
                <a:cubicBezTo>
                  <a:pt x="29" y="43"/>
                  <a:pt x="29" y="43"/>
                  <a:pt x="29" y="43"/>
                </a:cubicBezTo>
                <a:cubicBezTo>
                  <a:pt x="29" y="42"/>
                  <a:pt x="29" y="42"/>
                  <a:pt x="29" y="42"/>
                </a:cubicBezTo>
                <a:close/>
                <a:moveTo>
                  <a:pt x="29" y="42"/>
                </a:moveTo>
                <a:cubicBezTo>
                  <a:pt x="29" y="42"/>
                  <a:pt x="29" y="43"/>
                  <a:pt x="29" y="43"/>
                </a:cubicBezTo>
                <a:cubicBezTo>
                  <a:pt x="29" y="43"/>
                  <a:pt x="29" y="42"/>
                  <a:pt x="29" y="42"/>
                </a:cubicBezTo>
                <a:cubicBezTo>
                  <a:pt x="29" y="42"/>
                  <a:pt x="29" y="42"/>
                  <a:pt x="29" y="42"/>
                </a:cubicBezTo>
                <a:close/>
                <a:moveTo>
                  <a:pt x="11" y="37"/>
                </a:moveTo>
                <a:cubicBezTo>
                  <a:pt x="11" y="37"/>
                  <a:pt x="11" y="37"/>
                  <a:pt x="11" y="37"/>
                </a:cubicBezTo>
                <a:cubicBezTo>
                  <a:pt x="11" y="37"/>
                  <a:pt x="11" y="37"/>
                  <a:pt x="11" y="37"/>
                </a:cubicBezTo>
                <a:close/>
                <a:moveTo>
                  <a:pt x="21" y="44"/>
                </a:moveTo>
                <a:cubicBezTo>
                  <a:pt x="21" y="44"/>
                  <a:pt x="21" y="44"/>
                  <a:pt x="21" y="44"/>
                </a:cubicBezTo>
                <a:cubicBezTo>
                  <a:pt x="21" y="44"/>
                  <a:pt x="21" y="44"/>
                  <a:pt x="21" y="44"/>
                </a:cubicBezTo>
                <a:close/>
                <a:moveTo>
                  <a:pt x="21" y="45"/>
                </a:moveTo>
                <a:cubicBezTo>
                  <a:pt x="21" y="44"/>
                  <a:pt x="21" y="44"/>
                  <a:pt x="21" y="44"/>
                </a:cubicBezTo>
                <a:cubicBezTo>
                  <a:pt x="22" y="43"/>
                  <a:pt x="22" y="43"/>
                  <a:pt x="22" y="43"/>
                </a:cubicBezTo>
                <a:lnTo>
                  <a:pt x="21" y="45"/>
                </a:lnTo>
                <a:close/>
                <a:moveTo>
                  <a:pt x="15" y="41"/>
                </a:moveTo>
                <a:cubicBezTo>
                  <a:pt x="15" y="41"/>
                  <a:pt x="14" y="41"/>
                  <a:pt x="14" y="41"/>
                </a:cubicBezTo>
                <a:cubicBezTo>
                  <a:pt x="14" y="41"/>
                  <a:pt x="15" y="40"/>
                  <a:pt x="15" y="41"/>
                </a:cubicBezTo>
                <a:cubicBezTo>
                  <a:pt x="14" y="41"/>
                  <a:pt x="14" y="41"/>
                  <a:pt x="14" y="41"/>
                </a:cubicBezTo>
                <a:cubicBezTo>
                  <a:pt x="14" y="41"/>
                  <a:pt x="14" y="41"/>
                  <a:pt x="14" y="41"/>
                </a:cubicBezTo>
                <a:cubicBezTo>
                  <a:pt x="14" y="41"/>
                  <a:pt x="14" y="41"/>
                  <a:pt x="14" y="40"/>
                </a:cubicBezTo>
                <a:cubicBezTo>
                  <a:pt x="14" y="40"/>
                  <a:pt x="14" y="41"/>
                  <a:pt x="13" y="41"/>
                </a:cubicBezTo>
                <a:cubicBezTo>
                  <a:pt x="14" y="40"/>
                  <a:pt x="13" y="41"/>
                  <a:pt x="13" y="41"/>
                </a:cubicBezTo>
                <a:cubicBezTo>
                  <a:pt x="13" y="41"/>
                  <a:pt x="13" y="40"/>
                  <a:pt x="13" y="40"/>
                </a:cubicBezTo>
                <a:cubicBezTo>
                  <a:pt x="13" y="40"/>
                  <a:pt x="13" y="40"/>
                  <a:pt x="13" y="40"/>
                </a:cubicBezTo>
                <a:cubicBezTo>
                  <a:pt x="13" y="40"/>
                  <a:pt x="13" y="40"/>
                  <a:pt x="13" y="40"/>
                </a:cubicBezTo>
                <a:cubicBezTo>
                  <a:pt x="13" y="40"/>
                  <a:pt x="13" y="40"/>
                  <a:pt x="13" y="40"/>
                </a:cubicBezTo>
                <a:cubicBezTo>
                  <a:pt x="13" y="40"/>
                  <a:pt x="13" y="40"/>
                  <a:pt x="13" y="39"/>
                </a:cubicBezTo>
                <a:cubicBezTo>
                  <a:pt x="13" y="40"/>
                  <a:pt x="13" y="40"/>
                  <a:pt x="13" y="40"/>
                </a:cubicBezTo>
                <a:cubicBezTo>
                  <a:pt x="13" y="40"/>
                  <a:pt x="13" y="40"/>
                  <a:pt x="13" y="40"/>
                </a:cubicBezTo>
                <a:cubicBezTo>
                  <a:pt x="13" y="40"/>
                  <a:pt x="12" y="40"/>
                  <a:pt x="12" y="40"/>
                </a:cubicBezTo>
                <a:cubicBezTo>
                  <a:pt x="13" y="39"/>
                  <a:pt x="13" y="39"/>
                  <a:pt x="13" y="39"/>
                </a:cubicBezTo>
                <a:cubicBezTo>
                  <a:pt x="13" y="40"/>
                  <a:pt x="13" y="39"/>
                  <a:pt x="13" y="39"/>
                </a:cubicBezTo>
                <a:cubicBezTo>
                  <a:pt x="13" y="39"/>
                  <a:pt x="13" y="39"/>
                  <a:pt x="13" y="39"/>
                </a:cubicBezTo>
                <a:cubicBezTo>
                  <a:pt x="13" y="39"/>
                  <a:pt x="13" y="39"/>
                  <a:pt x="13" y="39"/>
                </a:cubicBezTo>
                <a:cubicBezTo>
                  <a:pt x="13" y="39"/>
                  <a:pt x="13" y="39"/>
                  <a:pt x="12" y="39"/>
                </a:cubicBezTo>
                <a:cubicBezTo>
                  <a:pt x="13" y="39"/>
                  <a:pt x="13" y="39"/>
                  <a:pt x="13" y="39"/>
                </a:cubicBezTo>
                <a:cubicBezTo>
                  <a:pt x="12" y="39"/>
                  <a:pt x="12" y="39"/>
                  <a:pt x="12" y="39"/>
                </a:cubicBezTo>
                <a:cubicBezTo>
                  <a:pt x="13" y="39"/>
                  <a:pt x="13" y="39"/>
                  <a:pt x="13" y="39"/>
                </a:cubicBezTo>
                <a:cubicBezTo>
                  <a:pt x="13" y="38"/>
                  <a:pt x="12" y="39"/>
                  <a:pt x="12" y="39"/>
                </a:cubicBezTo>
                <a:cubicBezTo>
                  <a:pt x="12" y="38"/>
                  <a:pt x="12" y="38"/>
                  <a:pt x="12" y="38"/>
                </a:cubicBezTo>
                <a:cubicBezTo>
                  <a:pt x="12" y="39"/>
                  <a:pt x="12" y="39"/>
                  <a:pt x="12" y="39"/>
                </a:cubicBezTo>
                <a:cubicBezTo>
                  <a:pt x="12" y="39"/>
                  <a:pt x="12" y="39"/>
                  <a:pt x="11" y="39"/>
                </a:cubicBezTo>
                <a:cubicBezTo>
                  <a:pt x="12" y="39"/>
                  <a:pt x="12" y="39"/>
                  <a:pt x="12" y="39"/>
                </a:cubicBezTo>
                <a:cubicBezTo>
                  <a:pt x="11" y="39"/>
                  <a:pt x="11" y="39"/>
                  <a:pt x="11" y="39"/>
                </a:cubicBezTo>
                <a:cubicBezTo>
                  <a:pt x="11" y="39"/>
                  <a:pt x="12" y="38"/>
                  <a:pt x="12" y="38"/>
                </a:cubicBezTo>
                <a:cubicBezTo>
                  <a:pt x="11" y="38"/>
                  <a:pt x="11" y="39"/>
                  <a:pt x="11" y="39"/>
                </a:cubicBezTo>
                <a:cubicBezTo>
                  <a:pt x="11" y="39"/>
                  <a:pt x="11" y="38"/>
                  <a:pt x="11" y="38"/>
                </a:cubicBezTo>
                <a:cubicBezTo>
                  <a:pt x="11" y="38"/>
                  <a:pt x="11" y="38"/>
                  <a:pt x="11" y="38"/>
                </a:cubicBezTo>
                <a:cubicBezTo>
                  <a:pt x="11" y="38"/>
                  <a:pt x="11" y="38"/>
                  <a:pt x="11" y="38"/>
                </a:cubicBezTo>
                <a:cubicBezTo>
                  <a:pt x="11" y="38"/>
                  <a:pt x="11" y="38"/>
                  <a:pt x="11" y="38"/>
                </a:cubicBezTo>
                <a:cubicBezTo>
                  <a:pt x="11" y="38"/>
                  <a:pt x="11" y="37"/>
                  <a:pt x="11" y="38"/>
                </a:cubicBezTo>
                <a:cubicBezTo>
                  <a:pt x="11" y="37"/>
                  <a:pt x="11" y="38"/>
                  <a:pt x="11" y="38"/>
                </a:cubicBezTo>
                <a:cubicBezTo>
                  <a:pt x="11" y="37"/>
                  <a:pt x="11" y="38"/>
                  <a:pt x="12" y="37"/>
                </a:cubicBezTo>
                <a:cubicBezTo>
                  <a:pt x="12" y="37"/>
                  <a:pt x="11" y="37"/>
                  <a:pt x="11" y="37"/>
                </a:cubicBezTo>
                <a:cubicBezTo>
                  <a:pt x="12" y="37"/>
                  <a:pt x="12" y="37"/>
                  <a:pt x="12" y="37"/>
                </a:cubicBezTo>
                <a:cubicBezTo>
                  <a:pt x="12" y="36"/>
                  <a:pt x="11" y="37"/>
                  <a:pt x="11" y="37"/>
                </a:cubicBezTo>
                <a:cubicBezTo>
                  <a:pt x="11" y="37"/>
                  <a:pt x="11" y="37"/>
                  <a:pt x="11" y="37"/>
                </a:cubicBezTo>
                <a:cubicBezTo>
                  <a:pt x="11" y="38"/>
                  <a:pt x="11" y="37"/>
                  <a:pt x="11" y="38"/>
                </a:cubicBezTo>
                <a:cubicBezTo>
                  <a:pt x="11" y="37"/>
                  <a:pt x="10" y="38"/>
                  <a:pt x="11" y="37"/>
                </a:cubicBezTo>
                <a:cubicBezTo>
                  <a:pt x="11" y="37"/>
                  <a:pt x="11" y="37"/>
                  <a:pt x="11" y="37"/>
                </a:cubicBezTo>
                <a:cubicBezTo>
                  <a:pt x="10" y="37"/>
                  <a:pt x="11" y="36"/>
                  <a:pt x="11" y="36"/>
                </a:cubicBezTo>
                <a:cubicBezTo>
                  <a:pt x="11" y="36"/>
                  <a:pt x="11" y="36"/>
                  <a:pt x="11" y="36"/>
                </a:cubicBezTo>
                <a:cubicBezTo>
                  <a:pt x="10" y="37"/>
                  <a:pt x="11" y="37"/>
                  <a:pt x="10" y="37"/>
                </a:cubicBezTo>
                <a:cubicBezTo>
                  <a:pt x="11" y="36"/>
                  <a:pt x="10" y="37"/>
                  <a:pt x="10" y="37"/>
                </a:cubicBezTo>
                <a:cubicBezTo>
                  <a:pt x="10" y="36"/>
                  <a:pt x="10" y="36"/>
                  <a:pt x="11" y="36"/>
                </a:cubicBezTo>
                <a:cubicBezTo>
                  <a:pt x="10" y="36"/>
                  <a:pt x="10" y="36"/>
                  <a:pt x="10" y="36"/>
                </a:cubicBezTo>
                <a:cubicBezTo>
                  <a:pt x="10" y="36"/>
                  <a:pt x="10" y="36"/>
                  <a:pt x="10" y="36"/>
                </a:cubicBezTo>
                <a:cubicBezTo>
                  <a:pt x="10" y="36"/>
                  <a:pt x="10" y="36"/>
                  <a:pt x="9" y="37"/>
                </a:cubicBezTo>
                <a:cubicBezTo>
                  <a:pt x="10" y="36"/>
                  <a:pt x="10" y="36"/>
                  <a:pt x="10" y="36"/>
                </a:cubicBezTo>
                <a:cubicBezTo>
                  <a:pt x="10" y="36"/>
                  <a:pt x="10" y="36"/>
                  <a:pt x="9" y="36"/>
                </a:cubicBezTo>
                <a:cubicBezTo>
                  <a:pt x="9" y="36"/>
                  <a:pt x="9" y="36"/>
                  <a:pt x="9" y="36"/>
                </a:cubicBezTo>
                <a:cubicBezTo>
                  <a:pt x="9" y="36"/>
                  <a:pt x="10" y="35"/>
                  <a:pt x="9" y="36"/>
                </a:cubicBezTo>
                <a:cubicBezTo>
                  <a:pt x="9" y="36"/>
                  <a:pt x="9" y="36"/>
                  <a:pt x="9" y="36"/>
                </a:cubicBezTo>
                <a:cubicBezTo>
                  <a:pt x="8" y="36"/>
                  <a:pt x="8" y="35"/>
                  <a:pt x="8" y="35"/>
                </a:cubicBezTo>
                <a:cubicBezTo>
                  <a:pt x="8" y="36"/>
                  <a:pt x="8" y="36"/>
                  <a:pt x="8" y="36"/>
                </a:cubicBezTo>
                <a:cubicBezTo>
                  <a:pt x="8" y="35"/>
                  <a:pt x="7" y="36"/>
                  <a:pt x="8" y="35"/>
                </a:cubicBezTo>
                <a:cubicBezTo>
                  <a:pt x="8" y="35"/>
                  <a:pt x="8" y="35"/>
                  <a:pt x="8" y="35"/>
                </a:cubicBezTo>
                <a:cubicBezTo>
                  <a:pt x="8" y="35"/>
                  <a:pt x="8" y="35"/>
                  <a:pt x="8" y="35"/>
                </a:cubicBezTo>
                <a:cubicBezTo>
                  <a:pt x="8" y="35"/>
                  <a:pt x="8" y="35"/>
                  <a:pt x="8" y="35"/>
                </a:cubicBezTo>
                <a:cubicBezTo>
                  <a:pt x="8" y="35"/>
                  <a:pt x="8" y="35"/>
                  <a:pt x="8" y="35"/>
                </a:cubicBezTo>
                <a:cubicBezTo>
                  <a:pt x="8" y="35"/>
                  <a:pt x="8" y="35"/>
                  <a:pt x="7" y="35"/>
                </a:cubicBezTo>
                <a:cubicBezTo>
                  <a:pt x="8" y="34"/>
                  <a:pt x="7" y="35"/>
                  <a:pt x="8" y="34"/>
                </a:cubicBezTo>
                <a:cubicBezTo>
                  <a:pt x="7" y="34"/>
                  <a:pt x="8" y="34"/>
                  <a:pt x="7" y="34"/>
                </a:cubicBezTo>
                <a:cubicBezTo>
                  <a:pt x="7" y="34"/>
                  <a:pt x="7" y="34"/>
                  <a:pt x="7" y="34"/>
                </a:cubicBezTo>
                <a:cubicBezTo>
                  <a:pt x="7" y="34"/>
                  <a:pt x="7" y="34"/>
                  <a:pt x="7" y="34"/>
                </a:cubicBezTo>
                <a:cubicBezTo>
                  <a:pt x="7" y="34"/>
                  <a:pt x="7" y="34"/>
                  <a:pt x="7" y="33"/>
                </a:cubicBezTo>
                <a:cubicBezTo>
                  <a:pt x="7" y="33"/>
                  <a:pt x="7" y="33"/>
                  <a:pt x="7" y="33"/>
                </a:cubicBezTo>
                <a:cubicBezTo>
                  <a:pt x="7" y="33"/>
                  <a:pt x="7" y="33"/>
                  <a:pt x="7" y="33"/>
                </a:cubicBezTo>
                <a:cubicBezTo>
                  <a:pt x="7" y="33"/>
                  <a:pt x="7" y="33"/>
                  <a:pt x="7" y="33"/>
                </a:cubicBezTo>
                <a:cubicBezTo>
                  <a:pt x="6" y="34"/>
                  <a:pt x="7" y="32"/>
                  <a:pt x="7" y="33"/>
                </a:cubicBezTo>
                <a:cubicBezTo>
                  <a:pt x="7" y="32"/>
                  <a:pt x="8" y="31"/>
                  <a:pt x="8" y="31"/>
                </a:cubicBezTo>
                <a:cubicBezTo>
                  <a:pt x="8" y="31"/>
                  <a:pt x="8" y="31"/>
                  <a:pt x="8" y="31"/>
                </a:cubicBezTo>
                <a:cubicBezTo>
                  <a:pt x="9" y="30"/>
                  <a:pt x="8" y="31"/>
                  <a:pt x="9" y="30"/>
                </a:cubicBezTo>
                <a:cubicBezTo>
                  <a:pt x="9" y="31"/>
                  <a:pt x="9" y="31"/>
                  <a:pt x="9" y="31"/>
                </a:cubicBezTo>
                <a:cubicBezTo>
                  <a:pt x="9" y="31"/>
                  <a:pt x="9" y="31"/>
                  <a:pt x="9" y="31"/>
                </a:cubicBezTo>
                <a:cubicBezTo>
                  <a:pt x="9" y="31"/>
                  <a:pt x="9" y="31"/>
                  <a:pt x="9" y="30"/>
                </a:cubicBezTo>
                <a:cubicBezTo>
                  <a:pt x="9" y="32"/>
                  <a:pt x="10" y="31"/>
                  <a:pt x="10" y="32"/>
                </a:cubicBezTo>
                <a:cubicBezTo>
                  <a:pt x="10" y="32"/>
                  <a:pt x="10" y="32"/>
                  <a:pt x="10" y="32"/>
                </a:cubicBezTo>
                <a:cubicBezTo>
                  <a:pt x="10" y="33"/>
                  <a:pt x="11" y="32"/>
                  <a:pt x="11" y="32"/>
                </a:cubicBezTo>
                <a:cubicBezTo>
                  <a:pt x="10" y="33"/>
                  <a:pt x="10" y="33"/>
                  <a:pt x="10" y="33"/>
                </a:cubicBezTo>
                <a:cubicBezTo>
                  <a:pt x="11" y="33"/>
                  <a:pt x="11" y="32"/>
                  <a:pt x="11" y="32"/>
                </a:cubicBezTo>
                <a:cubicBezTo>
                  <a:pt x="11" y="32"/>
                  <a:pt x="11" y="33"/>
                  <a:pt x="11" y="33"/>
                </a:cubicBezTo>
                <a:cubicBezTo>
                  <a:pt x="11" y="33"/>
                  <a:pt x="11" y="33"/>
                  <a:pt x="11" y="34"/>
                </a:cubicBezTo>
                <a:cubicBezTo>
                  <a:pt x="11" y="33"/>
                  <a:pt x="11" y="34"/>
                  <a:pt x="12" y="33"/>
                </a:cubicBezTo>
                <a:cubicBezTo>
                  <a:pt x="11" y="34"/>
                  <a:pt x="12" y="33"/>
                  <a:pt x="11" y="34"/>
                </a:cubicBezTo>
                <a:cubicBezTo>
                  <a:pt x="11" y="35"/>
                  <a:pt x="12" y="34"/>
                  <a:pt x="12" y="34"/>
                </a:cubicBezTo>
                <a:cubicBezTo>
                  <a:pt x="12" y="34"/>
                  <a:pt x="12" y="34"/>
                  <a:pt x="12" y="34"/>
                </a:cubicBezTo>
                <a:cubicBezTo>
                  <a:pt x="12" y="34"/>
                  <a:pt x="13" y="34"/>
                  <a:pt x="12" y="35"/>
                </a:cubicBezTo>
                <a:cubicBezTo>
                  <a:pt x="13" y="34"/>
                  <a:pt x="13" y="35"/>
                  <a:pt x="13" y="35"/>
                </a:cubicBezTo>
                <a:cubicBezTo>
                  <a:pt x="13" y="34"/>
                  <a:pt x="13" y="34"/>
                  <a:pt x="13" y="34"/>
                </a:cubicBezTo>
                <a:cubicBezTo>
                  <a:pt x="13" y="34"/>
                  <a:pt x="13" y="34"/>
                  <a:pt x="13" y="34"/>
                </a:cubicBezTo>
                <a:cubicBezTo>
                  <a:pt x="13" y="34"/>
                  <a:pt x="13" y="34"/>
                  <a:pt x="13" y="34"/>
                </a:cubicBezTo>
                <a:cubicBezTo>
                  <a:pt x="13" y="34"/>
                  <a:pt x="13" y="35"/>
                  <a:pt x="13" y="35"/>
                </a:cubicBezTo>
                <a:cubicBezTo>
                  <a:pt x="13" y="35"/>
                  <a:pt x="13" y="35"/>
                  <a:pt x="14" y="34"/>
                </a:cubicBezTo>
                <a:cubicBezTo>
                  <a:pt x="14" y="34"/>
                  <a:pt x="14" y="34"/>
                  <a:pt x="14" y="34"/>
                </a:cubicBezTo>
                <a:cubicBezTo>
                  <a:pt x="14" y="34"/>
                  <a:pt x="14" y="34"/>
                  <a:pt x="14" y="34"/>
                </a:cubicBezTo>
                <a:cubicBezTo>
                  <a:pt x="14" y="34"/>
                  <a:pt x="13" y="35"/>
                  <a:pt x="13" y="35"/>
                </a:cubicBezTo>
                <a:cubicBezTo>
                  <a:pt x="13" y="35"/>
                  <a:pt x="14" y="34"/>
                  <a:pt x="14" y="35"/>
                </a:cubicBezTo>
                <a:cubicBezTo>
                  <a:pt x="14" y="35"/>
                  <a:pt x="13" y="35"/>
                  <a:pt x="13" y="35"/>
                </a:cubicBezTo>
                <a:cubicBezTo>
                  <a:pt x="13" y="35"/>
                  <a:pt x="13" y="35"/>
                  <a:pt x="13" y="35"/>
                </a:cubicBezTo>
                <a:cubicBezTo>
                  <a:pt x="14" y="35"/>
                  <a:pt x="14" y="35"/>
                  <a:pt x="14" y="35"/>
                </a:cubicBezTo>
                <a:cubicBezTo>
                  <a:pt x="14" y="35"/>
                  <a:pt x="14" y="36"/>
                  <a:pt x="14" y="36"/>
                </a:cubicBezTo>
                <a:cubicBezTo>
                  <a:pt x="14" y="36"/>
                  <a:pt x="15" y="36"/>
                  <a:pt x="14" y="37"/>
                </a:cubicBezTo>
                <a:cubicBezTo>
                  <a:pt x="14" y="37"/>
                  <a:pt x="14" y="37"/>
                  <a:pt x="14" y="37"/>
                </a:cubicBezTo>
                <a:cubicBezTo>
                  <a:pt x="14" y="37"/>
                  <a:pt x="14" y="37"/>
                  <a:pt x="14" y="37"/>
                </a:cubicBezTo>
                <a:cubicBezTo>
                  <a:pt x="14" y="37"/>
                  <a:pt x="15" y="37"/>
                  <a:pt x="15" y="36"/>
                </a:cubicBezTo>
                <a:cubicBezTo>
                  <a:pt x="15" y="36"/>
                  <a:pt x="15" y="36"/>
                  <a:pt x="15" y="36"/>
                </a:cubicBezTo>
                <a:cubicBezTo>
                  <a:pt x="16" y="35"/>
                  <a:pt x="15" y="37"/>
                  <a:pt x="16" y="36"/>
                </a:cubicBezTo>
                <a:cubicBezTo>
                  <a:pt x="16" y="36"/>
                  <a:pt x="16" y="36"/>
                  <a:pt x="16" y="37"/>
                </a:cubicBezTo>
                <a:cubicBezTo>
                  <a:pt x="16" y="36"/>
                  <a:pt x="16" y="37"/>
                  <a:pt x="16" y="37"/>
                </a:cubicBezTo>
                <a:cubicBezTo>
                  <a:pt x="16" y="37"/>
                  <a:pt x="16" y="37"/>
                  <a:pt x="16" y="37"/>
                </a:cubicBezTo>
                <a:cubicBezTo>
                  <a:pt x="16" y="37"/>
                  <a:pt x="17" y="37"/>
                  <a:pt x="17" y="37"/>
                </a:cubicBezTo>
                <a:cubicBezTo>
                  <a:pt x="16" y="37"/>
                  <a:pt x="16" y="38"/>
                  <a:pt x="16" y="38"/>
                </a:cubicBezTo>
                <a:cubicBezTo>
                  <a:pt x="17" y="37"/>
                  <a:pt x="17" y="37"/>
                  <a:pt x="17" y="37"/>
                </a:cubicBezTo>
                <a:cubicBezTo>
                  <a:pt x="17" y="37"/>
                  <a:pt x="17" y="37"/>
                  <a:pt x="17" y="37"/>
                </a:cubicBezTo>
                <a:cubicBezTo>
                  <a:pt x="17" y="38"/>
                  <a:pt x="17" y="38"/>
                  <a:pt x="17" y="38"/>
                </a:cubicBezTo>
                <a:cubicBezTo>
                  <a:pt x="16" y="39"/>
                  <a:pt x="18" y="37"/>
                  <a:pt x="17" y="38"/>
                </a:cubicBezTo>
                <a:cubicBezTo>
                  <a:pt x="18" y="38"/>
                  <a:pt x="18" y="38"/>
                  <a:pt x="18" y="38"/>
                </a:cubicBezTo>
                <a:cubicBezTo>
                  <a:pt x="18" y="38"/>
                  <a:pt x="18" y="38"/>
                  <a:pt x="18" y="38"/>
                </a:cubicBezTo>
                <a:cubicBezTo>
                  <a:pt x="18" y="38"/>
                  <a:pt x="18" y="39"/>
                  <a:pt x="18" y="39"/>
                </a:cubicBezTo>
                <a:cubicBezTo>
                  <a:pt x="18" y="38"/>
                  <a:pt x="18" y="38"/>
                  <a:pt x="19" y="38"/>
                </a:cubicBezTo>
                <a:cubicBezTo>
                  <a:pt x="18" y="39"/>
                  <a:pt x="19" y="38"/>
                  <a:pt x="19" y="38"/>
                </a:cubicBezTo>
                <a:cubicBezTo>
                  <a:pt x="19" y="38"/>
                  <a:pt x="19" y="38"/>
                  <a:pt x="19" y="39"/>
                </a:cubicBezTo>
                <a:cubicBezTo>
                  <a:pt x="19" y="39"/>
                  <a:pt x="19" y="37"/>
                  <a:pt x="19" y="38"/>
                </a:cubicBezTo>
                <a:cubicBezTo>
                  <a:pt x="19" y="38"/>
                  <a:pt x="19" y="38"/>
                  <a:pt x="19" y="38"/>
                </a:cubicBezTo>
                <a:cubicBezTo>
                  <a:pt x="19" y="38"/>
                  <a:pt x="18" y="40"/>
                  <a:pt x="19" y="40"/>
                </a:cubicBezTo>
                <a:cubicBezTo>
                  <a:pt x="19" y="39"/>
                  <a:pt x="19" y="39"/>
                  <a:pt x="19" y="39"/>
                </a:cubicBezTo>
                <a:cubicBezTo>
                  <a:pt x="19" y="39"/>
                  <a:pt x="18" y="41"/>
                  <a:pt x="19" y="40"/>
                </a:cubicBezTo>
                <a:cubicBezTo>
                  <a:pt x="19" y="39"/>
                  <a:pt x="19" y="39"/>
                  <a:pt x="19" y="39"/>
                </a:cubicBezTo>
                <a:cubicBezTo>
                  <a:pt x="19" y="40"/>
                  <a:pt x="19" y="39"/>
                  <a:pt x="19" y="40"/>
                </a:cubicBezTo>
                <a:cubicBezTo>
                  <a:pt x="19" y="40"/>
                  <a:pt x="19" y="40"/>
                  <a:pt x="19" y="40"/>
                </a:cubicBezTo>
                <a:cubicBezTo>
                  <a:pt x="19" y="40"/>
                  <a:pt x="19" y="41"/>
                  <a:pt x="20" y="40"/>
                </a:cubicBezTo>
                <a:cubicBezTo>
                  <a:pt x="20" y="40"/>
                  <a:pt x="20" y="40"/>
                  <a:pt x="20" y="40"/>
                </a:cubicBezTo>
                <a:cubicBezTo>
                  <a:pt x="20" y="40"/>
                  <a:pt x="20" y="40"/>
                  <a:pt x="20" y="40"/>
                </a:cubicBezTo>
                <a:cubicBezTo>
                  <a:pt x="20" y="40"/>
                  <a:pt x="20" y="40"/>
                  <a:pt x="20" y="40"/>
                </a:cubicBezTo>
                <a:cubicBezTo>
                  <a:pt x="20" y="39"/>
                  <a:pt x="21" y="40"/>
                  <a:pt x="21" y="40"/>
                </a:cubicBezTo>
                <a:cubicBezTo>
                  <a:pt x="20" y="40"/>
                  <a:pt x="20" y="40"/>
                  <a:pt x="20" y="41"/>
                </a:cubicBezTo>
                <a:cubicBezTo>
                  <a:pt x="21" y="40"/>
                  <a:pt x="21" y="40"/>
                  <a:pt x="21" y="40"/>
                </a:cubicBezTo>
                <a:cubicBezTo>
                  <a:pt x="21" y="40"/>
                  <a:pt x="21" y="39"/>
                  <a:pt x="22" y="39"/>
                </a:cubicBezTo>
                <a:cubicBezTo>
                  <a:pt x="21" y="39"/>
                  <a:pt x="21" y="39"/>
                  <a:pt x="21" y="39"/>
                </a:cubicBezTo>
                <a:cubicBezTo>
                  <a:pt x="21" y="40"/>
                  <a:pt x="21" y="39"/>
                  <a:pt x="21" y="39"/>
                </a:cubicBezTo>
                <a:cubicBezTo>
                  <a:pt x="21" y="39"/>
                  <a:pt x="21" y="40"/>
                  <a:pt x="21" y="40"/>
                </a:cubicBezTo>
                <a:cubicBezTo>
                  <a:pt x="22" y="39"/>
                  <a:pt x="21" y="40"/>
                  <a:pt x="22" y="40"/>
                </a:cubicBezTo>
                <a:cubicBezTo>
                  <a:pt x="21" y="40"/>
                  <a:pt x="21" y="40"/>
                  <a:pt x="21" y="40"/>
                </a:cubicBezTo>
                <a:cubicBezTo>
                  <a:pt x="22" y="40"/>
                  <a:pt x="21" y="41"/>
                  <a:pt x="22" y="40"/>
                </a:cubicBezTo>
                <a:cubicBezTo>
                  <a:pt x="22" y="41"/>
                  <a:pt x="23" y="41"/>
                  <a:pt x="22" y="41"/>
                </a:cubicBezTo>
                <a:cubicBezTo>
                  <a:pt x="22" y="42"/>
                  <a:pt x="23" y="41"/>
                  <a:pt x="23" y="41"/>
                </a:cubicBezTo>
                <a:cubicBezTo>
                  <a:pt x="22" y="42"/>
                  <a:pt x="22" y="42"/>
                  <a:pt x="22" y="42"/>
                </a:cubicBezTo>
                <a:cubicBezTo>
                  <a:pt x="23" y="41"/>
                  <a:pt x="23" y="41"/>
                  <a:pt x="23" y="41"/>
                </a:cubicBezTo>
                <a:cubicBezTo>
                  <a:pt x="23" y="41"/>
                  <a:pt x="23" y="41"/>
                  <a:pt x="23" y="42"/>
                </a:cubicBezTo>
                <a:cubicBezTo>
                  <a:pt x="23" y="41"/>
                  <a:pt x="23" y="41"/>
                  <a:pt x="23" y="41"/>
                </a:cubicBezTo>
                <a:cubicBezTo>
                  <a:pt x="23" y="42"/>
                  <a:pt x="23" y="42"/>
                  <a:pt x="23" y="42"/>
                </a:cubicBezTo>
                <a:cubicBezTo>
                  <a:pt x="23" y="41"/>
                  <a:pt x="23" y="42"/>
                  <a:pt x="23" y="42"/>
                </a:cubicBezTo>
                <a:cubicBezTo>
                  <a:pt x="23" y="42"/>
                  <a:pt x="23" y="42"/>
                  <a:pt x="23" y="42"/>
                </a:cubicBezTo>
                <a:cubicBezTo>
                  <a:pt x="23" y="41"/>
                  <a:pt x="24" y="41"/>
                  <a:pt x="24" y="41"/>
                </a:cubicBezTo>
                <a:cubicBezTo>
                  <a:pt x="24" y="42"/>
                  <a:pt x="24" y="41"/>
                  <a:pt x="24" y="42"/>
                </a:cubicBezTo>
                <a:cubicBezTo>
                  <a:pt x="24" y="41"/>
                  <a:pt x="24" y="41"/>
                  <a:pt x="24" y="41"/>
                </a:cubicBezTo>
                <a:cubicBezTo>
                  <a:pt x="24" y="41"/>
                  <a:pt x="24" y="41"/>
                  <a:pt x="24" y="41"/>
                </a:cubicBezTo>
                <a:cubicBezTo>
                  <a:pt x="24" y="41"/>
                  <a:pt x="24" y="41"/>
                  <a:pt x="24" y="41"/>
                </a:cubicBezTo>
                <a:cubicBezTo>
                  <a:pt x="24" y="41"/>
                  <a:pt x="24" y="41"/>
                  <a:pt x="24" y="41"/>
                </a:cubicBezTo>
                <a:cubicBezTo>
                  <a:pt x="24" y="41"/>
                  <a:pt x="24" y="41"/>
                  <a:pt x="24" y="41"/>
                </a:cubicBezTo>
                <a:cubicBezTo>
                  <a:pt x="24" y="41"/>
                  <a:pt x="24" y="41"/>
                  <a:pt x="24" y="41"/>
                </a:cubicBezTo>
                <a:cubicBezTo>
                  <a:pt x="24" y="41"/>
                  <a:pt x="24" y="41"/>
                  <a:pt x="24" y="41"/>
                </a:cubicBezTo>
                <a:cubicBezTo>
                  <a:pt x="24" y="41"/>
                  <a:pt x="24" y="41"/>
                  <a:pt x="24" y="41"/>
                </a:cubicBezTo>
                <a:cubicBezTo>
                  <a:pt x="24" y="41"/>
                  <a:pt x="24" y="41"/>
                  <a:pt x="24" y="41"/>
                </a:cubicBezTo>
                <a:cubicBezTo>
                  <a:pt x="24" y="41"/>
                  <a:pt x="24" y="41"/>
                  <a:pt x="24" y="41"/>
                </a:cubicBezTo>
                <a:cubicBezTo>
                  <a:pt x="24" y="42"/>
                  <a:pt x="25" y="41"/>
                  <a:pt x="25" y="42"/>
                </a:cubicBezTo>
                <a:cubicBezTo>
                  <a:pt x="25" y="41"/>
                  <a:pt x="25" y="41"/>
                  <a:pt x="25" y="42"/>
                </a:cubicBezTo>
                <a:cubicBezTo>
                  <a:pt x="25" y="42"/>
                  <a:pt x="25" y="42"/>
                  <a:pt x="25" y="42"/>
                </a:cubicBezTo>
                <a:cubicBezTo>
                  <a:pt x="26" y="42"/>
                  <a:pt x="26" y="42"/>
                  <a:pt x="26" y="42"/>
                </a:cubicBezTo>
                <a:cubicBezTo>
                  <a:pt x="26" y="41"/>
                  <a:pt x="26" y="41"/>
                  <a:pt x="26" y="41"/>
                </a:cubicBezTo>
                <a:cubicBezTo>
                  <a:pt x="26" y="41"/>
                  <a:pt x="26" y="41"/>
                  <a:pt x="26" y="41"/>
                </a:cubicBezTo>
                <a:cubicBezTo>
                  <a:pt x="26" y="41"/>
                  <a:pt x="27" y="41"/>
                  <a:pt x="27" y="42"/>
                </a:cubicBezTo>
                <a:cubicBezTo>
                  <a:pt x="27" y="41"/>
                  <a:pt x="27" y="42"/>
                  <a:pt x="27" y="42"/>
                </a:cubicBezTo>
                <a:cubicBezTo>
                  <a:pt x="27" y="42"/>
                  <a:pt x="27" y="42"/>
                  <a:pt x="27" y="42"/>
                </a:cubicBezTo>
                <a:cubicBezTo>
                  <a:pt x="27" y="42"/>
                  <a:pt x="27" y="42"/>
                  <a:pt x="27" y="42"/>
                </a:cubicBezTo>
                <a:cubicBezTo>
                  <a:pt x="27" y="43"/>
                  <a:pt x="28" y="42"/>
                  <a:pt x="28" y="42"/>
                </a:cubicBezTo>
                <a:cubicBezTo>
                  <a:pt x="28" y="42"/>
                  <a:pt x="28" y="42"/>
                  <a:pt x="28" y="42"/>
                </a:cubicBezTo>
                <a:cubicBezTo>
                  <a:pt x="28" y="42"/>
                  <a:pt x="28" y="42"/>
                  <a:pt x="28" y="42"/>
                </a:cubicBezTo>
                <a:cubicBezTo>
                  <a:pt x="28" y="43"/>
                  <a:pt x="28" y="42"/>
                  <a:pt x="28" y="42"/>
                </a:cubicBezTo>
                <a:cubicBezTo>
                  <a:pt x="28" y="42"/>
                  <a:pt x="28" y="42"/>
                  <a:pt x="28" y="42"/>
                </a:cubicBezTo>
                <a:cubicBezTo>
                  <a:pt x="28" y="43"/>
                  <a:pt x="28" y="43"/>
                  <a:pt x="28" y="43"/>
                </a:cubicBezTo>
                <a:cubicBezTo>
                  <a:pt x="28" y="43"/>
                  <a:pt x="28" y="43"/>
                  <a:pt x="28" y="43"/>
                </a:cubicBezTo>
                <a:cubicBezTo>
                  <a:pt x="28" y="43"/>
                  <a:pt x="28" y="43"/>
                  <a:pt x="28" y="43"/>
                </a:cubicBezTo>
                <a:cubicBezTo>
                  <a:pt x="28" y="43"/>
                  <a:pt x="28" y="43"/>
                  <a:pt x="28" y="44"/>
                </a:cubicBezTo>
                <a:cubicBezTo>
                  <a:pt x="28" y="43"/>
                  <a:pt x="28" y="43"/>
                  <a:pt x="29" y="43"/>
                </a:cubicBezTo>
                <a:cubicBezTo>
                  <a:pt x="29" y="43"/>
                  <a:pt x="29" y="43"/>
                  <a:pt x="29" y="43"/>
                </a:cubicBezTo>
                <a:cubicBezTo>
                  <a:pt x="29" y="43"/>
                  <a:pt x="29" y="43"/>
                  <a:pt x="29" y="43"/>
                </a:cubicBezTo>
                <a:cubicBezTo>
                  <a:pt x="29" y="43"/>
                  <a:pt x="29" y="43"/>
                  <a:pt x="29" y="43"/>
                </a:cubicBezTo>
                <a:cubicBezTo>
                  <a:pt x="29" y="43"/>
                  <a:pt x="29" y="43"/>
                  <a:pt x="29" y="43"/>
                </a:cubicBezTo>
                <a:cubicBezTo>
                  <a:pt x="29" y="43"/>
                  <a:pt x="29" y="43"/>
                  <a:pt x="29" y="43"/>
                </a:cubicBezTo>
                <a:cubicBezTo>
                  <a:pt x="29" y="43"/>
                  <a:pt x="29" y="42"/>
                  <a:pt x="29" y="42"/>
                </a:cubicBezTo>
                <a:cubicBezTo>
                  <a:pt x="29" y="43"/>
                  <a:pt x="29" y="43"/>
                  <a:pt x="29" y="43"/>
                </a:cubicBezTo>
                <a:cubicBezTo>
                  <a:pt x="29" y="42"/>
                  <a:pt x="29" y="43"/>
                  <a:pt x="29" y="43"/>
                </a:cubicBezTo>
                <a:cubicBezTo>
                  <a:pt x="29" y="43"/>
                  <a:pt x="29" y="43"/>
                  <a:pt x="29" y="43"/>
                </a:cubicBezTo>
                <a:cubicBezTo>
                  <a:pt x="29" y="43"/>
                  <a:pt x="29" y="44"/>
                  <a:pt x="29" y="44"/>
                </a:cubicBezTo>
                <a:cubicBezTo>
                  <a:pt x="29" y="44"/>
                  <a:pt x="29" y="44"/>
                  <a:pt x="29" y="44"/>
                </a:cubicBezTo>
                <a:cubicBezTo>
                  <a:pt x="28" y="45"/>
                  <a:pt x="29" y="44"/>
                  <a:pt x="28" y="44"/>
                </a:cubicBezTo>
                <a:cubicBezTo>
                  <a:pt x="28" y="44"/>
                  <a:pt x="29" y="44"/>
                  <a:pt x="28" y="44"/>
                </a:cubicBezTo>
                <a:cubicBezTo>
                  <a:pt x="29" y="44"/>
                  <a:pt x="29" y="44"/>
                  <a:pt x="29" y="44"/>
                </a:cubicBezTo>
                <a:cubicBezTo>
                  <a:pt x="29" y="44"/>
                  <a:pt x="28" y="44"/>
                  <a:pt x="28" y="44"/>
                </a:cubicBezTo>
                <a:cubicBezTo>
                  <a:pt x="28" y="44"/>
                  <a:pt x="28" y="44"/>
                  <a:pt x="28" y="45"/>
                </a:cubicBezTo>
                <a:cubicBezTo>
                  <a:pt x="28" y="45"/>
                  <a:pt x="28" y="45"/>
                  <a:pt x="28" y="45"/>
                </a:cubicBezTo>
                <a:cubicBezTo>
                  <a:pt x="28" y="45"/>
                  <a:pt x="28" y="45"/>
                  <a:pt x="28" y="45"/>
                </a:cubicBezTo>
                <a:cubicBezTo>
                  <a:pt x="28" y="45"/>
                  <a:pt x="27" y="45"/>
                  <a:pt x="27" y="45"/>
                </a:cubicBezTo>
                <a:cubicBezTo>
                  <a:pt x="27" y="45"/>
                  <a:pt x="27" y="45"/>
                  <a:pt x="27" y="45"/>
                </a:cubicBezTo>
                <a:cubicBezTo>
                  <a:pt x="27" y="44"/>
                  <a:pt x="27" y="44"/>
                  <a:pt x="27" y="44"/>
                </a:cubicBezTo>
                <a:cubicBezTo>
                  <a:pt x="27" y="44"/>
                  <a:pt x="27" y="45"/>
                  <a:pt x="27" y="45"/>
                </a:cubicBezTo>
                <a:cubicBezTo>
                  <a:pt x="28" y="44"/>
                  <a:pt x="28" y="44"/>
                  <a:pt x="28" y="43"/>
                </a:cubicBezTo>
                <a:cubicBezTo>
                  <a:pt x="28" y="43"/>
                  <a:pt x="27" y="44"/>
                  <a:pt x="27" y="44"/>
                </a:cubicBezTo>
                <a:cubicBezTo>
                  <a:pt x="27" y="44"/>
                  <a:pt x="27" y="43"/>
                  <a:pt x="27" y="43"/>
                </a:cubicBezTo>
                <a:cubicBezTo>
                  <a:pt x="27" y="44"/>
                  <a:pt x="26" y="44"/>
                  <a:pt x="26" y="45"/>
                </a:cubicBezTo>
                <a:cubicBezTo>
                  <a:pt x="26" y="45"/>
                  <a:pt x="27" y="45"/>
                  <a:pt x="26" y="45"/>
                </a:cubicBezTo>
                <a:cubicBezTo>
                  <a:pt x="26" y="45"/>
                  <a:pt x="26" y="46"/>
                  <a:pt x="26" y="46"/>
                </a:cubicBezTo>
                <a:cubicBezTo>
                  <a:pt x="26" y="45"/>
                  <a:pt x="26" y="46"/>
                  <a:pt x="26" y="45"/>
                </a:cubicBezTo>
                <a:cubicBezTo>
                  <a:pt x="26" y="45"/>
                  <a:pt x="26" y="45"/>
                  <a:pt x="26" y="45"/>
                </a:cubicBezTo>
                <a:cubicBezTo>
                  <a:pt x="26" y="45"/>
                  <a:pt x="26" y="45"/>
                  <a:pt x="26" y="45"/>
                </a:cubicBezTo>
                <a:cubicBezTo>
                  <a:pt x="26" y="45"/>
                  <a:pt x="26" y="44"/>
                  <a:pt x="26" y="44"/>
                </a:cubicBezTo>
                <a:cubicBezTo>
                  <a:pt x="26" y="44"/>
                  <a:pt x="26" y="44"/>
                  <a:pt x="26" y="44"/>
                </a:cubicBezTo>
                <a:cubicBezTo>
                  <a:pt x="26" y="44"/>
                  <a:pt x="25" y="45"/>
                  <a:pt x="25" y="45"/>
                </a:cubicBezTo>
                <a:cubicBezTo>
                  <a:pt x="25" y="45"/>
                  <a:pt x="25" y="45"/>
                  <a:pt x="25" y="45"/>
                </a:cubicBezTo>
                <a:cubicBezTo>
                  <a:pt x="25" y="46"/>
                  <a:pt x="25" y="45"/>
                  <a:pt x="24" y="46"/>
                </a:cubicBezTo>
                <a:cubicBezTo>
                  <a:pt x="24" y="46"/>
                  <a:pt x="25" y="45"/>
                  <a:pt x="25" y="45"/>
                </a:cubicBezTo>
                <a:cubicBezTo>
                  <a:pt x="25" y="45"/>
                  <a:pt x="24" y="45"/>
                  <a:pt x="24" y="45"/>
                </a:cubicBezTo>
                <a:cubicBezTo>
                  <a:pt x="24" y="45"/>
                  <a:pt x="25" y="44"/>
                  <a:pt x="25" y="44"/>
                </a:cubicBezTo>
                <a:cubicBezTo>
                  <a:pt x="25" y="43"/>
                  <a:pt x="25" y="43"/>
                  <a:pt x="25" y="43"/>
                </a:cubicBezTo>
                <a:cubicBezTo>
                  <a:pt x="25" y="43"/>
                  <a:pt x="24" y="45"/>
                  <a:pt x="24" y="46"/>
                </a:cubicBezTo>
                <a:cubicBezTo>
                  <a:pt x="24" y="46"/>
                  <a:pt x="24" y="46"/>
                  <a:pt x="24" y="46"/>
                </a:cubicBezTo>
                <a:cubicBezTo>
                  <a:pt x="24" y="45"/>
                  <a:pt x="23" y="46"/>
                  <a:pt x="23" y="46"/>
                </a:cubicBezTo>
                <a:cubicBezTo>
                  <a:pt x="24" y="45"/>
                  <a:pt x="24" y="45"/>
                  <a:pt x="24" y="45"/>
                </a:cubicBezTo>
                <a:cubicBezTo>
                  <a:pt x="24" y="45"/>
                  <a:pt x="23" y="45"/>
                  <a:pt x="23" y="45"/>
                </a:cubicBezTo>
                <a:cubicBezTo>
                  <a:pt x="23" y="45"/>
                  <a:pt x="24" y="44"/>
                  <a:pt x="24" y="44"/>
                </a:cubicBezTo>
                <a:cubicBezTo>
                  <a:pt x="24" y="44"/>
                  <a:pt x="23" y="45"/>
                  <a:pt x="23" y="46"/>
                </a:cubicBezTo>
                <a:cubicBezTo>
                  <a:pt x="23" y="45"/>
                  <a:pt x="23" y="45"/>
                  <a:pt x="23" y="45"/>
                </a:cubicBezTo>
                <a:cubicBezTo>
                  <a:pt x="23" y="46"/>
                  <a:pt x="23" y="46"/>
                  <a:pt x="23" y="46"/>
                </a:cubicBezTo>
                <a:cubicBezTo>
                  <a:pt x="22" y="46"/>
                  <a:pt x="22" y="46"/>
                  <a:pt x="22" y="46"/>
                </a:cubicBezTo>
                <a:cubicBezTo>
                  <a:pt x="23" y="46"/>
                  <a:pt x="23" y="46"/>
                  <a:pt x="23" y="45"/>
                </a:cubicBezTo>
                <a:cubicBezTo>
                  <a:pt x="23" y="45"/>
                  <a:pt x="23" y="45"/>
                  <a:pt x="23" y="45"/>
                </a:cubicBezTo>
                <a:cubicBezTo>
                  <a:pt x="23" y="44"/>
                  <a:pt x="24" y="43"/>
                  <a:pt x="25" y="42"/>
                </a:cubicBezTo>
                <a:cubicBezTo>
                  <a:pt x="24" y="42"/>
                  <a:pt x="24" y="42"/>
                  <a:pt x="24" y="42"/>
                </a:cubicBezTo>
                <a:cubicBezTo>
                  <a:pt x="24" y="42"/>
                  <a:pt x="24" y="42"/>
                  <a:pt x="24" y="42"/>
                </a:cubicBezTo>
                <a:cubicBezTo>
                  <a:pt x="24" y="42"/>
                  <a:pt x="23" y="44"/>
                  <a:pt x="23" y="45"/>
                </a:cubicBezTo>
                <a:cubicBezTo>
                  <a:pt x="23" y="45"/>
                  <a:pt x="23" y="44"/>
                  <a:pt x="23" y="43"/>
                </a:cubicBezTo>
                <a:cubicBezTo>
                  <a:pt x="23" y="43"/>
                  <a:pt x="22" y="45"/>
                  <a:pt x="22" y="45"/>
                </a:cubicBezTo>
                <a:cubicBezTo>
                  <a:pt x="22" y="45"/>
                  <a:pt x="22" y="45"/>
                  <a:pt x="22" y="45"/>
                </a:cubicBezTo>
                <a:cubicBezTo>
                  <a:pt x="22" y="45"/>
                  <a:pt x="22" y="45"/>
                  <a:pt x="22" y="45"/>
                </a:cubicBezTo>
                <a:cubicBezTo>
                  <a:pt x="22" y="45"/>
                  <a:pt x="22" y="44"/>
                  <a:pt x="22" y="44"/>
                </a:cubicBezTo>
                <a:cubicBezTo>
                  <a:pt x="22" y="45"/>
                  <a:pt x="22" y="45"/>
                  <a:pt x="22" y="45"/>
                </a:cubicBezTo>
                <a:cubicBezTo>
                  <a:pt x="22" y="45"/>
                  <a:pt x="22" y="44"/>
                  <a:pt x="22" y="44"/>
                </a:cubicBezTo>
                <a:cubicBezTo>
                  <a:pt x="22" y="43"/>
                  <a:pt x="22" y="44"/>
                  <a:pt x="22" y="45"/>
                </a:cubicBezTo>
                <a:cubicBezTo>
                  <a:pt x="22" y="44"/>
                  <a:pt x="22" y="44"/>
                  <a:pt x="22" y="43"/>
                </a:cubicBezTo>
                <a:cubicBezTo>
                  <a:pt x="22" y="44"/>
                  <a:pt x="22" y="44"/>
                  <a:pt x="22" y="45"/>
                </a:cubicBezTo>
                <a:cubicBezTo>
                  <a:pt x="21" y="45"/>
                  <a:pt x="21" y="45"/>
                  <a:pt x="21" y="44"/>
                </a:cubicBezTo>
                <a:cubicBezTo>
                  <a:pt x="22" y="44"/>
                  <a:pt x="22" y="43"/>
                  <a:pt x="23" y="42"/>
                </a:cubicBezTo>
                <a:cubicBezTo>
                  <a:pt x="21" y="44"/>
                  <a:pt x="21" y="44"/>
                  <a:pt x="21" y="44"/>
                </a:cubicBezTo>
                <a:cubicBezTo>
                  <a:pt x="21" y="44"/>
                  <a:pt x="22" y="43"/>
                  <a:pt x="22" y="43"/>
                </a:cubicBezTo>
                <a:cubicBezTo>
                  <a:pt x="21" y="44"/>
                  <a:pt x="21" y="44"/>
                  <a:pt x="21" y="44"/>
                </a:cubicBezTo>
                <a:cubicBezTo>
                  <a:pt x="21" y="44"/>
                  <a:pt x="21" y="44"/>
                  <a:pt x="21" y="44"/>
                </a:cubicBezTo>
                <a:cubicBezTo>
                  <a:pt x="21" y="43"/>
                  <a:pt x="21" y="43"/>
                  <a:pt x="21" y="43"/>
                </a:cubicBezTo>
                <a:cubicBezTo>
                  <a:pt x="21" y="43"/>
                  <a:pt x="21" y="43"/>
                  <a:pt x="21" y="43"/>
                </a:cubicBezTo>
                <a:cubicBezTo>
                  <a:pt x="21" y="43"/>
                  <a:pt x="20" y="44"/>
                  <a:pt x="20" y="44"/>
                </a:cubicBezTo>
                <a:cubicBezTo>
                  <a:pt x="20" y="44"/>
                  <a:pt x="20" y="43"/>
                  <a:pt x="20" y="43"/>
                </a:cubicBezTo>
                <a:cubicBezTo>
                  <a:pt x="20" y="43"/>
                  <a:pt x="20" y="43"/>
                  <a:pt x="20" y="44"/>
                </a:cubicBezTo>
                <a:cubicBezTo>
                  <a:pt x="20" y="44"/>
                  <a:pt x="20" y="44"/>
                  <a:pt x="20" y="43"/>
                </a:cubicBezTo>
                <a:cubicBezTo>
                  <a:pt x="19" y="44"/>
                  <a:pt x="19" y="44"/>
                  <a:pt x="19" y="44"/>
                </a:cubicBezTo>
                <a:cubicBezTo>
                  <a:pt x="19" y="44"/>
                  <a:pt x="20" y="43"/>
                  <a:pt x="20" y="43"/>
                </a:cubicBezTo>
                <a:cubicBezTo>
                  <a:pt x="20" y="43"/>
                  <a:pt x="20" y="43"/>
                  <a:pt x="20" y="43"/>
                </a:cubicBezTo>
                <a:cubicBezTo>
                  <a:pt x="20" y="43"/>
                  <a:pt x="20" y="42"/>
                  <a:pt x="21" y="42"/>
                </a:cubicBezTo>
                <a:cubicBezTo>
                  <a:pt x="20" y="42"/>
                  <a:pt x="20" y="43"/>
                  <a:pt x="19" y="43"/>
                </a:cubicBezTo>
                <a:cubicBezTo>
                  <a:pt x="19" y="43"/>
                  <a:pt x="19" y="43"/>
                  <a:pt x="19" y="43"/>
                </a:cubicBezTo>
                <a:cubicBezTo>
                  <a:pt x="19" y="43"/>
                  <a:pt x="19" y="43"/>
                  <a:pt x="19" y="43"/>
                </a:cubicBezTo>
                <a:cubicBezTo>
                  <a:pt x="19" y="43"/>
                  <a:pt x="19" y="43"/>
                  <a:pt x="19" y="43"/>
                </a:cubicBezTo>
                <a:cubicBezTo>
                  <a:pt x="19" y="43"/>
                  <a:pt x="19" y="43"/>
                  <a:pt x="19" y="43"/>
                </a:cubicBezTo>
                <a:cubicBezTo>
                  <a:pt x="19" y="43"/>
                  <a:pt x="19" y="43"/>
                  <a:pt x="19" y="42"/>
                </a:cubicBezTo>
                <a:cubicBezTo>
                  <a:pt x="19" y="42"/>
                  <a:pt x="19" y="43"/>
                  <a:pt x="19" y="43"/>
                </a:cubicBezTo>
                <a:cubicBezTo>
                  <a:pt x="19" y="42"/>
                  <a:pt x="20" y="42"/>
                  <a:pt x="20" y="42"/>
                </a:cubicBezTo>
                <a:cubicBezTo>
                  <a:pt x="20" y="42"/>
                  <a:pt x="20" y="42"/>
                  <a:pt x="20" y="42"/>
                </a:cubicBezTo>
                <a:cubicBezTo>
                  <a:pt x="20" y="42"/>
                  <a:pt x="20" y="41"/>
                  <a:pt x="20" y="41"/>
                </a:cubicBezTo>
                <a:cubicBezTo>
                  <a:pt x="20" y="41"/>
                  <a:pt x="20" y="41"/>
                  <a:pt x="20" y="41"/>
                </a:cubicBezTo>
                <a:cubicBezTo>
                  <a:pt x="20" y="41"/>
                  <a:pt x="20" y="41"/>
                  <a:pt x="20" y="41"/>
                </a:cubicBezTo>
                <a:cubicBezTo>
                  <a:pt x="20" y="41"/>
                  <a:pt x="20" y="41"/>
                  <a:pt x="20" y="41"/>
                </a:cubicBezTo>
                <a:cubicBezTo>
                  <a:pt x="20" y="41"/>
                  <a:pt x="20" y="41"/>
                  <a:pt x="20" y="41"/>
                </a:cubicBezTo>
                <a:cubicBezTo>
                  <a:pt x="19" y="42"/>
                  <a:pt x="19" y="42"/>
                  <a:pt x="19" y="43"/>
                </a:cubicBezTo>
                <a:cubicBezTo>
                  <a:pt x="19" y="42"/>
                  <a:pt x="19" y="42"/>
                  <a:pt x="19" y="42"/>
                </a:cubicBezTo>
                <a:cubicBezTo>
                  <a:pt x="18" y="43"/>
                  <a:pt x="19" y="43"/>
                  <a:pt x="18" y="43"/>
                </a:cubicBezTo>
                <a:cubicBezTo>
                  <a:pt x="18" y="43"/>
                  <a:pt x="18" y="43"/>
                  <a:pt x="18" y="42"/>
                </a:cubicBezTo>
                <a:cubicBezTo>
                  <a:pt x="18" y="43"/>
                  <a:pt x="19" y="41"/>
                  <a:pt x="18" y="42"/>
                </a:cubicBezTo>
                <a:cubicBezTo>
                  <a:pt x="18" y="42"/>
                  <a:pt x="18" y="43"/>
                  <a:pt x="18" y="43"/>
                </a:cubicBezTo>
                <a:cubicBezTo>
                  <a:pt x="18" y="43"/>
                  <a:pt x="18" y="42"/>
                  <a:pt x="18" y="42"/>
                </a:cubicBezTo>
                <a:cubicBezTo>
                  <a:pt x="17" y="43"/>
                  <a:pt x="17" y="43"/>
                  <a:pt x="17" y="43"/>
                </a:cubicBezTo>
                <a:cubicBezTo>
                  <a:pt x="17" y="43"/>
                  <a:pt x="18" y="43"/>
                  <a:pt x="18" y="42"/>
                </a:cubicBezTo>
                <a:cubicBezTo>
                  <a:pt x="17" y="43"/>
                  <a:pt x="17" y="43"/>
                  <a:pt x="17" y="42"/>
                </a:cubicBezTo>
                <a:cubicBezTo>
                  <a:pt x="17" y="42"/>
                  <a:pt x="17" y="43"/>
                  <a:pt x="17" y="43"/>
                </a:cubicBezTo>
                <a:cubicBezTo>
                  <a:pt x="17" y="43"/>
                  <a:pt x="17" y="42"/>
                  <a:pt x="17" y="42"/>
                </a:cubicBezTo>
                <a:cubicBezTo>
                  <a:pt x="17" y="42"/>
                  <a:pt x="17" y="43"/>
                  <a:pt x="16" y="43"/>
                </a:cubicBezTo>
                <a:cubicBezTo>
                  <a:pt x="17" y="42"/>
                  <a:pt x="17" y="42"/>
                  <a:pt x="17" y="42"/>
                </a:cubicBezTo>
                <a:cubicBezTo>
                  <a:pt x="17" y="42"/>
                  <a:pt x="16" y="42"/>
                  <a:pt x="17" y="42"/>
                </a:cubicBezTo>
                <a:cubicBezTo>
                  <a:pt x="16" y="42"/>
                  <a:pt x="16" y="42"/>
                  <a:pt x="16" y="42"/>
                </a:cubicBezTo>
                <a:cubicBezTo>
                  <a:pt x="16" y="42"/>
                  <a:pt x="16" y="43"/>
                  <a:pt x="16" y="43"/>
                </a:cubicBezTo>
                <a:cubicBezTo>
                  <a:pt x="16" y="43"/>
                  <a:pt x="16" y="43"/>
                  <a:pt x="16" y="42"/>
                </a:cubicBezTo>
                <a:cubicBezTo>
                  <a:pt x="16" y="42"/>
                  <a:pt x="16" y="42"/>
                  <a:pt x="16" y="42"/>
                </a:cubicBezTo>
                <a:cubicBezTo>
                  <a:pt x="16" y="41"/>
                  <a:pt x="15" y="43"/>
                  <a:pt x="16" y="42"/>
                </a:cubicBezTo>
                <a:cubicBezTo>
                  <a:pt x="16" y="42"/>
                  <a:pt x="16" y="42"/>
                  <a:pt x="17" y="41"/>
                </a:cubicBezTo>
                <a:cubicBezTo>
                  <a:pt x="16" y="41"/>
                  <a:pt x="16" y="41"/>
                  <a:pt x="16" y="41"/>
                </a:cubicBezTo>
                <a:cubicBezTo>
                  <a:pt x="16" y="41"/>
                  <a:pt x="16" y="41"/>
                  <a:pt x="16" y="41"/>
                </a:cubicBezTo>
                <a:cubicBezTo>
                  <a:pt x="16" y="41"/>
                  <a:pt x="16" y="41"/>
                  <a:pt x="16" y="42"/>
                </a:cubicBezTo>
                <a:cubicBezTo>
                  <a:pt x="16" y="42"/>
                  <a:pt x="16" y="42"/>
                  <a:pt x="16" y="42"/>
                </a:cubicBezTo>
                <a:cubicBezTo>
                  <a:pt x="16" y="42"/>
                  <a:pt x="16" y="42"/>
                  <a:pt x="16" y="42"/>
                </a:cubicBezTo>
                <a:cubicBezTo>
                  <a:pt x="16" y="42"/>
                  <a:pt x="16" y="41"/>
                  <a:pt x="16" y="41"/>
                </a:cubicBezTo>
                <a:cubicBezTo>
                  <a:pt x="16" y="42"/>
                  <a:pt x="16" y="42"/>
                  <a:pt x="16" y="42"/>
                </a:cubicBezTo>
                <a:cubicBezTo>
                  <a:pt x="16" y="41"/>
                  <a:pt x="16" y="41"/>
                  <a:pt x="16" y="41"/>
                </a:cubicBezTo>
                <a:cubicBezTo>
                  <a:pt x="16" y="41"/>
                  <a:pt x="15" y="42"/>
                  <a:pt x="15" y="42"/>
                </a:cubicBezTo>
                <a:cubicBezTo>
                  <a:pt x="15" y="42"/>
                  <a:pt x="15" y="42"/>
                  <a:pt x="15" y="42"/>
                </a:cubicBezTo>
                <a:cubicBezTo>
                  <a:pt x="15" y="41"/>
                  <a:pt x="15" y="41"/>
                  <a:pt x="15" y="41"/>
                </a:cubicBezTo>
                <a:cubicBezTo>
                  <a:pt x="14" y="42"/>
                  <a:pt x="15" y="41"/>
                  <a:pt x="14" y="42"/>
                </a:cubicBezTo>
                <a:cubicBezTo>
                  <a:pt x="14" y="42"/>
                  <a:pt x="14" y="42"/>
                  <a:pt x="15" y="42"/>
                </a:cubicBezTo>
                <a:cubicBezTo>
                  <a:pt x="15" y="41"/>
                  <a:pt x="15" y="41"/>
                  <a:pt x="15" y="41"/>
                </a:cubicBezTo>
                <a:cubicBezTo>
                  <a:pt x="15" y="41"/>
                  <a:pt x="15" y="41"/>
                  <a:pt x="15" y="41"/>
                </a:cubicBezTo>
                <a:close/>
                <a:moveTo>
                  <a:pt x="16" y="42"/>
                </a:moveTo>
                <a:cubicBezTo>
                  <a:pt x="16" y="42"/>
                  <a:pt x="16" y="42"/>
                  <a:pt x="16" y="42"/>
                </a:cubicBezTo>
                <a:cubicBezTo>
                  <a:pt x="16" y="42"/>
                  <a:pt x="17" y="42"/>
                  <a:pt x="16" y="42"/>
                </a:cubicBezTo>
                <a:close/>
                <a:moveTo>
                  <a:pt x="20" y="42"/>
                </a:moveTo>
                <a:cubicBezTo>
                  <a:pt x="19" y="42"/>
                  <a:pt x="19" y="43"/>
                  <a:pt x="20" y="42"/>
                </a:cubicBezTo>
                <a:cubicBezTo>
                  <a:pt x="20" y="42"/>
                  <a:pt x="20" y="42"/>
                  <a:pt x="20" y="42"/>
                </a:cubicBezTo>
                <a:close/>
                <a:moveTo>
                  <a:pt x="28" y="43"/>
                </a:moveTo>
                <a:cubicBezTo>
                  <a:pt x="28" y="43"/>
                  <a:pt x="28" y="43"/>
                  <a:pt x="28" y="43"/>
                </a:cubicBezTo>
                <a:cubicBezTo>
                  <a:pt x="28" y="43"/>
                  <a:pt x="28" y="42"/>
                  <a:pt x="28" y="43"/>
                </a:cubicBezTo>
                <a:close/>
                <a:moveTo>
                  <a:pt x="28" y="43"/>
                </a:moveTo>
                <a:cubicBezTo>
                  <a:pt x="28" y="43"/>
                  <a:pt x="28" y="43"/>
                  <a:pt x="28" y="43"/>
                </a:cubicBezTo>
                <a:cubicBezTo>
                  <a:pt x="28" y="43"/>
                  <a:pt x="28" y="43"/>
                  <a:pt x="28" y="43"/>
                </a:cubicBezTo>
                <a:cubicBezTo>
                  <a:pt x="28" y="43"/>
                  <a:pt x="28" y="43"/>
                  <a:pt x="28" y="43"/>
                </a:cubicBezTo>
                <a:close/>
                <a:moveTo>
                  <a:pt x="13" y="35"/>
                </a:moveTo>
                <a:cubicBezTo>
                  <a:pt x="13" y="34"/>
                  <a:pt x="13" y="34"/>
                  <a:pt x="13" y="34"/>
                </a:cubicBezTo>
                <a:cubicBezTo>
                  <a:pt x="13" y="34"/>
                  <a:pt x="13" y="35"/>
                  <a:pt x="13" y="35"/>
                </a:cubicBezTo>
                <a:close/>
                <a:moveTo>
                  <a:pt x="19" y="43"/>
                </a:moveTo>
                <a:cubicBezTo>
                  <a:pt x="19" y="43"/>
                  <a:pt x="19" y="43"/>
                  <a:pt x="19" y="43"/>
                </a:cubicBezTo>
                <a:cubicBezTo>
                  <a:pt x="19" y="43"/>
                  <a:pt x="19" y="43"/>
                  <a:pt x="19" y="43"/>
                </a:cubicBezTo>
                <a:close/>
                <a:moveTo>
                  <a:pt x="13" y="41"/>
                </a:moveTo>
                <a:cubicBezTo>
                  <a:pt x="13" y="41"/>
                  <a:pt x="13" y="41"/>
                  <a:pt x="13" y="41"/>
                </a:cubicBezTo>
                <a:cubicBezTo>
                  <a:pt x="13" y="41"/>
                  <a:pt x="13" y="41"/>
                  <a:pt x="13" y="41"/>
                </a:cubicBezTo>
                <a:close/>
                <a:moveTo>
                  <a:pt x="24" y="46"/>
                </a:moveTo>
                <a:cubicBezTo>
                  <a:pt x="24" y="46"/>
                  <a:pt x="24" y="46"/>
                  <a:pt x="24" y="45"/>
                </a:cubicBezTo>
                <a:cubicBezTo>
                  <a:pt x="24" y="46"/>
                  <a:pt x="24" y="46"/>
                  <a:pt x="24" y="46"/>
                </a:cubicBezTo>
                <a:close/>
                <a:moveTo>
                  <a:pt x="29" y="42"/>
                </a:moveTo>
                <a:cubicBezTo>
                  <a:pt x="29" y="43"/>
                  <a:pt x="29" y="43"/>
                  <a:pt x="29" y="43"/>
                </a:cubicBezTo>
                <a:cubicBezTo>
                  <a:pt x="29" y="43"/>
                  <a:pt x="29" y="43"/>
                  <a:pt x="29" y="43"/>
                </a:cubicBezTo>
                <a:cubicBezTo>
                  <a:pt x="29" y="43"/>
                  <a:pt x="29" y="42"/>
                  <a:pt x="29" y="42"/>
                </a:cubicBezTo>
                <a:close/>
                <a:moveTo>
                  <a:pt x="29" y="46"/>
                </a:moveTo>
                <a:cubicBezTo>
                  <a:pt x="29" y="46"/>
                  <a:pt x="29" y="46"/>
                  <a:pt x="29" y="46"/>
                </a:cubicBezTo>
                <a:cubicBezTo>
                  <a:pt x="29" y="45"/>
                  <a:pt x="29" y="45"/>
                  <a:pt x="29" y="45"/>
                </a:cubicBezTo>
                <a:cubicBezTo>
                  <a:pt x="29" y="45"/>
                  <a:pt x="29" y="45"/>
                  <a:pt x="29" y="46"/>
                </a:cubicBezTo>
                <a:close/>
                <a:moveTo>
                  <a:pt x="29" y="44"/>
                </a:moveTo>
                <a:cubicBezTo>
                  <a:pt x="29" y="44"/>
                  <a:pt x="29" y="44"/>
                  <a:pt x="29" y="44"/>
                </a:cubicBezTo>
                <a:cubicBezTo>
                  <a:pt x="29" y="44"/>
                  <a:pt x="29" y="44"/>
                  <a:pt x="29" y="44"/>
                </a:cubicBezTo>
                <a:cubicBezTo>
                  <a:pt x="29" y="44"/>
                  <a:pt x="29" y="44"/>
                  <a:pt x="29" y="44"/>
                </a:cubicBezTo>
                <a:close/>
                <a:moveTo>
                  <a:pt x="29" y="44"/>
                </a:moveTo>
                <a:cubicBezTo>
                  <a:pt x="29" y="44"/>
                  <a:pt x="29" y="44"/>
                  <a:pt x="29" y="44"/>
                </a:cubicBezTo>
                <a:cubicBezTo>
                  <a:pt x="29" y="44"/>
                  <a:pt x="29" y="44"/>
                  <a:pt x="29" y="44"/>
                </a:cubicBezTo>
                <a:close/>
                <a:moveTo>
                  <a:pt x="28" y="43"/>
                </a:moveTo>
                <a:cubicBezTo>
                  <a:pt x="28" y="43"/>
                  <a:pt x="29" y="42"/>
                  <a:pt x="29" y="42"/>
                </a:cubicBezTo>
                <a:cubicBezTo>
                  <a:pt x="29" y="42"/>
                  <a:pt x="28" y="43"/>
                  <a:pt x="28" y="43"/>
                </a:cubicBezTo>
                <a:close/>
                <a:moveTo>
                  <a:pt x="28" y="45"/>
                </a:moveTo>
                <a:cubicBezTo>
                  <a:pt x="29" y="45"/>
                  <a:pt x="29" y="45"/>
                  <a:pt x="29" y="45"/>
                </a:cubicBezTo>
                <a:cubicBezTo>
                  <a:pt x="28" y="45"/>
                  <a:pt x="28" y="45"/>
                  <a:pt x="28" y="45"/>
                </a:cubicBezTo>
                <a:close/>
                <a:moveTo>
                  <a:pt x="28" y="45"/>
                </a:moveTo>
                <a:cubicBezTo>
                  <a:pt x="28" y="45"/>
                  <a:pt x="28" y="45"/>
                  <a:pt x="28" y="45"/>
                </a:cubicBezTo>
                <a:cubicBezTo>
                  <a:pt x="28" y="45"/>
                  <a:pt x="28" y="45"/>
                  <a:pt x="28" y="45"/>
                </a:cubicBezTo>
                <a:cubicBezTo>
                  <a:pt x="28" y="45"/>
                  <a:pt x="28" y="45"/>
                  <a:pt x="28" y="45"/>
                </a:cubicBezTo>
                <a:close/>
                <a:moveTo>
                  <a:pt x="28" y="45"/>
                </a:moveTo>
                <a:cubicBezTo>
                  <a:pt x="28" y="45"/>
                  <a:pt x="28" y="45"/>
                  <a:pt x="28" y="45"/>
                </a:cubicBezTo>
                <a:cubicBezTo>
                  <a:pt x="28" y="45"/>
                  <a:pt x="28" y="45"/>
                  <a:pt x="28" y="45"/>
                </a:cubicBezTo>
                <a:close/>
                <a:moveTo>
                  <a:pt x="28" y="45"/>
                </a:moveTo>
                <a:cubicBezTo>
                  <a:pt x="28" y="45"/>
                  <a:pt x="28" y="45"/>
                  <a:pt x="28" y="45"/>
                </a:cubicBezTo>
                <a:cubicBezTo>
                  <a:pt x="28" y="45"/>
                  <a:pt x="28" y="45"/>
                  <a:pt x="28" y="45"/>
                </a:cubicBezTo>
                <a:close/>
                <a:moveTo>
                  <a:pt x="27" y="44"/>
                </a:moveTo>
                <a:cubicBezTo>
                  <a:pt x="27" y="44"/>
                  <a:pt x="27" y="44"/>
                  <a:pt x="27" y="44"/>
                </a:cubicBezTo>
                <a:cubicBezTo>
                  <a:pt x="27" y="44"/>
                  <a:pt x="27" y="45"/>
                  <a:pt x="27" y="44"/>
                </a:cubicBezTo>
                <a:cubicBezTo>
                  <a:pt x="27" y="44"/>
                  <a:pt x="27" y="44"/>
                  <a:pt x="27" y="44"/>
                </a:cubicBezTo>
                <a:close/>
                <a:moveTo>
                  <a:pt x="27" y="46"/>
                </a:moveTo>
                <a:cubicBezTo>
                  <a:pt x="27" y="45"/>
                  <a:pt x="27" y="45"/>
                  <a:pt x="27" y="45"/>
                </a:cubicBezTo>
                <a:cubicBezTo>
                  <a:pt x="27" y="46"/>
                  <a:pt x="27" y="46"/>
                  <a:pt x="27" y="46"/>
                </a:cubicBezTo>
                <a:close/>
                <a:moveTo>
                  <a:pt x="26" y="46"/>
                </a:moveTo>
                <a:cubicBezTo>
                  <a:pt x="26" y="46"/>
                  <a:pt x="26" y="46"/>
                  <a:pt x="26" y="46"/>
                </a:cubicBezTo>
                <a:cubicBezTo>
                  <a:pt x="26" y="46"/>
                  <a:pt x="26" y="46"/>
                  <a:pt x="26" y="46"/>
                </a:cubicBezTo>
                <a:close/>
                <a:moveTo>
                  <a:pt x="25" y="44"/>
                </a:moveTo>
                <a:cubicBezTo>
                  <a:pt x="25" y="44"/>
                  <a:pt x="25" y="44"/>
                  <a:pt x="25" y="44"/>
                </a:cubicBezTo>
                <a:cubicBezTo>
                  <a:pt x="25" y="43"/>
                  <a:pt x="25" y="43"/>
                  <a:pt x="25" y="43"/>
                </a:cubicBezTo>
                <a:lnTo>
                  <a:pt x="25" y="44"/>
                </a:lnTo>
                <a:close/>
                <a:moveTo>
                  <a:pt x="22" y="46"/>
                </a:moveTo>
                <a:cubicBezTo>
                  <a:pt x="22" y="46"/>
                  <a:pt x="22" y="45"/>
                  <a:pt x="22" y="45"/>
                </a:cubicBezTo>
                <a:cubicBezTo>
                  <a:pt x="23" y="45"/>
                  <a:pt x="22" y="45"/>
                  <a:pt x="23" y="45"/>
                </a:cubicBezTo>
                <a:cubicBezTo>
                  <a:pt x="22" y="45"/>
                  <a:pt x="22" y="45"/>
                  <a:pt x="22" y="46"/>
                </a:cubicBezTo>
                <a:close/>
                <a:moveTo>
                  <a:pt x="23" y="45"/>
                </a:moveTo>
                <a:cubicBezTo>
                  <a:pt x="23" y="45"/>
                  <a:pt x="23" y="45"/>
                  <a:pt x="23" y="45"/>
                </a:cubicBezTo>
                <a:cubicBezTo>
                  <a:pt x="23" y="45"/>
                  <a:pt x="23" y="45"/>
                  <a:pt x="23" y="45"/>
                </a:cubicBezTo>
                <a:close/>
                <a:moveTo>
                  <a:pt x="9" y="30"/>
                </a:moveTo>
                <a:cubicBezTo>
                  <a:pt x="9" y="30"/>
                  <a:pt x="9" y="30"/>
                  <a:pt x="9" y="30"/>
                </a:cubicBezTo>
                <a:cubicBezTo>
                  <a:pt x="9" y="30"/>
                  <a:pt x="9" y="30"/>
                  <a:pt x="9" y="30"/>
                </a:cubicBezTo>
                <a:close/>
                <a:moveTo>
                  <a:pt x="9" y="30"/>
                </a:moveTo>
                <a:cubicBezTo>
                  <a:pt x="9" y="30"/>
                  <a:pt x="9" y="30"/>
                  <a:pt x="9" y="30"/>
                </a:cubicBezTo>
                <a:cubicBezTo>
                  <a:pt x="8" y="30"/>
                  <a:pt x="8" y="30"/>
                  <a:pt x="8" y="30"/>
                </a:cubicBezTo>
                <a:cubicBezTo>
                  <a:pt x="9" y="30"/>
                  <a:pt x="9" y="30"/>
                  <a:pt x="9" y="30"/>
                </a:cubicBezTo>
                <a:close/>
                <a:moveTo>
                  <a:pt x="16" y="43"/>
                </a:moveTo>
                <a:cubicBezTo>
                  <a:pt x="16" y="43"/>
                  <a:pt x="16" y="43"/>
                  <a:pt x="16" y="43"/>
                </a:cubicBezTo>
                <a:cubicBezTo>
                  <a:pt x="16" y="43"/>
                  <a:pt x="16" y="43"/>
                  <a:pt x="16" y="43"/>
                </a:cubicBezTo>
                <a:close/>
                <a:moveTo>
                  <a:pt x="15" y="42"/>
                </a:moveTo>
                <a:cubicBezTo>
                  <a:pt x="15" y="42"/>
                  <a:pt x="15" y="42"/>
                  <a:pt x="15" y="42"/>
                </a:cubicBezTo>
                <a:cubicBezTo>
                  <a:pt x="15" y="42"/>
                  <a:pt x="15" y="42"/>
                  <a:pt x="15" y="42"/>
                </a:cubicBezTo>
                <a:close/>
                <a:moveTo>
                  <a:pt x="14" y="42"/>
                </a:moveTo>
                <a:cubicBezTo>
                  <a:pt x="14" y="42"/>
                  <a:pt x="14" y="42"/>
                  <a:pt x="14" y="42"/>
                </a:cubicBezTo>
                <a:cubicBezTo>
                  <a:pt x="14" y="42"/>
                  <a:pt x="14" y="41"/>
                  <a:pt x="14" y="42"/>
                </a:cubicBezTo>
                <a:close/>
                <a:moveTo>
                  <a:pt x="11" y="47"/>
                </a:moveTo>
                <a:cubicBezTo>
                  <a:pt x="11" y="47"/>
                  <a:pt x="11" y="47"/>
                  <a:pt x="12" y="47"/>
                </a:cubicBezTo>
                <a:cubicBezTo>
                  <a:pt x="11" y="47"/>
                  <a:pt x="11" y="47"/>
                  <a:pt x="11" y="47"/>
                </a:cubicBezTo>
                <a:close/>
                <a:moveTo>
                  <a:pt x="10" y="47"/>
                </a:moveTo>
                <a:cubicBezTo>
                  <a:pt x="10" y="47"/>
                  <a:pt x="10" y="47"/>
                  <a:pt x="10" y="47"/>
                </a:cubicBezTo>
                <a:cubicBezTo>
                  <a:pt x="10" y="47"/>
                  <a:pt x="10" y="47"/>
                  <a:pt x="10" y="47"/>
                </a:cubicBezTo>
                <a:close/>
                <a:moveTo>
                  <a:pt x="10" y="47"/>
                </a:moveTo>
                <a:cubicBezTo>
                  <a:pt x="9" y="47"/>
                  <a:pt x="10" y="47"/>
                  <a:pt x="10" y="47"/>
                </a:cubicBezTo>
                <a:cubicBezTo>
                  <a:pt x="10" y="47"/>
                  <a:pt x="10" y="47"/>
                  <a:pt x="10" y="47"/>
                </a:cubicBezTo>
                <a:cubicBezTo>
                  <a:pt x="10" y="47"/>
                  <a:pt x="10" y="47"/>
                  <a:pt x="10" y="47"/>
                </a:cubicBezTo>
                <a:cubicBezTo>
                  <a:pt x="10" y="47"/>
                  <a:pt x="10" y="47"/>
                  <a:pt x="10" y="47"/>
                </a:cubicBezTo>
                <a:close/>
                <a:moveTo>
                  <a:pt x="12" y="46"/>
                </a:moveTo>
                <a:cubicBezTo>
                  <a:pt x="11" y="46"/>
                  <a:pt x="11" y="46"/>
                  <a:pt x="11" y="46"/>
                </a:cubicBezTo>
                <a:cubicBezTo>
                  <a:pt x="12" y="46"/>
                  <a:pt x="12" y="46"/>
                  <a:pt x="12" y="46"/>
                </a:cubicBezTo>
                <a:cubicBezTo>
                  <a:pt x="12" y="46"/>
                  <a:pt x="12" y="46"/>
                  <a:pt x="12" y="46"/>
                </a:cubicBezTo>
                <a:close/>
                <a:moveTo>
                  <a:pt x="12" y="46"/>
                </a:moveTo>
                <a:cubicBezTo>
                  <a:pt x="12" y="46"/>
                  <a:pt x="12" y="46"/>
                  <a:pt x="12" y="46"/>
                </a:cubicBezTo>
                <a:close/>
                <a:moveTo>
                  <a:pt x="11" y="46"/>
                </a:moveTo>
                <a:cubicBezTo>
                  <a:pt x="12" y="46"/>
                  <a:pt x="12" y="46"/>
                  <a:pt x="12" y="46"/>
                </a:cubicBezTo>
                <a:cubicBezTo>
                  <a:pt x="12" y="46"/>
                  <a:pt x="12" y="46"/>
                  <a:pt x="12" y="46"/>
                </a:cubicBezTo>
                <a:cubicBezTo>
                  <a:pt x="12" y="46"/>
                  <a:pt x="12" y="46"/>
                  <a:pt x="11" y="46"/>
                </a:cubicBezTo>
                <a:close/>
                <a:moveTo>
                  <a:pt x="11" y="46"/>
                </a:moveTo>
                <a:cubicBezTo>
                  <a:pt x="11" y="46"/>
                  <a:pt x="11" y="46"/>
                  <a:pt x="11" y="46"/>
                </a:cubicBezTo>
                <a:cubicBezTo>
                  <a:pt x="11" y="46"/>
                  <a:pt x="11" y="46"/>
                  <a:pt x="11" y="46"/>
                </a:cubicBezTo>
                <a:close/>
                <a:moveTo>
                  <a:pt x="11" y="46"/>
                </a:moveTo>
                <a:cubicBezTo>
                  <a:pt x="11" y="46"/>
                  <a:pt x="11" y="46"/>
                  <a:pt x="11" y="46"/>
                </a:cubicBezTo>
                <a:cubicBezTo>
                  <a:pt x="11" y="46"/>
                  <a:pt x="11" y="46"/>
                  <a:pt x="11" y="46"/>
                </a:cubicBezTo>
                <a:cubicBezTo>
                  <a:pt x="11" y="46"/>
                  <a:pt x="11" y="46"/>
                  <a:pt x="11" y="46"/>
                </a:cubicBezTo>
                <a:close/>
                <a:moveTo>
                  <a:pt x="11" y="46"/>
                </a:moveTo>
                <a:cubicBezTo>
                  <a:pt x="11" y="46"/>
                  <a:pt x="11" y="46"/>
                  <a:pt x="11" y="46"/>
                </a:cubicBezTo>
                <a:cubicBezTo>
                  <a:pt x="11" y="46"/>
                  <a:pt x="11" y="46"/>
                  <a:pt x="11" y="46"/>
                </a:cubicBezTo>
                <a:close/>
                <a:moveTo>
                  <a:pt x="9" y="47"/>
                </a:moveTo>
                <a:cubicBezTo>
                  <a:pt x="9" y="47"/>
                  <a:pt x="9" y="47"/>
                  <a:pt x="9" y="47"/>
                </a:cubicBezTo>
                <a:cubicBezTo>
                  <a:pt x="9" y="47"/>
                  <a:pt x="9" y="47"/>
                  <a:pt x="9" y="47"/>
                </a:cubicBezTo>
                <a:cubicBezTo>
                  <a:pt x="9" y="47"/>
                  <a:pt x="10" y="47"/>
                  <a:pt x="9" y="47"/>
                </a:cubicBezTo>
                <a:close/>
                <a:moveTo>
                  <a:pt x="12" y="46"/>
                </a:moveTo>
                <a:cubicBezTo>
                  <a:pt x="12" y="46"/>
                  <a:pt x="11" y="46"/>
                  <a:pt x="11" y="46"/>
                </a:cubicBezTo>
                <a:cubicBezTo>
                  <a:pt x="11" y="46"/>
                  <a:pt x="11" y="46"/>
                  <a:pt x="11" y="46"/>
                </a:cubicBezTo>
                <a:cubicBezTo>
                  <a:pt x="11" y="46"/>
                  <a:pt x="11" y="46"/>
                  <a:pt x="12" y="46"/>
                </a:cubicBezTo>
                <a:close/>
                <a:moveTo>
                  <a:pt x="11" y="46"/>
                </a:moveTo>
                <a:cubicBezTo>
                  <a:pt x="11" y="46"/>
                  <a:pt x="11" y="46"/>
                  <a:pt x="11" y="46"/>
                </a:cubicBezTo>
                <a:cubicBezTo>
                  <a:pt x="11" y="46"/>
                  <a:pt x="11" y="46"/>
                  <a:pt x="11" y="46"/>
                </a:cubicBezTo>
                <a:close/>
                <a:moveTo>
                  <a:pt x="10" y="46"/>
                </a:moveTo>
                <a:cubicBezTo>
                  <a:pt x="11" y="46"/>
                  <a:pt x="11" y="46"/>
                  <a:pt x="11" y="46"/>
                </a:cubicBezTo>
                <a:cubicBezTo>
                  <a:pt x="10" y="46"/>
                  <a:pt x="10" y="46"/>
                  <a:pt x="10" y="46"/>
                </a:cubicBezTo>
                <a:close/>
                <a:moveTo>
                  <a:pt x="12" y="46"/>
                </a:moveTo>
                <a:cubicBezTo>
                  <a:pt x="12" y="45"/>
                  <a:pt x="12" y="45"/>
                  <a:pt x="12" y="45"/>
                </a:cubicBezTo>
                <a:cubicBezTo>
                  <a:pt x="11" y="46"/>
                  <a:pt x="11" y="46"/>
                  <a:pt x="11" y="46"/>
                </a:cubicBezTo>
                <a:lnTo>
                  <a:pt x="12" y="46"/>
                </a:lnTo>
                <a:close/>
                <a:moveTo>
                  <a:pt x="12" y="45"/>
                </a:moveTo>
                <a:cubicBezTo>
                  <a:pt x="12" y="45"/>
                  <a:pt x="12" y="45"/>
                  <a:pt x="12" y="45"/>
                </a:cubicBezTo>
                <a:cubicBezTo>
                  <a:pt x="12" y="45"/>
                  <a:pt x="12" y="45"/>
                  <a:pt x="12" y="45"/>
                </a:cubicBezTo>
                <a:cubicBezTo>
                  <a:pt x="12" y="45"/>
                  <a:pt x="12" y="45"/>
                  <a:pt x="12" y="45"/>
                </a:cubicBezTo>
                <a:close/>
                <a:moveTo>
                  <a:pt x="11" y="45"/>
                </a:moveTo>
                <a:cubicBezTo>
                  <a:pt x="11" y="45"/>
                  <a:pt x="12" y="45"/>
                  <a:pt x="12" y="45"/>
                </a:cubicBezTo>
                <a:cubicBezTo>
                  <a:pt x="12" y="45"/>
                  <a:pt x="12" y="45"/>
                  <a:pt x="11" y="45"/>
                </a:cubicBezTo>
                <a:close/>
                <a:moveTo>
                  <a:pt x="11" y="46"/>
                </a:moveTo>
                <a:cubicBezTo>
                  <a:pt x="11" y="46"/>
                  <a:pt x="11" y="46"/>
                  <a:pt x="11" y="46"/>
                </a:cubicBezTo>
                <a:cubicBezTo>
                  <a:pt x="11" y="46"/>
                  <a:pt x="11" y="46"/>
                  <a:pt x="11" y="46"/>
                </a:cubicBezTo>
                <a:close/>
                <a:moveTo>
                  <a:pt x="11" y="46"/>
                </a:moveTo>
                <a:cubicBezTo>
                  <a:pt x="11" y="46"/>
                  <a:pt x="11" y="46"/>
                  <a:pt x="11" y="46"/>
                </a:cubicBezTo>
                <a:cubicBezTo>
                  <a:pt x="11" y="46"/>
                  <a:pt x="11" y="46"/>
                  <a:pt x="11" y="46"/>
                </a:cubicBezTo>
                <a:cubicBezTo>
                  <a:pt x="11" y="46"/>
                  <a:pt x="11" y="46"/>
                  <a:pt x="11" y="46"/>
                </a:cubicBezTo>
                <a:close/>
                <a:moveTo>
                  <a:pt x="11" y="46"/>
                </a:moveTo>
                <a:cubicBezTo>
                  <a:pt x="11" y="46"/>
                  <a:pt x="11" y="46"/>
                  <a:pt x="11" y="46"/>
                </a:cubicBezTo>
                <a:cubicBezTo>
                  <a:pt x="11" y="46"/>
                  <a:pt x="11" y="46"/>
                  <a:pt x="11" y="46"/>
                </a:cubicBezTo>
                <a:close/>
                <a:moveTo>
                  <a:pt x="10" y="46"/>
                </a:moveTo>
                <a:cubicBezTo>
                  <a:pt x="10" y="46"/>
                  <a:pt x="10" y="46"/>
                  <a:pt x="10" y="46"/>
                </a:cubicBezTo>
                <a:cubicBezTo>
                  <a:pt x="10" y="46"/>
                  <a:pt x="10" y="46"/>
                  <a:pt x="10" y="46"/>
                </a:cubicBezTo>
                <a:close/>
                <a:moveTo>
                  <a:pt x="10" y="46"/>
                </a:moveTo>
                <a:cubicBezTo>
                  <a:pt x="10" y="46"/>
                  <a:pt x="10" y="46"/>
                  <a:pt x="10" y="46"/>
                </a:cubicBezTo>
                <a:cubicBezTo>
                  <a:pt x="10" y="46"/>
                  <a:pt x="11" y="46"/>
                  <a:pt x="11" y="46"/>
                </a:cubicBezTo>
                <a:lnTo>
                  <a:pt x="10" y="46"/>
                </a:lnTo>
                <a:close/>
                <a:moveTo>
                  <a:pt x="10" y="46"/>
                </a:moveTo>
                <a:cubicBezTo>
                  <a:pt x="10" y="46"/>
                  <a:pt x="10" y="46"/>
                  <a:pt x="10" y="46"/>
                </a:cubicBezTo>
                <a:cubicBezTo>
                  <a:pt x="10" y="46"/>
                  <a:pt x="10" y="46"/>
                  <a:pt x="10" y="46"/>
                </a:cubicBezTo>
                <a:close/>
                <a:moveTo>
                  <a:pt x="11" y="45"/>
                </a:moveTo>
                <a:cubicBezTo>
                  <a:pt x="11" y="45"/>
                  <a:pt x="11" y="45"/>
                  <a:pt x="11" y="45"/>
                </a:cubicBezTo>
                <a:cubicBezTo>
                  <a:pt x="11" y="45"/>
                  <a:pt x="11" y="45"/>
                  <a:pt x="11" y="46"/>
                </a:cubicBezTo>
                <a:cubicBezTo>
                  <a:pt x="11" y="45"/>
                  <a:pt x="11" y="45"/>
                  <a:pt x="11" y="45"/>
                </a:cubicBezTo>
                <a:close/>
                <a:moveTo>
                  <a:pt x="11" y="46"/>
                </a:moveTo>
                <a:cubicBezTo>
                  <a:pt x="11" y="46"/>
                  <a:pt x="11" y="46"/>
                  <a:pt x="11" y="46"/>
                </a:cubicBezTo>
                <a:cubicBezTo>
                  <a:pt x="11" y="46"/>
                  <a:pt x="11" y="46"/>
                  <a:pt x="11" y="46"/>
                </a:cubicBezTo>
                <a:close/>
                <a:moveTo>
                  <a:pt x="11" y="45"/>
                </a:moveTo>
                <a:cubicBezTo>
                  <a:pt x="11" y="45"/>
                  <a:pt x="11" y="45"/>
                  <a:pt x="11" y="45"/>
                </a:cubicBezTo>
                <a:cubicBezTo>
                  <a:pt x="11" y="45"/>
                  <a:pt x="11" y="45"/>
                  <a:pt x="11" y="45"/>
                </a:cubicBezTo>
                <a:close/>
                <a:moveTo>
                  <a:pt x="11" y="46"/>
                </a:moveTo>
                <a:cubicBezTo>
                  <a:pt x="10" y="46"/>
                  <a:pt x="11" y="46"/>
                  <a:pt x="11" y="46"/>
                </a:cubicBezTo>
                <a:cubicBezTo>
                  <a:pt x="11" y="46"/>
                  <a:pt x="11" y="46"/>
                  <a:pt x="11" y="46"/>
                </a:cubicBezTo>
                <a:cubicBezTo>
                  <a:pt x="11" y="46"/>
                  <a:pt x="11" y="46"/>
                  <a:pt x="11" y="46"/>
                </a:cubicBezTo>
                <a:close/>
                <a:moveTo>
                  <a:pt x="11" y="45"/>
                </a:moveTo>
                <a:cubicBezTo>
                  <a:pt x="11" y="45"/>
                  <a:pt x="11" y="45"/>
                  <a:pt x="11" y="45"/>
                </a:cubicBezTo>
                <a:cubicBezTo>
                  <a:pt x="11" y="45"/>
                  <a:pt x="11" y="45"/>
                  <a:pt x="11" y="45"/>
                </a:cubicBezTo>
                <a:close/>
                <a:moveTo>
                  <a:pt x="11" y="46"/>
                </a:moveTo>
                <a:cubicBezTo>
                  <a:pt x="11" y="46"/>
                  <a:pt x="11" y="46"/>
                  <a:pt x="11" y="46"/>
                </a:cubicBezTo>
                <a:cubicBezTo>
                  <a:pt x="11" y="46"/>
                  <a:pt x="11" y="46"/>
                  <a:pt x="11" y="46"/>
                </a:cubicBezTo>
                <a:close/>
                <a:moveTo>
                  <a:pt x="11" y="46"/>
                </a:moveTo>
                <a:cubicBezTo>
                  <a:pt x="11" y="46"/>
                  <a:pt x="11" y="46"/>
                  <a:pt x="11" y="46"/>
                </a:cubicBezTo>
                <a:cubicBezTo>
                  <a:pt x="11" y="46"/>
                  <a:pt x="11" y="46"/>
                  <a:pt x="11" y="46"/>
                </a:cubicBezTo>
                <a:cubicBezTo>
                  <a:pt x="11" y="46"/>
                  <a:pt x="11" y="46"/>
                  <a:pt x="11" y="46"/>
                </a:cubicBezTo>
                <a:close/>
                <a:moveTo>
                  <a:pt x="8" y="45"/>
                </a:moveTo>
                <a:cubicBezTo>
                  <a:pt x="8" y="45"/>
                  <a:pt x="9" y="45"/>
                  <a:pt x="8" y="45"/>
                </a:cubicBezTo>
                <a:cubicBezTo>
                  <a:pt x="9" y="45"/>
                  <a:pt x="10" y="45"/>
                  <a:pt x="11" y="45"/>
                </a:cubicBezTo>
                <a:cubicBezTo>
                  <a:pt x="10" y="45"/>
                  <a:pt x="10" y="45"/>
                  <a:pt x="10" y="45"/>
                </a:cubicBezTo>
                <a:cubicBezTo>
                  <a:pt x="10" y="45"/>
                  <a:pt x="10" y="45"/>
                  <a:pt x="9" y="45"/>
                </a:cubicBezTo>
                <a:cubicBezTo>
                  <a:pt x="9" y="45"/>
                  <a:pt x="9" y="45"/>
                  <a:pt x="10" y="45"/>
                </a:cubicBezTo>
                <a:cubicBezTo>
                  <a:pt x="9" y="45"/>
                  <a:pt x="9" y="45"/>
                  <a:pt x="8" y="45"/>
                </a:cubicBezTo>
                <a:cubicBezTo>
                  <a:pt x="8" y="45"/>
                  <a:pt x="8" y="45"/>
                  <a:pt x="8" y="45"/>
                </a:cubicBezTo>
                <a:cubicBezTo>
                  <a:pt x="8" y="45"/>
                  <a:pt x="8" y="45"/>
                  <a:pt x="8" y="45"/>
                </a:cubicBezTo>
                <a:close/>
                <a:moveTo>
                  <a:pt x="11" y="45"/>
                </a:moveTo>
                <a:cubicBezTo>
                  <a:pt x="11" y="45"/>
                  <a:pt x="11" y="45"/>
                  <a:pt x="11" y="45"/>
                </a:cubicBezTo>
                <a:cubicBezTo>
                  <a:pt x="11" y="45"/>
                  <a:pt x="11" y="45"/>
                  <a:pt x="11" y="45"/>
                </a:cubicBezTo>
                <a:cubicBezTo>
                  <a:pt x="11" y="45"/>
                  <a:pt x="11" y="45"/>
                  <a:pt x="11" y="45"/>
                </a:cubicBezTo>
                <a:cubicBezTo>
                  <a:pt x="11" y="45"/>
                  <a:pt x="11" y="45"/>
                  <a:pt x="11" y="45"/>
                </a:cubicBezTo>
                <a:close/>
                <a:moveTo>
                  <a:pt x="11" y="45"/>
                </a:moveTo>
                <a:cubicBezTo>
                  <a:pt x="10" y="45"/>
                  <a:pt x="10" y="45"/>
                  <a:pt x="10" y="45"/>
                </a:cubicBezTo>
                <a:cubicBezTo>
                  <a:pt x="10" y="46"/>
                  <a:pt x="10" y="45"/>
                  <a:pt x="10" y="45"/>
                </a:cubicBezTo>
                <a:cubicBezTo>
                  <a:pt x="10" y="45"/>
                  <a:pt x="10" y="45"/>
                  <a:pt x="11" y="45"/>
                </a:cubicBezTo>
                <a:cubicBezTo>
                  <a:pt x="11" y="45"/>
                  <a:pt x="11" y="45"/>
                  <a:pt x="11" y="45"/>
                </a:cubicBezTo>
                <a:cubicBezTo>
                  <a:pt x="11" y="45"/>
                  <a:pt x="11" y="45"/>
                  <a:pt x="11" y="45"/>
                </a:cubicBezTo>
                <a:cubicBezTo>
                  <a:pt x="11" y="45"/>
                  <a:pt x="11" y="45"/>
                  <a:pt x="11" y="45"/>
                </a:cubicBezTo>
                <a:cubicBezTo>
                  <a:pt x="11" y="45"/>
                  <a:pt x="11" y="45"/>
                  <a:pt x="11" y="45"/>
                </a:cubicBezTo>
                <a:cubicBezTo>
                  <a:pt x="11" y="45"/>
                  <a:pt x="11" y="45"/>
                  <a:pt x="11" y="45"/>
                </a:cubicBezTo>
                <a:cubicBezTo>
                  <a:pt x="11" y="45"/>
                  <a:pt x="11" y="45"/>
                  <a:pt x="11" y="45"/>
                </a:cubicBezTo>
                <a:cubicBezTo>
                  <a:pt x="11" y="45"/>
                  <a:pt x="11" y="45"/>
                  <a:pt x="11" y="45"/>
                </a:cubicBezTo>
                <a:cubicBezTo>
                  <a:pt x="11" y="45"/>
                  <a:pt x="11" y="45"/>
                  <a:pt x="11" y="45"/>
                </a:cubicBezTo>
                <a:cubicBezTo>
                  <a:pt x="11" y="45"/>
                  <a:pt x="11" y="45"/>
                  <a:pt x="11" y="45"/>
                </a:cubicBezTo>
                <a:cubicBezTo>
                  <a:pt x="11" y="45"/>
                  <a:pt x="11" y="45"/>
                  <a:pt x="11" y="45"/>
                </a:cubicBezTo>
                <a:cubicBezTo>
                  <a:pt x="11" y="45"/>
                  <a:pt x="11" y="45"/>
                  <a:pt x="11" y="45"/>
                </a:cubicBezTo>
                <a:cubicBezTo>
                  <a:pt x="11" y="45"/>
                  <a:pt x="11" y="45"/>
                  <a:pt x="11" y="45"/>
                </a:cubicBezTo>
                <a:cubicBezTo>
                  <a:pt x="11" y="45"/>
                  <a:pt x="11" y="45"/>
                  <a:pt x="11" y="45"/>
                </a:cubicBezTo>
                <a:close/>
                <a:moveTo>
                  <a:pt x="9" y="46"/>
                </a:moveTo>
                <a:cubicBezTo>
                  <a:pt x="9" y="46"/>
                  <a:pt x="9" y="46"/>
                  <a:pt x="9" y="46"/>
                </a:cubicBezTo>
                <a:cubicBezTo>
                  <a:pt x="9" y="46"/>
                  <a:pt x="9" y="46"/>
                  <a:pt x="9" y="46"/>
                </a:cubicBezTo>
                <a:close/>
                <a:moveTo>
                  <a:pt x="9" y="46"/>
                </a:moveTo>
                <a:cubicBezTo>
                  <a:pt x="9" y="46"/>
                  <a:pt x="9" y="46"/>
                  <a:pt x="9" y="46"/>
                </a:cubicBezTo>
                <a:cubicBezTo>
                  <a:pt x="9" y="46"/>
                  <a:pt x="9" y="46"/>
                  <a:pt x="9" y="46"/>
                </a:cubicBezTo>
                <a:cubicBezTo>
                  <a:pt x="9" y="46"/>
                  <a:pt x="9" y="46"/>
                  <a:pt x="9" y="46"/>
                </a:cubicBezTo>
                <a:cubicBezTo>
                  <a:pt x="9" y="46"/>
                  <a:pt x="9" y="46"/>
                  <a:pt x="9" y="46"/>
                </a:cubicBezTo>
                <a:cubicBezTo>
                  <a:pt x="9" y="46"/>
                  <a:pt x="10" y="46"/>
                  <a:pt x="10" y="46"/>
                </a:cubicBezTo>
                <a:cubicBezTo>
                  <a:pt x="10" y="46"/>
                  <a:pt x="9" y="46"/>
                  <a:pt x="9" y="46"/>
                </a:cubicBezTo>
                <a:close/>
                <a:moveTo>
                  <a:pt x="10" y="46"/>
                </a:moveTo>
                <a:cubicBezTo>
                  <a:pt x="9" y="46"/>
                  <a:pt x="9" y="46"/>
                  <a:pt x="9" y="46"/>
                </a:cubicBezTo>
                <a:cubicBezTo>
                  <a:pt x="9" y="46"/>
                  <a:pt x="9" y="46"/>
                  <a:pt x="9" y="46"/>
                </a:cubicBezTo>
                <a:cubicBezTo>
                  <a:pt x="9" y="46"/>
                  <a:pt x="9" y="46"/>
                  <a:pt x="9" y="46"/>
                </a:cubicBezTo>
                <a:cubicBezTo>
                  <a:pt x="9" y="46"/>
                  <a:pt x="9" y="46"/>
                  <a:pt x="10" y="46"/>
                </a:cubicBezTo>
                <a:close/>
                <a:moveTo>
                  <a:pt x="11" y="45"/>
                </a:moveTo>
                <a:cubicBezTo>
                  <a:pt x="11" y="45"/>
                  <a:pt x="11" y="45"/>
                  <a:pt x="11" y="45"/>
                </a:cubicBezTo>
                <a:cubicBezTo>
                  <a:pt x="11" y="45"/>
                  <a:pt x="11" y="45"/>
                  <a:pt x="11" y="45"/>
                </a:cubicBezTo>
                <a:close/>
                <a:moveTo>
                  <a:pt x="11" y="45"/>
                </a:moveTo>
                <a:cubicBezTo>
                  <a:pt x="11" y="45"/>
                  <a:pt x="11" y="45"/>
                  <a:pt x="11" y="45"/>
                </a:cubicBezTo>
                <a:cubicBezTo>
                  <a:pt x="11" y="45"/>
                  <a:pt x="11" y="45"/>
                  <a:pt x="11" y="45"/>
                </a:cubicBezTo>
                <a:close/>
                <a:moveTo>
                  <a:pt x="5" y="39"/>
                </a:moveTo>
                <a:cubicBezTo>
                  <a:pt x="5" y="39"/>
                  <a:pt x="5" y="39"/>
                  <a:pt x="5" y="39"/>
                </a:cubicBezTo>
                <a:close/>
                <a:moveTo>
                  <a:pt x="5" y="39"/>
                </a:moveTo>
                <a:cubicBezTo>
                  <a:pt x="5" y="39"/>
                  <a:pt x="5" y="39"/>
                  <a:pt x="5" y="39"/>
                </a:cubicBezTo>
                <a:cubicBezTo>
                  <a:pt x="5" y="39"/>
                  <a:pt x="5" y="39"/>
                  <a:pt x="5" y="39"/>
                </a:cubicBezTo>
                <a:close/>
                <a:moveTo>
                  <a:pt x="10" y="42"/>
                </a:moveTo>
                <a:cubicBezTo>
                  <a:pt x="11" y="42"/>
                  <a:pt x="11" y="42"/>
                  <a:pt x="11" y="42"/>
                </a:cubicBezTo>
                <a:cubicBezTo>
                  <a:pt x="11" y="42"/>
                  <a:pt x="11" y="42"/>
                  <a:pt x="11" y="42"/>
                </a:cubicBezTo>
                <a:cubicBezTo>
                  <a:pt x="11" y="42"/>
                  <a:pt x="11" y="42"/>
                  <a:pt x="10" y="42"/>
                </a:cubicBezTo>
                <a:close/>
                <a:moveTo>
                  <a:pt x="8" y="41"/>
                </a:moveTo>
                <a:cubicBezTo>
                  <a:pt x="8" y="41"/>
                  <a:pt x="8" y="41"/>
                  <a:pt x="8" y="41"/>
                </a:cubicBezTo>
                <a:cubicBezTo>
                  <a:pt x="8" y="41"/>
                  <a:pt x="8" y="41"/>
                  <a:pt x="8" y="41"/>
                </a:cubicBezTo>
                <a:close/>
                <a:moveTo>
                  <a:pt x="6" y="41"/>
                </a:moveTo>
                <a:cubicBezTo>
                  <a:pt x="6" y="41"/>
                  <a:pt x="6" y="41"/>
                  <a:pt x="6" y="41"/>
                </a:cubicBezTo>
                <a:close/>
                <a:moveTo>
                  <a:pt x="5" y="38"/>
                </a:moveTo>
                <a:cubicBezTo>
                  <a:pt x="4" y="38"/>
                  <a:pt x="4" y="38"/>
                  <a:pt x="4" y="38"/>
                </a:cubicBezTo>
                <a:cubicBezTo>
                  <a:pt x="4" y="38"/>
                  <a:pt x="5" y="38"/>
                  <a:pt x="5" y="38"/>
                </a:cubicBezTo>
                <a:close/>
                <a:moveTo>
                  <a:pt x="11" y="44"/>
                </a:moveTo>
                <a:cubicBezTo>
                  <a:pt x="11" y="44"/>
                  <a:pt x="11" y="44"/>
                  <a:pt x="11" y="44"/>
                </a:cubicBezTo>
                <a:cubicBezTo>
                  <a:pt x="11" y="44"/>
                  <a:pt x="10" y="44"/>
                  <a:pt x="11" y="44"/>
                </a:cubicBezTo>
                <a:close/>
                <a:moveTo>
                  <a:pt x="10" y="39"/>
                </a:moveTo>
                <a:cubicBezTo>
                  <a:pt x="10" y="39"/>
                  <a:pt x="10" y="39"/>
                  <a:pt x="10" y="39"/>
                </a:cubicBezTo>
                <a:cubicBezTo>
                  <a:pt x="10" y="39"/>
                  <a:pt x="10" y="39"/>
                  <a:pt x="10" y="39"/>
                </a:cubicBezTo>
                <a:close/>
                <a:moveTo>
                  <a:pt x="11" y="44"/>
                </a:moveTo>
                <a:cubicBezTo>
                  <a:pt x="11" y="44"/>
                  <a:pt x="11" y="44"/>
                  <a:pt x="11" y="44"/>
                </a:cubicBezTo>
                <a:cubicBezTo>
                  <a:pt x="11" y="44"/>
                  <a:pt x="11" y="44"/>
                  <a:pt x="11" y="44"/>
                </a:cubicBezTo>
                <a:cubicBezTo>
                  <a:pt x="11" y="44"/>
                  <a:pt x="11" y="44"/>
                  <a:pt x="11" y="44"/>
                </a:cubicBezTo>
                <a:close/>
                <a:moveTo>
                  <a:pt x="5" y="34"/>
                </a:moveTo>
                <a:cubicBezTo>
                  <a:pt x="5" y="34"/>
                  <a:pt x="5" y="34"/>
                  <a:pt x="5" y="34"/>
                </a:cubicBezTo>
                <a:cubicBezTo>
                  <a:pt x="5" y="34"/>
                  <a:pt x="5" y="34"/>
                  <a:pt x="5" y="34"/>
                </a:cubicBezTo>
                <a:close/>
                <a:moveTo>
                  <a:pt x="10" y="33"/>
                </a:moveTo>
                <a:cubicBezTo>
                  <a:pt x="10" y="33"/>
                  <a:pt x="10" y="33"/>
                  <a:pt x="10" y="33"/>
                </a:cubicBezTo>
                <a:cubicBezTo>
                  <a:pt x="10" y="33"/>
                  <a:pt x="10" y="33"/>
                  <a:pt x="10" y="33"/>
                </a:cubicBezTo>
                <a:close/>
                <a:moveTo>
                  <a:pt x="11" y="44"/>
                </a:moveTo>
                <a:cubicBezTo>
                  <a:pt x="11" y="45"/>
                  <a:pt x="11" y="44"/>
                  <a:pt x="11" y="44"/>
                </a:cubicBezTo>
                <a:close/>
                <a:moveTo>
                  <a:pt x="9" y="45"/>
                </a:moveTo>
                <a:cubicBezTo>
                  <a:pt x="9" y="45"/>
                  <a:pt x="9" y="45"/>
                  <a:pt x="9" y="45"/>
                </a:cubicBezTo>
                <a:cubicBezTo>
                  <a:pt x="9" y="45"/>
                  <a:pt x="9" y="45"/>
                  <a:pt x="9" y="45"/>
                </a:cubicBezTo>
                <a:close/>
                <a:moveTo>
                  <a:pt x="8" y="44"/>
                </a:moveTo>
                <a:cubicBezTo>
                  <a:pt x="8" y="44"/>
                  <a:pt x="8" y="44"/>
                  <a:pt x="8" y="44"/>
                </a:cubicBezTo>
                <a:cubicBezTo>
                  <a:pt x="8" y="44"/>
                  <a:pt x="8" y="44"/>
                  <a:pt x="8" y="44"/>
                </a:cubicBezTo>
                <a:close/>
                <a:moveTo>
                  <a:pt x="11" y="45"/>
                </a:moveTo>
                <a:cubicBezTo>
                  <a:pt x="11" y="45"/>
                  <a:pt x="11" y="45"/>
                  <a:pt x="11" y="45"/>
                </a:cubicBezTo>
                <a:cubicBezTo>
                  <a:pt x="11" y="45"/>
                  <a:pt x="11" y="45"/>
                  <a:pt x="11" y="45"/>
                </a:cubicBezTo>
                <a:close/>
                <a:moveTo>
                  <a:pt x="11" y="45"/>
                </a:moveTo>
                <a:cubicBezTo>
                  <a:pt x="11" y="45"/>
                  <a:pt x="11" y="45"/>
                  <a:pt x="11" y="45"/>
                </a:cubicBezTo>
                <a:cubicBezTo>
                  <a:pt x="11" y="45"/>
                  <a:pt x="11" y="45"/>
                  <a:pt x="11" y="45"/>
                </a:cubicBezTo>
                <a:close/>
                <a:moveTo>
                  <a:pt x="11" y="44"/>
                </a:moveTo>
                <a:cubicBezTo>
                  <a:pt x="11" y="44"/>
                  <a:pt x="11" y="44"/>
                  <a:pt x="11" y="45"/>
                </a:cubicBezTo>
                <a:cubicBezTo>
                  <a:pt x="11" y="45"/>
                  <a:pt x="11" y="44"/>
                  <a:pt x="11" y="44"/>
                </a:cubicBezTo>
                <a:close/>
                <a:moveTo>
                  <a:pt x="6" y="36"/>
                </a:moveTo>
                <a:cubicBezTo>
                  <a:pt x="6" y="36"/>
                  <a:pt x="6" y="36"/>
                  <a:pt x="6" y="36"/>
                </a:cubicBezTo>
                <a:cubicBezTo>
                  <a:pt x="6" y="36"/>
                  <a:pt x="6" y="36"/>
                  <a:pt x="6" y="36"/>
                </a:cubicBezTo>
                <a:close/>
                <a:moveTo>
                  <a:pt x="6" y="42"/>
                </a:moveTo>
                <a:cubicBezTo>
                  <a:pt x="6" y="42"/>
                  <a:pt x="6" y="42"/>
                  <a:pt x="6" y="42"/>
                </a:cubicBezTo>
                <a:cubicBezTo>
                  <a:pt x="6" y="42"/>
                  <a:pt x="6" y="42"/>
                  <a:pt x="6" y="42"/>
                </a:cubicBezTo>
                <a:close/>
                <a:moveTo>
                  <a:pt x="6" y="42"/>
                </a:moveTo>
                <a:cubicBezTo>
                  <a:pt x="6" y="42"/>
                  <a:pt x="6" y="42"/>
                  <a:pt x="6" y="42"/>
                </a:cubicBezTo>
                <a:cubicBezTo>
                  <a:pt x="7" y="42"/>
                  <a:pt x="7" y="42"/>
                  <a:pt x="7" y="42"/>
                </a:cubicBezTo>
                <a:lnTo>
                  <a:pt x="6" y="42"/>
                </a:lnTo>
                <a:close/>
                <a:moveTo>
                  <a:pt x="5" y="39"/>
                </a:moveTo>
                <a:cubicBezTo>
                  <a:pt x="6" y="38"/>
                  <a:pt x="5" y="38"/>
                  <a:pt x="5" y="38"/>
                </a:cubicBezTo>
                <a:cubicBezTo>
                  <a:pt x="5" y="38"/>
                  <a:pt x="6" y="38"/>
                  <a:pt x="6" y="38"/>
                </a:cubicBezTo>
                <a:cubicBezTo>
                  <a:pt x="5" y="38"/>
                  <a:pt x="5" y="38"/>
                  <a:pt x="4" y="38"/>
                </a:cubicBezTo>
                <a:cubicBezTo>
                  <a:pt x="5" y="38"/>
                  <a:pt x="5" y="38"/>
                  <a:pt x="5" y="38"/>
                </a:cubicBezTo>
                <a:cubicBezTo>
                  <a:pt x="5" y="38"/>
                  <a:pt x="5" y="38"/>
                  <a:pt x="5" y="38"/>
                </a:cubicBezTo>
                <a:cubicBezTo>
                  <a:pt x="5" y="38"/>
                  <a:pt x="5" y="38"/>
                  <a:pt x="5" y="38"/>
                </a:cubicBezTo>
                <a:cubicBezTo>
                  <a:pt x="5" y="38"/>
                  <a:pt x="4" y="38"/>
                  <a:pt x="4" y="38"/>
                </a:cubicBezTo>
                <a:cubicBezTo>
                  <a:pt x="5" y="38"/>
                  <a:pt x="5" y="38"/>
                  <a:pt x="5" y="38"/>
                </a:cubicBezTo>
                <a:cubicBezTo>
                  <a:pt x="5" y="37"/>
                  <a:pt x="5" y="37"/>
                  <a:pt x="5" y="37"/>
                </a:cubicBezTo>
                <a:cubicBezTo>
                  <a:pt x="5" y="37"/>
                  <a:pt x="5" y="37"/>
                  <a:pt x="6" y="37"/>
                </a:cubicBezTo>
                <a:cubicBezTo>
                  <a:pt x="6" y="37"/>
                  <a:pt x="5" y="37"/>
                  <a:pt x="5" y="37"/>
                </a:cubicBezTo>
                <a:cubicBezTo>
                  <a:pt x="5" y="37"/>
                  <a:pt x="6" y="37"/>
                  <a:pt x="6" y="37"/>
                </a:cubicBezTo>
                <a:cubicBezTo>
                  <a:pt x="5" y="37"/>
                  <a:pt x="5" y="37"/>
                  <a:pt x="5" y="37"/>
                </a:cubicBezTo>
                <a:cubicBezTo>
                  <a:pt x="5" y="37"/>
                  <a:pt x="5" y="37"/>
                  <a:pt x="5" y="37"/>
                </a:cubicBezTo>
                <a:cubicBezTo>
                  <a:pt x="5" y="37"/>
                  <a:pt x="5" y="37"/>
                  <a:pt x="5" y="37"/>
                </a:cubicBezTo>
                <a:cubicBezTo>
                  <a:pt x="5" y="37"/>
                  <a:pt x="5" y="37"/>
                  <a:pt x="5" y="37"/>
                </a:cubicBezTo>
                <a:cubicBezTo>
                  <a:pt x="5" y="37"/>
                  <a:pt x="5" y="37"/>
                  <a:pt x="6" y="37"/>
                </a:cubicBezTo>
                <a:cubicBezTo>
                  <a:pt x="6" y="37"/>
                  <a:pt x="6" y="37"/>
                  <a:pt x="6" y="37"/>
                </a:cubicBezTo>
                <a:cubicBezTo>
                  <a:pt x="6" y="37"/>
                  <a:pt x="6" y="37"/>
                  <a:pt x="5" y="37"/>
                </a:cubicBezTo>
                <a:cubicBezTo>
                  <a:pt x="5" y="37"/>
                  <a:pt x="5" y="37"/>
                  <a:pt x="5" y="37"/>
                </a:cubicBezTo>
                <a:cubicBezTo>
                  <a:pt x="6" y="37"/>
                  <a:pt x="6" y="37"/>
                  <a:pt x="6" y="37"/>
                </a:cubicBezTo>
                <a:cubicBezTo>
                  <a:pt x="5" y="37"/>
                  <a:pt x="5" y="37"/>
                  <a:pt x="5" y="37"/>
                </a:cubicBezTo>
                <a:cubicBezTo>
                  <a:pt x="6" y="37"/>
                  <a:pt x="6" y="37"/>
                  <a:pt x="6" y="37"/>
                </a:cubicBezTo>
                <a:cubicBezTo>
                  <a:pt x="6" y="37"/>
                  <a:pt x="5" y="37"/>
                  <a:pt x="5" y="37"/>
                </a:cubicBezTo>
                <a:cubicBezTo>
                  <a:pt x="6" y="37"/>
                  <a:pt x="6" y="37"/>
                  <a:pt x="6" y="37"/>
                </a:cubicBezTo>
                <a:cubicBezTo>
                  <a:pt x="6" y="37"/>
                  <a:pt x="5" y="37"/>
                  <a:pt x="6" y="37"/>
                </a:cubicBezTo>
                <a:cubicBezTo>
                  <a:pt x="5" y="37"/>
                  <a:pt x="5" y="37"/>
                  <a:pt x="5" y="37"/>
                </a:cubicBezTo>
                <a:cubicBezTo>
                  <a:pt x="5" y="37"/>
                  <a:pt x="5" y="37"/>
                  <a:pt x="5" y="37"/>
                </a:cubicBezTo>
                <a:cubicBezTo>
                  <a:pt x="5" y="37"/>
                  <a:pt x="5" y="37"/>
                  <a:pt x="5" y="37"/>
                </a:cubicBezTo>
                <a:cubicBezTo>
                  <a:pt x="5" y="36"/>
                  <a:pt x="6" y="36"/>
                  <a:pt x="6" y="36"/>
                </a:cubicBezTo>
                <a:cubicBezTo>
                  <a:pt x="5" y="36"/>
                  <a:pt x="5" y="36"/>
                  <a:pt x="5" y="36"/>
                </a:cubicBezTo>
                <a:cubicBezTo>
                  <a:pt x="5" y="36"/>
                  <a:pt x="6" y="36"/>
                  <a:pt x="5" y="36"/>
                </a:cubicBezTo>
                <a:cubicBezTo>
                  <a:pt x="6" y="36"/>
                  <a:pt x="6" y="36"/>
                  <a:pt x="6" y="36"/>
                </a:cubicBezTo>
                <a:cubicBezTo>
                  <a:pt x="6" y="36"/>
                  <a:pt x="5" y="36"/>
                  <a:pt x="5" y="36"/>
                </a:cubicBezTo>
                <a:cubicBezTo>
                  <a:pt x="6" y="36"/>
                  <a:pt x="6" y="36"/>
                  <a:pt x="6" y="36"/>
                </a:cubicBezTo>
                <a:cubicBezTo>
                  <a:pt x="5" y="36"/>
                  <a:pt x="6" y="36"/>
                  <a:pt x="5" y="36"/>
                </a:cubicBezTo>
                <a:cubicBezTo>
                  <a:pt x="6" y="36"/>
                  <a:pt x="5" y="36"/>
                  <a:pt x="5" y="36"/>
                </a:cubicBezTo>
                <a:cubicBezTo>
                  <a:pt x="6" y="36"/>
                  <a:pt x="5" y="36"/>
                  <a:pt x="6" y="36"/>
                </a:cubicBezTo>
                <a:cubicBezTo>
                  <a:pt x="6" y="36"/>
                  <a:pt x="6" y="36"/>
                  <a:pt x="6" y="36"/>
                </a:cubicBezTo>
                <a:cubicBezTo>
                  <a:pt x="6" y="36"/>
                  <a:pt x="7" y="36"/>
                  <a:pt x="7" y="36"/>
                </a:cubicBezTo>
                <a:cubicBezTo>
                  <a:pt x="7" y="36"/>
                  <a:pt x="6" y="36"/>
                  <a:pt x="6" y="36"/>
                </a:cubicBezTo>
                <a:cubicBezTo>
                  <a:pt x="6" y="36"/>
                  <a:pt x="6" y="36"/>
                  <a:pt x="6" y="36"/>
                </a:cubicBezTo>
                <a:cubicBezTo>
                  <a:pt x="5" y="36"/>
                  <a:pt x="6" y="36"/>
                  <a:pt x="6" y="36"/>
                </a:cubicBezTo>
                <a:cubicBezTo>
                  <a:pt x="6" y="36"/>
                  <a:pt x="5" y="36"/>
                  <a:pt x="6" y="36"/>
                </a:cubicBezTo>
                <a:cubicBezTo>
                  <a:pt x="6" y="36"/>
                  <a:pt x="6" y="36"/>
                  <a:pt x="6" y="36"/>
                </a:cubicBezTo>
                <a:cubicBezTo>
                  <a:pt x="6" y="36"/>
                  <a:pt x="7" y="36"/>
                  <a:pt x="7" y="36"/>
                </a:cubicBezTo>
                <a:cubicBezTo>
                  <a:pt x="7" y="35"/>
                  <a:pt x="7" y="35"/>
                  <a:pt x="6" y="35"/>
                </a:cubicBezTo>
                <a:cubicBezTo>
                  <a:pt x="6" y="35"/>
                  <a:pt x="7" y="36"/>
                  <a:pt x="5" y="36"/>
                </a:cubicBezTo>
                <a:cubicBezTo>
                  <a:pt x="7" y="35"/>
                  <a:pt x="5" y="35"/>
                  <a:pt x="6" y="35"/>
                </a:cubicBezTo>
                <a:cubicBezTo>
                  <a:pt x="6" y="35"/>
                  <a:pt x="7" y="35"/>
                  <a:pt x="7" y="35"/>
                </a:cubicBezTo>
                <a:cubicBezTo>
                  <a:pt x="7" y="35"/>
                  <a:pt x="7" y="35"/>
                  <a:pt x="6" y="35"/>
                </a:cubicBezTo>
                <a:cubicBezTo>
                  <a:pt x="7" y="35"/>
                  <a:pt x="7" y="35"/>
                  <a:pt x="7" y="35"/>
                </a:cubicBezTo>
                <a:cubicBezTo>
                  <a:pt x="6" y="35"/>
                  <a:pt x="6" y="35"/>
                  <a:pt x="5" y="35"/>
                </a:cubicBezTo>
                <a:cubicBezTo>
                  <a:pt x="6" y="35"/>
                  <a:pt x="6" y="35"/>
                  <a:pt x="6" y="35"/>
                </a:cubicBezTo>
                <a:cubicBezTo>
                  <a:pt x="6" y="35"/>
                  <a:pt x="6" y="35"/>
                  <a:pt x="6" y="35"/>
                </a:cubicBezTo>
                <a:cubicBezTo>
                  <a:pt x="6" y="35"/>
                  <a:pt x="6" y="35"/>
                  <a:pt x="6" y="35"/>
                </a:cubicBezTo>
                <a:cubicBezTo>
                  <a:pt x="6" y="35"/>
                  <a:pt x="6" y="35"/>
                  <a:pt x="6" y="35"/>
                </a:cubicBezTo>
                <a:cubicBezTo>
                  <a:pt x="6" y="35"/>
                  <a:pt x="6" y="35"/>
                  <a:pt x="6" y="35"/>
                </a:cubicBezTo>
                <a:cubicBezTo>
                  <a:pt x="5" y="34"/>
                  <a:pt x="6" y="34"/>
                  <a:pt x="5" y="34"/>
                </a:cubicBezTo>
                <a:cubicBezTo>
                  <a:pt x="5" y="34"/>
                  <a:pt x="5" y="34"/>
                  <a:pt x="5" y="34"/>
                </a:cubicBezTo>
                <a:cubicBezTo>
                  <a:pt x="5" y="34"/>
                  <a:pt x="5" y="34"/>
                  <a:pt x="5" y="34"/>
                </a:cubicBezTo>
                <a:cubicBezTo>
                  <a:pt x="5" y="34"/>
                  <a:pt x="5" y="34"/>
                  <a:pt x="5" y="34"/>
                </a:cubicBezTo>
                <a:cubicBezTo>
                  <a:pt x="5" y="34"/>
                  <a:pt x="6" y="34"/>
                  <a:pt x="6" y="34"/>
                </a:cubicBezTo>
                <a:cubicBezTo>
                  <a:pt x="6" y="34"/>
                  <a:pt x="6" y="34"/>
                  <a:pt x="6" y="34"/>
                </a:cubicBezTo>
                <a:cubicBezTo>
                  <a:pt x="6" y="34"/>
                  <a:pt x="6" y="34"/>
                  <a:pt x="6" y="34"/>
                </a:cubicBezTo>
                <a:cubicBezTo>
                  <a:pt x="6" y="34"/>
                  <a:pt x="5" y="34"/>
                  <a:pt x="5" y="34"/>
                </a:cubicBezTo>
                <a:cubicBezTo>
                  <a:pt x="6" y="34"/>
                  <a:pt x="5" y="34"/>
                  <a:pt x="6" y="33"/>
                </a:cubicBezTo>
                <a:cubicBezTo>
                  <a:pt x="6" y="33"/>
                  <a:pt x="6" y="34"/>
                  <a:pt x="6" y="34"/>
                </a:cubicBezTo>
                <a:cubicBezTo>
                  <a:pt x="6" y="34"/>
                  <a:pt x="6" y="34"/>
                  <a:pt x="6" y="33"/>
                </a:cubicBezTo>
                <a:cubicBezTo>
                  <a:pt x="5" y="33"/>
                  <a:pt x="5" y="33"/>
                  <a:pt x="5" y="33"/>
                </a:cubicBezTo>
                <a:cubicBezTo>
                  <a:pt x="6" y="33"/>
                  <a:pt x="6" y="33"/>
                  <a:pt x="6" y="33"/>
                </a:cubicBezTo>
                <a:cubicBezTo>
                  <a:pt x="6" y="33"/>
                  <a:pt x="6" y="33"/>
                  <a:pt x="6" y="33"/>
                </a:cubicBezTo>
                <a:cubicBezTo>
                  <a:pt x="6" y="33"/>
                  <a:pt x="6" y="33"/>
                  <a:pt x="6" y="33"/>
                </a:cubicBezTo>
                <a:cubicBezTo>
                  <a:pt x="6" y="33"/>
                  <a:pt x="6" y="33"/>
                  <a:pt x="6" y="33"/>
                </a:cubicBezTo>
                <a:cubicBezTo>
                  <a:pt x="5" y="33"/>
                  <a:pt x="7" y="33"/>
                  <a:pt x="6" y="33"/>
                </a:cubicBezTo>
                <a:cubicBezTo>
                  <a:pt x="7" y="33"/>
                  <a:pt x="8" y="33"/>
                  <a:pt x="9" y="33"/>
                </a:cubicBezTo>
                <a:cubicBezTo>
                  <a:pt x="9" y="33"/>
                  <a:pt x="9" y="33"/>
                  <a:pt x="9" y="33"/>
                </a:cubicBezTo>
                <a:cubicBezTo>
                  <a:pt x="10" y="33"/>
                  <a:pt x="9" y="33"/>
                  <a:pt x="10" y="33"/>
                </a:cubicBezTo>
                <a:cubicBezTo>
                  <a:pt x="9" y="33"/>
                  <a:pt x="9" y="33"/>
                  <a:pt x="9" y="33"/>
                </a:cubicBezTo>
                <a:cubicBezTo>
                  <a:pt x="9" y="33"/>
                  <a:pt x="9" y="33"/>
                  <a:pt x="10" y="33"/>
                </a:cubicBezTo>
                <a:cubicBezTo>
                  <a:pt x="10" y="33"/>
                  <a:pt x="10" y="33"/>
                  <a:pt x="10" y="33"/>
                </a:cubicBezTo>
                <a:cubicBezTo>
                  <a:pt x="8" y="33"/>
                  <a:pt x="10" y="34"/>
                  <a:pt x="9" y="34"/>
                </a:cubicBezTo>
                <a:cubicBezTo>
                  <a:pt x="9" y="34"/>
                  <a:pt x="9" y="34"/>
                  <a:pt x="9" y="34"/>
                </a:cubicBezTo>
                <a:cubicBezTo>
                  <a:pt x="9" y="34"/>
                  <a:pt x="10" y="34"/>
                  <a:pt x="10" y="34"/>
                </a:cubicBezTo>
                <a:cubicBezTo>
                  <a:pt x="9" y="34"/>
                  <a:pt x="9" y="34"/>
                  <a:pt x="9" y="34"/>
                </a:cubicBezTo>
                <a:cubicBezTo>
                  <a:pt x="9" y="34"/>
                  <a:pt x="9" y="34"/>
                  <a:pt x="10" y="34"/>
                </a:cubicBezTo>
                <a:cubicBezTo>
                  <a:pt x="10" y="34"/>
                  <a:pt x="9" y="34"/>
                  <a:pt x="10" y="35"/>
                </a:cubicBezTo>
                <a:cubicBezTo>
                  <a:pt x="9" y="35"/>
                  <a:pt x="9" y="35"/>
                  <a:pt x="9" y="35"/>
                </a:cubicBezTo>
                <a:cubicBezTo>
                  <a:pt x="10" y="35"/>
                  <a:pt x="9" y="35"/>
                  <a:pt x="10" y="35"/>
                </a:cubicBezTo>
                <a:cubicBezTo>
                  <a:pt x="9" y="35"/>
                  <a:pt x="10" y="35"/>
                  <a:pt x="8" y="35"/>
                </a:cubicBezTo>
                <a:cubicBezTo>
                  <a:pt x="8" y="35"/>
                  <a:pt x="9" y="35"/>
                  <a:pt x="9" y="35"/>
                </a:cubicBezTo>
                <a:cubicBezTo>
                  <a:pt x="9" y="35"/>
                  <a:pt x="9" y="35"/>
                  <a:pt x="9" y="35"/>
                </a:cubicBezTo>
                <a:cubicBezTo>
                  <a:pt x="9" y="35"/>
                  <a:pt x="10" y="36"/>
                  <a:pt x="9" y="36"/>
                </a:cubicBezTo>
                <a:cubicBezTo>
                  <a:pt x="9" y="36"/>
                  <a:pt x="9" y="36"/>
                  <a:pt x="9" y="36"/>
                </a:cubicBezTo>
                <a:cubicBezTo>
                  <a:pt x="10" y="36"/>
                  <a:pt x="10" y="36"/>
                  <a:pt x="10" y="36"/>
                </a:cubicBezTo>
                <a:cubicBezTo>
                  <a:pt x="10" y="36"/>
                  <a:pt x="10" y="36"/>
                  <a:pt x="10" y="36"/>
                </a:cubicBezTo>
                <a:cubicBezTo>
                  <a:pt x="10" y="36"/>
                  <a:pt x="10" y="36"/>
                  <a:pt x="10" y="36"/>
                </a:cubicBezTo>
                <a:cubicBezTo>
                  <a:pt x="10" y="36"/>
                  <a:pt x="9" y="36"/>
                  <a:pt x="9" y="36"/>
                </a:cubicBezTo>
                <a:cubicBezTo>
                  <a:pt x="9" y="36"/>
                  <a:pt x="10" y="36"/>
                  <a:pt x="10" y="36"/>
                </a:cubicBezTo>
                <a:cubicBezTo>
                  <a:pt x="10" y="36"/>
                  <a:pt x="10" y="36"/>
                  <a:pt x="10" y="36"/>
                </a:cubicBezTo>
                <a:cubicBezTo>
                  <a:pt x="10" y="36"/>
                  <a:pt x="10" y="36"/>
                  <a:pt x="10" y="36"/>
                </a:cubicBezTo>
                <a:cubicBezTo>
                  <a:pt x="10" y="36"/>
                  <a:pt x="9" y="36"/>
                  <a:pt x="9" y="36"/>
                </a:cubicBezTo>
                <a:cubicBezTo>
                  <a:pt x="9" y="36"/>
                  <a:pt x="10" y="36"/>
                  <a:pt x="10" y="36"/>
                </a:cubicBezTo>
                <a:cubicBezTo>
                  <a:pt x="10" y="36"/>
                  <a:pt x="9" y="36"/>
                  <a:pt x="9" y="36"/>
                </a:cubicBezTo>
                <a:cubicBezTo>
                  <a:pt x="9" y="36"/>
                  <a:pt x="9" y="36"/>
                  <a:pt x="9" y="36"/>
                </a:cubicBezTo>
                <a:cubicBezTo>
                  <a:pt x="10" y="36"/>
                  <a:pt x="10" y="36"/>
                  <a:pt x="10" y="36"/>
                </a:cubicBezTo>
                <a:cubicBezTo>
                  <a:pt x="10" y="36"/>
                  <a:pt x="9" y="36"/>
                  <a:pt x="9" y="37"/>
                </a:cubicBezTo>
                <a:cubicBezTo>
                  <a:pt x="9" y="37"/>
                  <a:pt x="9" y="37"/>
                  <a:pt x="8" y="37"/>
                </a:cubicBezTo>
                <a:cubicBezTo>
                  <a:pt x="8" y="37"/>
                  <a:pt x="8" y="37"/>
                  <a:pt x="8" y="37"/>
                </a:cubicBezTo>
                <a:cubicBezTo>
                  <a:pt x="8" y="37"/>
                  <a:pt x="8" y="37"/>
                  <a:pt x="8" y="37"/>
                </a:cubicBezTo>
                <a:cubicBezTo>
                  <a:pt x="8" y="37"/>
                  <a:pt x="9" y="37"/>
                  <a:pt x="9" y="37"/>
                </a:cubicBezTo>
                <a:cubicBezTo>
                  <a:pt x="9" y="37"/>
                  <a:pt x="9" y="37"/>
                  <a:pt x="9" y="37"/>
                </a:cubicBezTo>
                <a:cubicBezTo>
                  <a:pt x="11" y="37"/>
                  <a:pt x="9" y="37"/>
                  <a:pt x="10" y="37"/>
                </a:cubicBezTo>
                <a:cubicBezTo>
                  <a:pt x="10" y="37"/>
                  <a:pt x="10" y="37"/>
                  <a:pt x="9" y="37"/>
                </a:cubicBezTo>
                <a:cubicBezTo>
                  <a:pt x="10" y="37"/>
                  <a:pt x="9" y="38"/>
                  <a:pt x="9" y="38"/>
                </a:cubicBezTo>
                <a:cubicBezTo>
                  <a:pt x="9" y="38"/>
                  <a:pt x="9" y="38"/>
                  <a:pt x="9" y="38"/>
                </a:cubicBezTo>
                <a:cubicBezTo>
                  <a:pt x="10" y="38"/>
                  <a:pt x="10" y="38"/>
                  <a:pt x="9" y="38"/>
                </a:cubicBezTo>
                <a:cubicBezTo>
                  <a:pt x="9" y="38"/>
                  <a:pt x="9" y="38"/>
                  <a:pt x="9" y="38"/>
                </a:cubicBezTo>
                <a:cubicBezTo>
                  <a:pt x="9" y="38"/>
                  <a:pt x="10" y="38"/>
                  <a:pt x="10" y="38"/>
                </a:cubicBezTo>
                <a:cubicBezTo>
                  <a:pt x="9" y="38"/>
                  <a:pt x="9" y="38"/>
                  <a:pt x="9" y="38"/>
                </a:cubicBezTo>
                <a:cubicBezTo>
                  <a:pt x="10" y="38"/>
                  <a:pt x="10" y="38"/>
                  <a:pt x="10" y="38"/>
                </a:cubicBezTo>
                <a:cubicBezTo>
                  <a:pt x="8" y="38"/>
                  <a:pt x="11" y="38"/>
                  <a:pt x="9" y="39"/>
                </a:cubicBezTo>
                <a:cubicBezTo>
                  <a:pt x="9" y="39"/>
                  <a:pt x="9" y="39"/>
                  <a:pt x="10" y="39"/>
                </a:cubicBezTo>
                <a:cubicBezTo>
                  <a:pt x="9" y="39"/>
                  <a:pt x="9" y="39"/>
                  <a:pt x="9" y="39"/>
                </a:cubicBezTo>
                <a:cubicBezTo>
                  <a:pt x="10" y="39"/>
                  <a:pt x="9" y="39"/>
                  <a:pt x="9" y="39"/>
                </a:cubicBezTo>
                <a:cubicBezTo>
                  <a:pt x="9" y="39"/>
                  <a:pt x="10" y="39"/>
                  <a:pt x="10" y="39"/>
                </a:cubicBezTo>
                <a:cubicBezTo>
                  <a:pt x="9" y="39"/>
                  <a:pt x="11" y="39"/>
                  <a:pt x="10" y="39"/>
                </a:cubicBezTo>
                <a:cubicBezTo>
                  <a:pt x="10" y="39"/>
                  <a:pt x="10" y="39"/>
                  <a:pt x="10" y="39"/>
                </a:cubicBezTo>
                <a:cubicBezTo>
                  <a:pt x="10" y="39"/>
                  <a:pt x="11" y="39"/>
                  <a:pt x="10" y="39"/>
                </a:cubicBezTo>
                <a:cubicBezTo>
                  <a:pt x="10" y="39"/>
                  <a:pt x="10" y="39"/>
                  <a:pt x="10" y="39"/>
                </a:cubicBezTo>
                <a:cubicBezTo>
                  <a:pt x="10" y="39"/>
                  <a:pt x="8" y="40"/>
                  <a:pt x="9" y="40"/>
                </a:cubicBezTo>
                <a:cubicBezTo>
                  <a:pt x="9" y="39"/>
                  <a:pt x="9" y="39"/>
                  <a:pt x="9" y="39"/>
                </a:cubicBezTo>
                <a:cubicBezTo>
                  <a:pt x="9" y="40"/>
                  <a:pt x="8" y="40"/>
                  <a:pt x="9" y="40"/>
                </a:cubicBezTo>
                <a:cubicBezTo>
                  <a:pt x="9" y="40"/>
                  <a:pt x="9" y="40"/>
                  <a:pt x="9" y="40"/>
                </a:cubicBezTo>
                <a:cubicBezTo>
                  <a:pt x="9" y="40"/>
                  <a:pt x="9" y="40"/>
                  <a:pt x="9" y="40"/>
                </a:cubicBezTo>
                <a:cubicBezTo>
                  <a:pt x="9" y="40"/>
                  <a:pt x="9" y="40"/>
                  <a:pt x="9" y="40"/>
                </a:cubicBezTo>
                <a:cubicBezTo>
                  <a:pt x="9" y="40"/>
                  <a:pt x="8" y="40"/>
                  <a:pt x="9" y="40"/>
                </a:cubicBezTo>
                <a:cubicBezTo>
                  <a:pt x="9" y="40"/>
                  <a:pt x="9" y="40"/>
                  <a:pt x="9" y="40"/>
                </a:cubicBezTo>
                <a:cubicBezTo>
                  <a:pt x="9" y="40"/>
                  <a:pt x="9" y="40"/>
                  <a:pt x="9" y="40"/>
                </a:cubicBezTo>
                <a:cubicBezTo>
                  <a:pt x="9" y="40"/>
                  <a:pt x="9" y="40"/>
                  <a:pt x="9" y="40"/>
                </a:cubicBezTo>
                <a:cubicBezTo>
                  <a:pt x="10" y="40"/>
                  <a:pt x="9" y="40"/>
                  <a:pt x="9" y="40"/>
                </a:cubicBezTo>
                <a:cubicBezTo>
                  <a:pt x="9" y="40"/>
                  <a:pt x="9" y="40"/>
                  <a:pt x="9" y="40"/>
                </a:cubicBezTo>
                <a:cubicBezTo>
                  <a:pt x="9" y="40"/>
                  <a:pt x="9" y="40"/>
                  <a:pt x="9" y="41"/>
                </a:cubicBezTo>
                <a:cubicBezTo>
                  <a:pt x="10" y="40"/>
                  <a:pt x="11" y="40"/>
                  <a:pt x="11" y="40"/>
                </a:cubicBezTo>
                <a:cubicBezTo>
                  <a:pt x="11" y="40"/>
                  <a:pt x="10" y="40"/>
                  <a:pt x="10" y="40"/>
                </a:cubicBezTo>
                <a:cubicBezTo>
                  <a:pt x="10" y="41"/>
                  <a:pt x="10" y="41"/>
                  <a:pt x="10" y="41"/>
                </a:cubicBezTo>
                <a:cubicBezTo>
                  <a:pt x="10" y="41"/>
                  <a:pt x="10" y="41"/>
                  <a:pt x="10" y="41"/>
                </a:cubicBezTo>
                <a:cubicBezTo>
                  <a:pt x="11" y="41"/>
                  <a:pt x="10" y="41"/>
                  <a:pt x="10" y="41"/>
                </a:cubicBezTo>
                <a:cubicBezTo>
                  <a:pt x="10" y="41"/>
                  <a:pt x="10" y="41"/>
                  <a:pt x="9" y="41"/>
                </a:cubicBezTo>
                <a:cubicBezTo>
                  <a:pt x="10" y="41"/>
                  <a:pt x="9" y="41"/>
                  <a:pt x="10" y="41"/>
                </a:cubicBezTo>
                <a:cubicBezTo>
                  <a:pt x="9" y="41"/>
                  <a:pt x="10" y="41"/>
                  <a:pt x="9" y="41"/>
                </a:cubicBezTo>
                <a:cubicBezTo>
                  <a:pt x="9" y="42"/>
                  <a:pt x="9" y="42"/>
                  <a:pt x="9" y="42"/>
                </a:cubicBezTo>
                <a:cubicBezTo>
                  <a:pt x="9" y="42"/>
                  <a:pt x="9" y="42"/>
                  <a:pt x="9" y="42"/>
                </a:cubicBezTo>
                <a:cubicBezTo>
                  <a:pt x="10" y="42"/>
                  <a:pt x="9" y="42"/>
                  <a:pt x="10" y="42"/>
                </a:cubicBezTo>
                <a:cubicBezTo>
                  <a:pt x="9" y="42"/>
                  <a:pt x="9" y="42"/>
                  <a:pt x="9" y="42"/>
                </a:cubicBezTo>
                <a:cubicBezTo>
                  <a:pt x="10" y="42"/>
                  <a:pt x="10" y="42"/>
                  <a:pt x="10" y="42"/>
                </a:cubicBezTo>
                <a:cubicBezTo>
                  <a:pt x="9" y="42"/>
                  <a:pt x="9" y="42"/>
                  <a:pt x="9" y="42"/>
                </a:cubicBezTo>
                <a:cubicBezTo>
                  <a:pt x="9" y="42"/>
                  <a:pt x="9" y="42"/>
                  <a:pt x="9" y="42"/>
                </a:cubicBezTo>
                <a:cubicBezTo>
                  <a:pt x="9" y="42"/>
                  <a:pt x="9" y="42"/>
                  <a:pt x="9" y="42"/>
                </a:cubicBezTo>
                <a:cubicBezTo>
                  <a:pt x="10" y="42"/>
                  <a:pt x="10" y="42"/>
                  <a:pt x="10" y="42"/>
                </a:cubicBezTo>
                <a:cubicBezTo>
                  <a:pt x="9" y="42"/>
                  <a:pt x="10" y="42"/>
                  <a:pt x="10" y="42"/>
                </a:cubicBezTo>
                <a:cubicBezTo>
                  <a:pt x="10" y="42"/>
                  <a:pt x="10" y="42"/>
                  <a:pt x="10" y="42"/>
                </a:cubicBezTo>
                <a:cubicBezTo>
                  <a:pt x="10" y="42"/>
                  <a:pt x="11" y="42"/>
                  <a:pt x="11" y="42"/>
                </a:cubicBezTo>
                <a:cubicBezTo>
                  <a:pt x="11" y="42"/>
                  <a:pt x="11" y="42"/>
                  <a:pt x="11" y="42"/>
                </a:cubicBezTo>
                <a:cubicBezTo>
                  <a:pt x="10" y="42"/>
                  <a:pt x="10" y="42"/>
                  <a:pt x="10" y="42"/>
                </a:cubicBezTo>
                <a:cubicBezTo>
                  <a:pt x="10" y="42"/>
                  <a:pt x="10" y="42"/>
                  <a:pt x="10" y="42"/>
                </a:cubicBezTo>
                <a:cubicBezTo>
                  <a:pt x="10" y="42"/>
                  <a:pt x="10" y="42"/>
                  <a:pt x="10" y="42"/>
                </a:cubicBezTo>
                <a:cubicBezTo>
                  <a:pt x="10" y="42"/>
                  <a:pt x="10" y="42"/>
                  <a:pt x="10" y="42"/>
                </a:cubicBezTo>
                <a:cubicBezTo>
                  <a:pt x="10" y="42"/>
                  <a:pt x="10" y="42"/>
                  <a:pt x="10" y="42"/>
                </a:cubicBezTo>
                <a:cubicBezTo>
                  <a:pt x="10" y="42"/>
                  <a:pt x="10" y="42"/>
                  <a:pt x="10" y="42"/>
                </a:cubicBezTo>
                <a:cubicBezTo>
                  <a:pt x="10" y="42"/>
                  <a:pt x="10" y="42"/>
                  <a:pt x="10" y="42"/>
                </a:cubicBezTo>
                <a:cubicBezTo>
                  <a:pt x="9" y="43"/>
                  <a:pt x="11" y="42"/>
                  <a:pt x="10" y="43"/>
                </a:cubicBezTo>
                <a:cubicBezTo>
                  <a:pt x="10" y="43"/>
                  <a:pt x="10" y="43"/>
                  <a:pt x="10" y="43"/>
                </a:cubicBezTo>
                <a:cubicBezTo>
                  <a:pt x="10" y="43"/>
                  <a:pt x="10" y="43"/>
                  <a:pt x="10" y="43"/>
                </a:cubicBezTo>
                <a:cubicBezTo>
                  <a:pt x="10" y="43"/>
                  <a:pt x="10" y="43"/>
                  <a:pt x="10" y="43"/>
                </a:cubicBezTo>
                <a:cubicBezTo>
                  <a:pt x="11" y="43"/>
                  <a:pt x="11" y="43"/>
                  <a:pt x="11" y="43"/>
                </a:cubicBezTo>
                <a:cubicBezTo>
                  <a:pt x="11" y="43"/>
                  <a:pt x="11" y="43"/>
                  <a:pt x="11" y="43"/>
                </a:cubicBezTo>
                <a:cubicBezTo>
                  <a:pt x="11" y="43"/>
                  <a:pt x="12" y="43"/>
                  <a:pt x="11" y="43"/>
                </a:cubicBezTo>
                <a:cubicBezTo>
                  <a:pt x="11" y="43"/>
                  <a:pt x="11" y="43"/>
                  <a:pt x="11" y="43"/>
                </a:cubicBezTo>
                <a:cubicBezTo>
                  <a:pt x="11" y="44"/>
                  <a:pt x="11" y="44"/>
                  <a:pt x="11" y="44"/>
                </a:cubicBezTo>
                <a:cubicBezTo>
                  <a:pt x="10" y="44"/>
                  <a:pt x="11" y="44"/>
                  <a:pt x="11" y="44"/>
                </a:cubicBezTo>
                <a:cubicBezTo>
                  <a:pt x="10" y="44"/>
                  <a:pt x="11" y="44"/>
                  <a:pt x="11" y="44"/>
                </a:cubicBezTo>
                <a:cubicBezTo>
                  <a:pt x="11" y="44"/>
                  <a:pt x="11" y="44"/>
                  <a:pt x="11" y="44"/>
                </a:cubicBezTo>
                <a:cubicBezTo>
                  <a:pt x="11" y="44"/>
                  <a:pt x="11" y="44"/>
                  <a:pt x="11" y="44"/>
                </a:cubicBezTo>
                <a:cubicBezTo>
                  <a:pt x="10" y="44"/>
                  <a:pt x="11" y="44"/>
                  <a:pt x="11" y="44"/>
                </a:cubicBezTo>
                <a:cubicBezTo>
                  <a:pt x="11" y="44"/>
                  <a:pt x="11" y="44"/>
                  <a:pt x="11" y="44"/>
                </a:cubicBezTo>
                <a:cubicBezTo>
                  <a:pt x="11" y="44"/>
                  <a:pt x="11" y="44"/>
                  <a:pt x="11" y="44"/>
                </a:cubicBezTo>
                <a:cubicBezTo>
                  <a:pt x="11" y="44"/>
                  <a:pt x="10" y="44"/>
                  <a:pt x="10" y="45"/>
                </a:cubicBezTo>
                <a:cubicBezTo>
                  <a:pt x="10" y="45"/>
                  <a:pt x="10" y="45"/>
                  <a:pt x="10" y="45"/>
                </a:cubicBezTo>
                <a:cubicBezTo>
                  <a:pt x="10" y="45"/>
                  <a:pt x="10" y="45"/>
                  <a:pt x="10" y="45"/>
                </a:cubicBezTo>
                <a:cubicBezTo>
                  <a:pt x="10" y="45"/>
                  <a:pt x="10" y="45"/>
                  <a:pt x="10" y="45"/>
                </a:cubicBezTo>
                <a:cubicBezTo>
                  <a:pt x="11" y="45"/>
                  <a:pt x="11" y="45"/>
                  <a:pt x="11" y="45"/>
                </a:cubicBezTo>
                <a:cubicBezTo>
                  <a:pt x="11" y="45"/>
                  <a:pt x="11" y="45"/>
                  <a:pt x="11" y="45"/>
                </a:cubicBezTo>
                <a:cubicBezTo>
                  <a:pt x="11" y="45"/>
                  <a:pt x="11" y="45"/>
                  <a:pt x="11" y="45"/>
                </a:cubicBezTo>
                <a:cubicBezTo>
                  <a:pt x="11" y="45"/>
                  <a:pt x="11" y="45"/>
                  <a:pt x="11" y="45"/>
                </a:cubicBezTo>
                <a:cubicBezTo>
                  <a:pt x="11" y="45"/>
                  <a:pt x="11" y="45"/>
                  <a:pt x="11" y="45"/>
                </a:cubicBezTo>
                <a:cubicBezTo>
                  <a:pt x="11" y="45"/>
                  <a:pt x="11" y="45"/>
                  <a:pt x="11" y="45"/>
                </a:cubicBezTo>
                <a:cubicBezTo>
                  <a:pt x="11" y="45"/>
                  <a:pt x="11" y="45"/>
                  <a:pt x="10" y="45"/>
                </a:cubicBezTo>
                <a:cubicBezTo>
                  <a:pt x="11" y="45"/>
                  <a:pt x="10" y="45"/>
                  <a:pt x="11" y="45"/>
                </a:cubicBezTo>
                <a:cubicBezTo>
                  <a:pt x="10" y="45"/>
                  <a:pt x="11" y="45"/>
                  <a:pt x="10" y="45"/>
                </a:cubicBezTo>
                <a:cubicBezTo>
                  <a:pt x="11" y="45"/>
                  <a:pt x="10" y="45"/>
                  <a:pt x="10" y="45"/>
                </a:cubicBezTo>
                <a:cubicBezTo>
                  <a:pt x="9" y="45"/>
                  <a:pt x="9" y="45"/>
                  <a:pt x="9" y="45"/>
                </a:cubicBezTo>
                <a:cubicBezTo>
                  <a:pt x="8" y="45"/>
                  <a:pt x="10" y="45"/>
                  <a:pt x="9" y="45"/>
                </a:cubicBezTo>
                <a:cubicBezTo>
                  <a:pt x="9" y="45"/>
                  <a:pt x="9" y="45"/>
                  <a:pt x="9" y="45"/>
                </a:cubicBezTo>
                <a:cubicBezTo>
                  <a:pt x="10" y="45"/>
                  <a:pt x="10" y="45"/>
                  <a:pt x="10" y="45"/>
                </a:cubicBezTo>
                <a:cubicBezTo>
                  <a:pt x="10" y="45"/>
                  <a:pt x="9" y="45"/>
                  <a:pt x="9" y="45"/>
                </a:cubicBezTo>
                <a:cubicBezTo>
                  <a:pt x="9" y="45"/>
                  <a:pt x="9" y="45"/>
                  <a:pt x="8" y="45"/>
                </a:cubicBezTo>
                <a:cubicBezTo>
                  <a:pt x="8" y="45"/>
                  <a:pt x="8" y="45"/>
                  <a:pt x="8" y="45"/>
                </a:cubicBezTo>
                <a:cubicBezTo>
                  <a:pt x="8" y="45"/>
                  <a:pt x="8" y="45"/>
                  <a:pt x="8" y="45"/>
                </a:cubicBezTo>
                <a:cubicBezTo>
                  <a:pt x="8" y="45"/>
                  <a:pt x="8" y="44"/>
                  <a:pt x="8" y="44"/>
                </a:cubicBezTo>
                <a:cubicBezTo>
                  <a:pt x="8" y="44"/>
                  <a:pt x="8" y="44"/>
                  <a:pt x="9" y="44"/>
                </a:cubicBezTo>
                <a:cubicBezTo>
                  <a:pt x="9" y="44"/>
                  <a:pt x="9" y="44"/>
                  <a:pt x="9" y="44"/>
                </a:cubicBezTo>
                <a:cubicBezTo>
                  <a:pt x="9" y="44"/>
                  <a:pt x="8" y="45"/>
                  <a:pt x="8" y="45"/>
                </a:cubicBezTo>
                <a:cubicBezTo>
                  <a:pt x="9" y="45"/>
                  <a:pt x="9" y="44"/>
                  <a:pt x="10" y="44"/>
                </a:cubicBezTo>
                <a:cubicBezTo>
                  <a:pt x="10" y="44"/>
                  <a:pt x="9" y="44"/>
                  <a:pt x="9" y="44"/>
                </a:cubicBezTo>
                <a:cubicBezTo>
                  <a:pt x="9" y="44"/>
                  <a:pt x="10" y="44"/>
                  <a:pt x="9" y="44"/>
                </a:cubicBezTo>
                <a:cubicBezTo>
                  <a:pt x="9" y="44"/>
                  <a:pt x="8" y="44"/>
                  <a:pt x="7" y="44"/>
                </a:cubicBezTo>
                <a:cubicBezTo>
                  <a:pt x="8" y="44"/>
                  <a:pt x="8" y="44"/>
                  <a:pt x="7" y="44"/>
                </a:cubicBezTo>
                <a:cubicBezTo>
                  <a:pt x="7" y="44"/>
                  <a:pt x="7" y="44"/>
                  <a:pt x="7" y="44"/>
                </a:cubicBezTo>
                <a:cubicBezTo>
                  <a:pt x="7" y="44"/>
                  <a:pt x="7" y="44"/>
                  <a:pt x="7" y="44"/>
                </a:cubicBezTo>
                <a:cubicBezTo>
                  <a:pt x="7" y="44"/>
                  <a:pt x="7" y="44"/>
                  <a:pt x="7" y="44"/>
                </a:cubicBezTo>
                <a:cubicBezTo>
                  <a:pt x="7" y="44"/>
                  <a:pt x="8" y="44"/>
                  <a:pt x="8" y="44"/>
                </a:cubicBezTo>
                <a:cubicBezTo>
                  <a:pt x="8" y="44"/>
                  <a:pt x="8" y="44"/>
                  <a:pt x="8" y="44"/>
                </a:cubicBezTo>
                <a:cubicBezTo>
                  <a:pt x="8" y="44"/>
                  <a:pt x="8" y="44"/>
                  <a:pt x="9" y="44"/>
                </a:cubicBezTo>
                <a:cubicBezTo>
                  <a:pt x="8" y="44"/>
                  <a:pt x="7" y="44"/>
                  <a:pt x="7" y="44"/>
                </a:cubicBezTo>
                <a:cubicBezTo>
                  <a:pt x="7" y="44"/>
                  <a:pt x="7" y="44"/>
                  <a:pt x="7" y="44"/>
                </a:cubicBezTo>
                <a:cubicBezTo>
                  <a:pt x="6" y="44"/>
                  <a:pt x="7" y="44"/>
                  <a:pt x="6" y="44"/>
                </a:cubicBezTo>
                <a:cubicBezTo>
                  <a:pt x="6" y="44"/>
                  <a:pt x="7" y="44"/>
                  <a:pt x="7" y="44"/>
                </a:cubicBezTo>
                <a:cubicBezTo>
                  <a:pt x="7" y="44"/>
                  <a:pt x="7" y="44"/>
                  <a:pt x="6" y="44"/>
                </a:cubicBezTo>
                <a:cubicBezTo>
                  <a:pt x="7" y="43"/>
                  <a:pt x="8" y="43"/>
                  <a:pt x="8" y="43"/>
                </a:cubicBezTo>
                <a:cubicBezTo>
                  <a:pt x="9" y="43"/>
                  <a:pt x="9" y="43"/>
                  <a:pt x="9" y="43"/>
                </a:cubicBezTo>
                <a:cubicBezTo>
                  <a:pt x="9" y="43"/>
                  <a:pt x="6" y="43"/>
                  <a:pt x="6" y="44"/>
                </a:cubicBezTo>
                <a:cubicBezTo>
                  <a:pt x="5" y="44"/>
                  <a:pt x="6" y="43"/>
                  <a:pt x="6" y="43"/>
                </a:cubicBezTo>
                <a:cubicBezTo>
                  <a:pt x="7" y="43"/>
                  <a:pt x="6" y="43"/>
                  <a:pt x="6" y="43"/>
                </a:cubicBezTo>
                <a:cubicBezTo>
                  <a:pt x="6" y="43"/>
                  <a:pt x="6" y="43"/>
                  <a:pt x="6" y="43"/>
                </a:cubicBezTo>
                <a:cubicBezTo>
                  <a:pt x="6" y="43"/>
                  <a:pt x="6" y="43"/>
                  <a:pt x="6" y="43"/>
                </a:cubicBezTo>
                <a:cubicBezTo>
                  <a:pt x="6" y="43"/>
                  <a:pt x="7" y="43"/>
                  <a:pt x="7" y="43"/>
                </a:cubicBezTo>
                <a:cubicBezTo>
                  <a:pt x="7" y="43"/>
                  <a:pt x="6" y="43"/>
                  <a:pt x="6" y="43"/>
                </a:cubicBezTo>
                <a:cubicBezTo>
                  <a:pt x="6" y="43"/>
                  <a:pt x="6" y="43"/>
                  <a:pt x="6" y="43"/>
                </a:cubicBezTo>
                <a:cubicBezTo>
                  <a:pt x="6" y="43"/>
                  <a:pt x="6" y="43"/>
                  <a:pt x="5" y="43"/>
                </a:cubicBezTo>
                <a:cubicBezTo>
                  <a:pt x="5" y="43"/>
                  <a:pt x="5" y="43"/>
                  <a:pt x="5" y="43"/>
                </a:cubicBezTo>
                <a:cubicBezTo>
                  <a:pt x="5" y="43"/>
                  <a:pt x="5" y="43"/>
                  <a:pt x="6" y="43"/>
                </a:cubicBezTo>
                <a:cubicBezTo>
                  <a:pt x="6" y="43"/>
                  <a:pt x="6" y="43"/>
                  <a:pt x="6" y="43"/>
                </a:cubicBezTo>
                <a:cubicBezTo>
                  <a:pt x="7" y="43"/>
                  <a:pt x="9" y="43"/>
                  <a:pt x="9" y="43"/>
                </a:cubicBezTo>
                <a:cubicBezTo>
                  <a:pt x="9" y="43"/>
                  <a:pt x="9" y="43"/>
                  <a:pt x="9" y="43"/>
                </a:cubicBezTo>
                <a:cubicBezTo>
                  <a:pt x="9" y="43"/>
                  <a:pt x="9" y="43"/>
                  <a:pt x="9" y="43"/>
                </a:cubicBezTo>
                <a:cubicBezTo>
                  <a:pt x="9" y="43"/>
                  <a:pt x="7" y="43"/>
                  <a:pt x="6" y="43"/>
                </a:cubicBezTo>
                <a:cubicBezTo>
                  <a:pt x="6" y="43"/>
                  <a:pt x="8" y="43"/>
                  <a:pt x="8" y="43"/>
                </a:cubicBezTo>
                <a:cubicBezTo>
                  <a:pt x="8" y="42"/>
                  <a:pt x="6" y="43"/>
                  <a:pt x="6" y="42"/>
                </a:cubicBezTo>
                <a:cubicBezTo>
                  <a:pt x="6" y="43"/>
                  <a:pt x="6" y="43"/>
                  <a:pt x="6" y="43"/>
                </a:cubicBezTo>
                <a:cubicBezTo>
                  <a:pt x="6" y="43"/>
                  <a:pt x="6" y="42"/>
                  <a:pt x="6" y="42"/>
                </a:cubicBezTo>
                <a:cubicBezTo>
                  <a:pt x="6" y="42"/>
                  <a:pt x="7" y="42"/>
                  <a:pt x="7" y="42"/>
                </a:cubicBezTo>
                <a:cubicBezTo>
                  <a:pt x="6" y="42"/>
                  <a:pt x="6" y="42"/>
                  <a:pt x="6" y="42"/>
                </a:cubicBezTo>
                <a:cubicBezTo>
                  <a:pt x="6" y="42"/>
                  <a:pt x="7" y="42"/>
                  <a:pt x="7" y="42"/>
                </a:cubicBezTo>
                <a:cubicBezTo>
                  <a:pt x="7" y="42"/>
                  <a:pt x="6" y="42"/>
                  <a:pt x="6" y="42"/>
                </a:cubicBezTo>
                <a:cubicBezTo>
                  <a:pt x="7" y="42"/>
                  <a:pt x="6" y="42"/>
                  <a:pt x="7" y="42"/>
                </a:cubicBezTo>
                <a:cubicBezTo>
                  <a:pt x="7" y="42"/>
                  <a:pt x="6" y="42"/>
                  <a:pt x="6" y="42"/>
                </a:cubicBezTo>
                <a:cubicBezTo>
                  <a:pt x="6" y="42"/>
                  <a:pt x="6" y="42"/>
                  <a:pt x="6" y="42"/>
                </a:cubicBezTo>
                <a:cubicBezTo>
                  <a:pt x="6" y="42"/>
                  <a:pt x="8" y="42"/>
                  <a:pt x="9" y="42"/>
                </a:cubicBezTo>
                <a:cubicBezTo>
                  <a:pt x="6" y="42"/>
                  <a:pt x="6" y="42"/>
                  <a:pt x="6" y="42"/>
                </a:cubicBezTo>
                <a:cubicBezTo>
                  <a:pt x="6" y="42"/>
                  <a:pt x="7" y="42"/>
                  <a:pt x="7" y="42"/>
                </a:cubicBezTo>
                <a:cubicBezTo>
                  <a:pt x="6" y="42"/>
                  <a:pt x="6" y="42"/>
                  <a:pt x="6" y="42"/>
                </a:cubicBezTo>
                <a:cubicBezTo>
                  <a:pt x="6" y="42"/>
                  <a:pt x="6" y="42"/>
                  <a:pt x="6" y="42"/>
                </a:cubicBezTo>
                <a:cubicBezTo>
                  <a:pt x="7" y="42"/>
                  <a:pt x="7" y="41"/>
                  <a:pt x="6" y="41"/>
                </a:cubicBezTo>
                <a:cubicBezTo>
                  <a:pt x="7" y="41"/>
                  <a:pt x="7" y="41"/>
                  <a:pt x="7" y="41"/>
                </a:cubicBezTo>
                <a:cubicBezTo>
                  <a:pt x="7" y="41"/>
                  <a:pt x="5" y="41"/>
                  <a:pt x="6" y="41"/>
                </a:cubicBezTo>
                <a:cubicBezTo>
                  <a:pt x="6" y="41"/>
                  <a:pt x="6" y="41"/>
                  <a:pt x="7" y="41"/>
                </a:cubicBezTo>
                <a:cubicBezTo>
                  <a:pt x="6" y="41"/>
                  <a:pt x="7" y="41"/>
                  <a:pt x="6" y="41"/>
                </a:cubicBezTo>
                <a:cubicBezTo>
                  <a:pt x="6" y="41"/>
                  <a:pt x="6" y="41"/>
                  <a:pt x="6" y="41"/>
                </a:cubicBezTo>
                <a:cubicBezTo>
                  <a:pt x="6" y="41"/>
                  <a:pt x="6" y="41"/>
                  <a:pt x="6" y="41"/>
                </a:cubicBezTo>
                <a:cubicBezTo>
                  <a:pt x="6" y="41"/>
                  <a:pt x="6" y="41"/>
                  <a:pt x="6" y="41"/>
                </a:cubicBezTo>
                <a:cubicBezTo>
                  <a:pt x="6" y="41"/>
                  <a:pt x="7" y="41"/>
                  <a:pt x="6" y="41"/>
                </a:cubicBezTo>
                <a:cubicBezTo>
                  <a:pt x="7" y="41"/>
                  <a:pt x="7" y="41"/>
                  <a:pt x="8" y="41"/>
                </a:cubicBezTo>
                <a:cubicBezTo>
                  <a:pt x="7" y="41"/>
                  <a:pt x="6" y="41"/>
                  <a:pt x="6" y="41"/>
                </a:cubicBezTo>
                <a:cubicBezTo>
                  <a:pt x="6" y="41"/>
                  <a:pt x="6" y="41"/>
                  <a:pt x="6" y="41"/>
                </a:cubicBezTo>
                <a:cubicBezTo>
                  <a:pt x="6" y="41"/>
                  <a:pt x="6" y="41"/>
                  <a:pt x="6" y="41"/>
                </a:cubicBezTo>
                <a:cubicBezTo>
                  <a:pt x="7" y="41"/>
                  <a:pt x="7" y="41"/>
                  <a:pt x="7" y="41"/>
                </a:cubicBezTo>
                <a:cubicBezTo>
                  <a:pt x="6" y="41"/>
                  <a:pt x="6" y="41"/>
                  <a:pt x="6" y="41"/>
                </a:cubicBezTo>
                <a:cubicBezTo>
                  <a:pt x="6" y="41"/>
                  <a:pt x="6" y="41"/>
                  <a:pt x="7" y="41"/>
                </a:cubicBezTo>
                <a:cubicBezTo>
                  <a:pt x="7" y="41"/>
                  <a:pt x="6" y="41"/>
                  <a:pt x="6" y="41"/>
                </a:cubicBezTo>
                <a:cubicBezTo>
                  <a:pt x="7" y="41"/>
                  <a:pt x="7" y="41"/>
                  <a:pt x="8" y="41"/>
                </a:cubicBezTo>
                <a:cubicBezTo>
                  <a:pt x="7" y="41"/>
                  <a:pt x="7" y="41"/>
                  <a:pt x="7" y="41"/>
                </a:cubicBezTo>
                <a:cubicBezTo>
                  <a:pt x="8" y="41"/>
                  <a:pt x="8" y="41"/>
                  <a:pt x="8" y="41"/>
                </a:cubicBezTo>
                <a:cubicBezTo>
                  <a:pt x="8" y="41"/>
                  <a:pt x="8" y="41"/>
                  <a:pt x="8" y="41"/>
                </a:cubicBezTo>
                <a:cubicBezTo>
                  <a:pt x="8" y="41"/>
                  <a:pt x="8" y="41"/>
                  <a:pt x="9" y="41"/>
                </a:cubicBezTo>
                <a:cubicBezTo>
                  <a:pt x="8" y="40"/>
                  <a:pt x="8" y="40"/>
                  <a:pt x="8" y="40"/>
                </a:cubicBezTo>
                <a:cubicBezTo>
                  <a:pt x="8" y="40"/>
                  <a:pt x="8" y="40"/>
                  <a:pt x="8" y="41"/>
                </a:cubicBezTo>
                <a:cubicBezTo>
                  <a:pt x="7" y="41"/>
                  <a:pt x="7" y="40"/>
                  <a:pt x="6" y="41"/>
                </a:cubicBezTo>
                <a:cubicBezTo>
                  <a:pt x="7" y="40"/>
                  <a:pt x="7" y="40"/>
                  <a:pt x="7" y="40"/>
                </a:cubicBezTo>
                <a:cubicBezTo>
                  <a:pt x="6" y="40"/>
                  <a:pt x="6" y="40"/>
                  <a:pt x="6" y="40"/>
                </a:cubicBezTo>
                <a:cubicBezTo>
                  <a:pt x="6" y="40"/>
                  <a:pt x="6" y="40"/>
                  <a:pt x="6" y="40"/>
                </a:cubicBezTo>
                <a:cubicBezTo>
                  <a:pt x="5" y="40"/>
                  <a:pt x="7" y="40"/>
                  <a:pt x="6" y="40"/>
                </a:cubicBezTo>
                <a:cubicBezTo>
                  <a:pt x="6" y="40"/>
                  <a:pt x="6" y="40"/>
                  <a:pt x="6" y="40"/>
                </a:cubicBezTo>
                <a:cubicBezTo>
                  <a:pt x="6" y="40"/>
                  <a:pt x="6" y="40"/>
                  <a:pt x="6" y="40"/>
                </a:cubicBezTo>
                <a:cubicBezTo>
                  <a:pt x="5" y="40"/>
                  <a:pt x="5" y="40"/>
                  <a:pt x="5" y="40"/>
                </a:cubicBezTo>
                <a:cubicBezTo>
                  <a:pt x="5" y="40"/>
                  <a:pt x="6" y="40"/>
                  <a:pt x="6" y="40"/>
                </a:cubicBezTo>
                <a:cubicBezTo>
                  <a:pt x="5" y="40"/>
                  <a:pt x="5" y="40"/>
                  <a:pt x="5" y="40"/>
                </a:cubicBezTo>
                <a:cubicBezTo>
                  <a:pt x="5" y="40"/>
                  <a:pt x="4" y="40"/>
                  <a:pt x="5" y="40"/>
                </a:cubicBezTo>
                <a:cubicBezTo>
                  <a:pt x="5" y="40"/>
                  <a:pt x="5" y="40"/>
                  <a:pt x="5" y="40"/>
                </a:cubicBezTo>
                <a:cubicBezTo>
                  <a:pt x="5" y="40"/>
                  <a:pt x="5" y="40"/>
                  <a:pt x="5" y="40"/>
                </a:cubicBezTo>
                <a:cubicBezTo>
                  <a:pt x="5" y="40"/>
                  <a:pt x="5" y="40"/>
                  <a:pt x="5" y="40"/>
                </a:cubicBezTo>
                <a:cubicBezTo>
                  <a:pt x="5" y="40"/>
                  <a:pt x="5" y="40"/>
                  <a:pt x="6" y="39"/>
                </a:cubicBezTo>
                <a:cubicBezTo>
                  <a:pt x="5" y="39"/>
                  <a:pt x="5" y="39"/>
                  <a:pt x="6" y="39"/>
                </a:cubicBezTo>
                <a:cubicBezTo>
                  <a:pt x="5" y="39"/>
                  <a:pt x="4" y="40"/>
                  <a:pt x="4" y="40"/>
                </a:cubicBezTo>
                <a:cubicBezTo>
                  <a:pt x="4" y="39"/>
                  <a:pt x="4" y="39"/>
                  <a:pt x="5" y="39"/>
                </a:cubicBezTo>
                <a:cubicBezTo>
                  <a:pt x="5" y="39"/>
                  <a:pt x="5" y="39"/>
                  <a:pt x="5" y="39"/>
                </a:cubicBezTo>
                <a:cubicBezTo>
                  <a:pt x="6" y="39"/>
                  <a:pt x="4" y="39"/>
                  <a:pt x="6" y="39"/>
                </a:cubicBezTo>
                <a:cubicBezTo>
                  <a:pt x="6" y="39"/>
                  <a:pt x="6" y="39"/>
                  <a:pt x="6" y="39"/>
                </a:cubicBezTo>
                <a:cubicBezTo>
                  <a:pt x="6" y="39"/>
                  <a:pt x="6" y="39"/>
                  <a:pt x="6" y="39"/>
                </a:cubicBezTo>
                <a:cubicBezTo>
                  <a:pt x="6" y="39"/>
                  <a:pt x="6" y="39"/>
                  <a:pt x="6" y="39"/>
                </a:cubicBezTo>
                <a:cubicBezTo>
                  <a:pt x="6" y="39"/>
                  <a:pt x="6" y="39"/>
                  <a:pt x="5" y="39"/>
                </a:cubicBezTo>
                <a:cubicBezTo>
                  <a:pt x="6" y="39"/>
                  <a:pt x="6" y="39"/>
                  <a:pt x="6" y="39"/>
                </a:cubicBezTo>
                <a:cubicBezTo>
                  <a:pt x="5" y="39"/>
                  <a:pt x="5" y="39"/>
                  <a:pt x="5" y="39"/>
                </a:cubicBezTo>
                <a:cubicBezTo>
                  <a:pt x="5" y="39"/>
                  <a:pt x="6" y="39"/>
                  <a:pt x="6" y="39"/>
                </a:cubicBezTo>
                <a:cubicBezTo>
                  <a:pt x="5" y="39"/>
                  <a:pt x="5" y="39"/>
                  <a:pt x="5" y="39"/>
                </a:cubicBezTo>
                <a:cubicBezTo>
                  <a:pt x="5" y="39"/>
                  <a:pt x="6" y="39"/>
                  <a:pt x="6" y="39"/>
                </a:cubicBezTo>
                <a:cubicBezTo>
                  <a:pt x="6" y="39"/>
                  <a:pt x="4" y="39"/>
                  <a:pt x="5" y="39"/>
                </a:cubicBezTo>
                <a:cubicBezTo>
                  <a:pt x="5" y="39"/>
                  <a:pt x="5" y="39"/>
                  <a:pt x="5" y="39"/>
                </a:cubicBezTo>
                <a:cubicBezTo>
                  <a:pt x="5" y="39"/>
                  <a:pt x="5" y="39"/>
                  <a:pt x="5" y="39"/>
                </a:cubicBezTo>
                <a:cubicBezTo>
                  <a:pt x="4" y="39"/>
                  <a:pt x="5" y="38"/>
                  <a:pt x="4" y="38"/>
                </a:cubicBezTo>
                <a:cubicBezTo>
                  <a:pt x="4" y="38"/>
                  <a:pt x="4" y="38"/>
                  <a:pt x="5" y="39"/>
                </a:cubicBezTo>
                <a:cubicBezTo>
                  <a:pt x="5" y="38"/>
                  <a:pt x="5" y="38"/>
                  <a:pt x="5" y="38"/>
                </a:cubicBezTo>
                <a:cubicBezTo>
                  <a:pt x="5" y="38"/>
                  <a:pt x="5" y="38"/>
                  <a:pt x="5" y="39"/>
                </a:cubicBezTo>
                <a:close/>
                <a:moveTo>
                  <a:pt x="5" y="39"/>
                </a:moveTo>
                <a:cubicBezTo>
                  <a:pt x="5" y="39"/>
                  <a:pt x="5" y="39"/>
                  <a:pt x="6" y="39"/>
                </a:cubicBezTo>
                <a:cubicBezTo>
                  <a:pt x="6" y="39"/>
                  <a:pt x="6" y="39"/>
                  <a:pt x="5" y="39"/>
                </a:cubicBezTo>
                <a:close/>
                <a:moveTo>
                  <a:pt x="7" y="41"/>
                </a:moveTo>
                <a:cubicBezTo>
                  <a:pt x="7" y="41"/>
                  <a:pt x="7" y="41"/>
                  <a:pt x="7" y="41"/>
                </a:cubicBezTo>
                <a:cubicBezTo>
                  <a:pt x="7" y="41"/>
                  <a:pt x="7" y="41"/>
                  <a:pt x="7" y="41"/>
                </a:cubicBezTo>
                <a:close/>
                <a:moveTo>
                  <a:pt x="11" y="44"/>
                </a:moveTo>
                <a:cubicBezTo>
                  <a:pt x="11" y="44"/>
                  <a:pt x="11" y="44"/>
                  <a:pt x="11" y="44"/>
                </a:cubicBezTo>
                <a:cubicBezTo>
                  <a:pt x="11" y="44"/>
                  <a:pt x="11" y="44"/>
                  <a:pt x="11" y="44"/>
                </a:cubicBezTo>
                <a:close/>
                <a:moveTo>
                  <a:pt x="10" y="44"/>
                </a:moveTo>
                <a:cubicBezTo>
                  <a:pt x="10" y="44"/>
                  <a:pt x="10" y="44"/>
                  <a:pt x="11" y="44"/>
                </a:cubicBezTo>
                <a:cubicBezTo>
                  <a:pt x="10" y="44"/>
                  <a:pt x="10" y="44"/>
                  <a:pt x="10" y="44"/>
                </a:cubicBezTo>
                <a:cubicBezTo>
                  <a:pt x="10" y="44"/>
                  <a:pt x="10" y="44"/>
                  <a:pt x="10" y="44"/>
                </a:cubicBezTo>
                <a:close/>
                <a:moveTo>
                  <a:pt x="9" y="36"/>
                </a:moveTo>
                <a:cubicBezTo>
                  <a:pt x="10" y="36"/>
                  <a:pt x="10" y="36"/>
                  <a:pt x="10" y="36"/>
                </a:cubicBezTo>
                <a:cubicBezTo>
                  <a:pt x="9" y="36"/>
                  <a:pt x="9" y="36"/>
                  <a:pt x="9" y="36"/>
                </a:cubicBezTo>
                <a:close/>
                <a:moveTo>
                  <a:pt x="6" y="41"/>
                </a:moveTo>
                <a:cubicBezTo>
                  <a:pt x="6" y="41"/>
                  <a:pt x="6" y="41"/>
                  <a:pt x="6" y="41"/>
                </a:cubicBezTo>
                <a:cubicBezTo>
                  <a:pt x="6" y="41"/>
                  <a:pt x="6" y="41"/>
                  <a:pt x="6" y="41"/>
                </a:cubicBezTo>
                <a:close/>
                <a:moveTo>
                  <a:pt x="5" y="38"/>
                </a:moveTo>
                <a:cubicBezTo>
                  <a:pt x="5" y="38"/>
                  <a:pt x="5" y="38"/>
                  <a:pt x="5" y="38"/>
                </a:cubicBezTo>
                <a:cubicBezTo>
                  <a:pt x="5" y="38"/>
                  <a:pt x="5" y="38"/>
                  <a:pt x="5" y="38"/>
                </a:cubicBezTo>
                <a:close/>
                <a:moveTo>
                  <a:pt x="6" y="44"/>
                </a:moveTo>
                <a:cubicBezTo>
                  <a:pt x="6" y="44"/>
                  <a:pt x="6" y="44"/>
                  <a:pt x="6" y="44"/>
                </a:cubicBezTo>
                <a:cubicBezTo>
                  <a:pt x="6" y="44"/>
                  <a:pt x="6" y="44"/>
                  <a:pt x="6" y="44"/>
                </a:cubicBezTo>
                <a:close/>
                <a:moveTo>
                  <a:pt x="11" y="45"/>
                </a:moveTo>
                <a:cubicBezTo>
                  <a:pt x="11" y="45"/>
                  <a:pt x="11" y="45"/>
                  <a:pt x="11" y="45"/>
                </a:cubicBezTo>
                <a:cubicBezTo>
                  <a:pt x="11" y="45"/>
                  <a:pt x="11" y="45"/>
                  <a:pt x="11" y="45"/>
                </a:cubicBezTo>
                <a:cubicBezTo>
                  <a:pt x="11" y="45"/>
                  <a:pt x="11" y="45"/>
                  <a:pt x="11" y="45"/>
                </a:cubicBezTo>
                <a:close/>
                <a:moveTo>
                  <a:pt x="8" y="46"/>
                </a:moveTo>
                <a:cubicBezTo>
                  <a:pt x="8" y="46"/>
                  <a:pt x="8" y="46"/>
                  <a:pt x="8" y="46"/>
                </a:cubicBezTo>
                <a:cubicBezTo>
                  <a:pt x="9" y="46"/>
                  <a:pt x="9" y="46"/>
                  <a:pt x="9" y="46"/>
                </a:cubicBezTo>
                <a:cubicBezTo>
                  <a:pt x="9" y="46"/>
                  <a:pt x="8" y="46"/>
                  <a:pt x="8" y="46"/>
                </a:cubicBezTo>
                <a:close/>
                <a:moveTo>
                  <a:pt x="10" y="45"/>
                </a:moveTo>
                <a:cubicBezTo>
                  <a:pt x="9" y="45"/>
                  <a:pt x="9" y="45"/>
                  <a:pt x="9" y="45"/>
                </a:cubicBezTo>
                <a:cubicBezTo>
                  <a:pt x="9" y="45"/>
                  <a:pt x="9" y="45"/>
                  <a:pt x="9" y="45"/>
                </a:cubicBezTo>
                <a:cubicBezTo>
                  <a:pt x="10" y="45"/>
                  <a:pt x="10" y="45"/>
                  <a:pt x="10" y="45"/>
                </a:cubicBezTo>
                <a:close/>
                <a:moveTo>
                  <a:pt x="9" y="45"/>
                </a:moveTo>
                <a:cubicBezTo>
                  <a:pt x="9" y="45"/>
                  <a:pt x="10" y="45"/>
                  <a:pt x="9" y="45"/>
                </a:cubicBezTo>
                <a:cubicBezTo>
                  <a:pt x="10" y="45"/>
                  <a:pt x="10" y="45"/>
                  <a:pt x="9" y="45"/>
                </a:cubicBezTo>
                <a:close/>
                <a:moveTo>
                  <a:pt x="11" y="44"/>
                </a:moveTo>
                <a:cubicBezTo>
                  <a:pt x="11" y="44"/>
                  <a:pt x="11" y="44"/>
                  <a:pt x="11" y="44"/>
                </a:cubicBezTo>
                <a:cubicBezTo>
                  <a:pt x="11" y="44"/>
                  <a:pt x="10" y="44"/>
                  <a:pt x="11" y="44"/>
                </a:cubicBezTo>
                <a:close/>
                <a:moveTo>
                  <a:pt x="8" y="45"/>
                </a:moveTo>
                <a:cubicBezTo>
                  <a:pt x="9" y="45"/>
                  <a:pt x="9" y="45"/>
                  <a:pt x="9" y="45"/>
                </a:cubicBezTo>
                <a:cubicBezTo>
                  <a:pt x="8" y="45"/>
                  <a:pt x="8" y="45"/>
                  <a:pt x="8" y="45"/>
                </a:cubicBezTo>
                <a:close/>
                <a:moveTo>
                  <a:pt x="9" y="45"/>
                </a:moveTo>
                <a:cubicBezTo>
                  <a:pt x="9" y="45"/>
                  <a:pt x="9" y="45"/>
                  <a:pt x="9" y="45"/>
                </a:cubicBezTo>
                <a:cubicBezTo>
                  <a:pt x="9" y="45"/>
                  <a:pt x="9" y="45"/>
                  <a:pt x="9" y="45"/>
                </a:cubicBezTo>
                <a:cubicBezTo>
                  <a:pt x="9" y="45"/>
                  <a:pt x="9" y="45"/>
                  <a:pt x="9" y="45"/>
                </a:cubicBezTo>
                <a:close/>
                <a:moveTo>
                  <a:pt x="9" y="45"/>
                </a:moveTo>
                <a:cubicBezTo>
                  <a:pt x="9" y="45"/>
                  <a:pt x="9" y="45"/>
                  <a:pt x="9" y="45"/>
                </a:cubicBezTo>
                <a:cubicBezTo>
                  <a:pt x="9" y="45"/>
                  <a:pt x="9" y="45"/>
                  <a:pt x="9" y="45"/>
                </a:cubicBezTo>
                <a:close/>
                <a:moveTo>
                  <a:pt x="8" y="45"/>
                </a:moveTo>
                <a:cubicBezTo>
                  <a:pt x="8" y="45"/>
                  <a:pt x="8" y="45"/>
                  <a:pt x="8" y="45"/>
                </a:cubicBezTo>
                <a:cubicBezTo>
                  <a:pt x="8" y="45"/>
                  <a:pt x="8" y="45"/>
                  <a:pt x="8" y="45"/>
                </a:cubicBezTo>
                <a:close/>
                <a:moveTo>
                  <a:pt x="9" y="44"/>
                </a:moveTo>
                <a:cubicBezTo>
                  <a:pt x="8" y="44"/>
                  <a:pt x="8" y="44"/>
                  <a:pt x="8" y="44"/>
                </a:cubicBezTo>
                <a:cubicBezTo>
                  <a:pt x="8" y="44"/>
                  <a:pt x="8" y="44"/>
                  <a:pt x="8" y="44"/>
                </a:cubicBezTo>
                <a:cubicBezTo>
                  <a:pt x="8" y="44"/>
                  <a:pt x="8" y="44"/>
                  <a:pt x="9" y="44"/>
                </a:cubicBezTo>
                <a:close/>
                <a:moveTo>
                  <a:pt x="7" y="45"/>
                </a:moveTo>
                <a:cubicBezTo>
                  <a:pt x="7" y="45"/>
                  <a:pt x="8" y="45"/>
                  <a:pt x="8" y="44"/>
                </a:cubicBezTo>
                <a:cubicBezTo>
                  <a:pt x="7" y="45"/>
                  <a:pt x="7" y="45"/>
                  <a:pt x="7" y="45"/>
                </a:cubicBezTo>
                <a:close/>
                <a:moveTo>
                  <a:pt x="7" y="44"/>
                </a:moveTo>
                <a:cubicBezTo>
                  <a:pt x="7" y="44"/>
                  <a:pt x="7" y="44"/>
                  <a:pt x="7" y="44"/>
                </a:cubicBezTo>
                <a:cubicBezTo>
                  <a:pt x="7" y="44"/>
                  <a:pt x="7" y="44"/>
                  <a:pt x="7" y="44"/>
                </a:cubicBezTo>
                <a:close/>
                <a:moveTo>
                  <a:pt x="8" y="43"/>
                </a:moveTo>
                <a:cubicBezTo>
                  <a:pt x="8" y="43"/>
                  <a:pt x="8" y="43"/>
                  <a:pt x="8" y="43"/>
                </a:cubicBezTo>
                <a:cubicBezTo>
                  <a:pt x="9" y="43"/>
                  <a:pt x="9" y="43"/>
                  <a:pt x="9" y="43"/>
                </a:cubicBezTo>
                <a:lnTo>
                  <a:pt x="8" y="43"/>
                </a:lnTo>
                <a:close/>
                <a:moveTo>
                  <a:pt x="5" y="43"/>
                </a:moveTo>
                <a:cubicBezTo>
                  <a:pt x="5" y="43"/>
                  <a:pt x="6" y="43"/>
                  <a:pt x="6" y="43"/>
                </a:cubicBezTo>
                <a:cubicBezTo>
                  <a:pt x="6" y="43"/>
                  <a:pt x="6" y="43"/>
                  <a:pt x="6" y="43"/>
                </a:cubicBezTo>
                <a:cubicBezTo>
                  <a:pt x="6" y="43"/>
                  <a:pt x="6" y="43"/>
                  <a:pt x="5" y="43"/>
                </a:cubicBezTo>
                <a:close/>
                <a:moveTo>
                  <a:pt x="6" y="43"/>
                </a:moveTo>
                <a:cubicBezTo>
                  <a:pt x="6" y="43"/>
                  <a:pt x="6" y="43"/>
                  <a:pt x="6" y="43"/>
                </a:cubicBezTo>
                <a:cubicBezTo>
                  <a:pt x="6" y="43"/>
                  <a:pt x="6" y="43"/>
                  <a:pt x="6" y="43"/>
                </a:cubicBezTo>
                <a:close/>
                <a:moveTo>
                  <a:pt x="10" y="33"/>
                </a:moveTo>
                <a:cubicBezTo>
                  <a:pt x="10" y="33"/>
                  <a:pt x="10" y="33"/>
                  <a:pt x="10" y="33"/>
                </a:cubicBezTo>
                <a:cubicBezTo>
                  <a:pt x="10" y="33"/>
                  <a:pt x="10" y="33"/>
                  <a:pt x="10" y="33"/>
                </a:cubicBezTo>
                <a:close/>
                <a:moveTo>
                  <a:pt x="9" y="33"/>
                </a:moveTo>
                <a:cubicBezTo>
                  <a:pt x="10" y="33"/>
                  <a:pt x="10" y="33"/>
                  <a:pt x="10" y="33"/>
                </a:cubicBezTo>
                <a:cubicBezTo>
                  <a:pt x="9" y="33"/>
                  <a:pt x="9" y="33"/>
                  <a:pt x="9" y="33"/>
                </a:cubicBezTo>
                <a:cubicBezTo>
                  <a:pt x="9" y="33"/>
                  <a:pt x="9" y="33"/>
                  <a:pt x="9" y="33"/>
                </a:cubicBezTo>
                <a:close/>
                <a:moveTo>
                  <a:pt x="4" y="40"/>
                </a:moveTo>
                <a:cubicBezTo>
                  <a:pt x="4" y="40"/>
                  <a:pt x="4" y="40"/>
                  <a:pt x="4" y="40"/>
                </a:cubicBezTo>
                <a:cubicBezTo>
                  <a:pt x="5" y="40"/>
                  <a:pt x="5" y="40"/>
                  <a:pt x="5" y="40"/>
                </a:cubicBezTo>
                <a:lnTo>
                  <a:pt x="4" y="40"/>
                </a:lnTo>
                <a:close/>
                <a:moveTo>
                  <a:pt x="5" y="39"/>
                </a:moveTo>
                <a:cubicBezTo>
                  <a:pt x="5" y="39"/>
                  <a:pt x="5" y="39"/>
                  <a:pt x="5" y="39"/>
                </a:cubicBezTo>
                <a:cubicBezTo>
                  <a:pt x="5" y="39"/>
                  <a:pt x="5" y="39"/>
                  <a:pt x="5" y="39"/>
                </a:cubicBezTo>
                <a:close/>
                <a:moveTo>
                  <a:pt x="4" y="38"/>
                </a:moveTo>
                <a:cubicBezTo>
                  <a:pt x="4" y="38"/>
                  <a:pt x="4" y="38"/>
                  <a:pt x="4" y="38"/>
                </a:cubicBezTo>
                <a:cubicBezTo>
                  <a:pt x="4" y="38"/>
                  <a:pt x="5" y="38"/>
                  <a:pt x="4" y="38"/>
                </a:cubicBezTo>
                <a:close/>
                <a:moveTo>
                  <a:pt x="23" y="48"/>
                </a:moveTo>
                <a:cubicBezTo>
                  <a:pt x="23" y="48"/>
                  <a:pt x="23" y="48"/>
                  <a:pt x="23" y="48"/>
                </a:cubicBezTo>
                <a:cubicBezTo>
                  <a:pt x="23" y="48"/>
                  <a:pt x="22" y="48"/>
                  <a:pt x="23" y="48"/>
                </a:cubicBezTo>
                <a:close/>
                <a:moveTo>
                  <a:pt x="22" y="49"/>
                </a:moveTo>
                <a:cubicBezTo>
                  <a:pt x="22" y="49"/>
                  <a:pt x="22" y="49"/>
                  <a:pt x="22" y="49"/>
                </a:cubicBezTo>
                <a:cubicBezTo>
                  <a:pt x="22" y="49"/>
                  <a:pt x="22" y="49"/>
                  <a:pt x="22" y="49"/>
                </a:cubicBezTo>
                <a:close/>
                <a:moveTo>
                  <a:pt x="22" y="49"/>
                </a:moveTo>
                <a:cubicBezTo>
                  <a:pt x="21" y="49"/>
                  <a:pt x="22" y="49"/>
                  <a:pt x="22" y="49"/>
                </a:cubicBezTo>
                <a:cubicBezTo>
                  <a:pt x="22" y="49"/>
                  <a:pt x="22" y="49"/>
                  <a:pt x="22" y="49"/>
                </a:cubicBezTo>
                <a:cubicBezTo>
                  <a:pt x="22" y="49"/>
                  <a:pt x="22" y="49"/>
                  <a:pt x="22" y="49"/>
                </a:cubicBezTo>
                <a:cubicBezTo>
                  <a:pt x="22" y="49"/>
                  <a:pt x="22" y="49"/>
                  <a:pt x="22" y="49"/>
                </a:cubicBezTo>
                <a:close/>
                <a:moveTo>
                  <a:pt x="22" y="47"/>
                </a:moveTo>
                <a:cubicBezTo>
                  <a:pt x="22" y="47"/>
                  <a:pt x="22" y="47"/>
                  <a:pt x="22" y="47"/>
                </a:cubicBezTo>
                <a:cubicBezTo>
                  <a:pt x="22" y="47"/>
                  <a:pt x="22" y="47"/>
                  <a:pt x="22" y="47"/>
                </a:cubicBezTo>
                <a:cubicBezTo>
                  <a:pt x="22" y="47"/>
                  <a:pt x="22" y="47"/>
                  <a:pt x="22" y="47"/>
                </a:cubicBezTo>
                <a:close/>
                <a:moveTo>
                  <a:pt x="22" y="47"/>
                </a:moveTo>
                <a:cubicBezTo>
                  <a:pt x="22" y="47"/>
                  <a:pt x="22" y="47"/>
                  <a:pt x="22" y="47"/>
                </a:cubicBezTo>
                <a:close/>
                <a:moveTo>
                  <a:pt x="22" y="47"/>
                </a:moveTo>
                <a:cubicBezTo>
                  <a:pt x="22" y="47"/>
                  <a:pt x="22" y="47"/>
                  <a:pt x="22" y="47"/>
                </a:cubicBezTo>
                <a:cubicBezTo>
                  <a:pt x="22" y="47"/>
                  <a:pt x="22" y="47"/>
                  <a:pt x="22" y="47"/>
                </a:cubicBezTo>
                <a:cubicBezTo>
                  <a:pt x="22" y="47"/>
                  <a:pt x="22" y="47"/>
                  <a:pt x="22" y="47"/>
                </a:cubicBezTo>
                <a:close/>
                <a:moveTo>
                  <a:pt x="21" y="48"/>
                </a:moveTo>
                <a:cubicBezTo>
                  <a:pt x="21" y="48"/>
                  <a:pt x="21" y="48"/>
                  <a:pt x="21" y="48"/>
                </a:cubicBezTo>
                <a:cubicBezTo>
                  <a:pt x="21" y="48"/>
                  <a:pt x="21" y="48"/>
                  <a:pt x="21" y="48"/>
                </a:cubicBezTo>
                <a:close/>
                <a:moveTo>
                  <a:pt x="22" y="47"/>
                </a:moveTo>
                <a:cubicBezTo>
                  <a:pt x="21" y="48"/>
                  <a:pt x="21" y="48"/>
                  <a:pt x="21" y="48"/>
                </a:cubicBezTo>
                <a:cubicBezTo>
                  <a:pt x="21" y="48"/>
                  <a:pt x="21" y="48"/>
                  <a:pt x="21" y="48"/>
                </a:cubicBezTo>
                <a:cubicBezTo>
                  <a:pt x="21" y="48"/>
                  <a:pt x="21" y="48"/>
                  <a:pt x="22" y="47"/>
                </a:cubicBezTo>
                <a:close/>
                <a:moveTo>
                  <a:pt x="22" y="48"/>
                </a:moveTo>
                <a:cubicBezTo>
                  <a:pt x="22" y="48"/>
                  <a:pt x="22" y="48"/>
                  <a:pt x="21" y="48"/>
                </a:cubicBezTo>
                <a:cubicBezTo>
                  <a:pt x="22" y="48"/>
                  <a:pt x="22" y="48"/>
                  <a:pt x="22" y="48"/>
                </a:cubicBezTo>
                <a:close/>
                <a:moveTo>
                  <a:pt x="21" y="49"/>
                </a:moveTo>
                <a:cubicBezTo>
                  <a:pt x="21" y="50"/>
                  <a:pt x="21" y="50"/>
                  <a:pt x="21" y="50"/>
                </a:cubicBezTo>
                <a:cubicBezTo>
                  <a:pt x="21" y="49"/>
                  <a:pt x="21" y="49"/>
                  <a:pt x="21" y="49"/>
                </a:cubicBezTo>
                <a:cubicBezTo>
                  <a:pt x="21" y="50"/>
                  <a:pt x="21" y="49"/>
                  <a:pt x="21" y="49"/>
                </a:cubicBezTo>
                <a:close/>
                <a:moveTo>
                  <a:pt x="21" y="47"/>
                </a:moveTo>
                <a:cubicBezTo>
                  <a:pt x="21" y="47"/>
                  <a:pt x="21" y="47"/>
                  <a:pt x="21" y="47"/>
                </a:cubicBezTo>
                <a:cubicBezTo>
                  <a:pt x="21" y="47"/>
                  <a:pt x="21" y="47"/>
                  <a:pt x="21" y="47"/>
                </a:cubicBezTo>
                <a:cubicBezTo>
                  <a:pt x="21" y="47"/>
                  <a:pt x="21" y="47"/>
                  <a:pt x="21" y="47"/>
                </a:cubicBezTo>
                <a:close/>
                <a:moveTo>
                  <a:pt x="21" y="47"/>
                </a:moveTo>
                <a:cubicBezTo>
                  <a:pt x="21" y="48"/>
                  <a:pt x="21" y="48"/>
                  <a:pt x="21" y="48"/>
                </a:cubicBezTo>
                <a:cubicBezTo>
                  <a:pt x="21" y="48"/>
                  <a:pt x="21" y="48"/>
                  <a:pt x="21" y="47"/>
                </a:cubicBezTo>
                <a:close/>
                <a:moveTo>
                  <a:pt x="21" y="49"/>
                </a:moveTo>
                <a:cubicBezTo>
                  <a:pt x="21" y="48"/>
                  <a:pt x="21" y="48"/>
                  <a:pt x="21" y="48"/>
                </a:cubicBezTo>
                <a:cubicBezTo>
                  <a:pt x="21" y="49"/>
                  <a:pt x="21" y="49"/>
                  <a:pt x="21" y="49"/>
                </a:cubicBezTo>
                <a:close/>
                <a:moveTo>
                  <a:pt x="21" y="47"/>
                </a:moveTo>
                <a:cubicBezTo>
                  <a:pt x="21" y="46"/>
                  <a:pt x="21" y="46"/>
                  <a:pt x="21" y="46"/>
                </a:cubicBezTo>
                <a:cubicBezTo>
                  <a:pt x="21" y="47"/>
                  <a:pt x="21" y="47"/>
                  <a:pt x="21" y="47"/>
                </a:cubicBezTo>
                <a:close/>
                <a:moveTo>
                  <a:pt x="21" y="47"/>
                </a:moveTo>
                <a:cubicBezTo>
                  <a:pt x="21" y="46"/>
                  <a:pt x="21" y="46"/>
                  <a:pt x="21" y="46"/>
                </a:cubicBezTo>
                <a:cubicBezTo>
                  <a:pt x="21" y="46"/>
                  <a:pt x="21" y="46"/>
                  <a:pt x="21" y="47"/>
                </a:cubicBezTo>
                <a:cubicBezTo>
                  <a:pt x="21" y="46"/>
                  <a:pt x="21" y="47"/>
                  <a:pt x="21" y="47"/>
                </a:cubicBezTo>
                <a:close/>
                <a:moveTo>
                  <a:pt x="21" y="47"/>
                </a:moveTo>
                <a:cubicBezTo>
                  <a:pt x="21" y="47"/>
                  <a:pt x="21" y="47"/>
                  <a:pt x="21" y="47"/>
                </a:cubicBezTo>
                <a:cubicBezTo>
                  <a:pt x="21" y="47"/>
                  <a:pt x="21" y="47"/>
                  <a:pt x="21" y="47"/>
                </a:cubicBezTo>
                <a:close/>
                <a:moveTo>
                  <a:pt x="21" y="48"/>
                </a:moveTo>
                <a:cubicBezTo>
                  <a:pt x="21" y="47"/>
                  <a:pt x="21" y="47"/>
                  <a:pt x="21" y="47"/>
                </a:cubicBezTo>
                <a:cubicBezTo>
                  <a:pt x="21" y="48"/>
                  <a:pt x="21" y="48"/>
                  <a:pt x="21" y="48"/>
                </a:cubicBezTo>
                <a:close/>
                <a:moveTo>
                  <a:pt x="21" y="48"/>
                </a:moveTo>
                <a:cubicBezTo>
                  <a:pt x="21" y="48"/>
                  <a:pt x="21" y="48"/>
                  <a:pt x="21" y="48"/>
                </a:cubicBezTo>
                <a:cubicBezTo>
                  <a:pt x="21" y="48"/>
                  <a:pt x="21" y="47"/>
                  <a:pt x="21" y="47"/>
                </a:cubicBezTo>
                <a:cubicBezTo>
                  <a:pt x="21" y="47"/>
                  <a:pt x="21" y="48"/>
                  <a:pt x="21" y="48"/>
                </a:cubicBezTo>
                <a:close/>
                <a:moveTo>
                  <a:pt x="21" y="48"/>
                </a:moveTo>
                <a:cubicBezTo>
                  <a:pt x="21" y="48"/>
                  <a:pt x="21" y="48"/>
                  <a:pt x="21" y="48"/>
                </a:cubicBezTo>
                <a:cubicBezTo>
                  <a:pt x="21" y="48"/>
                  <a:pt x="21" y="48"/>
                  <a:pt x="21" y="48"/>
                </a:cubicBezTo>
                <a:close/>
                <a:moveTo>
                  <a:pt x="21" y="48"/>
                </a:moveTo>
                <a:cubicBezTo>
                  <a:pt x="21" y="48"/>
                  <a:pt x="21" y="49"/>
                  <a:pt x="21" y="49"/>
                </a:cubicBezTo>
                <a:cubicBezTo>
                  <a:pt x="21" y="49"/>
                  <a:pt x="21" y="48"/>
                  <a:pt x="21" y="48"/>
                </a:cubicBezTo>
                <a:close/>
                <a:moveTo>
                  <a:pt x="21" y="48"/>
                </a:moveTo>
                <a:cubicBezTo>
                  <a:pt x="21" y="48"/>
                  <a:pt x="21" y="48"/>
                  <a:pt x="21" y="48"/>
                </a:cubicBezTo>
                <a:cubicBezTo>
                  <a:pt x="21" y="48"/>
                  <a:pt x="21" y="48"/>
                  <a:pt x="21" y="48"/>
                </a:cubicBezTo>
                <a:close/>
                <a:moveTo>
                  <a:pt x="21" y="48"/>
                </a:moveTo>
                <a:cubicBezTo>
                  <a:pt x="21" y="48"/>
                  <a:pt x="21" y="48"/>
                  <a:pt x="21" y="48"/>
                </a:cubicBezTo>
                <a:cubicBezTo>
                  <a:pt x="21" y="48"/>
                  <a:pt x="21" y="48"/>
                  <a:pt x="21" y="48"/>
                </a:cubicBezTo>
                <a:close/>
                <a:moveTo>
                  <a:pt x="21" y="47"/>
                </a:moveTo>
                <a:cubicBezTo>
                  <a:pt x="21" y="47"/>
                  <a:pt x="21" y="47"/>
                  <a:pt x="21" y="47"/>
                </a:cubicBezTo>
                <a:cubicBezTo>
                  <a:pt x="21" y="48"/>
                  <a:pt x="21" y="48"/>
                  <a:pt x="21" y="48"/>
                </a:cubicBezTo>
                <a:cubicBezTo>
                  <a:pt x="21" y="48"/>
                  <a:pt x="21" y="47"/>
                  <a:pt x="21" y="47"/>
                </a:cubicBezTo>
                <a:close/>
                <a:moveTo>
                  <a:pt x="21" y="47"/>
                </a:moveTo>
                <a:cubicBezTo>
                  <a:pt x="21" y="47"/>
                  <a:pt x="21" y="47"/>
                  <a:pt x="21" y="47"/>
                </a:cubicBezTo>
                <a:cubicBezTo>
                  <a:pt x="21" y="48"/>
                  <a:pt x="21" y="48"/>
                  <a:pt x="21" y="47"/>
                </a:cubicBezTo>
                <a:close/>
                <a:moveTo>
                  <a:pt x="20" y="47"/>
                </a:moveTo>
                <a:cubicBezTo>
                  <a:pt x="20" y="47"/>
                  <a:pt x="20" y="47"/>
                  <a:pt x="20" y="47"/>
                </a:cubicBezTo>
                <a:cubicBezTo>
                  <a:pt x="20" y="47"/>
                  <a:pt x="20" y="47"/>
                  <a:pt x="20" y="47"/>
                </a:cubicBezTo>
                <a:close/>
                <a:moveTo>
                  <a:pt x="21" y="48"/>
                </a:moveTo>
                <a:cubicBezTo>
                  <a:pt x="21" y="48"/>
                  <a:pt x="21" y="48"/>
                  <a:pt x="21" y="48"/>
                </a:cubicBezTo>
                <a:cubicBezTo>
                  <a:pt x="21" y="48"/>
                  <a:pt x="21" y="48"/>
                  <a:pt x="21" y="48"/>
                </a:cubicBezTo>
                <a:cubicBezTo>
                  <a:pt x="21" y="48"/>
                  <a:pt x="21" y="48"/>
                  <a:pt x="21" y="48"/>
                </a:cubicBezTo>
                <a:close/>
                <a:moveTo>
                  <a:pt x="21" y="47"/>
                </a:moveTo>
                <a:cubicBezTo>
                  <a:pt x="21" y="47"/>
                  <a:pt x="21" y="47"/>
                  <a:pt x="21" y="47"/>
                </a:cubicBezTo>
                <a:cubicBezTo>
                  <a:pt x="21" y="47"/>
                  <a:pt x="21" y="47"/>
                  <a:pt x="21" y="47"/>
                </a:cubicBezTo>
                <a:close/>
                <a:moveTo>
                  <a:pt x="21" y="47"/>
                </a:moveTo>
                <a:cubicBezTo>
                  <a:pt x="21" y="47"/>
                  <a:pt x="21" y="47"/>
                  <a:pt x="21" y="47"/>
                </a:cubicBezTo>
                <a:cubicBezTo>
                  <a:pt x="21" y="47"/>
                  <a:pt x="21" y="47"/>
                  <a:pt x="21" y="47"/>
                </a:cubicBezTo>
                <a:close/>
                <a:moveTo>
                  <a:pt x="21" y="47"/>
                </a:moveTo>
                <a:cubicBezTo>
                  <a:pt x="21" y="47"/>
                  <a:pt x="21" y="48"/>
                  <a:pt x="21" y="48"/>
                </a:cubicBezTo>
                <a:cubicBezTo>
                  <a:pt x="21" y="48"/>
                  <a:pt x="21" y="48"/>
                  <a:pt x="21" y="47"/>
                </a:cubicBezTo>
                <a:cubicBezTo>
                  <a:pt x="21" y="47"/>
                  <a:pt x="21" y="47"/>
                  <a:pt x="21" y="47"/>
                </a:cubicBezTo>
                <a:close/>
                <a:moveTo>
                  <a:pt x="19" y="50"/>
                </a:moveTo>
                <a:cubicBezTo>
                  <a:pt x="20" y="50"/>
                  <a:pt x="20" y="49"/>
                  <a:pt x="20" y="50"/>
                </a:cubicBezTo>
                <a:cubicBezTo>
                  <a:pt x="20" y="49"/>
                  <a:pt x="20" y="48"/>
                  <a:pt x="20" y="47"/>
                </a:cubicBezTo>
                <a:cubicBezTo>
                  <a:pt x="20" y="48"/>
                  <a:pt x="20" y="48"/>
                  <a:pt x="20" y="48"/>
                </a:cubicBezTo>
                <a:cubicBezTo>
                  <a:pt x="20" y="48"/>
                  <a:pt x="20" y="49"/>
                  <a:pt x="20" y="49"/>
                </a:cubicBezTo>
                <a:cubicBezTo>
                  <a:pt x="20" y="49"/>
                  <a:pt x="20" y="49"/>
                  <a:pt x="20" y="48"/>
                </a:cubicBezTo>
                <a:cubicBezTo>
                  <a:pt x="20" y="49"/>
                  <a:pt x="20" y="49"/>
                  <a:pt x="19" y="50"/>
                </a:cubicBezTo>
                <a:cubicBezTo>
                  <a:pt x="20" y="50"/>
                  <a:pt x="20" y="50"/>
                  <a:pt x="20" y="50"/>
                </a:cubicBezTo>
                <a:cubicBezTo>
                  <a:pt x="20" y="50"/>
                  <a:pt x="19" y="50"/>
                  <a:pt x="19" y="50"/>
                </a:cubicBezTo>
                <a:close/>
                <a:moveTo>
                  <a:pt x="20" y="48"/>
                </a:moveTo>
                <a:cubicBezTo>
                  <a:pt x="20" y="47"/>
                  <a:pt x="20" y="47"/>
                  <a:pt x="20" y="47"/>
                </a:cubicBezTo>
                <a:cubicBezTo>
                  <a:pt x="20" y="47"/>
                  <a:pt x="20" y="47"/>
                  <a:pt x="21" y="47"/>
                </a:cubicBezTo>
                <a:cubicBezTo>
                  <a:pt x="20" y="47"/>
                  <a:pt x="20" y="47"/>
                  <a:pt x="20" y="47"/>
                </a:cubicBezTo>
                <a:cubicBezTo>
                  <a:pt x="20" y="47"/>
                  <a:pt x="20" y="47"/>
                  <a:pt x="20" y="47"/>
                </a:cubicBezTo>
                <a:lnTo>
                  <a:pt x="20" y="48"/>
                </a:lnTo>
                <a:close/>
                <a:moveTo>
                  <a:pt x="21" y="48"/>
                </a:moveTo>
                <a:cubicBezTo>
                  <a:pt x="20" y="48"/>
                  <a:pt x="20" y="48"/>
                  <a:pt x="20" y="49"/>
                </a:cubicBezTo>
                <a:cubicBezTo>
                  <a:pt x="20" y="49"/>
                  <a:pt x="20" y="48"/>
                  <a:pt x="20" y="48"/>
                </a:cubicBezTo>
                <a:cubicBezTo>
                  <a:pt x="20" y="48"/>
                  <a:pt x="21" y="48"/>
                  <a:pt x="21" y="48"/>
                </a:cubicBezTo>
                <a:cubicBezTo>
                  <a:pt x="21" y="48"/>
                  <a:pt x="21" y="47"/>
                  <a:pt x="21" y="47"/>
                </a:cubicBezTo>
                <a:cubicBezTo>
                  <a:pt x="21" y="47"/>
                  <a:pt x="21" y="47"/>
                  <a:pt x="21" y="47"/>
                </a:cubicBezTo>
                <a:cubicBezTo>
                  <a:pt x="21" y="47"/>
                  <a:pt x="21" y="47"/>
                  <a:pt x="21" y="47"/>
                </a:cubicBezTo>
                <a:cubicBezTo>
                  <a:pt x="21" y="47"/>
                  <a:pt x="21" y="47"/>
                  <a:pt x="21" y="47"/>
                </a:cubicBezTo>
                <a:cubicBezTo>
                  <a:pt x="21" y="47"/>
                  <a:pt x="21" y="47"/>
                  <a:pt x="21" y="47"/>
                </a:cubicBezTo>
                <a:cubicBezTo>
                  <a:pt x="21" y="47"/>
                  <a:pt x="21" y="47"/>
                  <a:pt x="21" y="47"/>
                </a:cubicBezTo>
                <a:cubicBezTo>
                  <a:pt x="21" y="47"/>
                  <a:pt x="21" y="47"/>
                  <a:pt x="21" y="47"/>
                </a:cubicBezTo>
                <a:cubicBezTo>
                  <a:pt x="21" y="48"/>
                  <a:pt x="21" y="48"/>
                  <a:pt x="21" y="48"/>
                </a:cubicBezTo>
                <a:cubicBezTo>
                  <a:pt x="21" y="47"/>
                  <a:pt x="21" y="47"/>
                  <a:pt x="21" y="47"/>
                </a:cubicBezTo>
                <a:cubicBezTo>
                  <a:pt x="21" y="47"/>
                  <a:pt x="21" y="47"/>
                  <a:pt x="21" y="47"/>
                </a:cubicBezTo>
                <a:cubicBezTo>
                  <a:pt x="21" y="47"/>
                  <a:pt x="21" y="47"/>
                  <a:pt x="21" y="47"/>
                </a:cubicBezTo>
                <a:cubicBezTo>
                  <a:pt x="20" y="47"/>
                  <a:pt x="20" y="47"/>
                  <a:pt x="20" y="47"/>
                </a:cubicBezTo>
                <a:cubicBezTo>
                  <a:pt x="20" y="48"/>
                  <a:pt x="21" y="48"/>
                  <a:pt x="21" y="48"/>
                </a:cubicBezTo>
                <a:close/>
                <a:moveTo>
                  <a:pt x="21" y="50"/>
                </a:moveTo>
                <a:cubicBezTo>
                  <a:pt x="21" y="50"/>
                  <a:pt x="21" y="50"/>
                  <a:pt x="21" y="50"/>
                </a:cubicBezTo>
                <a:cubicBezTo>
                  <a:pt x="21" y="50"/>
                  <a:pt x="21" y="50"/>
                  <a:pt x="21" y="50"/>
                </a:cubicBezTo>
                <a:close/>
                <a:moveTo>
                  <a:pt x="21" y="50"/>
                </a:moveTo>
                <a:cubicBezTo>
                  <a:pt x="21" y="49"/>
                  <a:pt x="21" y="49"/>
                  <a:pt x="21" y="49"/>
                </a:cubicBezTo>
                <a:cubicBezTo>
                  <a:pt x="21" y="49"/>
                  <a:pt x="21" y="50"/>
                  <a:pt x="21" y="50"/>
                </a:cubicBezTo>
                <a:cubicBezTo>
                  <a:pt x="21" y="50"/>
                  <a:pt x="21" y="49"/>
                  <a:pt x="21" y="49"/>
                </a:cubicBezTo>
                <a:cubicBezTo>
                  <a:pt x="21" y="49"/>
                  <a:pt x="21" y="49"/>
                  <a:pt x="21" y="49"/>
                </a:cubicBezTo>
                <a:cubicBezTo>
                  <a:pt x="21" y="49"/>
                  <a:pt x="21" y="49"/>
                  <a:pt x="21" y="49"/>
                </a:cubicBezTo>
                <a:cubicBezTo>
                  <a:pt x="21" y="49"/>
                  <a:pt x="21" y="49"/>
                  <a:pt x="21" y="50"/>
                </a:cubicBezTo>
                <a:close/>
                <a:moveTo>
                  <a:pt x="21" y="49"/>
                </a:moveTo>
                <a:cubicBezTo>
                  <a:pt x="20" y="49"/>
                  <a:pt x="20" y="49"/>
                  <a:pt x="20" y="49"/>
                </a:cubicBezTo>
                <a:cubicBezTo>
                  <a:pt x="20" y="49"/>
                  <a:pt x="20" y="49"/>
                  <a:pt x="20" y="49"/>
                </a:cubicBezTo>
                <a:cubicBezTo>
                  <a:pt x="20" y="49"/>
                  <a:pt x="20" y="49"/>
                  <a:pt x="20" y="49"/>
                </a:cubicBezTo>
                <a:cubicBezTo>
                  <a:pt x="20" y="49"/>
                  <a:pt x="20" y="49"/>
                  <a:pt x="21" y="49"/>
                </a:cubicBezTo>
                <a:close/>
                <a:moveTo>
                  <a:pt x="20" y="47"/>
                </a:moveTo>
                <a:cubicBezTo>
                  <a:pt x="21" y="47"/>
                  <a:pt x="21" y="47"/>
                  <a:pt x="21" y="47"/>
                </a:cubicBezTo>
                <a:cubicBezTo>
                  <a:pt x="20" y="47"/>
                  <a:pt x="20" y="47"/>
                  <a:pt x="20" y="47"/>
                </a:cubicBezTo>
                <a:close/>
                <a:moveTo>
                  <a:pt x="20" y="47"/>
                </a:moveTo>
                <a:cubicBezTo>
                  <a:pt x="20" y="47"/>
                  <a:pt x="20" y="47"/>
                  <a:pt x="20" y="47"/>
                </a:cubicBezTo>
                <a:cubicBezTo>
                  <a:pt x="20" y="47"/>
                  <a:pt x="20" y="47"/>
                  <a:pt x="20" y="47"/>
                </a:cubicBezTo>
                <a:close/>
                <a:moveTo>
                  <a:pt x="12" y="49"/>
                </a:moveTo>
                <a:cubicBezTo>
                  <a:pt x="12" y="49"/>
                  <a:pt x="12" y="49"/>
                  <a:pt x="12" y="49"/>
                </a:cubicBezTo>
                <a:close/>
                <a:moveTo>
                  <a:pt x="12" y="49"/>
                </a:moveTo>
                <a:cubicBezTo>
                  <a:pt x="12" y="49"/>
                  <a:pt x="12" y="49"/>
                  <a:pt x="12" y="49"/>
                </a:cubicBezTo>
                <a:cubicBezTo>
                  <a:pt x="12" y="49"/>
                  <a:pt x="12" y="49"/>
                  <a:pt x="12" y="49"/>
                </a:cubicBezTo>
                <a:close/>
                <a:moveTo>
                  <a:pt x="17" y="46"/>
                </a:moveTo>
                <a:cubicBezTo>
                  <a:pt x="17" y="46"/>
                  <a:pt x="18" y="45"/>
                  <a:pt x="17" y="46"/>
                </a:cubicBezTo>
                <a:cubicBezTo>
                  <a:pt x="17" y="46"/>
                  <a:pt x="17" y="46"/>
                  <a:pt x="17" y="46"/>
                </a:cubicBezTo>
                <a:cubicBezTo>
                  <a:pt x="17" y="46"/>
                  <a:pt x="17" y="46"/>
                  <a:pt x="17" y="46"/>
                </a:cubicBezTo>
                <a:close/>
                <a:moveTo>
                  <a:pt x="14" y="48"/>
                </a:moveTo>
                <a:cubicBezTo>
                  <a:pt x="14" y="48"/>
                  <a:pt x="14" y="48"/>
                  <a:pt x="14" y="48"/>
                </a:cubicBezTo>
                <a:cubicBezTo>
                  <a:pt x="14" y="48"/>
                  <a:pt x="15" y="48"/>
                  <a:pt x="15" y="48"/>
                </a:cubicBezTo>
                <a:lnTo>
                  <a:pt x="14" y="48"/>
                </a:lnTo>
                <a:close/>
                <a:moveTo>
                  <a:pt x="14" y="50"/>
                </a:moveTo>
                <a:cubicBezTo>
                  <a:pt x="14" y="49"/>
                  <a:pt x="14" y="49"/>
                  <a:pt x="14" y="49"/>
                </a:cubicBezTo>
                <a:cubicBezTo>
                  <a:pt x="14" y="49"/>
                  <a:pt x="14" y="49"/>
                  <a:pt x="14" y="50"/>
                </a:cubicBezTo>
                <a:close/>
                <a:moveTo>
                  <a:pt x="11" y="49"/>
                </a:moveTo>
                <a:cubicBezTo>
                  <a:pt x="10" y="50"/>
                  <a:pt x="10" y="50"/>
                  <a:pt x="10" y="50"/>
                </a:cubicBezTo>
                <a:cubicBezTo>
                  <a:pt x="10" y="50"/>
                  <a:pt x="10" y="50"/>
                  <a:pt x="11" y="49"/>
                </a:cubicBezTo>
                <a:close/>
                <a:moveTo>
                  <a:pt x="19" y="47"/>
                </a:moveTo>
                <a:cubicBezTo>
                  <a:pt x="19" y="47"/>
                  <a:pt x="19" y="47"/>
                  <a:pt x="19" y="47"/>
                </a:cubicBezTo>
                <a:cubicBezTo>
                  <a:pt x="19" y="47"/>
                  <a:pt x="19" y="47"/>
                  <a:pt x="19" y="47"/>
                </a:cubicBezTo>
                <a:close/>
                <a:moveTo>
                  <a:pt x="13" y="45"/>
                </a:moveTo>
                <a:cubicBezTo>
                  <a:pt x="13" y="45"/>
                  <a:pt x="13" y="45"/>
                  <a:pt x="13" y="45"/>
                </a:cubicBezTo>
                <a:cubicBezTo>
                  <a:pt x="13" y="45"/>
                  <a:pt x="13" y="45"/>
                  <a:pt x="13" y="45"/>
                </a:cubicBezTo>
                <a:close/>
                <a:moveTo>
                  <a:pt x="19" y="47"/>
                </a:moveTo>
                <a:cubicBezTo>
                  <a:pt x="19" y="47"/>
                  <a:pt x="19" y="47"/>
                  <a:pt x="19" y="47"/>
                </a:cubicBezTo>
                <a:cubicBezTo>
                  <a:pt x="19" y="47"/>
                  <a:pt x="19" y="47"/>
                  <a:pt x="19" y="47"/>
                </a:cubicBezTo>
                <a:cubicBezTo>
                  <a:pt x="19" y="46"/>
                  <a:pt x="19" y="46"/>
                  <a:pt x="19" y="47"/>
                </a:cubicBezTo>
                <a:close/>
                <a:moveTo>
                  <a:pt x="7" y="48"/>
                </a:moveTo>
                <a:cubicBezTo>
                  <a:pt x="7" y="48"/>
                  <a:pt x="7" y="48"/>
                  <a:pt x="7" y="48"/>
                </a:cubicBezTo>
                <a:cubicBezTo>
                  <a:pt x="7" y="48"/>
                  <a:pt x="7" y="48"/>
                  <a:pt x="7" y="48"/>
                </a:cubicBezTo>
                <a:close/>
                <a:moveTo>
                  <a:pt x="7" y="43"/>
                </a:moveTo>
                <a:cubicBezTo>
                  <a:pt x="7" y="43"/>
                  <a:pt x="7" y="43"/>
                  <a:pt x="7" y="43"/>
                </a:cubicBezTo>
                <a:cubicBezTo>
                  <a:pt x="7" y="43"/>
                  <a:pt x="7" y="43"/>
                  <a:pt x="7" y="43"/>
                </a:cubicBezTo>
                <a:close/>
                <a:moveTo>
                  <a:pt x="20" y="47"/>
                </a:moveTo>
                <a:cubicBezTo>
                  <a:pt x="20" y="47"/>
                  <a:pt x="20" y="47"/>
                  <a:pt x="20" y="47"/>
                </a:cubicBezTo>
                <a:close/>
                <a:moveTo>
                  <a:pt x="19" y="49"/>
                </a:moveTo>
                <a:cubicBezTo>
                  <a:pt x="19" y="49"/>
                  <a:pt x="19" y="49"/>
                  <a:pt x="19" y="49"/>
                </a:cubicBezTo>
                <a:cubicBezTo>
                  <a:pt x="19" y="49"/>
                  <a:pt x="19" y="49"/>
                  <a:pt x="19" y="49"/>
                </a:cubicBezTo>
                <a:close/>
                <a:moveTo>
                  <a:pt x="18" y="49"/>
                </a:moveTo>
                <a:cubicBezTo>
                  <a:pt x="18" y="49"/>
                  <a:pt x="18" y="49"/>
                  <a:pt x="18" y="49"/>
                </a:cubicBezTo>
                <a:cubicBezTo>
                  <a:pt x="18" y="49"/>
                  <a:pt x="18" y="49"/>
                  <a:pt x="18" y="49"/>
                </a:cubicBezTo>
                <a:close/>
                <a:moveTo>
                  <a:pt x="20" y="47"/>
                </a:moveTo>
                <a:cubicBezTo>
                  <a:pt x="20" y="47"/>
                  <a:pt x="20" y="47"/>
                  <a:pt x="20" y="47"/>
                </a:cubicBezTo>
                <a:cubicBezTo>
                  <a:pt x="20" y="47"/>
                  <a:pt x="20" y="47"/>
                  <a:pt x="20" y="47"/>
                </a:cubicBezTo>
                <a:close/>
                <a:moveTo>
                  <a:pt x="20" y="47"/>
                </a:moveTo>
                <a:cubicBezTo>
                  <a:pt x="20" y="47"/>
                  <a:pt x="20" y="47"/>
                  <a:pt x="20" y="47"/>
                </a:cubicBezTo>
                <a:cubicBezTo>
                  <a:pt x="20" y="47"/>
                  <a:pt x="20" y="47"/>
                  <a:pt x="20" y="47"/>
                </a:cubicBezTo>
                <a:close/>
                <a:moveTo>
                  <a:pt x="20" y="47"/>
                </a:moveTo>
                <a:cubicBezTo>
                  <a:pt x="20" y="47"/>
                  <a:pt x="20" y="47"/>
                  <a:pt x="20" y="47"/>
                </a:cubicBezTo>
                <a:cubicBezTo>
                  <a:pt x="20" y="47"/>
                  <a:pt x="20" y="47"/>
                  <a:pt x="20" y="47"/>
                </a:cubicBezTo>
                <a:close/>
                <a:moveTo>
                  <a:pt x="9" y="47"/>
                </a:moveTo>
                <a:cubicBezTo>
                  <a:pt x="9" y="47"/>
                  <a:pt x="9" y="47"/>
                  <a:pt x="9" y="47"/>
                </a:cubicBezTo>
                <a:cubicBezTo>
                  <a:pt x="9" y="47"/>
                  <a:pt x="9" y="47"/>
                  <a:pt x="9" y="47"/>
                </a:cubicBezTo>
                <a:close/>
                <a:moveTo>
                  <a:pt x="15" y="50"/>
                </a:moveTo>
                <a:cubicBezTo>
                  <a:pt x="15" y="50"/>
                  <a:pt x="15" y="50"/>
                  <a:pt x="15" y="50"/>
                </a:cubicBezTo>
                <a:cubicBezTo>
                  <a:pt x="15" y="50"/>
                  <a:pt x="15" y="50"/>
                  <a:pt x="15" y="50"/>
                </a:cubicBezTo>
                <a:close/>
                <a:moveTo>
                  <a:pt x="15" y="50"/>
                </a:moveTo>
                <a:cubicBezTo>
                  <a:pt x="15" y="50"/>
                  <a:pt x="15" y="50"/>
                  <a:pt x="15" y="50"/>
                </a:cubicBezTo>
                <a:cubicBezTo>
                  <a:pt x="16" y="49"/>
                  <a:pt x="16" y="49"/>
                  <a:pt x="16" y="49"/>
                </a:cubicBezTo>
                <a:lnTo>
                  <a:pt x="15" y="50"/>
                </a:lnTo>
                <a:close/>
                <a:moveTo>
                  <a:pt x="11" y="49"/>
                </a:moveTo>
                <a:cubicBezTo>
                  <a:pt x="12" y="49"/>
                  <a:pt x="11" y="49"/>
                  <a:pt x="11" y="50"/>
                </a:cubicBezTo>
                <a:cubicBezTo>
                  <a:pt x="11" y="49"/>
                  <a:pt x="11" y="49"/>
                  <a:pt x="11" y="49"/>
                </a:cubicBezTo>
                <a:cubicBezTo>
                  <a:pt x="11" y="49"/>
                  <a:pt x="11" y="50"/>
                  <a:pt x="11" y="50"/>
                </a:cubicBezTo>
                <a:cubicBezTo>
                  <a:pt x="11" y="49"/>
                  <a:pt x="11" y="49"/>
                  <a:pt x="11" y="49"/>
                </a:cubicBezTo>
                <a:cubicBezTo>
                  <a:pt x="11" y="50"/>
                  <a:pt x="11" y="49"/>
                  <a:pt x="11" y="49"/>
                </a:cubicBezTo>
                <a:cubicBezTo>
                  <a:pt x="11" y="49"/>
                  <a:pt x="11" y="49"/>
                  <a:pt x="11" y="49"/>
                </a:cubicBezTo>
                <a:cubicBezTo>
                  <a:pt x="11" y="49"/>
                  <a:pt x="10" y="50"/>
                  <a:pt x="10" y="50"/>
                </a:cubicBezTo>
                <a:cubicBezTo>
                  <a:pt x="10" y="50"/>
                  <a:pt x="10" y="49"/>
                  <a:pt x="10" y="49"/>
                </a:cubicBezTo>
                <a:cubicBezTo>
                  <a:pt x="10" y="49"/>
                  <a:pt x="10" y="49"/>
                  <a:pt x="10" y="49"/>
                </a:cubicBezTo>
                <a:cubicBezTo>
                  <a:pt x="10" y="49"/>
                  <a:pt x="10" y="49"/>
                  <a:pt x="10" y="49"/>
                </a:cubicBezTo>
                <a:cubicBezTo>
                  <a:pt x="10" y="49"/>
                  <a:pt x="10" y="49"/>
                  <a:pt x="10" y="49"/>
                </a:cubicBezTo>
                <a:cubicBezTo>
                  <a:pt x="10" y="49"/>
                  <a:pt x="10" y="49"/>
                  <a:pt x="10" y="48"/>
                </a:cubicBezTo>
                <a:cubicBezTo>
                  <a:pt x="10" y="49"/>
                  <a:pt x="10" y="49"/>
                  <a:pt x="10" y="49"/>
                </a:cubicBezTo>
                <a:cubicBezTo>
                  <a:pt x="10" y="49"/>
                  <a:pt x="10" y="49"/>
                  <a:pt x="10" y="49"/>
                </a:cubicBezTo>
                <a:cubicBezTo>
                  <a:pt x="10" y="49"/>
                  <a:pt x="10" y="49"/>
                  <a:pt x="10" y="49"/>
                </a:cubicBezTo>
                <a:cubicBezTo>
                  <a:pt x="10" y="49"/>
                  <a:pt x="10" y="49"/>
                  <a:pt x="10" y="49"/>
                </a:cubicBezTo>
                <a:cubicBezTo>
                  <a:pt x="10" y="49"/>
                  <a:pt x="10" y="49"/>
                  <a:pt x="10" y="48"/>
                </a:cubicBezTo>
                <a:cubicBezTo>
                  <a:pt x="10" y="48"/>
                  <a:pt x="10" y="48"/>
                  <a:pt x="10" y="48"/>
                </a:cubicBezTo>
                <a:cubicBezTo>
                  <a:pt x="10" y="48"/>
                  <a:pt x="10" y="48"/>
                  <a:pt x="10" y="49"/>
                </a:cubicBezTo>
                <a:cubicBezTo>
                  <a:pt x="10" y="49"/>
                  <a:pt x="10" y="48"/>
                  <a:pt x="10" y="49"/>
                </a:cubicBezTo>
                <a:cubicBezTo>
                  <a:pt x="10" y="48"/>
                  <a:pt x="10" y="48"/>
                  <a:pt x="10" y="48"/>
                </a:cubicBezTo>
                <a:cubicBezTo>
                  <a:pt x="10" y="48"/>
                  <a:pt x="10" y="48"/>
                  <a:pt x="10" y="48"/>
                </a:cubicBezTo>
                <a:cubicBezTo>
                  <a:pt x="10" y="48"/>
                  <a:pt x="10" y="48"/>
                  <a:pt x="10" y="48"/>
                </a:cubicBezTo>
                <a:cubicBezTo>
                  <a:pt x="10" y="47"/>
                  <a:pt x="10" y="49"/>
                  <a:pt x="10" y="48"/>
                </a:cubicBezTo>
                <a:cubicBezTo>
                  <a:pt x="10" y="48"/>
                  <a:pt x="10" y="48"/>
                  <a:pt x="10" y="48"/>
                </a:cubicBezTo>
                <a:cubicBezTo>
                  <a:pt x="10" y="48"/>
                  <a:pt x="9" y="49"/>
                  <a:pt x="10" y="48"/>
                </a:cubicBezTo>
                <a:cubicBezTo>
                  <a:pt x="9" y="49"/>
                  <a:pt x="9" y="49"/>
                  <a:pt x="9" y="49"/>
                </a:cubicBezTo>
                <a:cubicBezTo>
                  <a:pt x="9" y="49"/>
                  <a:pt x="9" y="49"/>
                  <a:pt x="9" y="48"/>
                </a:cubicBezTo>
                <a:cubicBezTo>
                  <a:pt x="9" y="49"/>
                  <a:pt x="9" y="49"/>
                  <a:pt x="9" y="49"/>
                </a:cubicBezTo>
                <a:cubicBezTo>
                  <a:pt x="9" y="49"/>
                  <a:pt x="10" y="47"/>
                  <a:pt x="9" y="48"/>
                </a:cubicBezTo>
                <a:cubicBezTo>
                  <a:pt x="9" y="48"/>
                  <a:pt x="9" y="49"/>
                  <a:pt x="9" y="49"/>
                </a:cubicBezTo>
                <a:cubicBezTo>
                  <a:pt x="9" y="49"/>
                  <a:pt x="9" y="48"/>
                  <a:pt x="9" y="49"/>
                </a:cubicBezTo>
                <a:cubicBezTo>
                  <a:pt x="9" y="48"/>
                  <a:pt x="9" y="48"/>
                  <a:pt x="9" y="48"/>
                </a:cubicBezTo>
                <a:cubicBezTo>
                  <a:pt x="9" y="48"/>
                  <a:pt x="9" y="48"/>
                  <a:pt x="9" y="48"/>
                </a:cubicBezTo>
                <a:cubicBezTo>
                  <a:pt x="9" y="48"/>
                  <a:pt x="9" y="48"/>
                  <a:pt x="9" y="48"/>
                </a:cubicBezTo>
                <a:cubicBezTo>
                  <a:pt x="9" y="49"/>
                  <a:pt x="9" y="47"/>
                  <a:pt x="9" y="48"/>
                </a:cubicBezTo>
                <a:cubicBezTo>
                  <a:pt x="9" y="48"/>
                  <a:pt x="9" y="48"/>
                  <a:pt x="9" y="48"/>
                </a:cubicBezTo>
                <a:cubicBezTo>
                  <a:pt x="9" y="48"/>
                  <a:pt x="9" y="48"/>
                  <a:pt x="9" y="47"/>
                </a:cubicBezTo>
                <a:cubicBezTo>
                  <a:pt x="9" y="47"/>
                  <a:pt x="9" y="48"/>
                  <a:pt x="9" y="47"/>
                </a:cubicBezTo>
                <a:cubicBezTo>
                  <a:pt x="9" y="47"/>
                  <a:pt x="9" y="47"/>
                  <a:pt x="9" y="47"/>
                </a:cubicBezTo>
                <a:cubicBezTo>
                  <a:pt x="10" y="46"/>
                  <a:pt x="9" y="47"/>
                  <a:pt x="9" y="47"/>
                </a:cubicBezTo>
                <a:cubicBezTo>
                  <a:pt x="9" y="47"/>
                  <a:pt x="9" y="47"/>
                  <a:pt x="9" y="47"/>
                </a:cubicBezTo>
                <a:cubicBezTo>
                  <a:pt x="9" y="48"/>
                  <a:pt x="9" y="47"/>
                  <a:pt x="9" y="48"/>
                </a:cubicBezTo>
                <a:cubicBezTo>
                  <a:pt x="9" y="48"/>
                  <a:pt x="9" y="48"/>
                  <a:pt x="9" y="48"/>
                </a:cubicBezTo>
                <a:cubicBezTo>
                  <a:pt x="9" y="48"/>
                  <a:pt x="9" y="48"/>
                  <a:pt x="9" y="48"/>
                </a:cubicBezTo>
                <a:cubicBezTo>
                  <a:pt x="9" y="48"/>
                  <a:pt x="9" y="47"/>
                  <a:pt x="9" y="47"/>
                </a:cubicBezTo>
                <a:cubicBezTo>
                  <a:pt x="9" y="46"/>
                  <a:pt x="9" y="47"/>
                  <a:pt x="9" y="47"/>
                </a:cubicBezTo>
                <a:cubicBezTo>
                  <a:pt x="9" y="47"/>
                  <a:pt x="9" y="47"/>
                  <a:pt x="8" y="48"/>
                </a:cubicBezTo>
                <a:cubicBezTo>
                  <a:pt x="9" y="47"/>
                  <a:pt x="8" y="48"/>
                  <a:pt x="8" y="47"/>
                </a:cubicBezTo>
                <a:cubicBezTo>
                  <a:pt x="9" y="47"/>
                  <a:pt x="8" y="47"/>
                  <a:pt x="9" y="47"/>
                </a:cubicBezTo>
                <a:cubicBezTo>
                  <a:pt x="9" y="47"/>
                  <a:pt x="9" y="47"/>
                  <a:pt x="8" y="47"/>
                </a:cubicBezTo>
                <a:cubicBezTo>
                  <a:pt x="8" y="47"/>
                  <a:pt x="8" y="47"/>
                  <a:pt x="8" y="47"/>
                </a:cubicBezTo>
                <a:cubicBezTo>
                  <a:pt x="8" y="47"/>
                  <a:pt x="8" y="47"/>
                  <a:pt x="8" y="48"/>
                </a:cubicBezTo>
                <a:cubicBezTo>
                  <a:pt x="8" y="48"/>
                  <a:pt x="8" y="47"/>
                  <a:pt x="8" y="47"/>
                </a:cubicBezTo>
                <a:cubicBezTo>
                  <a:pt x="8" y="47"/>
                  <a:pt x="8" y="47"/>
                  <a:pt x="8" y="47"/>
                </a:cubicBezTo>
                <a:cubicBezTo>
                  <a:pt x="8" y="47"/>
                  <a:pt x="8" y="47"/>
                  <a:pt x="8" y="47"/>
                </a:cubicBezTo>
                <a:cubicBezTo>
                  <a:pt x="8" y="47"/>
                  <a:pt x="8" y="47"/>
                  <a:pt x="8" y="47"/>
                </a:cubicBezTo>
                <a:cubicBezTo>
                  <a:pt x="8" y="47"/>
                  <a:pt x="8" y="47"/>
                  <a:pt x="8" y="47"/>
                </a:cubicBezTo>
                <a:cubicBezTo>
                  <a:pt x="7" y="48"/>
                  <a:pt x="7" y="47"/>
                  <a:pt x="7" y="48"/>
                </a:cubicBezTo>
                <a:cubicBezTo>
                  <a:pt x="7" y="48"/>
                  <a:pt x="7" y="48"/>
                  <a:pt x="7" y="48"/>
                </a:cubicBezTo>
                <a:cubicBezTo>
                  <a:pt x="7" y="48"/>
                  <a:pt x="7" y="48"/>
                  <a:pt x="7" y="48"/>
                </a:cubicBezTo>
                <a:cubicBezTo>
                  <a:pt x="7" y="48"/>
                  <a:pt x="7" y="48"/>
                  <a:pt x="7" y="48"/>
                </a:cubicBezTo>
                <a:cubicBezTo>
                  <a:pt x="7" y="47"/>
                  <a:pt x="7" y="47"/>
                  <a:pt x="7" y="47"/>
                </a:cubicBezTo>
                <a:cubicBezTo>
                  <a:pt x="7" y="47"/>
                  <a:pt x="7" y="47"/>
                  <a:pt x="7" y="47"/>
                </a:cubicBezTo>
                <a:cubicBezTo>
                  <a:pt x="7" y="47"/>
                  <a:pt x="7" y="47"/>
                  <a:pt x="7" y="47"/>
                </a:cubicBezTo>
                <a:cubicBezTo>
                  <a:pt x="7" y="47"/>
                  <a:pt x="7" y="48"/>
                  <a:pt x="7" y="47"/>
                </a:cubicBezTo>
                <a:cubicBezTo>
                  <a:pt x="7" y="46"/>
                  <a:pt x="6" y="47"/>
                  <a:pt x="7" y="46"/>
                </a:cubicBezTo>
                <a:cubicBezTo>
                  <a:pt x="6" y="47"/>
                  <a:pt x="7" y="46"/>
                  <a:pt x="6" y="47"/>
                </a:cubicBezTo>
                <a:cubicBezTo>
                  <a:pt x="6" y="47"/>
                  <a:pt x="7" y="47"/>
                  <a:pt x="6" y="47"/>
                </a:cubicBezTo>
                <a:cubicBezTo>
                  <a:pt x="6" y="47"/>
                  <a:pt x="6" y="47"/>
                  <a:pt x="6" y="47"/>
                </a:cubicBezTo>
                <a:cubicBezTo>
                  <a:pt x="6" y="47"/>
                  <a:pt x="6" y="47"/>
                  <a:pt x="6" y="47"/>
                </a:cubicBezTo>
                <a:cubicBezTo>
                  <a:pt x="6" y="46"/>
                  <a:pt x="6" y="46"/>
                  <a:pt x="6" y="46"/>
                </a:cubicBezTo>
                <a:cubicBezTo>
                  <a:pt x="6" y="46"/>
                  <a:pt x="6" y="46"/>
                  <a:pt x="6" y="47"/>
                </a:cubicBezTo>
                <a:cubicBezTo>
                  <a:pt x="6" y="46"/>
                  <a:pt x="6" y="46"/>
                  <a:pt x="6" y="46"/>
                </a:cubicBezTo>
                <a:cubicBezTo>
                  <a:pt x="6" y="47"/>
                  <a:pt x="6" y="45"/>
                  <a:pt x="6" y="46"/>
                </a:cubicBezTo>
                <a:cubicBezTo>
                  <a:pt x="6" y="45"/>
                  <a:pt x="6" y="44"/>
                  <a:pt x="7" y="44"/>
                </a:cubicBezTo>
                <a:cubicBezTo>
                  <a:pt x="7" y="44"/>
                  <a:pt x="7" y="44"/>
                  <a:pt x="7" y="44"/>
                </a:cubicBezTo>
                <a:cubicBezTo>
                  <a:pt x="7" y="43"/>
                  <a:pt x="7" y="44"/>
                  <a:pt x="7" y="43"/>
                </a:cubicBezTo>
                <a:cubicBezTo>
                  <a:pt x="7" y="44"/>
                  <a:pt x="7" y="44"/>
                  <a:pt x="7" y="44"/>
                </a:cubicBezTo>
                <a:cubicBezTo>
                  <a:pt x="7" y="44"/>
                  <a:pt x="7" y="43"/>
                  <a:pt x="7" y="43"/>
                </a:cubicBezTo>
                <a:cubicBezTo>
                  <a:pt x="7" y="43"/>
                  <a:pt x="7" y="43"/>
                  <a:pt x="7" y="43"/>
                </a:cubicBezTo>
                <a:cubicBezTo>
                  <a:pt x="7" y="44"/>
                  <a:pt x="8" y="43"/>
                  <a:pt x="8" y="44"/>
                </a:cubicBezTo>
                <a:cubicBezTo>
                  <a:pt x="8" y="44"/>
                  <a:pt x="8" y="44"/>
                  <a:pt x="8" y="44"/>
                </a:cubicBezTo>
                <a:cubicBezTo>
                  <a:pt x="8" y="44"/>
                  <a:pt x="8" y="43"/>
                  <a:pt x="8" y="43"/>
                </a:cubicBezTo>
                <a:cubicBezTo>
                  <a:pt x="8" y="44"/>
                  <a:pt x="8" y="44"/>
                  <a:pt x="8" y="44"/>
                </a:cubicBezTo>
                <a:cubicBezTo>
                  <a:pt x="8" y="44"/>
                  <a:pt x="8" y="44"/>
                  <a:pt x="9" y="43"/>
                </a:cubicBezTo>
                <a:cubicBezTo>
                  <a:pt x="9" y="43"/>
                  <a:pt x="9" y="44"/>
                  <a:pt x="9" y="44"/>
                </a:cubicBezTo>
                <a:cubicBezTo>
                  <a:pt x="9" y="44"/>
                  <a:pt x="9" y="44"/>
                  <a:pt x="9" y="45"/>
                </a:cubicBezTo>
                <a:cubicBezTo>
                  <a:pt x="9" y="44"/>
                  <a:pt x="9" y="44"/>
                  <a:pt x="9" y="44"/>
                </a:cubicBezTo>
                <a:cubicBezTo>
                  <a:pt x="9" y="45"/>
                  <a:pt x="9" y="44"/>
                  <a:pt x="9" y="45"/>
                </a:cubicBezTo>
                <a:cubicBezTo>
                  <a:pt x="9" y="45"/>
                  <a:pt x="9" y="45"/>
                  <a:pt x="9" y="45"/>
                </a:cubicBezTo>
                <a:cubicBezTo>
                  <a:pt x="9" y="45"/>
                  <a:pt x="9" y="45"/>
                  <a:pt x="9" y="44"/>
                </a:cubicBezTo>
                <a:cubicBezTo>
                  <a:pt x="9" y="45"/>
                  <a:pt x="10" y="44"/>
                  <a:pt x="10" y="45"/>
                </a:cubicBezTo>
                <a:cubicBezTo>
                  <a:pt x="10" y="44"/>
                  <a:pt x="10" y="45"/>
                  <a:pt x="10" y="44"/>
                </a:cubicBezTo>
                <a:cubicBezTo>
                  <a:pt x="10" y="44"/>
                  <a:pt x="10" y="44"/>
                  <a:pt x="10" y="44"/>
                </a:cubicBezTo>
                <a:cubicBezTo>
                  <a:pt x="10" y="44"/>
                  <a:pt x="10" y="44"/>
                  <a:pt x="10" y="44"/>
                </a:cubicBezTo>
                <a:cubicBezTo>
                  <a:pt x="10" y="44"/>
                  <a:pt x="10" y="44"/>
                  <a:pt x="10" y="44"/>
                </a:cubicBezTo>
                <a:cubicBezTo>
                  <a:pt x="10" y="44"/>
                  <a:pt x="10" y="44"/>
                  <a:pt x="10" y="45"/>
                </a:cubicBezTo>
                <a:cubicBezTo>
                  <a:pt x="10" y="45"/>
                  <a:pt x="10" y="44"/>
                  <a:pt x="10" y="44"/>
                </a:cubicBezTo>
                <a:cubicBezTo>
                  <a:pt x="10" y="44"/>
                  <a:pt x="10" y="44"/>
                  <a:pt x="10" y="44"/>
                </a:cubicBezTo>
                <a:cubicBezTo>
                  <a:pt x="10" y="44"/>
                  <a:pt x="10" y="44"/>
                  <a:pt x="10" y="44"/>
                </a:cubicBezTo>
                <a:cubicBezTo>
                  <a:pt x="11" y="44"/>
                  <a:pt x="10" y="44"/>
                  <a:pt x="10" y="45"/>
                </a:cubicBezTo>
                <a:cubicBezTo>
                  <a:pt x="10" y="45"/>
                  <a:pt x="11" y="44"/>
                  <a:pt x="10" y="44"/>
                </a:cubicBezTo>
                <a:cubicBezTo>
                  <a:pt x="10" y="44"/>
                  <a:pt x="10" y="45"/>
                  <a:pt x="10" y="45"/>
                </a:cubicBezTo>
                <a:cubicBezTo>
                  <a:pt x="10" y="45"/>
                  <a:pt x="10" y="45"/>
                  <a:pt x="10" y="45"/>
                </a:cubicBezTo>
                <a:cubicBezTo>
                  <a:pt x="11" y="44"/>
                  <a:pt x="11" y="44"/>
                  <a:pt x="11" y="44"/>
                </a:cubicBezTo>
                <a:cubicBezTo>
                  <a:pt x="11" y="44"/>
                  <a:pt x="11" y="45"/>
                  <a:pt x="11" y="45"/>
                </a:cubicBezTo>
                <a:cubicBezTo>
                  <a:pt x="11" y="45"/>
                  <a:pt x="11" y="45"/>
                  <a:pt x="11" y="46"/>
                </a:cubicBezTo>
                <a:cubicBezTo>
                  <a:pt x="11" y="46"/>
                  <a:pt x="11" y="46"/>
                  <a:pt x="11" y="46"/>
                </a:cubicBezTo>
                <a:cubicBezTo>
                  <a:pt x="11" y="46"/>
                  <a:pt x="11" y="46"/>
                  <a:pt x="11" y="46"/>
                </a:cubicBezTo>
                <a:cubicBezTo>
                  <a:pt x="11" y="46"/>
                  <a:pt x="11" y="46"/>
                  <a:pt x="11" y="45"/>
                </a:cubicBezTo>
                <a:cubicBezTo>
                  <a:pt x="11" y="45"/>
                  <a:pt x="11" y="45"/>
                  <a:pt x="11" y="45"/>
                </a:cubicBezTo>
                <a:cubicBezTo>
                  <a:pt x="12" y="43"/>
                  <a:pt x="12" y="45"/>
                  <a:pt x="12" y="45"/>
                </a:cubicBezTo>
                <a:cubicBezTo>
                  <a:pt x="12" y="45"/>
                  <a:pt x="12" y="45"/>
                  <a:pt x="12" y="45"/>
                </a:cubicBezTo>
                <a:cubicBezTo>
                  <a:pt x="12" y="44"/>
                  <a:pt x="12" y="46"/>
                  <a:pt x="12" y="45"/>
                </a:cubicBezTo>
                <a:cubicBezTo>
                  <a:pt x="12" y="46"/>
                  <a:pt x="12" y="46"/>
                  <a:pt x="12" y="46"/>
                </a:cubicBezTo>
                <a:cubicBezTo>
                  <a:pt x="12" y="45"/>
                  <a:pt x="12" y="45"/>
                  <a:pt x="12" y="45"/>
                </a:cubicBezTo>
                <a:cubicBezTo>
                  <a:pt x="12" y="45"/>
                  <a:pt x="12" y="46"/>
                  <a:pt x="12" y="46"/>
                </a:cubicBezTo>
                <a:cubicBezTo>
                  <a:pt x="13" y="45"/>
                  <a:pt x="13" y="45"/>
                  <a:pt x="13" y="45"/>
                </a:cubicBezTo>
                <a:cubicBezTo>
                  <a:pt x="13" y="45"/>
                  <a:pt x="13" y="45"/>
                  <a:pt x="13" y="45"/>
                </a:cubicBezTo>
                <a:cubicBezTo>
                  <a:pt x="13" y="45"/>
                  <a:pt x="13" y="45"/>
                  <a:pt x="13" y="45"/>
                </a:cubicBezTo>
                <a:cubicBezTo>
                  <a:pt x="12" y="47"/>
                  <a:pt x="13" y="44"/>
                  <a:pt x="13" y="46"/>
                </a:cubicBezTo>
                <a:cubicBezTo>
                  <a:pt x="13" y="46"/>
                  <a:pt x="13" y="46"/>
                  <a:pt x="13" y="45"/>
                </a:cubicBezTo>
                <a:cubicBezTo>
                  <a:pt x="13" y="46"/>
                  <a:pt x="13" y="46"/>
                  <a:pt x="13" y="46"/>
                </a:cubicBezTo>
                <a:cubicBezTo>
                  <a:pt x="14" y="45"/>
                  <a:pt x="13" y="46"/>
                  <a:pt x="13" y="46"/>
                </a:cubicBezTo>
                <a:cubicBezTo>
                  <a:pt x="14" y="46"/>
                  <a:pt x="14" y="45"/>
                  <a:pt x="14" y="45"/>
                </a:cubicBezTo>
                <a:cubicBezTo>
                  <a:pt x="14" y="46"/>
                  <a:pt x="14" y="44"/>
                  <a:pt x="14" y="45"/>
                </a:cubicBezTo>
                <a:cubicBezTo>
                  <a:pt x="14" y="45"/>
                  <a:pt x="14" y="45"/>
                  <a:pt x="14" y="46"/>
                </a:cubicBezTo>
                <a:cubicBezTo>
                  <a:pt x="14" y="46"/>
                  <a:pt x="14" y="44"/>
                  <a:pt x="14" y="45"/>
                </a:cubicBezTo>
                <a:cubicBezTo>
                  <a:pt x="14" y="45"/>
                  <a:pt x="14" y="45"/>
                  <a:pt x="14" y="45"/>
                </a:cubicBezTo>
                <a:cubicBezTo>
                  <a:pt x="14" y="45"/>
                  <a:pt x="14" y="47"/>
                  <a:pt x="14" y="47"/>
                </a:cubicBezTo>
                <a:cubicBezTo>
                  <a:pt x="14" y="46"/>
                  <a:pt x="14" y="46"/>
                  <a:pt x="14" y="46"/>
                </a:cubicBezTo>
                <a:cubicBezTo>
                  <a:pt x="14" y="46"/>
                  <a:pt x="14" y="48"/>
                  <a:pt x="14" y="47"/>
                </a:cubicBezTo>
                <a:cubicBezTo>
                  <a:pt x="14" y="46"/>
                  <a:pt x="14" y="46"/>
                  <a:pt x="14" y="46"/>
                </a:cubicBezTo>
                <a:cubicBezTo>
                  <a:pt x="14" y="47"/>
                  <a:pt x="14" y="46"/>
                  <a:pt x="14" y="47"/>
                </a:cubicBezTo>
                <a:cubicBezTo>
                  <a:pt x="14" y="47"/>
                  <a:pt x="14" y="47"/>
                  <a:pt x="14" y="47"/>
                </a:cubicBezTo>
                <a:cubicBezTo>
                  <a:pt x="14" y="47"/>
                  <a:pt x="14" y="47"/>
                  <a:pt x="14" y="46"/>
                </a:cubicBezTo>
                <a:cubicBezTo>
                  <a:pt x="14" y="46"/>
                  <a:pt x="14" y="46"/>
                  <a:pt x="14" y="46"/>
                </a:cubicBezTo>
                <a:cubicBezTo>
                  <a:pt x="15" y="46"/>
                  <a:pt x="15" y="46"/>
                  <a:pt x="15" y="46"/>
                </a:cubicBezTo>
                <a:cubicBezTo>
                  <a:pt x="15" y="46"/>
                  <a:pt x="15" y="46"/>
                  <a:pt x="15" y="46"/>
                </a:cubicBezTo>
                <a:cubicBezTo>
                  <a:pt x="15" y="46"/>
                  <a:pt x="15" y="46"/>
                  <a:pt x="15" y="46"/>
                </a:cubicBezTo>
                <a:cubicBezTo>
                  <a:pt x="15" y="46"/>
                  <a:pt x="15" y="47"/>
                  <a:pt x="15" y="47"/>
                </a:cubicBezTo>
                <a:cubicBezTo>
                  <a:pt x="15" y="46"/>
                  <a:pt x="15" y="46"/>
                  <a:pt x="15" y="47"/>
                </a:cubicBezTo>
                <a:cubicBezTo>
                  <a:pt x="15" y="46"/>
                  <a:pt x="15" y="45"/>
                  <a:pt x="16" y="45"/>
                </a:cubicBezTo>
                <a:cubicBezTo>
                  <a:pt x="16" y="45"/>
                  <a:pt x="16" y="45"/>
                  <a:pt x="15" y="46"/>
                </a:cubicBezTo>
                <a:cubicBezTo>
                  <a:pt x="15" y="46"/>
                  <a:pt x="16" y="46"/>
                  <a:pt x="16" y="45"/>
                </a:cubicBezTo>
                <a:cubicBezTo>
                  <a:pt x="15" y="46"/>
                  <a:pt x="15" y="46"/>
                  <a:pt x="15" y="46"/>
                </a:cubicBezTo>
                <a:cubicBezTo>
                  <a:pt x="16" y="45"/>
                  <a:pt x="15" y="46"/>
                  <a:pt x="16" y="46"/>
                </a:cubicBezTo>
                <a:cubicBezTo>
                  <a:pt x="16" y="46"/>
                  <a:pt x="16" y="46"/>
                  <a:pt x="15" y="46"/>
                </a:cubicBezTo>
                <a:cubicBezTo>
                  <a:pt x="16" y="46"/>
                  <a:pt x="15" y="47"/>
                  <a:pt x="16" y="46"/>
                </a:cubicBezTo>
                <a:cubicBezTo>
                  <a:pt x="16" y="47"/>
                  <a:pt x="16" y="46"/>
                  <a:pt x="16" y="47"/>
                </a:cubicBezTo>
                <a:cubicBezTo>
                  <a:pt x="16" y="47"/>
                  <a:pt x="16" y="47"/>
                  <a:pt x="16" y="47"/>
                </a:cubicBezTo>
                <a:cubicBezTo>
                  <a:pt x="16" y="47"/>
                  <a:pt x="16" y="47"/>
                  <a:pt x="16" y="47"/>
                </a:cubicBezTo>
                <a:cubicBezTo>
                  <a:pt x="16" y="47"/>
                  <a:pt x="16" y="47"/>
                  <a:pt x="17" y="46"/>
                </a:cubicBezTo>
                <a:cubicBezTo>
                  <a:pt x="16" y="47"/>
                  <a:pt x="16" y="47"/>
                  <a:pt x="16" y="47"/>
                </a:cubicBezTo>
                <a:cubicBezTo>
                  <a:pt x="17" y="47"/>
                  <a:pt x="17" y="47"/>
                  <a:pt x="17" y="47"/>
                </a:cubicBezTo>
                <a:cubicBezTo>
                  <a:pt x="16" y="47"/>
                  <a:pt x="16" y="47"/>
                  <a:pt x="16" y="47"/>
                </a:cubicBezTo>
                <a:cubicBezTo>
                  <a:pt x="16" y="47"/>
                  <a:pt x="16" y="47"/>
                  <a:pt x="17" y="47"/>
                </a:cubicBezTo>
                <a:cubicBezTo>
                  <a:pt x="17" y="47"/>
                  <a:pt x="16" y="47"/>
                  <a:pt x="16" y="47"/>
                </a:cubicBezTo>
                <a:cubicBezTo>
                  <a:pt x="17" y="47"/>
                  <a:pt x="17" y="47"/>
                  <a:pt x="17" y="46"/>
                </a:cubicBezTo>
                <a:cubicBezTo>
                  <a:pt x="17" y="47"/>
                  <a:pt x="17" y="46"/>
                  <a:pt x="17" y="47"/>
                </a:cubicBezTo>
                <a:cubicBezTo>
                  <a:pt x="17" y="47"/>
                  <a:pt x="17" y="47"/>
                  <a:pt x="17" y="47"/>
                </a:cubicBezTo>
                <a:cubicBezTo>
                  <a:pt x="17" y="46"/>
                  <a:pt x="17" y="46"/>
                  <a:pt x="17" y="46"/>
                </a:cubicBezTo>
                <a:cubicBezTo>
                  <a:pt x="17" y="46"/>
                  <a:pt x="17" y="46"/>
                  <a:pt x="17" y="46"/>
                </a:cubicBezTo>
                <a:cubicBezTo>
                  <a:pt x="17" y="47"/>
                  <a:pt x="17" y="47"/>
                  <a:pt x="17" y="47"/>
                </a:cubicBezTo>
                <a:cubicBezTo>
                  <a:pt x="17" y="46"/>
                  <a:pt x="17" y="46"/>
                  <a:pt x="17" y="46"/>
                </a:cubicBezTo>
                <a:cubicBezTo>
                  <a:pt x="17" y="46"/>
                  <a:pt x="17" y="46"/>
                  <a:pt x="17" y="46"/>
                </a:cubicBezTo>
                <a:cubicBezTo>
                  <a:pt x="17" y="46"/>
                  <a:pt x="17" y="46"/>
                  <a:pt x="17" y="46"/>
                </a:cubicBezTo>
                <a:cubicBezTo>
                  <a:pt x="17" y="46"/>
                  <a:pt x="17" y="46"/>
                  <a:pt x="17" y="46"/>
                </a:cubicBezTo>
                <a:cubicBezTo>
                  <a:pt x="17" y="46"/>
                  <a:pt x="17" y="46"/>
                  <a:pt x="17" y="46"/>
                </a:cubicBezTo>
                <a:cubicBezTo>
                  <a:pt x="17" y="47"/>
                  <a:pt x="17" y="47"/>
                  <a:pt x="17" y="46"/>
                </a:cubicBezTo>
                <a:cubicBezTo>
                  <a:pt x="17" y="47"/>
                  <a:pt x="18" y="46"/>
                  <a:pt x="18" y="47"/>
                </a:cubicBezTo>
                <a:cubicBezTo>
                  <a:pt x="18" y="46"/>
                  <a:pt x="18" y="46"/>
                  <a:pt x="18" y="47"/>
                </a:cubicBezTo>
                <a:cubicBezTo>
                  <a:pt x="18" y="47"/>
                  <a:pt x="18" y="47"/>
                  <a:pt x="18" y="47"/>
                </a:cubicBezTo>
                <a:cubicBezTo>
                  <a:pt x="18" y="47"/>
                  <a:pt x="18" y="47"/>
                  <a:pt x="18" y="47"/>
                </a:cubicBezTo>
                <a:cubicBezTo>
                  <a:pt x="18" y="46"/>
                  <a:pt x="18" y="46"/>
                  <a:pt x="18" y="46"/>
                </a:cubicBezTo>
                <a:cubicBezTo>
                  <a:pt x="18" y="46"/>
                  <a:pt x="18" y="46"/>
                  <a:pt x="18" y="46"/>
                </a:cubicBezTo>
                <a:cubicBezTo>
                  <a:pt x="18" y="46"/>
                  <a:pt x="19" y="45"/>
                  <a:pt x="19" y="46"/>
                </a:cubicBezTo>
                <a:cubicBezTo>
                  <a:pt x="19" y="46"/>
                  <a:pt x="19" y="46"/>
                  <a:pt x="19" y="46"/>
                </a:cubicBezTo>
                <a:cubicBezTo>
                  <a:pt x="19" y="47"/>
                  <a:pt x="19" y="47"/>
                  <a:pt x="19" y="47"/>
                </a:cubicBezTo>
                <a:cubicBezTo>
                  <a:pt x="19" y="47"/>
                  <a:pt x="19" y="47"/>
                  <a:pt x="19" y="47"/>
                </a:cubicBezTo>
                <a:cubicBezTo>
                  <a:pt x="19" y="48"/>
                  <a:pt x="19" y="47"/>
                  <a:pt x="19" y="47"/>
                </a:cubicBezTo>
                <a:cubicBezTo>
                  <a:pt x="19" y="47"/>
                  <a:pt x="19" y="47"/>
                  <a:pt x="19" y="47"/>
                </a:cubicBezTo>
                <a:cubicBezTo>
                  <a:pt x="19" y="47"/>
                  <a:pt x="19" y="47"/>
                  <a:pt x="19" y="47"/>
                </a:cubicBezTo>
                <a:cubicBezTo>
                  <a:pt x="19" y="47"/>
                  <a:pt x="19" y="47"/>
                  <a:pt x="20" y="47"/>
                </a:cubicBezTo>
                <a:cubicBezTo>
                  <a:pt x="20" y="46"/>
                  <a:pt x="20" y="47"/>
                  <a:pt x="20" y="47"/>
                </a:cubicBezTo>
                <a:cubicBezTo>
                  <a:pt x="20" y="47"/>
                  <a:pt x="20" y="47"/>
                  <a:pt x="20" y="47"/>
                </a:cubicBezTo>
                <a:cubicBezTo>
                  <a:pt x="20" y="47"/>
                  <a:pt x="20" y="47"/>
                  <a:pt x="19" y="48"/>
                </a:cubicBezTo>
                <a:cubicBezTo>
                  <a:pt x="20" y="48"/>
                  <a:pt x="20" y="48"/>
                  <a:pt x="20" y="48"/>
                </a:cubicBezTo>
                <a:cubicBezTo>
                  <a:pt x="19" y="48"/>
                  <a:pt x="19" y="48"/>
                  <a:pt x="19" y="48"/>
                </a:cubicBezTo>
                <a:cubicBezTo>
                  <a:pt x="20" y="48"/>
                  <a:pt x="20" y="48"/>
                  <a:pt x="20" y="47"/>
                </a:cubicBezTo>
                <a:cubicBezTo>
                  <a:pt x="20" y="47"/>
                  <a:pt x="20" y="47"/>
                  <a:pt x="20" y="47"/>
                </a:cubicBezTo>
                <a:cubicBezTo>
                  <a:pt x="20" y="47"/>
                  <a:pt x="20" y="47"/>
                  <a:pt x="20" y="47"/>
                </a:cubicBezTo>
                <a:cubicBezTo>
                  <a:pt x="20" y="47"/>
                  <a:pt x="20" y="47"/>
                  <a:pt x="20" y="47"/>
                </a:cubicBezTo>
                <a:cubicBezTo>
                  <a:pt x="20" y="47"/>
                  <a:pt x="20" y="47"/>
                  <a:pt x="20" y="47"/>
                </a:cubicBezTo>
                <a:cubicBezTo>
                  <a:pt x="20" y="47"/>
                  <a:pt x="20" y="47"/>
                  <a:pt x="20" y="47"/>
                </a:cubicBezTo>
                <a:cubicBezTo>
                  <a:pt x="20" y="47"/>
                  <a:pt x="20" y="47"/>
                  <a:pt x="20" y="47"/>
                </a:cubicBezTo>
                <a:cubicBezTo>
                  <a:pt x="20" y="47"/>
                  <a:pt x="20" y="47"/>
                  <a:pt x="20" y="48"/>
                </a:cubicBezTo>
                <a:cubicBezTo>
                  <a:pt x="20" y="47"/>
                  <a:pt x="20" y="48"/>
                  <a:pt x="20" y="47"/>
                </a:cubicBezTo>
                <a:cubicBezTo>
                  <a:pt x="20" y="48"/>
                  <a:pt x="20" y="47"/>
                  <a:pt x="20" y="47"/>
                </a:cubicBezTo>
                <a:cubicBezTo>
                  <a:pt x="20" y="47"/>
                  <a:pt x="20" y="48"/>
                  <a:pt x="20" y="48"/>
                </a:cubicBezTo>
                <a:cubicBezTo>
                  <a:pt x="20" y="49"/>
                  <a:pt x="20" y="49"/>
                  <a:pt x="20" y="49"/>
                </a:cubicBezTo>
                <a:cubicBezTo>
                  <a:pt x="19" y="49"/>
                  <a:pt x="20" y="48"/>
                  <a:pt x="19" y="49"/>
                </a:cubicBezTo>
                <a:cubicBezTo>
                  <a:pt x="20" y="48"/>
                  <a:pt x="20" y="49"/>
                  <a:pt x="19" y="49"/>
                </a:cubicBezTo>
                <a:cubicBezTo>
                  <a:pt x="20" y="48"/>
                  <a:pt x="20" y="48"/>
                  <a:pt x="20" y="48"/>
                </a:cubicBezTo>
                <a:cubicBezTo>
                  <a:pt x="20" y="48"/>
                  <a:pt x="19" y="48"/>
                  <a:pt x="19" y="49"/>
                </a:cubicBezTo>
                <a:cubicBezTo>
                  <a:pt x="19" y="49"/>
                  <a:pt x="19" y="49"/>
                  <a:pt x="19" y="49"/>
                </a:cubicBezTo>
                <a:cubicBezTo>
                  <a:pt x="19" y="49"/>
                  <a:pt x="19" y="49"/>
                  <a:pt x="19" y="49"/>
                </a:cubicBezTo>
                <a:cubicBezTo>
                  <a:pt x="19" y="49"/>
                  <a:pt x="19" y="50"/>
                  <a:pt x="19" y="50"/>
                </a:cubicBezTo>
                <a:cubicBezTo>
                  <a:pt x="19" y="49"/>
                  <a:pt x="18" y="50"/>
                  <a:pt x="19" y="49"/>
                </a:cubicBezTo>
                <a:cubicBezTo>
                  <a:pt x="19" y="49"/>
                  <a:pt x="19" y="49"/>
                  <a:pt x="19" y="49"/>
                </a:cubicBezTo>
                <a:cubicBezTo>
                  <a:pt x="19" y="49"/>
                  <a:pt x="19" y="49"/>
                  <a:pt x="19" y="49"/>
                </a:cubicBezTo>
                <a:cubicBezTo>
                  <a:pt x="19" y="49"/>
                  <a:pt x="19" y="49"/>
                  <a:pt x="19" y="49"/>
                </a:cubicBezTo>
                <a:cubicBezTo>
                  <a:pt x="19" y="49"/>
                  <a:pt x="19" y="48"/>
                  <a:pt x="19" y="48"/>
                </a:cubicBezTo>
                <a:cubicBezTo>
                  <a:pt x="19" y="47"/>
                  <a:pt x="19" y="49"/>
                  <a:pt x="19" y="48"/>
                </a:cubicBezTo>
                <a:cubicBezTo>
                  <a:pt x="19" y="49"/>
                  <a:pt x="19" y="48"/>
                  <a:pt x="19" y="48"/>
                </a:cubicBezTo>
                <a:cubicBezTo>
                  <a:pt x="19" y="48"/>
                  <a:pt x="18" y="49"/>
                  <a:pt x="18" y="50"/>
                </a:cubicBezTo>
                <a:cubicBezTo>
                  <a:pt x="18" y="50"/>
                  <a:pt x="18" y="49"/>
                  <a:pt x="18" y="50"/>
                </a:cubicBezTo>
                <a:cubicBezTo>
                  <a:pt x="18" y="50"/>
                  <a:pt x="18" y="50"/>
                  <a:pt x="18" y="51"/>
                </a:cubicBezTo>
                <a:cubicBezTo>
                  <a:pt x="18" y="50"/>
                  <a:pt x="18" y="50"/>
                  <a:pt x="18" y="50"/>
                </a:cubicBezTo>
                <a:cubicBezTo>
                  <a:pt x="18" y="50"/>
                  <a:pt x="18" y="50"/>
                  <a:pt x="18" y="50"/>
                </a:cubicBezTo>
                <a:cubicBezTo>
                  <a:pt x="18" y="50"/>
                  <a:pt x="18" y="50"/>
                  <a:pt x="18" y="50"/>
                </a:cubicBezTo>
                <a:cubicBezTo>
                  <a:pt x="18" y="49"/>
                  <a:pt x="18" y="49"/>
                  <a:pt x="18" y="49"/>
                </a:cubicBezTo>
                <a:cubicBezTo>
                  <a:pt x="18" y="49"/>
                  <a:pt x="18" y="49"/>
                  <a:pt x="18" y="49"/>
                </a:cubicBezTo>
                <a:cubicBezTo>
                  <a:pt x="18" y="49"/>
                  <a:pt x="17" y="50"/>
                  <a:pt x="17" y="50"/>
                </a:cubicBezTo>
                <a:cubicBezTo>
                  <a:pt x="17" y="50"/>
                  <a:pt x="17" y="50"/>
                  <a:pt x="17" y="50"/>
                </a:cubicBezTo>
                <a:cubicBezTo>
                  <a:pt x="17" y="51"/>
                  <a:pt x="17" y="50"/>
                  <a:pt x="17" y="51"/>
                </a:cubicBezTo>
                <a:cubicBezTo>
                  <a:pt x="17" y="51"/>
                  <a:pt x="17" y="50"/>
                  <a:pt x="17" y="50"/>
                </a:cubicBezTo>
                <a:cubicBezTo>
                  <a:pt x="17" y="50"/>
                  <a:pt x="17" y="50"/>
                  <a:pt x="17" y="50"/>
                </a:cubicBezTo>
                <a:cubicBezTo>
                  <a:pt x="17" y="50"/>
                  <a:pt x="17" y="49"/>
                  <a:pt x="18" y="49"/>
                </a:cubicBezTo>
                <a:cubicBezTo>
                  <a:pt x="18" y="48"/>
                  <a:pt x="18" y="48"/>
                  <a:pt x="18" y="48"/>
                </a:cubicBezTo>
                <a:cubicBezTo>
                  <a:pt x="18" y="48"/>
                  <a:pt x="17" y="50"/>
                  <a:pt x="17" y="51"/>
                </a:cubicBezTo>
                <a:cubicBezTo>
                  <a:pt x="16" y="51"/>
                  <a:pt x="17" y="51"/>
                  <a:pt x="17" y="51"/>
                </a:cubicBezTo>
                <a:cubicBezTo>
                  <a:pt x="17" y="50"/>
                  <a:pt x="16" y="51"/>
                  <a:pt x="16" y="51"/>
                </a:cubicBezTo>
                <a:cubicBezTo>
                  <a:pt x="17" y="50"/>
                  <a:pt x="17" y="50"/>
                  <a:pt x="17" y="50"/>
                </a:cubicBezTo>
                <a:cubicBezTo>
                  <a:pt x="17" y="50"/>
                  <a:pt x="16" y="50"/>
                  <a:pt x="16" y="51"/>
                </a:cubicBezTo>
                <a:cubicBezTo>
                  <a:pt x="16" y="50"/>
                  <a:pt x="17" y="50"/>
                  <a:pt x="17" y="49"/>
                </a:cubicBezTo>
                <a:cubicBezTo>
                  <a:pt x="17" y="49"/>
                  <a:pt x="16" y="50"/>
                  <a:pt x="16" y="51"/>
                </a:cubicBezTo>
                <a:cubicBezTo>
                  <a:pt x="16" y="50"/>
                  <a:pt x="16" y="50"/>
                  <a:pt x="16" y="50"/>
                </a:cubicBezTo>
                <a:cubicBezTo>
                  <a:pt x="16" y="51"/>
                  <a:pt x="16" y="51"/>
                  <a:pt x="16" y="51"/>
                </a:cubicBezTo>
                <a:cubicBezTo>
                  <a:pt x="16" y="51"/>
                  <a:pt x="16" y="51"/>
                  <a:pt x="16" y="51"/>
                </a:cubicBezTo>
                <a:cubicBezTo>
                  <a:pt x="16" y="51"/>
                  <a:pt x="16" y="51"/>
                  <a:pt x="16" y="51"/>
                </a:cubicBezTo>
                <a:cubicBezTo>
                  <a:pt x="16" y="51"/>
                  <a:pt x="16" y="51"/>
                  <a:pt x="16" y="50"/>
                </a:cubicBezTo>
                <a:cubicBezTo>
                  <a:pt x="16" y="50"/>
                  <a:pt x="17" y="48"/>
                  <a:pt x="17" y="47"/>
                </a:cubicBezTo>
                <a:cubicBezTo>
                  <a:pt x="17" y="48"/>
                  <a:pt x="17" y="48"/>
                  <a:pt x="17" y="48"/>
                </a:cubicBezTo>
                <a:cubicBezTo>
                  <a:pt x="17" y="47"/>
                  <a:pt x="17" y="47"/>
                  <a:pt x="17" y="47"/>
                </a:cubicBezTo>
                <a:cubicBezTo>
                  <a:pt x="17" y="48"/>
                  <a:pt x="16" y="50"/>
                  <a:pt x="16" y="50"/>
                </a:cubicBezTo>
                <a:cubicBezTo>
                  <a:pt x="16" y="50"/>
                  <a:pt x="16" y="49"/>
                  <a:pt x="17" y="49"/>
                </a:cubicBezTo>
                <a:cubicBezTo>
                  <a:pt x="16" y="49"/>
                  <a:pt x="16" y="50"/>
                  <a:pt x="16" y="50"/>
                </a:cubicBezTo>
                <a:cubicBezTo>
                  <a:pt x="16" y="50"/>
                  <a:pt x="16" y="50"/>
                  <a:pt x="16" y="50"/>
                </a:cubicBezTo>
                <a:cubicBezTo>
                  <a:pt x="16" y="50"/>
                  <a:pt x="16" y="50"/>
                  <a:pt x="16" y="50"/>
                </a:cubicBezTo>
                <a:cubicBezTo>
                  <a:pt x="16" y="50"/>
                  <a:pt x="16" y="49"/>
                  <a:pt x="16" y="49"/>
                </a:cubicBezTo>
                <a:cubicBezTo>
                  <a:pt x="15" y="50"/>
                  <a:pt x="15" y="50"/>
                  <a:pt x="15" y="50"/>
                </a:cubicBezTo>
                <a:cubicBezTo>
                  <a:pt x="16" y="50"/>
                  <a:pt x="16" y="49"/>
                  <a:pt x="16" y="49"/>
                </a:cubicBezTo>
                <a:cubicBezTo>
                  <a:pt x="16" y="49"/>
                  <a:pt x="15" y="50"/>
                  <a:pt x="15" y="50"/>
                </a:cubicBezTo>
                <a:cubicBezTo>
                  <a:pt x="16" y="50"/>
                  <a:pt x="15" y="50"/>
                  <a:pt x="16" y="49"/>
                </a:cubicBezTo>
                <a:cubicBezTo>
                  <a:pt x="16" y="49"/>
                  <a:pt x="15" y="50"/>
                  <a:pt x="15" y="50"/>
                </a:cubicBezTo>
                <a:cubicBezTo>
                  <a:pt x="15" y="50"/>
                  <a:pt x="15" y="50"/>
                  <a:pt x="15" y="50"/>
                </a:cubicBezTo>
                <a:cubicBezTo>
                  <a:pt x="15" y="50"/>
                  <a:pt x="16" y="48"/>
                  <a:pt x="16" y="47"/>
                </a:cubicBezTo>
                <a:cubicBezTo>
                  <a:pt x="15" y="50"/>
                  <a:pt x="15" y="50"/>
                  <a:pt x="15" y="50"/>
                </a:cubicBezTo>
                <a:cubicBezTo>
                  <a:pt x="15" y="50"/>
                  <a:pt x="15" y="49"/>
                  <a:pt x="15" y="49"/>
                </a:cubicBezTo>
                <a:cubicBezTo>
                  <a:pt x="15" y="50"/>
                  <a:pt x="15" y="50"/>
                  <a:pt x="15" y="50"/>
                </a:cubicBezTo>
                <a:cubicBezTo>
                  <a:pt x="15" y="50"/>
                  <a:pt x="15" y="50"/>
                  <a:pt x="15" y="50"/>
                </a:cubicBezTo>
                <a:cubicBezTo>
                  <a:pt x="15" y="49"/>
                  <a:pt x="15" y="49"/>
                  <a:pt x="15" y="49"/>
                </a:cubicBezTo>
                <a:cubicBezTo>
                  <a:pt x="15" y="49"/>
                  <a:pt x="15" y="49"/>
                  <a:pt x="15" y="49"/>
                </a:cubicBezTo>
                <a:cubicBezTo>
                  <a:pt x="15" y="49"/>
                  <a:pt x="14" y="50"/>
                  <a:pt x="15" y="50"/>
                </a:cubicBezTo>
                <a:cubicBezTo>
                  <a:pt x="15" y="50"/>
                  <a:pt x="15" y="50"/>
                  <a:pt x="15" y="49"/>
                </a:cubicBezTo>
                <a:cubicBezTo>
                  <a:pt x="15" y="49"/>
                  <a:pt x="15" y="49"/>
                  <a:pt x="14" y="50"/>
                </a:cubicBezTo>
                <a:cubicBezTo>
                  <a:pt x="14" y="50"/>
                  <a:pt x="14" y="50"/>
                  <a:pt x="14" y="49"/>
                </a:cubicBezTo>
                <a:cubicBezTo>
                  <a:pt x="14" y="50"/>
                  <a:pt x="14" y="50"/>
                  <a:pt x="14" y="50"/>
                </a:cubicBezTo>
                <a:cubicBezTo>
                  <a:pt x="14" y="50"/>
                  <a:pt x="14" y="50"/>
                  <a:pt x="14" y="50"/>
                </a:cubicBezTo>
                <a:cubicBezTo>
                  <a:pt x="14" y="50"/>
                  <a:pt x="15" y="49"/>
                  <a:pt x="14" y="49"/>
                </a:cubicBezTo>
                <a:cubicBezTo>
                  <a:pt x="15" y="49"/>
                  <a:pt x="15" y="49"/>
                  <a:pt x="15" y="48"/>
                </a:cubicBezTo>
                <a:cubicBezTo>
                  <a:pt x="15" y="48"/>
                  <a:pt x="14" y="49"/>
                  <a:pt x="14" y="50"/>
                </a:cubicBezTo>
                <a:cubicBezTo>
                  <a:pt x="14" y="49"/>
                  <a:pt x="14" y="49"/>
                  <a:pt x="14" y="49"/>
                </a:cubicBezTo>
                <a:cubicBezTo>
                  <a:pt x="14" y="50"/>
                  <a:pt x="14" y="50"/>
                  <a:pt x="14" y="50"/>
                </a:cubicBezTo>
                <a:cubicBezTo>
                  <a:pt x="14" y="49"/>
                  <a:pt x="14" y="49"/>
                  <a:pt x="14" y="49"/>
                </a:cubicBezTo>
                <a:cubicBezTo>
                  <a:pt x="14" y="49"/>
                  <a:pt x="14" y="49"/>
                  <a:pt x="14" y="49"/>
                </a:cubicBezTo>
                <a:cubicBezTo>
                  <a:pt x="14" y="49"/>
                  <a:pt x="14" y="49"/>
                  <a:pt x="14" y="49"/>
                </a:cubicBezTo>
                <a:cubicBezTo>
                  <a:pt x="14" y="49"/>
                  <a:pt x="14" y="49"/>
                  <a:pt x="14" y="49"/>
                </a:cubicBezTo>
                <a:cubicBezTo>
                  <a:pt x="14" y="49"/>
                  <a:pt x="14" y="48"/>
                  <a:pt x="14" y="48"/>
                </a:cubicBezTo>
                <a:cubicBezTo>
                  <a:pt x="14" y="48"/>
                  <a:pt x="14" y="48"/>
                  <a:pt x="14" y="48"/>
                </a:cubicBezTo>
                <a:cubicBezTo>
                  <a:pt x="14" y="48"/>
                  <a:pt x="15" y="48"/>
                  <a:pt x="15" y="48"/>
                </a:cubicBezTo>
                <a:cubicBezTo>
                  <a:pt x="15" y="48"/>
                  <a:pt x="15" y="48"/>
                  <a:pt x="15" y="48"/>
                </a:cubicBezTo>
                <a:cubicBezTo>
                  <a:pt x="15" y="47"/>
                  <a:pt x="15" y="47"/>
                  <a:pt x="15" y="47"/>
                </a:cubicBezTo>
                <a:cubicBezTo>
                  <a:pt x="15" y="47"/>
                  <a:pt x="15" y="47"/>
                  <a:pt x="15" y="47"/>
                </a:cubicBezTo>
                <a:cubicBezTo>
                  <a:pt x="15" y="47"/>
                  <a:pt x="14" y="48"/>
                  <a:pt x="14" y="48"/>
                </a:cubicBezTo>
                <a:cubicBezTo>
                  <a:pt x="14" y="48"/>
                  <a:pt x="14" y="49"/>
                  <a:pt x="14" y="49"/>
                </a:cubicBezTo>
                <a:cubicBezTo>
                  <a:pt x="14" y="49"/>
                  <a:pt x="14" y="49"/>
                  <a:pt x="14" y="49"/>
                </a:cubicBezTo>
                <a:cubicBezTo>
                  <a:pt x="14" y="50"/>
                  <a:pt x="14" y="49"/>
                  <a:pt x="13" y="50"/>
                </a:cubicBezTo>
                <a:cubicBezTo>
                  <a:pt x="13" y="50"/>
                  <a:pt x="14" y="49"/>
                  <a:pt x="14" y="49"/>
                </a:cubicBezTo>
                <a:cubicBezTo>
                  <a:pt x="13" y="50"/>
                  <a:pt x="14" y="48"/>
                  <a:pt x="13" y="49"/>
                </a:cubicBezTo>
                <a:cubicBezTo>
                  <a:pt x="13" y="49"/>
                  <a:pt x="13" y="50"/>
                  <a:pt x="13" y="50"/>
                </a:cubicBezTo>
                <a:cubicBezTo>
                  <a:pt x="13" y="50"/>
                  <a:pt x="13" y="49"/>
                  <a:pt x="13" y="49"/>
                </a:cubicBezTo>
                <a:cubicBezTo>
                  <a:pt x="13" y="50"/>
                  <a:pt x="13" y="50"/>
                  <a:pt x="13" y="50"/>
                </a:cubicBezTo>
                <a:cubicBezTo>
                  <a:pt x="13" y="50"/>
                  <a:pt x="13" y="50"/>
                  <a:pt x="13" y="49"/>
                </a:cubicBezTo>
                <a:cubicBezTo>
                  <a:pt x="13" y="50"/>
                  <a:pt x="13" y="50"/>
                  <a:pt x="13" y="50"/>
                </a:cubicBezTo>
                <a:cubicBezTo>
                  <a:pt x="13" y="50"/>
                  <a:pt x="12" y="51"/>
                  <a:pt x="12" y="50"/>
                </a:cubicBezTo>
                <a:cubicBezTo>
                  <a:pt x="13" y="50"/>
                  <a:pt x="13" y="50"/>
                  <a:pt x="13" y="50"/>
                </a:cubicBezTo>
                <a:cubicBezTo>
                  <a:pt x="13" y="50"/>
                  <a:pt x="12" y="50"/>
                  <a:pt x="12" y="50"/>
                </a:cubicBezTo>
                <a:cubicBezTo>
                  <a:pt x="13" y="50"/>
                  <a:pt x="13" y="50"/>
                  <a:pt x="13" y="50"/>
                </a:cubicBezTo>
                <a:cubicBezTo>
                  <a:pt x="12" y="50"/>
                  <a:pt x="12" y="50"/>
                  <a:pt x="13" y="49"/>
                </a:cubicBezTo>
                <a:cubicBezTo>
                  <a:pt x="12" y="50"/>
                  <a:pt x="12" y="50"/>
                  <a:pt x="12" y="49"/>
                </a:cubicBezTo>
                <a:cubicBezTo>
                  <a:pt x="12" y="50"/>
                  <a:pt x="12" y="51"/>
                  <a:pt x="12" y="51"/>
                </a:cubicBezTo>
                <a:cubicBezTo>
                  <a:pt x="12" y="50"/>
                  <a:pt x="12" y="51"/>
                  <a:pt x="12" y="50"/>
                </a:cubicBezTo>
                <a:cubicBezTo>
                  <a:pt x="12" y="50"/>
                  <a:pt x="12" y="50"/>
                  <a:pt x="12" y="50"/>
                </a:cubicBezTo>
                <a:cubicBezTo>
                  <a:pt x="12" y="49"/>
                  <a:pt x="12" y="51"/>
                  <a:pt x="12" y="49"/>
                </a:cubicBezTo>
                <a:cubicBezTo>
                  <a:pt x="12" y="49"/>
                  <a:pt x="12" y="49"/>
                  <a:pt x="12" y="49"/>
                </a:cubicBezTo>
                <a:cubicBezTo>
                  <a:pt x="12" y="49"/>
                  <a:pt x="12" y="49"/>
                  <a:pt x="12" y="49"/>
                </a:cubicBezTo>
                <a:cubicBezTo>
                  <a:pt x="12" y="49"/>
                  <a:pt x="12" y="49"/>
                  <a:pt x="12" y="49"/>
                </a:cubicBezTo>
                <a:cubicBezTo>
                  <a:pt x="12" y="49"/>
                  <a:pt x="12" y="49"/>
                  <a:pt x="12" y="49"/>
                </a:cubicBezTo>
                <a:cubicBezTo>
                  <a:pt x="12" y="49"/>
                  <a:pt x="12" y="49"/>
                  <a:pt x="12" y="49"/>
                </a:cubicBezTo>
                <a:cubicBezTo>
                  <a:pt x="12" y="49"/>
                  <a:pt x="12" y="49"/>
                  <a:pt x="12" y="49"/>
                </a:cubicBezTo>
                <a:cubicBezTo>
                  <a:pt x="12" y="49"/>
                  <a:pt x="12" y="49"/>
                  <a:pt x="12" y="49"/>
                </a:cubicBezTo>
                <a:cubicBezTo>
                  <a:pt x="12" y="49"/>
                  <a:pt x="12" y="49"/>
                  <a:pt x="12" y="49"/>
                </a:cubicBezTo>
                <a:cubicBezTo>
                  <a:pt x="12" y="49"/>
                  <a:pt x="12" y="49"/>
                  <a:pt x="12" y="49"/>
                </a:cubicBezTo>
                <a:cubicBezTo>
                  <a:pt x="12" y="49"/>
                  <a:pt x="11" y="50"/>
                  <a:pt x="11" y="50"/>
                </a:cubicBezTo>
                <a:cubicBezTo>
                  <a:pt x="12" y="50"/>
                  <a:pt x="12" y="50"/>
                  <a:pt x="12" y="50"/>
                </a:cubicBezTo>
                <a:cubicBezTo>
                  <a:pt x="12" y="49"/>
                  <a:pt x="12" y="49"/>
                  <a:pt x="12" y="49"/>
                </a:cubicBezTo>
                <a:cubicBezTo>
                  <a:pt x="11" y="51"/>
                  <a:pt x="11" y="49"/>
                  <a:pt x="11" y="51"/>
                </a:cubicBezTo>
                <a:cubicBezTo>
                  <a:pt x="11" y="50"/>
                  <a:pt x="11" y="50"/>
                  <a:pt x="11" y="50"/>
                </a:cubicBezTo>
                <a:cubicBezTo>
                  <a:pt x="11" y="49"/>
                  <a:pt x="11" y="49"/>
                  <a:pt x="11" y="49"/>
                </a:cubicBezTo>
                <a:cubicBezTo>
                  <a:pt x="11" y="49"/>
                  <a:pt x="11" y="49"/>
                  <a:pt x="11" y="49"/>
                </a:cubicBezTo>
                <a:close/>
                <a:moveTo>
                  <a:pt x="12" y="49"/>
                </a:moveTo>
                <a:cubicBezTo>
                  <a:pt x="12" y="50"/>
                  <a:pt x="12" y="49"/>
                  <a:pt x="12" y="49"/>
                </a:cubicBezTo>
                <a:cubicBezTo>
                  <a:pt x="12" y="49"/>
                  <a:pt x="12" y="49"/>
                  <a:pt x="12" y="49"/>
                </a:cubicBezTo>
                <a:close/>
                <a:moveTo>
                  <a:pt x="14" y="49"/>
                </a:moveTo>
                <a:cubicBezTo>
                  <a:pt x="14" y="49"/>
                  <a:pt x="14" y="49"/>
                  <a:pt x="14" y="49"/>
                </a:cubicBezTo>
                <a:cubicBezTo>
                  <a:pt x="14" y="49"/>
                  <a:pt x="14" y="49"/>
                  <a:pt x="14" y="49"/>
                </a:cubicBezTo>
                <a:close/>
                <a:moveTo>
                  <a:pt x="19" y="47"/>
                </a:moveTo>
                <a:cubicBezTo>
                  <a:pt x="19" y="47"/>
                  <a:pt x="19" y="47"/>
                  <a:pt x="19" y="47"/>
                </a:cubicBezTo>
                <a:cubicBezTo>
                  <a:pt x="19" y="47"/>
                  <a:pt x="19" y="47"/>
                  <a:pt x="19" y="47"/>
                </a:cubicBezTo>
                <a:close/>
                <a:moveTo>
                  <a:pt x="19" y="47"/>
                </a:moveTo>
                <a:cubicBezTo>
                  <a:pt x="19" y="47"/>
                  <a:pt x="19" y="47"/>
                  <a:pt x="20" y="47"/>
                </a:cubicBezTo>
                <a:cubicBezTo>
                  <a:pt x="20" y="47"/>
                  <a:pt x="20" y="47"/>
                  <a:pt x="19" y="47"/>
                </a:cubicBezTo>
                <a:cubicBezTo>
                  <a:pt x="19" y="47"/>
                  <a:pt x="19" y="47"/>
                  <a:pt x="19" y="47"/>
                </a:cubicBezTo>
                <a:close/>
                <a:moveTo>
                  <a:pt x="10" y="44"/>
                </a:moveTo>
                <a:cubicBezTo>
                  <a:pt x="10" y="44"/>
                  <a:pt x="10" y="44"/>
                  <a:pt x="10" y="44"/>
                </a:cubicBezTo>
                <a:cubicBezTo>
                  <a:pt x="10" y="44"/>
                  <a:pt x="10" y="44"/>
                  <a:pt x="10" y="44"/>
                </a:cubicBezTo>
                <a:close/>
                <a:moveTo>
                  <a:pt x="14" y="49"/>
                </a:moveTo>
                <a:cubicBezTo>
                  <a:pt x="14" y="49"/>
                  <a:pt x="14" y="49"/>
                  <a:pt x="14" y="49"/>
                </a:cubicBezTo>
                <a:cubicBezTo>
                  <a:pt x="14" y="49"/>
                  <a:pt x="14" y="49"/>
                  <a:pt x="14" y="49"/>
                </a:cubicBezTo>
                <a:close/>
                <a:moveTo>
                  <a:pt x="11" y="49"/>
                </a:moveTo>
                <a:cubicBezTo>
                  <a:pt x="11" y="49"/>
                  <a:pt x="11" y="49"/>
                  <a:pt x="11" y="49"/>
                </a:cubicBezTo>
                <a:cubicBezTo>
                  <a:pt x="11" y="49"/>
                  <a:pt x="11" y="49"/>
                  <a:pt x="11" y="49"/>
                </a:cubicBezTo>
                <a:close/>
                <a:moveTo>
                  <a:pt x="17" y="51"/>
                </a:moveTo>
                <a:cubicBezTo>
                  <a:pt x="17" y="51"/>
                  <a:pt x="17" y="51"/>
                  <a:pt x="17" y="50"/>
                </a:cubicBezTo>
                <a:cubicBezTo>
                  <a:pt x="17" y="51"/>
                  <a:pt x="17" y="51"/>
                  <a:pt x="17" y="51"/>
                </a:cubicBezTo>
                <a:close/>
                <a:moveTo>
                  <a:pt x="20" y="47"/>
                </a:moveTo>
                <a:cubicBezTo>
                  <a:pt x="20" y="47"/>
                  <a:pt x="20" y="47"/>
                  <a:pt x="20" y="47"/>
                </a:cubicBezTo>
                <a:cubicBezTo>
                  <a:pt x="20" y="47"/>
                  <a:pt x="20" y="47"/>
                  <a:pt x="20" y="47"/>
                </a:cubicBezTo>
                <a:cubicBezTo>
                  <a:pt x="20" y="47"/>
                  <a:pt x="20" y="47"/>
                  <a:pt x="20" y="47"/>
                </a:cubicBezTo>
                <a:close/>
                <a:moveTo>
                  <a:pt x="20" y="50"/>
                </a:moveTo>
                <a:cubicBezTo>
                  <a:pt x="20" y="50"/>
                  <a:pt x="20" y="50"/>
                  <a:pt x="20" y="50"/>
                </a:cubicBezTo>
                <a:cubicBezTo>
                  <a:pt x="20" y="49"/>
                  <a:pt x="20" y="49"/>
                  <a:pt x="20" y="49"/>
                </a:cubicBezTo>
                <a:cubicBezTo>
                  <a:pt x="20" y="49"/>
                  <a:pt x="20" y="50"/>
                  <a:pt x="20" y="50"/>
                </a:cubicBezTo>
                <a:close/>
                <a:moveTo>
                  <a:pt x="20" y="48"/>
                </a:moveTo>
                <a:cubicBezTo>
                  <a:pt x="20" y="49"/>
                  <a:pt x="20" y="49"/>
                  <a:pt x="20" y="48"/>
                </a:cubicBezTo>
                <a:cubicBezTo>
                  <a:pt x="20" y="48"/>
                  <a:pt x="20" y="48"/>
                  <a:pt x="20" y="48"/>
                </a:cubicBezTo>
                <a:cubicBezTo>
                  <a:pt x="20" y="48"/>
                  <a:pt x="20" y="48"/>
                  <a:pt x="20" y="48"/>
                </a:cubicBezTo>
                <a:close/>
                <a:moveTo>
                  <a:pt x="20" y="48"/>
                </a:moveTo>
                <a:cubicBezTo>
                  <a:pt x="20" y="48"/>
                  <a:pt x="20" y="48"/>
                  <a:pt x="20" y="48"/>
                </a:cubicBezTo>
                <a:cubicBezTo>
                  <a:pt x="20" y="48"/>
                  <a:pt x="20" y="48"/>
                  <a:pt x="20" y="48"/>
                </a:cubicBezTo>
                <a:close/>
                <a:moveTo>
                  <a:pt x="20" y="47"/>
                </a:moveTo>
                <a:cubicBezTo>
                  <a:pt x="20" y="47"/>
                  <a:pt x="20" y="47"/>
                  <a:pt x="20" y="47"/>
                </a:cubicBezTo>
                <a:cubicBezTo>
                  <a:pt x="20" y="46"/>
                  <a:pt x="19" y="47"/>
                  <a:pt x="20" y="47"/>
                </a:cubicBezTo>
                <a:close/>
                <a:moveTo>
                  <a:pt x="19" y="50"/>
                </a:moveTo>
                <a:cubicBezTo>
                  <a:pt x="20" y="49"/>
                  <a:pt x="20" y="49"/>
                  <a:pt x="20" y="49"/>
                </a:cubicBezTo>
                <a:cubicBezTo>
                  <a:pt x="19" y="49"/>
                  <a:pt x="19" y="49"/>
                  <a:pt x="19" y="49"/>
                </a:cubicBezTo>
                <a:lnTo>
                  <a:pt x="19" y="50"/>
                </a:lnTo>
                <a:close/>
                <a:moveTo>
                  <a:pt x="19" y="49"/>
                </a:moveTo>
                <a:cubicBezTo>
                  <a:pt x="19" y="49"/>
                  <a:pt x="19" y="49"/>
                  <a:pt x="19" y="49"/>
                </a:cubicBezTo>
                <a:cubicBezTo>
                  <a:pt x="19" y="49"/>
                  <a:pt x="19" y="49"/>
                  <a:pt x="19" y="49"/>
                </a:cubicBezTo>
                <a:cubicBezTo>
                  <a:pt x="19" y="49"/>
                  <a:pt x="19" y="49"/>
                  <a:pt x="19" y="49"/>
                </a:cubicBezTo>
                <a:close/>
                <a:moveTo>
                  <a:pt x="19" y="49"/>
                </a:moveTo>
                <a:cubicBezTo>
                  <a:pt x="19" y="49"/>
                  <a:pt x="19" y="49"/>
                  <a:pt x="19" y="49"/>
                </a:cubicBezTo>
                <a:cubicBezTo>
                  <a:pt x="19" y="49"/>
                  <a:pt x="19" y="49"/>
                  <a:pt x="19" y="49"/>
                </a:cubicBezTo>
                <a:close/>
                <a:moveTo>
                  <a:pt x="19" y="50"/>
                </a:moveTo>
                <a:cubicBezTo>
                  <a:pt x="19" y="50"/>
                  <a:pt x="19" y="50"/>
                  <a:pt x="19" y="50"/>
                </a:cubicBezTo>
                <a:cubicBezTo>
                  <a:pt x="19" y="50"/>
                  <a:pt x="19" y="50"/>
                  <a:pt x="19" y="50"/>
                </a:cubicBezTo>
                <a:close/>
                <a:moveTo>
                  <a:pt x="19" y="49"/>
                </a:moveTo>
                <a:cubicBezTo>
                  <a:pt x="18" y="49"/>
                  <a:pt x="18" y="49"/>
                  <a:pt x="18" y="49"/>
                </a:cubicBezTo>
                <a:cubicBezTo>
                  <a:pt x="18" y="49"/>
                  <a:pt x="18" y="49"/>
                  <a:pt x="18" y="49"/>
                </a:cubicBezTo>
                <a:cubicBezTo>
                  <a:pt x="18" y="49"/>
                  <a:pt x="18" y="49"/>
                  <a:pt x="19" y="49"/>
                </a:cubicBezTo>
                <a:close/>
                <a:moveTo>
                  <a:pt x="18" y="50"/>
                </a:moveTo>
                <a:cubicBezTo>
                  <a:pt x="18" y="50"/>
                  <a:pt x="18" y="50"/>
                  <a:pt x="18" y="50"/>
                </a:cubicBezTo>
                <a:cubicBezTo>
                  <a:pt x="18" y="50"/>
                  <a:pt x="18" y="50"/>
                  <a:pt x="18" y="50"/>
                </a:cubicBezTo>
                <a:close/>
                <a:moveTo>
                  <a:pt x="18" y="50"/>
                </a:moveTo>
                <a:cubicBezTo>
                  <a:pt x="18" y="50"/>
                  <a:pt x="18" y="51"/>
                  <a:pt x="18" y="51"/>
                </a:cubicBezTo>
                <a:cubicBezTo>
                  <a:pt x="18" y="50"/>
                  <a:pt x="18" y="50"/>
                  <a:pt x="18" y="50"/>
                </a:cubicBezTo>
                <a:close/>
                <a:moveTo>
                  <a:pt x="17" y="49"/>
                </a:moveTo>
                <a:cubicBezTo>
                  <a:pt x="17" y="49"/>
                  <a:pt x="17" y="49"/>
                  <a:pt x="17" y="49"/>
                </a:cubicBezTo>
                <a:cubicBezTo>
                  <a:pt x="18" y="48"/>
                  <a:pt x="18" y="48"/>
                  <a:pt x="18" y="48"/>
                </a:cubicBezTo>
                <a:lnTo>
                  <a:pt x="17" y="49"/>
                </a:lnTo>
                <a:close/>
                <a:moveTo>
                  <a:pt x="16" y="51"/>
                </a:moveTo>
                <a:cubicBezTo>
                  <a:pt x="16" y="51"/>
                  <a:pt x="16" y="50"/>
                  <a:pt x="16" y="51"/>
                </a:cubicBezTo>
                <a:cubicBezTo>
                  <a:pt x="16" y="51"/>
                  <a:pt x="16" y="51"/>
                  <a:pt x="16" y="50"/>
                </a:cubicBezTo>
                <a:cubicBezTo>
                  <a:pt x="16" y="51"/>
                  <a:pt x="16" y="50"/>
                  <a:pt x="16" y="51"/>
                </a:cubicBezTo>
                <a:close/>
                <a:moveTo>
                  <a:pt x="16" y="50"/>
                </a:moveTo>
                <a:cubicBezTo>
                  <a:pt x="16" y="50"/>
                  <a:pt x="16" y="50"/>
                  <a:pt x="16" y="50"/>
                </a:cubicBezTo>
                <a:cubicBezTo>
                  <a:pt x="16" y="50"/>
                  <a:pt x="16" y="50"/>
                  <a:pt x="16" y="50"/>
                </a:cubicBezTo>
                <a:close/>
                <a:moveTo>
                  <a:pt x="7" y="43"/>
                </a:moveTo>
                <a:cubicBezTo>
                  <a:pt x="7" y="42"/>
                  <a:pt x="7" y="42"/>
                  <a:pt x="7" y="42"/>
                </a:cubicBezTo>
                <a:cubicBezTo>
                  <a:pt x="7" y="43"/>
                  <a:pt x="7" y="43"/>
                  <a:pt x="7" y="43"/>
                </a:cubicBezTo>
                <a:close/>
                <a:moveTo>
                  <a:pt x="7" y="43"/>
                </a:moveTo>
                <a:cubicBezTo>
                  <a:pt x="7" y="43"/>
                  <a:pt x="7" y="43"/>
                  <a:pt x="7" y="43"/>
                </a:cubicBezTo>
                <a:cubicBezTo>
                  <a:pt x="7" y="43"/>
                  <a:pt x="7" y="43"/>
                  <a:pt x="7" y="43"/>
                </a:cubicBezTo>
                <a:cubicBezTo>
                  <a:pt x="7" y="43"/>
                  <a:pt x="7" y="43"/>
                  <a:pt x="7" y="43"/>
                </a:cubicBezTo>
                <a:close/>
                <a:moveTo>
                  <a:pt x="12" y="51"/>
                </a:moveTo>
                <a:cubicBezTo>
                  <a:pt x="12" y="51"/>
                  <a:pt x="12" y="51"/>
                  <a:pt x="12" y="51"/>
                </a:cubicBezTo>
                <a:cubicBezTo>
                  <a:pt x="12" y="50"/>
                  <a:pt x="12" y="50"/>
                  <a:pt x="12" y="50"/>
                </a:cubicBezTo>
                <a:lnTo>
                  <a:pt x="12" y="51"/>
                </a:lnTo>
                <a:close/>
                <a:moveTo>
                  <a:pt x="12" y="50"/>
                </a:moveTo>
                <a:cubicBezTo>
                  <a:pt x="12" y="50"/>
                  <a:pt x="12" y="50"/>
                  <a:pt x="12" y="50"/>
                </a:cubicBezTo>
                <a:cubicBezTo>
                  <a:pt x="12" y="49"/>
                  <a:pt x="12" y="49"/>
                  <a:pt x="12" y="49"/>
                </a:cubicBezTo>
                <a:lnTo>
                  <a:pt x="12" y="50"/>
                </a:lnTo>
                <a:close/>
                <a:moveTo>
                  <a:pt x="11" y="50"/>
                </a:moveTo>
                <a:cubicBezTo>
                  <a:pt x="11" y="50"/>
                  <a:pt x="11" y="50"/>
                  <a:pt x="11" y="50"/>
                </a:cubicBezTo>
                <a:cubicBezTo>
                  <a:pt x="11" y="50"/>
                  <a:pt x="11" y="50"/>
                  <a:pt x="11" y="50"/>
                </a:cubicBezTo>
                <a:close/>
                <a:moveTo>
                  <a:pt x="74" y="64"/>
                </a:moveTo>
                <a:cubicBezTo>
                  <a:pt x="74" y="64"/>
                  <a:pt x="74" y="64"/>
                  <a:pt x="74" y="64"/>
                </a:cubicBezTo>
                <a:cubicBezTo>
                  <a:pt x="74" y="64"/>
                  <a:pt x="74" y="64"/>
                  <a:pt x="74" y="64"/>
                </a:cubicBezTo>
                <a:close/>
                <a:moveTo>
                  <a:pt x="73" y="64"/>
                </a:moveTo>
                <a:cubicBezTo>
                  <a:pt x="73" y="64"/>
                  <a:pt x="73" y="64"/>
                  <a:pt x="73" y="64"/>
                </a:cubicBezTo>
                <a:cubicBezTo>
                  <a:pt x="73" y="64"/>
                  <a:pt x="73" y="64"/>
                  <a:pt x="73" y="64"/>
                </a:cubicBezTo>
                <a:close/>
                <a:moveTo>
                  <a:pt x="73" y="63"/>
                </a:moveTo>
                <a:cubicBezTo>
                  <a:pt x="72" y="64"/>
                  <a:pt x="73" y="64"/>
                  <a:pt x="73" y="64"/>
                </a:cubicBezTo>
                <a:cubicBezTo>
                  <a:pt x="73" y="64"/>
                  <a:pt x="73" y="64"/>
                  <a:pt x="73" y="64"/>
                </a:cubicBezTo>
                <a:cubicBezTo>
                  <a:pt x="73" y="64"/>
                  <a:pt x="73" y="64"/>
                  <a:pt x="73" y="64"/>
                </a:cubicBezTo>
                <a:cubicBezTo>
                  <a:pt x="73" y="64"/>
                  <a:pt x="73" y="64"/>
                  <a:pt x="73" y="63"/>
                </a:cubicBezTo>
                <a:close/>
                <a:moveTo>
                  <a:pt x="75" y="63"/>
                </a:moveTo>
                <a:cubicBezTo>
                  <a:pt x="74" y="63"/>
                  <a:pt x="74" y="63"/>
                  <a:pt x="74" y="63"/>
                </a:cubicBezTo>
                <a:cubicBezTo>
                  <a:pt x="75" y="63"/>
                  <a:pt x="75" y="63"/>
                  <a:pt x="75" y="63"/>
                </a:cubicBezTo>
                <a:cubicBezTo>
                  <a:pt x="75" y="63"/>
                  <a:pt x="75" y="63"/>
                  <a:pt x="75" y="63"/>
                </a:cubicBezTo>
                <a:close/>
                <a:moveTo>
                  <a:pt x="75" y="63"/>
                </a:moveTo>
                <a:cubicBezTo>
                  <a:pt x="75" y="63"/>
                  <a:pt x="75" y="63"/>
                  <a:pt x="75" y="63"/>
                </a:cubicBezTo>
                <a:close/>
                <a:moveTo>
                  <a:pt x="74" y="63"/>
                </a:moveTo>
                <a:cubicBezTo>
                  <a:pt x="75" y="63"/>
                  <a:pt x="75" y="63"/>
                  <a:pt x="75" y="63"/>
                </a:cubicBezTo>
                <a:cubicBezTo>
                  <a:pt x="75" y="63"/>
                  <a:pt x="75" y="63"/>
                  <a:pt x="75" y="63"/>
                </a:cubicBezTo>
                <a:cubicBezTo>
                  <a:pt x="75" y="63"/>
                  <a:pt x="75" y="63"/>
                  <a:pt x="74" y="63"/>
                </a:cubicBezTo>
                <a:close/>
                <a:moveTo>
                  <a:pt x="74" y="63"/>
                </a:moveTo>
                <a:cubicBezTo>
                  <a:pt x="74" y="63"/>
                  <a:pt x="74" y="63"/>
                  <a:pt x="74" y="63"/>
                </a:cubicBezTo>
                <a:cubicBezTo>
                  <a:pt x="74" y="63"/>
                  <a:pt x="74" y="63"/>
                  <a:pt x="74" y="63"/>
                </a:cubicBezTo>
                <a:close/>
                <a:moveTo>
                  <a:pt x="74" y="63"/>
                </a:moveTo>
                <a:cubicBezTo>
                  <a:pt x="74" y="63"/>
                  <a:pt x="74" y="63"/>
                  <a:pt x="74" y="63"/>
                </a:cubicBezTo>
                <a:cubicBezTo>
                  <a:pt x="74" y="63"/>
                  <a:pt x="74" y="63"/>
                  <a:pt x="74" y="63"/>
                </a:cubicBezTo>
                <a:cubicBezTo>
                  <a:pt x="74" y="63"/>
                  <a:pt x="74" y="63"/>
                  <a:pt x="74" y="63"/>
                </a:cubicBezTo>
                <a:close/>
                <a:moveTo>
                  <a:pt x="74" y="63"/>
                </a:moveTo>
                <a:cubicBezTo>
                  <a:pt x="74" y="63"/>
                  <a:pt x="74" y="63"/>
                  <a:pt x="74" y="63"/>
                </a:cubicBezTo>
                <a:cubicBezTo>
                  <a:pt x="74" y="63"/>
                  <a:pt x="74" y="63"/>
                  <a:pt x="74" y="63"/>
                </a:cubicBezTo>
                <a:close/>
                <a:moveTo>
                  <a:pt x="72" y="63"/>
                </a:moveTo>
                <a:cubicBezTo>
                  <a:pt x="72" y="64"/>
                  <a:pt x="72" y="64"/>
                  <a:pt x="72" y="64"/>
                </a:cubicBezTo>
                <a:cubicBezTo>
                  <a:pt x="72" y="64"/>
                  <a:pt x="72" y="64"/>
                  <a:pt x="72" y="64"/>
                </a:cubicBezTo>
                <a:cubicBezTo>
                  <a:pt x="72" y="64"/>
                  <a:pt x="73" y="63"/>
                  <a:pt x="72" y="63"/>
                </a:cubicBezTo>
                <a:close/>
                <a:moveTo>
                  <a:pt x="75" y="63"/>
                </a:moveTo>
                <a:cubicBezTo>
                  <a:pt x="75" y="63"/>
                  <a:pt x="74" y="63"/>
                  <a:pt x="74" y="63"/>
                </a:cubicBezTo>
                <a:cubicBezTo>
                  <a:pt x="74" y="63"/>
                  <a:pt x="74" y="63"/>
                  <a:pt x="74" y="63"/>
                </a:cubicBezTo>
                <a:cubicBezTo>
                  <a:pt x="74" y="63"/>
                  <a:pt x="75" y="63"/>
                  <a:pt x="75" y="63"/>
                </a:cubicBezTo>
                <a:close/>
                <a:moveTo>
                  <a:pt x="74" y="63"/>
                </a:moveTo>
                <a:cubicBezTo>
                  <a:pt x="74" y="63"/>
                  <a:pt x="74" y="63"/>
                  <a:pt x="74" y="63"/>
                </a:cubicBezTo>
                <a:cubicBezTo>
                  <a:pt x="74" y="63"/>
                  <a:pt x="74" y="63"/>
                  <a:pt x="74" y="63"/>
                </a:cubicBezTo>
                <a:close/>
                <a:moveTo>
                  <a:pt x="73" y="63"/>
                </a:moveTo>
                <a:cubicBezTo>
                  <a:pt x="74" y="63"/>
                  <a:pt x="74" y="63"/>
                  <a:pt x="74" y="63"/>
                </a:cubicBezTo>
                <a:cubicBezTo>
                  <a:pt x="73" y="63"/>
                  <a:pt x="73" y="63"/>
                  <a:pt x="73" y="63"/>
                </a:cubicBezTo>
                <a:close/>
                <a:moveTo>
                  <a:pt x="75" y="63"/>
                </a:moveTo>
                <a:cubicBezTo>
                  <a:pt x="75" y="63"/>
                  <a:pt x="75" y="63"/>
                  <a:pt x="75" y="63"/>
                </a:cubicBezTo>
                <a:cubicBezTo>
                  <a:pt x="75" y="63"/>
                  <a:pt x="75" y="63"/>
                  <a:pt x="75" y="63"/>
                </a:cubicBezTo>
                <a:close/>
                <a:moveTo>
                  <a:pt x="75" y="62"/>
                </a:moveTo>
                <a:cubicBezTo>
                  <a:pt x="75" y="62"/>
                  <a:pt x="75" y="62"/>
                  <a:pt x="75" y="62"/>
                </a:cubicBezTo>
                <a:cubicBezTo>
                  <a:pt x="75" y="62"/>
                  <a:pt x="75" y="62"/>
                  <a:pt x="75" y="62"/>
                </a:cubicBezTo>
                <a:cubicBezTo>
                  <a:pt x="75" y="62"/>
                  <a:pt x="75" y="62"/>
                  <a:pt x="75" y="62"/>
                </a:cubicBezTo>
                <a:close/>
                <a:moveTo>
                  <a:pt x="74" y="62"/>
                </a:moveTo>
                <a:cubicBezTo>
                  <a:pt x="75" y="62"/>
                  <a:pt x="75" y="62"/>
                  <a:pt x="75" y="62"/>
                </a:cubicBezTo>
                <a:cubicBezTo>
                  <a:pt x="75" y="62"/>
                  <a:pt x="75" y="62"/>
                  <a:pt x="74" y="62"/>
                </a:cubicBezTo>
                <a:close/>
                <a:moveTo>
                  <a:pt x="74" y="63"/>
                </a:moveTo>
                <a:cubicBezTo>
                  <a:pt x="74" y="63"/>
                  <a:pt x="74" y="63"/>
                  <a:pt x="74" y="63"/>
                </a:cubicBezTo>
                <a:cubicBezTo>
                  <a:pt x="74" y="63"/>
                  <a:pt x="74" y="63"/>
                  <a:pt x="74" y="63"/>
                </a:cubicBezTo>
                <a:cubicBezTo>
                  <a:pt x="74" y="63"/>
                  <a:pt x="74" y="63"/>
                  <a:pt x="74" y="63"/>
                </a:cubicBezTo>
                <a:close/>
                <a:moveTo>
                  <a:pt x="74" y="63"/>
                </a:moveTo>
                <a:cubicBezTo>
                  <a:pt x="74" y="63"/>
                  <a:pt x="74" y="63"/>
                  <a:pt x="74" y="63"/>
                </a:cubicBezTo>
                <a:cubicBezTo>
                  <a:pt x="74" y="63"/>
                  <a:pt x="74" y="63"/>
                  <a:pt x="74" y="63"/>
                </a:cubicBezTo>
                <a:cubicBezTo>
                  <a:pt x="74" y="63"/>
                  <a:pt x="74" y="63"/>
                  <a:pt x="74" y="63"/>
                </a:cubicBezTo>
                <a:close/>
                <a:moveTo>
                  <a:pt x="74" y="63"/>
                </a:moveTo>
                <a:cubicBezTo>
                  <a:pt x="74" y="63"/>
                  <a:pt x="74" y="63"/>
                  <a:pt x="74" y="63"/>
                </a:cubicBezTo>
                <a:cubicBezTo>
                  <a:pt x="74" y="63"/>
                  <a:pt x="74" y="63"/>
                  <a:pt x="74" y="63"/>
                </a:cubicBezTo>
                <a:close/>
                <a:moveTo>
                  <a:pt x="73" y="63"/>
                </a:moveTo>
                <a:cubicBezTo>
                  <a:pt x="73" y="63"/>
                  <a:pt x="73" y="63"/>
                  <a:pt x="73" y="63"/>
                </a:cubicBezTo>
                <a:cubicBezTo>
                  <a:pt x="73" y="63"/>
                  <a:pt x="73" y="63"/>
                  <a:pt x="73" y="63"/>
                </a:cubicBezTo>
                <a:close/>
                <a:moveTo>
                  <a:pt x="73" y="63"/>
                </a:moveTo>
                <a:cubicBezTo>
                  <a:pt x="73" y="63"/>
                  <a:pt x="73" y="63"/>
                  <a:pt x="73" y="63"/>
                </a:cubicBezTo>
                <a:cubicBezTo>
                  <a:pt x="73" y="63"/>
                  <a:pt x="74" y="63"/>
                  <a:pt x="74" y="63"/>
                </a:cubicBezTo>
                <a:lnTo>
                  <a:pt x="73" y="63"/>
                </a:lnTo>
                <a:close/>
                <a:moveTo>
                  <a:pt x="73" y="63"/>
                </a:moveTo>
                <a:cubicBezTo>
                  <a:pt x="73" y="63"/>
                  <a:pt x="73" y="63"/>
                  <a:pt x="73" y="63"/>
                </a:cubicBezTo>
                <a:cubicBezTo>
                  <a:pt x="73" y="63"/>
                  <a:pt x="73" y="63"/>
                  <a:pt x="73" y="63"/>
                </a:cubicBezTo>
                <a:close/>
                <a:moveTo>
                  <a:pt x="74" y="62"/>
                </a:moveTo>
                <a:cubicBezTo>
                  <a:pt x="74" y="62"/>
                  <a:pt x="74" y="62"/>
                  <a:pt x="74" y="62"/>
                </a:cubicBezTo>
                <a:cubicBezTo>
                  <a:pt x="74" y="62"/>
                  <a:pt x="74" y="62"/>
                  <a:pt x="74" y="63"/>
                </a:cubicBezTo>
                <a:cubicBezTo>
                  <a:pt x="74" y="63"/>
                  <a:pt x="74" y="63"/>
                  <a:pt x="74" y="62"/>
                </a:cubicBezTo>
                <a:close/>
                <a:moveTo>
                  <a:pt x="74" y="63"/>
                </a:moveTo>
                <a:cubicBezTo>
                  <a:pt x="74" y="63"/>
                  <a:pt x="74" y="63"/>
                  <a:pt x="74" y="63"/>
                </a:cubicBezTo>
                <a:cubicBezTo>
                  <a:pt x="74" y="63"/>
                  <a:pt x="74" y="63"/>
                  <a:pt x="74" y="63"/>
                </a:cubicBezTo>
                <a:close/>
                <a:moveTo>
                  <a:pt x="74" y="62"/>
                </a:moveTo>
                <a:cubicBezTo>
                  <a:pt x="74" y="62"/>
                  <a:pt x="74" y="62"/>
                  <a:pt x="74" y="62"/>
                </a:cubicBezTo>
                <a:cubicBezTo>
                  <a:pt x="74" y="62"/>
                  <a:pt x="74" y="62"/>
                  <a:pt x="74" y="62"/>
                </a:cubicBezTo>
                <a:close/>
                <a:moveTo>
                  <a:pt x="74" y="63"/>
                </a:moveTo>
                <a:cubicBezTo>
                  <a:pt x="74" y="63"/>
                  <a:pt x="74" y="63"/>
                  <a:pt x="74" y="63"/>
                </a:cubicBezTo>
                <a:cubicBezTo>
                  <a:pt x="74" y="63"/>
                  <a:pt x="74" y="63"/>
                  <a:pt x="74" y="63"/>
                </a:cubicBezTo>
                <a:cubicBezTo>
                  <a:pt x="74" y="63"/>
                  <a:pt x="74" y="63"/>
                  <a:pt x="74" y="63"/>
                </a:cubicBezTo>
                <a:close/>
                <a:moveTo>
                  <a:pt x="74" y="62"/>
                </a:moveTo>
                <a:cubicBezTo>
                  <a:pt x="74" y="62"/>
                  <a:pt x="74" y="62"/>
                  <a:pt x="74" y="62"/>
                </a:cubicBezTo>
                <a:cubicBezTo>
                  <a:pt x="74" y="62"/>
                  <a:pt x="74" y="62"/>
                  <a:pt x="74" y="62"/>
                </a:cubicBezTo>
                <a:close/>
                <a:moveTo>
                  <a:pt x="74" y="63"/>
                </a:moveTo>
                <a:cubicBezTo>
                  <a:pt x="74" y="63"/>
                  <a:pt x="74" y="63"/>
                  <a:pt x="74" y="63"/>
                </a:cubicBezTo>
                <a:cubicBezTo>
                  <a:pt x="74" y="63"/>
                  <a:pt x="74" y="63"/>
                  <a:pt x="74" y="63"/>
                </a:cubicBezTo>
                <a:close/>
                <a:moveTo>
                  <a:pt x="74" y="63"/>
                </a:moveTo>
                <a:cubicBezTo>
                  <a:pt x="74" y="63"/>
                  <a:pt x="74" y="63"/>
                  <a:pt x="74" y="63"/>
                </a:cubicBezTo>
                <a:cubicBezTo>
                  <a:pt x="74" y="63"/>
                  <a:pt x="74" y="63"/>
                  <a:pt x="74" y="63"/>
                </a:cubicBezTo>
                <a:cubicBezTo>
                  <a:pt x="74" y="63"/>
                  <a:pt x="74" y="63"/>
                  <a:pt x="74" y="63"/>
                </a:cubicBezTo>
                <a:close/>
                <a:moveTo>
                  <a:pt x="71" y="62"/>
                </a:moveTo>
                <a:cubicBezTo>
                  <a:pt x="71" y="62"/>
                  <a:pt x="72" y="62"/>
                  <a:pt x="71" y="62"/>
                </a:cubicBezTo>
                <a:cubicBezTo>
                  <a:pt x="72" y="62"/>
                  <a:pt x="73" y="62"/>
                  <a:pt x="74" y="62"/>
                </a:cubicBezTo>
                <a:cubicBezTo>
                  <a:pt x="74" y="62"/>
                  <a:pt x="73" y="62"/>
                  <a:pt x="73" y="62"/>
                </a:cubicBezTo>
                <a:cubicBezTo>
                  <a:pt x="73" y="62"/>
                  <a:pt x="73" y="62"/>
                  <a:pt x="72" y="62"/>
                </a:cubicBezTo>
                <a:cubicBezTo>
                  <a:pt x="72" y="62"/>
                  <a:pt x="72" y="62"/>
                  <a:pt x="73" y="62"/>
                </a:cubicBezTo>
                <a:cubicBezTo>
                  <a:pt x="72" y="62"/>
                  <a:pt x="72" y="62"/>
                  <a:pt x="71" y="62"/>
                </a:cubicBezTo>
                <a:cubicBezTo>
                  <a:pt x="71" y="62"/>
                  <a:pt x="71" y="62"/>
                  <a:pt x="71" y="62"/>
                </a:cubicBezTo>
                <a:cubicBezTo>
                  <a:pt x="71" y="62"/>
                  <a:pt x="71" y="62"/>
                  <a:pt x="71" y="62"/>
                </a:cubicBezTo>
                <a:close/>
                <a:moveTo>
                  <a:pt x="74" y="62"/>
                </a:moveTo>
                <a:cubicBezTo>
                  <a:pt x="74" y="62"/>
                  <a:pt x="74" y="62"/>
                  <a:pt x="74" y="62"/>
                </a:cubicBezTo>
                <a:cubicBezTo>
                  <a:pt x="74" y="62"/>
                  <a:pt x="74" y="62"/>
                  <a:pt x="74" y="62"/>
                </a:cubicBezTo>
                <a:cubicBezTo>
                  <a:pt x="74" y="62"/>
                  <a:pt x="74" y="62"/>
                  <a:pt x="74" y="62"/>
                </a:cubicBezTo>
                <a:cubicBezTo>
                  <a:pt x="74" y="62"/>
                  <a:pt x="74" y="62"/>
                  <a:pt x="74" y="62"/>
                </a:cubicBezTo>
                <a:close/>
                <a:moveTo>
                  <a:pt x="74" y="62"/>
                </a:moveTo>
                <a:cubicBezTo>
                  <a:pt x="73" y="62"/>
                  <a:pt x="73" y="62"/>
                  <a:pt x="73" y="62"/>
                </a:cubicBezTo>
                <a:cubicBezTo>
                  <a:pt x="73" y="62"/>
                  <a:pt x="73" y="62"/>
                  <a:pt x="73" y="62"/>
                </a:cubicBezTo>
                <a:cubicBezTo>
                  <a:pt x="73" y="62"/>
                  <a:pt x="73" y="62"/>
                  <a:pt x="74" y="62"/>
                </a:cubicBezTo>
                <a:cubicBezTo>
                  <a:pt x="74" y="62"/>
                  <a:pt x="74" y="62"/>
                  <a:pt x="74" y="62"/>
                </a:cubicBezTo>
                <a:cubicBezTo>
                  <a:pt x="74" y="62"/>
                  <a:pt x="74" y="62"/>
                  <a:pt x="74" y="62"/>
                </a:cubicBezTo>
                <a:cubicBezTo>
                  <a:pt x="74" y="62"/>
                  <a:pt x="74" y="62"/>
                  <a:pt x="74" y="62"/>
                </a:cubicBezTo>
                <a:cubicBezTo>
                  <a:pt x="74" y="62"/>
                  <a:pt x="74" y="62"/>
                  <a:pt x="74" y="62"/>
                </a:cubicBezTo>
                <a:cubicBezTo>
                  <a:pt x="74" y="62"/>
                  <a:pt x="74" y="62"/>
                  <a:pt x="74" y="62"/>
                </a:cubicBezTo>
                <a:cubicBezTo>
                  <a:pt x="74" y="62"/>
                  <a:pt x="74" y="62"/>
                  <a:pt x="74" y="62"/>
                </a:cubicBezTo>
                <a:cubicBezTo>
                  <a:pt x="74" y="62"/>
                  <a:pt x="74" y="62"/>
                  <a:pt x="74" y="62"/>
                </a:cubicBezTo>
                <a:cubicBezTo>
                  <a:pt x="74" y="62"/>
                  <a:pt x="74" y="62"/>
                  <a:pt x="74" y="62"/>
                </a:cubicBezTo>
                <a:cubicBezTo>
                  <a:pt x="74" y="62"/>
                  <a:pt x="74" y="62"/>
                  <a:pt x="74" y="62"/>
                </a:cubicBezTo>
                <a:cubicBezTo>
                  <a:pt x="74" y="62"/>
                  <a:pt x="74" y="62"/>
                  <a:pt x="74" y="62"/>
                </a:cubicBezTo>
                <a:cubicBezTo>
                  <a:pt x="74" y="62"/>
                  <a:pt x="74" y="62"/>
                  <a:pt x="74" y="62"/>
                </a:cubicBezTo>
                <a:cubicBezTo>
                  <a:pt x="74" y="62"/>
                  <a:pt x="74" y="62"/>
                  <a:pt x="74" y="62"/>
                </a:cubicBezTo>
                <a:cubicBezTo>
                  <a:pt x="74" y="62"/>
                  <a:pt x="74" y="62"/>
                  <a:pt x="74" y="62"/>
                </a:cubicBezTo>
                <a:close/>
                <a:moveTo>
                  <a:pt x="72" y="63"/>
                </a:moveTo>
                <a:cubicBezTo>
                  <a:pt x="72" y="63"/>
                  <a:pt x="72" y="63"/>
                  <a:pt x="72" y="63"/>
                </a:cubicBezTo>
                <a:cubicBezTo>
                  <a:pt x="72" y="63"/>
                  <a:pt x="72" y="63"/>
                  <a:pt x="72" y="63"/>
                </a:cubicBezTo>
                <a:close/>
                <a:moveTo>
                  <a:pt x="72" y="63"/>
                </a:moveTo>
                <a:cubicBezTo>
                  <a:pt x="72" y="63"/>
                  <a:pt x="72" y="63"/>
                  <a:pt x="72" y="63"/>
                </a:cubicBezTo>
                <a:cubicBezTo>
                  <a:pt x="72" y="63"/>
                  <a:pt x="72" y="63"/>
                  <a:pt x="72" y="63"/>
                </a:cubicBezTo>
                <a:cubicBezTo>
                  <a:pt x="72" y="63"/>
                  <a:pt x="72" y="63"/>
                  <a:pt x="72" y="63"/>
                </a:cubicBezTo>
                <a:cubicBezTo>
                  <a:pt x="72" y="63"/>
                  <a:pt x="72" y="63"/>
                  <a:pt x="72" y="63"/>
                </a:cubicBezTo>
                <a:cubicBezTo>
                  <a:pt x="72" y="63"/>
                  <a:pt x="73" y="63"/>
                  <a:pt x="73" y="63"/>
                </a:cubicBezTo>
                <a:cubicBezTo>
                  <a:pt x="73" y="63"/>
                  <a:pt x="72" y="63"/>
                  <a:pt x="72" y="63"/>
                </a:cubicBezTo>
                <a:close/>
                <a:moveTo>
                  <a:pt x="73" y="63"/>
                </a:moveTo>
                <a:cubicBezTo>
                  <a:pt x="73" y="63"/>
                  <a:pt x="73" y="63"/>
                  <a:pt x="73" y="63"/>
                </a:cubicBezTo>
                <a:cubicBezTo>
                  <a:pt x="72" y="63"/>
                  <a:pt x="72" y="63"/>
                  <a:pt x="72" y="63"/>
                </a:cubicBezTo>
                <a:cubicBezTo>
                  <a:pt x="72" y="63"/>
                  <a:pt x="72" y="63"/>
                  <a:pt x="72" y="63"/>
                </a:cubicBezTo>
                <a:cubicBezTo>
                  <a:pt x="72" y="63"/>
                  <a:pt x="73" y="63"/>
                  <a:pt x="73" y="63"/>
                </a:cubicBezTo>
                <a:close/>
                <a:moveTo>
                  <a:pt x="74" y="62"/>
                </a:moveTo>
                <a:cubicBezTo>
                  <a:pt x="75" y="62"/>
                  <a:pt x="75" y="62"/>
                  <a:pt x="75" y="62"/>
                </a:cubicBezTo>
                <a:cubicBezTo>
                  <a:pt x="74" y="62"/>
                  <a:pt x="74" y="62"/>
                  <a:pt x="74" y="62"/>
                </a:cubicBezTo>
                <a:close/>
                <a:moveTo>
                  <a:pt x="74" y="62"/>
                </a:moveTo>
                <a:cubicBezTo>
                  <a:pt x="74" y="62"/>
                  <a:pt x="74" y="62"/>
                  <a:pt x="74" y="62"/>
                </a:cubicBezTo>
                <a:cubicBezTo>
                  <a:pt x="74" y="62"/>
                  <a:pt x="74" y="62"/>
                  <a:pt x="74" y="62"/>
                </a:cubicBezTo>
                <a:close/>
                <a:moveTo>
                  <a:pt x="69" y="56"/>
                </a:moveTo>
                <a:cubicBezTo>
                  <a:pt x="69" y="56"/>
                  <a:pt x="69" y="56"/>
                  <a:pt x="69" y="56"/>
                </a:cubicBezTo>
                <a:cubicBezTo>
                  <a:pt x="69" y="56"/>
                  <a:pt x="69" y="56"/>
                  <a:pt x="69" y="56"/>
                </a:cubicBezTo>
                <a:close/>
                <a:moveTo>
                  <a:pt x="69" y="57"/>
                </a:moveTo>
                <a:cubicBezTo>
                  <a:pt x="69" y="57"/>
                  <a:pt x="69" y="57"/>
                  <a:pt x="69" y="57"/>
                </a:cubicBezTo>
                <a:cubicBezTo>
                  <a:pt x="69" y="57"/>
                  <a:pt x="69" y="57"/>
                  <a:pt x="69" y="57"/>
                </a:cubicBezTo>
                <a:close/>
                <a:moveTo>
                  <a:pt x="74" y="59"/>
                </a:moveTo>
                <a:cubicBezTo>
                  <a:pt x="74" y="59"/>
                  <a:pt x="75" y="59"/>
                  <a:pt x="74" y="59"/>
                </a:cubicBezTo>
                <a:cubicBezTo>
                  <a:pt x="74" y="59"/>
                  <a:pt x="74" y="59"/>
                  <a:pt x="74" y="59"/>
                </a:cubicBezTo>
                <a:cubicBezTo>
                  <a:pt x="74" y="59"/>
                  <a:pt x="74" y="59"/>
                  <a:pt x="74" y="59"/>
                </a:cubicBezTo>
                <a:close/>
                <a:moveTo>
                  <a:pt x="71" y="58"/>
                </a:moveTo>
                <a:cubicBezTo>
                  <a:pt x="71" y="58"/>
                  <a:pt x="71" y="58"/>
                  <a:pt x="71" y="58"/>
                </a:cubicBezTo>
                <a:cubicBezTo>
                  <a:pt x="71" y="58"/>
                  <a:pt x="71" y="58"/>
                  <a:pt x="71" y="58"/>
                </a:cubicBezTo>
                <a:cubicBezTo>
                  <a:pt x="71" y="58"/>
                  <a:pt x="71" y="58"/>
                  <a:pt x="71" y="58"/>
                </a:cubicBezTo>
                <a:close/>
                <a:moveTo>
                  <a:pt x="69" y="58"/>
                </a:moveTo>
                <a:cubicBezTo>
                  <a:pt x="70" y="58"/>
                  <a:pt x="70" y="58"/>
                  <a:pt x="70" y="58"/>
                </a:cubicBezTo>
                <a:cubicBezTo>
                  <a:pt x="69" y="58"/>
                  <a:pt x="69" y="58"/>
                  <a:pt x="69" y="58"/>
                </a:cubicBezTo>
                <a:close/>
                <a:moveTo>
                  <a:pt x="68" y="56"/>
                </a:moveTo>
                <a:cubicBezTo>
                  <a:pt x="68" y="56"/>
                  <a:pt x="68" y="56"/>
                  <a:pt x="68" y="56"/>
                </a:cubicBezTo>
                <a:cubicBezTo>
                  <a:pt x="68" y="56"/>
                  <a:pt x="68" y="56"/>
                  <a:pt x="68" y="56"/>
                </a:cubicBezTo>
                <a:close/>
                <a:moveTo>
                  <a:pt x="74" y="61"/>
                </a:moveTo>
                <a:cubicBezTo>
                  <a:pt x="74" y="61"/>
                  <a:pt x="74" y="61"/>
                  <a:pt x="74" y="61"/>
                </a:cubicBezTo>
                <a:cubicBezTo>
                  <a:pt x="74" y="61"/>
                  <a:pt x="73" y="61"/>
                  <a:pt x="74" y="61"/>
                </a:cubicBezTo>
                <a:close/>
                <a:moveTo>
                  <a:pt x="73" y="56"/>
                </a:moveTo>
                <a:cubicBezTo>
                  <a:pt x="73" y="56"/>
                  <a:pt x="73" y="56"/>
                  <a:pt x="73" y="56"/>
                </a:cubicBezTo>
                <a:cubicBezTo>
                  <a:pt x="73" y="56"/>
                  <a:pt x="73" y="56"/>
                  <a:pt x="73" y="56"/>
                </a:cubicBezTo>
                <a:close/>
                <a:moveTo>
                  <a:pt x="74" y="61"/>
                </a:moveTo>
                <a:cubicBezTo>
                  <a:pt x="74" y="61"/>
                  <a:pt x="74" y="61"/>
                  <a:pt x="74" y="61"/>
                </a:cubicBezTo>
                <a:cubicBezTo>
                  <a:pt x="74" y="61"/>
                  <a:pt x="74" y="61"/>
                  <a:pt x="74" y="61"/>
                </a:cubicBezTo>
                <a:cubicBezTo>
                  <a:pt x="74" y="61"/>
                  <a:pt x="74" y="61"/>
                  <a:pt x="74" y="61"/>
                </a:cubicBezTo>
                <a:close/>
                <a:moveTo>
                  <a:pt x="68" y="52"/>
                </a:moveTo>
                <a:cubicBezTo>
                  <a:pt x="68" y="52"/>
                  <a:pt x="68" y="52"/>
                  <a:pt x="68" y="52"/>
                </a:cubicBezTo>
                <a:cubicBezTo>
                  <a:pt x="68" y="52"/>
                  <a:pt x="68" y="52"/>
                  <a:pt x="68" y="52"/>
                </a:cubicBezTo>
                <a:close/>
                <a:moveTo>
                  <a:pt x="73" y="51"/>
                </a:moveTo>
                <a:cubicBezTo>
                  <a:pt x="73" y="51"/>
                  <a:pt x="73" y="51"/>
                  <a:pt x="73" y="51"/>
                </a:cubicBezTo>
                <a:cubicBezTo>
                  <a:pt x="73" y="51"/>
                  <a:pt x="73" y="51"/>
                  <a:pt x="73" y="51"/>
                </a:cubicBezTo>
                <a:close/>
                <a:moveTo>
                  <a:pt x="74" y="62"/>
                </a:moveTo>
                <a:cubicBezTo>
                  <a:pt x="74" y="62"/>
                  <a:pt x="74" y="62"/>
                  <a:pt x="74" y="62"/>
                </a:cubicBezTo>
                <a:close/>
                <a:moveTo>
                  <a:pt x="72" y="62"/>
                </a:moveTo>
                <a:cubicBezTo>
                  <a:pt x="72" y="62"/>
                  <a:pt x="72" y="62"/>
                  <a:pt x="72" y="62"/>
                </a:cubicBezTo>
                <a:cubicBezTo>
                  <a:pt x="72" y="62"/>
                  <a:pt x="72" y="62"/>
                  <a:pt x="72" y="62"/>
                </a:cubicBezTo>
                <a:close/>
                <a:moveTo>
                  <a:pt x="71" y="61"/>
                </a:moveTo>
                <a:cubicBezTo>
                  <a:pt x="71" y="61"/>
                  <a:pt x="71" y="61"/>
                  <a:pt x="71" y="61"/>
                </a:cubicBezTo>
                <a:cubicBezTo>
                  <a:pt x="71" y="61"/>
                  <a:pt x="71" y="61"/>
                  <a:pt x="71" y="61"/>
                </a:cubicBezTo>
                <a:close/>
                <a:moveTo>
                  <a:pt x="74" y="62"/>
                </a:moveTo>
                <a:cubicBezTo>
                  <a:pt x="74" y="62"/>
                  <a:pt x="74" y="62"/>
                  <a:pt x="74" y="62"/>
                </a:cubicBezTo>
                <a:cubicBezTo>
                  <a:pt x="74" y="62"/>
                  <a:pt x="74" y="62"/>
                  <a:pt x="74" y="62"/>
                </a:cubicBezTo>
                <a:close/>
                <a:moveTo>
                  <a:pt x="74" y="62"/>
                </a:moveTo>
                <a:cubicBezTo>
                  <a:pt x="74" y="62"/>
                  <a:pt x="74" y="62"/>
                  <a:pt x="74" y="62"/>
                </a:cubicBezTo>
                <a:cubicBezTo>
                  <a:pt x="74" y="62"/>
                  <a:pt x="74" y="62"/>
                  <a:pt x="74" y="62"/>
                </a:cubicBezTo>
                <a:close/>
                <a:moveTo>
                  <a:pt x="74" y="62"/>
                </a:moveTo>
                <a:cubicBezTo>
                  <a:pt x="74" y="62"/>
                  <a:pt x="74" y="62"/>
                  <a:pt x="74" y="62"/>
                </a:cubicBezTo>
                <a:cubicBezTo>
                  <a:pt x="74" y="62"/>
                  <a:pt x="74" y="62"/>
                  <a:pt x="74" y="62"/>
                </a:cubicBezTo>
                <a:cubicBezTo>
                  <a:pt x="74" y="62"/>
                  <a:pt x="74" y="62"/>
                  <a:pt x="74" y="62"/>
                </a:cubicBezTo>
                <a:close/>
                <a:moveTo>
                  <a:pt x="70" y="54"/>
                </a:moveTo>
                <a:cubicBezTo>
                  <a:pt x="70" y="54"/>
                  <a:pt x="70" y="54"/>
                  <a:pt x="70" y="54"/>
                </a:cubicBezTo>
                <a:cubicBezTo>
                  <a:pt x="69" y="54"/>
                  <a:pt x="69" y="54"/>
                  <a:pt x="70" y="54"/>
                </a:cubicBezTo>
                <a:close/>
                <a:moveTo>
                  <a:pt x="69" y="59"/>
                </a:moveTo>
                <a:cubicBezTo>
                  <a:pt x="69" y="59"/>
                  <a:pt x="69" y="59"/>
                  <a:pt x="69" y="59"/>
                </a:cubicBezTo>
                <a:cubicBezTo>
                  <a:pt x="69" y="59"/>
                  <a:pt x="69" y="59"/>
                  <a:pt x="69" y="59"/>
                </a:cubicBezTo>
                <a:close/>
                <a:moveTo>
                  <a:pt x="69" y="59"/>
                </a:moveTo>
                <a:cubicBezTo>
                  <a:pt x="69" y="59"/>
                  <a:pt x="69" y="59"/>
                  <a:pt x="69" y="59"/>
                </a:cubicBezTo>
                <a:cubicBezTo>
                  <a:pt x="71" y="59"/>
                  <a:pt x="71" y="59"/>
                  <a:pt x="71" y="59"/>
                </a:cubicBezTo>
                <a:lnTo>
                  <a:pt x="69" y="59"/>
                </a:lnTo>
                <a:close/>
                <a:moveTo>
                  <a:pt x="69" y="56"/>
                </a:moveTo>
                <a:cubicBezTo>
                  <a:pt x="69" y="56"/>
                  <a:pt x="68" y="56"/>
                  <a:pt x="68" y="56"/>
                </a:cubicBezTo>
                <a:cubicBezTo>
                  <a:pt x="68" y="56"/>
                  <a:pt x="69" y="56"/>
                  <a:pt x="69" y="56"/>
                </a:cubicBezTo>
                <a:cubicBezTo>
                  <a:pt x="69" y="56"/>
                  <a:pt x="68" y="56"/>
                  <a:pt x="68" y="56"/>
                </a:cubicBezTo>
                <a:cubicBezTo>
                  <a:pt x="68" y="56"/>
                  <a:pt x="68" y="56"/>
                  <a:pt x="68" y="56"/>
                </a:cubicBezTo>
                <a:cubicBezTo>
                  <a:pt x="68" y="56"/>
                  <a:pt x="68" y="56"/>
                  <a:pt x="68" y="56"/>
                </a:cubicBezTo>
                <a:cubicBezTo>
                  <a:pt x="68" y="56"/>
                  <a:pt x="68" y="56"/>
                  <a:pt x="68" y="56"/>
                </a:cubicBezTo>
                <a:cubicBezTo>
                  <a:pt x="69" y="55"/>
                  <a:pt x="68" y="55"/>
                  <a:pt x="68" y="55"/>
                </a:cubicBezTo>
                <a:cubicBezTo>
                  <a:pt x="68" y="55"/>
                  <a:pt x="68" y="55"/>
                  <a:pt x="68" y="55"/>
                </a:cubicBezTo>
                <a:cubicBezTo>
                  <a:pt x="68" y="55"/>
                  <a:pt x="68" y="55"/>
                  <a:pt x="68" y="55"/>
                </a:cubicBezTo>
                <a:cubicBezTo>
                  <a:pt x="68" y="55"/>
                  <a:pt x="69" y="55"/>
                  <a:pt x="69" y="55"/>
                </a:cubicBezTo>
                <a:cubicBezTo>
                  <a:pt x="69" y="55"/>
                  <a:pt x="69" y="55"/>
                  <a:pt x="69" y="55"/>
                </a:cubicBezTo>
                <a:cubicBezTo>
                  <a:pt x="69" y="55"/>
                  <a:pt x="69" y="55"/>
                  <a:pt x="69" y="55"/>
                </a:cubicBezTo>
                <a:cubicBezTo>
                  <a:pt x="68" y="55"/>
                  <a:pt x="68" y="55"/>
                  <a:pt x="68" y="55"/>
                </a:cubicBezTo>
                <a:cubicBezTo>
                  <a:pt x="68" y="55"/>
                  <a:pt x="68" y="55"/>
                  <a:pt x="68" y="55"/>
                </a:cubicBezTo>
                <a:cubicBezTo>
                  <a:pt x="68" y="55"/>
                  <a:pt x="68" y="55"/>
                  <a:pt x="68" y="55"/>
                </a:cubicBezTo>
                <a:cubicBezTo>
                  <a:pt x="69" y="55"/>
                  <a:pt x="69" y="55"/>
                  <a:pt x="69" y="55"/>
                </a:cubicBezTo>
                <a:cubicBezTo>
                  <a:pt x="68" y="55"/>
                  <a:pt x="69" y="55"/>
                  <a:pt x="69" y="55"/>
                </a:cubicBezTo>
                <a:cubicBezTo>
                  <a:pt x="69" y="55"/>
                  <a:pt x="69" y="55"/>
                  <a:pt x="69" y="55"/>
                </a:cubicBezTo>
                <a:cubicBezTo>
                  <a:pt x="69" y="55"/>
                  <a:pt x="69" y="55"/>
                  <a:pt x="69" y="55"/>
                </a:cubicBezTo>
                <a:cubicBezTo>
                  <a:pt x="69" y="55"/>
                  <a:pt x="69" y="55"/>
                  <a:pt x="68" y="55"/>
                </a:cubicBezTo>
                <a:cubicBezTo>
                  <a:pt x="69" y="55"/>
                  <a:pt x="69" y="55"/>
                  <a:pt x="69" y="55"/>
                </a:cubicBezTo>
                <a:cubicBezTo>
                  <a:pt x="69" y="55"/>
                  <a:pt x="69" y="55"/>
                  <a:pt x="69" y="55"/>
                </a:cubicBezTo>
                <a:cubicBezTo>
                  <a:pt x="69" y="55"/>
                  <a:pt x="69" y="55"/>
                  <a:pt x="69" y="55"/>
                </a:cubicBezTo>
                <a:cubicBezTo>
                  <a:pt x="70" y="55"/>
                  <a:pt x="69" y="55"/>
                  <a:pt x="69" y="55"/>
                </a:cubicBezTo>
                <a:cubicBezTo>
                  <a:pt x="69" y="55"/>
                  <a:pt x="69" y="55"/>
                  <a:pt x="69" y="55"/>
                </a:cubicBezTo>
                <a:cubicBezTo>
                  <a:pt x="69" y="55"/>
                  <a:pt x="68" y="55"/>
                  <a:pt x="69" y="55"/>
                </a:cubicBezTo>
                <a:cubicBezTo>
                  <a:pt x="69" y="54"/>
                  <a:pt x="68" y="55"/>
                  <a:pt x="68" y="55"/>
                </a:cubicBezTo>
                <a:cubicBezTo>
                  <a:pt x="68" y="55"/>
                  <a:pt x="69" y="54"/>
                  <a:pt x="69" y="54"/>
                </a:cubicBezTo>
                <a:cubicBezTo>
                  <a:pt x="68" y="54"/>
                  <a:pt x="68" y="54"/>
                  <a:pt x="68" y="54"/>
                </a:cubicBezTo>
                <a:cubicBezTo>
                  <a:pt x="68" y="54"/>
                  <a:pt x="70" y="54"/>
                  <a:pt x="69" y="54"/>
                </a:cubicBezTo>
                <a:cubicBezTo>
                  <a:pt x="69" y="54"/>
                  <a:pt x="68" y="54"/>
                  <a:pt x="68" y="54"/>
                </a:cubicBezTo>
                <a:cubicBezTo>
                  <a:pt x="68" y="54"/>
                  <a:pt x="69" y="54"/>
                  <a:pt x="68" y="54"/>
                </a:cubicBezTo>
                <a:cubicBezTo>
                  <a:pt x="69" y="54"/>
                  <a:pt x="69" y="54"/>
                  <a:pt x="69" y="54"/>
                </a:cubicBezTo>
                <a:cubicBezTo>
                  <a:pt x="69" y="54"/>
                  <a:pt x="69" y="54"/>
                  <a:pt x="69" y="54"/>
                </a:cubicBezTo>
                <a:cubicBezTo>
                  <a:pt x="69" y="54"/>
                  <a:pt x="69" y="54"/>
                  <a:pt x="69" y="54"/>
                </a:cubicBezTo>
                <a:cubicBezTo>
                  <a:pt x="68" y="54"/>
                  <a:pt x="70" y="54"/>
                  <a:pt x="68" y="54"/>
                </a:cubicBezTo>
                <a:cubicBezTo>
                  <a:pt x="69" y="54"/>
                  <a:pt x="68" y="54"/>
                  <a:pt x="69" y="54"/>
                </a:cubicBezTo>
                <a:cubicBezTo>
                  <a:pt x="69" y="54"/>
                  <a:pt x="69" y="54"/>
                  <a:pt x="70" y="54"/>
                </a:cubicBezTo>
                <a:cubicBezTo>
                  <a:pt x="70" y="54"/>
                  <a:pt x="69" y="54"/>
                  <a:pt x="70" y="54"/>
                </a:cubicBezTo>
                <a:cubicBezTo>
                  <a:pt x="70" y="54"/>
                  <a:pt x="70" y="54"/>
                  <a:pt x="70" y="54"/>
                </a:cubicBezTo>
                <a:cubicBezTo>
                  <a:pt x="71" y="54"/>
                  <a:pt x="70" y="54"/>
                  <a:pt x="69" y="54"/>
                </a:cubicBezTo>
                <a:cubicBezTo>
                  <a:pt x="70" y="54"/>
                  <a:pt x="70" y="54"/>
                  <a:pt x="70" y="54"/>
                </a:cubicBezTo>
                <a:cubicBezTo>
                  <a:pt x="69" y="54"/>
                  <a:pt x="69" y="54"/>
                  <a:pt x="69" y="54"/>
                </a:cubicBezTo>
                <a:cubicBezTo>
                  <a:pt x="69" y="54"/>
                  <a:pt x="69" y="54"/>
                  <a:pt x="69" y="54"/>
                </a:cubicBezTo>
                <a:cubicBezTo>
                  <a:pt x="69" y="54"/>
                  <a:pt x="69" y="54"/>
                  <a:pt x="69" y="54"/>
                </a:cubicBezTo>
                <a:cubicBezTo>
                  <a:pt x="69" y="54"/>
                  <a:pt x="70" y="53"/>
                  <a:pt x="70" y="53"/>
                </a:cubicBezTo>
                <a:cubicBezTo>
                  <a:pt x="70" y="53"/>
                  <a:pt x="70" y="53"/>
                  <a:pt x="70" y="53"/>
                </a:cubicBezTo>
                <a:cubicBezTo>
                  <a:pt x="69" y="53"/>
                  <a:pt x="70" y="54"/>
                  <a:pt x="69" y="54"/>
                </a:cubicBezTo>
                <a:cubicBezTo>
                  <a:pt x="70" y="53"/>
                  <a:pt x="68" y="53"/>
                  <a:pt x="69" y="53"/>
                </a:cubicBezTo>
                <a:cubicBezTo>
                  <a:pt x="70" y="53"/>
                  <a:pt x="70" y="53"/>
                  <a:pt x="70" y="53"/>
                </a:cubicBezTo>
                <a:cubicBezTo>
                  <a:pt x="70" y="53"/>
                  <a:pt x="70" y="53"/>
                  <a:pt x="69" y="53"/>
                </a:cubicBezTo>
                <a:cubicBezTo>
                  <a:pt x="70" y="53"/>
                  <a:pt x="70" y="53"/>
                  <a:pt x="70" y="53"/>
                </a:cubicBezTo>
                <a:cubicBezTo>
                  <a:pt x="69" y="53"/>
                  <a:pt x="69" y="53"/>
                  <a:pt x="69" y="53"/>
                </a:cubicBezTo>
                <a:cubicBezTo>
                  <a:pt x="69" y="53"/>
                  <a:pt x="69" y="53"/>
                  <a:pt x="69" y="53"/>
                </a:cubicBezTo>
                <a:cubicBezTo>
                  <a:pt x="69" y="53"/>
                  <a:pt x="69" y="53"/>
                  <a:pt x="69" y="53"/>
                </a:cubicBezTo>
                <a:cubicBezTo>
                  <a:pt x="69" y="53"/>
                  <a:pt x="69" y="53"/>
                  <a:pt x="69" y="53"/>
                </a:cubicBezTo>
                <a:cubicBezTo>
                  <a:pt x="69" y="53"/>
                  <a:pt x="70" y="53"/>
                  <a:pt x="69" y="53"/>
                </a:cubicBezTo>
                <a:cubicBezTo>
                  <a:pt x="69" y="53"/>
                  <a:pt x="69" y="53"/>
                  <a:pt x="69" y="53"/>
                </a:cubicBezTo>
                <a:cubicBezTo>
                  <a:pt x="68" y="53"/>
                  <a:pt x="69" y="52"/>
                  <a:pt x="69" y="52"/>
                </a:cubicBezTo>
                <a:cubicBezTo>
                  <a:pt x="68" y="52"/>
                  <a:pt x="68" y="52"/>
                  <a:pt x="68" y="52"/>
                </a:cubicBezTo>
                <a:cubicBezTo>
                  <a:pt x="68" y="52"/>
                  <a:pt x="68" y="52"/>
                  <a:pt x="68" y="52"/>
                </a:cubicBezTo>
                <a:cubicBezTo>
                  <a:pt x="68" y="52"/>
                  <a:pt x="68" y="52"/>
                  <a:pt x="68" y="52"/>
                </a:cubicBezTo>
                <a:cubicBezTo>
                  <a:pt x="69" y="52"/>
                  <a:pt x="69" y="52"/>
                  <a:pt x="69" y="52"/>
                </a:cubicBezTo>
                <a:cubicBezTo>
                  <a:pt x="69" y="52"/>
                  <a:pt x="69" y="52"/>
                  <a:pt x="69" y="52"/>
                </a:cubicBezTo>
                <a:cubicBezTo>
                  <a:pt x="69" y="52"/>
                  <a:pt x="69" y="52"/>
                  <a:pt x="69" y="52"/>
                </a:cubicBezTo>
                <a:cubicBezTo>
                  <a:pt x="69" y="52"/>
                  <a:pt x="68" y="52"/>
                  <a:pt x="68" y="52"/>
                </a:cubicBezTo>
                <a:cubicBezTo>
                  <a:pt x="70" y="52"/>
                  <a:pt x="69" y="52"/>
                  <a:pt x="70" y="52"/>
                </a:cubicBezTo>
                <a:cubicBezTo>
                  <a:pt x="69" y="52"/>
                  <a:pt x="69" y="52"/>
                  <a:pt x="69" y="52"/>
                </a:cubicBezTo>
                <a:cubicBezTo>
                  <a:pt x="69" y="52"/>
                  <a:pt x="69" y="52"/>
                  <a:pt x="69" y="52"/>
                </a:cubicBezTo>
                <a:cubicBezTo>
                  <a:pt x="69" y="52"/>
                  <a:pt x="69" y="52"/>
                  <a:pt x="69" y="52"/>
                </a:cubicBezTo>
                <a:cubicBezTo>
                  <a:pt x="69" y="52"/>
                  <a:pt x="69" y="51"/>
                  <a:pt x="69" y="51"/>
                </a:cubicBezTo>
                <a:cubicBezTo>
                  <a:pt x="69" y="51"/>
                  <a:pt x="69" y="51"/>
                  <a:pt x="69" y="51"/>
                </a:cubicBezTo>
                <a:cubicBezTo>
                  <a:pt x="69" y="51"/>
                  <a:pt x="69" y="51"/>
                  <a:pt x="69" y="51"/>
                </a:cubicBezTo>
                <a:cubicBezTo>
                  <a:pt x="69" y="51"/>
                  <a:pt x="69" y="51"/>
                  <a:pt x="69" y="51"/>
                </a:cubicBezTo>
                <a:cubicBezTo>
                  <a:pt x="68" y="51"/>
                  <a:pt x="70" y="51"/>
                  <a:pt x="69" y="51"/>
                </a:cubicBezTo>
                <a:cubicBezTo>
                  <a:pt x="70" y="51"/>
                  <a:pt x="71" y="51"/>
                  <a:pt x="72" y="51"/>
                </a:cubicBezTo>
                <a:cubicBezTo>
                  <a:pt x="72" y="51"/>
                  <a:pt x="72" y="51"/>
                  <a:pt x="72" y="51"/>
                </a:cubicBezTo>
                <a:cubicBezTo>
                  <a:pt x="73" y="51"/>
                  <a:pt x="72" y="51"/>
                  <a:pt x="73" y="51"/>
                </a:cubicBezTo>
                <a:cubicBezTo>
                  <a:pt x="72" y="51"/>
                  <a:pt x="72" y="51"/>
                  <a:pt x="72" y="51"/>
                </a:cubicBezTo>
                <a:cubicBezTo>
                  <a:pt x="72" y="51"/>
                  <a:pt x="73" y="51"/>
                  <a:pt x="73" y="51"/>
                </a:cubicBezTo>
                <a:cubicBezTo>
                  <a:pt x="73" y="51"/>
                  <a:pt x="73" y="51"/>
                  <a:pt x="73" y="51"/>
                </a:cubicBezTo>
                <a:cubicBezTo>
                  <a:pt x="71" y="51"/>
                  <a:pt x="73" y="52"/>
                  <a:pt x="72" y="52"/>
                </a:cubicBezTo>
                <a:cubicBezTo>
                  <a:pt x="72" y="52"/>
                  <a:pt x="72" y="52"/>
                  <a:pt x="73" y="52"/>
                </a:cubicBezTo>
                <a:cubicBezTo>
                  <a:pt x="72" y="52"/>
                  <a:pt x="73" y="52"/>
                  <a:pt x="73" y="52"/>
                </a:cubicBezTo>
                <a:cubicBezTo>
                  <a:pt x="72" y="52"/>
                  <a:pt x="72" y="52"/>
                  <a:pt x="72" y="52"/>
                </a:cubicBezTo>
                <a:cubicBezTo>
                  <a:pt x="72" y="52"/>
                  <a:pt x="73" y="52"/>
                  <a:pt x="73" y="52"/>
                </a:cubicBezTo>
                <a:cubicBezTo>
                  <a:pt x="73" y="52"/>
                  <a:pt x="72" y="52"/>
                  <a:pt x="73" y="52"/>
                </a:cubicBezTo>
                <a:cubicBezTo>
                  <a:pt x="72" y="52"/>
                  <a:pt x="72" y="52"/>
                  <a:pt x="72" y="53"/>
                </a:cubicBezTo>
                <a:cubicBezTo>
                  <a:pt x="73" y="52"/>
                  <a:pt x="72" y="53"/>
                  <a:pt x="73" y="53"/>
                </a:cubicBezTo>
                <a:cubicBezTo>
                  <a:pt x="72" y="53"/>
                  <a:pt x="73" y="53"/>
                  <a:pt x="71" y="53"/>
                </a:cubicBezTo>
                <a:cubicBezTo>
                  <a:pt x="71" y="53"/>
                  <a:pt x="72" y="53"/>
                  <a:pt x="72" y="53"/>
                </a:cubicBezTo>
                <a:cubicBezTo>
                  <a:pt x="72" y="53"/>
                  <a:pt x="72" y="53"/>
                  <a:pt x="73" y="53"/>
                </a:cubicBezTo>
                <a:cubicBezTo>
                  <a:pt x="72" y="53"/>
                  <a:pt x="73" y="53"/>
                  <a:pt x="72" y="53"/>
                </a:cubicBezTo>
                <a:cubicBezTo>
                  <a:pt x="73" y="53"/>
                  <a:pt x="72" y="53"/>
                  <a:pt x="72" y="53"/>
                </a:cubicBezTo>
                <a:cubicBezTo>
                  <a:pt x="73" y="53"/>
                  <a:pt x="73" y="53"/>
                  <a:pt x="73" y="53"/>
                </a:cubicBezTo>
                <a:cubicBezTo>
                  <a:pt x="73" y="53"/>
                  <a:pt x="73" y="53"/>
                  <a:pt x="73" y="53"/>
                </a:cubicBezTo>
                <a:cubicBezTo>
                  <a:pt x="73" y="53"/>
                  <a:pt x="73" y="53"/>
                  <a:pt x="73" y="53"/>
                </a:cubicBezTo>
                <a:cubicBezTo>
                  <a:pt x="73" y="53"/>
                  <a:pt x="73" y="53"/>
                  <a:pt x="73" y="54"/>
                </a:cubicBezTo>
                <a:cubicBezTo>
                  <a:pt x="72" y="54"/>
                  <a:pt x="73" y="54"/>
                  <a:pt x="73" y="54"/>
                </a:cubicBezTo>
                <a:cubicBezTo>
                  <a:pt x="73" y="54"/>
                  <a:pt x="73" y="54"/>
                  <a:pt x="73" y="54"/>
                </a:cubicBezTo>
                <a:cubicBezTo>
                  <a:pt x="73" y="54"/>
                  <a:pt x="73" y="54"/>
                  <a:pt x="73" y="54"/>
                </a:cubicBezTo>
                <a:cubicBezTo>
                  <a:pt x="73" y="54"/>
                  <a:pt x="73" y="54"/>
                  <a:pt x="72" y="54"/>
                </a:cubicBezTo>
                <a:cubicBezTo>
                  <a:pt x="73" y="54"/>
                  <a:pt x="73" y="54"/>
                  <a:pt x="73" y="54"/>
                </a:cubicBezTo>
                <a:cubicBezTo>
                  <a:pt x="73" y="54"/>
                  <a:pt x="73" y="54"/>
                  <a:pt x="72" y="54"/>
                </a:cubicBezTo>
                <a:cubicBezTo>
                  <a:pt x="72" y="54"/>
                  <a:pt x="72" y="54"/>
                  <a:pt x="72" y="54"/>
                </a:cubicBezTo>
                <a:cubicBezTo>
                  <a:pt x="73" y="54"/>
                  <a:pt x="73" y="54"/>
                  <a:pt x="73" y="54"/>
                </a:cubicBezTo>
                <a:cubicBezTo>
                  <a:pt x="73" y="54"/>
                  <a:pt x="73" y="54"/>
                  <a:pt x="73" y="54"/>
                </a:cubicBezTo>
                <a:cubicBezTo>
                  <a:pt x="72" y="54"/>
                  <a:pt x="73" y="55"/>
                  <a:pt x="72" y="55"/>
                </a:cubicBezTo>
                <a:cubicBezTo>
                  <a:pt x="72" y="55"/>
                  <a:pt x="72" y="55"/>
                  <a:pt x="72" y="55"/>
                </a:cubicBezTo>
                <a:cubicBezTo>
                  <a:pt x="72" y="55"/>
                  <a:pt x="71" y="55"/>
                  <a:pt x="71" y="55"/>
                </a:cubicBezTo>
                <a:cubicBezTo>
                  <a:pt x="71" y="55"/>
                  <a:pt x="72" y="55"/>
                  <a:pt x="72" y="55"/>
                </a:cubicBezTo>
                <a:cubicBezTo>
                  <a:pt x="73" y="55"/>
                  <a:pt x="73" y="55"/>
                  <a:pt x="73" y="55"/>
                </a:cubicBezTo>
                <a:cubicBezTo>
                  <a:pt x="74" y="55"/>
                  <a:pt x="72" y="55"/>
                  <a:pt x="73" y="55"/>
                </a:cubicBezTo>
                <a:cubicBezTo>
                  <a:pt x="73" y="55"/>
                  <a:pt x="73" y="55"/>
                  <a:pt x="73" y="55"/>
                </a:cubicBezTo>
                <a:cubicBezTo>
                  <a:pt x="73" y="55"/>
                  <a:pt x="72" y="55"/>
                  <a:pt x="73" y="55"/>
                </a:cubicBezTo>
                <a:cubicBezTo>
                  <a:pt x="72" y="55"/>
                  <a:pt x="72" y="55"/>
                  <a:pt x="72" y="55"/>
                </a:cubicBezTo>
                <a:cubicBezTo>
                  <a:pt x="73" y="55"/>
                  <a:pt x="73" y="55"/>
                  <a:pt x="73" y="56"/>
                </a:cubicBezTo>
                <a:cubicBezTo>
                  <a:pt x="73" y="56"/>
                  <a:pt x="72" y="56"/>
                  <a:pt x="72" y="56"/>
                </a:cubicBezTo>
                <a:cubicBezTo>
                  <a:pt x="73" y="56"/>
                  <a:pt x="73" y="56"/>
                  <a:pt x="73" y="56"/>
                </a:cubicBezTo>
                <a:cubicBezTo>
                  <a:pt x="73" y="56"/>
                  <a:pt x="73" y="56"/>
                  <a:pt x="73" y="56"/>
                </a:cubicBezTo>
                <a:cubicBezTo>
                  <a:pt x="73" y="56"/>
                  <a:pt x="73" y="56"/>
                  <a:pt x="73" y="56"/>
                </a:cubicBezTo>
                <a:cubicBezTo>
                  <a:pt x="71" y="56"/>
                  <a:pt x="74" y="56"/>
                  <a:pt x="72" y="56"/>
                </a:cubicBezTo>
                <a:cubicBezTo>
                  <a:pt x="73" y="56"/>
                  <a:pt x="73" y="56"/>
                  <a:pt x="73" y="56"/>
                </a:cubicBezTo>
                <a:cubicBezTo>
                  <a:pt x="73" y="56"/>
                  <a:pt x="73" y="56"/>
                  <a:pt x="73" y="56"/>
                </a:cubicBezTo>
                <a:cubicBezTo>
                  <a:pt x="74" y="56"/>
                  <a:pt x="73" y="56"/>
                  <a:pt x="73" y="56"/>
                </a:cubicBezTo>
                <a:cubicBezTo>
                  <a:pt x="73" y="56"/>
                  <a:pt x="73" y="56"/>
                  <a:pt x="73" y="56"/>
                </a:cubicBezTo>
                <a:cubicBezTo>
                  <a:pt x="73" y="57"/>
                  <a:pt x="74" y="57"/>
                  <a:pt x="74" y="57"/>
                </a:cubicBezTo>
                <a:cubicBezTo>
                  <a:pt x="74" y="57"/>
                  <a:pt x="73" y="57"/>
                  <a:pt x="73" y="57"/>
                </a:cubicBezTo>
                <a:cubicBezTo>
                  <a:pt x="73" y="57"/>
                  <a:pt x="74" y="57"/>
                  <a:pt x="74" y="57"/>
                </a:cubicBezTo>
                <a:cubicBezTo>
                  <a:pt x="74" y="57"/>
                  <a:pt x="74" y="57"/>
                  <a:pt x="74" y="57"/>
                </a:cubicBezTo>
                <a:cubicBezTo>
                  <a:pt x="73" y="57"/>
                  <a:pt x="72" y="57"/>
                  <a:pt x="72" y="57"/>
                </a:cubicBezTo>
                <a:cubicBezTo>
                  <a:pt x="72" y="57"/>
                  <a:pt x="72" y="57"/>
                  <a:pt x="72" y="57"/>
                </a:cubicBezTo>
                <a:cubicBezTo>
                  <a:pt x="73" y="57"/>
                  <a:pt x="71" y="57"/>
                  <a:pt x="72" y="57"/>
                </a:cubicBezTo>
                <a:cubicBezTo>
                  <a:pt x="73" y="57"/>
                  <a:pt x="73" y="57"/>
                  <a:pt x="73" y="57"/>
                </a:cubicBezTo>
                <a:cubicBezTo>
                  <a:pt x="72" y="57"/>
                  <a:pt x="73" y="57"/>
                  <a:pt x="72" y="57"/>
                </a:cubicBezTo>
                <a:cubicBezTo>
                  <a:pt x="72" y="57"/>
                  <a:pt x="72" y="57"/>
                  <a:pt x="72" y="57"/>
                </a:cubicBezTo>
                <a:cubicBezTo>
                  <a:pt x="72" y="57"/>
                  <a:pt x="72" y="57"/>
                  <a:pt x="72" y="57"/>
                </a:cubicBezTo>
                <a:cubicBezTo>
                  <a:pt x="72" y="57"/>
                  <a:pt x="72" y="57"/>
                  <a:pt x="72" y="57"/>
                </a:cubicBezTo>
                <a:cubicBezTo>
                  <a:pt x="73" y="57"/>
                  <a:pt x="72" y="57"/>
                  <a:pt x="72" y="58"/>
                </a:cubicBezTo>
                <a:cubicBezTo>
                  <a:pt x="73" y="58"/>
                  <a:pt x="73" y="58"/>
                  <a:pt x="72" y="58"/>
                </a:cubicBezTo>
                <a:cubicBezTo>
                  <a:pt x="73" y="58"/>
                  <a:pt x="73" y="58"/>
                  <a:pt x="73" y="58"/>
                </a:cubicBezTo>
                <a:cubicBezTo>
                  <a:pt x="73" y="58"/>
                  <a:pt x="72" y="58"/>
                  <a:pt x="72" y="58"/>
                </a:cubicBezTo>
                <a:cubicBezTo>
                  <a:pt x="73" y="58"/>
                  <a:pt x="73" y="58"/>
                  <a:pt x="72" y="58"/>
                </a:cubicBezTo>
                <a:cubicBezTo>
                  <a:pt x="73" y="58"/>
                  <a:pt x="74" y="58"/>
                  <a:pt x="74" y="58"/>
                </a:cubicBezTo>
                <a:cubicBezTo>
                  <a:pt x="74" y="58"/>
                  <a:pt x="74" y="58"/>
                  <a:pt x="74" y="58"/>
                </a:cubicBezTo>
                <a:cubicBezTo>
                  <a:pt x="74" y="58"/>
                  <a:pt x="74" y="58"/>
                  <a:pt x="74" y="58"/>
                </a:cubicBezTo>
                <a:cubicBezTo>
                  <a:pt x="74" y="58"/>
                  <a:pt x="73" y="58"/>
                  <a:pt x="73" y="58"/>
                </a:cubicBezTo>
                <a:cubicBezTo>
                  <a:pt x="74" y="58"/>
                  <a:pt x="73" y="58"/>
                  <a:pt x="74" y="58"/>
                </a:cubicBezTo>
                <a:cubicBezTo>
                  <a:pt x="73" y="58"/>
                  <a:pt x="73" y="58"/>
                  <a:pt x="73" y="58"/>
                </a:cubicBezTo>
                <a:cubicBezTo>
                  <a:pt x="74" y="58"/>
                  <a:pt x="72" y="58"/>
                  <a:pt x="73" y="58"/>
                </a:cubicBezTo>
                <a:cubicBezTo>
                  <a:pt x="73" y="58"/>
                  <a:pt x="73" y="59"/>
                  <a:pt x="72" y="59"/>
                </a:cubicBezTo>
                <a:cubicBezTo>
                  <a:pt x="72" y="59"/>
                  <a:pt x="73" y="59"/>
                  <a:pt x="73" y="59"/>
                </a:cubicBezTo>
                <a:cubicBezTo>
                  <a:pt x="72" y="59"/>
                  <a:pt x="72" y="59"/>
                  <a:pt x="72" y="59"/>
                </a:cubicBezTo>
                <a:cubicBezTo>
                  <a:pt x="73" y="59"/>
                  <a:pt x="73" y="59"/>
                  <a:pt x="73" y="59"/>
                </a:cubicBezTo>
                <a:cubicBezTo>
                  <a:pt x="73" y="59"/>
                  <a:pt x="73" y="59"/>
                  <a:pt x="72" y="59"/>
                </a:cubicBezTo>
                <a:cubicBezTo>
                  <a:pt x="73" y="59"/>
                  <a:pt x="73" y="59"/>
                  <a:pt x="73" y="59"/>
                </a:cubicBezTo>
                <a:cubicBezTo>
                  <a:pt x="72" y="59"/>
                  <a:pt x="72" y="59"/>
                  <a:pt x="72" y="59"/>
                </a:cubicBezTo>
                <a:cubicBezTo>
                  <a:pt x="73" y="59"/>
                  <a:pt x="73" y="59"/>
                  <a:pt x="73" y="59"/>
                </a:cubicBezTo>
                <a:cubicBezTo>
                  <a:pt x="72" y="59"/>
                  <a:pt x="72" y="59"/>
                  <a:pt x="72" y="59"/>
                </a:cubicBezTo>
                <a:cubicBezTo>
                  <a:pt x="73" y="59"/>
                  <a:pt x="73" y="59"/>
                  <a:pt x="73" y="59"/>
                </a:cubicBezTo>
                <a:cubicBezTo>
                  <a:pt x="73" y="59"/>
                  <a:pt x="74" y="59"/>
                  <a:pt x="73" y="59"/>
                </a:cubicBezTo>
                <a:cubicBezTo>
                  <a:pt x="73" y="59"/>
                  <a:pt x="73" y="59"/>
                  <a:pt x="73" y="59"/>
                </a:cubicBezTo>
                <a:cubicBezTo>
                  <a:pt x="74" y="59"/>
                  <a:pt x="74" y="59"/>
                  <a:pt x="74" y="59"/>
                </a:cubicBezTo>
                <a:cubicBezTo>
                  <a:pt x="74" y="59"/>
                  <a:pt x="74" y="59"/>
                  <a:pt x="74" y="59"/>
                </a:cubicBezTo>
                <a:cubicBezTo>
                  <a:pt x="73" y="59"/>
                  <a:pt x="73" y="59"/>
                  <a:pt x="73" y="59"/>
                </a:cubicBezTo>
                <a:cubicBezTo>
                  <a:pt x="73" y="59"/>
                  <a:pt x="74" y="60"/>
                  <a:pt x="74" y="60"/>
                </a:cubicBezTo>
                <a:cubicBezTo>
                  <a:pt x="74" y="60"/>
                  <a:pt x="74" y="59"/>
                  <a:pt x="74" y="59"/>
                </a:cubicBezTo>
                <a:cubicBezTo>
                  <a:pt x="74" y="59"/>
                  <a:pt x="74" y="60"/>
                  <a:pt x="74" y="60"/>
                </a:cubicBezTo>
                <a:cubicBezTo>
                  <a:pt x="74" y="60"/>
                  <a:pt x="74" y="60"/>
                  <a:pt x="74" y="60"/>
                </a:cubicBezTo>
                <a:cubicBezTo>
                  <a:pt x="74" y="60"/>
                  <a:pt x="74" y="60"/>
                  <a:pt x="74" y="60"/>
                </a:cubicBezTo>
                <a:cubicBezTo>
                  <a:pt x="73" y="60"/>
                  <a:pt x="73" y="60"/>
                  <a:pt x="74" y="60"/>
                </a:cubicBezTo>
                <a:cubicBezTo>
                  <a:pt x="73" y="60"/>
                  <a:pt x="75" y="60"/>
                  <a:pt x="74" y="60"/>
                </a:cubicBezTo>
                <a:cubicBezTo>
                  <a:pt x="74" y="60"/>
                  <a:pt x="74" y="60"/>
                  <a:pt x="74" y="60"/>
                </a:cubicBezTo>
                <a:cubicBezTo>
                  <a:pt x="74" y="60"/>
                  <a:pt x="73" y="60"/>
                  <a:pt x="73" y="60"/>
                </a:cubicBezTo>
                <a:cubicBezTo>
                  <a:pt x="74" y="60"/>
                  <a:pt x="74" y="60"/>
                  <a:pt x="74" y="60"/>
                </a:cubicBezTo>
                <a:cubicBezTo>
                  <a:pt x="74" y="60"/>
                  <a:pt x="74" y="60"/>
                  <a:pt x="74" y="60"/>
                </a:cubicBezTo>
                <a:cubicBezTo>
                  <a:pt x="75" y="60"/>
                  <a:pt x="75" y="60"/>
                  <a:pt x="75" y="60"/>
                </a:cubicBezTo>
                <a:cubicBezTo>
                  <a:pt x="74" y="60"/>
                  <a:pt x="75" y="60"/>
                  <a:pt x="74" y="61"/>
                </a:cubicBezTo>
                <a:cubicBezTo>
                  <a:pt x="75" y="61"/>
                  <a:pt x="74" y="61"/>
                  <a:pt x="74" y="61"/>
                </a:cubicBezTo>
                <a:cubicBezTo>
                  <a:pt x="74" y="61"/>
                  <a:pt x="74" y="61"/>
                  <a:pt x="74" y="61"/>
                </a:cubicBezTo>
                <a:cubicBezTo>
                  <a:pt x="74" y="61"/>
                  <a:pt x="74" y="61"/>
                  <a:pt x="74" y="61"/>
                </a:cubicBezTo>
                <a:cubicBezTo>
                  <a:pt x="73" y="61"/>
                  <a:pt x="74" y="61"/>
                  <a:pt x="74" y="61"/>
                </a:cubicBezTo>
                <a:cubicBezTo>
                  <a:pt x="74" y="61"/>
                  <a:pt x="74" y="61"/>
                  <a:pt x="74" y="61"/>
                </a:cubicBezTo>
                <a:cubicBezTo>
                  <a:pt x="74" y="61"/>
                  <a:pt x="74" y="61"/>
                  <a:pt x="74" y="61"/>
                </a:cubicBezTo>
                <a:cubicBezTo>
                  <a:pt x="74" y="61"/>
                  <a:pt x="74" y="61"/>
                  <a:pt x="74" y="61"/>
                </a:cubicBezTo>
                <a:cubicBezTo>
                  <a:pt x="74" y="61"/>
                  <a:pt x="74" y="61"/>
                  <a:pt x="74" y="61"/>
                </a:cubicBezTo>
                <a:cubicBezTo>
                  <a:pt x="74" y="61"/>
                  <a:pt x="74" y="61"/>
                  <a:pt x="74" y="61"/>
                </a:cubicBezTo>
                <a:cubicBezTo>
                  <a:pt x="74" y="61"/>
                  <a:pt x="73" y="62"/>
                  <a:pt x="73" y="62"/>
                </a:cubicBezTo>
                <a:cubicBezTo>
                  <a:pt x="73" y="62"/>
                  <a:pt x="73" y="62"/>
                  <a:pt x="73" y="62"/>
                </a:cubicBezTo>
                <a:cubicBezTo>
                  <a:pt x="73" y="62"/>
                  <a:pt x="73" y="62"/>
                  <a:pt x="73" y="62"/>
                </a:cubicBezTo>
                <a:cubicBezTo>
                  <a:pt x="73" y="62"/>
                  <a:pt x="73" y="62"/>
                  <a:pt x="74" y="62"/>
                </a:cubicBezTo>
                <a:cubicBezTo>
                  <a:pt x="74" y="62"/>
                  <a:pt x="74" y="62"/>
                  <a:pt x="74" y="62"/>
                </a:cubicBezTo>
                <a:cubicBezTo>
                  <a:pt x="74" y="62"/>
                  <a:pt x="74" y="62"/>
                  <a:pt x="74" y="62"/>
                </a:cubicBezTo>
                <a:cubicBezTo>
                  <a:pt x="74" y="62"/>
                  <a:pt x="74" y="62"/>
                  <a:pt x="74" y="62"/>
                </a:cubicBezTo>
                <a:cubicBezTo>
                  <a:pt x="74" y="62"/>
                  <a:pt x="74" y="62"/>
                  <a:pt x="74" y="62"/>
                </a:cubicBezTo>
                <a:cubicBezTo>
                  <a:pt x="74" y="62"/>
                  <a:pt x="74" y="62"/>
                  <a:pt x="74" y="62"/>
                </a:cubicBezTo>
                <a:cubicBezTo>
                  <a:pt x="74" y="62"/>
                  <a:pt x="74" y="62"/>
                  <a:pt x="74" y="62"/>
                </a:cubicBezTo>
                <a:cubicBezTo>
                  <a:pt x="74" y="62"/>
                  <a:pt x="74" y="62"/>
                  <a:pt x="73" y="62"/>
                </a:cubicBezTo>
                <a:cubicBezTo>
                  <a:pt x="74" y="62"/>
                  <a:pt x="73" y="62"/>
                  <a:pt x="74" y="62"/>
                </a:cubicBezTo>
                <a:cubicBezTo>
                  <a:pt x="74" y="62"/>
                  <a:pt x="74" y="62"/>
                  <a:pt x="74" y="62"/>
                </a:cubicBezTo>
                <a:cubicBezTo>
                  <a:pt x="74" y="62"/>
                  <a:pt x="73" y="62"/>
                  <a:pt x="73" y="62"/>
                </a:cubicBezTo>
                <a:cubicBezTo>
                  <a:pt x="72" y="62"/>
                  <a:pt x="72" y="62"/>
                  <a:pt x="72" y="62"/>
                </a:cubicBezTo>
                <a:cubicBezTo>
                  <a:pt x="72" y="62"/>
                  <a:pt x="73" y="62"/>
                  <a:pt x="72" y="62"/>
                </a:cubicBezTo>
                <a:cubicBezTo>
                  <a:pt x="73" y="62"/>
                  <a:pt x="72" y="62"/>
                  <a:pt x="72" y="62"/>
                </a:cubicBezTo>
                <a:cubicBezTo>
                  <a:pt x="73" y="62"/>
                  <a:pt x="73" y="62"/>
                  <a:pt x="73" y="62"/>
                </a:cubicBezTo>
                <a:cubicBezTo>
                  <a:pt x="73" y="62"/>
                  <a:pt x="73" y="62"/>
                  <a:pt x="72" y="62"/>
                </a:cubicBezTo>
                <a:cubicBezTo>
                  <a:pt x="72" y="62"/>
                  <a:pt x="72" y="62"/>
                  <a:pt x="72" y="62"/>
                </a:cubicBezTo>
                <a:cubicBezTo>
                  <a:pt x="72" y="62"/>
                  <a:pt x="72" y="62"/>
                  <a:pt x="72" y="62"/>
                </a:cubicBezTo>
                <a:cubicBezTo>
                  <a:pt x="71" y="62"/>
                  <a:pt x="71" y="62"/>
                  <a:pt x="71" y="62"/>
                </a:cubicBezTo>
                <a:cubicBezTo>
                  <a:pt x="71" y="62"/>
                  <a:pt x="71" y="61"/>
                  <a:pt x="72" y="61"/>
                </a:cubicBezTo>
                <a:cubicBezTo>
                  <a:pt x="71" y="61"/>
                  <a:pt x="72" y="61"/>
                  <a:pt x="72" y="61"/>
                </a:cubicBezTo>
                <a:cubicBezTo>
                  <a:pt x="72" y="61"/>
                  <a:pt x="72" y="61"/>
                  <a:pt x="72" y="61"/>
                </a:cubicBezTo>
                <a:cubicBezTo>
                  <a:pt x="72" y="61"/>
                  <a:pt x="71" y="61"/>
                  <a:pt x="72" y="62"/>
                </a:cubicBezTo>
                <a:cubicBezTo>
                  <a:pt x="72" y="61"/>
                  <a:pt x="73" y="62"/>
                  <a:pt x="73" y="61"/>
                </a:cubicBezTo>
                <a:cubicBezTo>
                  <a:pt x="74" y="61"/>
                  <a:pt x="72" y="61"/>
                  <a:pt x="72" y="61"/>
                </a:cubicBezTo>
                <a:cubicBezTo>
                  <a:pt x="72" y="61"/>
                  <a:pt x="73" y="61"/>
                  <a:pt x="73" y="61"/>
                </a:cubicBezTo>
                <a:cubicBezTo>
                  <a:pt x="72" y="61"/>
                  <a:pt x="71" y="61"/>
                  <a:pt x="71" y="61"/>
                </a:cubicBezTo>
                <a:cubicBezTo>
                  <a:pt x="71" y="61"/>
                  <a:pt x="71" y="61"/>
                  <a:pt x="71" y="61"/>
                </a:cubicBezTo>
                <a:cubicBezTo>
                  <a:pt x="70" y="61"/>
                  <a:pt x="70" y="61"/>
                  <a:pt x="70" y="61"/>
                </a:cubicBezTo>
                <a:cubicBezTo>
                  <a:pt x="71" y="61"/>
                  <a:pt x="70" y="61"/>
                  <a:pt x="71" y="61"/>
                </a:cubicBezTo>
                <a:cubicBezTo>
                  <a:pt x="71" y="61"/>
                  <a:pt x="70" y="61"/>
                  <a:pt x="70" y="61"/>
                </a:cubicBezTo>
                <a:cubicBezTo>
                  <a:pt x="71" y="61"/>
                  <a:pt x="71" y="61"/>
                  <a:pt x="71" y="61"/>
                </a:cubicBezTo>
                <a:cubicBezTo>
                  <a:pt x="71" y="61"/>
                  <a:pt x="71" y="61"/>
                  <a:pt x="71" y="61"/>
                </a:cubicBezTo>
                <a:cubicBezTo>
                  <a:pt x="71" y="61"/>
                  <a:pt x="72" y="61"/>
                  <a:pt x="72" y="61"/>
                </a:cubicBezTo>
                <a:cubicBezTo>
                  <a:pt x="72" y="61"/>
                  <a:pt x="71" y="61"/>
                  <a:pt x="70" y="61"/>
                </a:cubicBezTo>
                <a:cubicBezTo>
                  <a:pt x="70" y="61"/>
                  <a:pt x="70" y="61"/>
                  <a:pt x="70" y="61"/>
                </a:cubicBezTo>
                <a:cubicBezTo>
                  <a:pt x="70" y="61"/>
                  <a:pt x="70" y="61"/>
                  <a:pt x="70" y="61"/>
                </a:cubicBezTo>
                <a:cubicBezTo>
                  <a:pt x="70" y="61"/>
                  <a:pt x="70" y="61"/>
                  <a:pt x="70" y="61"/>
                </a:cubicBezTo>
                <a:cubicBezTo>
                  <a:pt x="70" y="61"/>
                  <a:pt x="70" y="61"/>
                  <a:pt x="70" y="61"/>
                </a:cubicBezTo>
                <a:cubicBezTo>
                  <a:pt x="70" y="60"/>
                  <a:pt x="71" y="61"/>
                  <a:pt x="72" y="60"/>
                </a:cubicBezTo>
                <a:cubicBezTo>
                  <a:pt x="72" y="60"/>
                  <a:pt x="73" y="60"/>
                  <a:pt x="73" y="60"/>
                </a:cubicBezTo>
                <a:cubicBezTo>
                  <a:pt x="72" y="60"/>
                  <a:pt x="70" y="60"/>
                  <a:pt x="69" y="60"/>
                </a:cubicBezTo>
                <a:cubicBezTo>
                  <a:pt x="69" y="61"/>
                  <a:pt x="69" y="60"/>
                  <a:pt x="69" y="60"/>
                </a:cubicBezTo>
                <a:cubicBezTo>
                  <a:pt x="70" y="60"/>
                  <a:pt x="69" y="60"/>
                  <a:pt x="69" y="60"/>
                </a:cubicBezTo>
                <a:cubicBezTo>
                  <a:pt x="70" y="60"/>
                  <a:pt x="70" y="60"/>
                  <a:pt x="70" y="60"/>
                </a:cubicBezTo>
                <a:cubicBezTo>
                  <a:pt x="70" y="60"/>
                  <a:pt x="69" y="60"/>
                  <a:pt x="69" y="60"/>
                </a:cubicBezTo>
                <a:cubicBezTo>
                  <a:pt x="69" y="60"/>
                  <a:pt x="70" y="60"/>
                  <a:pt x="71" y="60"/>
                </a:cubicBezTo>
                <a:cubicBezTo>
                  <a:pt x="71" y="60"/>
                  <a:pt x="70" y="60"/>
                  <a:pt x="69" y="60"/>
                </a:cubicBezTo>
                <a:cubicBezTo>
                  <a:pt x="70" y="60"/>
                  <a:pt x="70" y="60"/>
                  <a:pt x="70" y="60"/>
                </a:cubicBezTo>
                <a:cubicBezTo>
                  <a:pt x="69" y="60"/>
                  <a:pt x="69" y="60"/>
                  <a:pt x="68" y="60"/>
                </a:cubicBezTo>
                <a:cubicBezTo>
                  <a:pt x="69" y="60"/>
                  <a:pt x="69" y="60"/>
                  <a:pt x="69" y="60"/>
                </a:cubicBezTo>
                <a:cubicBezTo>
                  <a:pt x="69" y="60"/>
                  <a:pt x="69" y="60"/>
                  <a:pt x="69" y="60"/>
                </a:cubicBezTo>
                <a:cubicBezTo>
                  <a:pt x="69" y="60"/>
                  <a:pt x="69" y="60"/>
                  <a:pt x="69" y="60"/>
                </a:cubicBezTo>
                <a:cubicBezTo>
                  <a:pt x="70" y="60"/>
                  <a:pt x="72" y="60"/>
                  <a:pt x="73" y="60"/>
                </a:cubicBezTo>
                <a:cubicBezTo>
                  <a:pt x="72" y="60"/>
                  <a:pt x="72" y="60"/>
                  <a:pt x="72" y="60"/>
                </a:cubicBezTo>
                <a:cubicBezTo>
                  <a:pt x="73" y="60"/>
                  <a:pt x="73" y="60"/>
                  <a:pt x="73" y="60"/>
                </a:cubicBezTo>
                <a:cubicBezTo>
                  <a:pt x="72" y="60"/>
                  <a:pt x="70" y="60"/>
                  <a:pt x="70" y="60"/>
                </a:cubicBezTo>
                <a:cubicBezTo>
                  <a:pt x="70" y="60"/>
                  <a:pt x="71" y="60"/>
                  <a:pt x="71" y="60"/>
                </a:cubicBezTo>
                <a:cubicBezTo>
                  <a:pt x="71" y="60"/>
                  <a:pt x="69" y="60"/>
                  <a:pt x="70" y="60"/>
                </a:cubicBezTo>
                <a:cubicBezTo>
                  <a:pt x="69" y="60"/>
                  <a:pt x="69" y="60"/>
                  <a:pt x="69" y="60"/>
                </a:cubicBezTo>
                <a:cubicBezTo>
                  <a:pt x="69" y="60"/>
                  <a:pt x="69" y="60"/>
                  <a:pt x="69" y="60"/>
                </a:cubicBezTo>
                <a:cubicBezTo>
                  <a:pt x="69" y="59"/>
                  <a:pt x="70" y="59"/>
                  <a:pt x="70" y="59"/>
                </a:cubicBezTo>
                <a:cubicBezTo>
                  <a:pt x="69" y="59"/>
                  <a:pt x="69" y="59"/>
                  <a:pt x="69" y="59"/>
                </a:cubicBezTo>
                <a:cubicBezTo>
                  <a:pt x="69" y="59"/>
                  <a:pt x="70" y="59"/>
                  <a:pt x="71" y="59"/>
                </a:cubicBezTo>
                <a:cubicBezTo>
                  <a:pt x="71" y="59"/>
                  <a:pt x="69" y="59"/>
                  <a:pt x="69" y="59"/>
                </a:cubicBezTo>
                <a:cubicBezTo>
                  <a:pt x="70" y="59"/>
                  <a:pt x="70" y="59"/>
                  <a:pt x="70" y="59"/>
                </a:cubicBezTo>
                <a:cubicBezTo>
                  <a:pt x="70" y="59"/>
                  <a:pt x="69" y="59"/>
                  <a:pt x="69" y="59"/>
                </a:cubicBezTo>
                <a:cubicBezTo>
                  <a:pt x="69" y="59"/>
                  <a:pt x="69" y="59"/>
                  <a:pt x="69" y="59"/>
                </a:cubicBezTo>
                <a:cubicBezTo>
                  <a:pt x="70" y="59"/>
                  <a:pt x="71" y="59"/>
                  <a:pt x="72" y="59"/>
                </a:cubicBezTo>
                <a:cubicBezTo>
                  <a:pt x="69" y="59"/>
                  <a:pt x="69" y="59"/>
                  <a:pt x="69" y="59"/>
                </a:cubicBezTo>
                <a:cubicBezTo>
                  <a:pt x="69" y="59"/>
                  <a:pt x="70" y="59"/>
                  <a:pt x="70" y="59"/>
                </a:cubicBezTo>
                <a:cubicBezTo>
                  <a:pt x="70" y="59"/>
                  <a:pt x="69" y="59"/>
                  <a:pt x="70" y="59"/>
                </a:cubicBezTo>
                <a:cubicBezTo>
                  <a:pt x="70" y="59"/>
                  <a:pt x="70" y="59"/>
                  <a:pt x="70" y="59"/>
                </a:cubicBezTo>
                <a:cubicBezTo>
                  <a:pt x="70" y="59"/>
                  <a:pt x="70" y="59"/>
                  <a:pt x="70" y="59"/>
                </a:cubicBezTo>
                <a:cubicBezTo>
                  <a:pt x="70" y="59"/>
                  <a:pt x="70" y="59"/>
                  <a:pt x="70" y="59"/>
                </a:cubicBezTo>
                <a:cubicBezTo>
                  <a:pt x="71" y="59"/>
                  <a:pt x="69" y="59"/>
                  <a:pt x="69" y="59"/>
                </a:cubicBezTo>
                <a:cubicBezTo>
                  <a:pt x="69" y="59"/>
                  <a:pt x="70" y="59"/>
                  <a:pt x="70" y="59"/>
                </a:cubicBezTo>
                <a:cubicBezTo>
                  <a:pt x="70" y="59"/>
                  <a:pt x="70" y="58"/>
                  <a:pt x="69" y="58"/>
                </a:cubicBezTo>
                <a:cubicBezTo>
                  <a:pt x="69" y="58"/>
                  <a:pt x="69" y="58"/>
                  <a:pt x="70" y="58"/>
                </a:cubicBezTo>
                <a:cubicBezTo>
                  <a:pt x="69" y="58"/>
                  <a:pt x="69" y="58"/>
                  <a:pt x="69" y="58"/>
                </a:cubicBezTo>
                <a:cubicBezTo>
                  <a:pt x="69" y="58"/>
                  <a:pt x="69" y="58"/>
                  <a:pt x="69" y="58"/>
                </a:cubicBezTo>
                <a:cubicBezTo>
                  <a:pt x="69" y="58"/>
                  <a:pt x="70" y="58"/>
                  <a:pt x="70" y="58"/>
                </a:cubicBezTo>
                <a:cubicBezTo>
                  <a:pt x="70" y="58"/>
                  <a:pt x="71" y="58"/>
                  <a:pt x="71" y="58"/>
                </a:cubicBezTo>
                <a:cubicBezTo>
                  <a:pt x="71" y="58"/>
                  <a:pt x="70" y="58"/>
                  <a:pt x="69" y="58"/>
                </a:cubicBezTo>
                <a:cubicBezTo>
                  <a:pt x="69" y="58"/>
                  <a:pt x="69" y="58"/>
                  <a:pt x="69" y="58"/>
                </a:cubicBezTo>
                <a:cubicBezTo>
                  <a:pt x="69" y="58"/>
                  <a:pt x="69" y="58"/>
                  <a:pt x="69" y="58"/>
                </a:cubicBezTo>
                <a:cubicBezTo>
                  <a:pt x="70" y="58"/>
                  <a:pt x="70" y="58"/>
                  <a:pt x="70" y="58"/>
                </a:cubicBezTo>
                <a:cubicBezTo>
                  <a:pt x="70" y="58"/>
                  <a:pt x="70" y="58"/>
                  <a:pt x="70" y="58"/>
                </a:cubicBezTo>
                <a:cubicBezTo>
                  <a:pt x="70" y="58"/>
                  <a:pt x="70" y="58"/>
                  <a:pt x="70" y="58"/>
                </a:cubicBezTo>
                <a:cubicBezTo>
                  <a:pt x="70" y="58"/>
                  <a:pt x="70" y="58"/>
                  <a:pt x="70" y="58"/>
                </a:cubicBezTo>
                <a:cubicBezTo>
                  <a:pt x="70" y="58"/>
                  <a:pt x="71" y="58"/>
                  <a:pt x="71" y="58"/>
                </a:cubicBezTo>
                <a:cubicBezTo>
                  <a:pt x="71" y="58"/>
                  <a:pt x="71" y="58"/>
                  <a:pt x="71" y="58"/>
                </a:cubicBezTo>
                <a:cubicBezTo>
                  <a:pt x="71" y="58"/>
                  <a:pt x="71" y="58"/>
                  <a:pt x="72" y="58"/>
                </a:cubicBezTo>
                <a:cubicBezTo>
                  <a:pt x="71" y="58"/>
                  <a:pt x="71" y="58"/>
                  <a:pt x="71" y="58"/>
                </a:cubicBezTo>
                <a:cubicBezTo>
                  <a:pt x="72" y="58"/>
                  <a:pt x="72" y="58"/>
                  <a:pt x="72" y="58"/>
                </a:cubicBezTo>
                <a:cubicBezTo>
                  <a:pt x="72" y="58"/>
                  <a:pt x="72" y="58"/>
                  <a:pt x="72" y="58"/>
                </a:cubicBezTo>
                <a:cubicBezTo>
                  <a:pt x="72" y="58"/>
                  <a:pt x="71" y="58"/>
                  <a:pt x="71" y="58"/>
                </a:cubicBezTo>
                <a:cubicBezTo>
                  <a:pt x="71" y="58"/>
                  <a:pt x="70" y="58"/>
                  <a:pt x="70" y="58"/>
                </a:cubicBezTo>
                <a:cubicBezTo>
                  <a:pt x="70" y="58"/>
                  <a:pt x="70" y="58"/>
                  <a:pt x="70" y="58"/>
                </a:cubicBezTo>
                <a:cubicBezTo>
                  <a:pt x="69" y="58"/>
                  <a:pt x="69" y="58"/>
                  <a:pt x="69" y="58"/>
                </a:cubicBezTo>
                <a:cubicBezTo>
                  <a:pt x="69" y="58"/>
                  <a:pt x="69" y="58"/>
                  <a:pt x="70" y="58"/>
                </a:cubicBezTo>
                <a:cubicBezTo>
                  <a:pt x="69" y="58"/>
                  <a:pt x="70" y="57"/>
                  <a:pt x="70" y="57"/>
                </a:cubicBezTo>
                <a:cubicBezTo>
                  <a:pt x="70" y="57"/>
                  <a:pt x="69" y="58"/>
                  <a:pt x="69" y="57"/>
                </a:cubicBezTo>
                <a:cubicBezTo>
                  <a:pt x="69" y="57"/>
                  <a:pt x="69" y="57"/>
                  <a:pt x="69" y="57"/>
                </a:cubicBezTo>
                <a:cubicBezTo>
                  <a:pt x="69" y="57"/>
                  <a:pt x="69" y="57"/>
                  <a:pt x="69" y="57"/>
                </a:cubicBezTo>
                <a:cubicBezTo>
                  <a:pt x="69" y="57"/>
                  <a:pt x="69" y="57"/>
                  <a:pt x="69" y="57"/>
                </a:cubicBezTo>
                <a:cubicBezTo>
                  <a:pt x="69" y="57"/>
                  <a:pt x="69" y="57"/>
                  <a:pt x="69" y="57"/>
                </a:cubicBezTo>
                <a:cubicBezTo>
                  <a:pt x="69" y="57"/>
                  <a:pt x="68" y="57"/>
                  <a:pt x="68" y="57"/>
                </a:cubicBezTo>
                <a:cubicBezTo>
                  <a:pt x="68" y="57"/>
                  <a:pt x="69" y="57"/>
                  <a:pt x="69" y="57"/>
                </a:cubicBezTo>
                <a:cubicBezTo>
                  <a:pt x="69" y="57"/>
                  <a:pt x="68" y="57"/>
                  <a:pt x="68" y="57"/>
                </a:cubicBezTo>
                <a:cubicBezTo>
                  <a:pt x="69" y="57"/>
                  <a:pt x="69" y="57"/>
                  <a:pt x="69" y="57"/>
                </a:cubicBezTo>
                <a:cubicBezTo>
                  <a:pt x="69" y="57"/>
                  <a:pt x="69" y="57"/>
                  <a:pt x="69" y="57"/>
                </a:cubicBezTo>
                <a:cubicBezTo>
                  <a:pt x="69" y="57"/>
                  <a:pt x="69" y="57"/>
                  <a:pt x="69" y="57"/>
                </a:cubicBezTo>
                <a:cubicBezTo>
                  <a:pt x="69" y="57"/>
                  <a:pt x="68" y="57"/>
                  <a:pt x="67" y="57"/>
                </a:cubicBezTo>
                <a:cubicBezTo>
                  <a:pt x="68" y="57"/>
                  <a:pt x="68" y="57"/>
                  <a:pt x="68" y="57"/>
                </a:cubicBezTo>
                <a:cubicBezTo>
                  <a:pt x="68" y="57"/>
                  <a:pt x="68" y="57"/>
                  <a:pt x="68" y="57"/>
                </a:cubicBezTo>
                <a:cubicBezTo>
                  <a:pt x="69" y="57"/>
                  <a:pt x="68" y="57"/>
                  <a:pt x="69" y="57"/>
                </a:cubicBezTo>
                <a:cubicBezTo>
                  <a:pt x="69" y="57"/>
                  <a:pt x="69" y="57"/>
                  <a:pt x="70" y="57"/>
                </a:cubicBezTo>
                <a:cubicBezTo>
                  <a:pt x="69" y="57"/>
                  <a:pt x="69" y="57"/>
                  <a:pt x="69" y="57"/>
                </a:cubicBezTo>
                <a:cubicBezTo>
                  <a:pt x="69" y="57"/>
                  <a:pt x="69" y="57"/>
                  <a:pt x="70" y="57"/>
                </a:cubicBezTo>
                <a:cubicBezTo>
                  <a:pt x="69" y="57"/>
                  <a:pt x="69" y="57"/>
                  <a:pt x="69" y="57"/>
                </a:cubicBezTo>
                <a:cubicBezTo>
                  <a:pt x="69" y="57"/>
                  <a:pt x="69" y="57"/>
                  <a:pt x="69" y="57"/>
                </a:cubicBezTo>
                <a:cubicBezTo>
                  <a:pt x="69" y="57"/>
                  <a:pt x="69" y="57"/>
                  <a:pt x="69" y="57"/>
                </a:cubicBezTo>
                <a:cubicBezTo>
                  <a:pt x="69" y="57"/>
                  <a:pt x="69" y="57"/>
                  <a:pt x="69" y="57"/>
                </a:cubicBezTo>
                <a:cubicBezTo>
                  <a:pt x="69" y="56"/>
                  <a:pt x="69" y="56"/>
                  <a:pt x="69" y="56"/>
                </a:cubicBezTo>
                <a:cubicBezTo>
                  <a:pt x="69" y="56"/>
                  <a:pt x="69" y="56"/>
                  <a:pt x="69" y="56"/>
                </a:cubicBezTo>
                <a:cubicBezTo>
                  <a:pt x="69" y="56"/>
                  <a:pt x="68" y="56"/>
                  <a:pt x="68" y="56"/>
                </a:cubicBezTo>
                <a:cubicBezTo>
                  <a:pt x="68" y="56"/>
                  <a:pt x="68" y="56"/>
                  <a:pt x="68" y="56"/>
                </a:cubicBezTo>
                <a:cubicBezTo>
                  <a:pt x="69" y="56"/>
                  <a:pt x="69" y="56"/>
                  <a:pt x="69" y="56"/>
                </a:cubicBezTo>
                <a:cubicBezTo>
                  <a:pt x="67" y="56"/>
                  <a:pt x="69" y="56"/>
                  <a:pt x="67" y="56"/>
                </a:cubicBezTo>
                <a:cubicBezTo>
                  <a:pt x="68" y="56"/>
                  <a:pt x="68" y="56"/>
                  <a:pt x="68" y="56"/>
                </a:cubicBezTo>
                <a:cubicBezTo>
                  <a:pt x="69" y="56"/>
                  <a:pt x="69" y="56"/>
                  <a:pt x="69" y="56"/>
                </a:cubicBezTo>
                <a:cubicBezTo>
                  <a:pt x="69" y="56"/>
                  <a:pt x="68" y="56"/>
                  <a:pt x="69" y="56"/>
                </a:cubicBezTo>
                <a:close/>
                <a:moveTo>
                  <a:pt x="69" y="57"/>
                </a:moveTo>
                <a:cubicBezTo>
                  <a:pt x="68" y="57"/>
                  <a:pt x="69" y="57"/>
                  <a:pt x="69" y="57"/>
                </a:cubicBezTo>
                <a:cubicBezTo>
                  <a:pt x="69" y="57"/>
                  <a:pt x="69" y="57"/>
                  <a:pt x="69" y="57"/>
                </a:cubicBezTo>
                <a:close/>
                <a:moveTo>
                  <a:pt x="70" y="58"/>
                </a:moveTo>
                <a:cubicBezTo>
                  <a:pt x="70" y="58"/>
                  <a:pt x="70" y="58"/>
                  <a:pt x="70" y="58"/>
                </a:cubicBezTo>
                <a:cubicBezTo>
                  <a:pt x="70" y="58"/>
                  <a:pt x="70" y="58"/>
                  <a:pt x="70" y="58"/>
                </a:cubicBezTo>
                <a:close/>
                <a:moveTo>
                  <a:pt x="74" y="61"/>
                </a:moveTo>
                <a:cubicBezTo>
                  <a:pt x="74" y="61"/>
                  <a:pt x="74" y="61"/>
                  <a:pt x="74" y="61"/>
                </a:cubicBezTo>
                <a:cubicBezTo>
                  <a:pt x="74" y="61"/>
                  <a:pt x="74" y="61"/>
                  <a:pt x="74" y="61"/>
                </a:cubicBezTo>
                <a:close/>
                <a:moveTo>
                  <a:pt x="74" y="61"/>
                </a:moveTo>
                <a:cubicBezTo>
                  <a:pt x="74" y="61"/>
                  <a:pt x="74" y="61"/>
                  <a:pt x="74" y="61"/>
                </a:cubicBezTo>
                <a:cubicBezTo>
                  <a:pt x="74" y="61"/>
                  <a:pt x="74" y="61"/>
                  <a:pt x="74" y="61"/>
                </a:cubicBezTo>
                <a:cubicBezTo>
                  <a:pt x="73" y="61"/>
                  <a:pt x="74" y="61"/>
                  <a:pt x="74" y="61"/>
                </a:cubicBezTo>
                <a:close/>
                <a:moveTo>
                  <a:pt x="73" y="53"/>
                </a:moveTo>
                <a:cubicBezTo>
                  <a:pt x="73" y="53"/>
                  <a:pt x="73" y="53"/>
                  <a:pt x="73" y="53"/>
                </a:cubicBezTo>
                <a:cubicBezTo>
                  <a:pt x="73" y="53"/>
                  <a:pt x="73" y="53"/>
                  <a:pt x="73" y="53"/>
                </a:cubicBezTo>
                <a:close/>
                <a:moveTo>
                  <a:pt x="69" y="58"/>
                </a:moveTo>
                <a:cubicBezTo>
                  <a:pt x="70" y="58"/>
                  <a:pt x="70" y="58"/>
                  <a:pt x="70" y="58"/>
                </a:cubicBezTo>
                <a:cubicBezTo>
                  <a:pt x="70" y="58"/>
                  <a:pt x="70" y="58"/>
                  <a:pt x="69" y="58"/>
                </a:cubicBezTo>
                <a:close/>
                <a:moveTo>
                  <a:pt x="68" y="56"/>
                </a:moveTo>
                <a:cubicBezTo>
                  <a:pt x="68" y="56"/>
                  <a:pt x="68" y="56"/>
                  <a:pt x="68" y="56"/>
                </a:cubicBezTo>
                <a:cubicBezTo>
                  <a:pt x="68" y="56"/>
                  <a:pt x="68" y="56"/>
                  <a:pt x="68" y="56"/>
                </a:cubicBezTo>
                <a:close/>
                <a:moveTo>
                  <a:pt x="69" y="61"/>
                </a:moveTo>
                <a:cubicBezTo>
                  <a:pt x="69" y="61"/>
                  <a:pt x="70" y="61"/>
                  <a:pt x="70" y="61"/>
                </a:cubicBezTo>
                <a:cubicBezTo>
                  <a:pt x="70" y="61"/>
                  <a:pt x="69" y="61"/>
                  <a:pt x="69" y="61"/>
                </a:cubicBezTo>
                <a:close/>
                <a:moveTo>
                  <a:pt x="74" y="62"/>
                </a:moveTo>
                <a:cubicBezTo>
                  <a:pt x="74" y="62"/>
                  <a:pt x="74" y="62"/>
                  <a:pt x="74" y="62"/>
                </a:cubicBezTo>
                <a:cubicBezTo>
                  <a:pt x="74" y="62"/>
                  <a:pt x="74" y="62"/>
                  <a:pt x="74" y="62"/>
                </a:cubicBezTo>
                <a:cubicBezTo>
                  <a:pt x="74" y="62"/>
                  <a:pt x="74" y="62"/>
                  <a:pt x="74" y="62"/>
                </a:cubicBezTo>
                <a:close/>
                <a:moveTo>
                  <a:pt x="71" y="62"/>
                </a:moveTo>
                <a:cubicBezTo>
                  <a:pt x="71" y="62"/>
                  <a:pt x="71" y="62"/>
                  <a:pt x="71" y="62"/>
                </a:cubicBezTo>
                <a:cubicBezTo>
                  <a:pt x="72" y="62"/>
                  <a:pt x="72" y="62"/>
                  <a:pt x="72" y="62"/>
                </a:cubicBezTo>
                <a:cubicBezTo>
                  <a:pt x="72" y="62"/>
                  <a:pt x="72" y="62"/>
                  <a:pt x="71" y="62"/>
                </a:cubicBezTo>
                <a:close/>
                <a:moveTo>
                  <a:pt x="73" y="62"/>
                </a:moveTo>
                <a:cubicBezTo>
                  <a:pt x="72" y="62"/>
                  <a:pt x="73" y="62"/>
                  <a:pt x="73" y="62"/>
                </a:cubicBezTo>
                <a:cubicBezTo>
                  <a:pt x="73" y="62"/>
                  <a:pt x="73" y="62"/>
                  <a:pt x="73" y="62"/>
                </a:cubicBezTo>
                <a:cubicBezTo>
                  <a:pt x="73" y="62"/>
                  <a:pt x="73" y="62"/>
                  <a:pt x="73" y="62"/>
                </a:cubicBezTo>
                <a:close/>
                <a:moveTo>
                  <a:pt x="73" y="62"/>
                </a:moveTo>
                <a:cubicBezTo>
                  <a:pt x="73" y="62"/>
                  <a:pt x="73" y="62"/>
                  <a:pt x="73" y="62"/>
                </a:cubicBezTo>
                <a:cubicBezTo>
                  <a:pt x="73" y="62"/>
                  <a:pt x="73" y="62"/>
                  <a:pt x="73" y="62"/>
                </a:cubicBezTo>
                <a:close/>
                <a:moveTo>
                  <a:pt x="74" y="62"/>
                </a:moveTo>
                <a:cubicBezTo>
                  <a:pt x="74" y="62"/>
                  <a:pt x="74" y="62"/>
                  <a:pt x="74" y="62"/>
                </a:cubicBezTo>
                <a:cubicBezTo>
                  <a:pt x="75" y="62"/>
                  <a:pt x="74" y="61"/>
                  <a:pt x="74" y="62"/>
                </a:cubicBezTo>
                <a:close/>
                <a:moveTo>
                  <a:pt x="71" y="62"/>
                </a:moveTo>
                <a:cubicBezTo>
                  <a:pt x="72" y="62"/>
                  <a:pt x="72" y="62"/>
                  <a:pt x="72" y="62"/>
                </a:cubicBezTo>
                <a:cubicBezTo>
                  <a:pt x="72" y="62"/>
                  <a:pt x="72" y="62"/>
                  <a:pt x="72" y="62"/>
                </a:cubicBezTo>
                <a:lnTo>
                  <a:pt x="71" y="62"/>
                </a:lnTo>
                <a:close/>
                <a:moveTo>
                  <a:pt x="72" y="62"/>
                </a:moveTo>
                <a:cubicBezTo>
                  <a:pt x="72" y="62"/>
                  <a:pt x="72" y="62"/>
                  <a:pt x="72" y="62"/>
                </a:cubicBezTo>
                <a:cubicBezTo>
                  <a:pt x="72" y="62"/>
                  <a:pt x="72" y="62"/>
                  <a:pt x="72" y="62"/>
                </a:cubicBezTo>
                <a:cubicBezTo>
                  <a:pt x="72" y="62"/>
                  <a:pt x="72" y="62"/>
                  <a:pt x="72" y="62"/>
                </a:cubicBezTo>
                <a:close/>
                <a:moveTo>
                  <a:pt x="72" y="62"/>
                </a:moveTo>
                <a:cubicBezTo>
                  <a:pt x="72" y="62"/>
                  <a:pt x="72" y="62"/>
                  <a:pt x="72" y="62"/>
                </a:cubicBezTo>
                <a:cubicBezTo>
                  <a:pt x="72" y="62"/>
                  <a:pt x="72" y="62"/>
                  <a:pt x="72" y="62"/>
                </a:cubicBezTo>
                <a:close/>
                <a:moveTo>
                  <a:pt x="71" y="62"/>
                </a:moveTo>
                <a:cubicBezTo>
                  <a:pt x="71" y="62"/>
                  <a:pt x="71" y="62"/>
                  <a:pt x="71" y="62"/>
                </a:cubicBezTo>
                <a:cubicBezTo>
                  <a:pt x="71" y="62"/>
                  <a:pt x="71" y="62"/>
                  <a:pt x="71" y="62"/>
                </a:cubicBezTo>
                <a:close/>
                <a:moveTo>
                  <a:pt x="72" y="61"/>
                </a:moveTo>
                <a:cubicBezTo>
                  <a:pt x="72" y="61"/>
                  <a:pt x="72" y="61"/>
                  <a:pt x="72" y="61"/>
                </a:cubicBezTo>
                <a:cubicBezTo>
                  <a:pt x="72" y="61"/>
                  <a:pt x="71" y="61"/>
                  <a:pt x="72" y="61"/>
                </a:cubicBezTo>
                <a:cubicBezTo>
                  <a:pt x="72" y="61"/>
                  <a:pt x="72" y="61"/>
                  <a:pt x="72" y="61"/>
                </a:cubicBezTo>
                <a:close/>
                <a:moveTo>
                  <a:pt x="71" y="61"/>
                </a:moveTo>
                <a:cubicBezTo>
                  <a:pt x="71" y="61"/>
                  <a:pt x="71" y="61"/>
                  <a:pt x="71" y="61"/>
                </a:cubicBezTo>
                <a:cubicBezTo>
                  <a:pt x="70" y="61"/>
                  <a:pt x="70" y="61"/>
                  <a:pt x="70" y="61"/>
                </a:cubicBezTo>
                <a:lnTo>
                  <a:pt x="71" y="61"/>
                </a:lnTo>
                <a:close/>
                <a:moveTo>
                  <a:pt x="70" y="61"/>
                </a:moveTo>
                <a:cubicBezTo>
                  <a:pt x="70" y="61"/>
                  <a:pt x="70" y="61"/>
                  <a:pt x="70" y="61"/>
                </a:cubicBezTo>
                <a:cubicBezTo>
                  <a:pt x="70" y="61"/>
                  <a:pt x="70" y="61"/>
                  <a:pt x="70" y="61"/>
                </a:cubicBezTo>
                <a:close/>
                <a:moveTo>
                  <a:pt x="71" y="60"/>
                </a:moveTo>
                <a:cubicBezTo>
                  <a:pt x="71" y="60"/>
                  <a:pt x="71" y="60"/>
                  <a:pt x="71" y="60"/>
                </a:cubicBezTo>
                <a:cubicBezTo>
                  <a:pt x="72" y="60"/>
                  <a:pt x="72" y="60"/>
                  <a:pt x="72" y="60"/>
                </a:cubicBezTo>
                <a:lnTo>
                  <a:pt x="71" y="60"/>
                </a:lnTo>
                <a:close/>
                <a:moveTo>
                  <a:pt x="69" y="60"/>
                </a:moveTo>
                <a:cubicBezTo>
                  <a:pt x="68" y="60"/>
                  <a:pt x="69" y="60"/>
                  <a:pt x="69" y="60"/>
                </a:cubicBezTo>
                <a:cubicBezTo>
                  <a:pt x="69" y="60"/>
                  <a:pt x="69" y="60"/>
                  <a:pt x="69" y="60"/>
                </a:cubicBezTo>
                <a:cubicBezTo>
                  <a:pt x="69" y="60"/>
                  <a:pt x="69" y="60"/>
                  <a:pt x="69" y="60"/>
                </a:cubicBezTo>
                <a:close/>
                <a:moveTo>
                  <a:pt x="69" y="60"/>
                </a:moveTo>
                <a:cubicBezTo>
                  <a:pt x="69" y="60"/>
                  <a:pt x="69" y="60"/>
                  <a:pt x="70" y="60"/>
                </a:cubicBezTo>
                <a:cubicBezTo>
                  <a:pt x="69" y="60"/>
                  <a:pt x="69" y="60"/>
                  <a:pt x="69" y="60"/>
                </a:cubicBezTo>
                <a:close/>
                <a:moveTo>
                  <a:pt x="73" y="51"/>
                </a:moveTo>
                <a:cubicBezTo>
                  <a:pt x="73" y="51"/>
                  <a:pt x="73" y="51"/>
                  <a:pt x="73" y="51"/>
                </a:cubicBezTo>
                <a:cubicBezTo>
                  <a:pt x="73" y="51"/>
                  <a:pt x="73" y="51"/>
                  <a:pt x="73" y="51"/>
                </a:cubicBezTo>
                <a:close/>
                <a:moveTo>
                  <a:pt x="72" y="51"/>
                </a:moveTo>
                <a:cubicBezTo>
                  <a:pt x="73" y="51"/>
                  <a:pt x="73" y="51"/>
                  <a:pt x="73" y="51"/>
                </a:cubicBezTo>
                <a:cubicBezTo>
                  <a:pt x="72" y="51"/>
                  <a:pt x="72" y="51"/>
                  <a:pt x="72" y="51"/>
                </a:cubicBezTo>
                <a:cubicBezTo>
                  <a:pt x="72" y="51"/>
                  <a:pt x="73" y="51"/>
                  <a:pt x="72" y="51"/>
                </a:cubicBezTo>
                <a:close/>
                <a:moveTo>
                  <a:pt x="68" y="57"/>
                </a:moveTo>
                <a:cubicBezTo>
                  <a:pt x="68" y="57"/>
                  <a:pt x="68" y="57"/>
                  <a:pt x="68" y="57"/>
                </a:cubicBezTo>
                <a:cubicBezTo>
                  <a:pt x="68" y="57"/>
                  <a:pt x="68" y="57"/>
                  <a:pt x="68" y="57"/>
                </a:cubicBezTo>
                <a:close/>
                <a:moveTo>
                  <a:pt x="68" y="56"/>
                </a:moveTo>
                <a:cubicBezTo>
                  <a:pt x="68" y="56"/>
                  <a:pt x="68" y="56"/>
                  <a:pt x="68" y="56"/>
                </a:cubicBezTo>
                <a:cubicBezTo>
                  <a:pt x="69" y="56"/>
                  <a:pt x="69" y="56"/>
                  <a:pt x="69" y="56"/>
                </a:cubicBezTo>
                <a:lnTo>
                  <a:pt x="68" y="56"/>
                </a:lnTo>
                <a:close/>
                <a:moveTo>
                  <a:pt x="67" y="56"/>
                </a:moveTo>
                <a:cubicBezTo>
                  <a:pt x="67" y="56"/>
                  <a:pt x="67" y="56"/>
                  <a:pt x="67" y="56"/>
                </a:cubicBezTo>
                <a:cubicBezTo>
                  <a:pt x="67" y="56"/>
                  <a:pt x="68" y="56"/>
                  <a:pt x="67" y="56"/>
                </a:cubicBezTo>
                <a:close/>
                <a:moveTo>
                  <a:pt x="54" y="64"/>
                </a:moveTo>
                <a:cubicBezTo>
                  <a:pt x="54" y="64"/>
                  <a:pt x="54" y="65"/>
                  <a:pt x="54" y="65"/>
                </a:cubicBezTo>
                <a:cubicBezTo>
                  <a:pt x="54" y="65"/>
                  <a:pt x="54" y="64"/>
                  <a:pt x="54" y="64"/>
                </a:cubicBezTo>
                <a:close/>
                <a:moveTo>
                  <a:pt x="54" y="64"/>
                </a:moveTo>
                <a:cubicBezTo>
                  <a:pt x="54" y="64"/>
                  <a:pt x="54" y="64"/>
                  <a:pt x="54" y="64"/>
                </a:cubicBezTo>
                <a:cubicBezTo>
                  <a:pt x="54" y="63"/>
                  <a:pt x="54" y="63"/>
                  <a:pt x="54" y="63"/>
                </a:cubicBezTo>
                <a:lnTo>
                  <a:pt x="54" y="64"/>
                </a:lnTo>
                <a:close/>
                <a:moveTo>
                  <a:pt x="55" y="64"/>
                </a:moveTo>
                <a:cubicBezTo>
                  <a:pt x="55" y="63"/>
                  <a:pt x="54" y="64"/>
                  <a:pt x="54" y="63"/>
                </a:cubicBezTo>
                <a:cubicBezTo>
                  <a:pt x="54" y="63"/>
                  <a:pt x="54" y="63"/>
                  <a:pt x="54" y="63"/>
                </a:cubicBezTo>
                <a:cubicBezTo>
                  <a:pt x="54" y="64"/>
                  <a:pt x="54" y="64"/>
                  <a:pt x="54" y="64"/>
                </a:cubicBezTo>
                <a:cubicBezTo>
                  <a:pt x="54" y="64"/>
                  <a:pt x="55" y="63"/>
                  <a:pt x="55" y="64"/>
                </a:cubicBezTo>
                <a:close/>
                <a:moveTo>
                  <a:pt x="55" y="65"/>
                </a:moveTo>
                <a:cubicBezTo>
                  <a:pt x="55" y="65"/>
                  <a:pt x="55" y="65"/>
                  <a:pt x="55" y="65"/>
                </a:cubicBezTo>
                <a:cubicBezTo>
                  <a:pt x="55" y="65"/>
                  <a:pt x="55" y="65"/>
                  <a:pt x="55" y="65"/>
                </a:cubicBezTo>
                <a:cubicBezTo>
                  <a:pt x="55" y="65"/>
                  <a:pt x="55" y="65"/>
                  <a:pt x="55" y="65"/>
                </a:cubicBezTo>
                <a:close/>
                <a:moveTo>
                  <a:pt x="55" y="65"/>
                </a:moveTo>
                <a:cubicBezTo>
                  <a:pt x="55" y="65"/>
                  <a:pt x="55" y="65"/>
                  <a:pt x="55" y="65"/>
                </a:cubicBezTo>
                <a:close/>
                <a:moveTo>
                  <a:pt x="55" y="65"/>
                </a:moveTo>
                <a:cubicBezTo>
                  <a:pt x="55" y="65"/>
                  <a:pt x="55" y="65"/>
                  <a:pt x="55" y="65"/>
                </a:cubicBezTo>
                <a:cubicBezTo>
                  <a:pt x="55" y="65"/>
                  <a:pt x="55" y="65"/>
                  <a:pt x="55" y="66"/>
                </a:cubicBezTo>
                <a:cubicBezTo>
                  <a:pt x="55" y="65"/>
                  <a:pt x="55" y="65"/>
                  <a:pt x="55" y="65"/>
                </a:cubicBezTo>
                <a:close/>
                <a:moveTo>
                  <a:pt x="55" y="65"/>
                </a:moveTo>
                <a:cubicBezTo>
                  <a:pt x="55" y="65"/>
                  <a:pt x="55" y="65"/>
                  <a:pt x="55" y="65"/>
                </a:cubicBezTo>
                <a:cubicBezTo>
                  <a:pt x="55" y="65"/>
                  <a:pt x="55" y="65"/>
                  <a:pt x="55" y="65"/>
                </a:cubicBezTo>
                <a:close/>
                <a:moveTo>
                  <a:pt x="55" y="65"/>
                </a:moveTo>
                <a:cubicBezTo>
                  <a:pt x="55" y="65"/>
                  <a:pt x="55" y="65"/>
                  <a:pt x="55" y="65"/>
                </a:cubicBezTo>
                <a:cubicBezTo>
                  <a:pt x="55" y="64"/>
                  <a:pt x="55" y="64"/>
                  <a:pt x="55" y="65"/>
                </a:cubicBezTo>
                <a:cubicBezTo>
                  <a:pt x="55" y="64"/>
                  <a:pt x="55" y="65"/>
                  <a:pt x="55" y="65"/>
                </a:cubicBezTo>
                <a:close/>
                <a:moveTo>
                  <a:pt x="55" y="65"/>
                </a:moveTo>
                <a:cubicBezTo>
                  <a:pt x="55" y="65"/>
                  <a:pt x="55" y="64"/>
                  <a:pt x="55" y="64"/>
                </a:cubicBezTo>
                <a:cubicBezTo>
                  <a:pt x="55" y="64"/>
                  <a:pt x="55" y="65"/>
                  <a:pt x="55" y="65"/>
                </a:cubicBezTo>
                <a:close/>
                <a:moveTo>
                  <a:pt x="55" y="63"/>
                </a:moveTo>
                <a:cubicBezTo>
                  <a:pt x="55" y="63"/>
                  <a:pt x="55" y="63"/>
                  <a:pt x="55" y="63"/>
                </a:cubicBezTo>
                <a:cubicBezTo>
                  <a:pt x="55" y="63"/>
                  <a:pt x="55" y="63"/>
                  <a:pt x="55" y="63"/>
                </a:cubicBezTo>
                <a:cubicBezTo>
                  <a:pt x="55" y="63"/>
                  <a:pt x="55" y="63"/>
                  <a:pt x="55" y="63"/>
                </a:cubicBezTo>
                <a:close/>
                <a:moveTo>
                  <a:pt x="55" y="65"/>
                </a:moveTo>
                <a:cubicBezTo>
                  <a:pt x="55" y="65"/>
                  <a:pt x="55" y="65"/>
                  <a:pt x="55" y="65"/>
                </a:cubicBezTo>
                <a:cubicBezTo>
                  <a:pt x="55" y="65"/>
                  <a:pt x="55" y="65"/>
                  <a:pt x="55" y="65"/>
                </a:cubicBezTo>
                <a:cubicBezTo>
                  <a:pt x="55" y="65"/>
                  <a:pt x="55" y="65"/>
                  <a:pt x="55" y="65"/>
                </a:cubicBezTo>
                <a:close/>
                <a:moveTo>
                  <a:pt x="55" y="65"/>
                </a:moveTo>
                <a:cubicBezTo>
                  <a:pt x="55" y="65"/>
                  <a:pt x="55" y="65"/>
                  <a:pt x="55" y="65"/>
                </a:cubicBezTo>
                <a:cubicBezTo>
                  <a:pt x="55" y="65"/>
                  <a:pt x="55" y="65"/>
                  <a:pt x="55" y="65"/>
                </a:cubicBezTo>
                <a:close/>
                <a:moveTo>
                  <a:pt x="55" y="64"/>
                </a:moveTo>
                <a:cubicBezTo>
                  <a:pt x="55" y="64"/>
                  <a:pt x="55" y="64"/>
                  <a:pt x="55" y="64"/>
                </a:cubicBezTo>
                <a:cubicBezTo>
                  <a:pt x="55" y="64"/>
                  <a:pt x="55" y="64"/>
                  <a:pt x="55" y="64"/>
                </a:cubicBezTo>
                <a:close/>
                <a:moveTo>
                  <a:pt x="55" y="65"/>
                </a:moveTo>
                <a:cubicBezTo>
                  <a:pt x="55" y="66"/>
                  <a:pt x="55" y="66"/>
                  <a:pt x="55" y="66"/>
                </a:cubicBezTo>
                <a:cubicBezTo>
                  <a:pt x="56" y="65"/>
                  <a:pt x="56" y="65"/>
                  <a:pt x="56" y="65"/>
                </a:cubicBezTo>
                <a:lnTo>
                  <a:pt x="55" y="65"/>
                </a:lnTo>
                <a:close/>
                <a:moveTo>
                  <a:pt x="56" y="65"/>
                </a:moveTo>
                <a:cubicBezTo>
                  <a:pt x="56" y="66"/>
                  <a:pt x="56" y="66"/>
                  <a:pt x="56" y="66"/>
                </a:cubicBezTo>
                <a:cubicBezTo>
                  <a:pt x="56" y="66"/>
                  <a:pt x="56" y="66"/>
                  <a:pt x="56" y="66"/>
                </a:cubicBezTo>
                <a:cubicBezTo>
                  <a:pt x="56" y="66"/>
                  <a:pt x="56" y="66"/>
                  <a:pt x="56" y="65"/>
                </a:cubicBezTo>
                <a:close/>
                <a:moveTo>
                  <a:pt x="56" y="65"/>
                </a:moveTo>
                <a:cubicBezTo>
                  <a:pt x="56" y="65"/>
                  <a:pt x="56" y="65"/>
                  <a:pt x="56" y="66"/>
                </a:cubicBezTo>
                <a:cubicBezTo>
                  <a:pt x="56" y="65"/>
                  <a:pt x="56" y="65"/>
                  <a:pt x="56" y="65"/>
                </a:cubicBezTo>
                <a:close/>
                <a:moveTo>
                  <a:pt x="55" y="65"/>
                </a:moveTo>
                <a:cubicBezTo>
                  <a:pt x="55" y="65"/>
                  <a:pt x="55" y="65"/>
                  <a:pt x="55" y="65"/>
                </a:cubicBezTo>
                <a:cubicBezTo>
                  <a:pt x="55" y="65"/>
                  <a:pt x="55" y="65"/>
                  <a:pt x="55" y="65"/>
                </a:cubicBezTo>
                <a:close/>
                <a:moveTo>
                  <a:pt x="55" y="65"/>
                </a:moveTo>
                <a:cubicBezTo>
                  <a:pt x="55" y="65"/>
                  <a:pt x="55" y="65"/>
                  <a:pt x="55" y="65"/>
                </a:cubicBezTo>
                <a:cubicBezTo>
                  <a:pt x="56" y="65"/>
                  <a:pt x="56" y="65"/>
                  <a:pt x="56" y="65"/>
                </a:cubicBezTo>
                <a:cubicBezTo>
                  <a:pt x="56" y="65"/>
                  <a:pt x="56" y="65"/>
                  <a:pt x="55" y="65"/>
                </a:cubicBezTo>
                <a:close/>
                <a:moveTo>
                  <a:pt x="55" y="65"/>
                </a:moveTo>
                <a:cubicBezTo>
                  <a:pt x="55" y="65"/>
                  <a:pt x="55" y="65"/>
                  <a:pt x="55" y="65"/>
                </a:cubicBezTo>
                <a:cubicBezTo>
                  <a:pt x="55" y="65"/>
                  <a:pt x="55" y="65"/>
                  <a:pt x="55" y="65"/>
                </a:cubicBezTo>
                <a:close/>
                <a:moveTo>
                  <a:pt x="55" y="64"/>
                </a:moveTo>
                <a:cubicBezTo>
                  <a:pt x="55" y="64"/>
                  <a:pt x="55" y="64"/>
                  <a:pt x="55" y="63"/>
                </a:cubicBezTo>
                <a:cubicBezTo>
                  <a:pt x="55" y="64"/>
                  <a:pt x="55" y="64"/>
                  <a:pt x="55" y="64"/>
                </a:cubicBezTo>
                <a:close/>
                <a:moveTo>
                  <a:pt x="55" y="64"/>
                </a:moveTo>
                <a:cubicBezTo>
                  <a:pt x="55" y="64"/>
                  <a:pt x="55" y="64"/>
                  <a:pt x="55" y="64"/>
                </a:cubicBezTo>
                <a:cubicBezTo>
                  <a:pt x="55" y="64"/>
                  <a:pt x="55" y="64"/>
                  <a:pt x="55" y="64"/>
                </a:cubicBezTo>
                <a:close/>
                <a:moveTo>
                  <a:pt x="56" y="64"/>
                </a:moveTo>
                <a:cubicBezTo>
                  <a:pt x="55" y="64"/>
                  <a:pt x="55" y="64"/>
                  <a:pt x="55" y="64"/>
                </a:cubicBezTo>
                <a:cubicBezTo>
                  <a:pt x="55" y="64"/>
                  <a:pt x="55" y="64"/>
                  <a:pt x="55" y="64"/>
                </a:cubicBezTo>
                <a:lnTo>
                  <a:pt x="56" y="64"/>
                </a:lnTo>
                <a:close/>
                <a:moveTo>
                  <a:pt x="56" y="65"/>
                </a:moveTo>
                <a:cubicBezTo>
                  <a:pt x="56" y="65"/>
                  <a:pt x="56" y="65"/>
                  <a:pt x="56" y="65"/>
                </a:cubicBezTo>
                <a:cubicBezTo>
                  <a:pt x="56" y="65"/>
                  <a:pt x="56" y="64"/>
                  <a:pt x="56" y="64"/>
                </a:cubicBezTo>
                <a:cubicBezTo>
                  <a:pt x="56" y="65"/>
                  <a:pt x="56" y="65"/>
                  <a:pt x="56" y="65"/>
                </a:cubicBezTo>
                <a:close/>
                <a:moveTo>
                  <a:pt x="56" y="65"/>
                </a:moveTo>
                <a:cubicBezTo>
                  <a:pt x="56" y="65"/>
                  <a:pt x="56" y="65"/>
                  <a:pt x="56" y="65"/>
                </a:cubicBezTo>
                <a:cubicBezTo>
                  <a:pt x="56" y="65"/>
                  <a:pt x="56" y="65"/>
                  <a:pt x="56" y="65"/>
                </a:cubicBezTo>
                <a:close/>
                <a:moveTo>
                  <a:pt x="56" y="65"/>
                </a:moveTo>
                <a:cubicBezTo>
                  <a:pt x="56" y="65"/>
                  <a:pt x="56" y="65"/>
                  <a:pt x="56" y="65"/>
                </a:cubicBezTo>
                <a:cubicBezTo>
                  <a:pt x="56" y="65"/>
                  <a:pt x="56" y="65"/>
                  <a:pt x="56" y="65"/>
                </a:cubicBezTo>
                <a:close/>
                <a:moveTo>
                  <a:pt x="56" y="64"/>
                </a:moveTo>
                <a:cubicBezTo>
                  <a:pt x="56" y="64"/>
                  <a:pt x="56" y="64"/>
                  <a:pt x="56" y="65"/>
                </a:cubicBezTo>
                <a:cubicBezTo>
                  <a:pt x="56" y="65"/>
                  <a:pt x="56" y="64"/>
                  <a:pt x="56" y="64"/>
                </a:cubicBezTo>
                <a:cubicBezTo>
                  <a:pt x="56" y="64"/>
                  <a:pt x="56" y="64"/>
                  <a:pt x="56" y="64"/>
                </a:cubicBezTo>
                <a:close/>
                <a:moveTo>
                  <a:pt x="56" y="65"/>
                </a:moveTo>
                <a:cubicBezTo>
                  <a:pt x="56" y="65"/>
                  <a:pt x="56" y="65"/>
                  <a:pt x="56" y="65"/>
                </a:cubicBezTo>
                <a:cubicBezTo>
                  <a:pt x="56" y="65"/>
                  <a:pt x="56" y="65"/>
                  <a:pt x="56" y="65"/>
                </a:cubicBezTo>
                <a:close/>
                <a:moveTo>
                  <a:pt x="56" y="65"/>
                </a:moveTo>
                <a:cubicBezTo>
                  <a:pt x="56" y="65"/>
                  <a:pt x="56" y="65"/>
                  <a:pt x="56" y="65"/>
                </a:cubicBezTo>
                <a:cubicBezTo>
                  <a:pt x="56" y="65"/>
                  <a:pt x="56" y="65"/>
                  <a:pt x="56" y="65"/>
                </a:cubicBezTo>
                <a:close/>
                <a:moveTo>
                  <a:pt x="56" y="65"/>
                </a:moveTo>
                <a:cubicBezTo>
                  <a:pt x="56" y="65"/>
                  <a:pt x="56" y="65"/>
                  <a:pt x="56" y="65"/>
                </a:cubicBezTo>
                <a:cubicBezTo>
                  <a:pt x="56" y="65"/>
                  <a:pt x="56" y="65"/>
                  <a:pt x="56" y="65"/>
                </a:cubicBezTo>
                <a:cubicBezTo>
                  <a:pt x="56" y="65"/>
                  <a:pt x="56" y="65"/>
                  <a:pt x="56" y="65"/>
                </a:cubicBezTo>
                <a:close/>
                <a:moveTo>
                  <a:pt x="57" y="62"/>
                </a:moveTo>
                <a:cubicBezTo>
                  <a:pt x="57" y="62"/>
                  <a:pt x="57" y="63"/>
                  <a:pt x="56" y="62"/>
                </a:cubicBezTo>
                <a:cubicBezTo>
                  <a:pt x="56" y="63"/>
                  <a:pt x="56" y="64"/>
                  <a:pt x="56" y="65"/>
                </a:cubicBezTo>
                <a:cubicBezTo>
                  <a:pt x="56" y="64"/>
                  <a:pt x="56" y="64"/>
                  <a:pt x="56" y="64"/>
                </a:cubicBezTo>
                <a:cubicBezTo>
                  <a:pt x="56" y="64"/>
                  <a:pt x="56" y="63"/>
                  <a:pt x="56" y="63"/>
                </a:cubicBezTo>
                <a:cubicBezTo>
                  <a:pt x="57" y="63"/>
                  <a:pt x="56" y="63"/>
                  <a:pt x="56" y="63"/>
                </a:cubicBezTo>
                <a:cubicBezTo>
                  <a:pt x="57" y="63"/>
                  <a:pt x="57" y="63"/>
                  <a:pt x="57" y="62"/>
                </a:cubicBezTo>
                <a:cubicBezTo>
                  <a:pt x="57" y="62"/>
                  <a:pt x="57" y="62"/>
                  <a:pt x="57" y="62"/>
                </a:cubicBezTo>
                <a:cubicBezTo>
                  <a:pt x="57" y="62"/>
                  <a:pt x="57" y="62"/>
                  <a:pt x="57" y="62"/>
                </a:cubicBezTo>
                <a:close/>
                <a:moveTo>
                  <a:pt x="56" y="65"/>
                </a:moveTo>
                <a:cubicBezTo>
                  <a:pt x="56" y="65"/>
                  <a:pt x="56" y="65"/>
                  <a:pt x="56" y="65"/>
                </a:cubicBezTo>
                <a:cubicBezTo>
                  <a:pt x="56" y="65"/>
                  <a:pt x="56" y="65"/>
                  <a:pt x="56" y="65"/>
                </a:cubicBezTo>
                <a:cubicBezTo>
                  <a:pt x="56" y="65"/>
                  <a:pt x="56" y="65"/>
                  <a:pt x="56" y="65"/>
                </a:cubicBezTo>
                <a:cubicBezTo>
                  <a:pt x="56" y="65"/>
                  <a:pt x="56" y="65"/>
                  <a:pt x="56" y="65"/>
                </a:cubicBezTo>
                <a:close/>
                <a:moveTo>
                  <a:pt x="56" y="65"/>
                </a:moveTo>
                <a:cubicBezTo>
                  <a:pt x="56" y="64"/>
                  <a:pt x="56" y="64"/>
                  <a:pt x="56" y="63"/>
                </a:cubicBezTo>
                <a:cubicBezTo>
                  <a:pt x="56" y="64"/>
                  <a:pt x="56" y="64"/>
                  <a:pt x="56" y="64"/>
                </a:cubicBezTo>
                <a:cubicBezTo>
                  <a:pt x="56" y="64"/>
                  <a:pt x="56" y="64"/>
                  <a:pt x="56" y="65"/>
                </a:cubicBezTo>
                <a:cubicBezTo>
                  <a:pt x="56" y="65"/>
                  <a:pt x="56" y="65"/>
                  <a:pt x="56" y="65"/>
                </a:cubicBezTo>
                <a:cubicBezTo>
                  <a:pt x="56" y="65"/>
                  <a:pt x="56" y="65"/>
                  <a:pt x="56" y="65"/>
                </a:cubicBezTo>
                <a:cubicBezTo>
                  <a:pt x="56" y="65"/>
                  <a:pt x="56" y="65"/>
                  <a:pt x="56" y="65"/>
                </a:cubicBezTo>
                <a:cubicBezTo>
                  <a:pt x="56" y="65"/>
                  <a:pt x="56" y="65"/>
                  <a:pt x="56" y="65"/>
                </a:cubicBezTo>
                <a:cubicBezTo>
                  <a:pt x="56" y="65"/>
                  <a:pt x="56" y="65"/>
                  <a:pt x="56" y="65"/>
                </a:cubicBezTo>
                <a:cubicBezTo>
                  <a:pt x="56" y="65"/>
                  <a:pt x="56" y="65"/>
                  <a:pt x="56" y="65"/>
                </a:cubicBezTo>
                <a:cubicBezTo>
                  <a:pt x="56" y="65"/>
                  <a:pt x="56" y="65"/>
                  <a:pt x="56" y="65"/>
                </a:cubicBezTo>
                <a:cubicBezTo>
                  <a:pt x="56" y="65"/>
                  <a:pt x="56" y="65"/>
                  <a:pt x="56" y="65"/>
                </a:cubicBezTo>
                <a:cubicBezTo>
                  <a:pt x="56" y="65"/>
                  <a:pt x="56" y="65"/>
                  <a:pt x="56" y="65"/>
                </a:cubicBezTo>
                <a:cubicBezTo>
                  <a:pt x="56" y="65"/>
                  <a:pt x="56" y="65"/>
                  <a:pt x="56" y="65"/>
                </a:cubicBezTo>
                <a:cubicBezTo>
                  <a:pt x="56" y="65"/>
                  <a:pt x="56" y="65"/>
                  <a:pt x="56" y="65"/>
                </a:cubicBezTo>
                <a:cubicBezTo>
                  <a:pt x="56" y="65"/>
                  <a:pt x="56" y="65"/>
                  <a:pt x="56" y="65"/>
                </a:cubicBezTo>
                <a:cubicBezTo>
                  <a:pt x="56" y="64"/>
                  <a:pt x="56" y="65"/>
                  <a:pt x="56" y="65"/>
                </a:cubicBezTo>
                <a:close/>
                <a:moveTo>
                  <a:pt x="56" y="62"/>
                </a:moveTo>
                <a:cubicBezTo>
                  <a:pt x="56" y="62"/>
                  <a:pt x="56" y="62"/>
                  <a:pt x="56" y="62"/>
                </a:cubicBezTo>
                <a:cubicBezTo>
                  <a:pt x="56" y="62"/>
                  <a:pt x="56" y="62"/>
                  <a:pt x="56" y="62"/>
                </a:cubicBezTo>
                <a:close/>
                <a:moveTo>
                  <a:pt x="56" y="63"/>
                </a:moveTo>
                <a:cubicBezTo>
                  <a:pt x="56" y="63"/>
                  <a:pt x="56" y="63"/>
                  <a:pt x="55" y="63"/>
                </a:cubicBezTo>
                <a:cubicBezTo>
                  <a:pt x="55" y="63"/>
                  <a:pt x="56" y="63"/>
                  <a:pt x="56" y="62"/>
                </a:cubicBezTo>
                <a:cubicBezTo>
                  <a:pt x="55" y="63"/>
                  <a:pt x="55" y="63"/>
                  <a:pt x="55" y="63"/>
                </a:cubicBezTo>
                <a:cubicBezTo>
                  <a:pt x="55" y="63"/>
                  <a:pt x="55" y="63"/>
                  <a:pt x="55" y="63"/>
                </a:cubicBezTo>
                <a:cubicBezTo>
                  <a:pt x="56" y="63"/>
                  <a:pt x="56" y="64"/>
                  <a:pt x="56" y="64"/>
                </a:cubicBezTo>
                <a:cubicBezTo>
                  <a:pt x="56" y="63"/>
                  <a:pt x="56" y="63"/>
                  <a:pt x="56" y="63"/>
                </a:cubicBezTo>
                <a:close/>
                <a:moveTo>
                  <a:pt x="56" y="63"/>
                </a:moveTo>
                <a:cubicBezTo>
                  <a:pt x="56" y="63"/>
                  <a:pt x="56" y="63"/>
                  <a:pt x="56" y="63"/>
                </a:cubicBezTo>
                <a:cubicBezTo>
                  <a:pt x="56" y="63"/>
                  <a:pt x="56" y="63"/>
                  <a:pt x="56" y="63"/>
                </a:cubicBezTo>
                <a:cubicBezTo>
                  <a:pt x="56" y="63"/>
                  <a:pt x="56" y="63"/>
                  <a:pt x="56" y="63"/>
                </a:cubicBezTo>
                <a:cubicBezTo>
                  <a:pt x="56" y="63"/>
                  <a:pt x="56" y="63"/>
                  <a:pt x="56" y="63"/>
                </a:cubicBezTo>
                <a:close/>
                <a:moveTo>
                  <a:pt x="56" y="65"/>
                </a:moveTo>
                <a:cubicBezTo>
                  <a:pt x="56" y="65"/>
                  <a:pt x="56" y="65"/>
                  <a:pt x="56" y="65"/>
                </a:cubicBezTo>
                <a:cubicBezTo>
                  <a:pt x="56" y="65"/>
                  <a:pt x="56" y="65"/>
                  <a:pt x="56" y="65"/>
                </a:cubicBezTo>
                <a:close/>
                <a:moveTo>
                  <a:pt x="56" y="65"/>
                </a:moveTo>
                <a:cubicBezTo>
                  <a:pt x="56" y="65"/>
                  <a:pt x="56" y="65"/>
                  <a:pt x="56" y="65"/>
                </a:cubicBezTo>
                <a:cubicBezTo>
                  <a:pt x="56" y="65"/>
                  <a:pt x="56" y="65"/>
                  <a:pt x="56" y="65"/>
                </a:cubicBezTo>
                <a:close/>
                <a:moveTo>
                  <a:pt x="65" y="61"/>
                </a:moveTo>
                <a:cubicBezTo>
                  <a:pt x="65" y="60"/>
                  <a:pt x="65" y="60"/>
                  <a:pt x="65" y="60"/>
                </a:cubicBezTo>
                <a:lnTo>
                  <a:pt x="65" y="61"/>
                </a:lnTo>
                <a:close/>
                <a:moveTo>
                  <a:pt x="65" y="61"/>
                </a:moveTo>
                <a:cubicBezTo>
                  <a:pt x="65" y="61"/>
                  <a:pt x="65" y="61"/>
                  <a:pt x="65" y="61"/>
                </a:cubicBezTo>
                <a:cubicBezTo>
                  <a:pt x="65" y="61"/>
                  <a:pt x="65" y="61"/>
                  <a:pt x="65" y="61"/>
                </a:cubicBezTo>
                <a:close/>
                <a:moveTo>
                  <a:pt x="60" y="65"/>
                </a:moveTo>
                <a:cubicBezTo>
                  <a:pt x="60" y="65"/>
                  <a:pt x="60" y="66"/>
                  <a:pt x="60" y="66"/>
                </a:cubicBezTo>
                <a:cubicBezTo>
                  <a:pt x="60" y="65"/>
                  <a:pt x="60" y="65"/>
                  <a:pt x="60" y="65"/>
                </a:cubicBezTo>
                <a:cubicBezTo>
                  <a:pt x="60" y="65"/>
                  <a:pt x="60" y="65"/>
                  <a:pt x="60" y="65"/>
                </a:cubicBezTo>
                <a:close/>
                <a:moveTo>
                  <a:pt x="63" y="63"/>
                </a:moveTo>
                <a:cubicBezTo>
                  <a:pt x="63" y="63"/>
                  <a:pt x="63" y="63"/>
                  <a:pt x="63" y="63"/>
                </a:cubicBezTo>
                <a:cubicBezTo>
                  <a:pt x="63" y="63"/>
                  <a:pt x="63" y="63"/>
                  <a:pt x="63" y="63"/>
                </a:cubicBezTo>
                <a:close/>
                <a:moveTo>
                  <a:pt x="63" y="61"/>
                </a:moveTo>
                <a:cubicBezTo>
                  <a:pt x="63" y="61"/>
                  <a:pt x="63" y="61"/>
                  <a:pt x="63" y="61"/>
                </a:cubicBezTo>
                <a:cubicBezTo>
                  <a:pt x="63" y="61"/>
                  <a:pt x="63" y="61"/>
                  <a:pt x="63" y="61"/>
                </a:cubicBezTo>
                <a:close/>
                <a:moveTo>
                  <a:pt x="66" y="60"/>
                </a:moveTo>
                <a:cubicBezTo>
                  <a:pt x="66" y="60"/>
                  <a:pt x="66" y="60"/>
                  <a:pt x="66" y="60"/>
                </a:cubicBezTo>
                <a:cubicBezTo>
                  <a:pt x="66" y="60"/>
                  <a:pt x="66" y="60"/>
                  <a:pt x="66" y="60"/>
                </a:cubicBezTo>
                <a:close/>
                <a:moveTo>
                  <a:pt x="58" y="65"/>
                </a:moveTo>
                <a:cubicBezTo>
                  <a:pt x="58" y="65"/>
                  <a:pt x="58" y="65"/>
                  <a:pt x="58" y="65"/>
                </a:cubicBezTo>
                <a:cubicBezTo>
                  <a:pt x="58" y="65"/>
                  <a:pt x="58" y="64"/>
                  <a:pt x="58" y="65"/>
                </a:cubicBezTo>
                <a:close/>
                <a:moveTo>
                  <a:pt x="65" y="65"/>
                </a:moveTo>
                <a:cubicBezTo>
                  <a:pt x="65" y="65"/>
                  <a:pt x="65" y="65"/>
                  <a:pt x="65" y="65"/>
                </a:cubicBezTo>
                <a:cubicBezTo>
                  <a:pt x="65" y="65"/>
                  <a:pt x="65" y="65"/>
                  <a:pt x="65" y="65"/>
                </a:cubicBezTo>
                <a:close/>
                <a:moveTo>
                  <a:pt x="58" y="65"/>
                </a:moveTo>
                <a:cubicBezTo>
                  <a:pt x="58" y="65"/>
                  <a:pt x="58" y="65"/>
                  <a:pt x="58" y="65"/>
                </a:cubicBezTo>
                <a:cubicBezTo>
                  <a:pt x="58" y="65"/>
                  <a:pt x="58" y="65"/>
                  <a:pt x="58" y="65"/>
                </a:cubicBezTo>
                <a:cubicBezTo>
                  <a:pt x="58" y="65"/>
                  <a:pt x="58" y="65"/>
                  <a:pt x="58" y="65"/>
                </a:cubicBezTo>
                <a:close/>
                <a:moveTo>
                  <a:pt x="71" y="61"/>
                </a:moveTo>
                <a:cubicBezTo>
                  <a:pt x="71" y="61"/>
                  <a:pt x="71" y="61"/>
                  <a:pt x="71" y="61"/>
                </a:cubicBezTo>
                <a:cubicBezTo>
                  <a:pt x="71" y="61"/>
                  <a:pt x="71" y="61"/>
                  <a:pt x="71" y="61"/>
                </a:cubicBezTo>
                <a:close/>
                <a:moveTo>
                  <a:pt x="72" y="65"/>
                </a:moveTo>
                <a:cubicBezTo>
                  <a:pt x="72" y="65"/>
                  <a:pt x="72" y="65"/>
                  <a:pt x="72" y="65"/>
                </a:cubicBezTo>
                <a:cubicBezTo>
                  <a:pt x="72" y="65"/>
                  <a:pt x="72" y="65"/>
                  <a:pt x="72" y="65"/>
                </a:cubicBezTo>
                <a:close/>
                <a:moveTo>
                  <a:pt x="57" y="65"/>
                </a:moveTo>
                <a:cubicBezTo>
                  <a:pt x="57" y="65"/>
                  <a:pt x="57" y="65"/>
                  <a:pt x="57" y="65"/>
                </a:cubicBezTo>
                <a:close/>
                <a:moveTo>
                  <a:pt x="57" y="63"/>
                </a:moveTo>
                <a:cubicBezTo>
                  <a:pt x="57" y="63"/>
                  <a:pt x="57" y="63"/>
                  <a:pt x="57" y="63"/>
                </a:cubicBezTo>
                <a:cubicBezTo>
                  <a:pt x="57" y="63"/>
                  <a:pt x="57" y="63"/>
                  <a:pt x="57" y="63"/>
                </a:cubicBezTo>
                <a:close/>
                <a:moveTo>
                  <a:pt x="59" y="62"/>
                </a:moveTo>
                <a:cubicBezTo>
                  <a:pt x="59" y="62"/>
                  <a:pt x="59" y="62"/>
                  <a:pt x="59" y="62"/>
                </a:cubicBezTo>
                <a:cubicBezTo>
                  <a:pt x="59" y="62"/>
                  <a:pt x="59" y="62"/>
                  <a:pt x="59" y="62"/>
                </a:cubicBezTo>
                <a:close/>
                <a:moveTo>
                  <a:pt x="57" y="65"/>
                </a:moveTo>
                <a:cubicBezTo>
                  <a:pt x="57" y="65"/>
                  <a:pt x="57" y="65"/>
                  <a:pt x="57" y="65"/>
                </a:cubicBezTo>
                <a:cubicBezTo>
                  <a:pt x="57" y="65"/>
                  <a:pt x="57" y="65"/>
                  <a:pt x="57" y="65"/>
                </a:cubicBezTo>
                <a:close/>
                <a:moveTo>
                  <a:pt x="57" y="65"/>
                </a:moveTo>
                <a:cubicBezTo>
                  <a:pt x="57" y="65"/>
                  <a:pt x="57" y="65"/>
                  <a:pt x="57" y="65"/>
                </a:cubicBezTo>
                <a:cubicBezTo>
                  <a:pt x="57" y="65"/>
                  <a:pt x="57" y="65"/>
                  <a:pt x="57" y="65"/>
                </a:cubicBezTo>
                <a:close/>
                <a:moveTo>
                  <a:pt x="57" y="65"/>
                </a:moveTo>
                <a:cubicBezTo>
                  <a:pt x="57" y="65"/>
                  <a:pt x="57" y="65"/>
                  <a:pt x="57" y="65"/>
                </a:cubicBezTo>
                <a:cubicBezTo>
                  <a:pt x="57" y="65"/>
                  <a:pt x="57" y="65"/>
                  <a:pt x="57" y="65"/>
                </a:cubicBezTo>
                <a:close/>
                <a:moveTo>
                  <a:pt x="69" y="62"/>
                </a:moveTo>
                <a:cubicBezTo>
                  <a:pt x="69" y="62"/>
                  <a:pt x="69" y="62"/>
                  <a:pt x="69" y="62"/>
                </a:cubicBezTo>
                <a:cubicBezTo>
                  <a:pt x="69" y="62"/>
                  <a:pt x="69" y="62"/>
                  <a:pt x="69" y="62"/>
                </a:cubicBezTo>
                <a:close/>
                <a:moveTo>
                  <a:pt x="61" y="61"/>
                </a:moveTo>
                <a:cubicBezTo>
                  <a:pt x="61" y="61"/>
                  <a:pt x="61" y="61"/>
                  <a:pt x="61" y="61"/>
                </a:cubicBezTo>
                <a:cubicBezTo>
                  <a:pt x="61" y="61"/>
                  <a:pt x="61" y="61"/>
                  <a:pt x="61" y="61"/>
                </a:cubicBezTo>
                <a:close/>
                <a:moveTo>
                  <a:pt x="61" y="60"/>
                </a:moveTo>
                <a:cubicBezTo>
                  <a:pt x="61" y="61"/>
                  <a:pt x="61" y="61"/>
                  <a:pt x="61" y="61"/>
                </a:cubicBezTo>
                <a:cubicBezTo>
                  <a:pt x="61" y="62"/>
                  <a:pt x="61" y="62"/>
                  <a:pt x="61" y="62"/>
                </a:cubicBezTo>
                <a:lnTo>
                  <a:pt x="61" y="60"/>
                </a:lnTo>
                <a:close/>
                <a:moveTo>
                  <a:pt x="66" y="61"/>
                </a:moveTo>
                <a:cubicBezTo>
                  <a:pt x="66" y="61"/>
                  <a:pt x="66" y="60"/>
                  <a:pt x="66" y="60"/>
                </a:cubicBezTo>
                <a:cubicBezTo>
                  <a:pt x="66" y="60"/>
                  <a:pt x="66" y="61"/>
                  <a:pt x="66" y="61"/>
                </a:cubicBezTo>
                <a:cubicBezTo>
                  <a:pt x="66" y="61"/>
                  <a:pt x="66" y="60"/>
                  <a:pt x="66" y="60"/>
                </a:cubicBezTo>
                <a:cubicBezTo>
                  <a:pt x="66" y="60"/>
                  <a:pt x="66" y="60"/>
                  <a:pt x="66" y="60"/>
                </a:cubicBezTo>
                <a:cubicBezTo>
                  <a:pt x="66" y="60"/>
                  <a:pt x="66" y="60"/>
                  <a:pt x="66" y="61"/>
                </a:cubicBezTo>
                <a:cubicBezTo>
                  <a:pt x="66" y="60"/>
                  <a:pt x="66" y="60"/>
                  <a:pt x="66" y="60"/>
                </a:cubicBezTo>
                <a:cubicBezTo>
                  <a:pt x="67" y="61"/>
                  <a:pt x="67" y="60"/>
                  <a:pt x="67" y="60"/>
                </a:cubicBezTo>
                <a:cubicBezTo>
                  <a:pt x="67" y="60"/>
                  <a:pt x="67" y="60"/>
                  <a:pt x="67" y="60"/>
                </a:cubicBezTo>
                <a:cubicBezTo>
                  <a:pt x="67" y="60"/>
                  <a:pt x="67" y="60"/>
                  <a:pt x="67" y="60"/>
                </a:cubicBezTo>
                <a:cubicBezTo>
                  <a:pt x="67" y="60"/>
                  <a:pt x="67" y="61"/>
                  <a:pt x="67" y="61"/>
                </a:cubicBezTo>
                <a:cubicBezTo>
                  <a:pt x="67" y="61"/>
                  <a:pt x="67" y="61"/>
                  <a:pt x="67" y="61"/>
                </a:cubicBezTo>
                <a:cubicBezTo>
                  <a:pt x="67" y="61"/>
                  <a:pt x="67" y="61"/>
                  <a:pt x="67" y="61"/>
                </a:cubicBezTo>
                <a:cubicBezTo>
                  <a:pt x="67" y="61"/>
                  <a:pt x="67" y="61"/>
                  <a:pt x="67" y="61"/>
                </a:cubicBezTo>
                <a:cubicBezTo>
                  <a:pt x="67" y="60"/>
                  <a:pt x="67" y="60"/>
                  <a:pt x="67" y="60"/>
                </a:cubicBezTo>
                <a:cubicBezTo>
                  <a:pt x="67" y="60"/>
                  <a:pt x="67" y="60"/>
                  <a:pt x="67" y="61"/>
                </a:cubicBezTo>
                <a:cubicBezTo>
                  <a:pt x="67" y="61"/>
                  <a:pt x="67" y="61"/>
                  <a:pt x="67" y="61"/>
                </a:cubicBezTo>
                <a:cubicBezTo>
                  <a:pt x="67" y="61"/>
                  <a:pt x="67" y="61"/>
                  <a:pt x="67" y="61"/>
                </a:cubicBezTo>
                <a:cubicBezTo>
                  <a:pt x="67" y="61"/>
                  <a:pt x="67" y="61"/>
                  <a:pt x="67" y="62"/>
                </a:cubicBezTo>
                <a:cubicBezTo>
                  <a:pt x="67" y="62"/>
                  <a:pt x="67" y="61"/>
                  <a:pt x="67" y="61"/>
                </a:cubicBezTo>
                <a:cubicBezTo>
                  <a:pt x="67" y="61"/>
                  <a:pt x="67" y="61"/>
                  <a:pt x="67" y="61"/>
                </a:cubicBezTo>
                <a:cubicBezTo>
                  <a:pt x="67" y="61"/>
                  <a:pt x="67" y="61"/>
                  <a:pt x="67" y="61"/>
                </a:cubicBezTo>
                <a:cubicBezTo>
                  <a:pt x="67" y="61"/>
                  <a:pt x="67" y="61"/>
                  <a:pt x="67" y="61"/>
                </a:cubicBezTo>
                <a:cubicBezTo>
                  <a:pt x="67" y="62"/>
                  <a:pt x="67" y="62"/>
                  <a:pt x="67" y="62"/>
                </a:cubicBezTo>
                <a:cubicBezTo>
                  <a:pt x="68" y="62"/>
                  <a:pt x="67" y="61"/>
                  <a:pt x="68" y="61"/>
                </a:cubicBezTo>
                <a:cubicBezTo>
                  <a:pt x="68" y="61"/>
                  <a:pt x="68" y="61"/>
                  <a:pt x="68" y="61"/>
                </a:cubicBezTo>
                <a:cubicBezTo>
                  <a:pt x="68" y="61"/>
                  <a:pt x="68" y="60"/>
                  <a:pt x="68" y="61"/>
                </a:cubicBezTo>
                <a:cubicBezTo>
                  <a:pt x="68" y="61"/>
                  <a:pt x="68" y="60"/>
                  <a:pt x="68" y="60"/>
                </a:cubicBezTo>
                <a:cubicBezTo>
                  <a:pt x="68" y="61"/>
                  <a:pt x="68" y="61"/>
                  <a:pt x="68" y="61"/>
                </a:cubicBezTo>
                <a:cubicBezTo>
                  <a:pt x="68" y="61"/>
                  <a:pt x="68" y="60"/>
                  <a:pt x="68" y="60"/>
                </a:cubicBezTo>
                <a:cubicBezTo>
                  <a:pt x="68" y="60"/>
                  <a:pt x="68" y="62"/>
                  <a:pt x="68" y="61"/>
                </a:cubicBezTo>
                <a:cubicBezTo>
                  <a:pt x="68" y="61"/>
                  <a:pt x="68" y="60"/>
                  <a:pt x="68" y="60"/>
                </a:cubicBezTo>
                <a:cubicBezTo>
                  <a:pt x="68" y="60"/>
                  <a:pt x="68" y="61"/>
                  <a:pt x="68" y="61"/>
                </a:cubicBezTo>
                <a:cubicBezTo>
                  <a:pt x="68" y="61"/>
                  <a:pt x="68" y="61"/>
                  <a:pt x="68" y="61"/>
                </a:cubicBezTo>
                <a:cubicBezTo>
                  <a:pt x="68" y="61"/>
                  <a:pt x="68" y="61"/>
                  <a:pt x="68" y="61"/>
                </a:cubicBezTo>
                <a:cubicBezTo>
                  <a:pt x="68" y="61"/>
                  <a:pt x="68" y="61"/>
                  <a:pt x="68" y="61"/>
                </a:cubicBezTo>
                <a:cubicBezTo>
                  <a:pt x="68" y="61"/>
                  <a:pt x="68" y="62"/>
                  <a:pt x="69" y="61"/>
                </a:cubicBezTo>
                <a:cubicBezTo>
                  <a:pt x="69" y="62"/>
                  <a:pt x="69" y="61"/>
                  <a:pt x="69" y="61"/>
                </a:cubicBezTo>
                <a:cubicBezTo>
                  <a:pt x="69" y="62"/>
                  <a:pt x="68" y="61"/>
                  <a:pt x="68" y="62"/>
                </a:cubicBezTo>
                <a:cubicBezTo>
                  <a:pt x="68" y="62"/>
                  <a:pt x="68" y="62"/>
                  <a:pt x="69" y="62"/>
                </a:cubicBezTo>
                <a:cubicBezTo>
                  <a:pt x="68" y="62"/>
                  <a:pt x="68" y="62"/>
                  <a:pt x="68" y="62"/>
                </a:cubicBezTo>
                <a:cubicBezTo>
                  <a:pt x="69" y="63"/>
                  <a:pt x="69" y="62"/>
                  <a:pt x="69" y="62"/>
                </a:cubicBezTo>
                <a:cubicBezTo>
                  <a:pt x="69" y="62"/>
                  <a:pt x="69" y="62"/>
                  <a:pt x="69" y="62"/>
                </a:cubicBezTo>
                <a:cubicBezTo>
                  <a:pt x="69" y="61"/>
                  <a:pt x="69" y="62"/>
                  <a:pt x="69" y="61"/>
                </a:cubicBezTo>
                <a:cubicBezTo>
                  <a:pt x="69" y="62"/>
                  <a:pt x="69" y="61"/>
                  <a:pt x="69" y="61"/>
                </a:cubicBezTo>
                <a:cubicBezTo>
                  <a:pt x="69" y="61"/>
                  <a:pt x="69" y="61"/>
                  <a:pt x="69" y="61"/>
                </a:cubicBezTo>
                <a:cubicBezTo>
                  <a:pt x="69" y="61"/>
                  <a:pt x="69" y="63"/>
                  <a:pt x="69" y="63"/>
                </a:cubicBezTo>
                <a:cubicBezTo>
                  <a:pt x="69" y="63"/>
                  <a:pt x="69" y="62"/>
                  <a:pt x="69" y="62"/>
                </a:cubicBezTo>
                <a:cubicBezTo>
                  <a:pt x="69" y="62"/>
                  <a:pt x="69" y="62"/>
                  <a:pt x="69" y="61"/>
                </a:cubicBezTo>
                <a:cubicBezTo>
                  <a:pt x="69" y="62"/>
                  <a:pt x="69" y="61"/>
                  <a:pt x="69" y="62"/>
                </a:cubicBezTo>
                <a:cubicBezTo>
                  <a:pt x="69" y="62"/>
                  <a:pt x="69" y="62"/>
                  <a:pt x="69" y="63"/>
                </a:cubicBezTo>
                <a:cubicBezTo>
                  <a:pt x="69" y="62"/>
                  <a:pt x="69" y="62"/>
                  <a:pt x="70" y="62"/>
                </a:cubicBezTo>
                <a:cubicBezTo>
                  <a:pt x="70" y="62"/>
                  <a:pt x="70" y="62"/>
                  <a:pt x="70" y="62"/>
                </a:cubicBezTo>
                <a:cubicBezTo>
                  <a:pt x="70" y="61"/>
                  <a:pt x="70" y="62"/>
                  <a:pt x="70" y="61"/>
                </a:cubicBezTo>
                <a:cubicBezTo>
                  <a:pt x="70" y="61"/>
                  <a:pt x="70" y="62"/>
                  <a:pt x="70" y="62"/>
                </a:cubicBezTo>
                <a:cubicBezTo>
                  <a:pt x="70" y="62"/>
                  <a:pt x="70" y="62"/>
                  <a:pt x="70" y="62"/>
                </a:cubicBezTo>
                <a:cubicBezTo>
                  <a:pt x="70" y="62"/>
                  <a:pt x="70" y="62"/>
                  <a:pt x="70" y="62"/>
                </a:cubicBezTo>
                <a:cubicBezTo>
                  <a:pt x="70" y="62"/>
                  <a:pt x="70" y="62"/>
                  <a:pt x="70" y="62"/>
                </a:cubicBezTo>
                <a:cubicBezTo>
                  <a:pt x="70" y="62"/>
                  <a:pt x="70" y="62"/>
                  <a:pt x="70" y="62"/>
                </a:cubicBezTo>
                <a:cubicBezTo>
                  <a:pt x="70" y="61"/>
                  <a:pt x="71" y="61"/>
                  <a:pt x="71" y="61"/>
                </a:cubicBezTo>
                <a:cubicBezTo>
                  <a:pt x="71" y="61"/>
                  <a:pt x="71" y="61"/>
                  <a:pt x="71" y="61"/>
                </a:cubicBezTo>
                <a:cubicBezTo>
                  <a:pt x="71" y="61"/>
                  <a:pt x="71" y="61"/>
                  <a:pt x="71" y="61"/>
                </a:cubicBezTo>
                <a:cubicBezTo>
                  <a:pt x="71" y="61"/>
                  <a:pt x="71" y="61"/>
                  <a:pt x="71" y="61"/>
                </a:cubicBezTo>
                <a:cubicBezTo>
                  <a:pt x="71" y="61"/>
                  <a:pt x="71" y="62"/>
                  <a:pt x="71" y="62"/>
                </a:cubicBezTo>
                <a:cubicBezTo>
                  <a:pt x="71" y="61"/>
                  <a:pt x="71" y="61"/>
                  <a:pt x="71" y="61"/>
                </a:cubicBezTo>
                <a:cubicBezTo>
                  <a:pt x="71" y="62"/>
                  <a:pt x="71" y="62"/>
                  <a:pt x="71" y="62"/>
                </a:cubicBezTo>
                <a:cubicBezTo>
                  <a:pt x="71" y="62"/>
                  <a:pt x="71" y="61"/>
                  <a:pt x="71" y="61"/>
                </a:cubicBezTo>
                <a:cubicBezTo>
                  <a:pt x="71" y="62"/>
                  <a:pt x="72" y="61"/>
                  <a:pt x="72" y="62"/>
                </a:cubicBezTo>
                <a:cubicBezTo>
                  <a:pt x="72" y="61"/>
                  <a:pt x="71" y="62"/>
                  <a:pt x="72" y="61"/>
                </a:cubicBezTo>
                <a:cubicBezTo>
                  <a:pt x="72" y="62"/>
                  <a:pt x="72" y="62"/>
                  <a:pt x="72" y="62"/>
                </a:cubicBezTo>
                <a:cubicBezTo>
                  <a:pt x="72" y="61"/>
                  <a:pt x="72" y="61"/>
                  <a:pt x="72" y="61"/>
                </a:cubicBezTo>
                <a:cubicBezTo>
                  <a:pt x="72" y="62"/>
                  <a:pt x="72" y="62"/>
                  <a:pt x="72" y="62"/>
                </a:cubicBezTo>
                <a:cubicBezTo>
                  <a:pt x="72" y="62"/>
                  <a:pt x="72" y="62"/>
                  <a:pt x="72" y="62"/>
                </a:cubicBezTo>
                <a:cubicBezTo>
                  <a:pt x="72" y="62"/>
                  <a:pt x="72" y="62"/>
                  <a:pt x="72" y="62"/>
                </a:cubicBezTo>
                <a:cubicBezTo>
                  <a:pt x="72" y="62"/>
                  <a:pt x="72" y="62"/>
                  <a:pt x="72" y="62"/>
                </a:cubicBezTo>
                <a:cubicBezTo>
                  <a:pt x="72" y="61"/>
                  <a:pt x="72" y="63"/>
                  <a:pt x="73" y="62"/>
                </a:cubicBezTo>
                <a:cubicBezTo>
                  <a:pt x="73" y="63"/>
                  <a:pt x="73" y="64"/>
                  <a:pt x="73" y="65"/>
                </a:cubicBezTo>
                <a:cubicBezTo>
                  <a:pt x="73" y="65"/>
                  <a:pt x="73" y="65"/>
                  <a:pt x="73" y="65"/>
                </a:cubicBezTo>
                <a:cubicBezTo>
                  <a:pt x="73" y="65"/>
                  <a:pt x="72" y="65"/>
                  <a:pt x="72" y="65"/>
                </a:cubicBezTo>
                <a:cubicBezTo>
                  <a:pt x="72" y="65"/>
                  <a:pt x="72" y="65"/>
                  <a:pt x="72" y="65"/>
                </a:cubicBezTo>
                <a:cubicBezTo>
                  <a:pt x="72" y="65"/>
                  <a:pt x="72" y="65"/>
                  <a:pt x="72" y="65"/>
                </a:cubicBezTo>
                <a:cubicBezTo>
                  <a:pt x="72" y="65"/>
                  <a:pt x="72" y="65"/>
                  <a:pt x="72" y="66"/>
                </a:cubicBezTo>
                <a:cubicBezTo>
                  <a:pt x="72" y="64"/>
                  <a:pt x="71" y="66"/>
                  <a:pt x="71" y="65"/>
                </a:cubicBezTo>
                <a:cubicBezTo>
                  <a:pt x="71" y="65"/>
                  <a:pt x="71" y="65"/>
                  <a:pt x="71" y="65"/>
                </a:cubicBezTo>
                <a:cubicBezTo>
                  <a:pt x="71" y="65"/>
                  <a:pt x="71" y="66"/>
                  <a:pt x="71" y="66"/>
                </a:cubicBezTo>
                <a:cubicBezTo>
                  <a:pt x="71" y="65"/>
                  <a:pt x="71" y="65"/>
                  <a:pt x="71" y="65"/>
                </a:cubicBezTo>
                <a:cubicBezTo>
                  <a:pt x="71" y="65"/>
                  <a:pt x="71" y="65"/>
                  <a:pt x="71" y="65"/>
                </a:cubicBezTo>
                <a:cubicBezTo>
                  <a:pt x="70" y="66"/>
                  <a:pt x="70" y="65"/>
                  <a:pt x="70" y="65"/>
                </a:cubicBezTo>
                <a:cubicBezTo>
                  <a:pt x="70" y="65"/>
                  <a:pt x="70" y="65"/>
                  <a:pt x="70" y="64"/>
                </a:cubicBezTo>
                <a:cubicBezTo>
                  <a:pt x="70" y="65"/>
                  <a:pt x="70" y="65"/>
                  <a:pt x="70" y="66"/>
                </a:cubicBezTo>
                <a:cubicBezTo>
                  <a:pt x="70" y="65"/>
                  <a:pt x="70" y="65"/>
                  <a:pt x="70" y="64"/>
                </a:cubicBezTo>
                <a:cubicBezTo>
                  <a:pt x="70" y="64"/>
                  <a:pt x="70" y="65"/>
                  <a:pt x="70" y="65"/>
                </a:cubicBezTo>
                <a:cubicBezTo>
                  <a:pt x="70" y="65"/>
                  <a:pt x="69" y="65"/>
                  <a:pt x="69" y="65"/>
                </a:cubicBezTo>
                <a:cubicBezTo>
                  <a:pt x="69" y="65"/>
                  <a:pt x="69" y="65"/>
                  <a:pt x="69" y="64"/>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8" y="65"/>
                </a:cubicBezTo>
                <a:cubicBezTo>
                  <a:pt x="68" y="66"/>
                  <a:pt x="68" y="66"/>
                  <a:pt x="68" y="66"/>
                </a:cubicBezTo>
                <a:cubicBezTo>
                  <a:pt x="68" y="66"/>
                  <a:pt x="68" y="66"/>
                  <a:pt x="68" y="66"/>
                </a:cubicBezTo>
                <a:cubicBezTo>
                  <a:pt x="68" y="66"/>
                  <a:pt x="69" y="65"/>
                  <a:pt x="68" y="65"/>
                </a:cubicBezTo>
                <a:cubicBezTo>
                  <a:pt x="68" y="65"/>
                  <a:pt x="68" y="66"/>
                  <a:pt x="68" y="65"/>
                </a:cubicBezTo>
                <a:cubicBezTo>
                  <a:pt x="68" y="65"/>
                  <a:pt x="68" y="65"/>
                  <a:pt x="68" y="65"/>
                </a:cubicBezTo>
                <a:cubicBezTo>
                  <a:pt x="68" y="65"/>
                  <a:pt x="68" y="65"/>
                  <a:pt x="68" y="65"/>
                </a:cubicBezTo>
                <a:cubicBezTo>
                  <a:pt x="68" y="65"/>
                  <a:pt x="68" y="65"/>
                  <a:pt x="68" y="65"/>
                </a:cubicBezTo>
                <a:cubicBezTo>
                  <a:pt x="68" y="65"/>
                  <a:pt x="68" y="65"/>
                  <a:pt x="67" y="65"/>
                </a:cubicBezTo>
                <a:cubicBezTo>
                  <a:pt x="67" y="64"/>
                  <a:pt x="67" y="65"/>
                  <a:pt x="67" y="64"/>
                </a:cubicBezTo>
                <a:cubicBezTo>
                  <a:pt x="67" y="64"/>
                  <a:pt x="67" y="64"/>
                  <a:pt x="67" y="64"/>
                </a:cubicBezTo>
                <a:cubicBezTo>
                  <a:pt x="67" y="64"/>
                  <a:pt x="67" y="63"/>
                  <a:pt x="67" y="63"/>
                </a:cubicBezTo>
                <a:cubicBezTo>
                  <a:pt x="67" y="64"/>
                  <a:pt x="67" y="64"/>
                  <a:pt x="67" y="64"/>
                </a:cubicBezTo>
                <a:cubicBezTo>
                  <a:pt x="67" y="65"/>
                  <a:pt x="67" y="65"/>
                  <a:pt x="67" y="65"/>
                </a:cubicBezTo>
                <a:cubicBezTo>
                  <a:pt x="67" y="67"/>
                  <a:pt x="67" y="65"/>
                  <a:pt x="66" y="65"/>
                </a:cubicBezTo>
                <a:cubicBezTo>
                  <a:pt x="66" y="65"/>
                  <a:pt x="66" y="65"/>
                  <a:pt x="66" y="65"/>
                </a:cubicBezTo>
                <a:cubicBezTo>
                  <a:pt x="66" y="65"/>
                  <a:pt x="66" y="64"/>
                  <a:pt x="66" y="65"/>
                </a:cubicBezTo>
                <a:cubicBezTo>
                  <a:pt x="66" y="64"/>
                  <a:pt x="66" y="64"/>
                  <a:pt x="66" y="64"/>
                </a:cubicBezTo>
                <a:cubicBezTo>
                  <a:pt x="66" y="65"/>
                  <a:pt x="66" y="65"/>
                  <a:pt x="66" y="65"/>
                </a:cubicBezTo>
                <a:cubicBezTo>
                  <a:pt x="66" y="65"/>
                  <a:pt x="66" y="64"/>
                  <a:pt x="66" y="64"/>
                </a:cubicBezTo>
                <a:cubicBezTo>
                  <a:pt x="66" y="65"/>
                  <a:pt x="66" y="65"/>
                  <a:pt x="66" y="65"/>
                </a:cubicBezTo>
                <a:cubicBezTo>
                  <a:pt x="66" y="65"/>
                  <a:pt x="66" y="65"/>
                  <a:pt x="66" y="65"/>
                </a:cubicBezTo>
                <a:cubicBezTo>
                  <a:pt x="65" y="65"/>
                  <a:pt x="65" y="65"/>
                  <a:pt x="65" y="65"/>
                </a:cubicBezTo>
                <a:cubicBezTo>
                  <a:pt x="65" y="63"/>
                  <a:pt x="65" y="66"/>
                  <a:pt x="65" y="64"/>
                </a:cubicBezTo>
                <a:cubicBezTo>
                  <a:pt x="65" y="65"/>
                  <a:pt x="65" y="65"/>
                  <a:pt x="65" y="65"/>
                </a:cubicBezTo>
                <a:cubicBezTo>
                  <a:pt x="65" y="65"/>
                  <a:pt x="65" y="65"/>
                  <a:pt x="65" y="65"/>
                </a:cubicBezTo>
                <a:cubicBezTo>
                  <a:pt x="65" y="66"/>
                  <a:pt x="65" y="64"/>
                  <a:pt x="64" y="65"/>
                </a:cubicBezTo>
                <a:cubicBezTo>
                  <a:pt x="64" y="65"/>
                  <a:pt x="64" y="65"/>
                  <a:pt x="64" y="65"/>
                </a:cubicBezTo>
                <a:cubicBezTo>
                  <a:pt x="64" y="65"/>
                  <a:pt x="64" y="66"/>
                  <a:pt x="64" y="66"/>
                </a:cubicBezTo>
                <a:cubicBezTo>
                  <a:pt x="64" y="66"/>
                  <a:pt x="64" y="65"/>
                  <a:pt x="64" y="65"/>
                </a:cubicBezTo>
                <a:cubicBezTo>
                  <a:pt x="64" y="65"/>
                  <a:pt x="64" y="66"/>
                  <a:pt x="64" y="65"/>
                </a:cubicBezTo>
                <a:cubicBezTo>
                  <a:pt x="64" y="65"/>
                  <a:pt x="64" y="65"/>
                  <a:pt x="64" y="65"/>
                </a:cubicBezTo>
                <a:cubicBezTo>
                  <a:pt x="64" y="65"/>
                  <a:pt x="64" y="63"/>
                  <a:pt x="64" y="64"/>
                </a:cubicBezTo>
                <a:cubicBezTo>
                  <a:pt x="64" y="64"/>
                  <a:pt x="64" y="64"/>
                  <a:pt x="64" y="64"/>
                </a:cubicBezTo>
                <a:cubicBezTo>
                  <a:pt x="64" y="64"/>
                  <a:pt x="64" y="63"/>
                  <a:pt x="64" y="64"/>
                </a:cubicBezTo>
                <a:cubicBezTo>
                  <a:pt x="64" y="64"/>
                  <a:pt x="64" y="64"/>
                  <a:pt x="64" y="64"/>
                </a:cubicBezTo>
                <a:cubicBezTo>
                  <a:pt x="63" y="64"/>
                  <a:pt x="63" y="64"/>
                  <a:pt x="63" y="64"/>
                </a:cubicBezTo>
                <a:cubicBezTo>
                  <a:pt x="63" y="64"/>
                  <a:pt x="63" y="64"/>
                  <a:pt x="63" y="64"/>
                </a:cubicBezTo>
                <a:cubicBezTo>
                  <a:pt x="63" y="64"/>
                  <a:pt x="63" y="63"/>
                  <a:pt x="63" y="64"/>
                </a:cubicBezTo>
                <a:cubicBezTo>
                  <a:pt x="63" y="64"/>
                  <a:pt x="63" y="64"/>
                  <a:pt x="63" y="64"/>
                </a:cubicBezTo>
                <a:cubicBezTo>
                  <a:pt x="63" y="64"/>
                  <a:pt x="63" y="64"/>
                  <a:pt x="63" y="64"/>
                </a:cubicBezTo>
                <a:cubicBezTo>
                  <a:pt x="63" y="64"/>
                  <a:pt x="63" y="64"/>
                  <a:pt x="63" y="64"/>
                </a:cubicBezTo>
                <a:cubicBezTo>
                  <a:pt x="63" y="65"/>
                  <a:pt x="63" y="64"/>
                  <a:pt x="63" y="64"/>
                </a:cubicBezTo>
                <a:cubicBezTo>
                  <a:pt x="63" y="64"/>
                  <a:pt x="63" y="64"/>
                  <a:pt x="63" y="64"/>
                </a:cubicBezTo>
                <a:cubicBezTo>
                  <a:pt x="63" y="64"/>
                  <a:pt x="63" y="64"/>
                  <a:pt x="63" y="64"/>
                </a:cubicBezTo>
                <a:cubicBezTo>
                  <a:pt x="62" y="65"/>
                  <a:pt x="62" y="66"/>
                  <a:pt x="62" y="66"/>
                </a:cubicBezTo>
                <a:cubicBezTo>
                  <a:pt x="62" y="65"/>
                  <a:pt x="62" y="65"/>
                  <a:pt x="62" y="65"/>
                </a:cubicBezTo>
                <a:cubicBezTo>
                  <a:pt x="62" y="65"/>
                  <a:pt x="62" y="65"/>
                  <a:pt x="62" y="65"/>
                </a:cubicBezTo>
                <a:cubicBezTo>
                  <a:pt x="62" y="65"/>
                  <a:pt x="62" y="65"/>
                  <a:pt x="62" y="65"/>
                </a:cubicBezTo>
                <a:cubicBezTo>
                  <a:pt x="62" y="66"/>
                  <a:pt x="62" y="65"/>
                  <a:pt x="62" y="65"/>
                </a:cubicBezTo>
                <a:cubicBezTo>
                  <a:pt x="62" y="65"/>
                  <a:pt x="62" y="65"/>
                  <a:pt x="62" y="64"/>
                </a:cubicBezTo>
                <a:cubicBezTo>
                  <a:pt x="62" y="65"/>
                  <a:pt x="62" y="64"/>
                  <a:pt x="62" y="65"/>
                </a:cubicBezTo>
                <a:cubicBezTo>
                  <a:pt x="62" y="64"/>
                  <a:pt x="61" y="65"/>
                  <a:pt x="61" y="64"/>
                </a:cubicBezTo>
                <a:cubicBezTo>
                  <a:pt x="61" y="64"/>
                  <a:pt x="61" y="64"/>
                  <a:pt x="61" y="64"/>
                </a:cubicBezTo>
                <a:cubicBezTo>
                  <a:pt x="61" y="64"/>
                  <a:pt x="61" y="64"/>
                  <a:pt x="61" y="64"/>
                </a:cubicBezTo>
                <a:cubicBezTo>
                  <a:pt x="61" y="64"/>
                  <a:pt x="61" y="64"/>
                  <a:pt x="61" y="65"/>
                </a:cubicBezTo>
                <a:cubicBezTo>
                  <a:pt x="61" y="64"/>
                  <a:pt x="61" y="64"/>
                  <a:pt x="61" y="64"/>
                </a:cubicBezTo>
                <a:cubicBezTo>
                  <a:pt x="61" y="64"/>
                  <a:pt x="61" y="64"/>
                  <a:pt x="61" y="64"/>
                </a:cubicBezTo>
                <a:cubicBezTo>
                  <a:pt x="61" y="64"/>
                  <a:pt x="61" y="64"/>
                  <a:pt x="61" y="64"/>
                </a:cubicBezTo>
                <a:cubicBezTo>
                  <a:pt x="61" y="64"/>
                  <a:pt x="61" y="64"/>
                  <a:pt x="61" y="64"/>
                </a:cubicBezTo>
                <a:cubicBezTo>
                  <a:pt x="61" y="64"/>
                  <a:pt x="61" y="64"/>
                  <a:pt x="61" y="64"/>
                </a:cubicBezTo>
                <a:cubicBezTo>
                  <a:pt x="61" y="65"/>
                  <a:pt x="60" y="64"/>
                  <a:pt x="60" y="65"/>
                </a:cubicBezTo>
                <a:cubicBezTo>
                  <a:pt x="60" y="64"/>
                  <a:pt x="60" y="65"/>
                  <a:pt x="60" y="64"/>
                </a:cubicBezTo>
                <a:cubicBezTo>
                  <a:pt x="60" y="64"/>
                  <a:pt x="60" y="64"/>
                  <a:pt x="60" y="65"/>
                </a:cubicBezTo>
                <a:cubicBezTo>
                  <a:pt x="60" y="65"/>
                  <a:pt x="60" y="65"/>
                  <a:pt x="60" y="65"/>
                </a:cubicBezTo>
                <a:cubicBezTo>
                  <a:pt x="60" y="65"/>
                  <a:pt x="60" y="65"/>
                  <a:pt x="60" y="65"/>
                </a:cubicBezTo>
                <a:cubicBezTo>
                  <a:pt x="60" y="65"/>
                  <a:pt x="60" y="65"/>
                  <a:pt x="60" y="65"/>
                </a:cubicBezTo>
                <a:cubicBezTo>
                  <a:pt x="60" y="65"/>
                  <a:pt x="60" y="65"/>
                  <a:pt x="60" y="65"/>
                </a:cubicBezTo>
                <a:cubicBezTo>
                  <a:pt x="60" y="65"/>
                  <a:pt x="60" y="65"/>
                  <a:pt x="60" y="65"/>
                </a:cubicBezTo>
                <a:cubicBezTo>
                  <a:pt x="60" y="65"/>
                  <a:pt x="60" y="65"/>
                  <a:pt x="60" y="65"/>
                </a:cubicBezTo>
                <a:cubicBezTo>
                  <a:pt x="60" y="65"/>
                  <a:pt x="60" y="65"/>
                  <a:pt x="60" y="65"/>
                </a:cubicBezTo>
                <a:cubicBezTo>
                  <a:pt x="60" y="65"/>
                  <a:pt x="60" y="65"/>
                  <a:pt x="60" y="65"/>
                </a:cubicBezTo>
                <a:cubicBezTo>
                  <a:pt x="60" y="65"/>
                  <a:pt x="60" y="65"/>
                  <a:pt x="60" y="65"/>
                </a:cubicBezTo>
                <a:cubicBezTo>
                  <a:pt x="60" y="64"/>
                  <a:pt x="60" y="66"/>
                  <a:pt x="59" y="65"/>
                </a:cubicBezTo>
                <a:cubicBezTo>
                  <a:pt x="59" y="65"/>
                  <a:pt x="60" y="65"/>
                  <a:pt x="60" y="65"/>
                </a:cubicBezTo>
                <a:cubicBezTo>
                  <a:pt x="59" y="65"/>
                  <a:pt x="59" y="64"/>
                  <a:pt x="59" y="64"/>
                </a:cubicBezTo>
                <a:cubicBezTo>
                  <a:pt x="59" y="65"/>
                  <a:pt x="59" y="65"/>
                  <a:pt x="59" y="65"/>
                </a:cubicBezTo>
                <a:cubicBezTo>
                  <a:pt x="59" y="65"/>
                  <a:pt x="59" y="65"/>
                  <a:pt x="59" y="65"/>
                </a:cubicBezTo>
                <a:cubicBezTo>
                  <a:pt x="59" y="66"/>
                  <a:pt x="59" y="66"/>
                  <a:pt x="59" y="66"/>
                </a:cubicBezTo>
                <a:cubicBezTo>
                  <a:pt x="59" y="65"/>
                  <a:pt x="58" y="66"/>
                  <a:pt x="59" y="65"/>
                </a:cubicBezTo>
                <a:cubicBezTo>
                  <a:pt x="58" y="66"/>
                  <a:pt x="58" y="65"/>
                  <a:pt x="58" y="65"/>
                </a:cubicBezTo>
                <a:cubicBezTo>
                  <a:pt x="58" y="65"/>
                  <a:pt x="58" y="65"/>
                  <a:pt x="58" y="65"/>
                </a:cubicBezTo>
                <a:cubicBezTo>
                  <a:pt x="58" y="65"/>
                  <a:pt x="58" y="65"/>
                  <a:pt x="58" y="65"/>
                </a:cubicBezTo>
                <a:cubicBezTo>
                  <a:pt x="58" y="64"/>
                  <a:pt x="58" y="65"/>
                  <a:pt x="58" y="65"/>
                </a:cubicBezTo>
                <a:cubicBezTo>
                  <a:pt x="58" y="65"/>
                  <a:pt x="58" y="65"/>
                  <a:pt x="58" y="65"/>
                </a:cubicBezTo>
                <a:cubicBezTo>
                  <a:pt x="58" y="65"/>
                  <a:pt x="58" y="65"/>
                  <a:pt x="58" y="65"/>
                </a:cubicBezTo>
                <a:cubicBezTo>
                  <a:pt x="58" y="65"/>
                  <a:pt x="57" y="65"/>
                  <a:pt x="57" y="65"/>
                </a:cubicBezTo>
                <a:cubicBezTo>
                  <a:pt x="57" y="65"/>
                  <a:pt x="57" y="65"/>
                  <a:pt x="57" y="65"/>
                </a:cubicBezTo>
                <a:cubicBezTo>
                  <a:pt x="57" y="65"/>
                  <a:pt x="57" y="65"/>
                  <a:pt x="57" y="65"/>
                </a:cubicBezTo>
                <a:cubicBezTo>
                  <a:pt x="57" y="65"/>
                  <a:pt x="57" y="64"/>
                  <a:pt x="57" y="64"/>
                </a:cubicBezTo>
                <a:cubicBezTo>
                  <a:pt x="57" y="64"/>
                  <a:pt x="57" y="64"/>
                  <a:pt x="57" y="64"/>
                </a:cubicBezTo>
                <a:cubicBezTo>
                  <a:pt x="57" y="64"/>
                  <a:pt x="57" y="64"/>
                  <a:pt x="57" y="64"/>
                </a:cubicBezTo>
                <a:cubicBezTo>
                  <a:pt x="57" y="64"/>
                  <a:pt x="57" y="64"/>
                  <a:pt x="57" y="65"/>
                </a:cubicBezTo>
                <a:cubicBezTo>
                  <a:pt x="57" y="65"/>
                  <a:pt x="57" y="65"/>
                  <a:pt x="57" y="65"/>
                </a:cubicBezTo>
                <a:cubicBezTo>
                  <a:pt x="57" y="65"/>
                  <a:pt x="57" y="65"/>
                  <a:pt x="57" y="65"/>
                </a:cubicBezTo>
                <a:cubicBezTo>
                  <a:pt x="57" y="65"/>
                  <a:pt x="57" y="65"/>
                  <a:pt x="57" y="65"/>
                </a:cubicBezTo>
                <a:cubicBezTo>
                  <a:pt x="57" y="65"/>
                  <a:pt x="57" y="65"/>
                  <a:pt x="57" y="65"/>
                </a:cubicBezTo>
                <a:cubicBezTo>
                  <a:pt x="57" y="65"/>
                  <a:pt x="57" y="65"/>
                  <a:pt x="57" y="65"/>
                </a:cubicBezTo>
                <a:cubicBezTo>
                  <a:pt x="57" y="65"/>
                  <a:pt x="57" y="65"/>
                  <a:pt x="57" y="65"/>
                </a:cubicBezTo>
                <a:cubicBezTo>
                  <a:pt x="57" y="65"/>
                  <a:pt x="57" y="65"/>
                  <a:pt x="57" y="64"/>
                </a:cubicBezTo>
                <a:cubicBezTo>
                  <a:pt x="57" y="65"/>
                  <a:pt x="57" y="64"/>
                  <a:pt x="57" y="65"/>
                </a:cubicBezTo>
                <a:cubicBezTo>
                  <a:pt x="57" y="64"/>
                  <a:pt x="56" y="65"/>
                  <a:pt x="57" y="64"/>
                </a:cubicBezTo>
                <a:cubicBezTo>
                  <a:pt x="57" y="65"/>
                  <a:pt x="57" y="64"/>
                  <a:pt x="57" y="64"/>
                </a:cubicBezTo>
                <a:cubicBezTo>
                  <a:pt x="57" y="63"/>
                  <a:pt x="57" y="63"/>
                  <a:pt x="57" y="63"/>
                </a:cubicBezTo>
                <a:cubicBezTo>
                  <a:pt x="57" y="62"/>
                  <a:pt x="57" y="64"/>
                  <a:pt x="57" y="63"/>
                </a:cubicBezTo>
                <a:cubicBezTo>
                  <a:pt x="57" y="64"/>
                  <a:pt x="57" y="63"/>
                  <a:pt x="57" y="63"/>
                </a:cubicBezTo>
                <a:cubicBezTo>
                  <a:pt x="57" y="64"/>
                  <a:pt x="57" y="64"/>
                  <a:pt x="57" y="64"/>
                </a:cubicBezTo>
                <a:cubicBezTo>
                  <a:pt x="57" y="64"/>
                  <a:pt x="57" y="64"/>
                  <a:pt x="57" y="63"/>
                </a:cubicBezTo>
                <a:cubicBezTo>
                  <a:pt x="57" y="63"/>
                  <a:pt x="57" y="63"/>
                  <a:pt x="57" y="62"/>
                </a:cubicBezTo>
                <a:cubicBezTo>
                  <a:pt x="57" y="63"/>
                  <a:pt x="57" y="63"/>
                  <a:pt x="57" y="63"/>
                </a:cubicBezTo>
                <a:cubicBezTo>
                  <a:pt x="57" y="62"/>
                  <a:pt x="57" y="62"/>
                  <a:pt x="57" y="62"/>
                </a:cubicBezTo>
                <a:cubicBezTo>
                  <a:pt x="57" y="62"/>
                  <a:pt x="58" y="62"/>
                  <a:pt x="58" y="63"/>
                </a:cubicBezTo>
                <a:cubicBezTo>
                  <a:pt x="58" y="62"/>
                  <a:pt x="58" y="62"/>
                  <a:pt x="58" y="63"/>
                </a:cubicBezTo>
                <a:cubicBezTo>
                  <a:pt x="58" y="63"/>
                  <a:pt x="58" y="63"/>
                  <a:pt x="58" y="63"/>
                </a:cubicBezTo>
                <a:cubicBezTo>
                  <a:pt x="58" y="63"/>
                  <a:pt x="58" y="62"/>
                  <a:pt x="58" y="63"/>
                </a:cubicBezTo>
                <a:cubicBezTo>
                  <a:pt x="58" y="63"/>
                  <a:pt x="57" y="64"/>
                  <a:pt x="57" y="64"/>
                </a:cubicBezTo>
                <a:cubicBezTo>
                  <a:pt x="58" y="65"/>
                  <a:pt x="58" y="63"/>
                  <a:pt x="58" y="63"/>
                </a:cubicBezTo>
                <a:cubicBezTo>
                  <a:pt x="58" y="63"/>
                  <a:pt x="58" y="64"/>
                  <a:pt x="58" y="64"/>
                </a:cubicBezTo>
                <a:cubicBezTo>
                  <a:pt x="58" y="63"/>
                  <a:pt x="58" y="62"/>
                  <a:pt x="58" y="62"/>
                </a:cubicBezTo>
                <a:cubicBezTo>
                  <a:pt x="58" y="62"/>
                  <a:pt x="58" y="62"/>
                  <a:pt x="58" y="62"/>
                </a:cubicBezTo>
                <a:cubicBezTo>
                  <a:pt x="58" y="61"/>
                  <a:pt x="58" y="61"/>
                  <a:pt x="58" y="61"/>
                </a:cubicBezTo>
                <a:cubicBezTo>
                  <a:pt x="58" y="62"/>
                  <a:pt x="58" y="61"/>
                  <a:pt x="58" y="62"/>
                </a:cubicBezTo>
                <a:cubicBezTo>
                  <a:pt x="58" y="62"/>
                  <a:pt x="58" y="61"/>
                  <a:pt x="58" y="61"/>
                </a:cubicBezTo>
                <a:cubicBezTo>
                  <a:pt x="58" y="62"/>
                  <a:pt x="58" y="62"/>
                  <a:pt x="58" y="62"/>
                </a:cubicBezTo>
                <a:cubicBezTo>
                  <a:pt x="59" y="62"/>
                  <a:pt x="59" y="62"/>
                  <a:pt x="59" y="62"/>
                </a:cubicBezTo>
                <a:cubicBezTo>
                  <a:pt x="59" y="62"/>
                  <a:pt x="59" y="63"/>
                  <a:pt x="59" y="63"/>
                </a:cubicBezTo>
                <a:cubicBezTo>
                  <a:pt x="59" y="63"/>
                  <a:pt x="59" y="62"/>
                  <a:pt x="59" y="61"/>
                </a:cubicBezTo>
                <a:cubicBezTo>
                  <a:pt x="59" y="61"/>
                  <a:pt x="59" y="62"/>
                  <a:pt x="59" y="61"/>
                </a:cubicBezTo>
                <a:cubicBezTo>
                  <a:pt x="59" y="61"/>
                  <a:pt x="59" y="61"/>
                  <a:pt x="59" y="61"/>
                </a:cubicBezTo>
                <a:cubicBezTo>
                  <a:pt x="59" y="61"/>
                  <a:pt x="59" y="61"/>
                  <a:pt x="59" y="61"/>
                </a:cubicBezTo>
                <a:cubicBezTo>
                  <a:pt x="59" y="61"/>
                  <a:pt x="59" y="61"/>
                  <a:pt x="59" y="61"/>
                </a:cubicBezTo>
                <a:cubicBezTo>
                  <a:pt x="59" y="61"/>
                  <a:pt x="59" y="62"/>
                  <a:pt x="59" y="63"/>
                </a:cubicBezTo>
                <a:cubicBezTo>
                  <a:pt x="59" y="63"/>
                  <a:pt x="59" y="64"/>
                  <a:pt x="59" y="64"/>
                </a:cubicBezTo>
                <a:cubicBezTo>
                  <a:pt x="59" y="63"/>
                  <a:pt x="60" y="61"/>
                  <a:pt x="60" y="60"/>
                </a:cubicBezTo>
                <a:cubicBezTo>
                  <a:pt x="60" y="60"/>
                  <a:pt x="60" y="61"/>
                  <a:pt x="60" y="61"/>
                </a:cubicBezTo>
                <a:cubicBezTo>
                  <a:pt x="60" y="61"/>
                  <a:pt x="60" y="60"/>
                  <a:pt x="60" y="60"/>
                </a:cubicBezTo>
                <a:cubicBezTo>
                  <a:pt x="60" y="61"/>
                  <a:pt x="60" y="61"/>
                  <a:pt x="60" y="61"/>
                </a:cubicBezTo>
                <a:cubicBezTo>
                  <a:pt x="60" y="61"/>
                  <a:pt x="60" y="61"/>
                  <a:pt x="60" y="60"/>
                </a:cubicBezTo>
                <a:cubicBezTo>
                  <a:pt x="60" y="61"/>
                  <a:pt x="60" y="62"/>
                  <a:pt x="60" y="62"/>
                </a:cubicBezTo>
                <a:cubicBezTo>
                  <a:pt x="60" y="62"/>
                  <a:pt x="60" y="61"/>
                  <a:pt x="60" y="60"/>
                </a:cubicBezTo>
                <a:cubicBezTo>
                  <a:pt x="60" y="61"/>
                  <a:pt x="60" y="61"/>
                  <a:pt x="60" y="61"/>
                </a:cubicBezTo>
                <a:cubicBezTo>
                  <a:pt x="60" y="60"/>
                  <a:pt x="60" y="60"/>
                  <a:pt x="60" y="60"/>
                </a:cubicBezTo>
                <a:cubicBezTo>
                  <a:pt x="60" y="60"/>
                  <a:pt x="60" y="60"/>
                  <a:pt x="60" y="60"/>
                </a:cubicBezTo>
                <a:cubicBezTo>
                  <a:pt x="60" y="60"/>
                  <a:pt x="60" y="60"/>
                  <a:pt x="60" y="60"/>
                </a:cubicBezTo>
                <a:cubicBezTo>
                  <a:pt x="60" y="60"/>
                  <a:pt x="60" y="60"/>
                  <a:pt x="60" y="61"/>
                </a:cubicBezTo>
                <a:cubicBezTo>
                  <a:pt x="60" y="61"/>
                  <a:pt x="60" y="63"/>
                  <a:pt x="60" y="64"/>
                </a:cubicBezTo>
                <a:cubicBezTo>
                  <a:pt x="60" y="64"/>
                  <a:pt x="60" y="64"/>
                  <a:pt x="60" y="64"/>
                </a:cubicBezTo>
                <a:cubicBezTo>
                  <a:pt x="60" y="64"/>
                  <a:pt x="60" y="64"/>
                  <a:pt x="60" y="64"/>
                </a:cubicBezTo>
                <a:cubicBezTo>
                  <a:pt x="60" y="64"/>
                  <a:pt x="60" y="61"/>
                  <a:pt x="60" y="61"/>
                </a:cubicBezTo>
                <a:cubicBezTo>
                  <a:pt x="60" y="61"/>
                  <a:pt x="60" y="62"/>
                  <a:pt x="60" y="62"/>
                </a:cubicBezTo>
                <a:cubicBezTo>
                  <a:pt x="60" y="62"/>
                  <a:pt x="61" y="61"/>
                  <a:pt x="61" y="61"/>
                </a:cubicBezTo>
                <a:cubicBezTo>
                  <a:pt x="61" y="61"/>
                  <a:pt x="61" y="61"/>
                  <a:pt x="61" y="61"/>
                </a:cubicBezTo>
                <a:cubicBezTo>
                  <a:pt x="61" y="60"/>
                  <a:pt x="61" y="61"/>
                  <a:pt x="61" y="61"/>
                </a:cubicBezTo>
                <a:cubicBezTo>
                  <a:pt x="61" y="61"/>
                  <a:pt x="61" y="62"/>
                  <a:pt x="61" y="62"/>
                </a:cubicBezTo>
                <a:cubicBezTo>
                  <a:pt x="61" y="61"/>
                  <a:pt x="61" y="61"/>
                  <a:pt x="61" y="61"/>
                </a:cubicBezTo>
                <a:cubicBezTo>
                  <a:pt x="61" y="61"/>
                  <a:pt x="61" y="62"/>
                  <a:pt x="61" y="62"/>
                </a:cubicBezTo>
                <a:cubicBezTo>
                  <a:pt x="61" y="62"/>
                  <a:pt x="61" y="61"/>
                  <a:pt x="61" y="61"/>
                </a:cubicBezTo>
                <a:cubicBezTo>
                  <a:pt x="61" y="61"/>
                  <a:pt x="61" y="61"/>
                  <a:pt x="61" y="62"/>
                </a:cubicBezTo>
                <a:cubicBezTo>
                  <a:pt x="61" y="62"/>
                  <a:pt x="61" y="61"/>
                  <a:pt x="61" y="61"/>
                </a:cubicBezTo>
                <a:cubicBezTo>
                  <a:pt x="61" y="60"/>
                  <a:pt x="61" y="61"/>
                  <a:pt x="61" y="61"/>
                </a:cubicBezTo>
                <a:cubicBezTo>
                  <a:pt x="61" y="61"/>
                  <a:pt x="61" y="63"/>
                  <a:pt x="61" y="64"/>
                </a:cubicBezTo>
                <a:cubicBezTo>
                  <a:pt x="61" y="61"/>
                  <a:pt x="61" y="61"/>
                  <a:pt x="61" y="61"/>
                </a:cubicBezTo>
                <a:cubicBezTo>
                  <a:pt x="61" y="61"/>
                  <a:pt x="61" y="62"/>
                  <a:pt x="61" y="62"/>
                </a:cubicBezTo>
                <a:cubicBezTo>
                  <a:pt x="61" y="61"/>
                  <a:pt x="62" y="61"/>
                  <a:pt x="62" y="61"/>
                </a:cubicBezTo>
                <a:cubicBezTo>
                  <a:pt x="62" y="61"/>
                  <a:pt x="62" y="61"/>
                  <a:pt x="62" y="61"/>
                </a:cubicBezTo>
                <a:cubicBezTo>
                  <a:pt x="62" y="61"/>
                  <a:pt x="62" y="62"/>
                  <a:pt x="62" y="61"/>
                </a:cubicBezTo>
                <a:cubicBezTo>
                  <a:pt x="62" y="61"/>
                  <a:pt x="62" y="61"/>
                  <a:pt x="62" y="61"/>
                </a:cubicBezTo>
                <a:cubicBezTo>
                  <a:pt x="62" y="62"/>
                  <a:pt x="62" y="60"/>
                  <a:pt x="62" y="61"/>
                </a:cubicBezTo>
                <a:cubicBezTo>
                  <a:pt x="62" y="61"/>
                  <a:pt x="62" y="61"/>
                  <a:pt x="62" y="62"/>
                </a:cubicBezTo>
                <a:cubicBezTo>
                  <a:pt x="62" y="61"/>
                  <a:pt x="62" y="62"/>
                  <a:pt x="62" y="61"/>
                </a:cubicBezTo>
                <a:cubicBezTo>
                  <a:pt x="62" y="61"/>
                  <a:pt x="62" y="61"/>
                  <a:pt x="62" y="61"/>
                </a:cubicBezTo>
                <a:cubicBezTo>
                  <a:pt x="63" y="61"/>
                  <a:pt x="63" y="61"/>
                  <a:pt x="63" y="61"/>
                </a:cubicBezTo>
                <a:cubicBezTo>
                  <a:pt x="62" y="61"/>
                  <a:pt x="62" y="61"/>
                  <a:pt x="62" y="61"/>
                </a:cubicBezTo>
                <a:cubicBezTo>
                  <a:pt x="62" y="61"/>
                  <a:pt x="62" y="62"/>
                  <a:pt x="62" y="61"/>
                </a:cubicBezTo>
                <a:cubicBezTo>
                  <a:pt x="62" y="62"/>
                  <a:pt x="62" y="62"/>
                  <a:pt x="62" y="63"/>
                </a:cubicBezTo>
                <a:cubicBezTo>
                  <a:pt x="62" y="62"/>
                  <a:pt x="63" y="61"/>
                  <a:pt x="63" y="61"/>
                </a:cubicBezTo>
                <a:cubicBezTo>
                  <a:pt x="63" y="61"/>
                  <a:pt x="63" y="61"/>
                  <a:pt x="63" y="61"/>
                </a:cubicBezTo>
                <a:cubicBezTo>
                  <a:pt x="63" y="61"/>
                  <a:pt x="63" y="61"/>
                  <a:pt x="63" y="61"/>
                </a:cubicBezTo>
                <a:cubicBezTo>
                  <a:pt x="63" y="61"/>
                  <a:pt x="63" y="61"/>
                  <a:pt x="63" y="61"/>
                </a:cubicBezTo>
                <a:cubicBezTo>
                  <a:pt x="63" y="61"/>
                  <a:pt x="63" y="61"/>
                  <a:pt x="63" y="61"/>
                </a:cubicBezTo>
                <a:cubicBezTo>
                  <a:pt x="63" y="61"/>
                  <a:pt x="63" y="61"/>
                  <a:pt x="63" y="62"/>
                </a:cubicBezTo>
                <a:cubicBezTo>
                  <a:pt x="63" y="61"/>
                  <a:pt x="63" y="61"/>
                  <a:pt x="63" y="61"/>
                </a:cubicBezTo>
                <a:cubicBezTo>
                  <a:pt x="63" y="62"/>
                  <a:pt x="63" y="62"/>
                  <a:pt x="63" y="63"/>
                </a:cubicBezTo>
                <a:cubicBezTo>
                  <a:pt x="63" y="62"/>
                  <a:pt x="63" y="62"/>
                  <a:pt x="63" y="62"/>
                </a:cubicBezTo>
                <a:cubicBezTo>
                  <a:pt x="63" y="62"/>
                  <a:pt x="63" y="63"/>
                  <a:pt x="63" y="63"/>
                </a:cubicBezTo>
                <a:cubicBezTo>
                  <a:pt x="63" y="63"/>
                  <a:pt x="63" y="63"/>
                  <a:pt x="63" y="63"/>
                </a:cubicBezTo>
                <a:cubicBezTo>
                  <a:pt x="63" y="63"/>
                  <a:pt x="63" y="63"/>
                  <a:pt x="63" y="64"/>
                </a:cubicBezTo>
                <a:cubicBezTo>
                  <a:pt x="63" y="63"/>
                  <a:pt x="63" y="63"/>
                  <a:pt x="63" y="63"/>
                </a:cubicBezTo>
                <a:cubicBezTo>
                  <a:pt x="63" y="63"/>
                  <a:pt x="63" y="63"/>
                  <a:pt x="63" y="63"/>
                </a:cubicBezTo>
                <a:cubicBezTo>
                  <a:pt x="63" y="62"/>
                  <a:pt x="63" y="62"/>
                  <a:pt x="63" y="61"/>
                </a:cubicBezTo>
                <a:cubicBezTo>
                  <a:pt x="63" y="62"/>
                  <a:pt x="63" y="62"/>
                  <a:pt x="63" y="62"/>
                </a:cubicBezTo>
                <a:cubicBezTo>
                  <a:pt x="63" y="61"/>
                  <a:pt x="63" y="61"/>
                  <a:pt x="63" y="61"/>
                </a:cubicBezTo>
                <a:cubicBezTo>
                  <a:pt x="63" y="61"/>
                  <a:pt x="63" y="61"/>
                  <a:pt x="63" y="61"/>
                </a:cubicBezTo>
                <a:cubicBezTo>
                  <a:pt x="63" y="60"/>
                  <a:pt x="63" y="62"/>
                  <a:pt x="64" y="61"/>
                </a:cubicBezTo>
                <a:cubicBezTo>
                  <a:pt x="64" y="61"/>
                  <a:pt x="64" y="61"/>
                  <a:pt x="64" y="61"/>
                </a:cubicBezTo>
                <a:cubicBezTo>
                  <a:pt x="64" y="61"/>
                  <a:pt x="64" y="61"/>
                  <a:pt x="64" y="61"/>
                </a:cubicBezTo>
                <a:cubicBezTo>
                  <a:pt x="64" y="60"/>
                  <a:pt x="64" y="60"/>
                  <a:pt x="64" y="60"/>
                </a:cubicBezTo>
                <a:cubicBezTo>
                  <a:pt x="64" y="61"/>
                  <a:pt x="64" y="61"/>
                  <a:pt x="64" y="61"/>
                </a:cubicBezTo>
                <a:cubicBezTo>
                  <a:pt x="64" y="61"/>
                  <a:pt x="64" y="60"/>
                  <a:pt x="64" y="61"/>
                </a:cubicBezTo>
                <a:cubicBezTo>
                  <a:pt x="64" y="60"/>
                  <a:pt x="64" y="60"/>
                  <a:pt x="64" y="60"/>
                </a:cubicBezTo>
                <a:cubicBezTo>
                  <a:pt x="64" y="60"/>
                  <a:pt x="64" y="61"/>
                  <a:pt x="64" y="61"/>
                </a:cubicBezTo>
                <a:cubicBezTo>
                  <a:pt x="64" y="60"/>
                  <a:pt x="64" y="60"/>
                  <a:pt x="64" y="60"/>
                </a:cubicBezTo>
                <a:cubicBezTo>
                  <a:pt x="64" y="60"/>
                  <a:pt x="64" y="60"/>
                  <a:pt x="64" y="60"/>
                </a:cubicBezTo>
                <a:cubicBezTo>
                  <a:pt x="64" y="60"/>
                  <a:pt x="64" y="60"/>
                  <a:pt x="64" y="61"/>
                </a:cubicBezTo>
                <a:cubicBezTo>
                  <a:pt x="64" y="61"/>
                  <a:pt x="64" y="61"/>
                  <a:pt x="64" y="61"/>
                </a:cubicBezTo>
                <a:cubicBezTo>
                  <a:pt x="65" y="60"/>
                  <a:pt x="65" y="59"/>
                  <a:pt x="65" y="59"/>
                </a:cubicBezTo>
                <a:cubicBezTo>
                  <a:pt x="65" y="60"/>
                  <a:pt x="65" y="59"/>
                  <a:pt x="65" y="60"/>
                </a:cubicBezTo>
                <a:cubicBezTo>
                  <a:pt x="65" y="60"/>
                  <a:pt x="65" y="60"/>
                  <a:pt x="65" y="60"/>
                </a:cubicBezTo>
                <a:cubicBezTo>
                  <a:pt x="65" y="61"/>
                  <a:pt x="65" y="59"/>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1"/>
                  <a:pt x="65" y="61"/>
                  <a:pt x="65" y="61"/>
                </a:cubicBezTo>
                <a:cubicBezTo>
                  <a:pt x="65" y="59"/>
                  <a:pt x="66" y="60"/>
                  <a:pt x="66" y="59"/>
                </a:cubicBezTo>
                <a:cubicBezTo>
                  <a:pt x="66" y="60"/>
                  <a:pt x="66" y="59"/>
                  <a:pt x="66" y="60"/>
                </a:cubicBezTo>
                <a:cubicBezTo>
                  <a:pt x="66" y="60"/>
                  <a:pt x="66" y="60"/>
                  <a:pt x="66" y="60"/>
                </a:cubicBezTo>
                <a:cubicBezTo>
                  <a:pt x="66" y="61"/>
                  <a:pt x="66" y="60"/>
                  <a:pt x="66" y="61"/>
                </a:cubicBezTo>
                <a:close/>
                <a:moveTo>
                  <a:pt x="65" y="61"/>
                </a:moveTo>
                <a:cubicBezTo>
                  <a:pt x="65" y="60"/>
                  <a:pt x="65" y="61"/>
                  <a:pt x="64" y="61"/>
                </a:cubicBezTo>
                <a:cubicBezTo>
                  <a:pt x="65" y="61"/>
                  <a:pt x="65" y="61"/>
                  <a:pt x="65" y="61"/>
                </a:cubicBezTo>
                <a:close/>
                <a:moveTo>
                  <a:pt x="63" y="62"/>
                </a:moveTo>
                <a:cubicBezTo>
                  <a:pt x="63" y="62"/>
                  <a:pt x="63" y="62"/>
                  <a:pt x="63" y="62"/>
                </a:cubicBezTo>
                <a:cubicBezTo>
                  <a:pt x="63" y="62"/>
                  <a:pt x="63" y="62"/>
                  <a:pt x="63" y="62"/>
                </a:cubicBezTo>
                <a:close/>
                <a:moveTo>
                  <a:pt x="57" y="65"/>
                </a:moveTo>
                <a:cubicBezTo>
                  <a:pt x="57" y="65"/>
                  <a:pt x="57" y="65"/>
                  <a:pt x="57" y="65"/>
                </a:cubicBezTo>
                <a:cubicBezTo>
                  <a:pt x="57" y="65"/>
                  <a:pt x="57" y="65"/>
                  <a:pt x="57" y="65"/>
                </a:cubicBezTo>
                <a:close/>
                <a:moveTo>
                  <a:pt x="57" y="65"/>
                </a:moveTo>
                <a:cubicBezTo>
                  <a:pt x="57" y="65"/>
                  <a:pt x="57" y="65"/>
                  <a:pt x="57" y="65"/>
                </a:cubicBezTo>
                <a:cubicBezTo>
                  <a:pt x="57" y="65"/>
                  <a:pt x="57" y="65"/>
                  <a:pt x="57" y="64"/>
                </a:cubicBezTo>
                <a:cubicBezTo>
                  <a:pt x="57" y="64"/>
                  <a:pt x="57" y="64"/>
                  <a:pt x="57" y="65"/>
                </a:cubicBezTo>
                <a:close/>
                <a:moveTo>
                  <a:pt x="69" y="65"/>
                </a:moveTo>
                <a:cubicBezTo>
                  <a:pt x="69" y="65"/>
                  <a:pt x="69" y="65"/>
                  <a:pt x="69" y="65"/>
                </a:cubicBezTo>
                <a:cubicBezTo>
                  <a:pt x="69" y="65"/>
                  <a:pt x="69" y="65"/>
                  <a:pt x="69" y="65"/>
                </a:cubicBezTo>
                <a:close/>
                <a:moveTo>
                  <a:pt x="63" y="61"/>
                </a:moveTo>
                <a:cubicBezTo>
                  <a:pt x="63" y="61"/>
                  <a:pt x="63" y="61"/>
                  <a:pt x="63" y="61"/>
                </a:cubicBezTo>
                <a:cubicBezTo>
                  <a:pt x="63" y="61"/>
                  <a:pt x="63" y="61"/>
                  <a:pt x="63" y="61"/>
                </a:cubicBezTo>
                <a:close/>
                <a:moveTo>
                  <a:pt x="66" y="60"/>
                </a:moveTo>
                <a:cubicBezTo>
                  <a:pt x="66" y="60"/>
                  <a:pt x="66" y="60"/>
                  <a:pt x="66" y="60"/>
                </a:cubicBezTo>
                <a:cubicBezTo>
                  <a:pt x="66" y="60"/>
                  <a:pt x="66" y="60"/>
                  <a:pt x="66" y="60"/>
                </a:cubicBezTo>
                <a:close/>
                <a:moveTo>
                  <a:pt x="59" y="61"/>
                </a:moveTo>
                <a:cubicBezTo>
                  <a:pt x="59" y="61"/>
                  <a:pt x="59" y="61"/>
                  <a:pt x="59" y="61"/>
                </a:cubicBezTo>
                <a:cubicBezTo>
                  <a:pt x="59" y="61"/>
                  <a:pt x="59" y="61"/>
                  <a:pt x="59" y="61"/>
                </a:cubicBezTo>
                <a:close/>
                <a:moveTo>
                  <a:pt x="57" y="65"/>
                </a:moveTo>
                <a:cubicBezTo>
                  <a:pt x="57" y="65"/>
                  <a:pt x="57" y="65"/>
                  <a:pt x="57" y="65"/>
                </a:cubicBezTo>
                <a:cubicBezTo>
                  <a:pt x="57" y="65"/>
                  <a:pt x="57" y="65"/>
                  <a:pt x="57" y="65"/>
                </a:cubicBezTo>
                <a:cubicBezTo>
                  <a:pt x="57" y="65"/>
                  <a:pt x="57" y="65"/>
                  <a:pt x="57" y="65"/>
                </a:cubicBezTo>
                <a:close/>
                <a:moveTo>
                  <a:pt x="56" y="62"/>
                </a:moveTo>
                <a:cubicBezTo>
                  <a:pt x="56" y="62"/>
                  <a:pt x="56" y="62"/>
                  <a:pt x="56" y="62"/>
                </a:cubicBezTo>
                <a:cubicBezTo>
                  <a:pt x="56" y="63"/>
                  <a:pt x="56" y="63"/>
                  <a:pt x="56" y="63"/>
                </a:cubicBezTo>
                <a:cubicBezTo>
                  <a:pt x="56" y="63"/>
                  <a:pt x="56" y="62"/>
                  <a:pt x="56" y="62"/>
                </a:cubicBezTo>
                <a:close/>
                <a:moveTo>
                  <a:pt x="57" y="64"/>
                </a:moveTo>
                <a:cubicBezTo>
                  <a:pt x="57" y="63"/>
                  <a:pt x="57" y="63"/>
                  <a:pt x="57" y="63"/>
                </a:cubicBezTo>
                <a:cubicBezTo>
                  <a:pt x="57" y="63"/>
                  <a:pt x="57" y="63"/>
                  <a:pt x="57" y="63"/>
                </a:cubicBezTo>
                <a:cubicBezTo>
                  <a:pt x="57" y="64"/>
                  <a:pt x="57" y="64"/>
                  <a:pt x="57" y="64"/>
                </a:cubicBezTo>
                <a:close/>
                <a:moveTo>
                  <a:pt x="57" y="63"/>
                </a:moveTo>
                <a:cubicBezTo>
                  <a:pt x="57" y="63"/>
                  <a:pt x="57" y="63"/>
                  <a:pt x="57" y="63"/>
                </a:cubicBezTo>
                <a:cubicBezTo>
                  <a:pt x="57" y="64"/>
                  <a:pt x="57" y="64"/>
                  <a:pt x="57" y="63"/>
                </a:cubicBezTo>
                <a:close/>
                <a:moveTo>
                  <a:pt x="57" y="65"/>
                </a:moveTo>
                <a:cubicBezTo>
                  <a:pt x="57" y="65"/>
                  <a:pt x="57" y="65"/>
                  <a:pt x="57" y="65"/>
                </a:cubicBezTo>
                <a:cubicBezTo>
                  <a:pt x="57" y="66"/>
                  <a:pt x="57" y="64"/>
                  <a:pt x="57" y="65"/>
                </a:cubicBezTo>
                <a:close/>
                <a:moveTo>
                  <a:pt x="57" y="62"/>
                </a:moveTo>
                <a:cubicBezTo>
                  <a:pt x="57" y="63"/>
                  <a:pt x="57" y="63"/>
                  <a:pt x="57" y="63"/>
                </a:cubicBezTo>
                <a:cubicBezTo>
                  <a:pt x="57" y="62"/>
                  <a:pt x="57" y="62"/>
                  <a:pt x="57" y="62"/>
                </a:cubicBezTo>
                <a:close/>
                <a:moveTo>
                  <a:pt x="57" y="63"/>
                </a:moveTo>
                <a:cubicBezTo>
                  <a:pt x="57" y="63"/>
                  <a:pt x="57" y="63"/>
                  <a:pt x="57" y="63"/>
                </a:cubicBezTo>
                <a:cubicBezTo>
                  <a:pt x="57" y="63"/>
                  <a:pt x="57" y="63"/>
                  <a:pt x="57" y="63"/>
                </a:cubicBezTo>
                <a:cubicBezTo>
                  <a:pt x="57" y="63"/>
                  <a:pt x="57" y="63"/>
                  <a:pt x="57" y="63"/>
                </a:cubicBezTo>
                <a:close/>
                <a:moveTo>
                  <a:pt x="57" y="63"/>
                </a:moveTo>
                <a:cubicBezTo>
                  <a:pt x="57" y="63"/>
                  <a:pt x="57" y="63"/>
                  <a:pt x="57" y="63"/>
                </a:cubicBezTo>
                <a:cubicBezTo>
                  <a:pt x="57" y="63"/>
                  <a:pt x="57" y="63"/>
                  <a:pt x="57" y="63"/>
                </a:cubicBezTo>
                <a:close/>
                <a:moveTo>
                  <a:pt x="57" y="62"/>
                </a:moveTo>
                <a:cubicBezTo>
                  <a:pt x="57" y="62"/>
                  <a:pt x="57" y="62"/>
                  <a:pt x="57" y="62"/>
                </a:cubicBezTo>
                <a:cubicBezTo>
                  <a:pt x="57" y="62"/>
                  <a:pt x="57" y="62"/>
                  <a:pt x="57" y="62"/>
                </a:cubicBezTo>
                <a:close/>
                <a:moveTo>
                  <a:pt x="58" y="63"/>
                </a:moveTo>
                <a:cubicBezTo>
                  <a:pt x="58" y="63"/>
                  <a:pt x="58" y="63"/>
                  <a:pt x="58" y="63"/>
                </a:cubicBezTo>
                <a:cubicBezTo>
                  <a:pt x="58" y="63"/>
                  <a:pt x="58" y="62"/>
                  <a:pt x="58" y="63"/>
                </a:cubicBezTo>
                <a:cubicBezTo>
                  <a:pt x="58" y="63"/>
                  <a:pt x="58" y="63"/>
                  <a:pt x="58" y="63"/>
                </a:cubicBezTo>
                <a:close/>
                <a:moveTo>
                  <a:pt x="58" y="61"/>
                </a:moveTo>
                <a:cubicBezTo>
                  <a:pt x="58" y="62"/>
                  <a:pt x="58" y="62"/>
                  <a:pt x="58" y="62"/>
                </a:cubicBezTo>
                <a:cubicBezTo>
                  <a:pt x="58" y="61"/>
                  <a:pt x="58" y="61"/>
                  <a:pt x="58" y="61"/>
                </a:cubicBezTo>
                <a:close/>
                <a:moveTo>
                  <a:pt x="58" y="61"/>
                </a:moveTo>
                <a:cubicBezTo>
                  <a:pt x="58" y="61"/>
                  <a:pt x="58" y="61"/>
                  <a:pt x="58" y="61"/>
                </a:cubicBezTo>
                <a:cubicBezTo>
                  <a:pt x="58" y="61"/>
                  <a:pt x="58" y="61"/>
                  <a:pt x="58" y="61"/>
                </a:cubicBezTo>
                <a:close/>
                <a:moveTo>
                  <a:pt x="59" y="62"/>
                </a:moveTo>
                <a:cubicBezTo>
                  <a:pt x="59" y="62"/>
                  <a:pt x="59" y="62"/>
                  <a:pt x="59" y="62"/>
                </a:cubicBezTo>
                <a:cubicBezTo>
                  <a:pt x="59" y="63"/>
                  <a:pt x="59" y="63"/>
                  <a:pt x="59" y="63"/>
                </a:cubicBezTo>
                <a:lnTo>
                  <a:pt x="59" y="62"/>
                </a:lnTo>
                <a:close/>
                <a:moveTo>
                  <a:pt x="61" y="60"/>
                </a:moveTo>
                <a:cubicBezTo>
                  <a:pt x="61" y="60"/>
                  <a:pt x="61" y="61"/>
                  <a:pt x="60" y="60"/>
                </a:cubicBezTo>
                <a:cubicBezTo>
                  <a:pt x="60" y="60"/>
                  <a:pt x="61" y="60"/>
                  <a:pt x="60" y="61"/>
                </a:cubicBezTo>
                <a:cubicBezTo>
                  <a:pt x="61" y="60"/>
                  <a:pt x="61" y="61"/>
                  <a:pt x="61" y="60"/>
                </a:cubicBezTo>
                <a:close/>
                <a:moveTo>
                  <a:pt x="60" y="61"/>
                </a:moveTo>
                <a:cubicBezTo>
                  <a:pt x="60" y="61"/>
                  <a:pt x="60" y="61"/>
                  <a:pt x="60" y="61"/>
                </a:cubicBezTo>
                <a:cubicBezTo>
                  <a:pt x="60" y="61"/>
                  <a:pt x="60" y="61"/>
                  <a:pt x="60" y="61"/>
                </a:cubicBezTo>
                <a:close/>
                <a:moveTo>
                  <a:pt x="72" y="66"/>
                </a:moveTo>
                <a:cubicBezTo>
                  <a:pt x="73" y="66"/>
                  <a:pt x="73" y="66"/>
                  <a:pt x="73" y="66"/>
                </a:cubicBezTo>
                <a:cubicBezTo>
                  <a:pt x="73" y="66"/>
                  <a:pt x="73" y="66"/>
                  <a:pt x="73" y="66"/>
                </a:cubicBezTo>
                <a:lnTo>
                  <a:pt x="72" y="66"/>
                </a:lnTo>
                <a:close/>
                <a:moveTo>
                  <a:pt x="73" y="65"/>
                </a:moveTo>
                <a:cubicBezTo>
                  <a:pt x="73" y="66"/>
                  <a:pt x="73" y="66"/>
                  <a:pt x="73" y="66"/>
                </a:cubicBezTo>
                <a:cubicBezTo>
                  <a:pt x="73" y="65"/>
                  <a:pt x="73" y="65"/>
                  <a:pt x="73" y="65"/>
                </a:cubicBezTo>
                <a:cubicBezTo>
                  <a:pt x="73" y="65"/>
                  <a:pt x="73" y="65"/>
                  <a:pt x="73" y="65"/>
                </a:cubicBezTo>
                <a:close/>
                <a:moveTo>
                  <a:pt x="64" y="59"/>
                </a:moveTo>
                <a:cubicBezTo>
                  <a:pt x="64" y="60"/>
                  <a:pt x="64" y="60"/>
                  <a:pt x="64" y="60"/>
                </a:cubicBezTo>
                <a:cubicBezTo>
                  <a:pt x="64" y="60"/>
                  <a:pt x="64" y="60"/>
                  <a:pt x="64" y="60"/>
                </a:cubicBezTo>
                <a:lnTo>
                  <a:pt x="64" y="59"/>
                </a:lnTo>
                <a:close/>
                <a:moveTo>
                  <a:pt x="65" y="60"/>
                </a:moveTo>
                <a:cubicBezTo>
                  <a:pt x="65" y="60"/>
                  <a:pt x="65" y="60"/>
                  <a:pt x="65" y="60"/>
                </a:cubicBezTo>
                <a:cubicBezTo>
                  <a:pt x="65" y="61"/>
                  <a:pt x="65" y="61"/>
                  <a:pt x="65" y="61"/>
                </a:cubicBezTo>
                <a:lnTo>
                  <a:pt x="65" y="60"/>
                </a:lnTo>
                <a:close/>
                <a:moveTo>
                  <a:pt x="66" y="59"/>
                </a:moveTo>
                <a:cubicBezTo>
                  <a:pt x="66" y="59"/>
                  <a:pt x="66" y="59"/>
                  <a:pt x="66" y="59"/>
                </a:cubicBezTo>
                <a:cubicBezTo>
                  <a:pt x="66" y="59"/>
                  <a:pt x="66" y="60"/>
                  <a:pt x="66" y="59"/>
                </a:cubicBezTo>
                <a:close/>
                <a:moveTo>
                  <a:pt x="58" y="67"/>
                </a:moveTo>
                <a:cubicBezTo>
                  <a:pt x="58" y="67"/>
                  <a:pt x="58" y="66"/>
                  <a:pt x="58" y="66"/>
                </a:cubicBezTo>
                <a:cubicBezTo>
                  <a:pt x="58" y="66"/>
                  <a:pt x="57" y="67"/>
                  <a:pt x="58" y="67"/>
                </a:cubicBezTo>
                <a:close/>
                <a:moveTo>
                  <a:pt x="57" y="67"/>
                </a:moveTo>
                <a:cubicBezTo>
                  <a:pt x="57" y="67"/>
                  <a:pt x="57" y="67"/>
                  <a:pt x="57" y="67"/>
                </a:cubicBezTo>
                <a:cubicBezTo>
                  <a:pt x="56" y="67"/>
                  <a:pt x="56" y="67"/>
                  <a:pt x="56" y="67"/>
                </a:cubicBezTo>
                <a:lnTo>
                  <a:pt x="57" y="67"/>
                </a:lnTo>
                <a:close/>
                <a:moveTo>
                  <a:pt x="56" y="67"/>
                </a:moveTo>
                <a:cubicBezTo>
                  <a:pt x="56" y="67"/>
                  <a:pt x="57" y="67"/>
                  <a:pt x="56" y="67"/>
                </a:cubicBezTo>
                <a:cubicBezTo>
                  <a:pt x="56" y="67"/>
                  <a:pt x="56" y="67"/>
                  <a:pt x="56" y="67"/>
                </a:cubicBezTo>
                <a:cubicBezTo>
                  <a:pt x="57" y="67"/>
                  <a:pt x="57" y="67"/>
                  <a:pt x="57" y="67"/>
                </a:cubicBezTo>
                <a:cubicBezTo>
                  <a:pt x="57" y="67"/>
                  <a:pt x="56" y="67"/>
                  <a:pt x="56" y="67"/>
                </a:cubicBezTo>
                <a:close/>
                <a:moveTo>
                  <a:pt x="58" y="66"/>
                </a:moveTo>
                <a:cubicBezTo>
                  <a:pt x="57" y="66"/>
                  <a:pt x="57" y="66"/>
                  <a:pt x="57" y="66"/>
                </a:cubicBezTo>
                <a:cubicBezTo>
                  <a:pt x="58" y="66"/>
                  <a:pt x="58" y="66"/>
                  <a:pt x="58" y="66"/>
                </a:cubicBezTo>
                <a:cubicBezTo>
                  <a:pt x="58" y="66"/>
                  <a:pt x="58" y="66"/>
                  <a:pt x="58" y="66"/>
                </a:cubicBezTo>
                <a:close/>
                <a:moveTo>
                  <a:pt x="58" y="66"/>
                </a:moveTo>
                <a:cubicBezTo>
                  <a:pt x="58" y="66"/>
                  <a:pt x="58" y="65"/>
                  <a:pt x="58" y="66"/>
                </a:cubicBezTo>
                <a:close/>
                <a:moveTo>
                  <a:pt x="57" y="65"/>
                </a:moveTo>
                <a:cubicBezTo>
                  <a:pt x="58" y="65"/>
                  <a:pt x="58" y="65"/>
                  <a:pt x="58" y="65"/>
                </a:cubicBezTo>
                <a:cubicBezTo>
                  <a:pt x="58" y="65"/>
                  <a:pt x="58" y="65"/>
                  <a:pt x="58" y="65"/>
                </a:cubicBezTo>
                <a:cubicBezTo>
                  <a:pt x="58" y="65"/>
                  <a:pt x="57" y="65"/>
                  <a:pt x="57" y="65"/>
                </a:cubicBezTo>
                <a:close/>
                <a:moveTo>
                  <a:pt x="57" y="66"/>
                </a:moveTo>
                <a:cubicBezTo>
                  <a:pt x="57" y="66"/>
                  <a:pt x="57" y="66"/>
                  <a:pt x="57" y="66"/>
                </a:cubicBezTo>
                <a:cubicBezTo>
                  <a:pt x="57" y="66"/>
                  <a:pt x="57" y="66"/>
                  <a:pt x="57" y="66"/>
                </a:cubicBezTo>
                <a:close/>
                <a:moveTo>
                  <a:pt x="57" y="66"/>
                </a:moveTo>
                <a:cubicBezTo>
                  <a:pt x="57" y="66"/>
                  <a:pt x="57" y="66"/>
                  <a:pt x="57" y="66"/>
                </a:cubicBezTo>
                <a:cubicBezTo>
                  <a:pt x="57" y="66"/>
                  <a:pt x="57" y="66"/>
                  <a:pt x="57" y="66"/>
                </a:cubicBezTo>
                <a:cubicBezTo>
                  <a:pt x="57" y="66"/>
                  <a:pt x="57" y="66"/>
                  <a:pt x="57" y="66"/>
                </a:cubicBezTo>
                <a:close/>
                <a:moveTo>
                  <a:pt x="57" y="66"/>
                </a:moveTo>
                <a:cubicBezTo>
                  <a:pt x="57" y="66"/>
                  <a:pt x="57" y="66"/>
                  <a:pt x="57" y="66"/>
                </a:cubicBezTo>
                <a:cubicBezTo>
                  <a:pt x="57" y="66"/>
                  <a:pt x="57" y="66"/>
                  <a:pt x="57" y="66"/>
                </a:cubicBezTo>
                <a:close/>
                <a:moveTo>
                  <a:pt x="56" y="67"/>
                </a:moveTo>
                <a:cubicBezTo>
                  <a:pt x="56" y="67"/>
                  <a:pt x="56" y="67"/>
                  <a:pt x="56" y="67"/>
                </a:cubicBezTo>
                <a:cubicBezTo>
                  <a:pt x="56" y="67"/>
                  <a:pt x="56" y="67"/>
                  <a:pt x="56" y="67"/>
                </a:cubicBezTo>
                <a:cubicBezTo>
                  <a:pt x="56" y="67"/>
                  <a:pt x="56" y="67"/>
                  <a:pt x="56" y="67"/>
                </a:cubicBezTo>
                <a:close/>
                <a:moveTo>
                  <a:pt x="57" y="65"/>
                </a:moveTo>
                <a:cubicBezTo>
                  <a:pt x="57" y="65"/>
                  <a:pt x="57" y="65"/>
                  <a:pt x="57" y="65"/>
                </a:cubicBezTo>
                <a:cubicBezTo>
                  <a:pt x="57" y="65"/>
                  <a:pt x="57" y="65"/>
                  <a:pt x="57" y="65"/>
                </a:cubicBezTo>
                <a:cubicBezTo>
                  <a:pt x="57" y="65"/>
                  <a:pt x="57" y="65"/>
                  <a:pt x="57" y="65"/>
                </a:cubicBezTo>
                <a:close/>
                <a:moveTo>
                  <a:pt x="57" y="65"/>
                </a:moveTo>
                <a:cubicBezTo>
                  <a:pt x="57" y="65"/>
                  <a:pt x="57" y="65"/>
                  <a:pt x="57" y="65"/>
                </a:cubicBezTo>
                <a:cubicBezTo>
                  <a:pt x="57" y="65"/>
                  <a:pt x="57" y="65"/>
                  <a:pt x="57" y="65"/>
                </a:cubicBezTo>
                <a:close/>
                <a:moveTo>
                  <a:pt x="56" y="66"/>
                </a:moveTo>
                <a:cubicBezTo>
                  <a:pt x="57" y="66"/>
                  <a:pt x="57" y="66"/>
                  <a:pt x="57" y="66"/>
                </a:cubicBezTo>
                <a:cubicBezTo>
                  <a:pt x="56" y="66"/>
                  <a:pt x="56" y="66"/>
                  <a:pt x="56" y="66"/>
                </a:cubicBezTo>
                <a:close/>
                <a:moveTo>
                  <a:pt x="57" y="65"/>
                </a:moveTo>
                <a:cubicBezTo>
                  <a:pt x="58" y="65"/>
                  <a:pt x="58" y="65"/>
                  <a:pt x="58" y="65"/>
                </a:cubicBezTo>
                <a:cubicBezTo>
                  <a:pt x="57" y="65"/>
                  <a:pt x="57" y="65"/>
                  <a:pt x="57" y="65"/>
                </a:cubicBezTo>
                <a:close/>
                <a:moveTo>
                  <a:pt x="57" y="65"/>
                </a:moveTo>
                <a:cubicBezTo>
                  <a:pt x="57" y="65"/>
                  <a:pt x="58" y="64"/>
                  <a:pt x="58" y="64"/>
                </a:cubicBezTo>
                <a:cubicBezTo>
                  <a:pt x="58" y="64"/>
                  <a:pt x="57" y="64"/>
                  <a:pt x="57" y="65"/>
                </a:cubicBezTo>
                <a:cubicBezTo>
                  <a:pt x="57" y="64"/>
                  <a:pt x="57" y="65"/>
                  <a:pt x="57" y="65"/>
                </a:cubicBezTo>
                <a:close/>
                <a:moveTo>
                  <a:pt x="57" y="65"/>
                </a:moveTo>
                <a:cubicBezTo>
                  <a:pt x="57" y="65"/>
                  <a:pt x="57" y="65"/>
                  <a:pt x="57" y="65"/>
                </a:cubicBezTo>
                <a:cubicBezTo>
                  <a:pt x="57" y="65"/>
                  <a:pt x="57" y="65"/>
                  <a:pt x="57" y="65"/>
                </a:cubicBezTo>
                <a:close/>
                <a:moveTo>
                  <a:pt x="57" y="65"/>
                </a:moveTo>
                <a:cubicBezTo>
                  <a:pt x="57" y="65"/>
                  <a:pt x="57" y="65"/>
                  <a:pt x="57" y="65"/>
                </a:cubicBezTo>
                <a:cubicBezTo>
                  <a:pt x="57" y="65"/>
                  <a:pt x="57" y="65"/>
                  <a:pt x="57" y="65"/>
                </a:cubicBezTo>
                <a:close/>
                <a:moveTo>
                  <a:pt x="57" y="65"/>
                </a:moveTo>
                <a:cubicBezTo>
                  <a:pt x="57" y="65"/>
                  <a:pt x="57" y="65"/>
                  <a:pt x="57" y="65"/>
                </a:cubicBezTo>
                <a:cubicBezTo>
                  <a:pt x="57" y="65"/>
                  <a:pt x="57" y="65"/>
                  <a:pt x="57" y="65"/>
                </a:cubicBezTo>
                <a:cubicBezTo>
                  <a:pt x="57" y="65"/>
                  <a:pt x="57" y="65"/>
                  <a:pt x="57" y="65"/>
                </a:cubicBezTo>
                <a:close/>
                <a:moveTo>
                  <a:pt x="57" y="65"/>
                </a:moveTo>
                <a:cubicBezTo>
                  <a:pt x="57" y="65"/>
                  <a:pt x="57" y="65"/>
                  <a:pt x="57" y="65"/>
                </a:cubicBezTo>
                <a:cubicBezTo>
                  <a:pt x="57" y="65"/>
                  <a:pt x="57" y="65"/>
                  <a:pt x="57" y="65"/>
                </a:cubicBezTo>
                <a:close/>
                <a:moveTo>
                  <a:pt x="56" y="66"/>
                </a:moveTo>
                <a:cubicBezTo>
                  <a:pt x="56" y="66"/>
                  <a:pt x="56" y="66"/>
                  <a:pt x="56" y="66"/>
                </a:cubicBezTo>
                <a:cubicBezTo>
                  <a:pt x="56" y="66"/>
                  <a:pt x="56" y="66"/>
                  <a:pt x="56" y="66"/>
                </a:cubicBezTo>
                <a:close/>
                <a:moveTo>
                  <a:pt x="56" y="66"/>
                </a:moveTo>
                <a:cubicBezTo>
                  <a:pt x="56" y="66"/>
                  <a:pt x="56" y="66"/>
                  <a:pt x="56" y="66"/>
                </a:cubicBezTo>
                <a:cubicBezTo>
                  <a:pt x="56" y="66"/>
                  <a:pt x="56" y="66"/>
                  <a:pt x="57" y="65"/>
                </a:cubicBezTo>
                <a:lnTo>
                  <a:pt x="56" y="66"/>
                </a:lnTo>
                <a:close/>
                <a:moveTo>
                  <a:pt x="56" y="66"/>
                </a:moveTo>
                <a:cubicBezTo>
                  <a:pt x="56" y="66"/>
                  <a:pt x="56" y="66"/>
                  <a:pt x="56" y="66"/>
                </a:cubicBezTo>
                <a:cubicBezTo>
                  <a:pt x="56" y="66"/>
                  <a:pt x="56" y="66"/>
                  <a:pt x="56" y="66"/>
                </a:cubicBezTo>
                <a:close/>
                <a:moveTo>
                  <a:pt x="57" y="65"/>
                </a:moveTo>
                <a:cubicBezTo>
                  <a:pt x="56" y="65"/>
                  <a:pt x="56" y="65"/>
                  <a:pt x="56" y="65"/>
                </a:cubicBezTo>
                <a:cubicBezTo>
                  <a:pt x="56" y="65"/>
                  <a:pt x="56" y="65"/>
                  <a:pt x="56" y="65"/>
                </a:cubicBezTo>
                <a:cubicBezTo>
                  <a:pt x="56" y="65"/>
                  <a:pt x="57" y="65"/>
                  <a:pt x="57" y="65"/>
                </a:cubicBezTo>
                <a:close/>
                <a:moveTo>
                  <a:pt x="57" y="65"/>
                </a:moveTo>
                <a:cubicBezTo>
                  <a:pt x="57" y="65"/>
                  <a:pt x="57" y="65"/>
                  <a:pt x="57" y="65"/>
                </a:cubicBezTo>
                <a:cubicBezTo>
                  <a:pt x="57" y="65"/>
                  <a:pt x="57" y="65"/>
                  <a:pt x="57" y="65"/>
                </a:cubicBezTo>
                <a:close/>
                <a:moveTo>
                  <a:pt x="56" y="65"/>
                </a:moveTo>
                <a:cubicBezTo>
                  <a:pt x="56" y="65"/>
                  <a:pt x="56" y="65"/>
                  <a:pt x="56" y="65"/>
                </a:cubicBezTo>
                <a:cubicBezTo>
                  <a:pt x="56" y="65"/>
                  <a:pt x="56" y="65"/>
                  <a:pt x="56" y="65"/>
                </a:cubicBezTo>
                <a:close/>
                <a:moveTo>
                  <a:pt x="56" y="65"/>
                </a:moveTo>
                <a:cubicBezTo>
                  <a:pt x="56" y="65"/>
                  <a:pt x="56" y="65"/>
                  <a:pt x="56" y="65"/>
                </a:cubicBezTo>
                <a:cubicBezTo>
                  <a:pt x="56" y="65"/>
                  <a:pt x="56" y="65"/>
                  <a:pt x="56" y="65"/>
                </a:cubicBezTo>
                <a:cubicBezTo>
                  <a:pt x="56" y="65"/>
                  <a:pt x="56" y="65"/>
                  <a:pt x="56" y="65"/>
                </a:cubicBezTo>
                <a:close/>
                <a:moveTo>
                  <a:pt x="57" y="65"/>
                </a:moveTo>
                <a:cubicBezTo>
                  <a:pt x="57" y="65"/>
                  <a:pt x="57" y="65"/>
                  <a:pt x="57" y="65"/>
                </a:cubicBezTo>
                <a:cubicBezTo>
                  <a:pt x="57" y="65"/>
                  <a:pt x="57" y="65"/>
                  <a:pt x="57" y="65"/>
                </a:cubicBezTo>
                <a:close/>
                <a:moveTo>
                  <a:pt x="57" y="65"/>
                </a:moveTo>
                <a:cubicBezTo>
                  <a:pt x="57" y="65"/>
                  <a:pt x="57" y="65"/>
                  <a:pt x="57" y="65"/>
                </a:cubicBezTo>
                <a:cubicBezTo>
                  <a:pt x="57" y="65"/>
                  <a:pt x="57" y="65"/>
                  <a:pt x="57" y="65"/>
                </a:cubicBezTo>
                <a:close/>
                <a:moveTo>
                  <a:pt x="57" y="65"/>
                </a:moveTo>
                <a:cubicBezTo>
                  <a:pt x="57" y="65"/>
                  <a:pt x="57" y="65"/>
                  <a:pt x="56" y="65"/>
                </a:cubicBezTo>
                <a:cubicBezTo>
                  <a:pt x="57" y="65"/>
                  <a:pt x="57" y="65"/>
                  <a:pt x="57" y="65"/>
                </a:cubicBezTo>
                <a:cubicBezTo>
                  <a:pt x="57" y="65"/>
                  <a:pt x="57" y="65"/>
                  <a:pt x="57" y="65"/>
                </a:cubicBezTo>
                <a:close/>
                <a:moveTo>
                  <a:pt x="54" y="66"/>
                </a:moveTo>
                <a:cubicBezTo>
                  <a:pt x="54" y="66"/>
                  <a:pt x="55" y="66"/>
                  <a:pt x="54" y="66"/>
                </a:cubicBezTo>
                <a:cubicBezTo>
                  <a:pt x="54" y="66"/>
                  <a:pt x="56" y="65"/>
                  <a:pt x="56" y="65"/>
                </a:cubicBezTo>
                <a:cubicBezTo>
                  <a:pt x="56" y="65"/>
                  <a:pt x="56" y="65"/>
                  <a:pt x="56" y="65"/>
                </a:cubicBezTo>
                <a:cubicBezTo>
                  <a:pt x="55" y="65"/>
                  <a:pt x="55" y="65"/>
                  <a:pt x="55" y="65"/>
                </a:cubicBezTo>
                <a:cubicBezTo>
                  <a:pt x="55" y="65"/>
                  <a:pt x="55" y="65"/>
                  <a:pt x="55" y="65"/>
                </a:cubicBezTo>
                <a:cubicBezTo>
                  <a:pt x="55" y="65"/>
                  <a:pt x="55" y="65"/>
                  <a:pt x="54" y="66"/>
                </a:cubicBezTo>
                <a:cubicBezTo>
                  <a:pt x="54" y="66"/>
                  <a:pt x="54" y="66"/>
                  <a:pt x="54" y="66"/>
                </a:cubicBezTo>
                <a:cubicBezTo>
                  <a:pt x="54" y="66"/>
                  <a:pt x="54" y="66"/>
                  <a:pt x="54" y="66"/>
                </a:cubicBezTo>
                <a:close/>
                <a:moveTo>
                  <a:pt x="56" y="65"/>
                </a:moveTo>
                <a:cubicBezTo>
                  <a:pt x="56" y="65"/>
                  <a:pt x="56" y="65"/>
                  <a:pt x="56" y="65"/>
                </a:cubicBezTo>
                <a:cubicBezTo>
                  <a:pt x="56" y="65"/>
                  <a:pt x="56" y="65"/>
                  <a:pt x="57" y="65"/>
                </a:cubicBezTo>
                <a:cubicBezTo>
                  <a:pt x="57" y="65"/>
                  <a:pt x="56" y="65"/>
                  <a:pt x="56" y="65"/>
                </a:cubicBezTo>
                <a:cubicBezTo>
                  <a:pt x="56" y="65"/>
                  <a:pt x="56" y="65"/>
                  <a:pt x="56" y="65"/>
                </a:cubicBezTo>
                <a:close/>
                <a:moveTo>
                  <a:pt x="56" y="65"/>
                </a:moveTo>
                <a:cubicBezTo>
                  <a:pt x="56" y="65"/>
                  <a:pt x="56" y="65"/>
                  <a:pt x="55" y="65"/>
                </a:cubicBezTo>
                <a:cubicBezTo>
                  <a:pt x="55" y="65"/>
                  <a:pt x="56" y="65"/>
                  <a:pt x="56" y="65"/>
                </a:cubicBezTo>
                <a:cubicBezTo>
                  <a:pt x="56" y="65"/>
                  <a:pt x="56" y="65"/>
                  <a:pt x="56" y="65"/>
                </a:cubicBezTo>
                <a:cubicBezTo>
                  <a:pt x="56" y="65"/>
                  <a:pt x="56" y="65"/>
                  <a:pt x="56" y="65"/>
                </a:cubicBezTo>
                <a:cubicBezTo>
                  <a:pt x="56" y="65"/>
                  <a:pt x="57" y="65"/>
                  <a:pt x="57" y="65"/>
                </a:cubicBezTo>
                <a:cubicBezTo>
                  <a:pt x="57" y="65"/>
                  <a:pt x="57" y="65"/>
                  <a:pt x="57" y="65"/>
                </a:cubicBezTo>
                <a:cubicBezTo>
                  <a:pt x="57" y="65"/>
                  <a:pt x="57" y="65"/>
                  <a:pt x="57" y="65"/>
                </a:cubicBezTo>
                <a:cubicBezTo>
                  <a:pt x="57" y="65"/>
                  <a:pt x="57" y="65"/>
                  <a:pt x="57" y="65"/>
                </a:cubicBezTo>
                <a:cubicBezTo>
                  <a:pt x="56" y="65"/>
                  <a:pt x="56" y="65"/>
                  <a:pt x="56" y="65"/>
                </a:cubicBezTo>
                <a:cubicBezTo>
                  <a:pt x="56" y="65"/>
                  <a:pt x="56" y="65"/>
                  <a:pt x="56" y="65"/>
                </a:cubicBezTo>
                <a:cubicBezTo>
                  <a:pt x="56" y="65"/>
                  <a:pt x="56" y="65"/>
                  <a:pt x="56" y="65"/>
                </a:cubicBezTo>
                <a:cubicBezTo>
                  <a:pt x="56" y="65"/>
                  <a:pt x="56" y="65"/>
                  <a:pt x="56" y="65"/>
                </a:cubicBezTo>
                <a:cubicBezTo>
                  <a:pt x="57" y="65"/>
                  <a:pt x="57" y="65"/>
                  <a:pt x="57" y="65"/>
                </a:cubicBezTo>
                <a:cubicBezTo>
                  <a:pt x="57" y="65"/>
                  <a:pt x="57" y="65"/>
                  <a:pt x="57" y="65"/>
                </a:cubicBezTo>
                <a:cubicBezTo>
                  <a:pt x="56" y="65"/>
                  <a:pt x="56" y="65"/>
                  <a:pt x="56" y="65"/>
                </a:cubicBezTo>
                <a:cubicBezTo>
                  <a:pt x="56" y="65"/>
                  <a:pt x="56" y="65"/>
                  <a:pt x="56" y="65"/>
                </a:cubicBezTo>
                <a:close/>
                <a:moveTo>
                  <a:pt x="55" y="67"/>
                </a:moveTo>
                <a:cubicBezTo>
                  <a:pt x="55" y="67"/>
                  <a:pt x="55" y="67"/>
                  <a:pt x="55" y="67"/>
                </a:cubicBezTo>
                <a:cubicBezTo>
                  <a:pt x="55" y="67"/>
                  <a:pt x="55" y="67"/>
                  <a:pt x="55" y="67"/>
                </a:cubicBezTo>
                <a:close/>
                <a:moveTo>
                  <a:pt x="55" y="66"/>
                </a:moveTo>
                <a:cubicBezTo>
                  <a:pt x="55" y="66"/>
                  <a:pt x="55" y="66"/>
                  <a:pt x="55" y="66"/>
                </a:cubicBezTo>
                <a:cubicBezTo>
                  <a:pt x="55" y="66"/>
                  <a:pt x="55" y="66"/>
                  <a:pt x="55" y="67"/>
                </a:cubicBezTo>
                <a:cubicBezTo>
                  <a:pt x="55" y="67"/>
                  <a:pt x="55" y="66"/>
                  <a:pt x="55" y="66"/>
                </a:cubicBezTo>
                <a:cubicBezTo>
                  <a:pt x="55" y="66"/>
                  <a:pt x="55" y="66"/>
                  <a:pt x="55" y="66"/>
                </a:cubicBezTo>
                <a:cubicBezTo>
                  <a:pt x="55" y="66"/>
                  <a:pt x="56" y="66"/>
                  <a:pt x="56" y="66"/>
                </a:cubicBezTo>
                <a:cubicBezTo>
                  <a:pt x="56" y="66"/>
                  <a:pt x="55" y="66"/>
                  <a:pt x="55" y="66"/>
                </a:cubicBezTo>
                <a:close/>
                <a:moveTo>
                  <a:pt x="56" y="66"/>
                </a:moveTo>
                <a:cubicBezTo>
                  <a:pt x="55" y="66"/>
                  <a:pt x="55" y="66"/>
                  <a:pt x="55" y="66"/>
                </a:cubicBezTo>
                <a:cubicBezTo>
                  <a:pt x="55" y="66"/>
                  <a:pt x="55" y="66"/>
                  <a:pt x="55" y="66"/>
                </a:cubicBezTo>
                <a:cubicBezTo>
                  <a:pt x="55" y="66"/>
                  <a:pt x="55" y="66"/>
                  <a:pt x="55" y="66"/>
                </a:cubicBezTo>
                <a:cubicBezTo>
                  <a:pt x="55" y="66"/>
                  <a:pt x="55" y="66"/>
                  <a:pt x="56" y="66"/>
                </a:cubicBezTo>
                <a:close/>
                <a:moveTo>
                  <a:pt x="56" y="65"/>
                </a:moveTo>
                <a:cubicBezTo>
                  <a:pt x="57" y="64"/>
                  <a:pt x="57" y="64"/>
                  <a:pt x="57" y="64"/>
                </a:cubicBezTo>
                <a:cubicBezTo>
                  <a:pt x="56" y="65"/>
                  <a:pt x="56" y="65"/>
                  <a:pt x="56" y="65"/>
                </a:cubicBezTo>
                <a:close/>
                <a:moveTo>
                  <a:pt x="56" y="64"/>
                </a:moveTo>
                <a:cubicBezTo>
                  <a:pt x="57" y="64"/>
                  <a:pt x="57" y="64"/>
                  <a:pt x="57" y="64"/>
                </a:cubicBezTo>
                <a:cubicBezTo>
                  <a:pt x="56" y="64"/>
                  <a:pt x="56" y="64"/>
                  <a:pt x="56" y="64"/>
                </a:cubicBezTo>
                <a:close/>
                <a:moveTo>
                  <a:pt x="49" y="58"/>
                </a:moveTo>
                <a:cubicBezTo>
                  <a:pt x="49" y="58"/>
                  <a:pt x="49" y="58"/>
                  <a:pt x="49" y="58"/>
                </a:cubicBezTo>
                <a:close/>
                <a:moveTo>
                  <a:pt x="49" y="59"/>
                </a:moveTo>
                <a:cubicBezTo>
                  <a:pt x="49" y="59"/>
                  <a:pt x="49" y="59"/>
                  <a:pt x="49" y="59"/>
                </a:cubicBezTo>
                <a:cubicBezTo>
                  <a:pt x="49" y="59"/>
                  <a:pt x="49" y="59"/>
                  <a:pt x="49" y="59"/>
                </a:cubicBezTo>
                <a:close/>
                <a:moveTo>
                  <a:pt x="55" y="62"/>
                </a:moveTo>
                <a:cubicBezTo>
                  <a:pt x="55" y="61"/>
                  <a:pt x="56" y="61"/>
                  <a:pt x="55" y="61"/>
                </a:cubicBezTo>
                <a:cubicBezTo>
                  <a:pt x="55" y="61"/>
                  <a:pt x="55" y="61"/>
                  <a:pt x="55" y="61"/>
                </a:cubicBezTo>
                <a:cubicBezTo>
                  <a:pt x="55" y="61"/>
                  <a:pt x="55" y="61"/>
                  <a:pt x="55" y="62"/>
                </a:cubicBezTo>
                <a:close/>
                <a:moveTo>
                  <a:pt x="52" y="60"/>
                </a:moveTo>
                <a:cubicBezTo>
                  <a:pt x="52" y="60"/>
                  <a:pt x="52" y="60"/>
                  <a:pt x="52" y="60"/>
                </a:cubicBezTo>
                <a:cubicBezTo>
                  <a:pt x="52" y="60"/>
                  <a:pt x="52" y="60"/>
                  <a:pt x="52" y="60"/>
                </a:cubicBezTo>
                <a:close/>
                <a:moveTo>
                  <a:pt x="50" y="60"/>
                </a:moveTo>
                <a:cubicBezTo>
                  <a:pt x="50" y="60"/>
                  <a:pt x="50" y="60"/>
                  <a:pt x="50" y="60"/>
                </a:cubicBezTo>
                <a:cubicBezTo>
                  <a:pt x="50" y="60"/>
                  <a:pt x="50" y="60"/>
                  <a:pt x="50" y="60"/>
                </a:cubicBezTo>
                <a:close/>
                <a:moveTo>
                  <a:pt x="48" y="57"/>
                </a:moveTo>
                <a:cubicBezTo>
                  <a:pt x="48" y="57"/>
                  <a:pt x="48" y="57"/>
                  <a:pt x="48" y="57"/>
                </a:cubicBezTo>
                <a:cubicBezTo>
                  <a:pt x="48" y="57"/>
                  <a:pt x="48" y="57"/>
                  <a:pt x="48" y="57"/>
                </a:cubicBezTo>
                <a:close/>
                <a:moveTo>
                  <a:pt x="56" y="63"/>
                </a:moveTo>
                <a:cubicBezTo>
                  <a:pt x="56" y="63"/>
                  <a:pt x="56" y="63"/>
                  <a:pt x="56" y="63"/>
                </a:cubicBezTo>
                <a:cubicBezTo>
                  <a:pt x="56" y="63"/>
                  <a:pt x="55" y="63"/>
                  <a:pt x="56" y="63"/>
                </a:cubicBezTo>
                <a:close/>
                <a:moveTo>
                  <a:pt x="54" y="58"/>
                </a:moveTo>
                <a:cubicBezTo>
                  <a:pt x="53" y="57"/>
                  <a:pt x="53" y="58"/>
                  <a:pt x="53" y="58"/>
                </a:cubicBezTo>
                <a:cubicBezTo>
                  <a:pt x="53" y="58"/>
                  <a:pt x="53" y="58"/>
                  <a:pt x="54" y="58"/>
                </a:cubicBezTo>
                <a:close/>
                <a:moveTo>
                  <a:pt x="56" y="63"/>
                </a:moveTo>
                <a:cubicBezTo>
                  <a:pt x="56" y="63"/>
                  <a:pt x="56" y="63"/>
                  <a:pt x="56" y="63"/>
                </a:cubicBezTo>
                <a:cubicBezTo>
                  <a:pt x="56" y="63"/>
                  <a:pt x="56" y="63"/>
                  <a:pt x="56" y="63"/>
                </a:cubicBezTo>
                <a:cubicBezTo>
                  <a:pt x="56" y="63"/>
                  <a:pt x="56" y="63"/>
                  <a:pt x="56" y="63"/>
                </a:cubicBezTo>
                <a:close/>
                <a:moveTo>
                  <a:pt x="48" y="52"/>
                </a:moveTo>
                <a:cubicBezTo>
                  <a:pt x="48" y="52"/>
                  <a:pt x="48" y="52"/>
                  <a:pt x="48" y="52"/>
                </a:cubicBezTo>
                <a:cubicBezTo>
                  <a:pt x="48" y="52"/>
                  <a:pt x="48" y="52"/>
                  <a:pt x="48" y="52"/>
                </a:cubicBezTo>
                <a:close/>
                <a:moveTo>
                  <a:pt x="53" y="50"/>
                </a:moveTo>
                <a:cubicBezTo>
                  <a:pt x="53" y="50"/>
                  <a:pt x="53" y="50"/>
                  <a:pt x="53" y="50"/>
                </a:cubicBezTo>
                <a:cubicBezTo>
                  <a:pt x="53" y="50"/>
                  <a:pt x="53" y="50"/>
                  <a:pt x="53" y="50"/>
                </a:cubicBezTo>
                <a:close/>
                <a:moveTo>
                  <a:pt x="56" y="64"/>
                </a:moveTo>
                <a:cubicBezTo>
                  <a:pt x="56" y="64"/>
                  <a:pt x="56" y="64"/>
                  <a:pt x="56" y="64"/>
                </a:cubicBezTo>
                <a:close/>
                <a:moveTo>
                  <a:pt x="55" y="65"/>
                </a:moveTo>
                <a:cubicBezTo>
                  <a:pt x="55" y="65"/>
                  <a:pt x="55" y="65"/>
                  <a:pt x="55" y="65"/>
                </a:cubicBezTo>
                <a:cubicBezTo>
                  <a:pt x="55" y="65"/>
                  <a:pt x="55" y="65"/>
                  <a:pt x="55" y="65"/>
                </a:cubicBezTo>
                <a:close/>
                <a:moveTo>
                  <a:pt x="53" y="64"/>
                </a:moveTo>
                <a:cubicBezTo>
                  <a:pt x="53" y="64"/>
                  <a:pt x="53" y="64"/>
                  <a:pt x="53" y="64"/>
                </a:cubicBezTo>
                <a:cubicBezTo>
                  <a:pt x="53" y="64"/>
                  <a:pt x="53" y="64"/>
                  <a:pt x="53" y="64"/>
                </a:cubicBezTo>
                <a:close/>
                <a:moveTo>
                  <a:pt x="56" y="64"/>
                </a:moveTo>
                <a:cubicBezTo>
                  <a:pt x="56" y="64"/>
                  <a:pt x="56" y="64"/>
                  <a:pt x="56" y="64"/>
                </a:cubicBezTo>
                <a:cubicBezTo>
                  <a:pt x="56" y="64"/>
                  <a:pt x="56" y="64"/>
                  <a:pt x="56" y="64"/>
                </a:cubicBezTo>
                <a:close/>
                <a:moveTo>
                  <a:pt x="56" y="64"/>
                </a:moveTo>
                <a:cubicBezTo>
                  <a:pt x="56" y="64"/>
                  <a:pt x="56" y="64"/>
                  <a:pt x="56" y="64"/>
                </a:cubicBezTo>
                <a:cubicBezTo>
                  <a:pt x="56" y="64"/>
                  <a:pt x="56" y="64"/>
                  <a:pt x="56" y="64"/>
                </a:cubicBezTo>
                <a:close/>
                <a:moveTo>
                  <a:pt x="56" y="64"/>
                </a:moveTo>
                <a:cubicBezTo>
                  <a:pt x="56" y="64"/>
                  <a:pt x="56" y="64"/>
                  <a:pt x="56" y="64"/>
                </a:cubicBezTo>
                <a:cubicBezTo>
                  <a:pt x="56" y="64"/>
                  <a:pt x="56" y="64"/>
                  <a:pt x="56" y="64"/>
                </a:cubicBezTo>
                <a:close/>
                <a:moveTo>
                  <a:pt x="50" y="54"/>
                </a:moveTo>
                <a:cubicBezTo>
                  <a:pt x="50" y="54"/>
                  <a:pt x="50" y="54"/>
                  <a:pt x="50" y="54"/>
                </a:cubicBezTo>
                <a:cubicBezTo>
                  <a:pt x="49" y="54"/>
                  <a:pt x="49" y="54"/>
                  <a:pt x="50" y="54"/>
                </a:cubicBezTo>
                <a:close/>
                <a:moveTo>
                  <a:pt x="50" y="62"/>
                </a:moveTo>
                <a:cubicBezTo>
                  <a:pt x="50" y="62"/>
                  <a:pt x="50" y="62"/>
                  <a:pt x="50" y="62"/>
                </a:cubicBezTo>
                <a:cubicBezTo>
                  <a:pt x="50" y="62"/>
                  <a:pt x="50" y="62"/>
                  <a:pt x="50" y="62"/>
                </a:cubicBezTo>
                <a:close/>
                <a:moveTo>
                  <a:pt x="50" y="62"/>
                </a:moveTo>
                <a:cubicBezTo>
                  <a:pt x="51" y="62"/>
                  <a:pt x="51" y="62"/>
                  <a:pt x="50" y="62"/>
                </a:cubicBezTo>
                <a:cubicBezTo>
                  <a:pt x="52" y="62"/>
                  <a:pt x="52" y="62"/>
                  <a:pt x="52" y="62"/>
                </a:cubicBezTo>
                <a:lnTo>
                  <a:pt x="50" y="62"/>
                </a:lnTo>
                <a:close/>
                <a:moveTo>
                  <a:pt x="49" y="58"/>
                </a:moveTo>
                <a:cubicBezTo>
                  <a:pt x="49" y="58"/>
                  <a:pt x="49" y="58"/>
                  <a:pt x="48" y="58"/>
                </a:cubicBezTo>
                <a:cubicBezTo>
                  <a:pt x="49" y="58"/>
                  <a:pt x="49" y="57"/>
                  <a:pt x="49" y="57"/>
                </a:cubicBezTo>
                <a:cubicBezTo>
                  <a:pt x="49" y="57"/>
                  <a:pt x="48" y="58"/>
                  <a:pt x="48" y="57"/>
                </a:cubicBezTo>
                <a:cubicBezTo>
                  <a:pt x="49" y="57"/>
                  <a:pt x="49" y="57"/>
                  <a:pt x="49" y="57"/>
                </a:cubicBezTo>
                <a:cubicBezTo>
                  <a:pt x="48" y="57"/>
                  <a:pt x="49" y="57"/>
                  <a:pt x="49" y="57"/>
                </a:cubicBezTo>
                <a:cubicBezTo>
                  <a:pt x="49" y="57"/>
                  <a:pt x="48" y="57"/>
                  <a:pt x="48" y="57"/>
                </a:cubicBezTo>
                <a:cubicBezTo>
                  <a:pt x="49" y="57"/>
                  <a:pt x="48" y="57"/>
                  <a:pt x="48" y="57"/>
                </a:cubicBezTo>
                <a:cubicBezTo>
                  <a:pt x="48" y="57"/>
                  <a:pt x="48" y="57"/>
                  <a:pt x="48" y="57"/>
                </a:cubicBezTo>
                <a:cubicBezTo>
                  <a:pt x="48" y="56"/>
                  <a:pt x="48" y="56"/>
                  <a:pt x="48" y="56"/>
                </a:cubicBezTo>
                <a:cubicBezTo>
                  <a:pt x="48" y="56"/>
                  <a:pt x="49" y="56"/>
                  <a:pt x="49" y="56"/>
                </a:cubicBezTo>
                <a:cubicBezTo>
                  <a:pt x="49" y="56"/>
                  <a:pt x="49" y="56"/>
                  <a:pt x="49" y="56"/>
                </a:cubicBezTo>
                <a:cubicBezTo>
                  <a:pt x="49" y="56"/>
                  <a:pt x="49" y="56"/>
                  <a:pt x="49" y="56"/>
                </a:cubicBezTo>
                <a:cubicBezTo>
                  <a:pt x="48" y="56"/>
                  <a:pt x="48" y="56"/>
                  <a:pt x="48" y="56"/>
                </a:cubicBezTo>
                <a:cubicBezTo>
                  <a:pt x="48" y="56"/>
                  <a:pt x="48" y="56"/>
                  <a:pt x="48" y="56"/>
                </a:cubicBezTo>
                <a:cubicBezTo>
                  <a:pt x="48" y="56"/>
                  <a:pt x="48" y="56"/>
                  <a:pt x="48" y="56"/>
                </a:cubicBezTo>
                <a:cubicBezTo>
                  <a:pt x="49" y="56"/>
                  <a:pt x="49" y="56"/>
                  <a:pt x="49" y="56"/>
                </a:cubicBezTo>
                <a:cubicBezTo>
                  <a:pt x="48" y="56"/>
                  <a:pt x="49" y="56"/>
                  <a:pt x="49" y="56"/>
                </a:cubicBezTo>
                <a:cubicBezTo>
                  <a:pt x="49" y="56"/>
                  <a:pt x="49" y="56"/>
                  <a:pt x="50" y="56"/>
                </a:cubicBezTo>
                <a:cubicBezTo>
                  <a:pt x="49" y="56"/>
                  <a:pt x="49" y="56"/>
                  <a:pt x="49" y="56"/>
                </a:cubicBezTo>
                <a:cubicBezTo>
                  <a:pt x="49" y="56"/>
                  <a:pt x="49" y="56"/>
                  <a:pt x="48" y="56"/>
                </a:cubicBezTo>
                <a:cubicBezTo>
                  <a:pt x="49" y="56"/>
                  <a:pt x="49" y="56"/>
                  <a:pt x="49" y="56"/>
                </a:cubicBezTo>
                <a:cubicBezTo>
                  <a:pt x="49" y="56"/>
                  <a:pt x="49" y="56"/>
                  <a:pt x="49" y="56"/>
                </a:cubicBezTo>
                <a:cubicBezTo>
                  <a:pt x="49" y="56"/>
                  <a:pt x="49" y="56"/>
                  <a:pt x="49" y="56"/>
                </a:cubicBezTo>
                <a:cubicBezTo>
                  <a:pt x="50" y="55"/>
                  <a:pt x="49" y="56"/>
                  <a:pt x="49" y="56"/>
                </a:cubicBezTo>
                <a:cubicBezTo>
                  <a:pt x="49" y="55"/>
                  <a:pt x="49" y="55"/>
                  <a:pt x="49" y="55"/>
                </a:cubicBezTo>
                <a:cubicBezTo>
                  <a:pt x="49" y="55"/>
                  <a:pt x="48" y="55"/>
                  <a:pt x="49" y="55"/>
                </a:cubicBezTo>
                <a:cubicBezTo>
                  <a:pt x="49" y="55"/>
                  <a:pt x="48" y="56"/>
                  <a:pt x="48" y="55"/>
                </a:cubicBezTo>
                <a:cubicBezTo>
                  <a:pt x="48" y="55"/>
                  <a:pt x="49" y="55"/>
                  <a:pt x="49" y="55"/>
                </a:cubicBezTo>
                <a:cubicBezTo>
                  <a:pt x="48" y="55"/>
                  <a:pt x="48" y="55"/>
                  <a:pt x="48" y="55"/>
                </a:cubicBezTo>
                <a:cubicBezTo>
                  <a:pt x="48" y="55"/>
                  <a:pt x="50" y="55"/>
                  <a:pt x="49" y="55"/>
                </a:cubicBezTo>
                <a:cubicBezTo>
                  <a:pt x="49" y="55"/>
                  <a:pt x="48" y="55"/>
                  <a:pt x="48" y="55"/>
                </a:cubicBezTo>
                <a:cubicBezTo>
                  <a:pt x="48" y="55"/>
                  <a:pt x="49" y="55"/>
                  <a:pt x="48" y="55"/>
                </a:cubicBezTo>
                <a:cubicBezTo>
                  <a:pt x="49" y="55"/>
                  <a:pt x="49" y="55"/>
                  <a:pt x="49" y="55"/>
                </a:cubicBezTo>
                <a:cubicBezTo>
                  <a:pt x="49" y="55"/>
                  <a:pt x="49" y="55"/>
                  <a:pt x="49" y="55"/>
                </a:cubicBezTo>
                <a:cubicBezTo>
                  <a:pt x="49" y="55"/>
                  <a:pt x="49" y="55"/>
                  <a:pt x="49" y="55"/>
                </a:cubicBezTo>
                <a:cubicBezTo>
                  <a:pt x="48" y="55"/>
                  <a:pt x="50" y="54"/>
                  <a:pt x="48" y="54"/>
                </a:cubicBezTo>
                <a:cubicBezTo>
                  <a:pt x="49" y="54"/>
                  <a:pt x="48" y="54"/>
                  <a:pt x="49" y="54"/>
                </a:cubicBezTo>
                <a:cubicBezTo>
                  <a:pt x="49" y="54"/>
                  <a:pt x="49" y="55"/>
                  <a:pt x="49" y="55"/>
                </a:cubicBezTo>
                <a:cubicBezTo>
                  <a:pt x="50" y="54"/>
                  <a:pt x="49" y="54"/>
                  <a:pt x="50" y="54"/>
                </a:cubicBezTo>
                <a:cubicBezTo>
                  <a:pt x="50" y="54"/>
                  <a:pt x="50" y="54"/>
                  <a:pt x="50" y="54"/>
                </a:cubicBezTo>
                <a:cubicBezTo>
                  <a:pt x="50" y="54"/>
                  <a:pt x="50" y="54"/>
                  <a:pt x="49" y="54"/>
                </a:cubicBezTo>
                <a:cubicBezTo>
                  <a:pt x="50" y="54"/>
                  <a:pt x="50" y="54"/>
                  <a:pt x="50" y="54"/>
                </a:cubicBezTo>
                <a:cubicBezTo>
                  <a:pt x="49" y="54"/>
                  <a:pt x="49" y="54"/>
                  <a:pt x="49" y="54"/>
                </a:cubicBezTo>
                <a:cubicBezTo>
                  <a:pt x="49" y="54"/>
                  <a:pt x="49" y="54"/>
                  <a:pt x="49" y="54"/>
                </a:cubicBezTo>
                <a:cubicBezTo>
                  <a:pt x="49" y="54"/>
                  <a:pt x="49" y="54"/>
                  <a:pt x="49" y="54"/>
                </a:cubicBezTo>
                <a:cubicBezTo>
                  <a:pt x="49" y="54"/>
                  <a:pt x="50" y="54"/>
                  <a:pt x="50" y="54"/>
                </a:cubicBezTo>
                <a:cubicBezTo>
                  <a:pt x="50" y="54"/>
                  <a:pt x="50" y="54"/>
                  <a:pt x="50" y="54"/>
                </a:cubicBezTo>
                <a:cubicBezTo>
                  <a:pt x="49" y="54"/>
                  <a:pt x="50" y="54"/>
                  <a:pt x="49" y="54"/>
                </a:cubicBezTo>
                <a:cubicBezTo>
                  <a:pt x="50" y="54"/>
                  <a:pt x="48" y="54"/>
                  <a:pt x="49" y="53"/>
                </a:cubicBezTo>
                <a:cubicBezTo>
                  <a:pt x="49" y="54"/>
                  <a:pt x="50" y="53"/>
                  <a:pt x="50" y="53"/>
                </a:cubicBezTo>
                <a:cubicBezTo>
                  <a:pt x="50" y="53"/>
                  <a:pt x="50" y="53"/>
                  <a:pt x="49" y="53"/>
                </a:cubicBezTo>
                <a:cubicBezTo>
                  <a:pt x="50" y="53"/>
                  <a:pt x="50" y="53"/>
                  <a:pt x="50" y="53"/>
                </a:cubicBezTo>
                <a:cubicBezTo>
                  <a:pt x="49" y="53"/>
                  <a:pt x="49" y="53"/>
                  <a:pt x="49" y="53"/>
                </a:cubicBezTo>
                <a:cubicBezTo>
                  <a:pt x="49" y="53"/>
                  <a:pt x="49" y="53"/>
                  <a:pt x="49" y="53"/>
                </a:cubicBezTo>
                <a:cubicBezTo>
                  <a:pt x="49" y="53"/>
                  <a:pt x="49" y="53"/>
                  <a:pt x="49" y="53"/>
                </a:cubicBezTo>
                <a:cubicBezTo>
                  <a:pt x="49" y="53"/>
                  <a:pt x="49" y="53"/>
                  <a:pt x="49" y="53"/>
                </a:cubicBezTo>
                <a:cubicBezTo>
                  <a:pt x="49" y="53"/>
                  <a:pt x="50" y="53"/>
                  <a:pt x="49" y="53"/>
                </a:cubicBezTo>
                <a:cubicBezTo>
                  <a:pt x="49" y="53"/>
                  <a:pt x="49" y="53"/>
                  <a:pt x="49" y="53"/>
                </a:cubicBezTo>
                <a:cubicBezTo>
                  <a:pt x="48" y="52"/>
                  <a:pt x="49" y="52"/>
                  <a:pt x="48" y="52"/>
                </a:cubicBezTo>
                <a:cubicBezTo>
                  <a:pt x="48" y="52"/>
                  <a:pt x="48" y="52"/>
                  <a:pt x="48" y="52"/>
                </a:cubicBezTo>
                <a:cubicBezTo>
                  <a:pt x="48" y="52"/>
                  <a:pt x="48" y="52"/>
                  <a:pt x="48" y="52"/>
                </a:cubicBezTo>
                <a:cubicBezTo>
                  <a:pt x="48" y="52"/>
                  <a:pt x="48" y="52"/>
                  <a:pt x="48" y="52"/>
                </a:cubicBezTo>
                <a:cubicBezTo>
                  <a:pt x="49" y="52"/>
                  <a:pt x="49" y="52"/>
                  <a:pt x="49" y="52"/>
                </a:cubicBezTo>
                <a:cubicBezTo>
                  <a:pt x="49" y="52"/>
                  <a:pt x="49" y="52"/>
                  <a:pt x="49" y="52"/>
                </a:cubicBezTo>
                <a:cubicBezTo>
                  <a:pt x="49" y="52"/>
                  <a:pt x="49" y="52"/>
                  <a:pt x="49" y="52"/>
                </a:cubicBezTo>
                <a:cubicBezTo>
                  <a:pt x="49" y="52"/>
                  <a:pt x="48" y="52"/>
                  <a:pt x="48" y="52"/>
                </a:cubicBezTo>
                <a:cubicBezTo>
                  <a:pt x="50" y="52"/>
                  <a:pt x="49" y="51"/>
                  <a:pt x="50" y="51"/>
                </a:cubicBezTo>
                <a:cubicBezTo>
                  <a:pt x="49" y="51"/>
                  <a:pt x="49" y="51"/>
                  <a:pt x="49" y="51"/>
                </a:cubicBezTo>
                <a:cubicBezTo>
                  <a:pt x="49" y="51"/>
                  <a:pt x="49" y="51"/>
                  <a:pt x="49" y="51"/>
                </a:cubicBezTo>
                <a:cubicBezTo>
                  <a:pt x="49" y="51"/>
                  <a:pt x="49" y="51"/>
                  <a:pt x="49" y="51"/>
                </a:cubicBezTo>
                <a:cubicBezTo>
                  <a:pt x="49" y="51"/>
                  <a:pt x="49" y="51"/>
                  <a:pt x="49" y="51"/>
                </a:cubicBezTo>
                <a:cubicBezTo>
                  <a:pt x="49" y="51"/>
                  <a:pt x="49" y="51"/>
                  <a:pt x="49" y="51"/>
                </a:cubicBezTo>
                <a:cubicBezTo>
                  <a:pt x="49" y="51"/>
                  <a:pt x="49" y="51"/>
                  <a:pt x="49" y="50"/>
                </a:cubicBezTo>
                <a:cubicBezTo>
                  <a:pt x="49" y="50"/>
                  <a:pt x="49" y="51"/>
                  <a:pt x="49" y="50"/>
                </a:cubicBezTo>
                <a:cubicBezTo>
                  <a:pt x="48" y="50"/>
                  <a:pt x="50" y="50"/>
                  <a:pt x="50" y="50"/>
                </a:cubicBezTo>
                <a:cubicBezTo>
                  <a:pt x="50" y="50"/>
                  <a:pt x="51" y="50"/>
                  <a:pt x="52" y="50"/>
                </a:cubicBezTo>
                <a:cubicBezTo>
                  <a:pt x="52" y="50"/>
                  <a:pt x="52" y="50"/>
                  <a:pt x="52" y="50"/>
                </a:cubicBezTo>
                <a:cubicBezTo>
                  <a:pt x="53" y="50"/>
                  <a:pt x="52" y="50"/>
                  <a:pt x="53" y="50"/>
                </a:cubicBezTo>
                <a:cubicBezTo>
                  <a:pt x="52" y="50"/>
                  <a:pt x="52" y="50"/>
                  <a:pt x="52" y="50"/>
                </a:cubicBezTo>
                <a:cubicBezTo>
                  <a:pt x="52" y="50"/>
                  <a:pt x="53" y="50"/>
                  <a:pt x="53" y="50"/>
                </a:cubicBezTo>
                <a:cubicBezTo>
                  <a:pt x="53" y="50"/>
                  <a:pt x="53" y="51"/>
                  <a:pt x="53" y="50"/>
                </a:cubicBezTo>
                <a:cubicBezTo>
                  <a:pt x="51" y="51"/>
                  <a:pt x="53" y="51"/>
                  <a:pt x="52" y="52"/>
                </a:cubicBezTo>
                <a:cubicBezTo>
                  <a:pt x="52" y="52"/>
                  <a:pt x="52" y="52"/>
                  <a:pt x="53" y="52"/>
                </a:cubicBezTo>
                <a:cubicBezTo>
                  <a:pt x="52" y="52"/>
                  <a:pt x="53" y="52"/>
                  <a:pt x="53" y="52"/>
                </a:cubicBezTo>
                <a:cubicBezTo>
                  <a:pt x="52" y="52"/>
                  <a:pt x="52" y="52"/>
                  <a:pt x="52" y="52"/>
                </a:cubicBezTo>
                <a:cubicBezTo>
                  <a:pt x="52" y="52"/>
                  <a:pt x="53" y="52"/>
                  <a:pt x="53" y="52"/>
                </a:cubicBezTo>
                <a:cubicBezTo>
                  <a:pt x="53" y="52"/>
                  <a:pt x="52" y="52"/>
                  <a:pt x="53" y="52"/>
                </a:cubicBezTo>
                <a:cubicBezTo>
                  <a:pt x="52" y="53"/>
                  <a:pt x="52" y="52"/>
                  <a:pt x="52" y="53"/>
                </a:cubicBezTo>
                <a:cubicBezTo>
                  <a:pt x="53" y="52"/>
                  <a:pt x="52" y="53"/>
                  <a:pt x="53" y="53"/>
                </a:cubicBezTo>
                <a:cubicBezTo>
                  <a:pt x="52" y="53"/>
                  <a:pt x="53" y="53"/>
                  <a:pt x="51" y="53"/>
                </a:cubicBezTo>
                <a:cubicBezTo>
                  <a:pt x="51" y="53"/>
                  <a:pt x="52" y="53"/>
                  <a:pt x="52" y="53"/>
                </a:cubicBezTo>
                <a:cubicBezTo>
                  <a:pt x="52" y="53"/>
                  <a:pt x="52" y="53"/>
                  <a:pt x="52" y="53"/>
                </a:cubicBezTo>
                <a:cubicBezTo>
                  <a:pt x="52" y="53"/>
                  <a:pt x="53" y="54"/>
                  <a:pt x="52" y="54"/>
                </a:cubicBezTo>
                <a:cubicBezTo>
                  <a:pt x="52" y="54"/>
                  <a:pt x="52" y="54"/>
                  <a:pt x="52" y="54"/>
                </a:cubicBezTo>
                <a:cubicBezTo>
                  <a:pt x="53" y="54"/>
                  <a:pt x="53" y="54"/>
                  <a:pt x="53" y="54"/>
                </a:cubicBezTo>
                <a:cubicBezTo>
                  <a:pt x="53" y="54"/>
                  <a:pt x="53" y="54"/>
                  <a:pt x="53" y="54"/>
                </a:cubicBezTo>
                <a:cubicBezTo>
                  <a:pt x="53" y="54"/>
                  <a:pt x="53" y="54"/>
                  <a:pt x="53" y="54"/>
                </a:cubicBezTo>
                <a:cubicBezTo>
                  <a:pt x="53" y="54"/>
                  <a:pt x="53" y="54"/>
                  <a:pt x="52" y="54"/>
                </a:cubicBezTo>
                <a:cubicBezTo>
                  <a:pt x="52" y="54"/>
                  <a:pt x="53" y="54"/>
                  <a:pt x="53" y="54"/>
                </a:cubicBezTo>
                <a:cubicBezTo>
                  <a:pt x="53" y="54"/>
                  <a:pt x="53" y="54"/>
                  <a:pt x="53" y="54"/>
                </a:cubicBezTo>
                <a:cubicBezTo>
                  <a:pt x="53" y="54"/>
                  <a:pt x="53" y="54"/>
                  <a:pt x="53" y="54"/>
                </a:cubicBezTo>
                <a:cubicBezTo>
                  <a:pt x="53" y="54"/>
                  <a:pt x="53" y="54"/>
                  <a:pt x="52" y="54"/>
                </a:cubicBezTo>
                <a:cubicBezTo>
                  <a:pt x="52" y="54"/>
                  <a:pt x="53" y="54"/>
                  <a:pt x="53" y="54"/>
                </a:cubicBezTo>
                <a:cubicBezTo>
                  <a:pt x="53" y="54"/>
                  <a:pt x="52" y="54"/>
                  <a:pt x="52" y="54"/>
                </a:cubicBezTo>
                <a:cubicBezTo>
                  <a:pt x="52" y="54"/>
                  <a:pt x="52" y="54"/>
                  <a:pt x="52" y="54"/>
                </a:cubicBezTo>
                <a:cubicBezTo>
                  <a:pt x="53" y="54"/>
                  <a:pt x="53" y="54"/>
                  <a:pt x="53" y="54"/>
                </a:cubicBezTo>
                <a:cubicBezTo>
                  <a:pt x="53" y="54"/>
                  <a:pt x="52" y="55"/>
                  <a:pt x="53" y="55"/>
                </a:cubicBezTo>
                <a:cubicBezTo>
                  <a:pt x="52" y="55"/>
                  <a:pt x="53" y="55"/>
                  <a:pt x="52" y="55"/>
                </a:cubicBezTo>
                <a:cubicBezTo>
                  <a:pt x="52" y="55"/>
                  <a:pt x="52" y="55"/>
                  <a:pt x="52" y="55"/>
                </a:cubicBezTo>
                <a:cubicBezTo>
                  <a:pt x="52" y="55"/>
                  <a:pt x="51" y="56"/>
                  <a:pt x="51" y="56"/>
                </a:cubicBezTo>
                <a:cubicBezTo>
                  <a:pt x="51" y="55"/>
                  <a:pt x="52" y="56"/>
                  <a:pt x="52" y="55"/>
                </a:cubicBezTo>
                <a:cubicBezTo>
                  <a:pt x="53" y="55"/>
                  <a:pt x="53" y="55"/>
                  <a:pt x="53" y="55"/>
                </a:cubicBezTo>
                <a:cubicBezTo>
                  <a:pt x="54" y="55"/>
                  <a:pt x="53" y="56"/>
                  <a:pt x="53" y="56"/>
                </a:cubicBezTo>
                <a:cubicBezTo>
                  <a:pt x="53" y="56"/>
                  <a:pt x="53" y="56"/>
                  <a:pt x="53" y="56"/>
                </a:cubicBezTo>
                <a:cubicBezTo>
                  <a:pt x="53" y="56"/>
                  <a:pt x="52" y="56"/>
                  <a:pt x="53" y="56"/>
                </a:cubicBezTo>
                <a:cubicBezTo>
                  <a:pt x="52" y="56"/>
                  <a:pt x="52" y="56"/>
                  <a:pt x="52" y="56"/>
                </a:cubicBezTo>
                <a:cubicBezTo>
                  <a:pt x="53" y="56"/>
                  <a:pt x="53" y="56"/>
                  <a:pt x="53" y="57"/>
                </a:cubicBezTo>
                <a:cubicBezTo>
                  <a:pt x="53" y="57"/>
                  <a:pt x="53" y="57"/>
                  <a:pt x="52" y="57"/>
                </a:cubicBezTo>
                <a:cubicBezTo>
                  <a:pt x="53" y="57"/>
                  <a:pt x="53" y="57"/>
                  <a:pt x="53" y="57"/>
                </a:cubicBezTo>
                <a:cubicBezTo>
                  <a:pt x="53" y="57"/>
                  <a:pt x="53" y="57"/>
                  <a:pt x="53" y="57"/>
                </a:cubicBezTo>
                <a:cubicBezTo>
                  <a:pt x="53" y="57"/>
                  <a:pt x="53" y="57"/>
                  <a:pt x="53" y="57"/>
                </a:cubicBezTo>
                <a:cubicBezTo>
                  <a:pt x="52" y="57"/>
                  <a:pt x="54" y="57"/>
                  <a:pt x="52" y="57"/>
                </a:cubicBezTo>
                <a:cubicBezTo>
                  <a:pt x="53" y="57"/>
                  <a:pt x="53" y="58"/>
                  <a:pt x="53" y="58"/>
                </a:cubicBezTo>
                <a:cubicBezTo>
                  <a:pt x="53" y="58"/>
                  <a:pt x="53" y="58"/>
                  <a:pt x="53" y="58"/>
                </a:cubicBezTo>
                <a:cubicBezTo>
                  <a:pt x="54" y="57"/>
                  <a:pt x="53" y="58"/>
                  <a:pt x="53" y="58"/>
                </a:cubicBezTo>
                <a:cubicBezTo>
                  <a:pt x="53" y="58"/>
                  <a:pt x="53" y="58"/>
                  <a:pt x="54" y="58"/>
                </a:cubicBezTo>
                <a:cubicBezTo>
                  <a:pt x="53" y="58"/>
                  <a:pt x="54" y="58"/>
                  <a:pt x="54" y="58"/>
                </a:cubicBezTo>
                <a:cubicBezTo>
                  <a:pt x="54" y="58"/>
                  <a:pt x="54" y="58"/>
                  <a:pt x="53" y="58"/>
                </a:cubicBezTo>
                <a:cubicBezTo>
                  <a:pt x="53" y="58"/>
                  <a:pt x="55" y="58"/>
                  <a:pt x="54" y="58"/>
                </a:cubicBezTo>
                <a:cubicBezTo>
                  <a:pt x="54" y="58"/>
                  <a:pt x="54" y="58"/>
                  <a:pt x="54" y="58"/>
                </a:cubicBezTo>
                <a:cubicBezTo>
                  <a:pt x="54" y="58"/>
                  <a:pt x="52" y="59"/>
                  <a:pt x="52" y="59"/>
                </a:cubicBezTo>
                <a:cubicBezTo>
                  <a:pt x="53" y="59"/>
                  <a:pt x="53" y="59"/>
                  <a:pt x="53" y="59"/>
                </a:cubicBezTo>
                <a:cubicBezTo>
                  <a:pt x="53" y="59"/>
                  <a:pt x="52" y="59"/>
                  <a:pt x="53" y="59"/>
                </a:cubicBezTo>
                <a:cubicBezTo>
                  <a:pt x="53" y="59"/>
                  <a:pt x="53" y="59"/>
                  <a:pt x="53" y="59"/>
                </a:cubicBezTo>
                <a:cubicBezTo>
                  <a:pt x="52" y="59"/>
                  <a:pt x="53" y="59"/>
                  <a:pt x="53" y="59"/>
                </a:cubicBezTo>
                <a:cubicBezTo>
                  <a:pt x="53" y="59"/>
                  <a:pt x="53" y="59"/>
                  <a:pt x="53" y="59"/>
                </a:cubicBezTo>
                <a:cubicBezTo>
                  <a:pt x="53" y="59"/>
                  <a:pt x="52" y="59"/>
                  <a:pt x="53" y="59"/>
                </a:cubicBezTo>
                <a:cubicBezTo>
                  <a:pt x="53" y="59"/>
                  <a:pt x="53" y="59"/>
                  <a:pt x="53" y="59"/>
                </a:cubicBezTo>
                <a:cubicBezTo>
                  <a:pt x="53" y="59"/>
                  <a:pt x="53" y="59"/>
                  <a:pt x="53" y="59"/>
                </a:cubicBezTo>
                <a:cubicBezTo>
                  <a:pt x="53" y="59"/>
                  <a:pt x="53" y="59"/>
                  <a:pt x="53" y="59"/>
                </a:cubicBezTo>
                <a:cubicBezTo>
                  <a:pt x="54" y="59"/>
                  <a:pt x="53" y="60"/>
                  <a:pt x="53" y="60"/>
                </a:cubicBezTo>
                <a:cubicBezTo>
                  <a:pt x="53" y="60"/>
                  <a:pt x="53" y="60"/>
                  <a:pt x="53" y="60"/>
                </a:cubicBezTo>
                <a:cubicBezTo>
                  <a:pt x="53" y="60"/>
                  <a:pt x="53" y="60"/>
                  <a:pt x="53" y="60"/>
                </a:cubicBezTo>
                <a:cubicBezTo>
                  <a:pt x="54" y="60"/>
                  <a:pt x="55" y="59"/>
                  <a:pt x="55" y="59"/>
                </a:cubicBezTo>
                <a:cubicBezTo>
                  <a:pt x="55" y="59"/>
                  <a:pt x="54" y="59"/>
                  <a:pt x="54" y="60"/>
                </a:cubicBezTo>
                <a:cubicBezTo>
                  <a:pt x="54" y="60"/>
                  <a:pt x="54" y="60"/>
                  <a:pt x="54" y="60"/>
                </a:cubicBezTo>
                <a:cubicBezTo>
                  <a:pt x="54" y="60"/>
                  <a:pt x="54" y="60"/>
                  <a:pt x="54" y="60"/>
                </a:cubicBezTo>
                <a:cubicBezTo>
                  <a:pt x="55" y="60"/>
                  <a:pt x="54" y="60"/>
                  <a:pt x="54" y="60"/>
                </a:cubicBezTo>
                <a:cubicBezTo>
                  <a:pt x="54" y="60"/>
                  <a:pt x="54" y="60"/>
                  <a:pt x="54" y="60"/>
                </a:cubicBezTo>
                <a:cubicBezTo>
                  <a:pt x="54" y="60"/>
                  <a:pt x="53" y="60"/>
                  <a:pt x="54" y="60"/>
                </a:cubicBezTo>
                <a:cubicBezTo>
                  <a:pt x="53" y="60"/>
                  <a:pt x="54" y="61"/>
                  <a:pt x="53" y="61"/>
                </a:cubicBezTo>
                <a:cubicBezTo>
                  <a:pt x="53" y="61"/>
                  <a:pt x="54" y="61"/>
                  <a:pt x="54" y="61"/>
                </a:cubicBezTo>
                <a:cubicBezTo>
                  <a:pt x="53" y="61"/>
                  <a:pt x="53" y="61"/>
                  <a:pt x="53" y="61"/>
                </a:cubicBezTo>
                <a:cubicBezTo>
                  <a:pt x="54" y="61"/>
                  <a:pt x="54" y="61"/>
                  <a:pt x="54" y="61"/>
                </a:cubicBezTo>
                <a:cubicBezTo>
                  <a:pt x="54" y="61"/>
                  <a:pt x="54" y="61"/>
                  <a:pt x="53" y="61"/>
                </a:cubicBezTo>
                <a:cubicBezTo>
                  <a:pt x="54" y="61"/>
                  <a:pt x="54" y="61"/>
                  <a:pt x="54" y="61"/>
                </a:cubicBezTo>
                <a:cubicBezTo>
                  <a:pt x="54" y="61"/>
                  <a:pt x="54" y="61"/>
                  <a:pt x="54" y="61"/>
                </a:cubicBezTo>
                <a:cubicBezTo>
                  <a:pt x="54" y="61"/>
                  <a:pt x="54" y="61"/>
                  <a:pt x="54" y="61"/>
                </a:cubicBezTo>
                <a:cubicBezTo>
                  <a:pt x="54" y="61"/>
                  <a:pt x="54" y="62"/>
                  <a:pt x="53" y="62"/>
                </a:cubicBezTo>
                <a:cubicBezTo>
                  <a:pt x="54" y="61"/>
                  <a:pt x="54" y="61"/>
                  <a:pt x="55" y="61"/>
                </a:cubicBezTo>
                <a:cubicBezTo>
                  <a:pt x="54" y="62"/>
                  <a:pt x="55" y="61"/>
                  <a:pt x="54" y="62"/>
                </a:cubicBezTo>
                <a:cubicBezTo>
                  <a:pt x="54" y="62"/>
                  <a:pt x="54" y="62"/>
                  <a:pt x="54" y="62"/>
                </a:cubicBezTo>
                <a:cubicBezTo>
                  <a:pt x="55" y="61"/>
                  <a:pt x="55" y="61"/>
                  <a:pt x="55" y="61"/>
                </a:cubicBezTo>
                <a:cubicBezTo>
                  <a:pt x="55" y="61"/>
                  <a:pt x="55" y="61"/>
                  <a:pt x="55" y="61"/>
                </a:cubicBezTo>
                <a:cubicBezTo>
                  <a:pt x="55" y="62"/>
                  <a:pt x="55" y="62"/>
                  <a:pt x="55" y="62"/>
                </a:cubicBezTo>
                <a:cubicBezTo>
                  <a:pt x="55" y="62"/>
                  <a:pt x="55" y="62"/>
                  <a:pt x="55" y="62"/>
                </a:cubicBezTo>
                <a:cubicBezTo>
                  <a:pt x="55" y="62"/>
                  <a:pt x="55" y="62"/>
                  <a:pt x="55" y="62"/>
                </a:cubicBezTo>
                <a:cubicBezTo>
                  <a:pt x="55" y="62"/>
                  <a:pt x="55" y="62"/>
                  <a:pt x="55" y="62"/>
                </a:cubicBezTo>
                <a:cubicBezTo>
                  <a:pt x="55" y="62"/>
                  <a:pt x="55" y="62"/>
                  <a:pt x="55" y="62"/>
                </a:cubicBezTo>
                <a:cubicBezTo>
                  <a:pt x="55" y="62"/>
                  <a:pt x="55" y="62"/>
                  <a:pt x="55" y="62"/>
                </a:cubicBezTo>
                <a:cubicBezTo>
                  <a:pt x="55" y="62"/>
                  <a:pt x="55" y="62"/>
                  <a:pt x="55" y="62"/>
                </a:cubicBezTo>
                <a:cubicBezTo>
                  <a:pt x="54" y="62"/>
                  <a:pt x="56" y="62"/>
                  <a:pt x="55" y="62"/>
                </a:cubicBezTo>
                <a:cubicBezTo>
                  <a:pt x="55" y="62"/>
                  <a:pt x="55" y="62"/>
                  <a:pt x="55" y="62"/>
                </a:cubicBezTo>
                <a:cubicBezTo>
                  <a:pt x="55" y="62"/>
                  <a:pt x="54" y="63"/>
                  <a:pt x="55" y="62"/>
                </a:cubicBezTo>
                <a:cubicBezTo>
                  <a:pt x="55" y="62"/>
                  <a:pt x="55" y="62"/>
                  <a:pt x="55" y="62"/>
                </a:cubicBezTo>
                <a:cubicBezTo>
                  <a:pt x="55" y="62"/>
                  <a:pt x="55" y="62"/>
                  <a:pt x="55" y="62"/>
                </a:cubicBezTo>
                <a:cubicBezTo>
                  <a:pt x="56" y="62"/>
                  <a:pt x="56" y="62"/>
                  <a:pt x="56" y="62"/>
                </a:cubicBezTo>
                <a:cubicBezTo>
                  <a:pt x="56" y="62"/>
                  <a:pt x="57" y="62"/>
                  <a:pt x="56" y="63"/>
                </a:cubicBezTo>
                <a:cubicBezTo>
                  <a:pt x="56" y="63"/>
                  <a:pt x="56" y="63"/>
                  <a:pt x="56" y="63"/>
                </a:cubicBezTo>
                <a:cubicBezTo>
                  <a:pt x="55" y="63"/>
                  <a:pt x="55" y="63"/>
                  <a:pt x="55" y="63"/>
                </a:cubicBezTo>
                <a:cubicBezTo>
                  <a:pt x="55" y="63"/>
                  <a:pt x="56" y="63"/>
                  <a:pt x="56" y="63"/>
                </a:cubicBezTo>
                <a:cubicBezTo>
                  <a:pt x="55" y="64"/>
                  <a:pt x="56" y="63"/>
                  <a:pt x="56" y="63"/>
                </a:cubicBezTo>
                <a:cubicBezTo>
                  <a:pt x="56" y="64"/>
                  <a:pt x="56" y="64"/>
                  <a:pt x="56" y="64"/>
                </a:cubicBezTo>
                <a:cubicBezTo>
                  <a:pt x="56" y="64"/>
                  <a:pt x="56" y="64"/>
                  <a:pt x="56" y="64"/>
                </a:cubicBezTo>
                <a:cubicBezTo>
                  <a:pt x="56" y="64"/>
                  <a:pt x="56" y="63"/>
                  <a:pt x="56" y="64"/>
                </a:cubicBezTo>
                <a:cubicBezTo>
                  <a:pt x="56" y="63"/>
                  <a:pt x="56" y="64"/>
                  <a:pt x="56" y="64"/>
                </a:cubicBezTo>
                <a:cubicBezTo>
                  <a:pt x="56" y="64"/>
                  <a:pt x="56" y="64"/>
                  <a:pt x="56" y="64"/>
                </a:cubicBezTo>
                <a:cubicBezTo>
                  <a:pt x="56" y="64"/>
                  <a:pt x="56" y="64"/>
                  <a:pt x="55" y="64"/>
                </a:cubicBezTo>
                <a:cubicBezTo>
                  <a:pt x="56" y="64"/>
                  <a:pt x="56" y="64"/>
                  <a:pt x="56" y="64"/>
                </a:cubicBezTo>
                <a:cubicBezTo>
                  <a:pt x="55" y="64"/>
                  <a:pt x="55" y="64"/>
                  <a:pt x="55" y="64"/>
                </a:cubicBezTo>
                <a:cubicBezTo>
                  <a:pt x="55" y="64"/>
                  <a:pt x="55" y="64"/>
                  <a:pt x="56" y="64"/>
                </a:cubicBezTo>
                <a:cubicBezTo>
                  <a:pt x="56" y="64"/>
                  <a:pt x="56" y="64"/>
                  <a:pt x="56" y="64"/>
                </a:cubicBezTo>
                <a:cubicBezTo>
                  <a:pt x="56" y="64"/>
                  <a:pt x="56" y="64"/>
                  <a:pt x="56" y="64"/>
                </a:cubicBezTo>
                <a:cubicBezTo>
                  <a:pt x="56" y="64"/>
                  <a:pt x="56" y="64"/>
                  <a:pt x="56" y="64"/>
                </a:cubicBezTo>
                <a:cubicBezTo>
                  <a:pt x="56" y="64"/>
                  <a:pt x="56" y="64"/>
                  <a:pt x="56" y="64"/>
                </a:cubicBezTo>
                <a:cubicBezTo>
                  <a:pt x="56" y="64"/>
                  <a:pt x="56" y="64"/>
                  <a:pt x="56" y="64"/>
                </a:cubicBezTo>
                <a:cubicBezTo>
                  <a:pt x="56" y="64"/>
                  <a:pt x="56" y="64"/>
                  <a:pt x="57" y="64"/>
                </a:cubicBezTo>
                <a:cubicBezTo>
                  <a:pt x="56" y="64"/>
                  <a:pt x="56" y="64"/>
                  <a:pt x="56" y="65"/>
                </a:cubicBezTo>
                <a:cubicBezTo>
                  <a:pt x="56" y="64"/>
                  <a:pt x="56" y="65"/>
                  <a:pt x="57" y="64"/>
                </a:cubicBezTo>
                <a:cubicBezTo>
                  <a:pt x="56" y="65"/>
                  <a:pt x="56" y="64"/>
                  <a:pt x="56" y="65"/>
                </a:cubicBezTo>
                <a:cubicBezTo>
                  <a:pt x="56" y="64"/>
                  <a:pt x="56" y="65"/>
                  <a:pt x="55" y="65"/>
                </a:cubicBezTo>
                <a:cubicBezTo>
                  <a:pt x="55" y="65"/>
                  <a:pt x="55" y="65"/>
                  <a:pt x="55" y="65"/>
                </a:cubicBezTo>
                <a:cubicBezTo>
                  <a:pt x="54" y="65"/>
                  <a:pt x="55" y="65"/>
                  <a:pt x="55" y="65"/>
                </a:cubicBezTo>
                <a:cubicBezTo>
                  <a:pt x="55" y="65"/>
                  <a:pt x="55" y="65"/>
                  <a:pt x="55" y="65"/>
                </a:cubicBezTo>
                <a:cubicBezTo>
                  <a:pt x="55" y="65"/>
                  <a:pt x="55" y="65"/>
                  <a:pt x="55" y="65"/>
                </a:cubicBezTo>
                <a:cubicBezTo>
                  <a:pt x="55" y="64"/>
                  <a:pt x="55" y="65"/>
                  <a:pt x="55" y="65"/>
                </a:cubicBezTo>
                <a:cubicBezTo>
                  <a:pt x="54" y="65"/>
                  <a:pt x="54" y="65"/>
                  <a:pt x="54" y="65"/>
                </a:cubicBezTo>
                <a:cubicBezTo>
                  <a:pt x="54" y="65"/>
                  <a:pt x="54" y="65"/>
                  <a:pt x="54" y="65"/>
                </a:cubicBezTo>
                <a:cubicBezTo>
                  <a:pt x="54" y="65"/>
                  <a:pt x="54" y="65"/>
                  <a:pt x="53" y="65"/>
                </a:cubicBezTo>
                <a:cubicBezTo>
                  <a:pt x="54" y="65"/>
                  <a:pt x="53" y="65"/>
                  <a:pt x="54" y="65"/>
                </a:cubicBezTo>
                <a:cubicBezTo>
                  <a:pt x="54" y="65"/>
                  <a:pt x="54" y="65"/>
                  <a:pt x="54" y="65"/>
                </a:cubicBezTo>
                <a:cubicBezTo>
                  <a:pt x="54" y="64"/>
                  <a:pt x="54" y="64"/>
                  <a:pt x="54" y="64"/>
                </a:cubicBezTo>
                <a:cubicBezTo>
                  <a:pt x="54" y="64"/>
                  <a:pt x="54" y="65"/>
                  <a:pt x="54" y="65"/>
                </a:cubicBezTo>
                <a:cubicBezTo>
                  <a:pt x="54" y="65"/>
                  <a:pt x="55" y="64"/>
                  <a:pt x="55" y="64"/>
                </a:cubicBezTo>
                <a:cubicBezTo>
                  <a:pt x="56" y="64"/>
                  <a:pt x="54" y="64"/>
                  <a:pt x="54" y="64"/>
                </a:cubicBezTo>
                <a:cubicBezTo>
                  <a:pt x="54" y="64"/>
                  <a:pt x="55" y="64"/>
                  <a:pt x="55" y="64"/>
                </a:cubicBezTo>
                <a:cubicBezTo>
                  <a:pt x="54" y="64"/>
                  <a:pt x="53" y="64"/>
                  <a:pt x="53" y="65"/>
                </a:cubicBezTo>
                <a:cubicBezTo>
                  <a:pt x="53" y="65"/>
                  <a:pt x="53" y="64"/>
                  <a:pt x="53" y="65"/>
                </a:cubicBezTo>
                <a:cubicBezTo>
                  <a:pt x="53" y="65"/>
                  <a:pt x="52" y="65"/>
                  <a:pt x="52" y="65"/>
                </a:cubicBezTo>
                <a:cubicBezTo>
                  <a:pt x="53" y="65"/>
                  <a:pt x="52" y="65"/>
                  <a:pt x="53" y="65"/>
                </a:cubicBezTo>
                <a:cubicBezTo>
                  <a:pt x="53" y="65"/>
                  <a:pt x="52" y="65"/>
                  <a:pt x="52" y="65"/>
                </a:cubicBezTo>
                <a:cubicBezTo>
                  <a:pt x="53" y="65"/>
                  <a:pt x="53" y="64"/>
                  <a:pt x="53" y="64"/>
                </a:cubicBezTo>
                <a:cubicBezTo>
                  <a:pt x="53" y="64"/>
                  <a:pt x="53" y="64"/>
                  <a:pt x="53" y="64"/>
                </a:cubicBezTo>
                <a:cubicBezTo>
                  <a:pt x="53" y="64"/>
                  <a:pt x="53" y="64"/>
                  <a:pt x="54" y="64"/>
                </a:cubicBezTo>
                <a:cubicBezTo>
                  <a:pt x="53" y="64"/>
                  <a:pt x="52" y="64"/>
                  <a:pt x="52" y="64"/>
                </a:cubicBezTo>
                <a:cubicBezTo>
                  <a:pt x="52" y="64"/>
                  <a:pt x="52" y="64"/>
                  <a:pt x="52" y="64"/>
                </a:cubicBezTo>
                <a:cubicBezTo>
                  <a:pt x="51" y="64"/>
                  <a:pt x="52" y="64"/>
                  <a:pt x="51" y="64"/>
                </a:cubicBezTo>
                <a:cubicBezTo>
                  <a:pt x="51" y="64"/>
                  <a:pt x="52" y="64"/>
                  <a:pt x="52" y="64"/>
                </a:cubicBezTo>
                <a:cubicBezTo>
                  <a:pt x="52" y="64"/>
                  <a:pt x="52" y="64"/>
                  <a:pt x="51" y="64"/>
                </a:cubicBezTo>
                <a:cubicBezTo>
                  <a:pt x="52" y="64"/>
                  <a:pt x="53" y="64"/>
                  <a:pt x="53" y="63"/>
                </a:cubicBezTo>
                <a:cubicBezTo>
                  <a:pt x="54" y="63"/>
                  <a:pt x="54" y="63"/>
                  <a:pt x="54" y="63"/>
                </a:cubicBezTo>
                <a:cubicBezTo>
                  <a:pt x="54" y="63"/>
                  <a:pt x="51" y="64"/>
                  <a:pt x="51" y="64"/>
                </a:cubicBezTo>
                <a:cubicBezTo>
                  <a:pt x="50" y="64"/>
                  <a:pt x="51" y="64"/>
                  <a:pt x="51" y="64"/>
                </a:cubicBezTo>
                <a:cubicBezTo>
                  <a:pt x="52" y="64"/>
                  <a:pt x="51" y="64"/>
                  <a:pt x="51" y="64"/>
                </a:cubicBezTo>
                <a:cubicBezTo>
                  <a:pt x="51" y="64"/>
                  <a:pt x="51" y="64"/>
                  <a:pt x="51" y="64"/>
                </a:cubicBezTo>
                <a:cubicBezTo>
                  <a:pt x="51" y="64"/>
                  <a:pt x="51" y="64"/>
                  <a:pt x="51" y="64"/>
                </a:cubicBezTo>
                <a:cubicBezTo>
                  <a:pt x="51" y="64"/>
                  <a:pt x="52" y="63"/>
                  <a:pt x="52" y="63"/>
                </a:cubicBezTo>
                <a:cubicBezTo>
                  <a:pt x="52" y="63"/>
                  <a:pt x="51" y="63"/>
                  <a:pt x="50" y="64"/>
                </a:cubicBezTo>
                <a:cubicBezTo>
                  <a:pt x="51" y="64"/>
                  <a:pt x="51" y="64"/>
                  <a:pt x="51" y="64"/>
                </a:cubicBezTo>
                <a:cubicBezTo>
                  <a:pt x="51" y="64"/>
                  <a:pt x="51" y="64"/>
                  <a:pt x="50" y="64"/>
                </a:cubicBezTo>
                <a:cubicBezTo>
                  <a:pt x="50" y="64"/>
                  <a:pt x="50" y="64"/>
                  <a:pt x="50" y="64"/>
                </a:cubicBezTo>
                <a:cubicBezTo>
                  <a:pt x="50" y="64"/>
                  <a:pt x="50" y="64"/>
                  <a:pt x="51" y="63"/>
                </a:cubicBezTo>
                <a:cubicBezTo>
                  <a:pt x="50" y="63"/>
                  <a:pt x="51" y="63"/>
                  <a:pt x="51" y="63"/>
                </a:cubicBezTo>
                <a:cubicBezTo>
                  <a:pt x="52" y="63"/>
                  <a:pt x="53" y="63"/>
                  <a:pt x="54" y="62"/>
                </a:cubicBezTo>
                <a:cubicBezTo>
                  <a:pt x="54" y="62"/>
                  <a:pt x="54" y="62"/>
                  <a:pt x="54" y="62"/>
                </a:cubicBezTo>
                <a:cubicBezTo>
                  <a:pt x="54" y="62"/>
                  <a:pt x="54" y="62"/>
                  <a:pt x="54" y="62"/>
                </a:cubicBezTo>
                <a:cubicBezTo>
                  <a:pt x="54" y="62"/>
                  <a:pt x="52" y="63"/>
                  <a:pt x="51" y="63"/>
                </a:cubicBezTo>
                <a:cubicBezTo>
                  <a:pt x="51" y="63"/>
                  <a:pt x="52" y="63"/>
                  <a:pt x="52" y="63"/>
                </a:cubicBezTo>
                <a:cubicBezTo>
                  <a:pt x="52" y="62"/>
                  <a:pt x="51" y="63"/>
                  <a:pt x="51" y="63"/>
                </a:cubicBezTo>
                <a:cubicBezTo>
                  <a:pt x="51" y="63"/>
                  <a:pt x="51" y="63"/>
                  <a:pt x="51" y="63"/>
                </a:cubicBezTo>
                <a:cubicBezTo>
                  <a:pt x="51" y="63"/>
                  <a:pt x="51" y="63"/>
                  <a:pt x="51" y="63"/>
                </a:cubicBezTo>
                <a:cubicBezTo>
                  <a:pt x="51" y="63"/>
                  <a:pt x="51" y="62"/>
                  <a:pt x="52" y="62"/>
                </a:cubicBezTo>
                <a:cubicBezTo>
                  <a:pt x="51" y="63"/>
                  <a:pt x="51" y="63"/>
                  <a:pt x="51" y="63"/>
                </a:cubicBezTo>
                <a:cubicBezTo>
                  <a:pt x="51" y="63"/>
                  <a:pt x="52" y="62"/>
                  <a:pt x="52" y="62"/>
                </a:cubicBezTo>
                <a:cubicBezTo>
                  <a:pt x="52" y="62"/>
                  <a:pt x="51" y="62"/>
                  <a:pt x="51" y="63"/>
                </a:cubicBezTo>
                <a:cubicBezTo>
                  <a:pt x="51" y="62"/>
                  <a:pt x="51" y="62"/>
                  <a:pt x="52" y="62"/>
                </a:cubicBezTo>
                <a:cubicBezTo>
                  <a:pt x="51" y="62"/>
                  <a:pt x="51" y="62"/>
                  <a:pt x="51" y="62"/>
                </a:cubicBezTo>
                <a:cubicBezTo>
                  <a:pt x="50" y="62"/>
                  <a:pt x="50" y="62"/>
                  <a:pt x="50" y="62"/>
                </a:cubicBezTo>
                <a:cubicBezTo>
                  <a:pt x="51" y="62"/>
                  <a:pt x="52" y="62"/>
                  <a:pt x="53" y="61"/>
                </a:cubicBezTo>
                <a:cubicBezTo>
                  <a:pt x="50" y="62"/>
                  <a:pt x="50" y="62"/>
                  <a:pt x="50" y="62"/>
                </a:cubicBezTo>
                <a:cubicBezTo>
                  <a:pt x="51" y="62"/>
                  <a:pt x="51" y="62"/>
                  <a:pt x="52" y="62"/>
                </a:cubicBezTo>
                <a:cubicBezTo>
                  <a:pt x="51" y="62"/>
                  <a:pt x="51" y="62"/>
                  <a:pt x="51" y="62"/>
                </a:cubicBezTo>
                <a:cubicBezTo>
                  <a:pt x="51" y="62"/>
                  <a:pt x="51" y="62"/>
                  <a:pt x="51" y="62"/>
                </a:cubicBezTo>
                <a:cubicBezTo>
                  <a:pt x="51" y="61"/>
                  <a:pt x="51" y="61"/>
                  <a:pt x="51" y="61"/>
                </a:cubicBezTo>
                <a:cubicBezTo>
                  <a:pt x="51" y="61"/>
                  <a:pt x="51" y="61"/>
                  <a:pt x="51" y="61"/>
                </a:cubicBezTo>
                <a:cubicBezTo>
                  <a:pt x="52" y="61"/>
                  <a:pt x="50" y="62"/>
                  <a:pt x="50" y="61"/>
                </a:cubicBezTo>
                <a:cubicBezTo>
                  <a:pt x="50" y="61"/>
                  <a:pt x="51" y="61"/>
                  <a:pt x="51" y="61"/>
                </a:cubicBezTo>
                <a:cubicBezTo>
                  <a:pt x="51" y="61"/>
                  <a:pt x="51" y="61"/>
                  <a:pt x="50" y="61"/>
                </a:cubicBezTo>
                <a:cubicBezTo>
                  <a:pt x="50" y="61"/>
                  <a:pt x="50" y="61"/>
                  <a:pt x="50" y="61"/>
                </a:cubicBezTo>
                <a:cubicBezTo>
                  <a:pt x="50" y="61"/>
                  <a:pt x="50" y="61"/>
                  <a:pt x="50" y="61"/>
                </a:cubicBezTo>
                <a:cubicBezTo>
                  <a:pt x="50" y="61"/>
                  <a:pt x="50" y="61"/>
                  <a:pt x="50" y="61"/>
                </a:cubicBezTo>
                <a:cubicBezTo>
                  <a:pt x="50" y="61"/>
                  <a:pt x="51" y="61"/>
                  <a:pt x="51" y="61"/>
                </a:cubicBezTo>
                <a:cubicBezTo>
                  <a:pt x="51" y="61"/>
                  <a:pt x="51" y="61"/>
                  <a:pt x="52" y="61"/>
                </a:cubicBezTo>
                <a:cubicBezTo>
                  <a:pt x="52" y="61"/>
                  <a:pt x="51" y="61"/>
                  <a:pt x="50" y="61"/>
                </a:cubicBezTo>
                <a:cubicBezTo>
                  <a:pt x="50" y="61"/>
                  <a:pt x="50" y="61"/>
                  <a:pt x="50" y="61"/>
                </a:cubicBezTo>
                <a:cubicBezTo>
                  <a:pt x="50" y="61"/>
                  <a:pt x="50" y="61"/>
                  <a:pt x="50" y="61"/>
                </a:cubicBezTo>
                <a:cubicBezTo>
                  <a:pt x="51" y="60"/>
                  <a:pt x="51" y="60"/>
                  <a:pt x="51" y="60"/>
                </a:cubicBezTo>
                <a:cubicBezTo>
                  <a:pt x="50" y="60"/>
                  <a:pt x="50" y="60"/>
                  <a:pt x="50" y="60"/>
                </a:cubicBezTo>
                <a:cubicBezTo>
                  <a:pt x="50" y="60"/>
                  <a:pt x="51" y="60"/>
                  <a:pt x="51" y="60"/>
                </a:cubicBezTo>
                <a:cubicBezTo>
                  <a:pt x="51" y="60"/>
                  <a:pt x="51" y="60"/>
                  <a:pt x="50" y="60"/>
                </a:cubicBezTo>
                <a:cubicBezTo>
                  <a:pt x="51" y="60"/>
                  <a:pt x="51" y="60"/>
                  <a:pt x="52" y="60"/>
                </a:cubicBezTo>
                <a:cubicBezTo>
                  <a:pt x="51" y="60"/>
                  <a:pt x="51" y="60"/>
                  <a:pt x="51" y="60"/>
                </a:cubicBezTo>
                <a:cubicBezTo>
                  <a:pt x="52" y="60"/>
                  <a:pt x="52" y="60"/>
                  <a:pt x="52" y="60"/>
                </a:cubicBezTo>
                <a:cubicBezTo>
                  <a:pt x="52" y="60"/>
                  <a:pt x="52" y="60"/>
                  <a:pt x="52" y="60"/>
                </a:cubicBezTo>
                <a:cubicBezTo>
                  <a:pt x="52" y="60"/>
                  <a:pt x="53" y="60"/>
                  <a:pt x="53" y="60"/>
                </a:cubicBezTo>
                <a:cubicBezTo>
                  <a:pt x="52" y="60"/>
                  <a:pt x="52" y="60"/>
                  <a:pt x="52" y="60"/>
                </a:cubicBezTo>
                <a:cubicBezTo>
                  <a:pt x="52" y="60"/>
                  <a:pt x="52" y="60"/>
                  <a:pt x="52" y="60"/>
                </a:cubicBezTo>
                <a:cubicBezTo>
                  <a:pt x="51" y="60"/>
                  <a:pt x="51" y="60"/>
                  <a:pt x="50" y="60"/>
                </a:cubicBezTo>
                <a:cubicBezTo>
                  <a:pt x="51" y="60"/>
                  <a:pt x="51" y="60"/>
                  <a:pt x="51" y="60"/>
                </a:cubicBezTo>
                <a:cubicBezTo>
                  <a:pt x="50" y="60"/>
                  <a:pt x="50" y="60"/>
                  <a:pt x="50" y="60"/>
                </a:cubicBezTo>
                <a:cubicBezTo>
                  <a:pt x="50" y="60"/>
                  <a:pt x="50" y="60"/>
                  <a:pt x="50" y="60"/>
                </a:cubicBezTo>
                <a:cubicBezTo>
                  <a:pt x="49" y="60"/>
                  <a:pt x="51" y="60"/>
                  <a:pt x="50" y="60"/>
                </a:cubicBezTo>
                <a:cubicBezTo>
                  <a:pt x="50" y="60"/>
                  <a:pt x="50" y="60"/>
                  <a:pt x="49" y="60"/>
                </a:cubicBezTo>
                <a:cubicBezTo>
                  <a:pt x="50" y="60"/>
                  <a:pt x="50" y="60"/>
                  <a:pt x="50" y="60"/>
                </a:cubicBezTo>
                <a:cubicBezTo>
                  <a:pt x="49" y="60"/>
                  <a:pt x="49" y="60"/>
                  <a:pt x="49" y="60"/>
                </a:cubicBezTo>
                <a:cubicBezTo>
                  <a:pt x="49" y="60"/>
                  <a:pt x="50" y="60"/>
                  <a:pt x="50" y="60"/>
                </a:cubicBezTo>
                <a:cubicBezTo>
                  <a:pt x="49" y="60"/>
                  <a:pt x="49" y="60"/>
                  <a:pt x="49" y="59"/>
                </a:cubicBezTo>
                <a:cubicBezTo>
                  <a:pt x="49" y="59"/>
                  <a:pt x="48" y="60"/>
                  <a:pt x="48" y="60"/>
                </a:cubicBezTo>
                <a:cubicBezTo>
                  <a:pt x="49" y="59"/>
                  <a:pt x="49" y="59"/>
                  <a:pt x="49" y="59"/>
                </a:cubicBezTo>
                <a:cubicBezTo>
                  <a:pt x="49" y="59"/>
                  <a:pt x="49" y="59"/>
                  <a:pt x="49" y="59"/>
                </a:cubicBezTo>
                <a:cubicBezTo>
                  <a:pt x="49" y="59"/>
                  <a:pt x="49" y="59"/>
                  <a:pt x="49" y="59"/>
                </a:cubicBezTo>
                <a:cubicBezTo>
                  <a:pt x="49" y="59"/>
                  <a:pt x="49" y="59"/>
                  <a:pt x="49" y="59"/>
                </a:cubicBezTo>
                <a:cubicBezTo>
                  <a:pt x="49" y="59"/>
                  <a:pt x="49" y="59"/>
                  <a:pt x="49" y="59"/>
                </a:cubicBezTo>
                <a:cubicBezTo>
                  <a:pt x="49" y="59"/>
                  <a:pt x="48" y="59"/>
                  <a:pt x="48" y="59"/>
                </a:cubicBezTo>
                <a:cubicBezTo>
                  <a:pt x="48" y="59"/>
                  <a:pt x="48" y="59"/>
                  <a:pt x="49" y="59"/>
                </a:cubicBezTo>
                <a:cubicBezTo>
                  <a:pt x="49" y="59"/>
                  <a:pt x="49" y="59"/>
                  <a:pt x="49" y="59"/>
                </a:cubicBezTo>
                <a:cubicBezTo>
                  <a:pt x="50" y="59"/>
                  <a:pt x="48" y="59"/>
                  <a:pt x="49" y="59"/>
                </a:cubicBezTo>
                <a:cubicBezTo>
                  <a:pt x="49" y="59"/>
                  <a:pt x="50" y="59"/>
                  <a:pt x="50" y="59"/>
                </a:cubicBezTo>
                <a:cubicBezTo>
                  <a:pt x="50" y="59"/>
                  <a:pt x="50" y="59"/>
                  <a:pt x="50" y="59"/>
                </a:cubicBezTo>
                <a:cubicBezTo>
                  <a:pt x="50" y="58"/>
                  <a:pt x="50" y="59"/>
                  <a:pt x="50" y="58"/>
                </a:cubicBezTo>
                <a:cubicBezTo>
                  <a:pt x="50" y="58"/>
                  <a:pt x="49" y="59"/>
                  <a:pt x="49" y="59"/>
                </a:cubicBezTo>
                <a:cubicBezTo>
                  <a:pt x="49" y="59"/>
                  <a:pt x="49" y="59"/>
                  <a:pt x="49" y="59"/>
                </a:cubicBezTo>
                <a:cubicBezTo>
                  <a:pt x="49" y="58"/>
                  <a:pt x="49" y="58"/>
                  <a:pt x="49" y="58"/>
                </a:cubicBezTo>
                <a:cubicBezTo>
                  <a:pt x="49" y="58"/>
                  <a:pt x="49" y="58"/>
                  <a:pt x="49" y="58"/>
                </a:cubicBezTo>
                <a:cubicBezTo>
                  <a:pt x="49" y="58"/>
                  <a:pt x="49" y="58"/>
                  <a:pt x="49" y="58"/>
                </a:cubicBezTo>
                <a:cubicBezTo>
                  <a:pt x="49" y="58"/>
                  <a:pt x="49" y="58"/>
                  <a:pt x="49" y="58"/>
                </a:cubicBezTo>
                <a:cubicBezTo>
                  <a:pt x="50" y="58"/>
                  <a:pt x="48" y="58"/>
                  <a:pt x="49" y="58"/>
                </a:cubicBezTo>
                <a:cubicBezTo>
                  <a:pt x="49" y="58"/>
                  <a:pt x="49" y="58"/>
                  <a:pt x="49" y="58"/>
                </a:cubicBezTo>
                <a:cubicBezTo>
                  <a:pt x="49" y="58"/>
                  <a:pt x="49" y="58"/>
                  <a:pt x="49" y="58"/>
                </a:cubicBezTo>
                <a:cubicBezTo>
                  <a:pt x="48" y="58"/>
                  <a:pt x="49" y="58"/>
                  <a:pt x="47" y="58"/>
                </a:cubicBezTo>
                <a:cubicBezTo>
                  <a:pt x="48" y="58"/>
                  <a:pt x="48" y="58"/>
                  <a:pt x="48" y="58"/>
                </a:cubicBezTo>
                <a:cubicBezTo>
                  <a:pt x="49" y="58"/>
                  <a:pt x="49" y="58"/>
                  <a:pt x="49" y="58"/>
                </a:cubicBezTo>
                <a:cubicBezTo>
                  <a:pt x="49" y="58"/>
                  <a:pt x="49" y="58"/>
                  <a:pt x="49" y="58"/>
                </a:cubicBezTo>
                <a:close/>
                <a:moveTo>
                  <a:pt x="49" y="59"/>
                </a:moveTo>
                <a:cubicBezTo>
                  <a:pt x="49" y="59"/>
                  <a:pt x="49" y="59"/>
                  <a:pt x="49" y="59"/>
                </a:cubicBezTo>
                <a:cubicBezTo>
                  <a:pt x="49" y="59"/>
                  <a:pt x="50" y="59"/>
                  <a:pt x="49" y="59"/>
                </a:cubicBezTo>
                <a:close/>
                <a:moveTo>
                  <a:pt x="51" y="60"/>
                </a:moveTo>
                <a:cubicBezTo>
                  <a:pt x="51" y="60"/>
                  <a:pt x="51" y="60"/>
                  <a:pt x="51" y="60"/>
                </a:cubicBezTo>
                <a:cubicBezTo>
                  <a:pt x="51" y="60"/>
                  <a:pt x="51" y="60"/>
                  <a:pt x="51" y="60"/>
                </a:cubicBezTo>
                <a:close/>
                <a:moveTo>
                  <a:pt x="56" y="64"/>
                </a:moveTo>
                <a:cubicBezTo>
                  <a:pt x="56" y="64"/>
                  <a:pt x="56" y="64"/>
                  <a:pt x="56" y="64"/>
                </a:cubicBezTo>
                <a:cubicBezTo>
                  <a:pt x="56" y="64"/>
                  <a:pt x="56" y="64"/>
                  <a:pt x="56" y="64"/>
                </a:cubicBezTo>
                <a:close/>
                <a:moveTo>
                  <a:pt x="56" y="64"/>
                </a:moveTo>
                <a:cubicBezTo>
                  <a:pt x="56" y="64"/>
                  <a:pt x="56" y="64"/>
                  <a:pt x="56" y="64"/>
                </a:cubicBezTo>
                <a:cubicBezTo>
                  <a:pt x="56" y="64"/>
                  <a:pt x="56" y="64"/>
                  <a:pt x="56" y="64"/>
                </a:cubicBezTo>
                <a:cubicBezTo>
                  <a:pt x="56" y="64"/>
                  <a:pt x="56" y="64"/>
                  <a:pt x="56" y="64"/>
                </a:cubicBezTo>
                <a:close/>
                <a:moveTo>
                  <a:pt x="53" y="54"/>
                </a:moveTo>
                <a:cubicBezTo>
                  <a:pt x="53" y="54"/>
                  <a:pt x="53" y="54"/>
                  <a:pt x="53" y="54"/>
                </a:cubicBezTo>
                <a:cubicBezTo>
                  <a:pt x="53" y="54"/>
                  <a:pt x="53" y="54"/>
                  <a:pt x="53" y="54"/>
                </a:cubicBezTo>
                <a:close/>
                <a:moveTo>
                  <a:pt x="50" y="60"/>
                </a:moveTo>
                <a:cubicBezTo>
                  <a:pt x="50" y="60"/>
                  <a:pt x="50" y="60"/>
                  <a:pt x="50" y="60"/>
                </a:cubicBezTo>
                <a:cubicBezTo>
                  <a:pt x="50" y="60"/>
                  <a:pt x="50" y="60"/>
                  <a:pt x="50" y="60"/>
                </a:cubicBezTo>
                <a:close/>
                <a:moveTo>
                  <a:pt x="48" y="57"/>
                </a:moveTo>
                <a:cubicBezTo>
                  <a:pt x="48" y="57"/>
                  <a:pt x="48" y="57"/>
                  <a:pt x="48" y="57"/>
                </a:cubicBezTo>
                <a:cubicBezTo>
                  <a:pt x="48" y="57"/>
                  <a:pt x="48" y="57"/>
                  <a:pt x="48" y="57"/>
                </a:cubicBezTo>
                <a:close/>
                <a:moveTo>
                  <a:pt x="51" y="64"/>
                </a:moveTo>
                <a:cubicBezTo>
                  <a:pt x="51" y="64"/>
                  <a:pt x="51" y="64"/>
                  <a:pt x="51" y="64"/>
                </a:cubicBezTo>
                <a:cubicBezTo>
                  <a:pt x="51" y="64"/>
                  <a:pt x="51" y="64"/>
                  <a:pt x="51" y="64"/>
                </a:cubicBezTo>
                <a:close/>
                <a:moveTo>
                  <a:pt x="57" y="64"/>
                </a:moveTo>
                <a:cubicBezTo>
                  <a:pt x="56" y="64"/>
                  <a:pt x="56" y="64"/>
                  <a:pt x="56" y="64"/>
                </a:cubicBezTo>
                <a:cubicBezTo>
                  <a:pt x="56" y="64"/>
                  <a:pt x="56" y="64"/>
                  <a:pt x="56" y="64"/>
                </a:cubicBezTo>
                <a:cubicBezTo>
                  <a:pt x="56" y="64"/>
                  <a:pt x="57" y="64"/>
                  <a:pt x="57" y="64"/>
                </a:cubicBezTo>
                <a:close/>
                <a:moveTo>
                  <a:pt x="54" y="66"/>
                </a:moveTo>
                <a:cubicBezTo>
                  <a:pt x="54" y="66"/>
                  <a:pt x="54" y="66"/>
                  <a:pt x="54" y="66"/>
                </a:cubicBezTo>
                <a:cubicBezTo>
                  <a:pt x="54" y="66"/>
                  <a:pt x="54" y="66"/>
                  <a:pt x="54" y="66"/>
                </a:cubicBezTo>
                <a:cubicBezTo>
                  <a:pt x="54" y="66"/>
                  <a:pt x="54" y="66"/>
                  <a:pt x="54" y="66"/>
                </a:cubicBezTo>
                <a:close/>
                <a:moveTo>
                  <a:pt x="55" y="65"/>
                </a:moveTo>
                <a:cubicBezTo>
                  <a:pt x="55" y="65"/>
                  <a:pt x="55" y="65"/>
                  <a:pt x="55" y="65"/>
                </a:cubicBezTo>
                <a:cubicBezTo>
                  <a:pt x="55" y="65"/>
                  <a:pt x="55" y="65"/>
                  <a:pt x="55" y="65"/>
                </a:cubicBezTo>
                <a:cubicBezTo>
                  <a:pt x="56" y="65"/>
                  <a:pt x="55" y="65"/>
                  <a:pt x="55" y="65"/>
                </a:cubicBezTo>
                <a:close/>
                <a:moveTo>
                  <a:pt x="55" y="65"/>
                </a:moveTo>
                <a:cubicBezTo>
                  <a:pt x="55" y="65"/>
                  <a:pt x="55" y="65"/>
                  <a:pt x="55" y="65"/>
                </a:cubicBezTo>
                <a:cubicBezTo>
                  <a:pt x="55" y="65"/>
                  <a:pt x="55" y="65"/>
                  <a:pt x="55" y="65"/>
                </a:cubicBezTo>
                <a:close/>
                <a:moveTo>
                  <a:pt x="56" y="64"/>
                </a:moveTo>
                <a:cubicBezTo>
                  <a:pt x="56" y="64"/>
                  <a:pt x="56" y="64"/>
                  <a:pt x="56" y="64"/>
                </a:cubicBezTo>
                <a:cubicBezTo>
                  <a:pt x="57" y="64"/>
                  <a:pt x="56" y="64"/>
                  <a:pt x="56" y="64"/>
                </a:cubicBezTo>
                <a:close/>
                <a:moveTo>
                  <a:pt x="54" y="66"/>
                </a:moveTo>
                <a:cubicBezTo>
                  <a:pt x="54" y="65"/>
                  <a:pt x="54" y="65"/>
                  <a:pt x="54" y="65"/>
                </a:cubicBezTo>
                <a:cubicBezTo>
                  <a:pt x="54" y="65"/>
                  <a:pt x="54" y="65"/>
                  <a:pt x="54" y="65"/>
                </a:cubicBezTo>
                <a:lnTo>
                  <a:pt x="54" y="66"/>
                </a:lnTo>
                <a:close/>
                <a:moveTo>
                  <a:pt x="54" y="65"/>
                </a:moveTo>
                <a:cubicBezTo>
                  <a:pt x="54" y="65"/>
                  <a:pt x="54" y="65"/>
                  <a:pt x="54" y="65"/>
                </a:cubicBezTo>
                <a:cubicBezTo>
                  <a:pt x="54" y="65"/>
                  <a:pt x="54" y="65"/>
                  <a:pt x="54" y="65"/>
                </a:cubicBezTo>
                <a:cubicBezTo>
                  <a:pt x="54" y="65"/>
                  <a:pt x="54" y="65"/>
                  <a:pt x="54" y="65"/>
                </a:cubicBezTo>
                <a:close/>
                <a:moveTo>
                  <a:pt x="54" y="65"/>
                </a:moveTo>
                <a:cubicBezTo>
                  <a:pt x="54" y="65"/>
                  <a:pt x="54" y="65"/>
                  <a:pt x="54" y="65"/>
                </a:cubicBezTo>
                <a:cubicBezTo>
                  <a:pt x="54" y="65"/>
                  <a:pt x="54" y="65"/>
                  <a:pt x="54" y="65"/>
                </a:cubicBezTo>
                <a:close/>
                <a:moveTo>
                  <a:pt x="54" y="66"/>
                </a:moveTo>
                <a:cubicBezTo>
                  <a:pt x="54" y="65"/>
                  <a:pt x="54" y="65"/>
                  <a:pt x="54" y="65"/>
                </a:cubicBezTo>
                <a:cubicBezTo>
                  <a:pt x="54" y="65"/>
                  <a:pt x="54" y="65"/>
                  <a:pt x="54" y="65"/>
                </a:cubicBezTo>
                <a:lnTo>
                  <a:pt x="54" y="66"/>
                </a:lnTo>
                <a:close/>
                <a:moveTo>
                  <a:pt x="54" y="64"/>
                </a:moveTo>
                <a:cubicBezTo>
                  <a:pt x="54" y="64"/>
                  <a:pt x="54" y="64"/>
                  <a:pt x="54" y="64"/>
                </a:cubicBezTo>
                <a:cubicBezTo>
                  <a:pt x="54" y="64"/>
                  <a:pt x="53" y="64"/>
                  <a:pt x="54" y="64"/>
                </a:cubicBezTo>
                <a:cubicBezTo>
                  <a:pt x="54" y="64"/>
                  <a:pt x="54" y="64"/>
                  <a:pt x="54" y="64"/>
                </a:cubicBezTo>
                <a:close/>
                <a:moveTo>
                  <a:pt x="53" y="65"/>
                </a:moveTo>
                <a:cubicBezTo>
                  <a:pt x="53" y="65"/>
                  <a:pt x="53" y="65"/>
                  <a:pt x="53" y="65"/>
                </a:cubicBezTo>
                <a:cubicBezTo>
                  <a:pt x="53" y="65"/>
                  <a:pt x="53" y="65"/>
                  <a:pt x="53" y="65"/>
                </a:cubicBezTo>
                <a:close/>
                <a:moveTo>
                  <a:pt x="53" y="65"/>
                </a:moveTo>
                <a:cubicBezTo>
                  <a:pt x="52" y="65"/>
                  <a:pt x="52" y="65"/>
                  <a:pt x="52" y="65"/>
                </a:cubicBezTo>
                <a:cubicBezTo>
                  <a:pt x="52" y="65"/>
                  <a:pt x="52" y="65"/>
                  <a:pt x="53" y="65"/>
                </a:cubicBezTo>
                <a:close/>
                <a:moveTo>
                  <a:pt x="53" y="63"/>
                </a:moveTo>
                <a:cubicBezTo>
                  <a:pt x="53" y="63"/>
                  <a:pt x="53" y="63"/>
                  <a:pt x="53" y="63"/>
                </a:cubicBezTo>
                <a:cubicBezTo>
                  <a:pt x="54" y="63"/>
                  <a:pt x="54" y="63"/>
                  <a:pt x="54" y="63"/>
                </a:cubicBezTo>
                <a:lnTo>
                  <a:pt x="53" y="63"/>
                </a:lnTo>
                <a:close/>
                <a:moveTo>
                  <a:pt x="50" y="63"/>
                </a:moveTo>
                <a:cubicBezTo>
                  <a:pt x="50" y="63"/>
                  <a:pt x="51" y="63"/>
                  <a:pt x="50" y="63"/>
                </a:cubicBezTo>
                <a:cubicBezTo>
                  <a:pt x="51" y="63"/>
                  <a:pt x="51" y="63"/>
                  <a:pt x="51" y="63"/>
                </a:cubicBezTo>
                <a:cubicBezTo>
                  <a:pt x="51" y="63"/>
                  <a:pt x="51" y="63"/>
                  <a:pt x="50" y="63"/>
                </a:cubicBezTo>
                <a:close/>
                <a:moveTo>
                  <a:pt x="51" y="63"/>
                </a:moveTo>
                <a:cubicBezTo>
                  <a:pt x="51" y="63"/>
                  <a:pt x="51" y="63"/>
                  <a:pt x="51" y="63"/>
                </a:cubicBezTo>
                <a:cubicBezTo>
                  <a:pt x="51" y="63"/>
                  <a:pt x="51" y="63"/>
                  <a:pt x="51" y="63"/>
                </a:cubicBezTo>
                <a:close/>
                <a:moveTo>
                  <a:pt x="53" y="50"/>
                </a:moveTo>
                <a:cubicBezTo>
                  <a:pt x="53" y="50"/>
                  <a:pt x="53" y="50"/>
                  <a:pt x="53" y="50"/>
                </a:cubicBezTo>
                <a:cubicBezTo>
                  <a:pt x="53" y="50"/>
                  <a:pt x="53" y="50"/>
                  <a:pt x="53" y="50"/>
                </a:cubicBezTo>
                <a:close/>
                <a:moveTo>
                  <a:pt x="52" y="50"/>
                </a:moveTo>
                <a:cubicBezTo>
                  <a:pt x="53" y="50"/>
                  <a:pt x="53" y="50"/>
                  <a:pt x="53" y="50"/>
                </a:cubicBezTo>
                <a:cubicBezTo>
                  <a:pt x="53" y="50"/>
                  <a:pt x="53" y="50"/>
                  <a:pt x="53" y="50"/>
                </a:cubicBezTo>
                <a:cubicBezTo>
                  <a:pt x="53" y="50"/>
                  <a:pt x="53" y="50"/>
                  <a:pt x="52" y="50"/>
                </a:cubicBezTo>
                <a:close/>
                <a:moveTo>
                  <a:pt x="48" y="59"/>
                </a:moveTo>
                <a:cubicBezTo>
                  <a:pt x="48" y="59"/>
                  <a:pt x="48" y="59"/>
                  <a:pt x="48" y="59"/>
                </a:cubicBezTo>
                <a:cubicBezTo>
                  <a:pt x="48" y="59"/>
                  <a:pt x="48" y="59"/>
                  <a:pt x="48" y="59"/>
                </a:cubicBezTo>
                <a:close/>
                <a:moveTo>
                  <a:pt x="48" y="58"/>
                </a:moveTo>
                <a:cubicBezTo>
                  <a:pt x="48" y="58"/>
                  <a:pt x="48" y="58"/>
                  <a:pt x="48" y="58"/>
                </a:cubicBezTo>
                <a:cubicBezTo>
                  <a:pt x="49" y="58"/>
                  <a:pt x="49" y="58"/>
                  <a:pt x="49" y="58"/>
                </a:cubicBezTo>
                <a:lnTo>
                  <a:pt x="48" y="58"/>
                </a:lnTo>
                <a:close/>
                <a:moveTo>
                  <a:pt x="47" y="58"/>
                </a:moveTo>
                <a:cubicBezTo>
                  <a:pt x="47" y="58"/>
                  <a:pt x="48" y="58"/>
                  <a:pt x="48" y="58"/>
                </a:cubicBezTo>
                <a:cubicBezTo>
                  <a:pt x="47" y="58"/>
                  <a:pt x="48" y="58"/>
                  <a:pt x="47" y="58"/>
                </a:cubicBezTo>
                <a:close/>
                <a:moveTo>
                  <a:pt x="55" y="160"/>
                </a:moveTo>
                <a:cubicBezTo>
                  <a:pt x="55" y="160"/>
                  <a:pt x="55" y="160"/>
                  <a:pt x="55" y="160"/>
                </a:cubicBezTo>
                <a:cubicBezTo>
                  <a:pt x="55" y="160"/>
                  <a:pt x="55" y="160"/>
                  <a:pt x="55" y="160"/>
                </a:cubicBezTo>
                <a:close/>
                <a:moveTo>
                  <a:pt x="52" y="159"/>
                </a:moveTo>
                <a:cubicBezTo>
                  <a:pt x="53" y="159"/>
                  <a:pt x="53" y="159"/>
                  <a:pt x="53" y="159"/>
                </a:cubicBezTo>
                <a:cubicBezTo>
                  <a:pt x="52" y="159"/>
                  <a:pt x="52" y="159"/>
                  <a:pt x="52" y="159"/>
                </a:cubicBezTo>
                <a:close/>
                <a:moveTo>
                  <a:pt x="51" y="157"/>
                </a:moveTo>
                <a:cubicBezTo>
                  <a:pt x="50" y="158"/>
                  <a:pt x="51" y="158"/>
                  <a:pt x="51" y="158"/>
                </a:cubicBezTo>
                <a:cubicBezTo>
                  <a:pt x="51" y="159"/>
                  <a:pt x="51" y="159"/>
                  <a:pt x="51" y="159"/>
                </a:cubicBezTo>
                <a:cubicBezTo>
                  <a:pt x="52" y="158"/>
                  <a:pt x="52" y="158"/>
                  <a:pt x="52" y="158"/>
                </a:cubicBezTo>
                <a:cubicBezTo>
                  <a:pt x="51" y="158"/>
                  <a:pt x="51" y="158"/>
                  <a:pt x="51" y="157"/>
                </a:cubicBezTo>
                <a:close/>
                <a:moveTo>
                  <a:pt x="51" y="155"/>
                </a:moveTo>
                <a:cubicBezTo>
                  <a:pt x="51" y="156"/>
                  <a:pt x="50" y="155"/>
                  <a:pt x="51" y="156"/>
                </a:cubicBezTo>
                <a:cubicBezTo>
                  <a:pt x="51" y="156"/>
                  <a:pt x="51" y="156"/>
                  <a:pt x="51" y="156"/>
                </a:cubicBezTo>
                <a:cubicBezTo>
                  <a:pt x="51" y="156"/>
                  <a:pt x="51" y="156"/>
                  <a:pt x="51" y="155"/>
                </a:cubicBezTo>
                <a:close/>
                <a:moveTo>
                  <a:pt x="51" y="156"/>
                </a:moveTo>
                <a:cubicBezTo>
                  <a:pt x="51" y="156"/>
                  <a:pt x="51" y="155"/>
                  <a:pt x="51" y="156"/>
                </a:cubicBezTo>
                <a:close/>
                <a:moveTo>
                  <a:pt x="50" y="155"/>
                </a:moveTo>
                <a:cubicBezTo>
                  <a:pt x="50" y="155"/>
                  <a:pt x="50" y="155"/>
                  <a:pt x="50" y="155"/>
                </a:cubicBezTo>
                <a:cubicBezTo>
                  <a:pt x="51" y="155"/>
                  <a:pt x="50" y="155"/>
                  <a:pt x="51" y="155"/>
                </a:cubicBezTo>
                <a:cubicBezTo>
                  <a:pt x="50" y="154"/>
                  <a:pt x="50" y="155"/>
                  <a:pt x="50" y="155"/>
                </a:cubicBezTo>
                <a:close/>
                <a:moveTo>
                  <a:pt x="49" y="155"/>
                </a:moveTo>
                <a:cubicBezTo>
                  <a:pt x="50" y="155"/>
                  <a:pt x="50" y="155"/>
                  <a:pt x="50" y="155"/>
                </a:cubicBezTo>
                <a:cubicBezTo>
                  <a:pt x="50" y="155"/>
                  <a:pt x="50" y="155"/>
                  <a:pt x="49" y="155"/>
                </a:cubicBezTo>
                <a:close/>
                <a:moveTo>
                  <a:pt x="50" y="155"/>
                </a:moveTo>
                <a:cubicBezTo>
                  <a:pt x="50" y="155"/>
                  <a:pt x="50" y="155"/>
                  <a:pt x="50" y="155"/>
                </a:cubicBezTo>
                <a:cubicBezTo>
                  <a:pt x="50" y="155"/>
                  <a:pt x="49" y="155"/>
                  <a:pt x="50" y="155"/>
                </a:cubicBezTo>
                <a:cubicBezTo>
                  <a:pt x="50" y="155"/>
                  <a:pt x="50" y="155"/>
                  <a:pt x="50" y="155"/>
                </a:cubicBezTo>
                <a:close/>
                <a:moveTo>
                  <a:pt x="50" y="155"/>
                </a:moveTo>
                <a:cubicBezTo>
                  <a:pt x="50" y="156"/>
                  <a:pt x="50" y="156"/>
                  <a:pt x="50" y="156"/>
                </a:cubicBezTo>
                <a:cubicBezTo>
                  <a:pt x="50" y="156"/>
                  <a:pt x="51" y="156"/>
                  <a:pt x="50" y="155"/>
                </a:cubicBezTo>
                <a:close/>
                <a:moveTo>
                  <a:pt x="50" y="158"/>
                </a:moveTo>
                <a:cubicBezTo>
                  <a:pt x="50" y="158"/>
                  <a:pt x="50" y="158"/>
                  <a:pt x="50" y="158"/>
                </a:cubicBezTo>
                <a:cubicBezTo>
                  <a:pt x="50" y="158"/>
                  <a:pt x="50" y="158"/>
                  <a:pt x="50" y="158"/>
                </a:cubicBezTo>
                <a:cubicBezTo>
                  <a:pt x="50" y="158"/>
                  <a:pt x="50" y="158"/>
                  <a:pt x="50" y="158"/>
                </a:cubicBezTo>
                <a:close/>
                <a:moveTo>
                  <a:pt x="49" y="153"/>
                </a:moveTo>
                <a:cubicBezTo>
                  <a:pt x="49" y="153"/>
                  <a:pt x="49" y="153"/>
                  <a:pt x="49" y="154"/>
                </a:cubicBezTo>
                <a:cubicBezTo>
                  <a:pt x="49" y="154"/>
                  <a:pt x="49" y="154"/>
                  <a:pt x="49" y="154"/>
                </a:cubicBezTo>
                <a:cubicBezTo>
                  <a:pt x="49" y="154"/>
                  <a:pt x="49" y="153"/>
                  <a:pt x="49" y="153"/>
                </a:cubicBezTo>
                <a:close/>
                <a:moveTo>
                  <a:pt x="49" y="154"/>
                </a:moveTo>
                <a:cubicBezTo>
                  <a:pt x="48" y="153"/>
                  <a:pt x="48" y="153"/>
                  <a:pt x="48" y="153"/>
                </a:cubicBezTo>
                <a:cubicBezTo>
                  <a:pt x="48" y="154"/>
                  <a:pt x="48" y="154"/>
                  <a:pt x="49" y="154"/>
                </a:cubicBezTo>
                <a:close/>
                <a:moveTo>
                  <a:pt x="49" y="155"/>
                </a:moveTo>
                <a:cubicBezTo>
                  <a:pt x="50" y="156"/>
                  <a:pt x="50" y="156"/>
                  <a:pt x="50" y="156"/>
                </a:cubicBezTo>
                <a:cubicBezTo>
                  <a:pt x="49" y="155"/>
                  <a:pt x="49" y="155"/>
                  <a:pt x="49" y="155"/>
                </a:cubicBezTo>
                <a:close/>
                <a:moveTo>
                  <a:pt x="48" y="152"/>
                </a:moveTo>
                <a:cubicBezTo>
                  <a:pt x="49" y="152"/>
                  <a:pt x="49" y="152"/>
                  <a:pt x="49" y="152"/>
                </a:cubicBezTo>
                <a:cubicBezTo>
                  <a:pt x="48" y="152"/>
                  <a:pt x="48" y="152"/>
                  <a:pt x="48" y="152"/>
                </a:cubicBezTo>
                <a:close/>
                <a:moveTo>
                  <a:pt x="47" y="151"/>
                </a:moveTo>
                <a:cubicBezTo>
                  <a:pt x="48" y="151"/>
                  <a:pt x="48" y="151"/>
                  <a:pt x="48" y="151"/>
                </a:cubicBezTo>
                <a:cubicBezTo>
                  <a:pt x="48" y="151"/>
                  <a:pt x="47" y="151"/>
                  <a:pt x="47" y="151"/>
                </a:cubicBezTo>
                <a:cubicBezTo>
                  <a:pt x="47" y="151"/>
                  <a:pt x="48" y="151"/>
                  <a:pt x="47" y="151"/>
                </a:cubicBezTo>
                <a:close/>
                <a:moveTo>
                  <a:pt x="47" y="151"/>
                </a:moveTo>
                <a:cubicBezTo>
                  <a:pt x="47" y="151"/>
                  <a:pt x="47" y="151"/>
                  <a:pt x="47" y="151"/>
                </a:cubicBezTo>
                <a:cubicBezTo>
                  <a:pt x="47" y="151"/>
                  <a:pt x="47" y="151"/>
                  <a:pt x="47" y="151"/>
                </a:cubicBezTo>
                <a:close/>
                <a:moveTo>
                  <a:pt x="48" y="153"/>
                </a:moveTo>
                <a:cubicBezTo>
                  <a:pt x="48" y="153"/>
                  <a:pt x="48" y="153"/>
                  <a:pt x="48" y="152"/>
                </a:cubicBezTo>
                <a:cubicBezTo>
                  <a:pt x="48" y="153"/>
                  <a:pt x="48" y="153"/>
                  <a:pt x="48" y="153"/>
                </a:cubicBezTo>
                <a:close/>
                <a:moveTo>
                  <a:pt x="48" y="153"/>
                </a:moveTo>
                <a:cubicBezTo>
                  <a:pt x="48" y="153"/>
                  <a:pt x="48" y="153"/>
                  <a:pt x="48" y="153"/>
                </a:cubicBezTo>
                <a:cubicBezTo>
                  <a:pt x="48" y="153"/>
                  <a:pt x="48" y="153"/>
                  <a:pt x="48" y="153"/>
                </a:cubicBezTo>
                <a:cubicBezTo>
                  <a:pt x="48" y="153"/>
                  <a:pt x="48" y="153"/>
                  <a:pt x="48" y="153"/>
                </a:cubicBezTo>
                <a:close/>
                <a:moveTo>
                  <a:pt x="48" y="153"/>
                </a:moveTo>
                <a:cubicBezTo>
                  <a:pt x="48" y="153"/>
                  <a:pt x="48" y="153"/>
                  <a:pt x="48" y="153"/>
                </a:cubicBezTo>
                <a:cubicBezTo>
                  <a:pt x="48" y="153"/>
                  <a:pt x="48" y="153"/>
                  <a:pt x="48" y="153"/>
                </a:cubicBezTo>
                <a:close/>
                <a:moveTo>
                  <a:pt x="48" y="155"/>
                </a:moveTo>
                <a:cubicBezTo>
                  <a:pt x="48" y="154"/>
                  <a:pt x="48" y="154"/>
                  <a:pt x="48" y="155"/>
                </a:cubicBezTo>
                <a:cubicBezTo>
                  <a:pt x="48" y="155"/>
                  <a:pt x="48" y="154"/>
                  <a:pt x="48" y="155"/>
                </a:cubicBezTo>
                <a:close/>
                <a:moveTo>
                  <a:pt x="48" y="153"/>
                </a:moveTo>
                <a:cubicBezTo>
                  <a:pt x="48" y="154"/>
                  <a:pt x="48" y="154"/>
                  <a:pt x="48" y="154"/>
                </a:cubicBezTo>
                <a:cubicBezTo>
                  <a:pt x="48" y="154"/>
                  <a:pt x="48" y="154"/>
                  <a:pt x="48" y="154"/>
                </a:cubicBezTo>
                <a:lnTo>
                  <a:pt x="48" y="153"/>
                </a:lnTo>
                <a:close/>
                <a:moveTo>
                  <a:pt x="47" y="153"/>
                </a:moveTo>
                <a:cubicBezTo>
                  <a:pt x="48" y="153"/>
                  <a:pt x="48" y="153"/>
                  <a:pt x="48" y="153"/>
                </a:cubicBezTo>
                <a:cubicBezTo>
                  <a:pt x="47" y="153"/>
                  <a:pt x="47" y="153"/>
                  <a:pt x="47" y="153"/>
                </a:cubicBezTo>
                <a:close/>
                <a:moveTo>
                  <a:pt x="47" y="151"/>
                </a:moveTo>
                <a:cubicBezTo>
                  <a:pt x="47" y="151"/>
                  <a:pt x="46" y="151"/>
                  <a:pt x="46" y="151"/>
                </a:cubicBezTo>
                <a:cubicBezTo>
                  <a:pt x="46" y="151"/>
                  <a:pt x="46" y="151"/>
                  <a:pt x="47" y="152"/>
                </a:cubicBezTo>
                <a:cubicBezTo>
                  <a:pt x="47" y="152"/>
                  <a:pt x="47" y="152"/>
                  <a:pt x="47" y="151"/>
                </a:cubicBezTo>
                <a:close/>
                <a:moveTo>
                  <a:pt x="47" y="152"/>
                </a:moveTo>
                <a:cubicBezTo>
                  <a:pt x="47" y="152"/>
                  <a:pt x="47" y="152"/>
                  <a:pt x="47" y="152"/>
                </a:cubicBezTo>
                <a:cubicBezTo>
                  <a:pt x="47" y="152"/>
                  <a:pt x="47" y="152"/>
                  <a:pt x="47" y="152"/>
                </a:cubicBezTo>
                <a:close/>
                <a:moveTo>
                  <a:pt x="45" y="149"/>
                </a:moveTo>
                <a:cubicBezTo>
                  <a:pt x="45" y="149"/>
                  <a:pt x="45" y="149"/>
                  <a:pt x="45" y="149"/>
                </a:cubicBezTo>
                <a:cubicBezTo>
                  <a:pt x="45" y="149"/>
                  <a:pt x="45" y="149"/>
                  <a:pt x="45" y="149"/>
                </a:cubicBezTo>
                <a:close/>
                <a:moveTo>
                  <a:pt x="47" y="152"/>
                </a:moveTo>
                <a:cubicBezTo>
                  <a:pt x="47" y="152"/>
                  <a:pt x="47" y="152"/>
                  <a:pt x="47" y="152"/>
                </a:cubicBezTo>
                <a:cubicBezTo>
                  <a:pt x="47" y="152"/>
                  <a:pt x="47" y="152"/>
                  <a:pt x="47" y="152"/>
                </a:cubicBezTo>
                <a:cubicBezTo>
                  <a:pt x="47" y="152"/>
                  <a:pt x="46" y="152"/>
                  <a:pt x="47" y="152"/>
                </a:cubicBezTo>
                <a:close/>
                <a:moveTo>
                  <a:pt x="46" y="150"/>
                </a:moveTo>
                <a:cubicBezTo>
                  <a:pt x="46" y="150"/>
                  <a:pt x="46" y="150"/>
                  <a:pt x="46" y="151"/>
                </a:cubicBezTo>
                <a:cubicBezTo>
                  <a:pt x="46" y="150"/>
                  <a:pt x="46" y="150"/>
                  <a:pt x="46" y="150"/>
                </a:cubicBezTo>
                <a:close/>
                <a:moveTo>
                  <a:pt x="47" y="152"/>
                </a:moveTo>
                <a:cubicBezTo>
                  <a:pt x="47" y="152"/>
                  <a:pt x="47" y="152"/>
                  <a:pt x="47" y="152"/>
                </a:cubicBezTo>
                <a:cubicBezTo>
                  <a:pt x="47" y="152"/>
                  <a:pt x="47" y="152"/>
                  <a:pt x="47" y="152"/>
                </a:cubicBezTo>
                <a:close/>
                <a:moveTo>
                  <a:pt x="47" y="152"/>
                </a:moveTo>
                <a:cubicBezTo>
                  <a:pt x="47" y="152"/>
                  <a:pt x="47" y="152"/>
                  <a:pt x="47" y="152"/>
                </a:cubicBezTo>
                <a:cubicBezTo>
                  <a:pt x="47" y="152"/>
                  <a:pt x="47" y="152"/>
                  <a:pt x="47" y="152"/>
                </a:cubicBezTo>
                <a:cubicBezTo>
                  <a:pt x="47" y="152"/>
                  <a:pt x="47" y="152"/>
                  <a:pt x="47" y="152"/>
                </a:cubicBezTo>
                <a:close/>
                <a:moveTo>
                  <a:pt x="42" y="150"/>
                </a:moveTo>
                <a:cubicBezTo>
                  <a:pt x="43" y="150"/>
                  <a:pt x="43" y="150"/>
                  <a:pt x="43" y="151"/>
                </a:cubicBezTo>
                <a:cubicBezTo>
                  <a:pt x="44" y="151"/>
                  <a:pt x="45" y="150"/>
                  <a:pt x="45" y="149"/>
                </a:cubicBezTo>
                <a:cubicBezTo>
                  <a:pt x="45" y="149"/>
                  <a:pt x="45" y="150"/>
                  <a:pt x="44" y="149"/>
                </a:cubicBezTo>
                <a:cubicBezTo>
                  <a:pt x="44" y="150"/>
                  <a:pt x="44" y="150"/>
                  <a:pt x="44" y="150"/>
                </a:cubicBezTo>
                <a:cubicBezTo>
                  <a:pt x="43" y="150"/>
                  <a:pt x="44" y="150"/>
                  <a:pt x="44" y="150"/>
                </a:cubicBezTo>
                <a:cubicBezTo>
                  <a:pt x="44" y="150"/>
                  <a:pt x="43" y="149"/>
                  <a:pt x="42" y="150"/>
                </a:cubicBezTo>
                <a:cubicBezTo>
                  <a:pt x="43" y="150"/>
                  <a:pt x="43" y="150"/>
                  <a:pt x="43" y="150"/>
                </a:cubicBezTo>
                <a:cubicBezTo>
                  <a:pt x="43" y="150"/>
                  <a:pt x="42" y="150"/>
                  <a:pt x="42" y="150"/>
                </a:cubicBezTo>
                <a:close/>
                <a:moveTo>
                  <a:pt x="45" y="150"/>
                </a:moveTo>
                <a:cubicBezTo>
                  <a:pt x="46" y="150"/>
                  <a:pt x="46" y="150"/>
                  <a:pt x="46" y="150"/>
                </a:cubicBezTo>
                <a:cubicBezTo>
                  <a:pt x="46" y="150"/>
                  <a:pt x="46" y="150"/>
                  <a:pt x="46" y="149"/>
                </a:cubicBezTo>
                <a:cubicBezTo>
                  <a:pt x="45" y="149"/>
                  <a:pt x="45" y="149"/>
                  <a:pt x="45" y="149"/>
                </a:cubicBezTo>
                <a:cubicBezTo>
                  <a:pt x="46" y="150"/>
                  <a:pt x="46" y="150"/>
                  <a:pt x="46" y="150"/>
                </a:cubicBezTo>
                <a:lnTo>
                  <a:pt x="45" y="150"/>
                </a:lnTo>
                <a:close/>
                <a:moveTo>
                  <a:pt x="46" y="151"/>
                </a:moveTo>
                <a:cubicBezTo>
                  <a:pt x="46" y="151"/>
                  <a:pt x="45" y="151"/>
                  <a:pt x="45" y="151"/>
                </a:cubicBezTo>
                <a:cubicBezTo>
                  <a:pt x="45" y="152"/>
                  <a:pt x="45" y="151"/>
                  <a:pt x="46" y="151"/>
                </a:cubicBezTo>
                <a:cubicBezTo>
                  <a:pt x="45" y="151"/>
                  <a:pt x="46" y="151"/>
                  <a:pt x="46" y="151"/>
                </a:cubicBezTo>
                <a:cubicBezTo>
                  <a:pt x="46" y="151"/>
                  <a:pt x="46" y="151"/>
                  <a:pt x="46" y="151"/>
                </a:cubicBezTo>
                <a:cubicBezTo>
                  <a:pt x="46" y="151"/>
                  <a:pt x="46" y="151"/>
                  <a:pt x="46" y="151"/>
                </a:cubicBezTo>
                <a:cubicBezTo>
                  <a:pt x="46" y="151"/>
                  <a:pt x="46" y="151"/>
                  <a:pt x="46" y="151"/>
                </a:cubicBezTo>
                <a:cubicBezTo>
                  <a:pt x="46" y="151"/>
                  <a:pt x="46" y="151"/>
                  <a:pt x="46" y="151"/>
                </a:cubicBezTo>
                <a:cubicBezTo>
                  <a:pt x="46" y="151"/>
                  <a:pt x="46" y="151"/>
                  <a:pt x="46" y="151"/>
                </a:cubicBezTo>
                <a:cubicBezTo>
                  <a:pt x="46" y="151"/>
                  <a:pt x="46" y="151"/>
                  <a:pt x="46" y="151"/>
                </a:cubicBezTo>
                <a:cubicBezTo>
                  <a:pt x="46" y="151"/>
                  <a:pt x="46" y="151"/>
                  <a:pt x="46" y="151"/>
                </a:cubicBezTo>
                <a:cubicBezTo>
                  <a:pt x="46" y="151"/>
                  <a:pt x="46" y="151"/>
                  <a:pt x="46" y="151"/>
                </a:cubicBezTo>
                <a:cubicBezTo>
                  <a:pt x="46" y="151"/>
                  <a:pt x="46" y="151"/>
                  <a:pt x="46" y="151"/>
                </a:cubicBezTo>
                <a:cubicBezTo>
                  <a:pt x="46" y="151"/>
                  <a:pt x="46" y="151"/>
                  <a:pt x="46" y="151"/>
                </a:cubicBezTo>
                <a:cubicBezTo>
                  <a:pt x="46" y="151"/>
                  <a:pt x="46" y="151"/>
                  <a:pt x="46" y="151"/>
                </a:cubicBezTo>
                <a:cubicBezTo>
                  <a:pt x="46" y="150"/>
                  <a:pt x="46" y="150"/>
                  <a:pt x="46" y="150"/>
                </a:cubicBezTo>
                <a:cubicBezTo>
                  <a:pt x="46" y="150"/>
                  <a:pt x="46" y="150"/>
                  <a:pt x="46" y="151"/>
                </a:cubicBezTo>
                <a:close/>
                <a:moveTo>
                  <a:pt x="47" y="155"/>
                </a:moveTo>
                <a:cubicBezTo>
                  <a:pt x="47" y="155"/>
                  <a:pt x="47" y="155"/>
                  <a:pt x="47" y="155"/>
                </a:cubicBezTo>
                <a:cubicBezTo>
                  <a:pt x="47" y="155"/>
                  <a:pt x="47" y="155"/>
                  <a:pt x="47" y="155"/>
                </a:cubicBezTo>
                <a:close/>
                <a:moveTo>
                  <a:pt x="47" y="155"/>
                </a:moveTo>
                <a:cubicBezTo>
                  <a:pt x="47" y="155"/>
                  <a:pt x="47" y="155"/>
                  <a:pt x="47" y="155"/>
                </a:cubicBezTo>
                <a:cubicBezTo>
                  <a:pt x="47" y="155"/>
                  <a:pt x="47" y="155"/>
                  <a:pt x="47" y="155"/>
                </a:cubicBezTo>
                <a:cubicBezTo>
                  <a:pt x="47" y="155"/>
                  <a:pt x="47" y="155"/>
                  <a:pt x="47" y="155"/>
                </a:cubicBezTo>
                <a:cubicBezTo>
                  <a:pt x="47" y="155"/>
                  <a:pt x="47" y="155"/>
                  <a:pt x="47" y="155"/>
                </a:cubicBezTo>
                <a:cubicBezTo>
                  <a:pt x="47" y="154"/>
                  <a:pt x="47" y="154"/>
                  <a:pt x="47" y="154"/>
                </a:cubicBezTo>
                <a:cubicBezTo>
                  <a:pt x="47" y="154"/>
                  <a:pt x="47" y="154"/>
                  <a:pt x="47" y="155"/>
                </a:cubicBezTo>
                <a:close/>
                <a:moveTo>
                  <a:pt x="46" y="153"/>
                </a:moveTo>
                <a:cubicBezTo>
                  <a:pt x="46" y="152"/>
                  <a:pt x="46" y="152"/>
                  <a:pt x="46" y="152"/>
                </a:cubicBezTo>
                <a:cubicBezTo>
                  <a:pt x="46" y="153"/>
                  <a:pt x="46" y="153"/>
                  <a:pt x="46" y="153"/>
                </a:cubicBezTo>
                <a:cubicBezTo>
                  <a:pt x="46" y="153"/>
                  <a:pt x="46" y="153"/>
                  <a:pt x="46" y="153"/>
                </a:cubicBezTo>
                <a:cubicBezTo>
                  <a:pt x="46" y="153"/>
                  <a:pt x="46" y="153"/>
                  <a:pt x="46" y="153"/>
                </a:cubicBezTo>
                <a:close/>
                <a:moveTo>
                  <a:pt x="45" y="149"/>
                </a:moveTo>
                <a:cubicBezTo>
                  <a:pt x="46" y="149"/>
                  <a:pt x="46" y="149"/>
                  <a:pt x="46" y="149"/>
                </a:cubicBezTo>
                <a:cubicBezTo>
                  <a:pt x="45" y="149"/>
                  <a:pt x="45" y="149"/>
                  <a:pt x="45" y="149"/>
                </a:cubicBezTo>
                <a:close/>
                <a:moveTo>
                  <a:pt x="45" y="148"/>
                </a:moveTo>
                <a:cubicBezTo>
                  <a:pt x="45" y="148"/>
                  <a:pt x="45" y="148"/>
                  <a:pt x="45" y="148"/>
                </a:cubicBezTo>
                <a:cubicBezTo>
                  <a:pt x="45" y="148"/>
                  <a:pt x="45" y="148"/>
                  <a:pt x="45" y="148"/>
                </a:cubicBezTo>
                <a:close/>
                <a:moveTo>
                  <a:pt x="29" y="103"/>
                </a:moveTo>
                <a:cubicBezTo>
                  <a:pt x="29" y="102"/>
                  <a:pt x="29" y="102"/>
                  <a:pt x="29" y="102"/>
                </a:cubicBezTo>
                <a:cubicBezTo>
                  <a:pt x="29" y="103"/>
                  <a:pt x="29" y="103"/>
                  <a:pt x="29" y="103"/>
                </a:cubicBezTo>
                <a:close/>
                <a:moveTo>
                  <a:pt x="29" y="104"/>
                </a:moveTo>
                <a:cubicBezTo>
                  <a:pt x="29" y="104"/>
                  <a:pt x="29" y="104"/>
                  <a:pt x="29" y="104"/>
                </a:cubicBezTo>
                <a:cubicBezTo>
                  <a:pt x="29" y="104"/>
                  <a:pt x="29" y="104"/>
                  <a:pt x="29" y="104"/>
                </a:cubicBezTo>
                <a:close/>
                <a:moveTo>
                  <a:pt x="38" y="129"/>
                </a:moveTo>
                <a:cubicBezTo>
                  <a:pt x="38" y="129"/>
                  <a:pt x="39" y="129"/>
                  <a:pt x="38" y="129"/>
                </a:cubicBezTo>
                <a:cubicBezTo>
                  <a:pt x="38" y="129"/>
                  <a:pt x="38" y="129"/>
                  <a:pt x="38" y="129"/>
                </a:cubicBezTo>
                <a:cubicBezTo>
                  <a:pt x="38" y="129"/>
                  <a:pt x="38" y="129"/>
                  <a:pt x="38" y="129"/>
                </a:cubicBezTo>
                <a:close/>
                <a:moveTo>
                  <a:pt x="32" y="116"/>
                </a:moveTo>
                <a:cubicBezTo>
                  <a:pt x="32" y="116"/>
                  <a:pt x="32" y="116"/>
                  <a:pt x="32" y="116"/>
                </a:cubicBezTo>
                <a:cubicBezTo>
                  <a:pt x="32" y="116"/>
                  <a:pt x="32" y="116"/>
                  <a:pt x="32" y="116"/>
                </a:cubicBezTo>
                <a:close/>
                <a:moveTo>
                  <a:pt x="30" y="116"/>
                </a:moveTo>
                <a:cubicBezTo>
                  <a:pt x="31" y="115"/>
                  <a:pt x="31" y="115"/>
                  <a:pt x="31" y="115"/>
                </a:cubicBezTo>
                <a:cubicBezTo>
                  <a:pt x="30" y="116"/>
                  <a:pt x="30" y="116"/>
                  <a:pt x="30" y="116"/>
                </a:cubicBezTo>
                <a:close/>
                <a:moveTo>
                  <a:pt x="29" y="95"/>
                </a:moveTo>
                <a:cubicBezTo>
                  <a:pt x="29" y="94"/>
                  <a:pt x="29" y="94"/>
                  <a:pt x="29" y="94"/>
                </a:cubicBezTo>
                <a:cubicBezTo>
                  <a:pt x="29" y="95"/>
                  <a:pt x="29" y="95"/>
                  <a:pt x="29" y="95"/>
                </a:cubicBezTo>
                <a:close/>
                <a:moveTo>
                  <a:pt x="41" y="141"/>
                </a:moveTo>
                <a:cubicBezTo>
                  <a:pt x="41" y="141"/>
                  <a:pt x="41" y="141"/>
                  <a:pt x="41" y="140"/>
                </a:cubicBezTo>
                <a:cubicBezTo>
                  <a:pt x="41" y="141"/>
                  <a:pt x="40" y="141"/>
                  <a:pt x="41" y="141"/>
                </a:cubicBezTo>
                <a:close/>
                <a:moveTo>
                  <a:pt x="34" y="103"/>
                </a:moveTo>
                <a:cubicBezTo>
                  <a:pt x="33" y="103"/>
                  <a:pt x="33" y="103"/>
                  <a:pt x="33" y="103"/>
                </a:cubicBezTo>
                <a:cubicBezTo>
                  <a:pt x="33" y="103"/>
                  <a:pt x="33" y="104"/>
                  <a:pt x="34" y="103"/>
                </a:cubicBezTo>
                <a:close/>
                <a:moveTo>
                  <a:pt x="41" y="140"/>
                </a:moveTo>
                <a:cubicBezTo>
                  <a:pt x="41" y="140"/>
                  <a:pt x="41" y="140"/>
                  <a:pt x="41" y="140"/>
                </a:cubicBezTo>
                <a:cubicBezTo>
                  <a:pt x="41" y="140"/>
                  <a:pt x="41" y="140"/>
                  <a:pt x="41" y="140"/>
                </a:cubicBezTo>
                <a:cubicBezTo>
                  <a:pt x="41" y="140"/>
                  <a:pt x="41" y="140"/>
                  <a:pt x="41" y="140"/>
                </a:cubicBezTo>
                <a:close/>
                <a:moveTo>
                  <a:pt x="43" y="69"/>
                </a:moveTo>
                <a:cubicBezTo>
                  <a:pt x="43" y="69"/>
                  <a:pt x="43" y="69"/>
                  <a:pt x="43" y="69"/>
                </a:cubicBezTo>
                <a:cubicBezTo>
                  <a:pt x="43" y="69"/>
                  <a:pt x="43" y="69"/>
                  <a:pt x="43" y="69"/>
                </a:cubicBezTo>
                <a:close/>
                <a:moveTo>
                  <a:pt x="52" y="66"/>
                </a:moveTo>
                <a:cubicBezTo>
                  <a:pt x="52" y="67"/>
                  <a:pt x="52" y="67"/>
                  <a:pt x="52" y="67"/>
                </a:cubicBezTo>
                <a:cubicBezTo>
                  <a:pt x="52" y="67"/>
                  <a:pt x="52" y="67"/>
                  <a:pt x="52" y="66"/>
                </a:cubicBezTo>
                <a:close/>
                <a:moveTo>
                  <a:pt x="43" y="146"/>
                </a:moveTo>
                <a:cubicBezTo>
                  <a:pt x="43" y="146"/>
                  <a:pt x="43" y="146"/>
                  <a:pt x="43" y="146"/>
                </a:cubicBezTo>
                <a:close/>
                <a:moveTo>
                  <a:pt x="42" y="147"/>
                </a:moveTo>
                <a:cubicBezTo>
                  <a:pt x="42" y="147"/>
                  <a:pt x="42" y="147"/>
                  <a:pt x="42" y="147"/>
                </a:cubicBezTo>
                <a:cubicBezTo>
                  <a:pt x="42" y="147"/>
                  <a:pt x="42" y="147"/>
                  <a:pt x="42" y="147"/>
                </a:cubicBezTo>
                <a:close/>
                <a:moveTo>
                  <a:pt x="38" y="139"/>
                </a:moveTo>
                <a:cubicBezTo>
                  <a:pt x="38" y="139"/>
                  <a:pt x="38" y="139"/>
                  <a:pt x="38" y="139"/>
                </a:cubicBezTo>
                <a:cubicBezTo>
                  <a:pt x="37" y="139"/>
                  <a:pt x="37" y="139"/>
                  <a:pt x="38" y="139"/>
                </a:cubicBezTo>
                <a:close/>
                <a:moveTo>
                  <a:pt x="43" y="146"/>
                </a:moveTo>
                <a:cubicBezTo>
                  <a:pt x="43" y="146"/>
                  <a:pt x="43" y="146"/>
                  <a:pt x="43" y="146"/>
                </a:cubicBezTo>
                <a:cubicBezTo>
                  <a:pt x="43" y="146"/>
                  <a:pt x="43" y="146"/>
                  <a:pt x="43" y="146"/>
                </a:cubicBezTo>
                <a:close/>
                <a:moveTo>
                  <a:pt x="43" y="146"/>
                </a:moveTo>
                <a:cubicBezTo>
                  <a:pt x="43" y="146"/>
                  <a:pt x="43" y="146"/>
                  <a:pt x="43" y="146"/>
                </a:cubicBezTo>
                <a:cubicBezTo>
                  <a:pt x="44" y="146"/>
                  <a:pt x="44" y="146"/>
                  <a:pt x="43" y="146"/>
                </a:cubicBezTo>
                <a:close/>
                <a:moveTo>
                  <a:pt x="43" y="145"/>
                </a:moveTo>
                <a:cubicBezTo>
                  <a:pt x="43" y="145"/>
                  <a:pt x="43" y="146"/>
                  <a:pt x="43" y="146"/>
                </a:cubicBezTo>
                <a:cubicBezTo>
                  <a:pt x="43" y="146"/>
                  <a:pt x="43" y="146"/>
                  <a:pt x="43" y="146"/>
                </a:cubicBezTo>
                <a:cubicBezTo>
                  <a:pt x="43" y="146"/>
                  <a:pt x="43" y="145"/>
                  <a:pt x="43" y="145"/>
                </a:cubicBezTo>
                <a:close/>
                <a:moveTo>
                  <a:pt x="35" y="82"/>
                </a:moveTo>
                <a:cubicBezTo>
                  <a:pt x="35" y="82"/>
                  <a:pt x="35" y="82"/>
                  <a:pt x="35" y="82"/>
                </a:cubicBezTo>
                <a:cubicBezTo>
                  <a:pt x="35" y="82"/>
                  <a:pt x="35" y="82"/>
                  <a:pt x="35" y="82"/>
                </a:cubicBezTo>
                <a:close/>
                <a:moveTo>
                  <a:pt x="32" y="126"/>
                </a:moveTo>
                <a:cubicBezTo>
                  <a:pt x="32" y="126"/>
                  <a:pt x="32" y="126"/>
                  <a:pt x="32" y="126"/>
                </a:cubicBezTo>
                <a:cubicBezTo>
                  <a:pt x="32" y="126"/>
                  <a:pt x="32" y="126"/>
                  <a:pt x="32" y="126"/>
                </a:cubicBezTo>
                <a:close/>
                <a:moveTo>
                  <a:pt x="32" y="125"/>
                </a:moveTo>
                <a:cubicBezTo>
                  <a:pt x="33" y="125"/>
                  <a:pt x="33" y="126"/>
                  <a:pt x="32" y="126"/>
                </a:cubicBezTo>
                <a:cubicBezTo>
                  <a:pt x="34" y="125"/>
                  <a:pt x="34" y="125"/>
                  <a:pt x="34" y="125"/>
                </a:cubicBezTo>
                <a:lnTo>
                  <a:pt x="32" y="125"/>
                </a:lnTo>
                <a:close/>
                <a:moveTo>
                  <a:pt x="29" y="100"/>
                </a:moveTo>
                <a:cubicBezTo>
                  <a:pt x="30" y="99"/>
                  <a:pt x="29" y="99"/>
                  <a:pt x="29" y="98"/>
                </a:cubicBezTo>
                <a:cubicBezTo>
                  <a:pt x="29" y="98"/>
                  <a:pt x="30" y="98"/>
                  <a:pt x="30" y="98"/>
                </a:cubicBezTo>
                <a:cubicBezTo>
                  <a:pt x="29" y="97"/>
                  <a:pt x="29" y="98"/>
                  <a:pt x="29" y="97"/>
                </a:cubicBezTo>
                <a:cubicBezTo>
                  <a:pt x="29" y="97"/>
                  <a:pt x="29" y="97"/>
                  <a:pt x="29" y="97"/>
                </a:cubicBezTo>
                <a:cubicBezTo>
                  <a:pt x="29" y="96"/>
                  <a:pt x="29" y="96"/>
                  <a:pt x="30" y="95"/>
                </a:cubicBezTo>
                <a:cubicBezTo>
                  <a:pt x="29" y="95"/>
                  <a:pt x="29" y="95"/>
                  <a:pt x="29" y="95"/>
                </a:cubicBezTo>
                <a:cubicBezTo>
                  <a:pt x="30" y="94"/>
                  <a:pt x="29" y="93"/>
                  <a:pt x="29" y="93"/>
                </a:cubicBezTo>
                <a:cubicBezTo>
                  <a:pt x="29" y="93"/>
                  <a:pt x="30" y="93"/>
                  <a:pt x="30" y="93"/>
                </a:cubicBezTo>
                <a:cubicBezTo>
                  <a:pt x="30" y="92"/>
                  <a:pt x="30" y="92"/>
                  <a:pt x="30" y="92"/>
                </a:cubicBezTo>
                <a:cubicBezTo>
                  <a:pt x="30" y="92"/>
                  <a:pt x="30" y="92"/>
                  <a:pt x="30" y="92"/>
                </a:cubicBezTo>
                <a:cubicBezTo>
                  <a:pt x="30" y="92"/>
                  <a:pt x="30" y="92"/>
                  <a:pt x="30" y="92"/>
                </a:cubicBezTo>
                <a:cubicBezTo>
                  <a:pt x="30" y="92"/>
                  <a:pt x="30" y="92"/>
                  <a:pt x="31" y="92"/>
                </a:cubicBezTo>
                <a:cubicBezTo>
                  <a:pt x="30" y="91"/>
                  <a:pt x="30" y="91"/>
                  <a:pt x="30" y="91"/>
                </a:cubicBezTo>
                <a:cubicBezTo>
                  <a:pt x="30" y="91"/>
                  <a:pt x="30" y="91"/>
                  <a:pt x="30" y="91"/>
                </a:cubicBezTo>
                <a:cubicBezTo>
                  <a:pt x="30" y="91"/>
                  <a:pt x="30" y="90"/>
                  <a:pt x="30" y="90"/>
                </a:cubicBezTo>
                <a:cubicBezTo>
                  <a:pt x="31" y="90"/>
                  <a:pt x="31" y="90"/>
                  <a:pt x="31" y="90"/>
                </a:cubicBezTo>
                <a:cubicBezTo>
                  <a:pt x="30" y="90"/>
                  <a:pt x="31" y="91"/>
                  <a:pt x="31" y="91"/>
                </a:cubicBezTo>
                <a:cubicBezTo>
                  <a:pt x="31" y="90"/>
                  <a:pt x="31" y="91"/>
                  <a:pt x="31" y="90"/>
                </a:cubicBezTo>
                <a:cubicBezTo>
                  <a:pt x="31" y="90"/>
                  <a:pt x="31" y="90"/>
                  <a:pt x="31" y="90"/>
                </a:cubicBezTo>
                <a:cubicBezTo>
                  <a:pt x="31" y="89"/>
                  <a:pt x="31" y="89"/>
                  <a:pt x="31" y="88"/>
                </a:cubicBezTo>
                <a:cubicBezTo>
                  <a:pt x="31" y="89"/>
                  <a:pt x="31" y="89"/>
                  <a:pt x="31" y="89"/>
                </a:cubicBezTo>
                <a:cubicBezTo>
                  <a:pt x="31" y="88"/>
                  <a:pt x="31" y="88"/>
                  <a:pt x="31" y="88"/>
                </a:cubicBezTo>
                <a:cubicBezTo>
                  <a:pt x="32" y="89"/>
                  <a:pt x="32" y="89"/>
                  <a:pt x="32" y="89"/>
                </a:cubicBezTo>
                <a:cubicBezTo>
                  <a:pt x="32" y="88"/>
                  <a:pt x="31" y="88"/>
                  <a:pt x="32" y="87"/>
                </a:cubicBezTo>
                <a:cubicBezTo>
                  <a:pt x="32" y="87"/>
                  <a:pt x="32" y="87"/>
                  <a:pt x="32" y="87"/>
                </a:cubicBezTo>
                <a:cubicBezTo>
                  <a:pt x="32" y="87"/>
                  <a:pt x="31" y="87"/>
                  <a:pt x="32" y="86"/>
                </a:cubicBezTo>
                <a:cubicBezTo>
                  <a:pt x="32" y="86"/>
                  <a:pt x="31" y="87"/>
                  <a:pt x="31" y="86"/>
                </a:cubicBezTo>
                <a:cubicBezTo>
                  <a:pt x="31" y="86"/>
                  <a:pt x="32" y="86"/>
                  <a:pt x="32" y="85"/>
                </a:cubicBezTo>
                <a:cubicBezTo>
                  <a:pt x="32" y="85"/>
                  <a:pt x="31" y="85"/>
                  <a:pt x="31" y="86"/>
                </a:cubicBezTo>
                <a:cubicBezTo>
                  <a:pt x="32" y="84"/>
                  <a:pt x="33" y="85"/>
                  <a:pt x="33" y="84"/>
                </a:cubicBezTo>
                <a:cubicBezTo>
                  <a:pt x="33" y="84"/>
                  <a:pt x="32" y="83"/>
                  <a:pt x="32" y="84"/>
                </a:cubicBezTo>
                <a:cubicBezTo>
                  <a:pt x="32" y="84"/>
                  <a:pt x="33" y="84"/>
                  <a:pt x="33" y="83"/>
                </a:cubicBezTo>
                <a:cubicBezTo>
                  <a:pt x="33" y="83"/>
                  <a:pt x="33" y="83"/>
                  <a:pt x="33" y="83"/>
                </a:cubicBezTo>
                <a:cubicBezTo>
                  <a:pt x="33" y="83"/>
                  <a:pt x="33" y="83"/>
                  <a:pt x="33" y="83"/>
                </a:cubicBezTo>
                <a:cubicBezTo>
                  <a:pt x="34" y="83"/>
                  <a:pt x="34" y="83"/>
                  <a:pt x="34" y="83"/>
                </a:cubicBezTo>
                <a:cubicBezTo>
                  <a:pt x="33" y="82"/>
                  <a:pt x="34" y="82"/>
                  <a:pt x="34" y="81"/>
                </a:cubicBezTo>
                <a:cubicBezTo>
                  <a:pt x="34" y="82"/>
                  <a:pt x="34" y="81"/>
                  <a:pt x="34" y="81"/>
                </a:cubicBezTo>
                <a:cubicBezTo>
                  <a:pt x="35" y="82"/>
                  <a:pt x="34" y="82"/>
                  <a:pt x="34" y="83"/>
                </a:cubicBezTo>
                <a:cubicBezTo>
                  <a:pt x="35" y="83"/>
                  <a:pt x="34" y="82"/>
                  <a:pt x="35" y="82"/>
                </a:cubicBezTo>
                <a:cubicBezTo>
                  <a:pt x="35" y="82"/>
                  <a:pt x="35" y="83"/>
                  <a:pt x="35" y="83"/>
                </a:cubicBezTo>
                <a:cubicBezTo>
                  <a:pt x="36" y="82"/>
                  <a:pt x="35" y="81"/>
                  <a:pt x="35" y="81"/>
                </a:cubicBezTo>
                <a:cubicBezTo>
                  <a:pt x="35" y="82"/>
                  <a:pt x="35" y="82"/>
                  <a:pt x="35" y="82"/>
                </a:cubicBezTo>
                <a:cubicBezTo>
                  <a:pt x="34" y="81"/>
                  <a:pt x="35" y="81"/>
                  <a:pt x="34" y="81"/>
                </a:cubicBezTo>
                <a:cubicBezTo>
                  <a:pt x="35" y="81"/>
                  <a:pt x="35" y="80"/>
                  <a:pt x="35" y="80"/>
                </a:cubicBezTo>
                <a:cubicBezTo>
                  <a:pt x="35" y="80"/>
                  <a:pt x="35" y="80"/>
                  <a:pt x="35" y="80"/>
                </a:cubicBezTo>
                <a:cubicBezTo>
                  <a:pt x="36" y="79"/>
                  <a:pt x="37" y="80"/>
                  <a:pt x="37" y="80"/>
                </a:cubicBezTo>
                <a:cubicBezTo>
                  <a:pt x="37" y="79"/>
                  <a:pt x="37" y="78"/>
                  <a:pt x="37" y="78"/>
                </a:cubicBezTo>
                <a:cubicBezTo>
                  <a:pt x="37" y="78"/>
                  <a:pt x="36" y="80"/>
                  <a:pt x="36" y="79"/>
                </a:cubicBezTo>
                <a:cubicBezTo>
                  <a:pt x="37" y="79"/>
                  <a:pt x="36" y="77"/>
                  <a:pt x="37" y="77"/>
                </a:cubicBezTo>
                <a:cubicBezTo>
                  <a:pt x="37" y="78"/>
                  <a:pt x="38" y="77"/>
                  <a:pt x="38" y="78"/>
                </a:cubicBezTo>
                <a:cubicBezTo>
                  <a:pt x="38" y="77"/>
                  <a:pt x="38" y="77"/>
                  <a:pt x="38" y="77"/>
                </a:cubicBezTo>
                <a:cubicBezTo>
                  <a:pt x="38" y="77"/>
                  <a:pt x="38" y="77"/>
                  <a:pt x="38" y="77"/>
                </a:cubicBezTo>
                <a:cubicBezTo>
                  <a:pt x="38" y="76"/>
                  <a:pt x="38" y="76"/>
                  <a:pt x="38" y="75"/>
                </a:cubicBezTo>
                <a:cubicBezTo>
                  <a:pt x="38" y="76"/>
                  <a:pt x="39" y="75"/>
                  <a:pt x="39" y="76"/>
                </a:cubicBezTo>
                <a:cubicBezTo>
                  <a:pt x="39" y="75"/>
                  <a:pt x="39" y="75"/>
                  <a:pt x="39" y="75"/>
                </a:cubicBezTo>
                <a:cubicBezTo>
                  <a:pt x="39" y="75"/>
                  <a:pt x="39" y="75"/>
                  <a:pt x="39" y="75"/>
                </a:cubicBezTo>
                <a:cubicBezTo>
                  <a:pt x="40" y="74"/>
                  <a:pt x="40" y="74"/>
                  <a:pt x="41" y="73"/>
                </a:cubicBezTo>
                <a:cubicBezTo>
                  <a:pt x="40" y="73"/>
                  <a:pt x="40" y="73"/>
                  <a:pt x="40" y="73"/>
                </a:cubicBezTo>
                <a:cubicBezTo>
                  <a:pt x="41" y="72"/>
                  <a:pt x="42" y="71"/>
                  <a:pt x="43" y="70"/>
                </a:cubicBezTo>
                <a:cubicBezTo>
                  <a:pt x="42" y="70"/>
                  <a:pt x="42" y="70"/>
                  <a:pt x="42" y="70"/>
                </a:cubicBezTo>
                <a:cubicBezTo>
                  <a:pt x="43" y="70"/>
                  <a:pt x="43" y="69"/>
                  <a:pt x="43" y="69"/>
                </a:cubicBezTo>
                <a:cubicBezTo>
                  <a:pt x="43" y="69"/>
                  <a:pt x="43" y="69"/>
                  <a:pt x="43" y="70"/>
                </a:cubicBezTo>
                <a:cubicBezTo>
                  <a:pt x="43" y="70"/>
                  <a:pt x="44" y="70"/>
                  <a:pt x="44" y="70"/>
                </a:cubicBezTo>
                <a:cubicBezTo>
                  <a:pt x="44" y="69"/>
                  <a:pt x="44" y="69"/>
                  <a:pt x="44" y="69"/>
                </a:cubicBezTo>
                <a:cubicBezTo>
                  <a:pt x="44" y="69"/>
                  <a:pt x="44" y="69"/>
                  <a:pt x="44" y="69"/>
                </a:cubicBezTo>
                <a:cubicBezTo>
                  <a:pt x="44" y="69"/>
                  <a:pt x="44" y="69"/>
                  <a:pt x="44" y="69"/>
                </a:cubicBezTo>
                <a:cubicBezTo>
                  <a:pt x="45" y="69"/>
                  <a:pt x="45" y="67"/>
                  <a:pt x="46" y="68"/>
                </a:cubicBezTo>
                <a:cubicBezTo>
                  <a:pt x="46" y="67"/>
                  <a:pt x="46" y="68"/>
                  <a:pt x="45" y="68"/>
                </a:cubicBezTo>
                <a:cubicBezTo>
                  <a:pt x="46" y="68"/>
                  <a:pt x="46" y="68"/>
                  <a:pt x="46" y="67"/>
                </a:cubicBezTo>
                <a:cubicBezTo>
                  <a:pt x="46" y="67"/>
                  <a:pt x="46" y="67"/>
                  <a:pt x="46" y="67"/>
                </a:cubicBezTo>
                <a:cubicBezTo>
                  <a:pt x="47" y="66"/>
                  <a:pt x="48" y="66"/>
                  <a:pt x="48" y="65"/>
                </a:cubicBezTo>
                <a:cubicBezTo>
                  <a:pt x="48" y="65"/>
                  <a:pt x="48" y="65"/>
                  <a:pt x="48" y="65"/>
                </a:cubicBezTo>
                <a:cubicBezTo>
                  <a:pt x="49" y="65"/>
                  <a:pt x="49" y="65"/>
                  <a:pt x="49" y="65"/>
                </a:cubicBezTo>
                <a:cubicBezTo>
                  <a:pt x="49" y="65"/>
                  <a:pt x="49" y="65"/>
                  <a:pt x="49" y="65"/>
                </a:cubicBezTo>
                <a:cubicBezTo>
                  <a:pt x="49" y="64"/>
                  <a:pt x="51" y="65"/>
                  <a:pt x="51" y="64"/>
                </a:cubicBezTo>
                <a:cubicBezTo>
                  <a:pt x="51" y="64"/>
                  <a:pt x="53" y="64"/>
                  <a:pt x="53" y="65"/>
                </a:cubicBezTo>
                <a:cubicBezTo>
                  <a:pt x="53" y="65"/>
                  <a:pt x="53" y="65"/>
                  <a:pt x="53" y="65"/>
                </a:cubicBezTo>
                <a:cubicBezTo>
                  <a:pt x="53" y="65"/>
                  <a:pt x="52" y="65"/>
                  <a:pt x="53" y="66"/>
                </a:cubicBezTo>
                <a:cubicBezTo>
                  <a:pt x="51" y="66"/>
                  <a:pt x="51" y="66"/>
                  <a:pt x="51" y="66"/>
                </a:cubicBezTo>
                <a:cubicBezTo>
                  <a:pt x="52" y="66"/>
                  <a:pt x="52" y="67"/>
                  <a:pt x="52" y="67"/>
                </a:cubicBezTo>
                <a:cubicBezTo>
                  <a:pt x="52" y="67"/>
                  <a:pt x="52" y="67"/>
                  <a:pt x="52" y="67"/>
                </a:cubicBezTo>
                <a:cubicBezTo>
                  <a:pt x="49" y="68"/>
                  <a:pt x="49" y="71"/>
                  <a:pt x="46" y="72"/>
                </a:cubicBezTo>
                <a:cubicBezTo>
                  <a:pt x="46" y="72"/>
                  <a:pt x="46" y="72"/>
                  <a:pt x="47" y="72"/>
                </a:cubicBezTo>
                <a:cubicBezTo>
                  <a:pt x="46" y="72"/>
                  <a:pt x="47" y="73"/>
                  <a:pt x="46" y="73"/>
                </a:cubicBezTo>
                <a:cubicBezTo>
                  <a:pt x="45" y="73"/>
                  <a:pt x="45" y="73"/>
                  <a:pt x="45" y="73"/>
                </a:cubicBezTo>
                <a:cubicBezTo>
                  <a:pt x="45" y="73"/>
                  <a:pt x="46" y="73"/>
                  <a:pt x="46" y="73"/>
                </a:cubicBezTo>
                <a:cubicBezTo>
                  <a:pt x="45" y="74"/>
                  <a:pt x="44" y="74"/>
                  <a:pt x="43" y="76"/>
                </a:cubicBezTo>
                <a:cubicBezTo>
                  <a:pt x="43" y="76"/>
                  <a:pt x="43" y="75"/>
                  <a:pt x="43" y="75"/>
                </a:cubicBezTo>
                <a:cubicBezTo>
                  <a:pt x="44" y="75"/>
                  <a:pt x="42" y="76"/>
                  <a:pt x="43" y="77"/>
                </a:cubicBezTo>
                <a:cubicBezTo>
                  <a:pt x="42" y="76"/>
                  <a:pt x="42" y="78"/>
                  <a:pt x="41" y="77"/>
                </a:cubicBezTo>
                <a:cubicBezTo>
                  <a:pt x="40" y="77"/>
                  <a:pt x="41" y="77"/>
                  <a:pt x="41" y="77"/>
                </a:cubicBezTo>
                <a:cubicBezTo>
                  <a:pt x="41" y="78"/>
                  <a:pt x="40" y="78"/>
                  <a:pt x="40" y="79"/>
                </a:cubicBezTo>
                <a:cubicBezTo>
                  <a:pt x="40" y="79"/>
                  <a:pt x="39" y="81"/>
                  <a:pt x="38" y="81"/>
                </a:cubicBezTo>
                <a:cubicBezTo>
                  <a:pt x="39" y="81"/>
                  <a:pt x="38" y="81"/>
                  <a:pt x="38" y="81"/>
                </a:cubicBezTo>
                <a:cubicBezTo>
                  <a:pt x="39" y="81"/>
                  <a:pt x="39" y="81"/>
                  <a:pt x="39" y="81"/>
                </a:cubicBezTo>
                <a:cubicBezTo>
                  <a:pt x="39" y="82"/>
                  <a:pt x="39" y="82"/>
                  <a:pt x="39" y="82"/>
                </a:cubicBezTo>
                <a:cubicBezTo>
                  <a:pt x="39" y="82"/>
                  <a:pt x="39" y="82"/>
                  <a:pt x="39" y="82"/>
                </a:cubicBezTo>
                <a:cubicBezTo>
                  <a:pt x="38" y="82"/>
                  <a:pt x="38" y="82"/>
                  <a:pt x="38" y="82"/>
                </a:cubicBezTo>
                <a:cubicBezTo>
                  <a:pt x="38" y="83"/>
                  <a:pt x="38" y="83"/>
                  <a:pt x="38" y="83"/>
                </a:cubicBezTo>
                <a:cubicBezTo>
                  <a:pt x="38" y="83"/>
                  <a:pt x="38" y="83"/>
                  <a:pt x="38" y="83"/>
                </a:cubicBezTo>
                <a:cubicBezTo>
                  <a:pt x="38" y="83"/>
                  <a:pt x="38" y="83"/>
                  <a:pt x="38" y="83"/>
                </a:cubicBezTo>
                <a:cubicBezTo>
                  <a:pt x="38" y="84"/>
                  <a:pt x="38" y="82"/>
                  <a:pt x="37" y="83"/>
                </a:cubicBezTo>
                <a:cubicBezTo>
                  <a:pt x="37" y="83"/>
                  <a:pt x="38" y="84"/>
                  <a:pt x="37" y="84"/>
                </a:cubicBezTo>
                <a:cubicBezTo>
                  <a:pt x="38" y="83"/>
                  <a:pt x="37" y="83"/>
                  <a:pt x="37" y="83"/>
                </a:cubicBezTo>
                <a:cubicBezTo>
                  <a:pt x="37" y="84"/>
                  <a:pt x="37" y="84"/>
                  <a:pt x="37" y="84"/>
                </a:cubicBezTo>
                <a:cubicBezTo>
                  <a:pt x="37" y="84"/>
                  <a:pt x="37" y="84"/>
                  <a:pt x="37" y="84"/>
                </a:cubicBezTo>
                <a:cubicBezTo>
                  <a:pt x="37" y="85"/>
                  <a:pt x="36" y="87"/>
                  <a:pt x="35" y="89"/>
                </a:cubicBezTo>
                <a:cubicBezTo>
                  <a:pt x="34" y="88"/>
                  <a:pt x="35" y="90"/>
                  <a:pt x="34" y="89"/>
                </a:cubicBezTo>
                <a:cubicBezTo>
                  <a:pt x="34" y="89"/>
                  <a:pt x="34" y="89"/>
                  <a:pt x="34" y="89"/>
                </a:cubicBezTo>
                <a:cubicBezTo>
                  <a:pt x="34" y="89"/>
                  <a:pt x="33" y="89"/>
                  <a:pt x="33" y="90"/>
                </a:cubicBezTo>
                <a:cubicBezTo>
                  <a:pt x="34" y="89"/>
                  <a:pt x="34" y="91"/>
                  <a:pt x="34" y="90"/>
                </a:cubicBezTo>
                <a:cubicBezTo>
                  <a:pt x="35" y="90"/>
                  <a:pt x="35" y="90"/>
                  <a:pt x="35" y="90"/>
                </a:cubicBezTo>
                <a:cubicBezTo>
                  <a:pt x="36" y="91"/>
                  <a:pt x="34" y="92"/>
                  <a:pt x="34" y="93"/>
                </a:cubicBezTo>
                <a:cubicBezTo>
                  <a:pt x="34" y="93"/>
                  <a:pt x="34" y="93"/>
                  <a:pt x="34" y="93"/>
                </a:cubicBezTo>
                <a:cubicBezTo>
                  <a:pt x="35" y="94"/>
                  <a:pt x="33" y="95"/>
                  <a:pt x="34" y="96"/>
                </a:cubicBezTo>
                <a:cubicBezTo>
                  <a:pt x="33" y="96"/>
                  <a:pt x="33" y="96"/>
                  <a:pt x="33" y="96"/>
                </a:cubicBezTo>
                <a:cubicBezTo>
                  <a:pt x="34" y="97"/>
                  <a:pt x="34" y="97"/>
                  <a:pt x="33" y="98"/>
                </a:cubicBezTo>
                <a:cubicBezTo>
                  <a:pt x="33" y="98"/>
                  <a:pt x="33" y="97"/>
                  <a:pt x="33" y="98"/>
                </a:cubicBezTo>
                <a:cubicBezTo>
                  <a:pt x="33" y="98"/>
                  <a:pt x="34" y="98"/>
                  <a:pt x="34" y="99"/>
                </a:cubicBezTo>
                <a:cubicBezTo>
                  <a:pt x="33" y="99"/>
                  <a:pt x="33" y="99"/>
                  <a:pt x="33" y="99"/>
                </a:cubicBezTo>
                <a:cubicBezTo>
                  <a:pt x="33" y="100"/>
                  <a:pt x="33" y="100"/>
                  <a:pt x="33" y="100"/>
                </a:cubicBezTo>
                <a:cubicBezTo>
                  <a:pt x="32" y="100"/>
                  <a:pt x="34" y="102"/>
                  <a:pt x="33" y="102"/>
                </a:cubicBezTo>
                <a:cubicBezTo>
                  <a:pt x="33" y="102"/>
                  <a:pt x="33" y="103"/>
                  <a:pt x="33" y="103"/>
                </a:cubicBezTo>
                <a:cubicBezTo>
                  <a:pt x="33" y="103"/>
                  <a:pt x="33" y="103"/>
                  <a:pt x="33" y="103"/>
                </a:cubicBezTo>
                <a:cubicBezTo>
                  <a:pt x="34" y="104"/>
                  <a:pt x="33" y="105"/>
                  <a:pt x="33" y="105"/>
                </a:cubicBezTo>
                <a:cubicBezTo>
                  <a:pt x="33" y="105"/>
                  <a:pt x="33" y="105"/>
                  <a:pt x="34" y="105"/>
                </a:cubicBezTo>
                <a:cubicBezTo>
                  <a:pt x="33" y="106"/>
                  <a:pt x="34" y="107"/>
                  <a:pt x="34" y="107"/>
                </a:cubicBezTo>
                <a:cubicBezTo>
                  <a:pt x="34" y="107"/>
                  <a:pt x="33" y="107"/>
                  <a:pt x="33" y="107"/>
                </a:cubicBezTo>
                <a:cubicBezTo>
                  <a:pt x="33" y="108"/>
                  <a:pt x="35" y="107"/>
                  <a:pt x="34" y="108"/>
                </a:cubicBezTo>
                <a:cubicBezTo>
                  <a:pt x="34" y="108"/>
                  <a:pt x="34" y="107"/>
                  <a:pt x="34" y="108"/>
                </a:cubicBezTo>
                <a:cubicBezTo>
                  <a:pt x="34" y="108"/>
                  <a:pt x="32" y="109"/>
                  <a:pt x="32" y="109"/>
                </a:cubicBezTo>
                <a:cubicBezTo>
                  <a:pt x="32" y="109"/>
                  <a:pt x="32" y="109"/>
                  <a:pt x="32" y="109"/>
                </a:cubicBezTo>
                <a:cubicBezTo>
                  <a:pt x="33" y="109"/>
                  <a:pt x="31" y="110"/>
                  <a:pt x="32" y="110"/>
                </a:cubicBezTo>
                <a:cubicBezTo>
                  <a:pt x="33" y="110"/>
                  <a:pt x="33" y="110"/>
                  <a:pt x="33" y="110"/>
                </a:cubicBezTo>
                <a:cubicBezTo>
                  <a:pt x="32" y="111"/>
                  <a:pt x="33" y="110"/>
                  <a:pt x="33" y="112"/>
                </a:cubicBezTo>
                <a:cubicBezTo>
                  <a:pt x="33" y="112"/>
                  <a:pt x="33" y="112"/>
                  <a:pt x="33" y="112"/>
                </a:cubicBezTo>
                <a:cubicBezTo>
                  <a:pt x="33" y="112"/>
                  <a:pt x="32" y="112"/>
                  <a:pt x="33" y="112"/>
                </a:cubicBezTo>
                <a:cubicBezTo>
                  <a:pt x="33" y="112"/>
                  <a:pt x="33" y="112"/>
                  <a:pt x="33" y="112"/>
                </a:cubicBezTo>
                <a:cubicBezTo>
                  <a:pt x="33" y="113"/>
                  <a:pt x="33" y="113"/>
                  <a:pt x="33" y="113"/>
                </a:cubicBezTo>
                <a:cubicBezTo>
                  <a:pt x="33" y="113"/>
                  <a:pt x="33" y="114"/>
                  <a:pt x="33" y="114"/>
                </a:cubicBezTo>
                <a:cubicBezTo>
                  <a:pt x="34" y="114"/>
                  <a:pt x="34" y="115"/>
                  <a:pt x="34" y="115"/>
                </a:cubicBezTo>
                <a:cubicBezTo>
                  <a:pt x="34" y="115"/>
                  <a:pt x="33" y="115"/>
                  <a:pt x="33" y="115"/>
                </a:cubicBezTo>
                <a:cubicBezTo>
                  <a:pt x="34" y="115"/>
                  <a:pt x="34" y="116"/>
                  <a:pt x="33" y="116"/>
                </a:cubicBezTo>
                <a:cubicBezTo>
                  <a:pt x="34" y="116"/>
                  <a:pt x="35" y="116"/>
                  <a:pt x="35" y="117"/>
                </a:cubicBezTo>
                <a:cubicBezTo>
                  <a:pt x="35" y="117"/>
                  <a:pt x="35" y="116"/>
                  <a:pt x="35" y="116"/>
                </a:cubicBezTo>
                <a:cubicBezTo>
                  <a:pt x="35" y="117"/>
                  <a:pt x="35" y="117"/>
                  <a:pt x="35" y="117"/>
                </a:cubicBezTo>
                <a:cubicBezTo>
                  <a:pt x="35" y="117"/>
                  <a:pt x="35" y="117"/>
                  <a:pt x="34" y="117"/>
                </a:cubicBezTo>
                <a:cubicBezTo>
                  <a:pt x="35" y="117"/>
                  <a:pt x="35" y="118"/>
                  <a:pt x="35" y="118"/>
                </a:cubicBezTo>
                <a:cubicBezTo>
                  <a:pt x="35" y="118"/>
                  <a:pt x="35" y="118"/>
                  <a:pt x="34" y="118"/>
                </a:cubicBezTo>
                <a:cubicBezTo>
                  <a:pt x="35" y="118"/>
                  <a:pt x="34" y="120"/>
                  <a:pt x="35" y="119"/>
                </a:cubicBezTo>
                <a:cubicBezTo>
                  <a:pt x="35" y="121"/>
                  <a:pt x="36" y="123"/>
                  <a:pt x="35" y="123"/>
                </a:cubicBezTo>
                <a:cubicBezTo>
                  <a:pt x="35" y="123"/>
                  <a:pt x="35" y="124"/>
                  <a:pt x="36" y="124"/>
                </a:cubicBezTo>
                <a:cubicBezTo>
                  <a:pt x="35" y="124"/>
                  <a:pt x="35" y="124"/>
                  <a:pt x="35" y="124"/>
                </a:cubicBezTo>
                <a:cubicBezTo>
                  <a:pt x="36" y="125"/>
                  <a:pt x="36" y="124"/>
                  <a:pt x="36" y="125"/>
                </a:cubicBezTo>
                <a:cubicBezTo>
                  <a:pt x="36" y="125"/>
                  <a:pt x="36" y="125"/>
                  <a:pt x="35" y="125"/>
                </a:cubicBezTo>
                <a:cubicBezTo>
                  <a:pt x="36" y="126"/>
                  <a:pt x="36" y="126"/>
                  <a:pt x="36" y="126"/>
                </a:cubicBezTo>
                <a:cubicBezTo>
                  <a:pt x="36" y="126"/>
                  <a:pt x="36" y="126"/>
                  <a:pt x="36" y="126"/>
                </a:cubicBezTo>
                <a:cubicBezTo>
                  <a:pt x="36" y="126"/>
                  <a:pt x="36" y="127"/>
                  <a:pt x="36" y="127"/>
                </a:cubicBezTo>
                <a:cubicBezTo>
                  <a:pt x="36" y="127"/>
                  <a:pt x="36" y="127"/>
                  <a:pt x="36" y="127"/>
                </a:cubicBezTo>
                <a:cubicBezTo>
                  <a:pt x="37" y="127"/>
                  <a:pt x="37" y="128"/>
                  <a:pt x="37" y="128"/>
                </a:cubicBezTo>
                <a:cubicBezTo>
                  <a:pt x="36" y="128"/>
                  <a:pt x="38" y="128"/>
                  <a:pt x="37" y="129"/>
                </a:cubicBezTo>
                <a:cubicBezTo>
                  <a:pt x="37" y="129"/>
                  <a:pt x="37" y="129"/>
                  <a:pt x="37" y="129"/>
                </a:cubicBezTo>
                <a:cubicBezTo>
                  <a:pt x="38" y="129"/>
                  <a:pt x="38" y="129"/>
                  <a:pt x="38" y="129"/>
                </a:cubicBezTo>
                <a:cubicBezTo>
                  <a:pt x="38" y="129"/>
                  <a:pt x="38" y="129"/>
                  <a:pt x="38" y="129"/>
                </a:cubicBezTo>
                <a:cubicBezTo>
                  <a:pt x="37" y="129"/>
                  <a:pt x="37" y="129"/>
                  <a:pt x="37" y="129"/>
                </a:cubicBezTo>
                <a:cubicBezTo>
                  <a:pt x="38" y="129"/>
                  <a:pt x="38" y="130"/>
                  <a:pt x="38" y="130"/>
                </a:cubicBezTo>
                <a:cubicBezTo>
                  <a:pt x="38" y="130"/>
                  <a:pt x="38" y="130"/>
                  <a:pt x="38" y="129"/>
                </a:cubicBezTo>
                <a:cubicBezTo>
                  <a:pt x="38" y="130"/>
                  <a:pt x="38" y="130"/>
                  <a:pt x="38" y="130"/>
                </a:cubicBezTo>
                <a:cubicBezTo>
                  <a:pt x="38" y="130"/>
                  <a:pt x="38" y="130"/>
                  <a:pt x="38" y="130"/>
                </a:cubicBezTo>
                <a:cubicBezTo>
                  <a:pt x="38" y="130"/>
                  <a:pt x="38" y="130"/>
                  <a:pt x="38" y="130"/>
                </a:cubicBezTo>
                <a:cubicBezTo>
                  <a:pt x="38" y="130"/>
                  <a:pt x="38" y="130"/>
                  <a:pt x="38" y="130"/>
                </a:cubicBezTo>
                <a:cubicBezTo>
                  <a:pt x="37" y="131"/>
                  <a:pt x="39" y="132"/>
                  <a:pt x="38" y="133"/>
                </a:cubicBezTo>
                <a:cubicBezTo>
                  <a:pt x="38" y="133"/>
                  <a:pt x="38" y="133"/>
                  <a:pt x="38" y="133"/>
                </a:cubicBezTo>
                <a:cubicBezTo>
                  <a:pt x="38" y="133"/>
                  <a:pt x="38" y="134"/>
                  <a:pt x="38" y="134"/>
                </a:cubicBezTo>
                <a:cubicBezTo>
                  <a:pt x="39" y="134"/>
                  <a:pt x="39" y="134"/>
                  <a:pt x="39" y="134"/>
                </a:cubicBezTo>
                <a:cubicBezTo>
                  <a:pt x="39" y="135"/>
                  <a:pt x="39" y="135"/>
                  <a:pt x="39" y="136"/>
                </a:cubicBezTo>
                <a:cubicBezTo>
                  <a:pt x="40" y="135"/>
                  <a:pt x="40" y="135"/>
                  <a:pt x="40" y="135"/>
                </a:cubicBezTo>
                <a:cubicBezTo>
                  <a:pt x="40" y="136"/>
                  <a:pt x="41" y="137"/>
                  <a:pt x="40" y="138"/>
                </a:cubicBezTo>
                <a:cubicBezTo>
                  <a:pt x="41" y="138"/>
                  <a:pt x="40" y="139"/>
                  <a:pt x="40" y="139"/>
                </a:cubicBezTo>
                <a:cubicBezTo>
                  <a:pt x="40" y="139"/>
                  <a:pt x="40" y="139"/>
                  <a:pt x="40" y="139"/>
                </a:cubicBezTo>
                <a:cubicBezTo>
                  <a:pt x="40" y="140"/>
                  <a:pt x="40" y="140"/>
                  <a:pt x="41" y="140"/>
                </a:cubicBezTo>
                <a:cubicBezTo>
                  <a:pt x="40" y="141"/>
                  <a:pt x="41" y="142"/>
                  <a:pt x="41" y="142"/>
                </a:cubicBezTo>
                <a:cubicBezTo>
                  <a:pt x="41" y="142"/>
                  <a:pt x="41" y="142"/>
                  <a:pt x="41" y="142"/>
                </a:cubicBezTo>
                <a:cubicBezTo>
                  <a:pt x="42" y="143"/>
                  <a:pt x="42" y="143"/>
                  <a:pt x="42" y="143"/>
                </a:cubicBezTo>
                <a:cubicBezTo>
                  <a:pt x="42" y="143"/>
                  <a:pt x="42" y="143"/>
                  <a:pt x="42" y="143"/>
                </a:cubicBezTo>
                <a:cubicBezTo>
                  <a:pt x="43" y="143"/>
                  <a:pt x="43" y="144"/>
                  <a:pt x="43" y="144"/>
                </a:cubicBezTo>
                <a:cubicBezTo>
                  <a:pt x="43" y="145"/>
                  <a:pt x="43" y="145"/>
                  <a:pt x="43" y="145"/>
                </a:cubicBezTo>
                <a:cubicBezTo>
                  <a:pt x="42" y="144"/>
                  <a:pt x="42" y="145"/>
                  <a:pt x="42" y="145"/>
                </a:cubicBezTo>
                <a:cubicBezTo>
                  <a:pt x="42" y="145"/>
                  <a:pt x="42" y="145"/>
                  <a:pt x="42" y="145"/>
                </a:cubicBezTo>
                <a:cubicBezTo>
                  <a:pt x="42" y="146"/>
                  <a:pt x="42" y="145"/>
                  <a:pt x="42" y="146"/>
                </a:cubicBezTo>
                <a:cubicBezTo>
                  <a:pt x="42" y="146"/>
                  <a:pt x="43" y="146"/>
                  <a:pt x="43" y="146"/>
                </a:cubicBezTo>
                <a:cubicBezTo>
                  <a:pt x="43" y="146"/>
                  <a:pt x="43" y="146"/>
                  <a:pt x="43" y="146"/>
                </a:cubicBezTo>
                <a:cubicBezTo>
                  <a:pt x="43" y="146"/>
                  <a:pt x="43" y="146"/>
                  <a:pt x="43" y="146"/>
                </a:cubicBezTo>
                <a:cubicBezTo>
                  <a:pt x="43" y="146"/>
                  <a:pt x="43" y="146"/>
                  <a:pt x="43" y="146"/>
                </a:cubicBezTo>
                <a:cubicBezTo>
                  <a:pt x="43" y="146"/>
                  <a:pt x="43" y="146"/>
                  <a:pt x="43" y="146"/>
                </a:cubicBezTo>
                <a:cubicBezTo>
                  <a:pt x="43" y="146"/>
                  <a:pt x="43" y="146"/>
                  <a:pt x="43" y="146"/>
                </a:cubicBezTo>
                <a:cubicBezTo>
                  <a:pt x="44" y="146"/>
                  <a:pt x="44" y="146"/>
                  <a:pt x="44" y="146"/>
                </a:cubicBezTo>
                <a:cubicBezTo>
                  <a:pt x="43" y="147"/>
                  <a:pt x="44" y="147"/>
                  <a:pt x="43" y="147"/>
                </a:cubicBezTo>
                <a:cubicBezTo>
                  <a:pt x="44" y="147"/>
                  <a:pt x="44" y="148"/>
                  <a:pt x="45" y="148"/>
                </a:cubicBezTo>
                <a:cubicBezTo>
                  <a:pt x="44" y="148"/>
                  <a:pt x="45" y="148"/>
                  <a:pt x="44" y="148"/>
                </a:cubicBezTo>
                <a:cubicBezTo>
                  <a:pt x="44" y="148"/>
                  <a:pt x="43" y="148"/>
                  <a:pt x="43" y="148"/>
                </a:cubicBezTo>
                <a:cubicBezTo>
                  <a:pt x="43" y="148"/>
                  <a:pt x="43" y="148"/>
                  <a:pt x="43" y="148"/>
                </a:cubicBezTo>
                <a:cubicBezTo>
                  <a:pt x="42" y="148"/>
                  <a:pt x="43" y="147"/>
                  <a:pt x="42" y="147"/>
                </a:cubicBezTo>
                <a:cubicBezTo>
                  <a:pt x="42" y="147"/>
                  <a:pt x="42" y="148"/>
                  <a:pt x="42" y="148"/>
                </a:cubicBezTo>
                <a:cubicBezTo>
                  <a:pt x="43" y="147"/>
                  <a:pt x="43" y="147"/>
                  <a:pt x="43" y="147"/>
                </a:cubicBezTo>
                <a:cubicBezTo>
                  <a:pt x="43" y="147"/>
                  <a:pt x="42" y="147"/>
                  <a:pt x="42" y="146"/>
                </a:cubicBezTo>
                <a:cubicBezTo>
                  <a:pt x="42" y="147"/>
                  <a:pt x="41" y="146"/>
                  <a:pt x="41" y="146"/>
                </a:cubicBezTo>
                <a:cubicBezTo>
                  <a:pt x="41" y="147"/>
                  <a:pt x="41" y="147"/>
                  <a:pt x="41" y="147"/>
                </a:cubicBezTo>
                <a:cubicBezTo>
                  <a:pt x="41" y="147"/>
                  <a:pt x="41" y="147"/>
                  <a:pt x="40" y="147"/>
                </a:cubicBezTo>
                <a:cubicBezTo>
                  <a:pt x="40" y="146"/>
                  <a:pt x="39" y="144"/>
                  <a:pt x="40" y="144"/>
                </a:cubicBezTo>
                <a:cubicBezTo>
                  <a:pt x="39" y="144"/>
                  <a:pt x="40" y="144"/>
                  <a:pt x="40" y="144"/>
                </a:cubicBezTo>
                <a:cubicBezTo>
                  <a:pt x="40" y="144"/>
                  <a:pt x="40" y="144"/>
                  <a:pt x="40" y="144"/>
                </a:cubicBezTo>
                <a:cubicBezTo>
                  <a:pt x="40" y="144"/>
                  <a:pt x="40" y="145"/>
                  <a:pt x="40" y="145"/>
                </a:cubicBezTo>
                <a:cubicBezTo>
                  <a:pt x="41" y="145"/>
                  <a:pt x="41" y="145"/>
                  <a:pt x="42" y="144"/>
                </a:cubicBezTo>
                <a:cubicBezTo>
                  <a:pt x="42" y="143"/>
                  <a:pt x="40" y="144"/>
                  <a:pt x="40" y="143"/>
                </a:cubicBezTo>
                <a:cubicBezTo>
                  <a:pt x="40" y="143"/>
                  <a:pt x="41" y="143"/>
                  <a:pt x="40" y="142"/>
                </a:cubicBezTo>
                <a:cubicBezTo>
                  <a:pt x="39" y="142"/>
                  <a:pt x="38" y="141"/>
                  <a:pt x="38" y="142"/>
                </a:cubicBezTo>
                <a:cubicBezTo>
                  <a:pt x="38" y="142"/>
                  <a:pt x="39" y="142"/>
                  <a:pt x="38" y="143"/>
                </a:cubicBezTo>
                <a:cubicBezTo>
                  <a:pt x="38" y="142"/>
                  <a:pt x="37" y="142"/>
                  <a:pt x="37" y="142"/>
                </a:cubicBezTo>
                <a:cubicBezTo>
                  <a:pt x="38" y="141"/>
                  <a:pt x="37" y="143"/>
                  <a:pt x="38" y="142"/>
                </a:cubicBezTo>
                <a:cubicBezTo>
                  <a:pt x="38" y="142"/>
                  <a:pt x="38" y="142"/>
                  <a:pt x="37" y="142"/>
                </a:cubicBezTo>
                <a:cubicBezTo>
                  <a:pt x="38" y="142"/>
                  <a:pt x="38" y="141"/>
                  <a:pt x="38" y="141"/>
                </a:cubicBezTo>
                <a:cubicBezTo>
                  <a:pt x="38" y="140"/>
                  <a:pt x="38" y="140"/>
                  <a:pt x="38" y="139"/>
                </a:cubicBezTo>
                <a:cubicBezTo>
                  <a:pt x="38" y="139"/>
                  <a:pt x="38" y="139"/>
                  <a:pt x="38" y="139"/>
                </a:cubicBezTo>
                <a:cubicBezTo>
                  <a:pt x="38" y="138"/>
                  <a:pt x="36" y="138"/>
                  <a:pt x="36" y="138"/>
                </a:cubicBezTo>
                <a:cubicBezTo>
                  <a:pt x="36" y="138"/>
                  <a:pt x="36" y="138"/>
                  <a:pt x="36" y="137"/>
                </a:cubicBezTo>
                <a:cubicBezTo>
                  <a:pt x="36" y="138"/>
                  <a:pt x="36" y="137"/>
                  <a:pt x="35" y="137"/>
                </a:cubicBezTo>
                <a:cubicBezTo>
                  <a:pt x="35" y="137"/>
                  <a:pt x="36" y="137"/>
                  <a:pt x="36" y="137"/>
                </a:cubicBezTo>
                <a:cubicBezTo>
                  <a:pt x="36" y="137"/>
                  <a:pt x="35" y="137"/>
                  <a:pt x="35" y="137"/>
                </a:cubicBezTo>
                <a:cubicBezTo>
                  <a:pt x="36" y="136"/>
                  <a:pt x="37" y="137"/>
                  <a:pt x="37" y="136"/>
                </a:cubicBezTo>
                <a:cubicBezTo>
                  <a:pt x="37" y="136"/>
                  <a:pt x="38" y="135"/>
                  <a:pt x="38" y="135"/>
                </a:cubicBezTo>
                <a:cubicBezTo>
                  <a:pt x="37" y="135"/>
                  <a:pt x="35" y="136"/>
                  <a:pt x="34" y="136"/>
                </a:cubicBezTo>
                <a:cubicBezTo>
                  <a:pt x="34" y="136"/>
                  <a:pt x="35" y="136"/>
                  <a:pt x="35" y="135"/>
                </a:cubicBezTo>
                <a:cubicBezTo>
                  <a:pt x="35" y="135"/>
                  <a:pt x="34" y="135"/>
                  <a:pt x="34" y="134"/>
                </a:cubicBezTo>
                <a:cubicBezTo>
                  <a:pt x="35" y="134"/>
                  <a:pt x="35" y="134"/>
                  <a:pt x="35" y="134"/>
                </a:cubicBezTo>
                <a:cubicBezTo>
                  <a:pt x="35" y="134"/>
                  <a:pt x="34" y="134"/>
                  <a:pt x="34" y="134"/>
                </a:cubicBezTo>
                <a:cubicBezTo>
                  <a:pt x="34" y="134"/>
                  <a:pt x="35" y="134"/>
                  <a:pt x="36" y="133"/>
                </a:cubicBezTo>
                <a:cubicBezTo>
                  <a:pt x="35" y="133"/>
                  <a:pt x="34" y="132"/>
                  <a:pt x="33" y="132"/>
                </a:cubicBezTo>
                <a:cubicBezTo>
                  <a:pt x="34" y="133"/>
                  <a:pt x="34" y="133"/>
                  <a:pt x="34" y="133"/>
                </a:cubicBezTo>
                <a:cubicBezTo>
                  <a:pt x="34" y="134"/>
                  <a:pt x="34" y="133"/>
                  <a:pt x="33" y="133"/>
                </a:cubicBezTo>
                <a:cubicBezTo>
                  <a:pt x="33" y="132"/>
                  <a:pt x="33" y="132"/>
                  <a:pt x="33" y="132"/>
                </a:cubicBezTo>
                <a:cubicBezTo>
                  <a:pt x="33" y="132"/>
                  <a:pt x="33" y="132"/>
                  <a:pt x="34" y="132"/>
                </a:cubicBezTo>
                <a:cubicBezTo>
                  <a:pt x="33" y="132"/>
                  <a:pt x="34" y="132"/>
                  <a:pt x="34" y="131"/>
                </a:cubicBezTo>
                <a:cubicBezTo>
                  <a:pt x="35" y="132"/>
                  <a:pt x="37" y="132"/>
                  <a:pt x="38" y="133"/>
                </a:cubicBezTo>
                <a:cubicBezTo>
                  <a:pt x="37" y="132"/>
                  <a:pt x="37" y="132"/>
                  <a:pt x="37" y="132"/>
                </a:cubicBezTo>
                <a:cubicBezTo>
                  <a:pt x="37" y="132"/>
                  <a:pt x="37" y="132"/>
                  <a:pt x="37" y="132"/>
                </a:cubicBezTo>
                <a:cubicBezTo>
                  <a:pt x="37" y="131"/>
                  <a:pt x="34" y="131"/>
                  <a:pt x="34" y="131"/>
                </a:cubicBezTo>
                <a:cubicBezTo>
                  <a:pt x="34" y="130"/>
                  <a:pt x="35" y="130"/>
                  <a:pt x="35" y="130"/>
                </a:cubicBezTo>
                <a:cubicBezTo>
                  <a:pt x="35" y="130"/>
                  <a:pt x="33" y="130"/>
                  <a:pt x="33" y="129"/>
                </a:cubicBezTo>
                <a:cubicBezTo>
                  <a:pt x="33" y="129"/>
                  <a:pt x="33" y="129"/>
                  <a:pt x="33" y="129"/>
                </a:cubicBezTo>
                <a:cubicBezTo>
                  <a:pt x="33" y="129"/>
                  <a:pt x="33" y="128"/>
                  <a:pt x="33" y="129"/>
                </a:cubicBezTo>
                <a:cubicBezTo>
                  <a:pt x="33" y="128"/>
                  <a:pt x="34" y="128"/>
                  <a:pt x="34" y="128"/>
                </a:cubicBezTo>
                <a:cubicBezTo>
                  <a:pt x="33" y="128"/>
                  <a:pt x="33" y="128"/>
                  <a:pt x="33" y="128"/>
                </a:cubicBezTo>
                <a:cubicBezTo>
                  <a:pt x="33" y="128"/>
                  <a:pt x="34" y="127"/>
                  <a:pt x="34" y="127"/>
                </a:cubicBezTo>
                <a:cubicBezTo>
                  <a:pt x="34" y="127"/>
                  <a:pt x="33" y="127"/>
                  <a:pt x="33" y="127"/>
                </a:cubicBezTo>
                <a:cubicBezTo>
                  <a:pt x="33" y="127"/>
                  <a:pt x="33" y="127"/>
                  <a:pt x="34" y="126"/>
                </a:cubicBezTo>
                <a:cubicBezTo>
                  <a:pt x="34" y="126"/>
                  <a:pt x="33" y="126"/>
                  <a:pt x="33" y="127"/>
                </a:cubicBezTo>
                <a:cubicBezTo>
                  <a:pt x="32" y="126"/>
                  <a:pt x="32" y="126"/>
                  <a:pt x="32" y="126"/>
                </a:cubicBezTo>
                <a:cubicBezTo>
                  <a:pt x="33" y="126"/>
                  <a:pt x="35" y="125"/>
                  <a:pt x="35" y="125"/>
                </a:cubicBezTo>
                <a:cubicBezTo>
                  <a:pt x="32" y="125"/>
                  <a:pt x="32" y="125"/>
                  <a:pt x="32" y="125"/>
                </a:cubicBezTo>
                <a:cubicBezTo>
                  <a:pt x="32" y="125"/>
                  <a:pt x="33" y="125"/>
                  <a:pt x="33" y="125"/>
                </a:cubicBezTo>
                <a:cubicBezTo>
                  <a:pt x="33" y="125"/>
                  <a:pt x="32" y="123"/>
                  <a:pt x="32" y="122"/>
                </a:cubicBezTo>
                <a:cubicBezTo>
                  <a:pt x="32" y="122"/>
                  <a:pt x="32" y="122"/>
                  <a:pt x="32" y="122"/>
                </a:cubicBezTo>
                <a:cubicBezTo>
                  <a:pt x="32" y="122"/>
                  <a:pt x="32" y="122"/>
                  <a:pt x="32" y="121"/>
                </a:cubicBezTo>
                <a:cubicBezTo>
                  <a:pt x="32" y="121"/>
                  <a:pt x="32" y="122"/>
                  <a:pt x="32" y="122"/>
                </a:cubicBezTo>
                <a:cubicBezTo>
                  <a:pt x="33" y="121"/>
                  <a:pt x="31" y="121"/>
                  <a:pt x="31" y="121"/>
                </a:cubicBezTo>
                <a:cubicBezTo>
                  <a:pt x="31" y="121"/>
                  <a:pt x="32" y="121"/>
                  <a:pt x="32" y="121"/>
                </a:cubicBezTo>
                <a:cubicBezTo>
                  <a:pt x="32" y="121"/>
                  <a:pt x="32" y="120"/>
                  <a:pt x="31" y="120"/>
                </a:cubicBezTo>
                <a:cubicBezTo>
                  <a:pt x="31" y="120"/>
                  <a:pt x="31" y="120"/>
                  <a:pt x="31" y="119"/>
                </a:cubicBezTo>
                <a:cubicBezTo>
                  <a:pt x="31" y="119"/>
                  <a:pt x="31" y="119"/>
                  <a:pt x="31" y="119"/>
                </a:cubicBezTo>
                <a:cubicBezTo>
                  <a:pt x="31" y="119"/>
                  <a:pt x="31" y="119"/>
                  <a:pt x="31" y="118"/>
                </a:cubicBezTo>
                <a:cubicBezTo>
                  <a:pt x="31" y="119"/>
                  <a:pt x="32" y="119"/>
                  <a:pt x="31" y="120"/>
                </a:cubicBezTo>
                <a:cubicBezTo>
                  <a:pt x="32" y="120"/>
                  <a:pt x="32" y="119"/>
                  <a:pt x="33" y="119"/>
                </a:cubicBezTo>
                <a:cubicBezTo>
                  <a:pt x="32" y="118"/>
                  <a:pt x="31" y="118"/>
                  <a:pt x="30" y="118"/>
                </a:cubicBezTo>
                <a:cubicBezTo>
                  <a:pt x="31" y="116"/>
                  <a:pt x="31" y="116"/>
                  <a:pt x="31" y="116"/>
                </a:cubicBezTo>
                <a:cubicBezTo>
                  <a:pt x="30" y="116"/>
                  <a:pt x="30" y="116"/>
                  <a:pt x="30" y="116"/>
                </a:cubicBezTo>
                <a:cubicBezTo>
                  <a:pt x="31" y="116"/>
                  <a:pt x="31" y="116"/>
                  <a:pt x="31" y="116"/>
                </a:cubicBezTo>
                <a:cubicBezTo>
                  <a:pt x="31" y="116"/>
                  <a:pt x="31" y="116"/>
                  <a:pt x="31" y="116"/>
                </a:cubicBezTo>
                <a:cubicBezTo>
                  <a:pt x="31" y="116"/>
                  <a:pt x="31" y="116"/>
                  <a:pt x="31" y="116"/>
                </a:cubicBezTo>
                <a:cubicBezTo>
                  <a:pt x="31" y="116"/>
                  <a:pt x="31" y="116"/>
                  <a:pt x="31" y="116"/>
                </a:cubicBezTo>
                <a:cubicBezTo>
                  <a:pt x="31" y="116"/>
                  <a:pt x="32" y="116"/>
                  <a:pt x="32" y="116"/>
                </a:cubicBezTo>
                <a:cubicBezTo>
                  <a:pt x="32" y="116"/>
                  <a:pt x="32" y="116"/>
                  <a:pt x="32" y="116"/>
                </a:cubicBezTo>
                <a:cubicBezTo>
                  <a:pt x="32" y="116"/>
                  <a:pt x="32" y="116"/>
                  <a:pt x="33" y="116"/>
                </a:cubicBezTo>
                <a:cubicBezTo>
                  <a:pt x="32" y="116"/>
                  <a:pt x="32" y="116"/>
                  <a:pt x="32" y="116"/>
                </a:cubicBezTo>
                <a:cubicBezTo>
                  <a:pt x="33" y="116"/>
                  <a:pt x="33" y="116"/>
                  <a:pt x="33" y="116"/>
                </a:cubicBezTo>
                <a:cubicBezTo>
                  <a:pt x="33" y="115"/>
                  <a:pt x="33" y="115"/>
                  <a:pt x="33" y="115"/>
                </a:cubicBezTo>
                <a:cubicBezTo>
                  <a:pt x="33" y="115"/>
                  <a:pt x="32" y="116"/>
                  <a:pt x="32" y="116"/>
                </a:cubicBezTo>
                <a:cubicBezTo>
                  <a:pt x="32" y="115"/>
                  <a:pt x="31" y="115"/>
                  <a:pt x="31" y="115"/>
                </a:cubicBezTo>
                <a:cubicBezTo>
                  <a:pt x="31" y="115"/>
                  <a:pt x="31" y="115"/>
                  <a:pt x="31" y="115"/>
                </a:cubicBezTo>
                <a:cubicBezTo>
                  <a:pt x="30" y="114"/>
                  <a:pt x="30" y="114"/>
                  <a:pt x="30" y="114"/>
                </a:cubicBezTo>
                <a:cubicBezTo>
                  <a:pt x="30" y="114"/>
                  <a:pt x="30" y="114"/>
                  <a:pt x="30" y="114"/>
                </a:cubicBezTo>
                <a:cubicBezTo>
                  <a:pt x="29" y="113"/>
                  <a:pt x="31" y="112"/>
                  <a:pt x="30" y="112"/>
                </a:cubicBezTo>
                <a:cubicBezTo>
                  <a:pt x="30" y="112"/>
                  <a:pt x="30" y="112"/>
                  <a:pt x="29" y="112"/>
                </a:cubicBezTo>
                <a:cubicBezTo>
                  <a:pt x="29" y="112"/>
                  <a:pt x="30" y="112"/>
                  <a:pt x="30" y="111"/>
                </a:cubicBezTo>
                <a:cubicBezTo>
                  <a:pt x="29" y="111"/>
                  <a:pt x="29" y="111"/>
                  <a:pt x="29" y="111"/>
                </a:cubicBezTo>
                <a:cubicBezTo>
                  <a:pt x="29" y="111"/>
                  <a:pt x="29" y="111"/>
                  <a:pt x="30" y="111"/>
                </a:cubicBezTo>
                <a:cubicBezTo>
                  <a:pt x="29" y="110"/>
                  <a:pt x="29" y="110"/>
                  <a:pt x="29" y="109"/>
                </a:cubicBezTo>
                <a:cubicBezTo>
                  <a:pt x="29" y="108"/>
                  <a:pt x="28" y="110"/>
                  <a:pt x="28" y="109"/>
                </a:cubicBezTo>
                <a:cubicBezTo>
                  <a:pt x="29" y="109"/>
                  <a:pt x="29" y="109"/>
                  <a:pt x="29" y="108"/>
                </a:cubicBezTo>
                <a:cubicBezTo>
                  <a:pt x="29" y="108"/>
                  <a:pt x="28" y="108"/>
                  <a:pt x="28" y="108"/>
                </a:cubicBezTo>
                <a:cubicBezTo>
                  <a:pt x="29" y="108"/>
                  <a:pt x="29" y="108"/>
                  <a:pt x="29" y="108"/>
                </a:cubicBezTo>
                <a:cubicBezTo>
                  <a:pt x="29" y="107"/>
                  <a:pt x="29" y="107"/>
                  <a:pt x="29" y="107"/>
                </a:cubicBezTo>
                <a:cubicBezTo>
                  <a:pt x="29" y="107"/>
                  <a:pt x="29" y="107"/>
                  <a:pt x="29" y="106"/>
                </a:cubicBezTo>
                <a:cubicBezTo>
                  <a:pt x="29" y="106"/>
                  <a:pt x="28" y="107"/>
                  <a:pt x="28" y="107"/>
                </a:cubicBezTo>
                <a:cubicBezTo>
                  <a:pt x="28" y="106"/>
                  <a:pt x="28" y="106"/>
                  <a:pt x="28" y="106"/>
                </a:cubicBezTo>
                <a:cubicBezTo>
                  <a:pt x="29" y="106"/>
                  <a:pt x="29" y="106"/>
                  <a:pt x="29" y="106"/>
                </a:cubicBezTo>
                <a:cubicBezTo>
                  <a:pt x="29" y="105"/>
                  <a:pt x="28" y="105"/>
                  <a:pt x="29" y="105"/>
                </a:cubicBezTo>
                <a:cubicBezTo>
                  <a:pt x="29" y="105"/>
                  <a:pt x="29" y="105"/>
                  <a:pt x="30" y="105"/>
                </a:cubicBezTo>
                <a:cubicBezTo>
                  <a:pt x="29" y="105"/>
                  <a:pt x="29" y="105"/>
                  <a:pt x="29" y="105"/>
                </a:cubicBezTo>
                <a:cubicBezTo>
                  <a:pt x="30" y="105"/>
                  <a:pt x="30" y="105"/>
                  <a:pt x="30" y="105"/>
                </a:cubicBezTo>
                <a:cubicBezTo>
                  <a:pt x="30" y="105"/>
                  <a:pt x="29" y="104"/>
                  <a:pt x="29" y="104"/>
                </a:cubicBezTo>
                <a:cubicBezTo>
                  <a:pt x="29" y="104"/>
                  <a:pt x="29" y="104"/>
                  <a:pt x="29" y="104"/>
                </a:cubicBezTo>
                <a:cubicBezTo>
                  <a:pt x="29" y="103"/>
                  <a:pt x="29" y="103"/>
                  <a:pt x="29" y="103"/>
                </a:cubicBezTo>
                <a:cubicBezTo>
                  <a:pt x="29" y="103"/>
                  <a:pt x="29" y="103"/>
                  <a:pt x="29" y="103"/>
                </a:cubicBezTo>
                <a:cubicBezTo>
                  <a:pt x="29" y="103"/>
                  <a:pt x="29" y="103"/>
                  <a:pt x="29" y="103"/>
                </a:cubicBezTo>
                <a:cubicBezTo>
                  <a:pt x="29" y="103"/>
                  <a:pt x="29" y="103"/>
                  <a:pt x="29" y="102"/>
                </a:cubicBezTo>
                <a:cubicBezTo>
                  <a:pt x="30" y="102"/>
                  <a:pt x="28" y="102"/>
                  <a:pt x="29" y="101"/>
                </a:cubicBezTo>
                <a:cubicBezTo>
                  <a:pt x="29" y="101"/>
                  <a:pt x="29" y="101"/>
                  <a:pt x="29" y="101"/>
                </a:cubicBezTo>
                <a:cubicBezTo>
                  <a:pt x="29" y="101"/>
                  <a:pt x="29" y="101"/>
                  <a:pt x="29" y="101"/>
                </a:cubicBezTo>
                <a:cubicBezTo>
                  <a:pt x="28" y="101"/>
                  <a:pt x="29" y="99"/>
                  <a:pt x="28" y="99"/>
                </a:cubicBezTo>
                <a:cubicBezTo>
                  <a:pt x="28" y="99"/>
                  <a:pt x="28" y="99"/>
                  <a:pt x="29" y="100"/>
                </a:cubicBezTo>
                <a:cubicBezTo>
                  <a:pt x="29" y="99"/>
                  <a:pt x="29" y="99"/>
                  <a:pt x="29" y="99"/>
                </a:cubicBezTo>
                <a:cubicBezTo>
                  <a:pt x="29" y="99"/>
                  <a:pt x="29" y="100"/>
                  <a:pt x="29" y="100"/>
                </a:cubicBezTo>
                <a:close/>
                <a:moveTo>
                  <a:pt x="29" y="106"/>
                </a:moveTo>
                <a:cubicBezTo>
                  <a:pt x="29" y="106"/>
                  <a:pt x="29" y="106"/>
                  <a:pt x="29" y="106"/>
                </a:cubicBezTo>
                <a:cubicBezTo>
                  <a:pt x="29" y="106"/>
                  <a:pt x="29" y="106"/>
                  <a:pt x="29" y="106"/>
                </a:cubicBezTo>
                <a:close/>
                <a:moveTo>
                  <a:pt x="31" y="117"/>
                </a:moveTo>
                <a:cubicBezTo>
                  <a:pt x="31" y="117"/>
                  <a:pt x="31" y="117"/>
                  <a:pt x="31" y="117"/>
                </a:cubicBezTo>
                <a:cubicBezTo>
                  <a:pt x="32" y="117"/>
                  <a:pt x="32" y="117"/>
                  <a:pt x="31" y="117"/>
                </a:cubicBezTo>
                <a:close/>
                <a:moveTo>
                  <a:pt x="42" y="144"/>
                </a:moveTo>
                <a:cubicBezTo>
                  <a:pt x="42" y="144"/>
                  <a:pt x="42" y="144"/>
                  <a:pt x="42" y="144"/>
                </a:cubicBezTo>
                <a:cubicBezTo>
                  <a:pt x="42" y="144"/>
                  <a:pt x="42" y="144"/>
                  <a:pt x="42" y="144"/>
                </a:cubicBezTo>
                <a:close/>
                <a:moveTo>
                  <a:pt x="42" y="144"/>
                </a:moveTo>
                <a:cubicBezTo>
                  <a:pt x="42" y="144"/>
                  <a:pt x="42" y="145"/>
                  <a:pt x="42" y="145"/>
                </a:cubicBezTo>
                <a:cubicBezTo>
                  <a:pt x="42" y="145"/>
                  <a:pt x="42" y="145"/>
                  <a:pt x="42" y="145"/>
                </a:cubicBezTo>
                <a:cubicBezTo>
                  <a:pt x="42" y="145"/>
                  <a:pt x="42" y="144"/>
                  <a:pt x="42" y="144"/>
                </a:cubicBezTo>
                <a:close/>
                <a:moveTo>
                  <a:pt x="38" y="82"/>
                </a:moveTo>
                <a:cubicBezTo>
                  <a:pt x="38" y="82"/>
                  <a:pt x="38" y="82"/>
                  <a:pt x="38" y="82"/>
                </a:cubicBezTo>
                <a:cubicBezTo>
                  <a:pt x="38" y="82"/>
                  <a:pt x="38" y="82"/>
                  <a:pt x="38" y="82"/>
                </a:cubicBezTo>
                <a:close/>
                <a:moveTo>
                  <a:pt x="31" y="116"/>
                </a:moveTo>
                <a:cubicBezTo>
                  <a:pt x="31" y="116"/>
                  <a:pt x="31" y="116"/>
                  <a:pt x="31" y="116"/>
                </a:cubicBezTo>
                <a:cubicBezTo>
                  <a:pt x="31" y="116"/>
                  <a:pt x="31" y="116"/>
                  <a:pt x="31" y="116"/>
                </a:cubicBezTo>
                <a:close/>
                <a:moveTo>
                  <a:pt x="29" y="95"/>
                </a:moveTo>
                <a:cubicBezTo>
                  <a:pt x="29" y="95"/>
                  <a:pt x="29" y="95"/>
                  <a:pt x="29" y="95"/>
                </a:cubicBezTo>
                <a:cubicBezTo>
                  <a:pt x="29" y="95"/>
                  <a:pt x="29" y="95"/>
                  <a:pt x="29" y="95"/>
                </a:cubicBezTo>
                <a:close/>
                <a:moveTo>
                  <a:pt x="35" y="137"/>
                </a:moveTo>
                <a:cubicBezTo>
                  <a:pt x="35" y="137"/>
                  <a:pt x="35" y="137"/>
                  <a:pt x="35" y="137"/>
                </a:cubicBezTo>
                <a:cubicBezTo>
                  <a:pt x="35" y="137"/>
                  <a:pt x="35" y="137"/>
                  <a:pt x="35" y="137"/>
                </a:cubicBezTo>
                <a:close/>
                <a:moveTo>
                  <a:pt x="44" y="147"/>
                </a:moveTo>
                <a:cubicBezTo>
                  <a:pt x="44" y="147"/>
                  <a:pt x="44" y="147"/>
                  <a:pt x="44" y="147"/>
                </a:cubicBezTo>
                <a:cubicBezTo>
                  <a:pt x="44" y="147"/>
                  <a:pt x="44" y="147"/>
                  <a:pt x="44" y="147"/>
                </a:cubicBezTo>
                <a:cubicBezTo>
                  <a:pt x="44" y="147"/>
                  <a:pt x="44" y="147"/>
                  <a:pt x="44" y="147"/>
                </a:cubicBezTo>
                <a:close/>
                <a:moveTo>
                  <a:pt x="44" y="151"/>
                </a:moveTo>
                <a:cubicBezTo>
                  <a:pt x="44" y="151"/>
                  <a:pt x="44" y="152"/>
                  <a:pt x="44" y="152"/>
                </a:cubicBezTo>
                <a:cubicBezTo>
                  <a:pt x="44" y="151"/>
                  <a:pt x="44" y="151"/>
                  <a:pt x="44" y="151"/>
                </a:cubicBezTo>
                <a:cubicBezTo>
                  <a:pt x="44" y="151"/>
                  <a:pt x="44" y="151"/>
                  <a:pt x="44" y="151"/>
                </a:cubicBezTo>
                <a:close/>
                <a:moveTo>
                  <a:pt x="43" y="148"/>
                </a:moveTo>
                <a:cubicBezTo>
                  <a:pt x="43" y="148"/>
                  <a:pt x="43" y="148"/>
                  <a:pt x="43" y="149"/>
                </a:cubicBezTo>
                <a:cubicBezTo>
                  <a:pt x="43" y="149"/>
                  <a:pt x="43" y="149"/>
                  <a:pt x="43" y="149"/>
                </a:cubicBezTo>
                <a:cubicBezTo>
                  <a:pt x="44" y="148"/>
                  <a:pt x="43" y="148"/>
                  <a:pt x="43" y="148"/>
                </a:cubicBezTo>
                <a:close/>
                <a:moveTo>
                  <a:pt x="43" y="149"/>
                </a:moveTo>
                <a:cubicBezTo>
                  <a:pt x="43" y="149"/>
                  <a:pt x="43" y="149"/>
                  <a:pt x="43" y="149"/>
                </a:cubicBezTo>
                <a:cubicBezTo>
                  <a:pt x="44" y="149"/>
                  <a:pt x="43" y="149"/>
                  <a:pt x="43" y="149"/>
                </a:cubicBezTo>
                <a:close/>
                <a:moveTo>
                  <a:pt x="43" y="145"/>
                </a:moveTo>
                <a:cubicBezTo>
                  <a:pt x="43" y="145"/>
                  <a:pt x="43" y="145"/>
                  <a:pt x="43" y="145"/>
                </a:cubicBezTo>
                <a:cubicBezTo>
                  <a:pt x="44" y="145"/>
                  <a:pt x="42" y="145"/>
                  <a:pt x="43" y="145"/>
                </a:cubicBezTo>
                <a:close/>
                <a:moveTo>
                  <a:pt x="42" y="149"/>
                </a:moveTo>
                <a:cubicBezTo>
                  <a:pt x="42" y="149"/>
                  <a:pt x="42" y="149"/>
                  <a:pt x="42" y="149"/>
                </a:cubicBezTo>
                <a:cubicBezTo>
                  <a:pt x="42" y="149"/>
                  <a:pt x="42" y="149"/>
                  <a:pt x="42" y="149"/>
                </a:cubicBezTo>
                <a:close/>
                <a:moveTo>
                  <a:pt x="41" y="147"/>
                </a:moveTo>
                <a:cubicBezTo>
                  <a:pt x="41" y="147"/>
                  <a:pt x="41" y="147"/>
                  <a:pt x="41" y="147"/>
                </a:cubicBezTo>
                <a:cubicBezTo>
                  <a:pt x="42" y="147"/>
                  <a:pt x="42" y="147"/>
                  <a:pt x="42" y="147"/>
                </a:cubicBezTo>
                <a:cubicBezTo>
                  <a:pt x="42" y="147"/>
                  <a:pt x="41" y="147"/>
                  <a:pt x="41" y="147"/>
                </a:cubicBezTo>
                <a:close/>
                <a:moveTo>
                  <a:pt x="42" y="147"/>
                </a:moveTo>
                <a:cubicBezTo>
                  <a:pt x="42" y="148"/>
                  <a:pt x="42" y="148"/>
                  <a:pt x="42" y="148"/>
                </a:cubicBezTo>
                <a:cubicBezTo>
                  <a:pt x="42" y="148"/>
                  <a:pt x="42" y="147"/>
                  <a:pt x="42" y="147"/>
                </a:cubicBezTo>
                <a:close/>
                <a:moveTo>
                  <a:pt x="42" y="149"/>
                </a:moveTo>
                <a:cubicBezTo>
                  <a:pt x="42" y="148"/>
                  <a:pt x="42" y="148"/>
                  <a:pt x="42" y="148"/>
                </a:cubicBezTo>
                <a:cubicBezTo>
                  <a:pt x="42" y="148"/>
                  <a:pt x="42" y="148"/>
                  <a:pt x="42" y="148"/>
                </a:cubicBezTo>
                <a:lnTo>
                  <a:pt x="42" y="149"/>
                </a:lnTo>
                <a:close/>
                <a:moveTo>
                  <a:pt x="39" y="143"/>
                </a:moveTo>
                <a:cubicBezTo>
                  <a:pt x="39" y="142"/>
                  <a:pt x="39" y="142"/>
                  <a:pt x="39" y="142"/>
                </a:cubicBezTo>
                <a:cubicBezTo>
                  <a:pt x="39" y="142"/>
                  <a:pt x="39" y="142"/>
                  <a:pt x="39" y="143"/>
                </a:cubicBezTo>
                <a:cubicBezTo>
                  <a:pt x="39" y="143"/>
                  <a:pt x="39" y="143"/>
                  <a:pt x="39" y="143"/>
                </a:cubicBezTo>
                <a:close/>
                <a:moveTo>
                  <a:pt x="39" y="144"/>
                </a:moveTo>
                <a:cubicBezTo>
                  <a:pt x="39" y="144"/>
                  <a:pt x="39" y="144"/>
                  <a:pt x="39" y="144"/>
                </a:cubicBezTo>
                <a:cubicBezTo>
                  <a:pt x="38" y="144"/>
                  <a:pt x="38" y="144"/>
                  <a:pt x="38" y="144"/>
                </a:cubicBezTo>
                <a:lnTo>
                  <a:pt x="39" y="144"/>
                </a:lnTo>
                <a:close/>
                <a:moveTo>
                  <a:pt x="38" y="143"/>
                </a:moveTo>
                <a:cubicBezTo>
                  <a:pt x="38" y="143"/>
                  <a:pt x="37" y="143"/>
                  <a:pt x="38" y="143"/>
                </a:cubicBezTo>
                <a:cubicBezTo>
                  <a:pt x="38" y="143"/>
                  <a:pt x="38" y="144"/>
                  <a:pt x="38" y="143"/>
                </a:cubicBezTo>
                <a:close/>
                <a:moveTo>
                  <a:pt x="36" y="136"/>
                </a:moveTo>
                <a:cubicBezTo>
                  <a:pt x="36" y="136"/>
                  <a:pt x="36" y="136"/>
                  <a:pt x="36" y="136"/>
                </a:cubicBezTo>
                <a:cubicBezTo>
                  <a:pt x="37" y="136"/>
                  <a:pt x="37" y="136"/>
                  <a:pt x="37" y="136"/>
                </a:cubicBezTo>
                <a:lnTo>
                  <a:pt x="36" y="136"/>
                </a:lnTo>
                <a:close/>
                <a:moveTo>
                  <a:pt x="33" y="130"/>
                </a:moveTo>
                <a:cubicBezTo>
                  <a:pt x="33" y="131"/>
                  <a:pt x="33" y="130"/>
                  <a:pt x="33" y="131"/>
                </a:cubicBezTo>
                <a:cubicBezTo>
                  <a:pt x="33" y="131"/>
                  <a:pt x="33" y="130"/>
                  <a:pt x="34" y="130"/>
                </a:cubicBezTo>
                <a:cubicBezTo>
                  <a:pt x="33" y="130"/>
                  <a:pt x="33" y="130"/>
                  <a:pt x="33" y="130"/>
                </a:cubicBezTo>
                <a:close/>
                <a:moveTo>
                  <a:pt x="34" y="130"/>
                </a:moveTo>
                <a:cubicBezTo>
                  <a:pt x="34" y="130"/>
                  <a:pt x="34" y="130"/>
                  <a:pt x="34" y="130"/>
                </a:cubicBezTo>
                <a:cubicBezTo>
                  <a:pt x="34" y="130"/>
                  <a:pt x="34" y="130"/>
                  <a:pt x="34" y="130"/>
                </a:cubicBezTo>
                <a:close/>
                <a:moveTo>
                  <a:pt x="54" y="66"/>
                </a:moveTo>
                <a:cubicBezTo>
                  <a:pt x="54" y="66"/>
                  <a:pt x="54" y="66"/>
                  <a:pt x="54" y="66"/>
                </a:cubicBezTo>
                <a:cubicBezTo>
                  <a:pt x="54" y="66"/>
                  <a:pt x="54" y="66"/>
                  <a:pt x="54" y="66"/>
                </a:cubicBezTo>
                <a:close/>
                <a:moveTo>
                  <a:pt x="54" y="65"/>
                </a:moveTo>
                <a:cubicBezTo>
                  <a:pt x="54" y="65"/>
                  <a:pt x="54" y="65"/>
                  <a:pt x="54" y="65"/>
                </a:cubicBezTo>
                <a:cubicBezTo>
                  <a:pt x="54" y="65"/>
                  <a:pt x="54" y="65"/>
                  <a:pt x="54" y="65"/>
                </a:cubicBezTo>
                <a:cubicBezTo>
                  <a:pt x="54" y="65"/>
                  <a:pt x="54" y="65"/>
                  <a:pt x="54" y="65"/>
                </a:cubicBezTo>
                <a:close/>
                <a:moveTo>
                  <a:pt x="28" y="107"/>
                </a:moveTo>
                <a:cubicBezTo>
                  <a:pt x="28" y="108"/>
                  <a:pt x="28" y="108"/>
                  <a:pt x="28" y="108"/>
                </a:cubicBezTo>
                <a:cubicBezTo>
                  <a:pt x="28" y="107"/>
                  <a:pt x="28" y="107"/>
                  <a:pt x="28" y="107"/>
                </a:cubicBezTo>
                <a:close/>
                <a:moveTo>
                  <a:pt x="28" y="102"/>
                </a:moveTo>
                <a:cubicBezTo>
                  <a:pt x="28" y="102"/>
                  <a:pt x="28" y="102"/>
                  <a:pt x="28" y="102"/>
                </a:cubicBezTo>
                <a:cubicBezTo>
                  <a:pt x="29" y="102"/>
                  <a:pt x="29" y="102"/>
                  <a:pt x="29" y="102"/>
                </a:cubicBezTo>
                <a:lnTo>
                  <a:pt x="28" y="102"/>
                </a:lnTo>
                <a:close/>
                <a:moveTo>
                  <a:pt x="28" y="98"/>
                </a:moveTo>
                <a:cubicBezTo>
                  <a:pt x="28" y="98"/>
                  <a:pt x="28" y="98"/>
                  <a:pt x="28" y="98"/>
                </a:cubicBezTo>
                <a:cubicBezTo>
                  <a:pt x="28" y="98"/>
                  <a:pt x="29" y="98"/>
                  <a:pt x="28" y="98"/>
                </a:cubicBezTo>
                <a:close/>
                <a:moveTo>
                  <a:pt x="34" y="172"/>
                </a:moveTo>
                <a:cubicBezTo>
                  <a:pt x="34" y="172"/>
                  <a:pt x="34" y="173"/>
                  <a:pt x="34" y="173"/>
                </a:cubicBezTo>
                <a:cubicBezTo>
                  <a:pt x="34" y="173"/>
                  <a:pt x="34" y="172"/>
                  <a:pt x="34" y="172"/>
                </a:cubicBezTo>
                <a:close/>
                <a:moveTo>
                  <a:pt x="34" y="171"/>
                </a:moveTo>
                <a:cubicBezTo>
                  <a:pt x="34" y="171"/>
                  <a:pt x="34" y="171"/>
                  <a:pt x="34" y="171"/>
                </a:cubicBezTo>
                <a:cubicBezTo>
                  <a:pt x="34" y="171"/>
                  <a:pt x="34" y="171"/>
                  <a:pt x="34" y="171"/>
                </a:cubicBezTo>
                <a:close/>
                <a:moveTo>
                  <a:pt x="34" y="171"/>
                </a:moveTo>
                <a:cubicBezTo>
                  <a:pt x="33" y="171"/>
                  <a:pt x="34" y="171"/>
                  <a:pt x="34" y="171"/>
                </a:cubicBezTo>
                <a:cubicBezTo>
                  <a:pt x="34" y="171"/>
                  <a:pt x="34" y="171"/>
                  <a:pt x="34" y="171"/>
                </a:cubicBezTo>
                <a:cubicBezTo>
                  <a:pt x="34" y="171"/>
                  <a:pt x="34" y="171"/>
                  <a:pt x="34" y="171"/>
                </a:cubicBezTo>
                <a:cubicBezTo>
                  <a:pt x="34" y="171"/>
                  <a:pt x="34" y="171"/>
                  <a:pt x="34" y="171"/>
                </a:cubicBezTo>
                <a:close/>
                <a:moveTo>
                  <a:pt x="35" y="172"/>
                </a:moveTo>
                <a:cubicBezTo>
                  <a:pt x="35" y="172"/>
                  <a:pt x="35" y="172"/>
                  <a:pt x="35" y="172"/>
                </a:cubicBezTo>
                <a:cubicBezTo>
                  <a:pt x="35" y="172"/>
                  <a:pt x="35" y="172"/>
                  <a:pt x="35" y="172"/>
                </a:cubicBezTo>
                <a:cubicBezTo>
                  <a:pt x="35" y="172"/>
                  <a:pt x="35" y="172"/>
                  <a:pt x="35" y="172"/>
                </a:cubicBezTo>
                <a:close/>
                <a:moveTo>
                  <a:pt x="35" y="172"/>
                </a:moveTo>
                <a:cubicBezTo>
                  <a:pt x="35" y="172"/>
                  <a:pt x="35" y="172"/>
                  <a:pt x="35" y="172"/>
                </a:cubicBezTo>
                <a:close/>
                <a:moveTo>
                  <a:pt x="35" y="172"/>
                </a:moveTo>
                <a:cubicBezTo>
                  <a:pt x="35" y="172"/>
                  <a:pt x="35" y="172"/>
                  <a:pt x="35" y="172"/>
                </a:cubicBezTo>
                <a:cubicBezTo>
                  <a:pt x="35" y="172"/>
                  <a:pt x="35" y="172"/>
                  <a:pt x="35" y="172"/>
                </a:cubicBezTo>
                <a:cubicBezTo>
                  <a:pt x="35" y="172"/>
                  <a:pt x="35" y="172"/>
                  <a:pt x="35" y="172"/>
                </a:cubicBezTo>
                <a:close/>
                <a:moveTo>
                  <a:pt x="35" y="171"/>
                </a:moveTo>
                <a:cubicBezTo>
                  <a:pt x="35" y="172"/>
                  <a:pt x="35" y="172"/>
                  <a:pt x="35" y="172"/>
                </a:cubicBezTo>
                <a:cubicBezTo>
                  <a:pt x="35" y="172"/>
                  <a:pt x="35" y="172"/>
                  <a:pt x="35" y="171"/>
                </a:cubicBezTo>
                <a:close/>
                <a:moveTo>
                  <a:pt x="35" y="172"/>
                </a:moveTo>
                <a:cubicBezTo>
                  <a:pt x="35" y="172"/>
                  <a:pt x="35" y="172"/>
                  <a:pt x="35" y="172"/>
                </a:cubicBezTo>
                <a:cubicBezTo>
                  <a:pt x="35" y="171"/>
                  <a:pt x="35" y="171"/>
                  <a:pt x="35" y="172"/>
                </a:cubicBezTo>
                <a:cubicBezTo>
                  <a:pt x="35" y="171"/>
                  <a:pt x="35" y="172"/>
                  <a:pt x="35" y="172"/>
                </a:cubicBezTo>
                <a:close/>
                <a:moveTo>
                  <a:pt x="35" y="172"/>
                </a:moveTo>
                <a:cubicBezTo>
                  <a:pt x="35" y="172"/>
                  <a:pt x="35" y="172"/>
                  <a:pt x="34" y="171"/>
                </a:cubicBezTo>
                <a:cubicBezTo>
                  <a:pt x="34" y="171"/>
                  <a:pt x="35" y="172"/>
                  <a:pt x="35" y="172"/>
                </a:cubicBezTo>
                <a:close/>
                <a:moveTo>
                  <a:pt x="33" y="170"/>
                </a:moveTo>
                <a:cubicBezTo>
                  <a:pt x="33" y="170"/>
                  <a:pt x="33" y="170"/>
                  <a:pt x="33" y="170"/>
                </a:cubicBezTo>
                <a:cubicBezTo>
                  <a:pt x="33" y="171"/>
                  <a:pt x="33" y="171"/>
                  <a:pt x="33" y="171"/>
                </a:cubicBezTo>
                <a:cubicBezTo>
                  <a:pt x="33" y="170"/>
                  <a:pt x="34" y="171"/>
                  <a:pt x="33" y="170"/>
                </a:cubicBezTo>
                <a:close/>
                <a:moveTo>
                  <a:pt x="36" y="172"/>
                </a:moveTo>
                <a:cubicBezTo>
                  <a:pt x="35" y="172"/>
                  <a:pt x="35" y="172"/>
                  <a:pt x="35" y="172"/>
                </a:cubicBezTo>
                <a:cubicBezTo>
                  <a:pt x="35" y="172"/>
                  <a:pt x="35" y="172"/>
                  <a:pt x="35" y="172"/>
                </a:cubicBezTo>
                <a:cubicBezTo>
                  <a:pt x="35" y="172"/>
                  <a:pt x="35" y="172"/>
                  <a:pt x="36" y="172"/>
                </a:cubicBezTo>
                <a:close/>
                <a:moveTo>
                  <a:pt x="35" y="172"/>
                </a:moveTo>
                <a:cubicBezTo>
                  <a:pt x="35" y="171"/>
                  <a:pt x="35" y="171"/>
                  <a:pt x="35" y="171"/>
                </a:cubicBezTo>
                <a:cubicBezTo>
                  <a:pt x="35" y="171"/>
                  <a:pt x="35" y="171"/>
                  <a:pt x="35" y="172"/>
                </a:cubicBezTo>
                <a:close/>
                <a:moveTo>
                  <a:pt x="34" y="171"/>
                </a:moveTo>
                <a:cubicBezTo>
                  <a:pt x="35" y="171"/>
                  <a:pt x="35" y="171"/>
                  <a:pt x="35" y="171"/>
                </a:cubicBezTo>
                <a:cubicBezTo>
                  <a:pt x="34" y="171"/>
                  <a:pt x="34" y="171"/>
                  <a:pt x="34" y="171"/>
                </a:cubicBezTo>
                <a:close/>
                <a:moveTo>
                  <a:pt x="36" y="172"/>
                </a:moveTo>
                <a:cubicBezTo>
                  <a:pt x="36" y="172"/>
                  <a:pt x="36" y="172"/>
                  <a:pt x="36" y="172"/>
                </a:cubicBezTo>
                <a:cubicBezTo>
                  <a:pt x="36" y="172"/>
                  <a:pt x="36" y="172"/>
                  <a:pt x="36" y="172"/>
                </a:cubicBezTo>
                <a:close/>
                <a:moveTo>
                  <a:pt x="36" y="172"/>
                </a:moveTo>
                <a:cubicBezTo>
                  <a:pt x="36" y="172"/>
                  <a:pt x="36" y="172"/>
                  <a:pt x="36" y="172"/>
                </a:cubicBezTo>
                <a:cubicBezTo>
                  <a:pt x="36" y="172"/>
                  <a:pt x="36" y="172"/>
                  <a:pt x="36" y="172"/>
                </a:cubicBezTo>
                <a:cubicBezTo>
                  <a:pt x="36" y="172"/>
                  <a:pt x="36" y="172"/>
                  <a:pt x="36" y="172"/>
                </a:cubicBezTo>
                <a:close/>
                <a:moveTo>
                  <a:pt x="36" y="172"/>
                </a:moveTo>
                <a:cubicBezTo>
                  <a:pt x="36" y="172"/>
                  <a:pt x="36" y="172"/>
                  <a:pt x="36" y="172"/>
                </a:cubicBezTo>
                <a:cubicBezTo>
                  <a:pt x="36" y="172"/>
                  <a:pt x="36" y="172"/>
                  <a:pt x="36" y="172"/>
                </a:cubicBezTo>
                <a:close/>
                <a:moveTo>
                  <a:pt x="35" y="171"/>
                </a:moveTo>
                <a:cubicBezTo>
                  <a:pt x="35" y="171"/>
                  <a:pt x="35" y="172"/>
                  <a:pt x="35" y="172"/>
                </a:cubicBezTo>
                <a:cubicBezTo>
                  <a:pt x="35" y="171"/>
                  <a:pt x="35" y="171"/>
                  <a:pt x="35" y="171"/>
                </a:cubicBezTo>
                <a:close/>
                <a:moveTo>
                  <a:pt x="35" y="171"/>
                </a:moveTo>
                <a:cubicBezTo>
                  <a:pt x="35" y="171"/>
                  <a:pt x="35" y="171"/>
                  <a:pt x="35" y="171"/>
                </a:cubicBezTo>
                <a:cubicBezTo>
                  <a:pt x="35" y="171"/>
                  <a:pt x="35" y="171"/>
                  <a:pt x="35" y="171"/>
                </a:cubicBezTo>
                <a:cubicBezTo>
                  <a:pt x="35" y="171"/>
                  <a:pt x="35" y="171"/>
                  <a:pt x="35" y="171"/>
                </a:cubicBezTo>
                <a:close/>
                <a:moveTo>
                  <a:pt x="35" y="171"/>
                </a:moveTo>
                <a:cubicBezTo>
                  <a:pt x="35" y="171"/>
                  <a:pt x="35" y="171"/>
                  <a:pt x="35" y="171"/>
                </a:cubicBezTo>
                <a:cubicBezTo>
                  <a:pt x="35" y="171"/>
                  <a:pt x="35" y="171"/>
                  <a:pt x="35" y="171"/>
                </a:cubicBezTo>
                <a:close/>
                <a:moveTo>
                  <a:pt x="35" y="171"/>
                </a:moveTo>
                <a:cubicBezTo>
                  <a:pt x="35" y="171"/>
                  <a:pt x="34" y="171"/>
                  <a:pt x="34" y="170"/>
                </a:cubicBezTo>
                <a:cubicBezTo>
                  <a:pt x="34" y="171"/>
                  <a:pt x="34" y="171"/>
                  <a:pt x="35" y="171"/>
                </a:cubicBezTo>
                <a:close/>
                <a:moveTo>
                  <a:pt x="35" y="171"/>
                </a:moveTo>
                <a:cubicBezTo>
                  <a:pt x="35" y="171"/>
                  <a:pt x="35" y="171"/>
                  <a:pt x="35" y="171"/>
                </a:cubicBezTo>
                <a:cubicBezTo>
                  <a:pt x="35" y="171"/>
                  <a:pt x="35" y="171"/>
                  <a:pt x="35" y="171"/>
                </a:cubicBezTo>
                <a:close/>
                <a:moveTo>
                  <a:pt x="35" y="171"/>
                </a:moveTo>
                <a:cubicBezTo>
                  <a:pt x="35" y="171"/>
                  <a:pt x="35" y="171"/>
                  <a:pt x="35" y="171"/>
                </a:cubicBezTo>
                <a:cubicBezTo>
                  <a:pt x="35" y="171"/>
                  <a:pt x="35" y="171"/>
                  <a:pt x="35" y="171"/>
                </a:cubicBezTo>
                <a:close/>
                <a:moveTo>
                  <a:pt x="35" y="171"/>
                </a:moveTo>
                <a:cubicBezTo>
                  <a:pt x="35" y="171"/>
                  <a:pt x="35" y="171"/>
                  <a:pt x="35" y="171"/>
                </a:cubicBezTo>
                <a:cubicBezTo>
                  <a:pt x="35" y="171"/>
                  <a:pt x="35" y="171"/>
                  <a:pt x="35" y="171"/>
                </a:cubicBezTo>
                <a:cubicBezTo>
                  <a:pt x="35" y="171"/>
                  <a:pt x="35" y="171"/>
                  <a:pt x="35" y="171"/>
                </a:cubicBezTo>
                <a:close/>
                <a:moveTo>
                  <a:pt x="35" y="171"/>
                </a:moveTo>
                <a:cubicBezTo>
                  <a:pt x="35" y="171"/>
                  <a:pt x="35" y="171"/>
                  <a:pt x="35" y="171"/>
                </a:cubicBezTo>
                <a:cubicBezTo>
                  <a:pt x="35" y="171"/>
                  <a:pt x="35" y="171"/>
                  <a:pt x="35" y="171"/>
                </a:cubicBezTo>
                <a:close/>
                <a:moveTo>
                  <a:pt x="36" y="171"/>
                </a:moveTo>
                <a:cubicBezTo>
                  <a:pt x="36" y="171"/>
                  <a:pt x="36" y="171"/>
                  <a:pt x="36" y="171"/>
                </a:cubicBezTo>
                <a:cubicBezTo>
                  <a:pt x="36" y="171"/>
                  <a:pt x="36" y="171"/>
                  <a:pt x="36" y="171"/>
                </a:cubicBezTo>
                <a:close/>
                <a:moveTo>
                  <a:pt x="35" y="171"/>
                </a:moveTo>
                <a:cubicBezTo>
                  <a:pt x="35" y="171"/>
                  <a:pt x="35" y="171"/>
                  <a:pt x="35" y="171"/>
                </a:cubicBezTo>
                <a:cubicBezTo>
                  <a:pt x="35" y="171"/>
                  <a:pt x="35" y="171"/>
                  <a:pt x="35" y="171"/>
                </a:cubicBezTo>
                <a:cubicBezTo>
                  <a:pt x="35" y="171"/>
                  <a:pt x="35" y="171"/>
                  <a:pt x="35" y="171"/>
                </a:cubicBezTo>
                <a:close/>
                <a:moveTo>
                  <a:pt x="36" y="171"/>
                </a:moveTo>
                <a:cubicBezTo>
                  <a:pt x="36" y="171"/>
                  <a:pt x="36" y="171"/>
                  <a:pt x="36" y="171"/>
                </a:cubicBezTo>
                <a:cubicBezTo>
                  <a:pt x="36" y="171"/>
                  <a:pt x="36" y="171"/>
                  <a:pt x="36" y="171"/>
                </a:cubicBezTo>
                <a:close/>
                <a:moveTo>
                  <a:pt x="35" y="171"/>
                </a:moveTo>
                <a:cubicBezTo>
                  <a:pt x="35" y="171"/>
                  <a:pt x="35" y="171"/>
                  <a:pt x="35" y="171"/>
                </a:cubicBezTo>
                <a:cubicBezTo>
                  <a:pt x="35" y="171"/>
                  <a:pt x="35" y="171"/>
                  <a:pt x="35" y="171"/>
                </a:cubicBezTo>
                <a:close/>
                <a:moveTo>
                  <a:pt x="35" y="171"/>
                </a:moveTo>
                <a:cubicBezTo>
                  <a:pt x="35" y="171"/>
                  <a:pt x="35" y="171"/>
                  <a:pt x="35" y="171"/>
                </a:cubicBezTo>
                <a:cubicBezTo>
                  <a:pt x="35" y="171"/>
                  <a:pt x="35" y="171"/>
                  <a:pt x="35" y="171"/>
                </a:cubicBezTo>
                <a:cubicBezTo>
                  <a:pt x="35" y="171"/>
                  <a:pt x="35" y="171"/>
                  <a:pt x="35" y="171"/>
                </a:cubicBezTo>
                <a:close/>
                <a:moveTo>
                  <a:pt x="34" y="169"/>
                </a:moveTo>
                <a:cubicBezTo>
                  <a:pt x="34" y="169"/>
                  <a:pt x="34" y="169"/>
                  <a:pt x="34" y="169"/>
                </a:cubicBezTo>
                <a:cubicBezTo>
                  <a:pt x="34" y="169"/>
                  <a:pt x="35" y="170"/>
                  <a:pt x="36" y="171"/>
                </a:cubicBezTo>
                <a:cubicBezTo>
                  <a:pt x="35" y="171"/>
                  <a:pt x="35" y="171"/>
                  <a:pt x="35" y="170"/>
                </a:cubicBezTo>
                <a:cubicBezTo>
                  <a:pt x="35" y="170"/>
                  <a:pt x="35" y="170"/>
                  <a:pt x="35" y="170"/>
                </a:cubicBezTo>
                <a:cubicBezTo>
                  <a:pt x="35" y="169"/>
                  <a:pt x="35" y="170"/>
                  <a:pt x="35" y="170"/>
                </a:cubicBezTo>
                <a:cubicBezTo>
                  <a:pt x="35" y="170"/>
                  <a:pt x="35" y="169"/>
                  <a:pt x="34" y="169"/>
                </a:cubicBezTo>
                <a:cubicBezTo>
                  <a:pt x="34" y="169"/>
                  <a:pt x="34" y="169"/>
                  <a:pt x="34" y="169"/>
                </a:cubicBezTo>
                <a:cubicBezTo>
                  <a:pt x="34" y="169"/>
                  <a:pt x="34" y="169"/>
                  <a:pt x="34" y="169"/>
                </a:cubicBezTo>
                <a:close/>
                <a:moveTo>
                  <a:pt x="35" y="171"/>
                </a:moveTo>
                <a:cubicBezTo>
                  <a:pt x="35" y="171"/>
                  <a:pt x="35" y="171"/>
                  <a:pt x="35" y="171"/>
                </a:cubicBezTo>
                <a:cubicBezTo>
                  <a:pt x="36" y="171"/>
                  <a:pt x="36" y="171"/>
                  <a:pt x="36" y="171"/>
                </a:cubicBezTo>
                <a:cubicBezTo>
                  <a:pt x="36" y="171"/>
                  <a:pt x="36" y="171"/>
                  <a:pt x="36" y="171"/>
                </a:cubicBezTo>
                <a:cubicBezTo>
                  <a:pt x="35" y="171"/>
                  <a:pt x="35" y="171"/>
                  <a:pt x="35" y="171"/>
                </a:cubicBezTo>
                <a:close/>
                <a:moveTo>
                  <a:pt x="35" y="171"/>
                </a:moveTo>
                <a:cubicBezTo>
                  <a:pt x="35" y="171"/>
                  <a:pt x="35" y="170"/>
                  <a:pt x="35" y="170"/>
                </a:cubicBezTo>
                <a:cubicBezTo>
                  <a:pt x="35" y="170"/>
                  <a:pt x="35" y="170"/>
                  <a:pt x="35" y="171"/>
                </a:cubicBezTo>
                <a:cubicBezTo>
                  <a:pt x="35" y="170"/>
                  <a:pt x="35" y="171"/>
                  <a:pt x="35" y="171"/>
                </a:cubicBezTo>
                <a:cubicBezTo>
                  <a:pt x="35" y="171"/>
                  <a:pt x="35" y="171"/>
                  <a:pt x="35" y="171"/>
                </a:cubicBezTo>
                <a:cubicBezTo>
                  <a:pt x="35" y="171"/>
                  <a:pt x="35" y="171"/>
                  <a:pt x="36" y="171"/>
                </a:cubicBezTo>
                <a:cubicBezTo>
                  <a:pt x="36" y="171"/>
                  <a:pt x="36" y="171"/>
                  <a:pt x="36" y="171"/>
                </a:cubicBezTo>
                <a:cubicBezTo>
                  <a:pt x="36" y="171"/>
                  <a:pt x="36" y="171"/>
                  <a:pt x="36" y="171"/>
                </a:cubicBezTo>
                <a:cubicBezTo>
                  <a:pt x="36" y="171"/>
                  <a:pt x="36" y="171"/>
                  <a:pt x="36" y="171"/>
                </a:cubicBezTo>
                <a:cubicBezTo>
                  <a:pt x="35" y="171"/>
                  <a:pt x="35" y="171"/>
                  <a:pt x="35" y="171"/>
                </a:cubicBezTo>
                <a:cubicBezTo>
                  <a:pt x="35" y="171"/>
                  <a:pt x="35" y="171"/>
                  <a:pt x="35" y="171"/>
                </a:cubicBezTo>
                <a:cubicBezTo>
                  <a:pt x="35" y="171"/>
                  <a:pt x="35" y="171"/>
                  <a:pt x="35" y="171"/>
                </a:cubicBezTo>
                <a:cubicBezTo>
                  <a:pt x="35" y="171"/>
                  <a:pt x="35" y="171"/>
                  <a:pt x="35" y="171"/>
                </a:cubicBezTo>
                <a:cubicBezTo>
                  <a:pt x="36" y="171"/>
                  <a:pt x="36" y="171"/>
                  <a:pt x="36" y="171"/>
                </a:cubicBezTo>
                <a:cubicBezTo>
                  <a:pt x="36" y="171"/>
                  <a:pt x="36" y="171"/>
                  <a:pt x="36" y="171"/>
                </a:cubicBezTo>
                <a:cubicBezTo>
                  <a:pt x="35" y="171"/>
                  <a:pt x="35" y="171"/>
                  <a:pt x="35" y="171"/>
                </a:cubicBezTo>
                <a:cubicBezTo>
                  <a:pt x="35" y="171"/>
                  <a:pt x="35" y="171"/>
                  <a:pt x="35" y="171"/>
                </a:cubicBezTo>
                <a:close/>
                <a:moveTo>
                  <a:pt x="34" y="170"/>
                </a:moveTo>
                <a:cubicBezTo>
                  <a:pt x="34" y="170"/>
                  <a:pt x="34" y="170"/>
                  <a:pt x="34" y="170"/>
                </a:cubicBezTo>
                <a:cubicBezTo>
                  <a:pt x="34" y="170"/>
                  <a:pt x="34" y="170"/>
                  <a:pt x="34" y="170"/>
                </a:cubicBezTo>
                <a:close/>
                <a:moveTo>
                  <a:pt x="34" y="170"/>
                </a:moveTo>
                <a:cubicBezTo>
                  <a:pt x="34" y="170"/>
                  <a:pt x="34" y="170"/>
                  <a:pt x="34" y="170"/>
                </a:cubicBezTo>
                <a:cubicBezTo>
                  <a:pt x="34" y="170"/>
                  <a:pt x="34" y="170"/>
                  <a:pt x="34" y="170"/>
                </a:cubicBezTo>
                <a:cubicBezTo>
                  <a:pt x="34" y="170"/>
                  <a:pt x="34" y="170"/>
                  <a:pt x="34" y="170"/>
                </a:cubicBezTo>
                <a:cubicBezTo>
                  <a:pt x="34" y="170"/>
                  <a:pt x="34" y="170"/>
                  <a:pt x="34" y="170"/>
                </a:cubicBezTo>
                <a:cubicBezTo>
                  <a:pt x="34" y="170"/>
                  <a:pt x="34" y="171"/>
                  <a:pt x="34" y="171"/>
                </a:cubicBezTo>
                <a:cubicBezTo>
                  <a:pt x="34" y="170"/>
                  <a:pt x="34" y="170"/>
                  <a:pt x="34" y="170"/>
                </a:cubicBezTo>
                <a:close/>
                <a:moveTo>
                  <a:pt x="35" y="170"/>
                </a:moveTo>
                <a:cubicBezTo>
                  <a:pt x="34" y="170"/>
                  <a:pt x="34" y="170"/>
                  <a:pt x="34" y="170"/>
                </a:cubicBezTo>
                <a:cubicBezTo>
                  <a:pt x="34" y="170"/>
                  <a:pt x="34" y="170"/>
                  <a:pt x="34" y="170"/>
                </a:cubicBezTo>
                <a:cubicBezTo>
                  <a:pt x="34" y="170"/>
                  <a:pt x="34" y="170"/>
                  <a:pt x="34" y="170"/>
                </a:cubicBezTo>
                <a:cubicBezTo>
                  <a:pt x="34" y="170"/>
                  <a:pt x="34" y="170"/>
                  <a:pt x="35" y="170"/>
                </a:cubicBezTo>
                <a:close/>
                <a:moveTo>
                  <a:pt x="36" y="171"/>
                </a:moveTo>
                <a:cubicBezTo>
                  <a:pt x="36" y="171"/>
                  <a:pt x="36" y="171"/>
                  <a:pt x="36" y="171"/>
                </a:cubicBezTo>
                <a:cubicBezTo>
                  <a:pt x="36" y="171"/>
                  <a:pt x="36" y="171"/>
                  <a:pt x="36" y="171"/>
                </a:cubicBezTo>
                <a:close/>
                <a:moveTo>
                  <a:pt x="36" y="171"/>
                </a:moveTo>
                <a:cubicBezTo>
                  <a:pt x="36" y="171"/>
                  <a:pt x="36" y="171"/>
                  <a:pt x="36" y="171"/>
                </a:cubicBezTo>
                <a:cubicBezTo>
                  <a:pt x="36" y="171"/>
                  <a:pt x="36" y="171"/>
                  <a:pt x="36" y="171"/>
                </a:cubicBezTo>
                <a:close/>
                <a:moveTo>
                  <a:pt x="38" y="162"/>
                </a:moveTo>
                <a:cubicBezTo>
                  <a:pt x="38" y="163"/>
                  <a:pt x="38" y="163"/>
                  <a:pt x="38" y="163"/>
                </a:cubicBezTo>
                <a:lnTo>
                  <a:pt x="38" y="162"/>
                </a:lnTo>
                <a:close/>
                <a:moveTo>
                  <a:pt x="38" y="163"/>
                </a:moveTo>
                <a:cubicBezTo>
                  <a:pt x="38" y="163"/>
                  <a:pt x="38" y="163"/>
                  <a:pt x="38" y="163"/>
                </a:cubicBezTo>
                <a:cubicBezTo>
                  <a:pt x="38" y="163"/>
                  <a:pt x="38" y="163"/>
                  <a:pt x="38" y="163"/>
                </a:cubicBezTo>
                <a:close/>
                <a:moveTo>
                  <a:pt x="38" y="169"/>
                </a:moveTo>
                <a:cubicBezTo>
                  <a:pt x="38" y="169"/>
                  <a:pt x="39" y="169"/>
                  <a:pt x="39" y="169"/>
                </a:cubicBezTo>
                <a:cubicBezTo>
                  <a:pt x="38" y="169"/>
                  <a:pt x="38" y="169"/>
                  <a:pt x="38" y="169"/>
                </a:cubicBezTo>
                <a:cubicBezTo>
                  <a:pt x="38" y="169"/>
                  <a:pt x="38" y="169"/>
                  <a:pt x="38" y="169"/>
                </a:cubicBezTo>
                <a:close/>
                <a:moveTo>
                  <a:pt x="38" y="165"/>
                </a:moveTo>
                <a:cubicBezTo>
                  <a:pt x="38" y="165"/>
                  <a:pt x="38" y="165"/>
                  <a:pt x="38" y="165"/>
                </a:cubicBezTo>
                <a:cubicBezTo>
                  <a:pt x="38" y="165"/>
                  <a:pt x="38" y="166"/>
                  <a:pt x="38" y="166"/>
                </a:cubicBezTo>
                <a:lnTo>
                  <a:pt x="38" y="165"/>
                </a:lnTo>
                <a:close/>
                <a:moveTo>
                  <a:pt x="37" y="164"/>
                </a:moveTo>
                <a:cubicBezTo>
                  <a:pt x="37" y="164"/>
                  <a:pt x="37" y="164"/>
                  <a:pt x="37" y="164"/>
                </a:cubicBezTo>
                <a:close/>
                <a:moveTo>
                  <a:pt x="38" y="161"/>
                </a:moveTo>
                <a:cubicBezTo>
                  <a:pt x="38" y="161"/>
                  <a:pt x="38" y="161"/>
                  <a:pt x="38" y="161"/>
                </a:cubicBezTo>
                <a:cubicBezTo>
                  <a:pt x="38" y="161"/>
                  <a:pt x="38" y="161"/>
                  <a:pt x="38" y="161"/>
                </a:cubicBezTo>
                <a:close/>
                <a:moveTo>
                  <a:pt x="37" y="170"/>
                </a:moveTo>
                <a:cubicBezTo>
                  <a:pt x="37" y="170"/>
                  <a:pt x="37" y="170"/>
                  <a:pt x="37" y="170"/>
                </a:cubicBezTo>
                <a:cubicBezTo>
                  <a:pt x="37" y="170"/>
                  <a:pt x="37" y="170"/>
                  <a:pt x="37" y="170"/>
                </a:cubicBezTo>
                <a:close/>
                <a:moveTo>
                  <a:pt x="41" y="166"/>
                </a:moveTo>
                <a:cubicBezTo>
                  <a:pt x="41" y="166"/>
                  <a:pt x="41" y="166"/>
                  <a:pt x="41" y="166"/>
                </a:cubicBezTo>
                <a:cubicBezTo>
                  <a:pt x="41" y="166"/>
                  <a:pt x="41" y="166"/>
                  <a:pt x="41" y="166"/>
                </a:cubicBezTo>
                <a:close/>
                <a:moveTo>
                  <a:pt x="37" y="170"/>
                </a:moveTo>
                <a:cubicBezTo>
                  <a:pt x="37" y="170"/>
                  <a:pt x="37" y="170"/>
                  <a:pt x="37" y="170"/>
                </a:cubicBezTo>
                <a:cubicBezTo>
                  <a:pt x="37" y="170"/>
                  <a:pt x="37" y="170"/>
                  <a:pt x="37" y="170"/>
                </a:cubicBezTo>
                <a:cubicBezTo>
                  <a:pt x="37" y="170"/>
                  <a:pt x="37" y="170"/>
                  <a:pt x="37" y="170"/>
                </a:cubicBezTo>
                <a:close/>
                <a:moveTo>
                  <a:pt x="41" y="159"/>
                </a:moveTo>
                <a:cubicBezTo>
                  <a:pt x="41" y="159"/>
                  <a:pt x="41" y="159"/>
                  <a:pt x="41" y="159"/>
                </a:cubicBezTo>
                <a:cubicBezTo>
                  <a:pt x="41" y="159"/>
                  <a:pt x="41" y="159"/>
                  <a:pt x="41" y="159"/>
                </a:cubicBezTo>
                <a:close/>
                <a:moveTo>
                  <a:pt x="45" y="161"/>
                </a:moveTo>
                <a:cubicBezTo>
                  <a:pt x="45" y="161"/>
                  <a:pt x="45" y="161"/>
                  <a:pt x="45" y="161"/>
                </a:cubicBezTo>
                <a:cubicBezTo>
                  <a:pt x="45" y="161"/>
                  <a:pt x="45" y="161"/>
                  <a:pt x="45" y="161"/>
                </a:cubicBezTo>
                <a:close/>
                <a:moveTo>
                  <a:pt x="36" y="171"/>
                </a:moveTo>
                <a:cubicBezTo>
                  <a:pt x="36" y="171"/>
                  <a:pt x="36" y="171"/>
                  <a:pt x="36" y="171"/>
                </a:cubicBezTo>
                <a:close/>
                <a:moveTo>
                  <a:pt x="35" y="169"/>
                </a:moveTo>
                <a:cubicBezTo>
                  <a:pt x="35" y="169"/>
                  <a:pt x="35" y="169"/>
                  <a:pt x="35" y="169"/>
                </a:cubicBezTo>
                <a:cubicBezTo>
                  <a:pt x="35" y="169"/>
                  <a:pt x="35" y="169"/>
                  <a:pt x="35" y="169"/>
                </a:cubicBezTo>
                <a:close/>
                <a:moveTo>
                  <a:pt x="36" y="168"/>
                </a:moveTo>
                <a:cubicBezTo>
                  <a:pt x="36" y="168"/>
                  <a:pt x="36" y="168"/>
                  <a:pt x="36" y="168"/>
                </a:cubicBezTo>
                <a:cubicBezTo>
                  <a:pt x="35" y="168"/>
                  <a:pt x="35" y="168"/>
                  <a:pt x="36" y="168"/>
                </a:cubicBezTo>
                <a:close/>
                <a:moveTo>
                  <a:pt x="36" y="171"/>
                </a:moveTo>
                <a:cubicBezTo>
                  <a:pt x="36" y="171"/>
                  <a:pt x="36" y="171"/>
                  <a:pt x="36" y="171"/>
                </a:cubicBezTo>
                <a:cubicBezTo>
                  <a:pt x="36" y="171"/>
                  <a:pt x="36" y="171"/>
                  <a:pt x="36" y="171"/>
                </a:cubicBezTo>
                <a:close/>
                <a:moveTo>
                  <a:pt x="36" y="171"/>
                </a:moveTo>
                <a:cubicBezTo>
                  <a:pt x="36" y="171"/>
                  <a:pt x="36" y="171"/>
                  <a:pt x="36" y="171"/>
                </a:cubicBezTo>
                <a:cubicBezTo>
                  <a:pt x="36" y="171"/>
                  <a:pt x="36" y="171"/>
                  <a:pt x="36" y="171"/>
                </a:cubicBezTo>
                <a:close/>
                <a:moveTo>
                  <a:pt x="36" y="171"/>
                </a:moveTo>
                <a:cubicBezTo>
                  <a:pt x="36" y="171"/>
                  <a:pt x="36" y="171"/>
                  <a:pt x="36" y="171"/>
                </a:cubicBezTo>
                <a:cubicBezTo>
                  <a:pt x="36" y="171"/>
                  <a:pt x="36" y="171"/>
                  <a:pt x="36" y="171"/>
                </a:cubicBezTo>
                <a:close/>
                <a:moveTo>
                  <a:pt x="40" y="161"/>
                </a:moveTo>
                <a:cubicBezTo>
                  <a:pt x="40" y="161"/>
                  <a:pt x="40" y="161"/>
                  <a:pt x="40" y="161"/>
                </a:cubicBezTo>
                <a:cubicBezTo>
                  <a:pt x="40" y="161"/>
                  <a:pt x="40" y="161"/>
                  <a:pt x="40" y="161"/>
                </a:cubicBezTo>
                <a:close/>
                <a:moveTo>
                  <a:pt x="36" y="165"/>
                </a:moveTo>
                <a:cubicBezTo>
                  <a:pt x="36" y="165"/>
                  <a:pt x="36" y="165"/>
                  <a:pt x="36" y="165"/>
                </a:cubicBezTo>
                <a:cubicBezTo>
                  <a:pt x="36" y="165"/>
                  <a:pt x="36" y="165"/>
                  <a:pt x="36" y="165"/>
                </a:cubicBezTo>
                <a:close/>
                <a:moveTo>
                  <a:pt x="36" y="165"/>
                </a:moveTo>
                <a:cubicBezTo>
                  <a:pt x="36" y="165"/>
                  <a:pt x="36" y="165"/>
                  <a:pt x="36" y="165"/>
                </a:cubicBezTo>
                <a:cubicBezTo>
                  <a:pt x="37" y="166"/>
                  <a:pt x="37" y="166"/>
                  <a:pt x="37" y="166"/>
                </a:cubicBezTo>
                <a:lnTo>
                  <a:pt x="36" y="165"/>
                </a:lnTo>
                <a:close/>
                <a:moveTo>
                  <a:pt x="38" y="162"/>
                </a:moveTo>
                <a:cubicBezTo>
                  <a:pt x="38" y="163"/>
                  <a:pt x="38" y="162"/>
                  <a:pt x="38" y="162"/>
                </a:cubicBezTo>
                <a:cubicBezTo>
                  <a:pt x="38" y="162"/>
                  <a:pt x="38" y="162"/>
                  <a:pt x="38" y="162"/>
                </a:cubicBezTo>
                <a:cubicBezTo>
                  <a:pt x="38" y="162"/>
                  <a:pt x="38" y="162"/>
                  <a:pt x="38" y="161"/>
                </a:cubicBezTo>
                <a:cubicBezTo>
                  <a:pt x="38" y="162"/>
                  <a:pt x="38" y="162"/>
                  <a:pt x="38" y="162"/>
                </a:cubicBezTo>
                <a:cubicBezTo>
                  <a:pt x="38" y="161"/>
                  <a:pt x="38" y="162"/>
                  <a:pt x="38" y="162"/>
                </a:cubicBezTo>
                <a:cubicBezTo>
                  <a:pt x="38" y="162"/>
                  <a:pt x="38" y="162"/>
                  <a:pt x="38" y="162"/>
                </a:cubicBezTo>
                <a:cubicBezTo>
                  <a:pt x="38" y="162"/>
                  <a:pt x="38" y="161"/>
                  <a:pt x="38" y="161"/>
                </a:cubicBezTo>
                <a:cubicBezTo>
                  <a:pt x="38" y="161"/>
                  <a:pt x="38" y="161"/>
                  <a:pt x="38" y="161"/>
                </a:cubicBezTo>
                <a:cubicBezTo>
                  <a:pt x="38" y="161"/>
                  <a:pt x="38" y="161"/>
                  <a:pt x="38" y="161"/>
                </a:cubicBezTo>
                <a:cubicBezTo>
                  <a:pt x="38" y="161"/>
                  <a:pt x="39" y="162"/>
                  <a:pt x="39" y="162"/>
                </a:cubicBezTo>
                <a:cubicBezTo>
                  <a:pt x="39" y="162"/>
                  <a:pt x="39" y="162"/>
                  <a:pt x="39" y="162"/>
                </a:cubicBezTo>
                <a:cubicBezTo>
                  <a:pt x="39" y="162"/>
                  <a:pt x="39" y="162"/>
                  <a:pt x="39" y="162"/>
                </a:cubicBezTo>
                <a:cubicBezTo>
                  <a:pt x="39" y="161"/>
                  <a:pt x="39" y="161"/>
                  <a:pt x="39" y="161"/>
                </a:cubicBezTo>
                <a:cubicBezTo>
                  <a:pt x="39" y="161"/>
                  <a:pt x="39" y="161"/>
                  <a:pt x="39" y="161"/>
                </a:cubicBezTo>
                <a:cubicBezTo>
                  <a:pt x="39" y="161"/>
                  <a:pt x="38" y="161"/>
                  <a:pt x="39" y="161"/>
                </a:cubicBezTo>
                <a:cubicBezTo>
                  <a:pt x="39" y="162"/>
                  <a:pt x="39" y="162"/>
                  <a:pt x="39" y="162"/>
                </a:cubicBezTo>
                <a:cubicBezTo>
                  <a:pt x="39" y="161"/>
                  <a:pt x="39" y="162"/>
                  <a:pt x="39" y="162"/>
                </a:cubicBezTo>
                <a:cubicBezTo>
                  <a:pt x="39" y="162"/>
                  <a:pt x="39" y="162"/>
                  <a:pt x="39" y="162"/>
                </a:cubicBezTo>
                <a:cubicBezTo>
                  <a:pt x="40" y="162"/>
                  <a:pt x="39" y="162"/>
                  <a:pt x="39" y="161"/>
                </a:cubicBezTo>
                <a:cubicBezTo>
                  <a:pt x="39" y="161"/>
                  <a:pt x="39" y="161"/>
                  <a:pt x="39" y="161"/>
                </a:cubicBezTo>
                <a:cubicBezTo>
                  <a:pt x="39" y="161"/>
                  <a:pt x="39" y="161"/>
                  <a:pt x="39" y="161"/>
                </a:cubicBezTo>
                <a:cubicBezTo>
                  <a:pt x="39" y="161"/>
                  <a:pt x="39" y="161"/>
                  <a:pt x="39" y="161"/>
                </a:cubicBezTo>
                <a:cubicBezTo>
                  <a:pt x="40" y="162"/>
                  <a:pt x="40" y="162"/>
                  <a:pt x="40" y="162"/>
                </a:cubicBezTo>
                <a:cubicBezTo>
                  <a:pt x="40" y="162"/>
                  <a:pt x="39" y="161"/>
                  <a:pt x="39" y="161"/>
                </a:cubicBezTo>
                <a:cubicBezTo>
                  <a:pt x="40" y="162"/>
                  <a:pt x="40" y="162"/>
                  <a:pt x="40" y="162"/>
                </a:cubicBezTo>
                <a:cubicBezTo>
                  <a:pt x="40" y="161"/>
                  <a:pt x="39" y="161"/>
                  <a:pt x="39" y="161"/>
                </a:cubicBezTo>
                <a:cubicBezTo>
                  <a:pt x="39" y="161"/>
                  <a:pt x="39" y="161"/>
                  <a:pt x="39" y="161"/>
                </a:cubicBezTo>
                <a:cubicBezTo>
                  <a:pt x="39" y="161"/>
                  <a:pt x="39" y="161"/>
                  <a:pt x="39" y="161"/>
                </a:cubicBezTo>
                <a:cubicBezTo>
                  <a:pt x="39" y="161"/>
                  <a:pt x="39" y="161"/>
                  <a:pt x="39" y="161"/>
                </a:cubicBezTo>
                <a:cubicBezTo>
                  <a:pt x="39" y="160"/>
                  <a:pt x="40" y="162"/>
                  <a:pt x="40" y="161"/>
                </a:cubicBezTo>
                <a:cubicBezTo>
                  <a:pt x="40" y="161"/>
                  <a:pt x="39" y="160"/>
                  <a:pt x="39" y="161"/>
                </a:cubicBezTo>
                <a:cubicBezTo>
                  <a:pt x="39" y="160"/>
                  <a:pt x="40" y="161"/>
                  <a:pt x="39" y="161"/>
                </a:cubicBezTo>
                <a:cubicBezTo>
                  <a:pt x="40" y="161"/>
                  <a:pt x="40" y="161"/>
                  <a:pt x="40" y="161"/>
                </a:cubicBezTo>
                <a:cubicBezTo>
                  <a:pt x="40" y="161"/>
                  <a:pt x="40" y="161"/>
                  <a:pt x="40" y="161"/>
                </a:cubicBezTo>
                <a:cubicBezTo>
                  <a:pt x="40" y="161"/>
                  <a:pt x="40" y="161"/>
                  <a:pt x="40" y="161"/>
                </a:cubicBezTo>
                <a:cubicBezTo>
                  <a:pt x="39" y="160"/>
                  <a:pt x="40" y="161"/>
                  <a:pt x="40" y="160"/>
                </a:cubicBezTo>
                <a:cubicBezTo>
                  <a:pt x="40" y="161"/>
                  <a:pt x="40" y="160"/>
                  <a:pt x="40" y="161"/>
                </a:cubicBezTo>
                <a:cubicBezTo>
                  <a:pt x="40" y="161"/>
                  <a:pt x="40" y="161"/>
                  <a:pt x="40" y="161"/>
                </a:cubicBezTo>
                <a:cubicBezTo>
                  <a:pt x="41" y="161"/>
                  <a:pt x="40" y="161"/>
                  <a:pt x="40" y="161"/>
                </a:cubicBezTo>
                <a:cubicBezTo>
                  <a:pt x="41" y="161"/>
                  <a:pt x="41" y="161"/>
                  <a:pt x="41" y="162"/>
                </a:cubicBezTo>
                <a:cubicBezTo>
                  <a:pt x="41" y="162"/>
                  <a:pt x="41" y="161"/>
                  <a:pt x="40" y="161"/>
                </a:cubicBezTo>
                <a:cubicBezTo>
                  <a:pt x="40" y="161"/>
                  <a:pt x="40" y="161"/>
                  <a:pt x="40" y="161"/>
                </a:cubicBezTo>
                <a:cubicBezTo>
                  <a:pt x="40" y="161"/>
                  <a:pt x="40" y="161"/>
                  <a:pt x="40" y="161"/>
                </a:cubicBezTo>
                <a:cubicBezTo>
                  <a:pt x="40" y="161"/>
                  <a:pt x="40" y="160"/>
                  <a:pt x="40" y="161"/>
                </a:cubicBezTo>
                <a:cubicBezTo>
                  <a:pt x="40" y="161"/>
                  <a:pt x="40" y="161"/>
                  <a:pt x="40" y="161"/>
                </a:cubicBezTo>
                <a:cubicBezTo>
                  <a:pt x="40" y="161"/>
                  <a:pt x="41" y="161"/>
                  <a:pt x="41" y="161"/>
                </a:cubicBezTo>
                <a:cubicBezTo>
                  <a:pt x="41" y="161"/>
                  <a:pt x="41" y="161"/>
                  <a:pt x="41" y="161"/>
                </a:cubicBezTo>
                <a:cubicBezTo>
                  <a:pt x="41" y="161"/>
                  <a:pt x="41" y="161"/>
                  <a:pt x="40" y="160"/>
                </a:cubicBezTo>
                <a:cubicBezTo>
                  <a:pt x="41" y="161"/>
                  <a:pt x="40" y="160"/>
                  <a:pt x="41" y="160"/>
                </a:cubicBezTo>
                <a:cubicBezTo>
                  <a:pt x="41" y="161"/>
                  <a:pt x="41" y="161"/>
                  <a:pt x="41" y="161"/>
                </a:cubicBezTo>
                <a:cubicBezTo>
                  <a:pt x="41" y="161"/>
                  <a:pt x="41" y="161"/>
                  <a:pt x="41" y="161"/>
                </a:cubicBezTo>
                <a:cubicBezTo>
                  <a:pt x="41" y="161"/>
                  <a:pt x="41" y="161"/>
                  <a:pt x="41" y="161"/>
                </a:cubicBezTo>
                <a:cubicBezTo>
                  <a:pt x="41" y="160"/>
                  <a:pt x="41" y="160"/>
                  <a:pt x="41" y="160"/>
                </a:cubicBezTo>
                <a:cubicBezTo>
                  <a:pt x="41" y="160"/>
                  <a:pt x="41" y="160"/>
                  <a:pt x="41" y="160"/>
                </a:cubicBezTo>
                <a:cubicBezTo>
                  <a:pt x="41" y="160"/>
                  <a:pt x="41" y="160"/>
                  <a:pt x="41" y="160"/>
                </a:cubicBezTo>
                <a:cubicBezTo>
                  <a:pt x="41" y="160"/>
                  <a:pt x="41" y="160"/>
                  <a:pt x="41" y="160"/>
                </a:cubicBezTo>
                <a:cubicBezTo>
                  <a:pt x="41" y="160"/>
                  <a:pt x="41" y="160"/>
                  <a:pt x="41" y="160"/>
                </a:cubicBezTo>
                <a:cubicBezTo>
                  <a:pt x="41" y="160"/>
                  <a:pt x="41" y="160"/>
                  <a:pt x="41" y="160"/>
                </a:cubicBezTo>
                <a:cubicBezTo>
                  <a:pt x="41" y="159"/>
                  <a:pt x="41" y="159"/>
                  <a:pt x="41" y="159"/>
                </a:cubicBezTo>
                <a:cubicBezTo>
                  <a:pt x="41" y="159"/>
                  <a:pt x="41" y="159"/>
                  <a:pt x="41" y="159"/>
                </a:cubicBezTo>
                <a:cubicBezTo>
                  <a:pt x="41" y="159"/>
                  <a:pt x="41" y="159"/>
                  <a:pt x="41" y="159"/>
                </a:cubicBezTo>
                <a:cubicBezTo>
                  <a:pt x="41" y="159"/>
                  <a:pt x="41" y="159"/>
                  <a:pt x="41" y="159"/>
                </a:cubicBezTo>
                <a:cubicBezTo>
                  <a:pt x="41" y="159"/>
                  <a:pt x="41" y="159"/>
                  <a:pt x="42" y="159"/>
                </a:cubicBezTo>
                <a:cubicBezTo>
                  <a:pt x="41" y="159"/>
                  <a:pt x="41" y="159"/>
                  <a:pt x="41" y="159"/>
                </a:cubicBezTo>
                <a:cubicBezTo>
                  <a:pt x="42" y="159"/>
                  <a:pt x="42" y="159"/>
                  <a:pt x="42" y="159"/>
                </a:cubicBezTo>
                <a:cubicBezTo>
                  <a:pt x="42" y="159"/>
                  <a:pt x="41" y="159"/>
                  <a:pt x="41" y="159"/>
                </a:cubicBezTo>
                <a:cubicBezTo>
                  <a:pt x="42" y="160"/>
                  <a:pt x="41" y="159"/>
                  <a:pt x="42" y="159"/>
                </a:cubicBezTo>
                <a:cubicBezTo>
                  <a:pt x="42" y="159"/>
                  <a:pt x="42" y="159"/>
                  <a:pt x="42" y="159"/>
                </a:cubicBezTo>
                <a:cubicBezTo>
                  <a:pt x="42" y="159"/>
                  <a:pt x="42" y="159"/>
                  <a:pt x="42" y="159"/>
                </a:cubicBezTo>
                <a:cubicBezTo>
                  <a:pt x="41" y="159"/>
                  <a:pt x="41" y="159"/>
                  <a:pt x="41" y="159"/>
                </a:cubicBezTo>
                <a:cubicBezTo>
                  <a:pt x="42" y="159"/>
                  <a:pt x="42" y="159"/>
                  <a:pt x="42" y="159"/>
                </a:cubicBezTo>
                <a:cubicBezTo>
                  <a:pt x="42" y="159"/>
                  <a:pt x="42" y="159"/>
                  <a:pt x="42" y="159"/>
                </a:cubicBezTo>
                <a:cubicBezTo>
                  <a:pt x="42" y="159"/>
                  <a:pt x="42" y="159"/>
                  <a:pt x="42" y="159"/>
                </a:cubicBezTo>
                <a:cubicBezTo>
                  <a:pt x="42" y="159"/>
                  <a:pt x="42" y="159"/>
                  <a:pt x="42" y="159"/>
                </a:cubicBezTo>
                <a:cubicBezTo>
                  <a:pt x="42" y="158"/>
                  <a:pt x="43" y="159"/>
                  <a:pt x="43" y="159"/>
                </a:cubicBezTo>
                <a:cubicBezTo>
                  <a:pt x="43" y="159"/>
                  <a:pt x="44" y="160"/>
                  <a:pt x="45" y="160"/>
                </a:cubicBezTo>
                <a:cubicBezTo>
                  <a:pt x="45" y="160"/>
                  <a:pt x="45" y="160"/>
                  <a:pt x="45" y="160"/>
                </a:cubicBezTo>
                <a:cubicBezTo>
                  <a:pt x="45" y="161"/>
                  <a:pt x="45" y="160"/>
                  <a:pt x="45" y="161"/>
                </a:cubicBezTo>
                <a:cubicBezTo>
                  <a:pt x="45" y="160"/>
                  <a:pt x="45" y="160"/>
                  <a:pt x="45" y="160"/>
                </a:cubicBezTo>
                <a:cubicBezTo>
                  <a:pt x="45" y="161"/>
                  <a:pt x="45" y="161"/>
                  <a:pt x="45" y="161"/>
                </a:cubicBezTo>
                <a:cubicBezTo>
                  <a:pt x="45" y="161"/>
                  <a:pt x="45" y="161"/>
                  <a:pt x="45" y="161"/>
                </a:cubicBezTo>
                <a:cubicBezTo>
                  <a:pt x="44" y="160"/>
                  <a:pt x="45" y="162"/>
                  <a:pt x="44" y="161"/>
                </a:cubicBezTo>
                <a:cubicBezTo>
                  <a:pt x="44" y="161"/>
                  <a:pt x="44" y="162"/>
                  <a:pt x="44" y="162"/>
                </a:cubicBezTo>
                <a:cubicBezTo>
                  <a:pt x="44" y="161"/>
                  <a:pt x="44" y="162"/>
                  <a:pt x="45" y="162"/>
                </a:cubicBezTo>
                <a:cubicBezTo>
                  <a:pt x="44" y="162"/>
                  <a:pt x="44" y="162"/>
                  <a:pt x="44" y="162"/>
                </a:cubicBezTo>
                <a:cubicBezTo>
                  <a:pt x="44" y="162"/>
                  <a:pt x="44" y="162"/>
                  <a:pt x="44" y="162"/>
                </a:cubicBezTo>
                <a:cubicBezTo>
                  <a:pt x="44" y="162"/>
                  <a:pt x="44" y="162"/>
                  <a:pt x="44" y="162"/>
                </a:cubicBezTo>
                <a:cubicBezTo>
                  <a:pt x="44" y="162"/>
                  <a:pt x="43" y="162"/>
                  <a:pt x="43" y="162"/>
                </a:cubicBezTo>
                <a:cubicBezTo>
                  <a:pt x="44" y="162"/>
                  <a:pt x="43" y="162"/>
                  <a:pt x="44" y="163"/>
                </a:cubicBezTo>
                <a:cubicBezTo>
                  <a:pt x="43" y="162"/>
                  <a:pt x="44" y="163"/>
                  <a:pt x="43" y="162"/>
                </a:cubicBezTo>
                <a:cubicBezTo>
                  <a:pt x="43" y="162"/>
                  <a:pt x="43" y="162"/>
                  <a:pt x="43" y="162"/>
                </a:cubicBezTo>
                <a:cubicBezTo>
                  <a:pt x="43" y="162"/>
                  <a:pt x="43" y="162"/>
                  <a:pt x="43" y="163"/>
                </a:cubicBezTo>
                <a:cubicBezTo>
                  <a:pt x="43" y="162"/>
                  <a:pt x="43" y="163"/>
                  <a:pt x="42" y="162"/>
                </a:cubicBezTo>
                <a:cubicBezTo>
                  <a:pt x="43" y="163"/>
                  <a:pt x="43" y="163"/>
                  <a:pt x="43" y="163"/>
                </a:cubicBezTo>
                <a:cubicBezTo>
                  <a:pt x="43" y="163"/>
                  <a:pt x="43" y="163"/>
                  <a:pt x="43" y="163"/>
                </a:cubicBezTo>
                <a:cubicBezTo>
                  <a:pt x="43" y="163"/>
                  <a:pt x="43" y="163"/>
                  <a:pt x="43" y="163"/>
                </a:cubicBezTo>
                <a:cubicBezTo>
                  <a:pt x="43" y="163"/>
                  <a:pt x="43" y="163"/>
                  <a:pt x="43" y="163"/>
                </a:cubicBezTo>
                <a:cubicBezTo>
                  <a:pt x="43" y="163"/>
                  <a:pt x="43" y="163"/>
                  <a:pt x="43" y="163"/>
                </a:cubicBezTo>
                <a:cubicBezTo>
                  <a:pt x="43" y="163"/>
                  <a:pt x="43" y="163"/>
                  <a:pt x="43" y="164"/>
                </a:cubicBezTo>
                <a:cubicBezTo>
                  <a:pt x="43" y="164"/>
                  <a:pt x="43" y="164"/>
                  <a:pt x="43" y="164"/>
                </a:cubicBezTo>
                <a:cubicBezTo>
                  <a:pt x="43" y="164"/>
                  <a:pt x="43" y="164"/>
                  <a:pt x="43" y="164"/>
                </a:cubicBezTo>
                <a:cubicBezTo>
                  <a:pt x="43" y="164"/>
                  <a:pt x="43" y="163"/>
                  <a:pt x="43" y="163"/>
                </a:cubicBezTo>
                <a:cubicBezTo>
                  <a:pt x="43" y="163"/>
                  <a:pt x="43" y="164"/>
                  <a:pt x="43" y="163"/>
                </a:cubicBezTo>
                <a:cubicBezTo>
                  <a:pt x="43" y="163"/>
                  <a:pt x="43" y="163"/>
                  <a:pt x="42" y="163"/>
                </a:cubicBezTo>
                <a:cubicBezTo>
                  <a:pt x="42" y="163"/>
                  <a:pt x="42" y="163"/>
                  <a:pt x="42" y="163"/>
                </a:cubicBezTo>
                <a:cubicBezTo>
                  <a:pt x="43" y="164"/>
                  <a:pt x="43" y="164"/>
                  <a:pt x="43" y="164"/>
                </a:cubicBezTo>
                <a:cubicBezTo>
                  <a:pt x="43" y="164"/>
                  <a:pt x="42" y="164"/>
                  <a:pt x="42" y="164"/>
                </a:cubicBezTo>
                <a:cubicBezTo>
                  <a:pt x="42" y="163"/>
                  <a:pt x="42" y="164"/>
                  <a:pt x="41" y="163"/>
                </a:cubicBezTo>
                <a:cubicBezTo>
                  <a:pt x="41" y="163"/>
                  <a:pt x="41" y="163"/>
                  <a:pt x="41" y="163"/>
                </a:cubicBezTo>
                <a:cubicBezTo>
                  <a:pt x="41" y="163"/>
                  <a:pt x="41" y="163"/>
                  <a:pt x="41" y="163"/>
                </a:cubicBezTo>
                <a:cubicBezTo>
                  <a:pt x="41" y="163"/>
                  <a:pt x="41" y="164"/>
                  <a:pt x="42" y="164"/>
                </a:cubicBezTo>
                <a:cubicBezTo>
                  <a:pt x="42" y="164"/>
                  <a:pt x="42" y="164"/>
                  <a:pt x="42" y="164"/>
                </a:cubicBezTo>
                <a:cubicBezTo>
                  <a:pt x="43" y="165"/>
                  <a:pt x="42" y="164"/>
                  <a:pt x="42" y="165"/>
                </a:cubicBezTo>
                <a:cubicBezTo>
                  <a:pt x="42" y="165"/>
                  <a:pt x="42" y="165"/>
                  <a:pt x="42" y="165"/>
                </a:cubicBezTo>
                <a:cubicBezTo>
                  <a:pt x="42" y="165"/>
                  <a:pt x="41" y="164"/>
                  <a:pt x="41" y="165"/>
                </a:cubicBezTo>
                <a:cubicBezTo>
                  <a:pt x="41" y="164"/>
                  <a:pt x="41" y="164"/>
                  <a:pt x="41" y="164"/>
                </a:cubicBezTo>
                <a:cubicBezTo>
                  <a:pt x="41" y="165"/>
                  <a:pt x="41" y="165"/>
                  <a:pt x="41" y="165"/>
                </a:cubicBezTo>
                <a:cubicBezTo>
                  <a:pt x="41" y="165"/>
                  <a:pt x="41" y="165"/>
                  <a:pt x="41" y="165"/>
                </a:cubicBezTo>
                <a:cubicBezTo>
                  <a:pt x="41" y="165"/>
                  <a:pt x="41" y="165"/>
                  <a:pt x="41" y="165"/>
                </a:cubicBezTo>
                <a:cubicBezTo>
                  <a:pt x="41" y="165"/>
                  <a:pt x="41" y="165"/>
                  <a:pt x="41" y="165"/>
                </a:cubicBezTo>
                <a:cubicBezTo>
                  <a:pt x="41" y="165"/>
                  <a:pt x="41" y="165"/>
                  <a:pt x="41" y="165"/>
                </a:cubicBezTo>
                <a:cubicBezTo>
                  <a:pt x="40" y="164"/>
                  <a:pt x="42" y="166"/>
                  <a:pt x="40" y="165"/>
                </a:cubicBezTo>
                <a:cubicBezTo>
                  <a:pt x="41" y="165"/>
                  <a:pt x="41" y="165"/>
                  <a:pt x="41" y="166"/>
                </a:cubicBezTo>
                <a:cubicBezTo>
                  <a:pt x="41" y="166"/>
                  <a:pt x="41" y="166"/>
                  <a:pt x="41" y="166"/>
                </a:cubicBezTo>
                <a:cubicBezTo>
                  <a:pt x="41" y="166"/>
                  <a:pt x="40" y="165"/>
                  <a:pt x="40" y="166"/>
                </a:cubicBezTo>
                <a:cubicBezTo>
                  <a:pt x="40" y="166"/>
                  <a:pt x="41" y="166"/>
                  <a:pt x="41" y="166"/>
                </a:cubicBezTo>
                <a:cubicBezTo>
                  <a:pt x="40" y="166"/>
                  <a:pt x="41" y="167"/>
                  <a:pt x="41" y="167"/>
                </a:cubicBezTo>
                <a:cubicBezTo>
                  <a:pt x="41" y="167"/>
                  <a:pt x="40" y="166"/>
                  <a:pt x="40" y="166"/>
                </a:cubicBezTo>
                <a:cubicBezTo>
                  <a:pt x="40" y="166"/>
                  <a:pt x="41" y="167"/>
                  <a:pt x="41" y="167"/>
                </a:cubicBezTo>
                <a:cubicBezTo>
                  <a:pt x="41" y="167"/>
                  <a:pt x="41" y="167"/>
                  <a:pt x="41" y="166"/>
                </a:cubicBezTo>
                <a:cubicBezTo>
                  <a:pt x="40" y="166"/>
                  <a:pt x="39" y="165"/>
                  <a:pt x="39" y="165"/>
                </a:cubicBezTo>
                <a:cubicBezTo>
                  <a:pt x="40" y="166"/>
                  <a:pt x="40" y="166"/>
                  <a:pt x="40" y="166"/>
                </a:cubicBezTo>
                <a:cubicBezTo>
                  <a:pt x="40" y="166"/>
                  <a:pt x="39" y="165"/>
                  <a:pt x="39" y="166"/>
                </a:cubicBezTo>
                <a:cubicBezTo>
                  <a:pt x="40" y="166"/>
                  <a:pt x="40" y="166"/>
                  <a:pt x="40" y="166"/>
                </a:cubicBezTo>
                <a:cubicBezTo>
                  <a:pt x="39" y="166"/>
                  <a:pt x="40" y="166"/>
                  <a:pt x="39" y="166"/>
                </a:cubicBezTo>
                <a:cubicBezTo>
                  <a:pt x="39" y="166"/>
                  <a:pt x="39" y="166"/>
                  <a:pt x="39" y="166"/>
                </a:cubicBezTo>
                <a:cubicBezTo>
                  <a:pt x="39" y="166"/>
                  <a:pt x="39" y="166"/>
                  <a:pt x="39" y="166"/>
                </a:cubicBezTo>
                <a:cubicBezTo>
                  <a:pt x="39" y="166"/>
                  <a:pt x="39" y="166"/>
                  <a:pt x="39" y="166"/>
                </a:cubicBezTo>
                <a:cubicBezTo>
                  <a:pt x="39" y="166"/>
                  <a:pt x="39" y="166"/>
                  <a:pt x="39" y="166"/>
                </a:cubicBezTo>
                <a:cubicBezTo>
                  <a:pt x="39" y="166"/>
                  <a:pt x="39" y="166"/>
                  <a:pt x="39" y="166"/>
                </a:cubicBezTo>
                <a:cubicBezTo>
                  <a:pt x="40" y="167"/>
                  <a:pt x="39" y="167"/>
                  <a:pt x="39" y="167"/>
                </a:cubicBezTo>
                <a:cubicBezTo>
                  <a:pt x="39" y="167"/>
                  <a:pt x="39" y="166"/>
                  <a:pt x="39" y="166"/>
                </a:cubicBezTo>
                <a:cubicBezTo>
                  <a:pt x="39" y="167"/>
                  <a:pt x="39" y="167"/>
                  <a:pt x="39" y="166"/>
                </a:cubicBezTo>
                <a:cubicBezTo>
                  <a:pt x="39" y="167"/>
                  <a:pt x="40" y="168"/>
                  <a:pt x="40" y="168"/>
                </a:cubicBezTo>
                <a:cubicBezTo>
                  <a:pt x="40" y="168"/>
                  <a:pt x="40" y="168"/>
                  <a:pt x="40" y="167"/>
                </a:cubicBezTo>
                <a:cubicBezTo>
                  <a:pt x="40" y="167"/>
                  <a:pt x="40" y="168"/>
                  <a:pt x="40" y="168"/>
                </a:cubicBezTo>
                <a:cubicBezTo>
                  <a:pt x="40" y="167"/>
                  <a:pt x="39" y="167"/>
                  <a:pt x="39" y="167"/>
                </a:cubicBezTo>
                <a:cubicBezTo>
                  <a:pt x="40" y="168"/>
                  <a:pt x="39" y="167"/>
                  <a:pt x="39" y="168"/>
                </a:cubicBezTo>
                <a:cubicBezTo>
                  <a:pt x="39" y="167"/>
                  <a:pt x="39" y="167"/>
                  <a:pt x="39" y="167"/>
                </a:cubicBezTo>
                <a:cubicBezTo>
                  <a:pt x="39" y="168"/>
                  <a:pt x="38" y="167"/>
                  <a:pt x="39" y="167"/>
                </a:cubicBezTo>
                <a:cubicBezTo>
                  <a:pt x="38" y="167"/>
                  <a:pt x="39" y="168"/>
                  <a:pt x="38" y="167"/>
                </a:cubicBezTo>
                <a:cubicBezTo>
                  <a:pt x="38" y="167"/>
                  <a:pt x="38" y="167"/>
                  <a:pt x="38" y="167"/>
                </a:cubicBezTo>
                <a:cubicBezTo>
                  <a:pt x="38" y="167"/>
                  <a:pt x="38" y="167"/>
                  <a:pt x="38" y="167"/>
                </a:cubicBezTo>
                <a:cubicBezTo>
                  <a:pt x="38" y="168"/>
                  <a:pt x="38" y="167"/>
                  <a:pt x="38" y="168"/>
                </a:cubicBezTo>
                <a:cubicBezTo>
                  <a:pt x="38" y="168"/>
                  <a:pt x="38" y="167"/>
                  <a:pt x="38" y="167"/>
                </a:cubicBezTo>
                <a:cubicBezTo>
                  <a:pt x="38" y="168"/>
                  <a:pt x="38" y="168"/>
                  <a:pt x="38" y="168"/>
                </a:cubicBezTo>
                <a:cubicBezTo>
                  <a:pt x="38" y="167"/>
                  <a:pt x="38" y="167"/>
                  <a:pt x="38" y="167"/>
                </a:cubicBezTo>
                <a:cubicBezTo>
                  <a:pt x="38" y="168"/>
                  <a:pt x="38" y="168"/>
                  <a:pt x="38" y="168"/>
                </a:cubicBezTo>
                <a:cubicBezTo>
                  <a:pt x="38" y="168"/>
                  <a:pt x="38" y="168"/>
                  <a:pt x="38" y="167"/>
                </a:cubicBezTo>
                <a:cubicBezTo>
                  <a:pt x="38" y="168"/>
                  <a:pt x="38" y="168"/>
                  <a:pt x="38" y="168"/>
                </a:cubicBezTo>
                <a:cubicBezTo>
                  <a:pt x="38" y="168"/>
                  <a:pt x="38" y="169"/>
                  <a:pt x="38" y="168"/>
                </a:cubicBezTo>
                <a:cubicBezTo>
                  <a:pt x="38" y="168"/>
                  <a:pt x="38" y="168"/>
                  <a:pt x="38" y="168"/>
                </a:cubicBezTo>
                <a:cubicBezTo>
                  <a:pt x="38" y="169"/>
                  <a:pt x="38" y="169"/>
                  <a:pt x="38" y="169"/>
                </a:cubicBezTo>
                <a:cubicBezTo>
                  <a:pt x="38" y="169"/>
                  <a:pt x="38" y="169"/>
                  <a:pt x="38" y="169"/>
                </a:cubicBezTo>
                <a:cubicBezTo>
                  <a:pt x="38" y="168"/>
                  <a:pt x="38" y="168"/>
                  <a:pt x="38" y="168"/>
                </a:cubicBezTo>
                <a:cubicBezTo>
                  <a:pt x="38" y="169"/>
                  <a:pt x="38" y="169"/>
                  <a:pt x="38" y="169"/>
                </a:cubicBezTo>
                <a:cubicBezTo>
                  <a:pt x="38" y="169"/>
                  <a:pt x="38" y="169"/>
                  <a:pt x="38" y="169"/>
                </a:cubicBezTo>
                <a:cubicBezTo>
                  <a:pt x="38" y="169"/>
                  <a:pt x="38" y="169"/>
                  <a:pt x="38" y="169"/>
                </a:cubicBezTo>
                <a:cubicBezTo>
                  <a:pt x="38" y="169"/>
                  <a:pt x="38" y="169"/>
                  <a:pt x="38" y="169"/>
                </a:cubicBezTo>
                <a:cubicBezTo>
                  <a:pt x="38" y="169"/>
                  <a:pt x="38" y="169"/>
                  <a:pt x="38" y="169"/>
                </a:cubicBezTo>
                <a:cubicBezTo>
                  <a:pt x="38" y="169"/>
                  <a:pt x="38" y="169"/>
                  <a:pt x="38" y="169"/>
                </a:cubicBezTo>
                <a:cubicBezTo>
                  <a:pt x="37" y="168"/>
                  <a:pt x="38" y="170"/>
                  <a:pt x="38" y="169"/>
                </a:cubicBezTo>
                <a:cubicBezTo>
                  <a:pt x="38" y="169"/>
                  <a:pt x="38" y="169"/>
                  <a:pt x="38" y="169"/>
                </a:cubicBezTo>
                <a:cubicBezTo>
                  <a:pt x="38" y="169"/>
                  <a:pt x="37" y="169"/>
                  <a:pt x="37" y="169"/>
                </a:cubicBezTo>
                <a:cubicBezTo>
                  <a:pt x="38" y="169"/>
                  <a:pt x="38" y="169"/>
                  <a:pt x="38" y="169"/>
                </a:cubicBezTo>
                <a:cubicBezTo>
                  <a:pt x="38" y="169"/>
                  <a:pt x="38" y="170"/>
                  <a:pt x="38" y="170"/>
                </a:cubicBezTo>
                <a:cubicBezTo>
                  <a:pt x="38" y="170"/>
                  <a:pt x="38" y="170"/>
                  <a:pt x="38" y="170"/>
                </a:cubicBezTo>
                <a:cubicBezTo>
                  <a:pt x="38" y="170"/>
                  <a:pt x="38" y="171"/>
                  <a:pt x="37" y="170"/>
                </a:cubicBezTo>
                <a:cubicBezTo>
                  <a:pt x="38" y="170"/>
                  <a:pt x="37" y="170"/>
                  <a:pt x="37" y="170"/>
                </a:cubicBezTo>
                <a:cubicBezTo>
                  <a:pt x="37" y="170"/>
                  <a:pt x="37" y="170"/>
                  <a:pt x="37" y="170"/>
                </a:cubicBezTo>
                <a:cubicBezTo>
                  <a:pt x="37" y="170"/>
                  <a:pt x="37" y="170"/>
                  <a:pt x="37" y="170"/>
                </a:cubicBezTo>
                <a:cubicBezTo>
                  <a:pt x="36" y="169"/>
                  <a:pt x="37" y="170"/>
                  <a:pt x="37" y="170"/>
                </a:cubicBezTo>
                <a:cubicBezTo>
                  <a:pt x="37" y="170"/>
                  <a:pt x="37" y="170"/>
                  <a:pt x="37" y="170"/>
                </a:cubicBezTo>
                <a:cubicBezTo>
                  <a:pt x="37" y="170"/>
                  <a:pt x="37" y="170"/>
                  <a:pt x="37" y="170"/>
                </a:cubicBezTo>
                <a:cubicBezTo>
                  <a:pt x="36" y="170"/>
                  <a:pt x="37" y="171"/>
                  <a:pt x="37" y="170"/>
                </a:cubicBezTo>
                <a:cubicBezTo>
                  <a:pt x="37" y="171"/>
                  <a:pt x="37" y="171"/>
                  <a:pt x="36" y="170"/>
                </a:cubicBezTo>
                <a:cubicBezTo>
                  <a:pt x="36" y="170"/>
                  <a:pt x="36" y="170"/>
                  <a:pt x="36" y="170"/>
                </a:cubicBezTo>
                <a:cubicBezTo>
                  <a:pt x="36" y="170"/>
                  <a:pt x="36" y="170"/>
                  <a:pt x="36" y="170"/>
                </a:cubicBezTo>
                <a:cubicBezTo>
                  <a:pt x="36" y="170"/>
                  <a:pt x="36" y="170"/>
                  <a:pt x="36" y="170"/>
                </a:cubicBezTo>
                <a:cubicBezTo>
                  <a:pt x="36" y="170"/>
                  <a:pt x="36" y="170"/>
                  <a:pt x="36" y="170"/>
                </a:cubicBezTo>
                <a:cubicBezTo>
                  <a:pt x="36" y="170"/>
                  <a:pt x="36" y="170"/>
                  <a:pt x="36" y="170"/>
                </a:cubicBezTo>
                <a:cubicBezTo>
                  <a:pt x="36" y="170"/>
                  <a:pt x="36" y="170"/>
                  <a:pt x="36" y="171"/>
                </a:cubicBezTo>
                <a:cubicBezTo>
                  <a:pt x="36" y="171"/>
                  <a:pt x="36" y="171"/>
                  <a:pt x="36" y="171"/>
                </a:cubicBezTo>
                <a:cubicBezTo>
                  <a:pt x="36" y="171"/>
                  <a:pt x="36" y="171"/>
                  <a:pt x="36" y="171"/>
                </a:cubicBezTo>
                <a:cubicBezTo>
                  <a:pt x="36" y="171"/>
                  <a:pt x="36" y="171"/>
                  <a:pt x="36" y="171"/>
                </a:cubicBezTo>
                <a:cubicBezTo>
                  <a:pt x="36" y="171"/>
                  <a:pt x="36" y="171"/>
                  <a:pt x="36" y="171"/>
                </a:cubicBezTo>
                <a:cubicBezTo>
                  <a:pt x="36" y="171"/>
                  <a:pt x="36" y="171"/>
                  <a:pt x="36" y="171"/>
                </a:cubicBezTo>
                <a:cubicBezTo>
                  <a:pt x="36" y="170"/>
                  <a:pt x="36" y="171"/>
                  <a:pt x="36" y="170"/>
                </a:cubicBezTo>
                <a:cubicBezTo>
                  <a:pt x="36" y="171"/>
                  <a:pt x="36" y="170"/>
                  <a:pt x="36" y="171"/>
                </a:cubicBezTo>
                <a:cubicBezTo>
                  <a:pt x="36" y="170"/>
                  <a:pt x="36" y="171"/>
                  <a:pt x="36" y="171"/>
                </a:cubicBezTo>
                <a:cubicBezTo>
                  <a:pt x="36" y="171"/>
                  <a:pt x="35" y="170"/>
                  <a:pt x="35" y="170"/>
                </a:cubicBezTo>
                <a:cubicBezTo>
                  <a:pt x="35" y="170"/>
                  <a:pt x="35" y="170"/>
                  <a:pt x="35" y="170"/>
                </a:cubicBezTo>
                <a:cubicBezTo>
                  <a:pt x="35" y="169"/>
                  <a:pt x="35" y="170"/>
                  <a:pt x="35" y="169"/>
                </a:cubicBezTo>
                <a:cubicBezTo>
                  <a:pt x="35" y="170"/>
                  <a:pt x="35" y="169"/>
                  <a:pt x="35" y="169"/>
                </a:cubicBezTo>
                <a:cubicBezTo>
                  <a:pt x="35" y="170"/>
                  <a:pt x="35" y="170"/>
                  <a:pt x="35" y="170"/>
                </a:cubicBezTo>
                <a:cubicBezTo>
                  <a:pt x="36" y="170"/>
                  <a:pt x="35" y="170"/>
                  <a:pt x="35" y="169"/>
                </a:cubicBezTo>
                <a:cubicBezTo>
                  <a:pt x="35" y="169"/>
                  <a:pt x="35" y="169"/>
                  <a:pt x="35" y="169"/>
                </a:cubicBezTo>
                <a:cubicBezTo>
                  <a:pt x="35" y="169"/>
                  <a:pt x="35" y="169"/>
                  <a:pt x="35" y="169"/>
                </a:cubicBezTo>
                <a:cubicBezTo>
                  <a:pt x="35" y="169"/>
                  <a:pt x="34" y="168"/>
                  <a:pt x="34" y="168"/>
                </a:cubicBezTo>
                <a:cubicBezTo>
                  <a:pt x="35" y="169"/>
                  <a:pt x="35" y="168"/>
                  <a:pt x="35" y="168"/>
                </a:cubicBezTo>
                <a:cubicBezTo>
                  <a:pt x="35" y="168"/>
                  <a:pt x="35" y="168"/>
                  <a:pt x="35" y="169"/>
                </a:cubicBezTo>
                <a:cubicBezTo>
                  <a:pt x="35" y="169"/>
                  <a:pt x="35" y="169"/>
                  <a:pt x="35" y="169"/>
                </a:cubicBezTo>
                <a:cubicBezTo>
                  <a:pt x="35" y="169"/>
                  <a:pt x="35" y="168"/>
                  <a:pt x="35" y="169"/>
                </a:cubicBezTo>
                <a:cubicBezTo>
                  <a:pt x="35" y="169"/>
                  <a:pt x="36" y="169"/>
                  <a:pt x="36" y="170"/>
                </a:cubicBezTo>
                <a:cubicBezTo>
                  <a:pt x="36" y="170"/>
                  <a:pt x="35" y="169"/>
                  <a:pt x="36" y="169"/>
                </a:cubicBezTo>
                <a:cubicBezTo>
                  <a:pt x="36" y="169"/>
                  <a:pt x="36" y="169"/>
                  <a:pt x="36" y="169"/>
                </a:cubicBezTo>
                <a:cubicBezTo>
                  <a:pt x="36" y="169"/>
                  <a:pt x="35" y="168"/>
                  <a:pt x="35" y="167"/>
                </a:cubicBezTo>
                <a:cubicBezTo>
                  <a:pt x="35" y="168"/>
                  <a:pt x="35" y="168"/>
                  <a:pt x="35" y="168"/>
                </a:cubicBezTo>
                <a:cubicBezTo>
                  <a:pt x="35" y="167"/>
                  <a:pt x="35" y="167"/>
                  <a:pt x="34" y="167"/>
                </a:cubicBezTo>
                <a:cubicBezTo>
                  <a:pt x="35" y="167"/>
                  <a:pt x="34" y="167"/>
                  <a:pt x="35" y="168"/>
                </a:cubicBezTo>
                <a:cubicBezTo>
                  <a:pt x="35" y="167"/>
                  <a:pt x="35" y="167"/>
                  <a:pt x="35" y="167"/>
                </a:cubicBezTo>
                <a:cubicBezTo>
                  <a:pt x="35" y="167"/>
                  <a:pt x="35" y="168"/>
                  <a:pt x="35" y="168"/>
                </a:cubicBezTo>
                <a:cubicBezTo>
                  <a:pt x="35" y="168"/>
                  <a:pt x="35" y="168"/>
                  <a:pt x="36" y="168"/>
                </a:cubicBezTo>
                <a:cubicBezTo>
                  <a:pt x="36" y="168"/>
                  <a:pt x="36" y="168"/>
                  <a:pt x="36" y="168"/>
                </a:cubicBezTo>
                <a:cubicBezTo>
                  <a:pt x="36" y="168"/>
                  <a:pt x="35" y="167"/>
                  <a:pt x="35" y="167"/>
                </a:cubicBezTo>
                <a:cubicBezTo>
                  <a:pt x="35" y="167"/>
                  <a:pt x="35" y="167"/>
                  <a:pt x="35" y="167"/>
                </a:cubicBezTo>
                <a:cubicBezTo>
                  <a:pt x="35" y="166"/>
                  <a:pt x="35" y="167"/>
                  <a:pt x="35" y="166"/>
                </a:cubicBezTo>
                <a:cubicBezTo>
                  <a:pt x="35" y="166"/>
                  <a:pt x="35" y="167"/>
                  <a:pt x="35" y="167"/>
                </a:cubicBezTo>
                <a:cubicBezTo>
                  <a:pt x="35" y="167"/>
                  <a:pt x="35" y="166"/>
                  <a:pt x="35" y="166"/>
                </a:cubicBezTo>
                <a:cubicBezTo>
                  <a:pt x="35" y="167"/>
                  <a:pt x="36" y="167"/>
                  <a:pt x="36" y="168"/>
                </a:cubicBezTo>
                <a:cubicBezTo>
                  <a:pt x="36" y="168"/>
                  <a:pt x="37" y="168"/>
                  <a:pt x="37" y="168"/>
                </a:cubicBezTo>
                <a:cubicBezTo>
                  <a:pt x="36" y="168"/>
                  <a:pt x="35" y="166"/>
                  <a:pt x="34" y="166"/>
                </a:cubicBezTo>
                <a:cubicBezTo>
                  <a:pt x="34" y="165"/>
                  <a:pt x="35" y="166"/>
                  <a:pt x="35" y="166"/>
                </a:cubicBezTo>
                <a:cubicBezTo>
                  <a:pt x="35" y="166"/>
                  <a:pt x="34" y="166"/>
                  <a:pt x="35" y="166"/>
                </a:cubicBezTo>
                <a:cubicBezTo>
                  <a:pt x="35" y="166"/>
                  <a:pt x="35" y="166"/>
                  <a:pt x="35" y="166"/>
                </a:cubicBezTo>
                <a:cubicBezTo>
                  <a:pt x="35" y="166"/>
                  <a:pt x="35" y="166"/>
                  <a:pt x="35" y="166"/>
                </a:cubicBezTo>
                <a:cubicBezTo>
                  <a:pt x="35" y="166"/>
                  <a:pt x="36" y="167"/>
                  <a:pt x="36" y="167"/>
                </a:cubicBezTo>
                <a:cubicBezTo>
                  <a:pt x="36" y="167"/>
                  <a:pt x="35" y="166"/>
                  <a:pt x="35" y="165"/>
                </a:cubicBezTo>
                <a:cubicBezTo>
                  <a:pt x="35" y="166"/>
                  <a:pt x="35" y="166"/>
                  <a:pt x="35" y="166"/>
                </a:cubicBezTo>
                <a:cubicBezTo>
                  <a:pt x="35" y="166"/>
                  <a:pt x="35" y="165"/>
                  <a:pt x="34" y="165"/>
                </a:cubicBezTo>
                <a:cubicBezTo>
                  <a:pt x="35" y="165"/>
                  <a:pt x="35" y="165"/>
                  <a:pt x="35" y="165"/>
                </a:cubicBezTo>
                <a:cubicBezTo>
                  <a:pt x="35" y="165"/>
                  <a:pt x="35" y="165"/>
                  <a:pt x="35" y="165"/>
                </a:cubicBezTo>
                <a:cubicBezTo>
                  <a:pt x="35" y="165"/>
                  <a:pt x="35" y="165"/>
                  <a:pt x="35" y="166"/>
                </a:cubicBezTo>
                <a:cubicBezTo>
                  <a:pt x="36" y="166"/>
                  <a:pt x="37" y="168"/>
                  <a:pt x="37" y="168"/>
                </a:cubicBezTo>
                <a:cubicBezTo>
                  <a:pt x="37" y="168"/>
                  <a:pt x="37" y="168"/>
                  <a:pt x="37" y="168"/>
                </a:cubicBezTo>
                <a:cubicBezTo>
                  <a:pt x="37" y="168"/>
                  <a:pt x="37" y="168"/>
                  <a:pt x="37" y="168"/>
                </a:cubicBezTo>
                <a:cubicBezTo>
                  <a:pt x="37" y="168"/>
                  <a:pt x="36" y="166"/>
                  <a:pt x="35" y="166"/>
                </a:cubicBezTo>
                <a:cubicBezTo>
                  <a:pt x="35" y="166"/>
                  <a:pt x="36" y="167"/>
                  <a:pt x="36" y="167"/>
                </a:cubicBezTo>
                <a:cubicBezTo>
                  <a:pt x="36" y="167"/>
                  <a:pt x="35" y="165"/>
                  <a:pt x="36" y="166"/>
                </a:cubicBezTo>
                <a:cubicBezTo>
                  <a:pt x="35" y="165"/>
                  <a:pt x="35" y="165"/>
                  <a:pt x="35" y="165"/>
                </a:cubicBezTo>
                <a:cubicBezTo>
                  <a:pt x="35" y="165"/>
                  <a:pt x="35" y="165"/>
                  <a:pt x="35" y="165"/>
                </a:cubicBezTo>
                <a:cubicBezTo>
                  <a:pt x="36" y="165"/>
                  <a:pt x="36" y="166"/>
                  <a:pt x="36" y="166"/>
                </a:cubicBezTo>
                <a:cubicBezTo>
                  <a:pt x="36" y="165"/>
                  <a:pt x="36" y="165"/>
                  <a:pt x="36" y="165"/>
                </a:cubicBezTo>
                <a:cubicBezTo>
                  <a:pt x="36" y="165"/>
                  <a:pt x="36" y="166"/>
                  <a:pt x="36" y="166"/>
                </a:cubicBezTo>
                <a:cubicBezTo>
                  <a:pt x="36" y="166"/>
                  <a:pt x="36" y="165"/>
                  <a:pt x="36" y="165"/>
                </a:cubicBezTo>
                <a:cubicBezTo>
                  <a:pt x="36" y="166"/>
                  <a:pt x="36" y="165"/>
                  <a:pt x="36" y="166"/>
                </a:cubicBezTo>
                <a:cubicBezTo>
                  <a:pt x="36" y="166"/>
                  <a:pt x="36" y="165"/>
                  <a:pt x="36" y="165"/>
                </a:cubicBezTo>
                <a:cubicBezTo>
                  <a:pt x="35" y="165"/>
                  <a:pt x="36" y="165"/>
                  <a:pt x="36" y="165"/>
                </a:cubicBezTo>
                <a:cubicBezTo>
                  <a:pt x="36" y="165"/>
                  <a:pt x="37" y="167"/>
                  <a:pt x="38" y="167"/>
                </a:cubicBezTo>
                <a:cubicBezTo>
                  <a:pt x="36" y="165"/>
                  <a:pt x="36" y="165"/>
                  <a:pt x="36" y="165"/>
                </a:cubicBezTo>
                <a:cubicBezTo>
                  <a:pt x="36" y="165"/>
                  <a:pt x="37" y="166"/>
                  <a:pt x="37" y="166"/>
                </a:cubicBezTo>
                <a:cubicBezTo>
                  <a:pt x="36" y="165"/>
                  <a:pt x="36" y="165"/>
                  <a:pt x="36" y="165"/>
                </a:cubicBezTo>
                <a:cubicBezTo>
                  <a:pt x="36" y="165"/>
                  <a:pt x="36" y="165"/>
                  <a:pt x="36" y="165"/>
                </a:cubicBezTo>
                <a:cubicBezTo>
                  <a:pt x="36" y="165"/>
                  <a:pt x="37" y="165"/>
                  <a:pt x="37" y="165"/>
                </a:cubicBezTo>
                <a:cubicBezTo>
                  <a:pt x="37" y="165"/>
                  <a:pt x="37" y="165"/>
                  <a:pt x="37" y="165"/>
                </a:cubicBezTo>
                <a:cubicBezTo>
                  <a:pt x="37" y="166"/>
                  <a:pt x="36" y="164"/>
                  <a:pt x="36" y="165"/>
                </a:cubicBezTo>
                <a:cubicBezTo>
                  <a:pt x="36" y="165"/>
                  <a:pt x="36" y="165"/>
                  <a:pt x="37" y="165"/>
                </a:cubicBezTo>
                <a:cubicBezTo>
                  <a:pt x="37" y="165"/>
                  <a:pt x="37" y="165"/>
                  <a:pt x="36" y="164"/>
                </a:cubicBezTo>
                <a:cubicBezTo>
                  <a:pt x="36" y="164"/>
                  <a:pt x="36" y="164"/>
                  <a:pt x="37" y="165"/>
                </a:cubicBezTo>
                <a:cubicBezTo>
                  <a:pt x="36" y="164"/>
                  <a:pt x="36" y="164"/>
                  <a:pt x="36" y="164"/>
                </a:cubicBezTo>
                <a:cubicBezTo>
                  <a:pt x="36" y="164"/>
                  <a:pt x="37" y="164"/>
                  <a:pt x="37" y="165"/>
                </a:cubicBezTo>
                <a:cubicBezTo>
                  <a:pt x="37" y="164"/>
                  <a:pt x="37" y="165"/>
                  <a:pt x="37" y="165"/>
                </a:cubicBezTo>
                <a:cubicBezTo>
                  <a:pt x="37" y="165"/>
                  <a:pt x="37" y="165"/>
                  <a:pt x="38" y="166"/>
                </a:cubicBezTo>
                <a:cubicBezTo>
                  <a:pt x="38" y="166"/>
                  <a:pt x="37" y="165"/>
                  <a:pt x="36" y="164"/>
                </a:cubicBezTo>
                <a:cubicBezTo>
                  <a:pt x="37" y="164"/>
                  <a:pt x="37" y="164"/>
                  <a:pt x="37" y="164"/>
                </a:cubicBezTo>
                <a:cubicBezTo>
                  <a:pt x="37" y="164"/>
                  <a:pt x="37" y="164"/>
                  <a:pt x="37" y="164"/>
                </a:cubicBezTo>
                <a:cubicBezTo>
                  <a:pt x="37" y="165"/>
                  <a:pt x="37" y="165"/>
                  <a:pt x="37" y="165"/>
                </a:cubicBezTo>
                <a:cubicBezTo>
                  <a:pt x="37" y="164"/>
                  <a:pt x="37" y="164"/>
                  <a:pt x="37" y="164"/>
                </a:cubicBezTo>
                <a:cubicBezTo>
                  <a:pt x="37" y="164"/>
                  <a:pt x="37" y="165"/>
                  <a:pt x="37" y="165"/>
                </a:cubicBezTo>
                <a:cubicBezTo>
                  <a:pt x="37" y="165"/>
                  <a:pt x="37" y="165"/>
                  <a:pt x="37" y="164"/>
                </a:cubicBezTo>
                <a:cubicBezTo>
                  <a:pt x="37" y="165"/>
                  <a:pt x="38" y="165"/>
                  <a:pt x="38" y="165"/>
                </a:cubicBezTo>
                <a:cubicBezTo>
                  <a:pt x="38" y="165"/>
                  <a:pt x="38" y="165"/>
                  <a:pt x="38" y="165"/>
                </a:cubicBezTo>
                <a:cubicBezTo>
                  <a:pt x="38" y="165"/>
                  <a:pt x="38" y="166"/>
                  <a:pt x="38" y="166"/>
                </a:cubicBezTo>
                <a:cubicBezTo>
                  <a:pt x="38" y="166"/>
                  <a:pt x="38" y="166"/>
                  <a:pt x="38" y="166"/>
                </a:cubicBezTo>
                <a:cubicBezTo>
                  <a:pt x="38" y="166"/>
                  <a:pt x="38" y="166"/>
                  <a:pt x="39" y="166"/>
                </a:cubicBezTo>
                <a:cubicBezTo>
                  <a:pt x="38" y="166"/>
                  <a:pt x="38" y="166"/>
                  <a:pt x="38" y="166"/>
                </a:cubicBezTo>
                <a:cubicBezTo>
                  <a:pt x="38" y="166"/>
                  <a:pt x="38" y="166"/>
                  <a:pt x="38" y="165"/>
                </a:cubicBezTo>
                <a:cubicBezTo>
                  <a:pt x="38" y="165"/>
                  <a:pt x="37" y="165"/>
                  <a:pt x="37" y="164"/>
                </a:cubicBezTo>
                <a:cubicBezTo>
                  <a:pt x="37" y="165"/>
                  <a:pt x="37" y="165"/>
                  <a:pt x="37" y="165"/>
                </a:cubicBezTo>
                <a:cubicBezTo>
                  <a:pt x="37" y="164"/>
                  <a:pt x="37" y="164"/>
                  <a:pt x="37" y="164"/>
                </a:cubicBezTo>
                <a:cubicBezTo>
                  <a:pt x="37" y="164"/>
                  <a:pt x="37" y="164"/>
                  <a:pt x="37" y="164"/>
                </a:cubicBezTo>
                <a:cubicBezTo>
                  <a:pt x="37" y="163"/>
                  <a:pt x="38" y="165"/>
                  <a:pt x="37" y="164"/>
                </a:cubicBezTo>
                <a:cubicBezTo>
                  <a:pt x="37" y="164"/>
                  <a:pt x="37" y="164"/>
                  <a:pt x="37" y="163"/>
                </a:cubicBezTo>
                <a:cubicBezTo>
                  <a:pt x="37" y="164"/>
                  <a:pt x="37" y="164"/>
                  <a:pt x="37" y="164"/>
                </a:cubicBezTo>
                <a:cubicBezTo>
                  <a:pt x="37" y="163"/>
                  <a:pt x="37" y="163"/>
                  <a:pt x="37" y="163"/>
                </a:cubicBezTo>
                <a:cubicBezTo>
                  <a:pt x="37" y="163"/>
                  <a:pt x="37" y="164"/>
                  <a:pt x="37" y="164"/>
                </a:cubicBezTo>
                <a:cubicBezTo>
                  <a:pt x="37" y="163"/>
                  <a:pt x="37" y="163"/>
                  <a:pt x="37" y="163"/>
                </a:cubicBezTo>
                <a:cubicBezTo>
                  <a:pt x="37" y="163"/>
                  <a:pt x="36" y="163"/>
                  <a:pt x="37" y="163"/>
                </a:cubicBezTo>
                <a:cubicBezTo>
                  <a:pt x="37" y="163"/>
                  <a:pt x="37" y="163"/>
                  <a:pt x="37" y="163"/>
                </a:cubicBezTo>
                <a:cubicBezTo>
                  <a:pt x="37" y="163"/>
                  <a:pt x="37" y="163"/>
                  <a:pt x="37" y="163"/>
                </a:cubicBezTo>
                <a:cubicBezTo>
                  <a:pt x="37" y="163"/>
                  <a:pt x="37" y="163"/>
                  <a:pt x="37" y="163"/>
                </a:cubicBezTo>
                <a:cubicBezTo>
                  <a:pt x="37" y="163"/>
                  <a:pt x="37" y="163"/>
                  <a:pt x="38" y="163"/>
                </a:cubicBezTo>
                <a:cubicBezTo>
                  <a:pt x="37" y="163"/>
                  <a:pt x="37" y="163"/>
                  <a:pt x="37" y="163"/>
                </a:cubicBezTo>
                <a:cubicBezTo>
                  <a:pt x="37" y="163"/>
                  <a:pt x="37" y="162"/>
                  <a:pt x="36" y="162"/>
                </a:cubicBezTo>
                <a:cubicBezTo>
                  <a:pt x="37" y="162"/>
                  <a:pt x="37" y="162"/>
                  <a:pt x="37" y="163"/>
                </a:cubicBezTo>
                <a:cubicBezTo>
                  <a:pt x="37" y="163"/>
                  <a:pt x="37" y="163"/>
                  <a:pt x="37" y="163"/>
                </a:cubicBezTo>
                <a:cubicBezTo>
                  <a:pt x="38" y="163"/>
                  <a:pt x="37" y="162"/>
                  <a:pt x="38" y="163"/>
                </a:cubicBezTo>
                <a:cubicBezTo>
                  <a:pt x="38" y="163"/>
                  <a:pt x="38" y="163"/>
                  <a:pt x="38" y="163"/>
                </a:cubicBezTo>
                <a:cubicBezTo>
                  <a:pt x="38" y="163"/>
                  <a:pt x="38" y="163"/>
                  <a:pt x="38" y="163"/>
                </a:cubicBezTo>
                <a:cubicBezTo>
                  <a:pt x="38" y="163"/>
                  <a:pt x="38" y="163"/>
                  <a:pt x="38" y="163"/>
                </a:cubicBezTo>
                <a:cubicBezTo>
                  <a:pt x="38" y="163"/>
                  <a:pt x="38" y="163"/>
                  <a:pt x="38" y="163"/>
                </a:cubicBezTo>
                <a:cubicBezTo>
                  <a:pt x="38" y="163"/>
                  <a:pt x="38" y="163"/>
                  <a:pt x="38" y="163"/>
                </a:cubicBezTo>
                <a:cubicBezTo>
                  <a:pt x="38" y="163"/>
                  <a:pt x="38" y="163"/>
                  <a:pt x="38" y="163"/>
                </a:cubicBezTo>
                <a:cubicBezTo>
                  <a:pt x="38" y="163"/>
                  <a:pt x="38" y="163"/>
                  <a:pt x="38" y="163"/>
                </a:cubicBezTo>
                <a:cubicBezTo>
                  <a:pt x="38" y="163"/>
                  <a:pt x="38" y="163"/>
                  <a:pt x="38" y="163"/>
                </a:cubicBezTo>
                <a:cubicBezTo>
                  <a:pt x="38" y="163"/>
                  <a:pt x="38" y="163"/>
                  <a:pt x="38" y="163"/>
                </a:cubicBezTo>
                <a:cubicBezTo>
                  <a:pt x="38" y="163"/>
                  <a:pt x="37" y="162"/>
                  <a:pt x="38" y="162"/>
                </a:cubicBezTo>
                <a:cubicBezTo>
                  <a:pt x="38" y="162"/>
                  <a:pt x="38" y="162"/>
                  <a:pt x="38" y="162"/>
                </a:cubicBezTo>
                <a:cubicBezTo>
                  <a:pt x="38" y="162"/>
                  <a:pt x="38" y="162"/>
                  <a:pt x="38" y="162"/>
                </a:cubicBezTo>
                <a:cubicBezTo>
                  <a:pt x="37" y="161"/>
                  <a:pt x="38" y="162"/>
                  <a:pt x="37" y="161"/>
                </a:cubicBezTo>
                <a:cubicBezTo>
                  <a:pt x="37" y="162"/>
                  <a:pt x="37" y="161"/>
                  <a:pt x="38" y="162"/>
                </a:cubicBezTo>
                <a:cubicBezTo>
                  <a:pt x="38" y="162"/>
                  <a:pt x="38" y="162"/>
                  <a:pt x="38" y="162"/>
                </a:cubicBezTo>
                <a:cubicBezTo>
                  <a:pt x="38" y="162"/>
                  <a:pt x="38" y="162"/>
                  <a:pt x="38" y="162"/>
                </a:cubicBezTo>
                <a:close/>
                <a:moveTo>
                  <a:pt x="37" y="163"/>
                </a:moveTo>
                <a:cubicBezTo>
                  <a:pt x="37" y="163"/>
                  <a:pt x="37" y="163"/>
                  <a:pt x="37" y="163"/>
                </a:cubicBezTo>
                <a:cubicBezTo>
                  <a:pt x="38" y="163"/>
                  <a:pt x="38" y="163"/>
                  <a:pt x="37" y="163"/>
                </a:cubicBezTo>
                <a:close/>
                <a:moveTo>
                  <a:pt x="37" y="165"/>
                </a:moveTo>
                <a:cubicBezTo>
                  <a:pt x="37" y="165"/>
                  <a:pt x="37" y="165"/>
                  <a:pt x="37" y="165"/>
                </a:cubicBezTo>
                <a:cubicBezTo>
                  <a:pt x="37" y="165"/>
                  <a:pt x="37" y="165"/>
                  <a:pt x="37" y="165"/>
                </a:cubicBezTo>
                <a:close/>
                <a:moveTo>
                  <a:pt x="36" y="170"/>
                </a:moveTo>
                <a:cubicBezTo>
                  <a:pt x="36" y="170"/>
                  <a:pt x="36" y="170"/>
                  <a:pt x="36" y="170"/>
                </a:cubicBezTo>
                <a:cubicBezTo>
                  <a:pt x="36" y="170"/>
                  <a:pt x="36" y="170"/>
                  <a:pt x="36" y="170"/>
                </a:cubicBezTo>
                <a:close/>
                <a:moveTo>
                  <a:pt x="36" y="170"/>
                </a:moveTo>
                <a:cubicBezTo>
                  <a:pt x="36" y="170"/>
                  <a:pt x="36" y="170"/>
                  <a:pt x="36" y="170"/>
                </a:cubicBezTo>
                <a:cubicBezTo>
                  <a:pt x="36" y="170"/>
                  <a:pt x="36" y="170"/>
                  <a:pt x="36" y="170"/>
                </a:cubicBezTo>
                <a:cubicBezTo>
                  <a:pt x="36" y="170"/>
                  <a:pt x="36" y="170"/>
                  <a:pt x="36" y="170"/>
                </a:cubicBezTo>
                <a:close/>
                <a:moveTo>
                  <a:pt x="43" y="163"/>
                </a:moveTo>
                <a:cubicBezTo>
                  <a:pt x="43" y="163"/>
                  <a:pt x="43" y="163"/>
                  <a:pt x="43" y="163"/>
                </a:cubicBezTo>
                <a:cubicBezTo>
                  <a:pt x="43" y="163"/>
                  <a:pt x="43" y="163"/>
                  <a:pt x="43" y="163"/>
                </a:cubicBezTo>
                <a:close/>
                <a:moveTo>
                  <a:pt x="37" y="164"/>
                </a:moveTo>
                <a:cubicBezTo>
                  <a:pt x="37" y="164"/>
                  <a:pt x="37" y="164"/>
                  <a:pt x="37" y="164"/>
                </a:cubicBezTo>
                <a:cubicBezTo>
                  <a:pt x="37" y="164"/>
                  <a:pt x="37" y="164"/>
                  <a:pt x="37" y="164"/>
                </a:cubicBezTo>
                <a:close/>
                <a:moveTo>
                  <a:pt x="38" y="162"/>
                </a:moveTo>
                <a:cubicBezTo>
                  <a:pt x="38" y="162"/>
                  <a:pt x="38" y="162"/>
                  <a:pt x="38" y="162"/>
                </a:cubicBezTo>
                <a:cubicBezTo>
                  <a:pt x="38" y="161"/>
                  <a:pt x="38" y="161"/>
                  <a:pt x="38" y="161"/>
                </a:cubicBezTo>
                <a:lnTo>
                  <a:pt x="38" y="162"/>
                </a:lnTo>
                <a:close/>
                <a:moveTo>
                  <a:pt x="35" y="166"/>
                </a:moveTo>
                <a:cubicBezTo>
                  <a:pt x="35" y="166"/>
                  <a:pt x="35" y="166"/>
                  <a:pt x="35" y="166"/>
                </a:cubicBezTo>
                <a:cubicBezTo>
                  <a:pt x="35" y="166"/>
                  <a:pt x="35" y="166"/>
                  <a:pt x="35" y="166"/>
                </a:cubicBezTo>
                <a:close/>
                <a:moveTo>
                  <a:pt x="36" y="171"/>
                </a:moveTo>
                <a:cubicBezTo>
                  <a:pt x="36" y="171"/>
                  <a:pt x="36" y="171"/>
                  <a:pt x="36" y="171"/>
                </a:cubicBezTo>
                <a:cubicBezTo>
                  <a:pt x="36" y="171"/>
                  <a:pt x="36" y="171"/>
                  <a:pt x="36" y="171"/>
                </a:cubicBezTo>
                <a:cubicBezTo>
                  <a:pt x="36" y="171"/>
                  <a:pt x="36" y="171"/>
                  <a:pt x="36" y="171"/>
                </a:cubicBezTo>
                <a:close/>
                <a:moveTo>
                  <a:pt x="34" y="169"/>
                </a:moveTo>
                <a:cubicBezTo>
                  <a:pt x="34" y="169"/>
                  <a:pt x="34" y="169"/>
                  <a:pt x="34" y="169"/>
                </a:cubicBezTo>
                <a:cubicBezTo>
                  <a:pt x="34" y="169"/>
                  <a:pt x="34" y="169"/>
                  <a:pt x="34" y="169"/>
                </a:cubicBezTo>
                <a:cubicBezTo>
                  <a:pt x="34" y="169"/>
                  <a:pt x="34" y="169"/>
                  <a:pt x="34" y="169"/>
                </a:cubicBezTo>
                <a:close/>
                <a:moveTo>
                  <a:pt x="35" y="170"/>
                </a:moveTo>
                <a:cubicBezTo>
                  <a:pt x="35" y="170"/>
                  <a:pt x="35" y="170"/>
                  <a:pt x="35" y="170"/>
                </a:cubicBezTo>
                <a:cubicBezTo>
                  <a:pt x="35" y="170"/>
                  <a:pt x="35" y="170"/>
                  <a:pt x="35" y="170"/>
                </a:cubicBezTo>
                <a:cubicBezTo>
                  <a:pt x="35" y="170"/>
                  <a:pt x="35" y="170"/>
                  <a:pt x="35" y="170"/>
                </a:cubicBezTo>
                <a:close/>
                <a:moveTo>
                  <a:pt x="35" y="170"/>
                </a:moveTo>
                <a:cubicBezTo>
                  <a:pt x="35" y="170"/>
                  <a:pt x="35" y="170"/>
                  <a:pt x="35" y="170"/>
                </a:cubicBezTo>
                <a:cubicBezTo>
                  <a:pt x="35" y="170"/>
                  <a:pt x="35" y="170"/>
                  <a:pt x="35" y="170"/>
                </a:cubicBezTo>
                <a:close/>
                <a:moveTo>
                  <a:pt x="36" y="170"/>
                </a:moveTo>
                <a:cubicBezTo>
                  <a:pt x="36" y="170"/>
                  <a:pt x="37" y="171"/>
                  <a:pt x="36" y="171"/>
                </a:cubicBezTo>
                <a:cubicBezTo>
                  <a:pt x="37" y="171"/>
                  <a:pt x="36" y="170"/>
                  <a:pt x="36" y="170"/>
                </a:cubicBezTo>
                <a:close/>
                <a:moveTo>
                  <a:pt x="34" y="169"/>
                </a:moveTo>
                <a:cubicBezTo>
                  <a:pt x="35" y="169"/>
                  <a:pt x="35" y="169"/>
                  <a:pt x="35" y="169"/>
                </a:cubicBezTo>
                <a:cubicBezTo>
                  <a:pt x="34" y="169"/>
                  <a:pt x="34" y="169"/>
                  <a:pt x="34" y="169"/>
                </a:cubicBezTo>
                <a:close/>
                <a:moveTo>
                  <a:pt x="35" y="169"/>
                </a:moveTo>
                <a:cubicBezTo>
                  <a:pt x="35" y="169"/>
                  <a:pt x="35" y="169"/>
                  <a:pt x="35" y="169"/>
                </a:cubicBezTo>
                <a:cubicBezTo>
                  <a:pt x="35" y="169"/>
                  <a:pt x="35" y="169"/>
                  <a:pt x="35" y="169"/>
                </a:cubicBezTo>
                <a:cubicBezTo>
                  <a:pt x="35" y="169"/>
                  <a:pt x="35" y="169"/>
                  <a:pt x="35" y="169"/>
                </a:cubicBezTo>
                <a:close/>
                <a:moveTo>
                  <a:pt x="35" y="169"/>
                </a:moveTo>
                <a:cubicBezTo>
                  <a:pt x="35" y="169"/>
                  <a:pt x="35" y="169"/>
                  <a:pt x="35" y="169"/>
                </a:cubicBezTo>
                <a:cubicBezTo>
                  <a:pt x="35" y="169"/>
                  <a:pt x="35" y="169"/>
                  <a:pt x="35" y="169"/>
                </a:cubicBezTo>
                <a:close/>
                <a:moveTo>
                  <a:pt x="34" y="169"/>
                </a:moveTo>
                <a:cubicBezTo>
                  <a:pt x="34" y="169"/>
                  <a:pt x="34" y="169"/>
                  <a:pt x="34" y="169"/>
                </a:cubicBezTo>
                <a:cubicBezTo>
                  <a:pt x="34" y="169"/>
                  <a:pt x="34" y="169"/>
                  <a:pt x="34" y="169"/>
                </a:cubicBezTo>
                <a:close/>
                <a:moveTo>
                  <a:pt x="35" y="169"/>
                </a:moveTo>
                <a:cubicBezTo>
                  <a:pt x="35" y="168"/>
                  <a:pt x="35" y="168"/>
                  <a:pt x="35" y="168"/>
                </a:cubicBezTo>
                <a:cubicBezTo>
                  <a:pt x="35" y="168"/>
                  <a:pt x="35" y="168"/>
                  <a:pt x="35" y="168"/>
                </a:cubicBezTo>
                <a:cubicBezTo>
                  <a:pt x="35" y="168"/>
                  <a:pt x="35" y="168"/>
                  <a:pt x="35" y="169"/>
                </a:cubicBezTo>
                <a:close/>
                <a:moveTo>
                  <a:pt x="34" y="168"/>
                </a:moveTo>
                <a:cubicBezTo>
                  <a:pt x="34" y="168"/>
                  <a:pt x="35" y="168"/>
                  <a:pt x="35" y="168"/>
                </a:cubicBezTo>
                <a:cubicBezTo>
                  <a:pt x="34" y="167"/>
                  <a:pt x="34" y="167"/>
                  <a:pt x="34" y="167"/>
                </a:cubicBezTo>
                <a:lnTo>
                  <a:pt x="34" y="168"/>
                </a:lnTo>
                <a:close/>
                <a:moveTo>
                  <a:pt x="34" y="167"/>
                </a:moveTo>
                <a:cubicBezTo>
                  <a:pt x="34" y="167"/>
                  <a:pt x="34" y="167"/>
                  <a:pt x="34" y="167"/>
                </a:cubicBezTo>
                <a:cubicBezTo>
                  <a:pt x="34" y="167"/>
                  <a:pt x="34" y="167"/>
                  <a:pt x="34" y="167"/>
                </a:cubicBezTo>
                <a:close/>
                <a:moveTo>
                  <a:pt x="36" y="167"/>
                </a:moveTo>
                <a:cubicBezTo>
                  <a:pt x="36" y="167"/>
                  <a:pt x="36" y="167"/>
                  <a:pt x="36" y="167"/>
                </a:cubicBezTo>
                <a:cubicBezTo>
                  <a:pt x="36" y="168"/>
                  <a:pt x="36" y="168"/>
                  <a:pt x="36" y="168"/>
                </a:cubicBezTo>
                <a:lnTo>
                  <a:pt x="36" y="167"/>
                </a:lnTo>
                <a:close/>
                <a:moveTo>
                  <a:pt x="35" y="165"/>
                </a:moveTo>
                <a:cubicBezTo>
                  <a:pt x="35" y="165"/>
                  <a:pt x="35" y="165"/>
                  <a:pt x="35" y="165"/>
                </a:cubicBezTo>
                <a:cubicBezTo>
                  <a:pt x="35" y="165"/>
                  <a:pt x="35" y="165"/>
                  <a:pt x="35" y="165"/>
                </a:cubicBezTo>
                <a:cubicBezTo>
                  <a:pt x="35" y="165"/>
                  <a:pt x="35" y="165"/>
                  <a:pt x="35" y="165"/>
                </a:cubicBezTo>
                <a:close/>
                <a:moveTo>
                  <a:pt x="35" y="166"/>
                </a:moveTo>
                <a:cubicBezTo>
                  <a:pt x="35" y="166"/>
                  <a:pt x="35" y="166"/>
                  <a:pt x="35" y="165"/>
                </a:cubicBezTo>
                <a:cubicBezTo>
                  <a:pt x="35" y="166"/>
                  <a:pt x="35" y="166"/>
                  <a:pt x="35" y="166"/>
                </a:cubicBezTo>
                <a:close/>
                <a:moveTo>
                  <a:pt x="46" y="161"/>
                </a:moveTo>
                <a:cubicBezTo>
                  <a:pt x="46" y="161"/>
                  <a:pt x="46" y="161"/>
                  <a:pt x="46" y="161"/>
                </a:cubicBezTo>
                <a:cubicBezTo>
                  <a:pt x="46" y="161"/>
                  <a:pt x="46" y="161"/>
                  <a:pt x="46" y="161"/>
                </a:cubicBezTo>
                <a:close/>
                <a:moveTo>
                  <a:pt x="45" y="160"/>
                </a:moveTo>
                <a:cubicBezTo>
                  <a:pt x="46" y="161"/>
                  <a:pt x="46" y="161"/>
                  <a:pt x="46" y="161"/>
                </a:cubicBezTo>
                <a:cubicBezTo>
                  <a:pt x="45" y="160"/>
                  <a:pt x="45" y="160"/>
                  <a:pt x="45" y="160"/>
                </a:cubicBezTo>
                <a:cubicBezTo>
                  <a:pt x="45" y="161"/>
                  <a:pt x="45" y="161"/>
                  <a:pt x="45" y="160"/>
                </a:cubicBezTo>
                <a:close/>
                <a:moveTo>
                  <a:pt x="36" y="162"/>
                </a:moveTo>
                <a:cubicBezTo>
                  <a:pt x="37" y="162"/>
                  <a:pt x="37" y="162"/>
                  <a:pt x="37" y="162"/>
                </a:cubicBezTo>
                <a:cubicBezTo>
                  <a:pt x="37" y="162"/>
                  <a:pt x="37" y="162"/>
                  <a:pt x="37" y="162"/>
                </a:cubicBezTo>
                <a:lnTo>
                  <a:pt x="36" y="162"/>
                </a:lnTo>
                <a:close/>
                <a:moveTo>
                  <a:pt x="37" y="162"/>
                </a:moveTo>
                <a:cubicBezTo>
                  <a:pt x="37" y="162"/>
                  <a:pt x="37" y="162"/>
                  <a:pt x="37" y="162"/>
                </a:cubicBezTo>
                <a:cubicBezTo>
                  <a:pt x="38" y="162"/>
                  <a:pt x="38" y="162"/>
                  <a:pt x="38" y="162"/>
                </a:cubicBezTo>
                <a:lnTo>
                  <a:pt x="37" y="162"/>
                </a:lnTo>
                <a:close/>
                <a:moveTo>
                  <a:pt x="37" y="161"/>
                </a:moveTo>
                <a:cubicBezTo>
                  <a:pt x="37" y="161"/>
                  <a:pt x="37" y="161"/>
                  <a:pt x="37" y="161"/>
                </a:cubicBezTo>
                <a:cubicBezTo>
                  <a:pt x="37" y="161"/>
                  <a:pt x="38" y="162"/>
                  <a:pt x="37" y="161"/>
                </a:cubicBezTo>
                <a:close/>
                <a:moveTo>
                  <a:pt x="20" y="158"/>
                </a:moveTo>
                <a:cubicBezTo>
                  <a:pt x="20" y="158"/>
                  <a:pt x="20" y="158"/>
                  <a:pt x="20" y="159"/>
                </a:cubicBezTo>
                <a:cubicBezTo>
                  <a:pt x="20" y="159"/>
                  <a:pt x="20" y="158"/>
                  <a:pt x="20" y="158"/>
                </a:cubicBezTo>
                <a:close/>
                <a:moveTo>
                  <a:pt x="21" y="158"/>
                </a:moveTo>
                <a:cubicBezTo>
                  <a:pt x="21" y="158"/>
                  <a:pt x="21" y="158"/>
                  <a:pt x="21" y="158"/>
                </a:cubicBezTo>
                <a:cubicBezTo>
                  <a:pt x="22" y="158"/>
                  <a:pt x="22" y="158"/>
                  <a:pt x="22" y="158"/>
                </a:cubicBezTo>
                <a:lnTo>
                  <a:pt x="21" y="158"/>
                </a:lnTo>
                <a:close/>
                <a:moveTo>
                  <a:pt x="22" y="158"/>
                </a:moveTo>
                <a:cubicBezTo>
                  <a:pt x="22" y="158"/>
                  <a:pt x="21" y="158"/>
                  <a:pt x="22" y="158"/>
                </a:cubicBezTo>
                <a:cubicBezTo>
                  <a:pt x="22" y="158"/>
                  <a:pt x="22" y="158"/>
                  <a:pt x="22" y="158"/>
                </a:cubicBezTo>
                <a:cubicBezTo>
                  <a:pt x="21" y="158"/>
                  <a:pt x="21" y="158"/>
                  <a:pt x="21" y="158"/>
                </a:cubicBezTo>
                <a:cubicBezTo>
                  <a:pt x="21" y="158"/>
                  <a:pt x="22" y="158"/>
                  <a:pt x="22" y="158"/>
                </a:cubicBezTo>
                <a:close/>
                <a:moveTo>
                  <a:pt x="20" y="159"/>
                </a:moveTo>
                <a:cubicBezTo>
                  <a:pt x="21" y="159"/>
                  <a:pt x="21" y="159"/>
                  <a:pt x="20" y="159"/>
                </a:cubicBezTo>
                <a:cubicBezTo>
                  <a:pt x="20" y="159"/>
                  <a:pt x="20" y="159"/>
                  <a:pt x="20" y="159"/>
                </a:cubicBezTo>
                <a:cubicBezTo>
                  <a:pt x="20" y="159"/>
                  <a:pt x="20" y="159"/>
                  <a:pt x="20" y="159"/>
                </a:cubicBezTo>
                <a:close/>
                <a:moveTo>
                  <a:pt x="20" y="159"/>
                </a:moveTo>
                <a:cubicBezTo>
                  <a:pt x="20" y="159"/>
                  <a:pt x="20" y="159"/>
                  <a:pt x="20" y="159"/>
                </a:cubicBezTo>
                <a:close/>
                <a:moveTo>
                  <a:pt x="20" y="159"/>
                </a:moveTo>
                <a:cubicBezTo>
                  <a:pt x="20" y="159"/>
                  <a:pt x="20" y="159"/>
                  <a:pt x="20" y="159"/>
                </a:cubicBezTo>
                <a:cubicBezTo>
                  <a:pt x="20" y="160"/>
                  <a:pt x="20" y="160"/>
                  <a:pt x="20" y="160"/>
                </a:cubicBezTo>
                <a:cubicBezTo>
                  <a:pt x="20" y="160"/>
                  <a:pt x="20" y="160"/>
                  <a:pt x="20" y="159"/>
                </a:cubicBezTo>
                <a:close/>
                <a:moveTo>
                  <a:pt x="21" y="159"/>
                </a:moveTo>
                <a:cubicBezTo>
                  <a:pt x="21" y="159"/>
                  <a:pt x="21" y="159"/>
                  <a:pt x="21" y="159"/>
                </a:cubicBezTo>
                <a:cubicBezTo>
                  <a:pt x="21" y="159"/>
                  <a:pt x="21" y="159"/>
                  <a:pt x="21" y="159"/>
                </a:cubicBezTo>
                <a:close/>
                <a:moveTo>
                  <a:pt x="21" y="159"/>
                </a:moveTo>
                <a:cubicBezTo>
                  <a:pt x="21" y="159"/>
                  <a:pt x="21" y="159"/>
                  <a:pt x="21" y="159"/>
                </a:cubicBezTo>
                <a:cubicBezTo>
                  <a:pt x="21" y="159"/>
                  <a:pt x="21" y="159"/>
                  <a:pt x="21" y="159"/>
                </a:cubicBezTo>
                <a:cubicBezTo>
                  <a:pt x="21" y="159"/>
                  <a:pt x="21" y="159"/>
                  <a:pt x="21" y="159"/>
                </a:cubicBezTo>
                <a:close/>
                <a:moveTo>
                  <a:pt x="21" y="159"/>
                </a:moveTo>
                <a:cubicBezTo>
                  <a:pt x="21" y="159"/>
                  <a:pt x="21" y="159"/>
                  <a:pt x="21" y="159"/>
                </a:cubicBezTo>
                <a:cubicBezTo>
                  <a:pt x="21" y="159"/>
                  <a:pt x="21" y="159"/>
                  <a:pt x="21" y="159"/>
                </a:cubicBezTo>
                <a:close/>
                <a:moveTo>
                  <a:pt x="22" y="158"/>
                </a:moveTo>
                <a:cubicBezTo>
                  <a:pt x="22" y="158"/>
                  <a:pt x="22" y="158"/>
                  <a:pt x="22" y="158"/>
                </a:cubicBezTo>
                <a:cubicBezTo>
                  <a:pt x="22" y="158"/>
                  <a:pt x="22" y="158"/>
                  <a:pt x="22" y="158"/>
                </a:cubicBezTo>
                <a:cubicBezTo>
                  <a:pt x="22" y="158"/>
                  <a:pt x="22" y="158"/>
                  <a:pt x="22" y="158"/>
                </a:cubicBezTo>
                <a:close/>
                <a:moveTo>
                  <a:pt x="20" y="160"/>
                </a:moveTo>
                <a:cubicBezTo>
                  <a:pt x="20" y="160"/>
                  <a:pt x="21" y="160"/>
                  <a:pt x="21" y="160"/>
                </a:cubicBezTo>
                <a:cubicBezTo>
                  <a:pt x="21" y="160"/>
                  <a:pt x="21" y="160"/>
                  <a:pt x="21" y="160"/>
                </a:cubicBezTo>
                <a:cubicBezTo>
                  <a:pt x="21" y="160"/>
                  <a:pt x="21" y="160"/>
                  <a:pt x="20" y="160"/>
                </a:cubicBezTo>
                <a:close/>
                <a:moveTo>
                  <a:pt x="21" y="160"/>
                </a:moveTo>
                <a:cubicBezTo>
                  <a:pt x="21" y="159"/>
                  <a:pt x="21" y="159"/>
                  <a:pt x="21" y="159"/>
                </a:cubicBezTo>
                <a:cubicBezTo>
                  <a:pt x="21" y="159"/>
                  <a:pt x="21" y="159"/>
                  <a:pt x="21" y="160"/>
                </a:cubicBezTo>
                <a:close/>
                <a:moveTo>
                  <a:pt x="22" y="159"/>
                </a:moveTo>
                <a:cubicBezTo>
                  <a:pt x="21" y="159"/>
                  <a:pt x="21" y="159"/>
                  <a:pt x="21" y="159"/>
                </a:cubicBezTo>
                <a:cubicBezTo>
                  <a:pt x="22" y="159"/>
                  <a:pt x="22" y="159"/>
                  <a:pt x="22" y="159"/>
                </a:cubicBezTo>
                <a:close/>
                <a:moveTo>
                  <a:pt x="20" y="160"/>
                </a:moveTo>
                <a:cubicBezTo>
                  <a:pt x="20" y="160"/>
                  <a:pt x="20" y="160"/>
                  <a:pt x="20" y="160"/>
                </a:cubicBezTo>
                <a:cubicBezTo>
                  <a:pt x="21" y="160"/>
                  <a:pt x="21" y="160"/>
                  <a:pt x="21" y="160"/>
                </a:cubicBezTo>
                <a:lnTo>
                  <a:pt x="20" y="160"/>
                </a:lnTo>
                <a:close/>
                <a:moveTo>
                  <a:pt x="21" y="160"/>
                </a:moveTo>
                <a:cubicBezTo>
                  <a:pt x="20" y="160"/>
                  <a:pt x="20" y="160"/>
                  <a:pt x="20" y="160"/>
                </a:cubicBezTo>
                <a:cubicBezTo>
                  <a:pt x="20" y="160"/>
                  <a:pt x="20" y="160"/>
                  <a:pt x="20" y="160"/>
                </a:cubicBezTo>
                <a:cubicBezTo>
                  <a:pt x="20" y="160"/>
                  <a:pt x="20" y="160"/>
                  <a:pt x="21" y="160"/>
                </a:cubicBezTo>
                <a:close/>
                <a:moveTo>
                  <a:pt x="21" y="160"/>
                </a:moveTo>
                <a:cubicBezTo>
                  <a:pt x="21" y="160"/>
                  <a:pt x="21" y="160"/>
                  <a:pt x="20" y="160"/>
                </a:cubicBezTo>
                <a:cubicBezTo>
                  <a:pt x="21" y="160"/>
                  <a:pt x="21" y="160"/>
                  <a:pt x="21" y="160"/>
                </a:cubicBezTo>
                <a:close/>
                <a:moveTo>
                  <a:pt x="21" y="160"/>
                </a:moveTo>
                <a:cubicBezTo>
                  <a:pt x="21" y="160"/>
                  <a:pt x="21" y="160"/>
                  <a:pt x="21" y="160"/>
                </a:cubicBezTo>
                <a:cubicBezTo>
                  <a:pt x="21" y="160"/>
                  <a:pt x="21" y="160"/>
                  <a:pt x="21" y="160"/>
                </a:cubicBezTo>
                <a:close/>
                <a:moveTo>
                  <a:pt x="21" y="160"/>
                </a:moveTo>
                <a:cubicBezTo>
                  <a:pt x="21" y="160"/>
                  <a:pt x="21" y="160"/>
                  <a:pt x="21" y="160"/>
                </a:cubicBezTo>
                <a:cubicBezTo>
                  <a:pt x="21" y="160"/>
                  <a:pt x="21" y="160"/>
                  <a:pt x="21" y="160"/>
                </a:cubicBezTo>
                <a:cubicBezTo>
                  <a:pt x="21" y="160"/>
                  <a:pt x="21" y="160"/>
                  <a:pt x="21" y="160"/>
                </a:cubicBezTo>
                <a:close/>
                <a:moveTo>
                  <a:pt x="21" y="160"/>
                </a:moveTo>
                <a:cubicBezTo>
                  <a:pt x="21" y="160"/>
                  <a:pt x="21" y="160"/>
                  <a:pt x="21" y="160"/>
                </a:cubicBezTo>
                <a:cubicBezTo>
                  <a:pt x="21" y="160"/>
                  <a:pt x="21" y="160"/>
                  <a:pt x="21" y="160"/>
                </a:cubicBezTo>
                <a:close/>
                <a:moveTo>
                  <a:pt x="21" y="159"/>
                </a:moveTo>
                <a:cubicBezTo>
                  <a:pt x="22" y="159"/>
                  <a:pt x="22" y="159"/>
                  <a:pt x="22" y="159"/>
                </a:cubicBezTo>
                <a:cubicBezTo>
                  <a:pt x="22" y="159"/>
                  <a:pt x="22" y="159"/>
                  <a:pt x="21" y="159"/>
                </a:cubicBezTo>
                <a:close/>
                <a:moveTo>
                  <a:pt x="22" y="159"/>
                </a:moveTo>
                <a:cubicBezTo>
                  <a:pt x="22" y="159"/>
                  <a:pt x="22" y="159"/>
                  <a:pt x="22" y="159"/>
                </a:cubicBezTo>
                <a:cubicBezTo>
                  <a:pt x="21" y="159"/>
                  <a:pt x="21" y="159"/>
                  <a:pt x="21" y="159"/>
                </a:cubicBezTo>
                <a:lnTo>
                  <a:pt x="22" y="159"/>
                </a:lnTo>
                <a:close/>
                <a:moveTo>
                  <a:pt x="22" y="159"/>
                </a:moveTo>
                <a:cubicBezTo>
                  <a:pt x="22" y="159"/>
                  <a:pt x="22" y="159"/>
                  <a:pt x="22" y="159"/>
                </a:cubicBezTo>
                <a:cubicBezTo>
                  <a:pt x="21" y="159"/>
                  <a:pt x="21" y="159"/>
                  <a:pt x="21" y="159"/>
                </a:cubicBezTo>
                <a:lnTo>
                  <a:pt x="22" y="159"/>
                </a:lnTo>
                <a:close/>
                <a:moveTo>
                  <a:pt x="21" y="160"/>
                </a:moveTo>
                <a:cubicBezTo>
                  <a:pt x="21" y="160"/>
                  <a:pt x="21" y="160"/>
                  <a:pt x="21" y="160"/>
                </a:cubicBezTo>
                <a:cubicBezTo>
                  <a:pt x="21" y="160"/>
                  <a:pt x="21" y="160"/>
                  <a:pt x="21" y="160"/>
                </a:cubicBezTo>
                <a:cubicBezTo>
                  <a:pt x="21" y="160"/>
                  <a:pt x="21" y="160"/>
                  <a:pt x="21" y="160"/>
                </a:cubicBezTo>
                <a:close/>
                <a:moveTo>
                  <a:pt x="21" y="160"/>
                </a:moveTo>
                <a:cubicBezTo>
                  <a:pt x="21" y="160"/>
                  <a:pt x="21" y="160"/>
                  <a:pt x="21" y="160"/>
                </a:cubicBezTo>
                <a:cubicBezTo>
                  <a:pt x="21" y="160"/>
                  <a:pt x="21" y="160"/>
                  <a:pt x="21" y="160"/>
                </a:cubicBezTo>
                <a:close/>
                <a:moveTo>
                  <a:pt x="21" y="160"/>
                </a:moveTo>
                <a:cubicBezTo>
                  <a:pt x="21" y="160"/>
                  <a:pt x="21" y="160"/>
                  <a:pt x="21" y="160"/>
                </a:cubicBezTo>
                <a:cubicBezTo>
                  <a:pt x="21" y="160"/>
                  <a:pt x="21" y="160"/>
                  <a:pt x="21" y="160"/>
                </a:cubicBezTo>
                <a:close/>
                <a:moveTo>
                  <a:pt x="21" y="160"/>
                </a:moveTo>
                <a:cubicBezTo>
                  <a:pt x="21" y="160"/>
                  <a:pt x="21" y="160"/>
                  <a:pt x="21" y="160"/>
                </a:cubicBezTo>
                <a:cubicBezTo>
                  <a:pt x="21" y="160"/>
                  <a:pt x="21" y="160"/>
                  <a:pt x="21" y="160"/>
                </a:cubicBezTo>
                <a:cubicBezTo>
                  <a:pt x="21" y="160"/>
                  <a:pt x="21" y="160"/>
                  <a:pt x="21" y="160"/>
                </a:cubicBezTo>
                <a:close/>
                <a:moveTo>
                  <a:pt x="21" y="160"/>
                </a:moveTo>
                <a:cubicBezTo>
                  <a:pt x="21" y="160"/>
                  <a:pt x="21" y="160"/>
                  <a:pt x="21" y="160"/>
                </a:cubicBezTo>
                <a:cubicBezTo>
                  <a:pt x="21" y="160"/>
                  <a:pt x="21" y="160"/>
                  <a:pt x="21" y="160"/>
                </a:cubicBezTo>
                <a:close/>
                <a:moveTo>
                  <a:pt x="21" y="160"/>
                </a:moveTo>
                <a:cubicBezTo>
                  <a:pt x="21" y="160"/>
                  <a:pt x="21" y="160"/>
                  <a:pt x="21" y="160"/>
                </a:cubicBezTo>
                <a:cubicBezTo>
                  <a:pt x="21" y="160"/>
                  <a:pt x="21" y="160"/>
                  <a:pt x="21" y="160"/>
                </a:cubicBezTo>
                <a:close/>
                <a:moveTo>
                  <a:pt x="21" y="160"/>
                </a:moveTo>
                <a:cubicBezTo>
                  <a:pt x="21" y="160"/>
                  <a:pt x="21" y="160"/>
                  <a:pt x="21" y="160"/>
                </a:cubicBezTo>
                <a:cubicBezTo>
                  <a:pt x="21" y="160"/>
                  <a:pt x="21" y="160"/>
                  <a:pt x="21" y="160"/>
                </a:cubicBezTo>
                <a:cubicBezTo>
                  <a:pt x="21" y="160"/>
                  <a:pt x="21" y="160"/>
                  <a:pt x="21" y="160"/>
                </a:cubicBezTo>
                <a:close/>
                <a:moveTo>
                  <a:pt x="24" y="159"/>
                </a:moveTo>
                <a:cubicBezTo>
                  <a:pt x="24" y="159"/>
                  <a:pt x="23" y="159"/>
                  <a:pt x="24" y="159"/>
                </a:cubicBezTo>
                <a:cubicBezTo>
                  <a:pt x="23" y="159"/>
                  <a:pt x="22" y="160"/>
                  <a:pt x="21" y="160"/>
                </a:cubicBezTo>
                <a:cubicBezTo>
                  <a:pt x="22" y="160"/>
                  <a:pt x="22" y="160"/>
                  <a:pt x="22" y="160"/>
                </a:cubicBezTo>
                <a:cubicBezTo>
                  <a:pt x="22" y="160"/>
                  <a:pt x="22" y="159"/>
                  <a:pt x="23" y="159"/>
                </a:cubicBezTo>
                <a:cubicBezTo>
                  <a:pt x="23" y="159"/>
                  <a:pt x="23" y="159"/>
                  <a:pt x="22" y="160"/>
                </a:cubicBezTo>
                <a:cubicBezTo>
                  <a:pt x="23" y="159"/>
                  <a:pt x="23" y="159"/>
                  <a:pt x="24" y="159"/>
                </a:cubicBezTo>
                <a:cubicBezTo>
                  <a:pt x="24" y="159"/>
                  <a:pt x="24" y="159"/>
                  <a:pt x="24" y="159"/>
                </a:cubicBezTo>
                <a:cubicBezTo>
                  <a:pt x="24" y="159"/>
                  <a:pt x="24" y="159"/>
                  <a:pt x="24" y="159"/>
                </a:cubicBezTo>
                <a:close/>
                <a:moveTo>
                  <a:pt x="21" y="160"/>
                </a:moveTo>
                <a:cubicBezTo>
                  <a:pt x="21" y="160"/>
                  <a:pt x="21" y="160"/>
                  <a:pt x="21" y="160"/>
                </a:cubicBezTo>
                <a:cubicBezTo>
                  <a:pt x="21" y="160"/>
                  <a:pt x="21" y="160"/>
                  <a:pt x="21" y="160"/>
                </a:cubicBezTo>
                <a:cubicBezTo>
                  <a:pt x="21" y="160"/>
                  <a:pt x="21" y="160"/>
                  <a:pt x="21" y="160"/>
                </a:cubicBezTo>
                <a:cubicBezTo>
                  <a:pt x="21" y="160"/>
                  <a:pt x="21" y="160"/>
                  <a:pt x="21" y="160"/>
                </a:cubicBezTo>
                <a:close/>
                <a:moveTo>
                  <a:pt x="21" y="160"/>
                </a:moveTo>
                <a:cubicBezTo>
                  <a:pt x="22" y="160"/>
                  <a:pt x="22" y="160"/>
                  <a:pt x="22" y="159"/>
                </a:cubicBezTo>
                <a:cubicBezTo>
                  <a:pt x="22" y="159"/>
                  <a:pt x="22" y="159"/>
                  <a:pt x="22" y="160"/>
                </a:cubicBezTo>
                <a:cubicBezTo>
                  <a:pt x="22" y="160"/>
                  <a:pt x="22" y="160"/>
                  <a:pt x="21" y="160"/>
                </a:cubicBezTo>
                <a:cubicBezTo>
                  <a:pt x="21" y="160"/>
                  <a:pt x="21" y="160"/>
                  <a:pt x="21" y="160"/>
                </a:cubicBezTo>
                <a:cubicBezTo>
                  <a:pt x="21" y="160"/>
                  <a:pt x="21" y="160"/>
                  <a:pt x="21" y="160"/>
                </a:cubicBezTo>
                <a:cubicBezTo>
                  <a:pt x="21" y="160"/>
                  <a:pt x="21" y="160"/>
                  <a:pt x="21" y="160"/>
                </a:cubicBezTo>
                <a:cubicBezTo>
                  <a:pt x="21" y="160"/>
                  <a:pt x="21" y="160"/>
                  <a:pt x="21" y="160"/>
                </a:cubicBezTo>
                <a:cubicBezTo>
                  <a:pt x="21" y="160"/>
                  <a:pt x="21" y="160"/>
                  <a:pt x="21" y="160"/>
                </a:cubicBezTo>
                <a:cubicBezTo>
                  <a:pt x="21" y="160"/>
                  <a:pt x="21" y="160"/>
                  <a:pt x="21" y="160"/>
                </a:cubicBezTo>
                <a:cubicBezTo>
                  <a:pt x="21" y="160"/>
                  <a:pt x="21" y="160"/>
                  <a:pt x="21" y="160"/>
                </a:cubicBezTo>
                <a:cubicBezTo>
                  <a:pt x="21" y="160"/>
                  <a:pt x="21" y="160"/>
                  <a:pt x="21" y="160"/>
                </a:cubicBezTo>
                <a:cubicBezTo>
                  <a:pt x="21" y="160"/>
                  <a:pt x="21" y="160"/>
                  <a:pt x="21" y="160"/>
                </a:cubicBezTo>
                <a:cubicBezTo>
                  <a:pt x="21" y="160"/>
                  <a:pt x="21" y="160"/>
                  <a:pt x="21" y="160"/>
                </a:cubicBezTo>
                <a:cubicBezTo>
                  <a:pt x="21" y="160"/>
                  <a:pt x="21" y="160"/>
                  <a:pt x="21" y="160"/>
                </a:cubicBezTo>
                <a:cubicBezTo>
                  <a:pt x="21" y="160"/>
                  <a:pt x="21" y="160"/>
                  <a:pt x="21" y="160"/>
                </a:cubicBezTo>
                <a:cubicBezTo>
                  <a:pt x="21" y="160"/>
                  <a:pt x="21" y="160"/>
                  <a:pt x="21" y="160"/>
                </a:cubicBezTo>
                <a:close/>
                <a:moveTo>
                  <a:pt x="23" y="158"/>
                </a:moveTo>
                <a:cubicBezTo>
                  <a:pt x="23" y="158"/>
                  <a:pt x="23" y="158"/>
                  <a:pt x="23" y="158"/>
                </a:cubicBezTo>
                <a:cubicBezTo>
                  <a:pt x="23" y="158"/>
                  <a:pt x="23" y="158"/>
                  <a:pt x="23" y="158"/>
                </a:cubicBezTo>
                <a:close/>
                <a:moveTo>
                  <a:pt x="23" y="158"/>
                </a:moveTo>
                <a:cubicBezTo>
                  <a:pt x="23" y="159"/>
                  <a:pt x="23" y="159"/>
                  <a:pt x="23" y="159"/>
                </a:cubicBezTo>
                <a:cubicBezTo>
                  <a:pt x="23" y="158"/>
                  <a:pt x="23" y="158"/>
                  <a:pt x="23" y="158"/>
                </a:cubicBezTo>
                <a:cubicBezTo>
                  <a:pt x="23" y="158"/>
                  <a:pt x="23" y="158"/>
                  <a:pt x="22" y="159"/>
                </a:cubicBezTo>
                <a:cubicBezTo>
                  <a:pt x="23" y="159"/>
                  <a:pt x="23" y="159"/>
                  <a:pt x="23" y="159"/>
                </a:cubicBezTo>
                <a:cubicBezTo>
                  <a:pt x="22" y="159"/>
                  <a:pt x="22" y="159"/>
                  <a:pt x="22" y="159"/>
                </a:cubicBezTo>
                <a:cubicBezTo>
                  <a:pt x="22" y="159"/>
                  <a:pt x="22" y="159"/>
                  <a:pt x="23" y="158"/>
                </a:cubicBezTo>
                <a:close/>
                <a:moveTo>
                  <a:pt x="22" y="159"/>
                </a:moveTo>
                <a:cubicBezTo>
                  <a:pt x="22" y="159"/>
                  <a:pt x="22" y="159"/>
                  <a:pt x="22" y="159"/>
                </a:cubicBezTo>
                <a:cubicBezTo>
                  <a:pt x="23" y="159"/>
                  <a:pt x="23" y="159"/>
                  <a:pt x="23" y="159"/>
                </a:cubicBezTo>
                <a:cubicBezTo>
                  <a:pt x="23" y="159"/>
                  <a:pt x="23" y="159"/>
                  <a:pt x="23" y="159"/>
                </a:cubicBezTo>
                <a:cubicBezTo>
                  <a:pt x="23" y="159"/>
                  <a:pt x="22" y="159"/>
                  <a:pt x="22" y="159"/>
                </a:cubicBezTo>
                <a:close/>
                <a:moveTo>
                  <a:pt x="21" y="160"/>
                </a:moveTo>
                <a:cubicBezTo>
                  <a:pt x="21" y="160"/>
                  <a:pt x="21" y="160"/>
                  <a:pt x="21" y="160"/>
                </a:cubicBezTo>
                <a:cubicBezTo>
                  <a:pt x="21" y="160"/>
                  <a:pt x="21" y="160"/>
                  <a:pt x="21" y="160"/>
                </a:cubicBezTo>
                <a:close/>
                <a:moveTo>
                  <a:pt x="21" y="160"/>
                </a:moveTo>
                <a:cubicBezTo>
                  <a:pt x="21" y="160"/>
                  <a:pt x="21" y="160"/>
                  <a:pt x="21" y="160"/>
                </a:cubicBezTo>
                <a:cubicBezTo>
                  <a:pt x="21" y="160"/>
                  <a:pt x="21" y="160"/>
                  <a:pt x="21" y="160"/>
                </a:cubicBezTo>
                <a:close/>
                <a:moveTo>
                  <a:pt x="29" y="163"/>
                </a:moveTo>
                <a:cubicBezTo>
                  <a:pt x="29" y="163"/>
                  <a:pt x="29" y="163"/>
                  <a:pt x="29" y="163"/>
                </a:cubicBezTo>
                <a:close/>
                <a:moveTo>
                  <a:pt x="29" y="163"/>
                </a:moveTo>
                <a:cubicBezTo>
                  <a:pt x="29" y="163"/>
                  <a:pt x="29" y="163"/>
                  <a:pt x="29" y="163"/>
                </a:cubicBezTo>
                <a:cubicBezTo>
                  <a:pt x="29" y="163"/>
                  <a:pt x="29" y="163"/>
                  <a:pt x="29" y="163"/>
                </a:cubicBezTo>
                <a:close/>
                <a:moveTo>
                  <a:pt x="23" y="163"/>
                </a:moveTo>
                <a:cubicBezTo>
                  <a:pt x="23" y="163"/>
                  <a:pt x="22" y="163"/>
                  <a:pt x="22" y="163"/>
                </a:cubicBezTo>
                <a:cubicBezTo>
                  <a:pt x="23" y="163"/>
                  <a:pt x="23" y="163"/>
                  <a:pt x="23" y="163"/>
                </a:cubicBezTo>
                <a:cubicBezTo>
                  <a:pt x="23" y="163"/>
                  <a:pt x="23" y="163"/>
                  <a:pt x="23" y="163"/>
                </a:cubicBezTo>
                <a:close/>
                <a:moveTo>
                  <a:pt x="26" y="163"/>
                </a:moveTo>
                <a:cubicBezTo>
                  <a:pt x="26" y="163"/>
                  <a:pt x="26" y="163"/>
                  <a:pt x="26" y="163"/>
                </a:cubicBezTo>
                <a:cubicBezTo>
                  <a:pt x="26" y="163"/>
                  <a:pt x="26" y="163"/>
                  <a:pt x="26" y="163"/>
                </a:cubicBezTo>
                <a:close/>
                <a:moveTo>
                  <a:pt x="27" y="162"/>
                </a:moveTo>
                <a:cubicBezTo>
                  <a:pt x="28" y="162"/>
                  <a:pt x="28" y="162"/>
                  <a:pt x="28" y="162"/>
                </a:cubicBezTo>
                <a:lnTo>
                  <a:pt x="27" y="162"/>
                </a:lnTo>
                <a:close/>
                <a:moveTo>
                  <a:pt x="30" y="163"/>
                </a:moveTo>
                <a:cubicBezTo>
                  <a:pt x="30" y="163"/>
                  <a:pt x="30" y="163"/>
                  <a:pt x="30" y="163"/>
                </a:cubicBezTo>
                <a:cubicBezTo>
                  <a:pt x="30" y="163"/>
                  <a:pt x="30" y="163"/>
                  <a:pt x="30" y="163"/>
                </a:cubicBezTo>
                <a:close/>
                <a:moveTo>
                  <a:pt x="22" y="161"/>
                </a:moveTo>
                <a:cubicBezTo>
                  <a:pt x="22" y="161"/>
                  <a:pt x="22" y="161"/>
                  <a:pt x="22" y="161"/>
                </a:cubicBezTo>
                <a:cubicBezTo>
                  <a:pt x="22" y="161"/>
                  <a:pt x="22" y="161"/>
                  <a:pt x="22" y="161"/>
                </a:cubicBezTo>
                <a:close/>
                <a:moveTo>
                  <a:pt x="25" y="165"/>
                </a:moveTo>
                <a:cubicBezTo>
                  <a:pt x="25" y="165"/>
                  <a:pt x="25" y="165"/>
                  <a:pt x="25" y="165"/>
                </a:cubicBezTo>
                <a:cubicBezTo>
                  <a:pt x="25" y="165"/>
                  <a:pt x="25" y="165"/>
                  <a:pt x="25" y="165"/>
                </a:cubicBezTo>
                <a:close/>
                <a:moveTo>
                  <a:pt x="22" y="161"/>
                </a:moveTo>
                <a:cubicBezTo>
                  <a:pt x="22" y="161"/>
                  <a:pt x="22" y="161"/>
                  <a:pt x="22" y="161"/>
                </a:cubicBezTo>
                <a:cubicBezTo>
                  <a:pt x="22" y="161"/>
                  <a:pt x="22" y="161"/>
                  <a:pt x="22" y="161"/>
                </a:cubicBezTo>
                <a:cubicBezTo>
                  <a:pt x="22" y="162"/>
                  <a:pt x="22" y="162"/>
                  <a:pt x="22" y="161"/>
                </a:cubicBezTo>
                <a:close/>
                <a:moveTo>
                  <a:pt x="32" y="166"/>
                </a:moveTo>
                <a:cubicBezTo>
                  <a:pt x="32" y="166"/>
                  <a:pt x="32" y="166"/>
                  <a:pt x="32" y="166"/>
                </a:cubicBezTo>
                <a:cubicBezTo>
                  <a:pt x="32" y="166"/>
                  <a:pt x="32" y="166"/>
                  <a:pt x="32" y="166"/>
                </a:cubicBezTo>
                <a:close/>
                <a:moveTo>
                  <a:pt x="29" y="170"/>
                </a:moveTo>
                <a:cubicBezTo>
                  <a:pt x="29" y="170"/>
                  <a:pt x="29" y="170"/>
                  <a:pt x="29" y="170"/>
                </a:cubicBezTo>
                <a:cubicBezTo>
                  <a:pt x="29" y="170"/>
                  <a:pt x="29" y="170"/>
                  <a:pt x="29" y="170"/>
                </a:cubicBezTo>
                <a:close/>
                <a:moveTo>
                  <a:pt x="21" y="161"/>
                </a:moveTo>
                <a:cubicBezTo>
                  <a:pt x="21" y="161"/>
                  <a:pt x="21" y="161"/>
                  <a:pt x="21" y="161"/>
                </a:cubicBezTo>
                <a:close/>
                <a:moveTo>
                  <a:pt x="23" y="160"/>
                </a:moveTo>
                <a:cubicBezTo>
                  <a:pt x="23" y="160"/>
                  <a:pt x="23" y="160"/>
                  <a:pt x="23" y="160"/>
                </a:cubicBezTo>
                <a:cubicBezTo>
                  <a:pt x="23" y="160"/>
                  <a:pt x="23" y="160"/>
                  <a:pt x="23" y="160"/>
                </a:cubicBezTo>
                <a:close/>
                <a:moveTo>
                  <a:pt x="24" y="160"/>
                </a:moveTo>
                <a:cubicBezTo>
                  <a:pt x="24" y="160"/>
                  <a:pt x="24" y="160"/>
                  <a:pt x="24" y="160"/>
                </a:cubicBezTo>
                <a:cubicBezTo>
                  <a:pt x="24" y="160"/>
                  <a:pt x="24" y="160"/>
                  <a:pt x="24" y="160"/>
                </a:cubicBezTo>
                <a:close/>
                <a:moveTo>
                  <a:pt x="21" y="161"/>
                </a:moveTo>
                <a:cubicBezTo>
                  <a:pt x="21" y="161"/>
                  <a:pt x="22" y="161"/>
                  <a:pt x="22" y="161"/>
                </a:cubicBezTo>
                <a:cubicBezTo>
                  <a:pt x="22" y="161"/>
                  <a:pt x="21" y="161"/>
                  <a:pt x="21" y="161"/>
                </a:cubicBezTo>
                <a:close/>
                <a:moveTo>
                  <a:pt x="21" y="161"/>
                </a:moveTo>
                <a:cubicBezTo>
                  <a:pt x="21" y="161"/>
                  <a:pt x="21" y="161"/>
                  <a:pt x="21" y="161"/>
                </a:cubicBezTo>
                <a:cubicBezTo>
                  <a:pt x="21" y="161"/>
                  <a:pt x="21" y="161"/>
                  <a:pt x="21" y="161"/>
                </a:cubicBezTo>
                <a:close/>
                <a:moveTo>
                  <a:pt x="21" y="161"/>
                </a:moveTo>
                <a:cubicBezTo>
                  <a:pt x="21" y="161"/>
                  <a:pt x="21" y="161"/>
                  <a:pt x="21" y="161"/>
                </a:cubicBezTo>
                <a:cubicBezTo>
                  <a:pt x="21" y="161"/>
                  <a:pt x="21" y="161"/>
                  <a:pt x="21" y="161"/>
                </a:cubicBezTo>
                <a:close/>
                <a:moveTo>
                  <a:pt x="29" y="166"/>
                </a:moveTo>
                <a:cubicBezTo>
                  <a:pt x="29" y="166"/>
                  <a:pt x="29" y="166"/>
                  <a:pt x="29" y="166"/>
                </a:cubicBezTo>
                <a:cubicBezTo>
                  <a:pt x="30" y="166"/>
                  <a:pt x="30" y="166"/>
                  <a:pt x="29" y="166"/>
                </a:cubicBezTo>
                <a:close/>
                <a:moveTo>
                  <a:pt x="27" y="161"/>
                </a:moveTo>
                <a:cubicBezTo>
                  <a:pt x="27" y="161"/>
                  <a:pt x="27" y="161"/>
                  <a:pt x="27" y="161"/>
                </a:cubicBezTo>
                <a:cubicBezTo>
                  <a:pt x="27" y="161"/>
                  <a:pt x="27" y="161"/>
                  <a:pt x="27" y="161"/>
                </a:cubicBezTo>
                <a:close/>
                <a:moveTo>
                  <a:pt x="27" y="161"/>
                </a:moveTo>
                <a:cubicBezTo>
                  <a:pt x="27" y="161"/>
                  <a:pt x="27" y="161"/>
                  <a:pt x="27" y="161"/>
                </a:cubicBezTo>
                <a:cubicBezTo>
                  <a:pt x="26" y="161"/>
                  <a:pt x="26" y="161"/>
                  <a:pt x="26" y="161"/>
                </a:cubicBezTo>
                <a:lnTo>
                  <a:pt x="27" y="161"/>
                </a:lnTo>
                <a:close/>
                <a:moveTo>
                  <a:pt x="29" y="163"/>
                </a:moveTo>
                <a:cubicBezTo>
                  <a:pt x="29" y="164"/>
                  <a:pt x="29" y="163"/>
                  <a:pt x="30" y="163"/>
                </a:cubicBezTo>
                <a:cubicBezTo>
                  <a:pt x="29" y="163"/>
                  <a:pt x="29" y="164"/>
                  <a:pt x="29" y="164"/>
                </a:cubicBezTo>
                <a:cubicBezTo>
                  <a:pt x="29" y="163"/>
                  <a:pt x="30" y="163"/>
                  <a:pt x="30" y="163"/>
                </a:cubicBezTo>
                <a:cubicBezTo>
                  <a:pt x="29" y="163"/>
                  <a:pt x="29" y="163"/>
                  <a:pt x="29" y="163"/>
                </a:cubicBezTo>
                <a:cubicBezTo>
                  <a:pt x="30" y="163"/>
                  <a:pt x="30" y="163"/>
                  <a:pt x="29" y="164"/>
                </a:cubicBezTo>
                <a:cubicBezTo>
                  <a:pt x="30" y="164"/>
                  <a:pt x="30" y="164"/>
                  <a:pt x="30" y="163"/>
                </a:cubicBezTo>
                <a:cubicBezTo>
                  <a:pt x="29" y="164"/>
                  <a:pt x="30" y="163"/>
                  <a:pt x="30" y="163"/>
                </a:cubicBezTo>
                <a:cubicBezTo>
                  <a:pt x="30" y="163"/>
                  <a:pt x="30" y="164"/>
                  <a:pt x="30" y="164"/>
                </a:cubicBezTo>
                <a:cubicBezTo>
                  <a:pt x="30" y="164"/>
                  <a:pt x="30" y="164"/>
                  <a:pt x="30" y="164"/>
                </a:cubicBezTo>
                <a:cubicBezTo>
                  <a:pt x="30" y="164"/>
                  <a:pt x="30" y="164"/>
                  <a:pt x="29" y="164"/>
                </a:cubicBezTo>
                <a:cubicBezTo>
                  <a:pt x="29" y="164"/>
                  <a:pt x="30" y="164"/>
                  <a:pt x="30" y="164"/>
                </a:cubicBezTo>
                <a:cubicBezTo>
                  <a:pt x="29" y="164"/>
                  <a:pt x="29" y="164"/>
                  <a:pt x="29" y="164"/>
                </a:cubicBezTo>
                <a:cubicBezTo>
                  <a:pt x="30" y="164"/>
                  <a:pt x="30" y="164"/>
                  <a:pt x="30" y="164"/>
                </a:cubicBezTo>
                <a:cubicBezTo>
                  <a:pt x="30" y="164"/>
                  <a:pt x="30" y="164"/>
                  <a:pt x="30" y="164"/>
                </a:cubicBezTo>
                <a:cubicBezTo>
                  <a:pt x="30" y="164"/>
                  <a:pt x="30" y="164"/>
                  <a:pt x="30" y="164"/>
                </a:cubicBezTo>
                <a:cubicBezTo>
                  <a:pt x="30" y="164"/>
                  <a:pt x="30" y="164"/>
                  <a:pt x="30" y="164"/>
                </a:cubicBezTo>
                <a:cubicBezTo>
                  <a:pt x="30" y="164"/>
                  <a:pt x="30" y="164"/>
                  <a:pt x="29" y="164"/>
                </a:cubicBezTo>
                <a:cubicBezTo>
                  <a:pt x="29" y="164"/>
                  <a:pt x="29" y="164"/>
                  <a:pt x="29" y="165"/>
                </a:cubicBezTo>
                <a:cubicBezTo>
                  <a:pt x="29" y="165"/>
                  <a:pt x="30" y="164"/>
                  <a:pt x="30" y="164"/>
                </a:cubicBezTo>
                <a:cubicBezTo>
                  <a:pt x="30" y="164"/>
                  <a:pt x="30" y="164"/>
                  <a:pt x="30" y="164"/>
                </a:cubicBezTo>
                <a:cubicBezTo>
                  <a:pt x="30" y="165"/>
                  <a:pt x="30" y="165"/>
                  <a:pt x="30" y="165"/>
                </a:cubicBezTo>
                <a:cubicBezTo>
                  <a:pt x="30" y="164"/>
                  <a:pt x="30" y="164"/>
                  <a:pt x="30" y="164"/>
                </a:cubicBezTo>
                <a:cubicBezTo>
                  <a:pt x="29" y="165"/>
                  <a:pt x="29" y="165"/>
                  <a:pt x="29" y="165"/>
                </a:cubicBezTo>
                <a:cubicBezTo>
                  <a:pt x="29" y="165"/>
                  <a:pt x="30" y="164"/>
                  <a:pt x="30" y="165"/>
                </a:cubicBezTo>
                <a:cubicBezTo>
                  <a:pt x="29" y="165"/>
                  <a:pt x="29" y="165"/>
                  <a:pt x="29" y="165"/>
                </a:cubicBezTo>
                <a:cubicBezTo>
                  <a:pt x="30" y="165"/>
                  <a:pt x="30" y="164"/>
                  <a:pt x="30" y="165"/>
                </a:cubicBezTo>
                <a:cubicBezTo>
                  <a:pt x="30" y="165"/>
                  <a:pt x="30" y="164"/>
                  <a:pt x="30" y="164"/>
                </a:cubicBezTo>
                <a:cubicBezTo>
                  <a:pt x="30" y="164"/>
                  <a:pt x="30" y="165"/>
                  <a:pt x="30" y="165"/>
                </a:cubicBezTo>
                <a:cubicBezTo>
                  <a:pt x="30" y="165"/>
                  <a:pt x="30" y="164"/>
                  <a:pt x="30" y="164"/>
                </a:cubicBezTo>
                <a:cubicBezTo>
                  <a:pt x="31" y="164"/>
                  <a:pt x="29" y="165"/>
                  <a:pt x="30" y="165"/>
                </a:cubicBezTo>
                <a:cubicBezTo>
                  <a:pt x="30" y="165"/>
                  <a:pt x="30" y="165"/>
                  <a:pt x="30" y="164"/>
                </a:cubicBezTo>
                <a:cubicBezTo>
                  <a:pt x="31" y="164"/>
                  <a:pt x="30" y="165"/>
                  <a:pt x="30" y="165"/>
                </a:cubicBezTo>
                <a:cubicBezTo>
                  <a:pt x="30" y="165"/>
                  <a:pt x="30" y="165"/>
                  <a:pt x="30" y="165"/>
                </a:cubicBezTo>
                <a:cubicBezTo>
                  <a:pt x="30" y="165"/>
                  <a:pt x="30" y="165"/>
                  <a:pt x="30" y="165"/>
                </a:cubicBezTo>
                <a:cubicBezTo>
                  <a:pt x="30" y="165"/>
                  <a:pt x="30" y="165"/>
                  <a:pt x="30" y="165"/>
                </a:cubicBezTo>
                <a:cubicBezTo>
                  <a:pt x="30" y="165"/>
                  <a:pt x="30" y="166"/>
                  <a:pt x="30" y="165"/>
                </a:cubicBezTo>
                <a:cubicBezTo>
                  <a:pt x="30" y="165"/>
                  <a:pt x="30" y="165"/>
                  <a:pt x="30" y="165"/>
                </a:cubicBezTo>
                <a:cubicBezTo>
                  <a:pt x="30" y="165"/>
                  <a:pt x="30" y="165"/>
                  <a:pt x="30" y="165"/>
                </a:cubicBezTo>
                <a:cubicBezTo>
                  <a:pt x="29" y="166"/>
                  <a:pt x="30" y="165"/>
                  <a:pt x="29" y="166"/>
                </a:cubicBezTo>
                <a:cubicBezTo>
                  <a:pt x="29" y="166"/>
                  <a:pt x="29" y="166"/>
                  <a:pt x="29" y="166"/>
                </a:cubicBezTo>
                <a:cubicBezTo>
                  <a:pt x="29" y="166"/>
                  <a:pt x="30" y="166"/>
                  <a:pt x="30" y="166"/>
                </a:cubicBezTo>
                <a:cubicBezTo>
                  <a:pt x="30" y="166"/>
                  <a:pt x="30" y="166"/>
                  <a:pt x="30" y="166"/>
                </a:cubicBezTo>
                <a:cubicBezTo>
                  <a:pt x="30" y="165"/>
                  <a:pt x="30" y="166"/>
                  <a:pt x="30" y="165"/>
                </a:cubicBezTo>
                <a:cubicBezTo>
                  <a:pt x="30" y="166"/>
                  <a:pt x="30" y="165"/>
                  <a:pt x="30" y="165"/>
                </a:cubicBezTo>
                <a:cubicBezTo>
                  <a:pt x="30" y="165"/>
                  <a:pt x="30" y="165"/>
                  <a:pt x="30" y="165"/>
                </a:cubicBezTo>
                <a:cubicBezTo>
                  <a:pt x="30" y="165"/>
                  <a:pt x="29" y="166"/>
                  <a:pt x="29" y="166"/>
                </a:cubicBezTo>
                <a:cubicBezTo>
                  <a:pt x="29" y="166"/>
                  <a:pt x="30" y="166"/>
                  <a:pt x="30" y="166"/>
                </a:cubicBezTo>
                <a:cubicBezTo>
                  <a:pt x="30" y="166"/>
                  <a:pt x="30" y="166"/>
                  <a:pt x="30" y="165"/>
                </a:cubicBezTo>
                <a:cubicBezTo>
                  <a:pt x="29" y="166"/>
                  <a:pt x="31" y="165"/>
                  <a:pt x="30" y="166"/>
                </a:cubicBezTo>
                <a:cubicBezTo>
                  <a:pt x="30" y="166"/>
                  <a:pt x="30" y="166"/>
                  <a:pt x="29" y="166"/>
                </a:cubicBezTo>
                <a:cubicBezTo>
                  <a:pt x="30" y="166"/>
                  <a:pt x="30" y="166"/>
                  <a:pt x="30" y="166"/>
                </a:cubicBezTo>
                <a:cubicBezTo>
                  <a:pt x="30" y="166"/>
                  <a:pt x="30" y="166"/>
                  <a:pt x="30" y="166"/>
                </a:cubicBezTo>
                <a:cubicBezTo>
                  <a:pt x="30" y="166"/>
                  <a:pt x="30" y="166"/>
                  <a:pt x="31" y="166"/>
                </a:cubicBezTo>
                <a:cubicBezTo>
                  <a:pt x="30" y="166"/>
                  <a:pt x="30" y="166"/>
                  <a:pt x="30" y="166"/>
                </a:cubicBezTo>
                <a:cubicBezTo>
                  <a:pt x="30" y="166"/>
                  <a:pt x="30" y="166"/>
                  <a:pt x="30" y="166"/>
                </a:cubicBezTo>
                <a:cubicBezTo>
                  <a:pt x="30" y="166"/>
                  <a:pt x="30" y="166"/>
                  <a:pt x="30" y="166"/>
                </a:cubicBezTo>
                <a:cubicBezTo>
                  <a:pt x="31" y="166"/>
                  <a:pt x="30" y="167"/>
                  <a:pt x="30" y="166"/>
                </a:cubicBezTo>
                <a:cubicBezTo>
                  <a:pt x="31" y="166"/>
                  <a:pt x="31" y="166"/>
                  <a:pt x="31" y="166"/>
                </a:cubicBezTo>
                <a:cubicBezTo>
                  <a:pt x="31" y="166"/>
                  <a:pt x="31" y="166"/>
                  <a:pt x="31" y="166"/>
                </a:cubicBezTo>
                <a:cubicBezTo>
                  <a:pt x="31" y="166"/>
                  <a:pt x="31" y="166"/>
                  <a:pt x="31" y="166"/>
                </a:cubicBezTo>
                <a:cubicBezTo>
                  <a:pt x="31" y="166"/>
                  <a:pt x="32" y="166"/>
                  <a:pt x="32" y="166"/>
                </a:cubicBezTo>
                <a:cubicBezTo>
                  <a:pt x="32" y="166"/>
                  <a:pt x="31" y="166"/>
                  <a:pt x="31" y="166"/>
                </a:cubicBezTo>
                <a:cubicBezTo>
                  <a:pt x="31" y="167"/>
                  <a:pt x="31" y="167"/>
                  <a:pt x="31" y="167"/>
                </a:cubicBezTo>
                <a:cubicBezTo>
                  <a:pt x="31" y="167"/>
                  <a:pt x="31" y="167"/>
                  <a:pt x="31" y="167"/>
                </a:cubicBezTo>
                <a:cubicBezTo>
                  <a:pt x="31" y="167"/>
                  <a:pt x="31" y="167"/>
                  <a:pt x="31" y="167"/>
                </a:cubicBezTo>
                <a:cubicBezTo>
                  <a:pt x="31" y="167"/>
                  <a:pt x="31" y="166"/>
                  <a:pt x="31" y="167"/>
                </a:cubicBezTo>
                <a:cubicBezTo>
                  <a:pt x="31" y="167"/>
                  <a:pt x="32" y="167"/>
                  <a:pt x="31" y="167"/>
                </a:cubicBezTo>
                <a:cubicBezTo>
                  <a:pt x="31" y="167"/>
                  <a:pt x="31" y="167"/>
                  <a:pt x="31" y="167"/>
                </a:cubicBezTo>
                <a:cubicBezTo>
                  <a:pt x="31" y="167"/>
                  <a:pt x="31" y="167"/>
                  <a:pt x="31" y="167"/>
                </a:cubicBezTo>
                <a:cubicBezTo>
                  <a:pt x="32" y="167"/>
                  <a:pt x="32" y="167"/>
                  <a:pt x="32" y="167"/>
                </a:cubicBezTo>
                <a:cubicBezTo>
                  <a:pt x="31" y="167"/>
                  <a:pt x="31" y="167"/>
                  <a:pt x="31" y="168"/>
                </a:cubicBezTo>
                <a:cubicBezTo>
                  <a:pt x="31" y="168"/>
                  <a:pt x="31" y="168"/>
                  <a:pt x="31" y="168"/>
                </a:cubicBezTo>
                <a:cubicBezTo>
                  <a:pt x="31" y="168"/>
                  <a:pt x="31" y="168"/>
                  <a:pt x="32" y="167"/>
                </a:cubicBezTo>
                <a:cubicBezTo>
                  <a:pt x="31" y="168"/>
                  <a:pt x="31" y="168"/>
                  <a:pt x="31" y="168"/>
                </a:cubicBezTo>
                <a:cubicBezTo>
                  <a:pt x="32" y="167"/>
                  <a:pt x="31" y="169"/>
                  <a:pt x="31" y="168"/>
                </a:cubicBezTo>
                <a:cubicBezTo>
                  <a:pt x="31" y="169"/>
                  <a:pt x="30" y="169"/>
                  <a:pt x="29" y="170"/>
                </a:cubicBezTo>
                <a:cubicBezTo>
                  <a:pt x="29" y="170"/>
                  <a:pt x="29" y="170"/>
                  <a:pt x="29" y="170"/>
                </a:cubicBezTo>
                <a:cubicBezTo>
                  <a:pt x="29" y="170"/>
                  <a:pt x="29" y="170"/>
                  <a:pt x="29" y="170"/>
                </a:cubicBezTo>
                <a:cubicBezTo>
                  <a:pt x="29" y="169"/>
                  <a:pt x="29" y="169"/>
                  <a:pt x="29" y="169"/>
                </a:cubicBezTo>
                <a:cubicBezTo>
                  <a:pt x="29" y="170"/>
                  <a:pt x="29" y="170"/>
                  <a:pt x="29" y="170"/>
                </a:cubicBezTo>
                <a:cubicBezTo>
                  <a:pt x="29" y="170"/>
                  <a:pt x="29" y="170"/>
                  <a:pt x="28" y="170"/>
                </a:cubicBezTo>
                <a:cubicBezTo>
                  <a:pt x="29" y="169"/>
                  <a:pt x="28" y="170"/>
                  <a:pt x="29" y="169"/>
                </a:cubicBezTo>
                <a:cubicBezTo>
                  <a:pt x="28" y="169"/>
                  <a:pt x="28" y="169"/>
                  <a:pt x="28" y="169"/>
                </a:cubicBezTo>
                <a:cubicBezTo>
                  <a:pt x="29" y="169"/>
                  <a:pt x="28" y="169"/>
                  <a:pt x="28" y="169"/>
                </a:cubicBezTo>
                <a:cubicBezTo>
                  <a:pt x="28" y="169"/>
                  <a:pt x="28" y="169"/>
                  <a:pt x="28" y="169"/>
                </a:cubicBezTo>
                <a:cubicBezTo>
                  <a:pt x="28" y="169"/>
                  <a:pt x="28" y="169"/>
                  <a:pt x="28" y="169"/>
                </a:cubicBezTo>
                <a:cubicBezTo>
                  <a:pt x="28" y="169"/>
                  <a:pt x="28" y="168"/>
                  <a:pt x="28" y="169"/>
                </a:cubicBezTo>
                <a:cubicBezTo>
                  <a:pt x="28" y="168"/>
                  <a:pt x="28" y="168"/>
                  <a:pt x="28" y="168"/>
                </a:cubicBezTo>
                <a:cubicBezTo>
                  <a:pt x="28" y="169"/>
                  <a:pt x="28" y="168"/>
                  <a:pt x="27" y="169"/>
                </a:cubicBezTo>
                <a:cubicBezTo>
                  <a:pt x="28" y="168"/>
                  <a:pt x="27" y="168"/>
                  <a:pt x="29" y="168"/>
                </a:cubicBezTo>
                <a:cubicBezTo>
                  <a:pt x="29" y="167"/>
                  <a:pt x="28" y="168"/>
                  <a:pt x="28" y="168"/>
                </a:cubicBezTo>
                <a:cubicBezTo>
                  <a:pt x="28" y="168"/>
                  <a:pt x="28" y="168"/>
                  <a:pt x="28" y="168"/>
                </a:cubicBezTo>
                <a:cubicBezTo>
                  <a:pt x="28" y="168"/>
                  <a:pt x="27" y="168"/>
                  <a:pt x="28" y="167"/>
                </a:cubicBezTo>
                <a:cubicBezTo>
                  <a:pt x="27" y="168"/>
                  <a:pt x="28" y="168"/>
                  <a:pt x="27" y="168"/>
                </a:cubicBezTo>
                <a:cubicBezTo>
                  <a:pt x="27" y="168"/>
                  <a:pt x="27" y="168"/>
                  <a:pt x="27" y="168"/>
                </a:cubicBezTo>
                <a:cubicBezTo>
                  <a:pt x="27" y="168"/>
                  <a:pt x="27" y="168"/>
                  <a:pt x="27" y="168"/>
                </a:cubicBezTo>
                <a:cubicBezTo>
                  <a:pt x="27" y="168"/>
                  <a:pt x="27" y="168"/>
                  <a:pt x="27" y="168"/>
                </a:cubicBezTo>
                <a:cubicBezTo>
                  <a:pt x="27" y="168"/>
                  <a:pt x="27" y="168"/>
                  <a:pt x="27" y="168"/>
                </a:cubicBezTo>
                <a:cubicBezTo>
                  <a:pt x="27" y="167"/>
                  <a:pt x="27" y="168"/>
                  <a:pt x="27" y="168"/>
                </a:cubicBezTo>
                <a:cubicBezTo>
                  <a:pt x="27" y="168"/>
                  <a:pt x="27" y="168"/>
                  <a:pt x="27" y="168"/>
                </a:cubicBezTo>
                <a:cubicBezTo>
                  <a:pt x="27" y="168"/>
                  <a:pt x="27" y="168"/>
                  <a:pt x="27" y="168"/>
                </a:cubicBezTo>
                <a:cubicBezTo>
                  <a:pt x="27" y="168"/>
                  <a:pt x="27" y="168"/>
                  <a:pt x="27" y="167"/>
                </a:cubicBezTo>
                <a:cubicBezTo>
                  <a:pt x="27" y="167"/>
                  <a:pt x="27" y="168"/>
                  <a:pt x="27" y="168"/>
                </a:cubicBezTo>
                <a:cubicBezTo>
                  <a:pt x="27" y="168"/>
                  <a:pt x="27" y="167"/>
                  <a:pt x="27" y="167"/>
                </a:cubicBezTo>
                <a:cubicBezTo>
                  <a:pt x="27" y="167"/>
                  <a:pt x="27" y="167"/>
                  <a:pt x="27" y="167"/>
                </a:cubicBezTo>
                <a:cubicBezTo>
                  <a:pt x="27" y="168"/>
                  <a:pt x="27" y="168"/>
                  <a:pt x="27" y="168"/>
                </a:cubicBezTo>
                <a:cubicBezTo>
                  <a:pt x="27" y="167"/>
                  <a:pt x="27" y="167"/>
                  <a:pt x="27" y="167"/>
                </a:cubicBezTo>
                <a:cubicBezTo>
                  <a:pt x="27" y="166"/>
                  <a:pt x="27" y="167"/>
                  <a:pt x="27" y="166"/>
                </a:cubicBezTo>
                <a:cubicBezTo>
                  <a:pt x="27" y="166"/>
                  <a:pt x="27" y="166"/>
                  <a:pt x="27" y="166"/>
                </a:cubicBezTo>
                <a:cubicBezTo>
                  <a:pt x="27" y="166"/>
                  <a:pt x="28" y="166"/>
                  <a:pt x="28" y="166"/>
                </a:cubicBezTo>
                <a:cubicBezTo>
                  <a:pt x="28" y="166"/>
                  <a:pt x="27" y="166"/>
                  <a:pt x="27" y="166"/>
                </a:cubicBezTo>
                <a:cubicBezTo>
                  <a:pt x="27" y="167"/>
                  <a:pt x="27" y="167"/>
                  <a:pt x="27" y="167"/>
                </a:cubicBezTo>
                <a:cubicBezTo>
                  <a:pt x="25" y="168"/>
                  <a:pt x="26" y="166"/>
                  <a:pt x="26" y="166"/>
                </a:cubicBezTo>
                <a:cubicBezTo>
                  <a:pt x="26" y="166"/>
                  <a:pt x="26" y="166"/>
                  <a:pt x="26" y="166"/>
                </a:cubicBezTo>
                <a:cubicBezTo>
                  <a:pt x="26" y="167"/>
                  <a:pt x="26" y="166"/>
                  <a:pt x="26" y="166"/>
                </a:cubicBezTo>
                <a:cubicBezTo>
                  <a:pt x="26" y="166"/>
                  <a:pt x="26" y="166"/>
                  <a:pt x="26" y="166"/>
                </a:cubicBezTo>
                <a:cubicBezTo>
                  <a:pt x="26" y="166"/>
                  <a:pt x="26" y="166"/>
                  <a:pt x="26" y="166"/>
                </a:cubicBezTo>
                <a:cubicBezTo>
                  <a:pt x="26" y="166"/>
                  <a:pt x="26" y="166"/>
                  <a:pt x="26" y="166"/>
                </a:cubicBezTo>
                <a:cubicBezTo>
                  <a:pt x="26" y="166"/>
                  <a:pt x="26" y="166"/>
                  <a:pt x="26" y="166"/>
                </a:cubicBezTo>
                <a:cubicBezTo>
                  <a:pt x="26" y="166"/>
                  <a:pt x="26" y="166"/>
                  <a:pt x="26" y="166"/>
                </a:cubicBezTo>
                <a:cubicBezTo>
                  <a:pt x="26" y="166"/>
                  <a:pt x="26" y="166"/>
                  <a:pt x="26" y="166"/>
                </a:cubicBezTo>
                <a:cubicBezTo>
                  <a:pt x="27" y="165"/>
                  <a:pt x="25" y="166"/>
                  <a:pt x="26" y="165"/>
                </a:cubicBezTo>
                <a:cubicBezTo>
                  <a:pt x="26" y="165"/>
                  <a:pt x="25" y="165"/>
                  <a:pt x="25" y="165"/>
                </a:cubicBezTo>
                <a:cubicBezTo>
                  <a:pt x="25" y="165"/>
                  <a:pt x="25" y="165"/>
                  <a:pt x="25" y="165"/>
                </a:cubicBezTo>
                <a:cubicBezTo>
                  <a:pt x="25" y="166"/>
                  <a:pt x="26" y="165"/>
                  <a:pt x="25" y="165"/>
                </a:cubicBezTo>
                <a:cubicBezTo>
                  <a:pt x="25" y="165"/>
                  <a:pt x="25" y="165"/>
                  <a:pt x="25" y="165"/>
                </a:cubicBezTo>
                <a:cubicBezTo>
                  <a:pt x="25" y="165"/>
                  <a:pt x="24" y="166"/>
                  <a:pt x="24" y="165"/>
                </a:cubicBezTo>
                <a:cubicBezTo>
                  <a:pt x="24" y="165"/>
                  <a:pt x="25" y="165"/>
                  <a:pt x="25" y="165"/>
                </a:cubicBezTo>
                <a:cubicBezTo>
                  <a:pt x="25" y="165"/>
                  <a:pt x="24" y="166"/>
                  <a:pt x="24" y="165"/>
                </a:cubicBezTo>
                <a:cubicBezTo>
                  <a:pt x="24" y="165"/>
                  <a:pt x="24" y="165"/>
                  <a:pt x="25" y="165"/>
                </a:cubicBezTo>
                <a:cubicBezTo>
                  <a:pt x="25" y="165"/>
                  <a:pt x="26" y="164"/>
                  <a:pt x="26" y="164"/>
                </a:cubicBezTo>
                <a:cubicBezTo>
                  <a:pt x="26" y="164"/>
                  <a:pt x="26" y="164"/>
                  <a:pt x="26" y="164"/>
                </a:cubicBezTo>
                <a:cubicBezTo>
                  <a:pt x="25" y="164"/>
                  <a:pt x="26" y="163"/>
                  <a:pt x="26" y="164"/>
                </a:cubicBezTo>
                <a:cubicBezTo>
                  <a:pt x="25" y="164"/>
                  <a:pt x="25" y="164"/>
                  <a:pt x="25" y="164"/>
                </a:cubicBezTo>
                <a:cubicBezTo>
                  <a:pt x="26" y="164"/>
                  <a:pt x="25" y="164"/>
                  <a:pt x="25" y="164"/>
                </a:cubicBezTo>
                <a:cubicBezTo>
                  <a:pt x="25" y="164"/>
                  <a:pt x="25" y="164"/>
                  <a:pt x="25" y="164"/>
                </a:cubicBezTo>
                <a:cubicBezTo>
                  <a:pt x="25" y="164"/>
                  <a:pt x="26" y="164"/>
                  <a:pt x="25" y="164"/>
                </a:cubicBezTo>
                <a:cubicBezTo>
                  <a:pt x="25" y="164"/>
                  <a:pt x="25" y="164"/>
                  <a:pt x="25" y="164"/>
                </a:cubicBezTo>
                <a:cubicBezTo>
                  <a:pt x="25" y="164"/>
                  <a:pt x="25" y="164"/>
                  <a:pt x="25" y="164"/>
                </a:cubicBezTo>
                <a:cubicBezTo>
                  <a:pt x="25" y="164"/>
                  <a:pt x="25" y="164"/>
                  <a:pt x="25" y="164"/>
                </a:cubicBezTo>
                <a:cubicBezTo>
                  <a:pt x="24" y="164"/>
                  <a:pt x="25" y="164"/>
                  <a:pt x="25" y="164"/>
                </a:cubicBezTo>
                <a:cubicBezTo>
                  <a:pt x="25" y="164"/>
                  <a:pt x="25" y="164"/>
                  <a:pt x="25" y="163"/>
                </a:cubicBezTo>
                <a:cubicBezTo>
                  <a:pt x="25" y="164"/>
                  <a:pt x="25" y="164"/>
                  <a:pt x="25" y="163"/>
                </a:cubicBezTo>
                <a:cubicBezTo>
                  <a:pt x="24" y="164"/>
                  <a:pt x="24" y="164"/>
                  <a:pt x="23" y="164"/>
                </a:cubicBezTo>
                <a:cubicBezTo>
                  <a:pt x="24" y="164"/>
                  <a:pt x="24" y="164"/>
                  <a:pt x="24" y="164"/>
                </a:cubicBezTo>
                <a:cubicBezTo>
                  <a:pt x="24" y="164"/>
                  <a:pt x="24" y="164"/>
                  <a:pt x="24" y="164"/>
                </a:cubicBezTo>
                <a:cubicBezTo>
                  <a:pt x="24" y="164"/>
                  <a:pt x="24" y="164"/>
                  <a:pt x="24" y="164"/>
                </a:cubicBezTo>
                <a:cubicBezTo>
                  <a:pt x="24" y="164"/>
                  <a:pt x="24" y="164"/>
                  <a:pt x="24" y="164"/>
                </a:cubicBezTo>
                <a:cubicBezTo>
                  <a:pt x="24" y="164"/>
                  <a:pt x="24" y="164"/>
                  <a:pt x="24" y="163"/>
                </a:cubicBezTo>
                <a:cubicBezTo>
                  <a:pt x="24" y="164"/>
                  <a:pt x="25" y="163"/>
                  <a:pt x="24" y="164"/>
                </a:cubicBezTo>
                <a:cubicBezTo>
                  <a:pt x="24" y="163"/>
                  <a:pt x="24" y="163"/>
                  <a:pt x="24" y="163"/>
                </a:cubicBezTo>
                <a:cubicBezTo>
                  <a:pt x="25" y="163"/>
                  <a:pt x="24" y="163"/>
                  <a:pt x="24" y="163"/>
                </a:cubicBezTo>
                <a:cubicBezTo>
                  <a:pt x="24" y="163"/>
                  <a:pt x="24" y="163"/>
                  <a:pt x="24" y="163"/>
                </a:cubicBezTo>
                <a:cubicBezTo>
                  <a:pt x="24" y="163"/>
                  <a:pt x="24" y="163"/>
                  <a:pt x="24" y="163"/>
                </a:cubicBezTo>
                <a:cubicBezTo>
                  <a:pt x="24" y="163"/>
                  <a:pt x="24" y="163"/>
                  <a:pt x="24" y="162"/>
                </a:cubicBezTo>
                <a:cubicBezTo>
                  <a:pt x="24" y="163"/>
                  <a:pt x="24" y="163"/>
                  <a:pt x="24" y="163"/>
                </a:cubicBezTo>
                <a:cubicBezTo>
                  <a:pt x="24" y="162"/>
                  <a:pt x="24" y="162"/>
                  <a:pt x="24" y="162"/>
                </a:cubicBezTo>
                <a:cubicBezTo>
                  <a:pt x="24" y="162"/>
                  <a:pt x="24" y="162"/>
                  <a:pt x="24" y="162"/>
                </a:cubicBezTo>
                <a:cubicBezTo>
                  <a:pt x="24" y="162"/>
                  <a:pt x="24" y="162"/>
                  <a:pt x="24" y="162"/>
                </a:cubicBezTo>
                <a:cubicBezTo>
                  <a:pt x="24" y="163"/>
                  <a:pt x="24" y="163"/>
                  <a:pt x="23" y="163"/>
                </a:cubicBezTo>
                <a:cubicBezTo>
                  <a:pt x="24" y="162"/>
                  <a:pt x="23" y="163"/>
                  <a:pt x="24" y="162"/>
                </a:cubicBezTo>
                <a:cubicBezTo>
                  <a:pt x="23" y="162"/>
                  <a:pt x="23" y="162"/>
                  <a:pt x="23" y="162"/>
                </a:cubicBezTo>
                <a:cubicBezTo>
                  <a:pt x="23" y="163"/>
                  <a:pt x="23" y="163"/>
                  <a:pt x="23" y="163"/>
                </a:cubicBezTo>
                <a:cubicBezTo>
                  <a:pt x="23" y="163"/>
                  <a:pt x="23" y="163"/>
                  <a:pt x="23" y="163"/>
                </a:cubicBezTo>
                <a:cubicBezTo>
                  <a:pt x="23" y="162"/>
                  <a:pt x="23" y="162"/>
                  <a:pt x="23" y="162"/>
                </a:cubicBezTo>
                <a:cubicBezTo>
                  <a:pt x="23" y="163"/>
                  <a:pt x="23" y="163"/>
                  <a:pt x="23" y="162"/>
                </a:cubicBezTo>
                <a:cubicBezTo>
                  <a:pt x="23" y="163"/>
                  <a:pt x="23" y="163"/>
                  <a:pt x="23" y="163"/>
                </a:cubicBezTo>
                <a:cubicBezTo>
                  <a:pt x="23" y="162"/>
                  <a:pt x="23" y="162"/>
                  <a:pt x="23" y="162"/>
                </a:cubicBezTo>
                <a:cubicBezTo>
                  <a:pt x="23" y="162"/>
                  <a:pt x="23" y="162"/>
                  <a:pt x="23" y="162"/>
                </a:cubicBezTo>
                <a:cubicBezTo>
                  <a:pt x="23" y="162"/>
                  <a:pt x="23" y="162"/>
                  <a:pt x="23" y="162"/>
                </a:cubicBezTo>
                <a:cubicBezTo>
                  <a:pt x="23" y="162"/>
                  <a:pt x="23" y="162"/>
                  <a:pt x="23" y="162"/>
                </a:cubicBezTo>
                <a:cubicBezTo>
                  <a:pt x="24" y="162"/>
                  <a:pt x="22" y="163"/>
                  <a:pt x="23" y="162"/>
                </a:cubicBezTo>
                <a:cubicBezTo>
                  <a:pt x="23" y="162"/>
                  <a:pt x="23" y="162"/>
                  <a:pt x="23" y="162"/>
                </a:cubicBezTo>
                <a:cubicBezTo>
                  <a:pt x="23" y="162"/>
                  <a:pt x="23" y="162"/>
                  <a:pt x="23" y="162"/>
                </a:cubicBezTo>
                <a:cubicBezTo>
                  <a:pt x="23" y="162"/>
                  <a:pt x="23" y="162"/>
                  <a:pt x="23" y="162"/>
                </a:cubicBezTo>
                <a:cubicBezTo>
                  <a:pt x="22" y="162"/>
                  <a:pt x="22" y="162"/>
                  <a:pt x="22" y="162"/>
                </a:cubicBezTo>
                <a:cubicBezTo>
                  <a:pt x="22" y="162"/>
                  <a:pt x="22" y="162"/>
                  <a:pt x="22" y="162"/>
                </a:cubicBezTo>
                <a:cubicBezTo>
                  <a:pt x="22" y="162"/>
                  <a:pt x="21" y="162"/>
                  <a:pt x="22" y="162"/>
                </a:cubicBezTo>
                <a:cubicBezTo>
                  <a:pt x="22" y="162"/>
                  <a:pt x="22" y="162"/>
                  <a:pt x="22" y="162"/>
                </a:cubicBezTo>
                <a:cubicBezTo>
                  <a:pt x="22" y="161"/>
                  <a:pt x="22" y="161"/>
                  <a:pt x="22" y="161"/>
                </a:cubicBezTo>
                <a:cubicBezTo>
                  <a:pt x="22" y="161"/>
                  <a:pt x="22" y="161"/>
                  <a:pt x="22" y="161"/>
                </a:cubicBezTo>
                <a:cubicBezTo>
                  <a:pt x="23" y="161"/>
                  <a:pt x="22" y="161"/>
                  <a:pt x="22" y="161"/>
                </a:cubicBezTo>
                <a:cubicBezTo>
                  <a:pt x="22" y="161"/>
                  <a:pt x="22" y="161"/>
                  <a:pt x="22" y="161"/>
                </a:cubicBezTo>
                <a:cubicBezTo>
                  <a:pt x="22" y="161"/>
                  <a:pt x="22" y="161"/>
                  <a:pt x="22" y="161"/>
                </a:cubicBezTo>
                <a:cubicBezTo>
                  <a:pt x="22" y="161"/>
                  <a:pt x="21" y="161"/>
                  <a:pt x="22" y="161"/>
                </a:cubicBezTo>
                <a:cubicBezTo>
                  <a:pt x="21" y="161"/>
                  <a:pt x="21" y="161"/>
                  <a:pt x="22" y="161"/>
                </a:cubicBezTo>
                <a:cubicBezTo>
                  <a:pt x="22" y="161"/>
                  <a:pt x="22" y="161"/>
                  <a:pt x="22" y="161"/>
                </a:cubicBezTo>
                <a:cubicBezTo>
                  <a:pt x="22" y="161"/>
                  <a:pt x="22" y="161"/>
                  <a:pt x="22" y="160"/>
                </a:cubicBezTo>
                <a:cubicBezTo>
                  <a:pt x="22" y="160"/>
                  <a:pt x="22" y="160"/>
                  <a:pt x="22" y="160"/>
                </a:cubicBezTo>
                <a:cubicBezTo>
                  <a:pt x="22" y="160"/>
                  <a:pt x="22" y="160"/>
                  <a:pt x="23" y="160"/>
                </a:cubicBezTo>
                <a:cubicBezTo>
                  <a:pt x="22" y="160"/>
                  <a:pt x="22" y="160"/>
                  <a:pt x="22" y="160"/>
                </a:cubicBezTo>
                <a:cubicBezTo>
                  <a:pt x="22" y="160"/>
                  <a:pt x="22" y="161"/>
                  <a:pt x="22" y="161"/>
                </a:cubicBezTo>
                <a:cubicBezTo>
                  <a:pt x="22" y="161"/>
                  <a:pt x="22" y="161"/>
                  <a:pt x="22" y="161"/>
                </a:cubicBezTo>
                <a:cubicBezTo>
                  <a:pt x="22" y="161"/>
                  <a:pt x="22" y="161"/>
                  <a:pt x="22" y="161"/>
                </a:cubicBezTo>
                <a:cubicBezTo>
                  <a:pt x="22" y="161"/>
                  <a:pt x="22" y="161"/>
                  <a:pt x="22" y="161"/>
                </a:cubicBezTo>
                <a:cubicBezTo>
                  <a:pt x="22" y="161"/>
                  <a:pt x="21" y="161"/>
                  <a:pt x="21" y="161"/>
                </a:cubicBezTo>
                <a:cubicBezTo>
                  <a:pt x="21" y="161"/>
                  <a:pt x="21" y="161"/>
                  <a:pt x="21" y="161"/>
                </a:cubicBezTo>
                <a:cubicBezTo>
                  <a:pt x="22" y="160"/>
                  <a:pt x="21" y="161"/>
                  <a:pt x="22" y="160"/>
                </a:cubicBezTo>
                <a:cubicBezTo>
                  <a:pt x="21" y="161"/>
                  <a:pt x="22" y="160"/>
                  <a:pt x="21" y="161"/>
                </a:cubicBezTo>
                <a:cubicBezTo>
                  <a:pt x="22" y="160"/>
                  <a:pt x="21" y="160"/>
                  <a:pt x="22" y="160"/>
                </a:cubicBezTo>
                <a:cubicBezTo>
                  <a:pt x="22" y="160"/>
                  <a:pt x="22" y="160"/>
                  <a:pt x="22" y="160"/>
                </a:cubicBezTo>
                <a:cubicBezTo>
                  <a:pt x="23" y="160"/>
                  <a:pt x="23" y="160"/>
                  <a:pt x="23" y="160"/>
                </a:cubicBezTo>
                <a:cubicBezTo>
                  <a:pt x="23" y="159"/>
                  <a:pt x="23" y="160"/>
                  <a:pt x="23" y="160"/>
                </a:cubicBezTo>
                <a:cubicBezTo>
                  <a:pt x="23" y="160"/>
                  <a:pt x="23" y="160"/>
                  <a:pt x="23" y="160"/>
                </a:cubicBezTo>
                <a:cubicBezTo>
                  <a:pt x="22" y="160"/>
                  <a:pt x="22" y="160"/>
                  <a:pt x="22" y="160"/>
                </a:cubicBezTo>
                <a:cubicBezTo>
                  <a:pt x="22" y="160"/>
                  <a:pt x="23" y="160"/>
                  <a:pt x="23" y="160"/>
                </a:cubicBezTo>
                <a:cubicBezTo>
                  <a:pt x="23" y="160"/>
                  <a:pt x="23" y="160"/>
                  <a:pt x="24" y="159"/>
                </a:cubicBezTo>
                <a:cubicBezTo>
                  <a:pt x="24" y="159"/>
                  <a:pt x="24" y="159"/>
                  <a:pt x="24" y="159"/>
                </a:cubicBezTo>
                <a:cubicBezTo>
                  <a:pt x="24" y="159"/>
                  <a:pt x="24" y="159"/>
                  <a:pt x="24" y="159"/>
                </a:cubicBezTo>
                <a:cubicBezTo>
                  <a:pt x="24" y="160"/>
                  <a:pt x="24" y="160"/>
                  <a:pt x="24" y="160"/>
                </a:cubicBezTo>
                <a:cubicBezTo>
                  <a:pt x="24" y="160"/>
                  <a:pt x="24" y="160"/>
                  <a:pt x="24" y="160"/>
                </a:cubicBezTo>
                <a:cubicBezTo>
                  <a:pt x="23" y="160"/>
                  <a:pt x="23" y="160"/>
                  <a:pt x="23" y="160"/>
                </a:cubicBezTo>
                <a:cubicBezTo>
                  <a:pt x="23" y="160"/>
                  <a:pt x="24" y="160"/>
                  <a:pt x="24" y="160"/>
                </a:cubicBezTo>
                <a:cubicBezTo>
                  <a:pt x="23" y="160"/>
                  <a:pt x="23" y="160"/>
                  <a:pt x="22" y="160"/>
                </a:cubicBezTo>
                <a:cubicBezTo>
                  <a:pt x="22" y="161"/>
                  <a:pt x="23" y="160"/>
                  <a:pt x="23" y="160"/>
                </a:cubicBezTo>
                <a:cubicBezTo>
                  <a:pt x="23" y="160"/>
                  <a:pt x="23" y="161"/>
                  <a:pt x="23" y="161"/>
                </a:cubicBezTo>
                <a:cubicBezTo>
                  <a:pt x="23" y="160"/>
                  <a:pt x="24" y="160"/>
                  <a:pt x="25" y="160"/>
                </a:cubicBezTo>
                <a:cubicBezTo>
                  <a:pt x="25" y="160"/>
                  <a:pt x="24" y="160"/>
                  <a:pt x="25" y="160"/>
                </a:cubicBezTo>
                <a:cubicBezTo>
                  <a:pt x="25" y="159"/>
                  <a:pt x="25" y="159"/>
                  <a:pt x="25" y="159"/>
                </a:cubicBezTo>
                <a:cubicBezTo>
                  <a:pt x="25" y="160"/>
                  <a:pt x="25" y="159"/>
                  <a:pt x="25" y="160"/>
                </a:cubicBezTo>
                <a:cubicBezTo>
                  <a:pt x="25" y="160"/>
                  <a:pt x="25" y="160"/>
                  <a:pt x="25" y="159"/>
                </a:cubicBezTo>
                <a:cubicBezTo>
                  <a:pt x="25" y="160"/>
                  <a:pt x="25" y="160"/>
                  <a:pt x="25" y="160"/>
                </a:cubicBezTo>
                <a:cubicBezTo>
                  <a:pt x="25" y="160"/>
                  <a:pt x="24" y="160"/>
                  <a:pt x="24" y="160"/>
                </a:cubicBezTo>
                <a:cubicBezTo>
                  <a:pt x="24" y="160"/>
                  <a:pt x="24" y="160"/>
                  <a:pt x="24" y="161"/>
                </a:cubicBezTo>
                <a:cubicBezTo>
                  <a:pt x="24" y="161"/>
                  <a:pt x="25" y="160"/>
                  <a:pt x="25" y="160"/>
                </a:cubicBezTo>
                <a:cubicBezTo>
                  <a:pt x="26" y="160"/>
                  <a:pt x="25" y="160"/>
                  <a:pt x="25" y="160"/>
                </a:cubicBezTo>
                <a:cubicBezTo>
                  <a:pt x="26" y="160"/>
                  <a:pt x="25" y="160"/>
                  <a:pt x="26" y="160"/>
                </a:cubicBezTo>
                <a:cubicBezTo>
                  <a:pt x="26" y="160"/>
                  <a:pt x="26" y="160"/>
                  <a:pt x="26" y="160"/>
                </a:cubicBezTo>
                <a:cubicBezTo>
                  <a:pt x="26" y="160"/>
                  <a:pt x="26" y="160"/>
                  <a:pt x="26" y="160"/>
                </a:cubicBezTo>
                <a:cubicBezTo>
                  <a:pt x="26" y="160"/>
                  <a:pt x="25" y="160"/>
                  <a:pt x="24" y="161"/>
                </a:cubicBezTo>
                <a:cubicBezTo>
                  <a:pt x="24" y="161"/>
                  <a:pt x="23" y="161"/>
                  <a:pt x="23" y="161"/>
                </a:cubicBezTo>
                <a:cubicBezTo>
                  <a:pt x="24" y="161"/>
                  <a:pt x="26" y="160"/>
                  <a:pt x="27" y="159"/>
                </a:cubicBezTo>
                <a:cubicBezTo>
                  <a:pt x="27" y="159"/>
                  <a:pt x="26" y="160"/>
                  <a:pt x="26" y="160"/>
                </a:cubicBezTo>
                <a:cubicBezTo>
                  <a:pt x="26" y="160"/>
                  <a:pt x="27" y="160"/>
                  <a:pt x="27" y="160"/>
                </a:cubicBezTo>
                <a:cubicBezTo>
                  <a:pt x="26" y="160"/>
                  <a:pt x="26" y="160"/>
                  <a:pt x="26" y="160"/>
                </a:cubicBezTo>
                <a:cubicBezTo>
                  <a:pt x="26" y="160"/>
                  <a:pt x="26" y="160"/>
                  <a:pt x="26" y="160"/>
                </a:cubicBezTo>
                <a:cubicBezTo>
                  <a:pt x="26" y="160"/>
                  <a:pt x="25" y="160"/>
                  <a:pt x="25" y="161"/>
                </a:cubicBezTo>
                <a:cubicBezTo>
                  <a:pt x="25" y="161"/>
                  <a:pt x="26" y="160"/>
                  <a:pt x="27" y="160"/>
                </a:cubicBezTo>
                <a:cubicBezTo>
                  <a:pt x="26" y="160"/>
                  <a:pt x="26" y="160"/>
                  <a:pt x="26" y="160"/>
                </a:cubicBezTo>
                <a:cubicBezTo>
                  <a:pt x="27" y="160"/>
                  <a:pt x="27" y="160"/>
                  <a:pt x="27" y="160"/>
                </a:cubicBezTo>
                <a:cubicBezTo>
                  <a:pt x="27" y="160"/>
                  <a:pt x="27" y="160"/>
                  <a:pt x="27" y="160"/>
                </a:cubicBezTo>
                <a:cubicBezTo>
                  <a:pt x="27" y="160"/>
                  <a:pt x="27" y="160"/>
                  <a:pt x="27" y="160"/>
                </a:cubicBezTo>
                <a:cubicBezTo>
                  <a:pt x="27" y="160"/>
                  <a:pt x="27" y="160"/>
                  <a:pt x="27" y="160"/>
                </a:cubicBezTo>
                <a:cubicBezTo>
                  <a:pt x="26" y="161"/>
                  <a:pt x="24" y="161"/>
                  <a:pt x="23" y="162"/>
                </a:cubicBezTo>
                <a:cubicBezTo>
                  <a:pt x="24" y="162"/>
                  <a:pt x="24" y="162"/>
                  <a:pt x="24" y="162"/>
                </a:cubicBezTo>
                <a:cubicBezTo>
                  <a:pt x="24" y="162"/>
                  <a:pt x="24" y="162"/>
                  <a:pt x="24" y="162"/>
                </a:cubicBezTo>
                <a:cubicBezTo>
                  <a:pt x="24" y="162"/>
                  <a:pt x="26" y="161"/>
                  <a:pt x="26" y="160"/>
                </a:cubicBezTo>
                <a:cubicBezTo>
                  <a:pt x="26" y="160"/>
                  <a:pt x="25" y="161"/>
                  <a:pt x="25" y="161"/>
                </a:cubicBezTo>
                <a:cubicBezTo>
                  <a:pt x="25" y="161"/>
                  <a:pt x="27" y="160"/>
                  <a:pt x="27" y="161"/>
                </a:cubicBezTo>
                <a:cubicBezTo>
                  <a:pt x="27" y="160"/>
                  <a:pt x="27" y="160"/>
                  <a:pt x="27" y="160"/>
                </a:cubicBezTo>
                <a:cubicBezTo>
                  <a:pt x="27" y="160"/>
                  <a:pt x="27" y="161"/>
                  <a:pt x="27" y="160"/>
                </a:cubicBezTo>
                <a:cubicBezTo>
                  <a:pt x="27" y="161"/>
                  <a:pt x="26" y="161"/>
                  <a:pt x="26" y="161"/>
                </a:cubicBezTo>
                <a:cubicBezTo>
                  <a:pt x="27" y="161"/>
                  <a:pt x="27" y="161"/>
                  <a:pt x="27" y="161"/>
                </a:cubicBezTo>
                <a:cubicBezTo>
                  <a:pt x="27" y="161"/>
                  <a:pt x="26" y="161"/>
                  <a:pt x="26" y="161"/>
                </a:cubicBezTo>
                <a:cubicBezTo>
                  <a:pt x="26" y="161"/>
                  <a:pt x="27" y="161"/>
                  <a:pt x="27" y="161"/>
                </a:cubicBezTo>
                <a:cubicBezTo>
                  <a:pt x="26" y="161"/>
                  <a:pt x="27" y="161"/>
                  <a:pt x="26" y="161"/>
                </a:cubicBezTo>
                <a:cubicBezTo>
                  <a:pt x="26" y="161"/>
                  <a:pt x="27" y="161"/>
                  <a:pt x="27" y="161"/>
                </a:cubicBezTo>
                <a:cubicBezTo>
                  <a:pt x="27" y="161"/>
                  <a:pt x="27" y="161"/>
                  <a:pt x="27" y="161"/>
                </a:cubicBezTo>
                <a:cubicBezTo>
                  <a:pt x="27" y="161"/>
                  <a:pt x="25" y="162"/>
                  <a:pt x="24" y="162"/>
                </a:cubicBezTo>
                <a:cubicBezTo>
                  <a:pt x="27" y="161"/>
                  <a:pt x="27" y="161"/>
                  <a:pt x="27" y="161"/>
                </a:cubicBezTo>
                <a:cubicBezTo>
                  <a:pt x="27" y="161"/>
                  <a:pt x="26" y="161"/>
                  <a:pt x="26" y="162"/>
                </a:cubicBezTo>
                <a:cubicBezTo>
                  <a:pt x="27" y="161"/>
                  <a:pt x="27" y="161"/>
                  <a:pt x="27" y="161"/>
                </a:cubicBezTo>
                <a:cubicBezTo>
                  <a:pt x="27" y="161"/>
                  <a:pt x="27" y="161"/>
                  <a:pt x="27" y="161"/>
                </a:cubicBezTo>
                <a:cubicBezTo>
                  <a:pt x="27" y="161"/>
                  <a:pt x="26" y="162"/>
                  <a:pt x="27" y="162"/>
                </a:cubicBezTo>
                <a:cubicBezTo>
                  <a:pt x="27" y="162"/>
                  <a:pt x="27" y="162"/>
                  <a:pt x="27" y="162"/>
                </a:cubicBezTo>
                <a:cubicBezTo>
                  <a:pt x="26" y="162"/>
                  <a:pt x="28" y="161"/>
                  <a:pt x="27" y="161"/>
                </a:cubicBezTo>
                <a:cubicBezTo>
                  <a:pt x="27" y="161"/>
                  <a:pt x="27" y="162"/>
                  <a:pt x="27" y="162"/>
                </a:cubicBezTo>
                <a:cubicBezTo>
                  <a:pt x="27" y="162"/>
                  <a:pt x="27" y="162"/>
                  <a:pt x="27" y="161"/>
                </a:cubicBezTo>
                <a:cubicBezTo>
                  <a:pt x="27" y="161"/>
                  <a:pt x="27" y="161"/>
                  <a:pt x="27" y="162"/>
                </a:cubicBezTo>
                <a:cubicBezTo>
                  <a:pt x="28" y="161"/>
                  <a:pt x="28" y="161"/>
                  <a:pt x="28" y="161"/>
                </a:cubicBezTo>
                <a:cubicBezTo>
                  <a:pt x="28" y="161"/>
                  <a:pt x="27" y="162"/>
                  <a:pt x="27" y="162"/>
                </a:cubicBezTo>
                <a:cubicBezTo>
                  <a:pt x="27" y="162"/>
                  <a:pt x="26" y="162"/>
                  <a:pt x="27" y="162"/>
                </a:cubicBezTo>
                <a:cubicBezTo>
                  <a:pt x="26" y="162"/>
                  <a:pt x="26" y="162"/>
                  <a:pt x="26" y="162"/>
                </a:cubicBezTo>
                <a:cubicBezTo>
                  <a:pt x="26" y="162"/>
                  <a:pt x="27" y="162"/>
                  <a:pt x="28" y="162"/>
                </a:cubicBezTo>
                <a:cubicBezTo>
                  <a:pt x="27" y="162"/>
                  <a:pt x="27" y="162"/>
                  <a:pt x="27" y="162"/>
                </a:cubicBezTo>
                <a:cubicBezTo>
                  <a:pt x="28" y="162"/>
                  <a:pt x="28" y="162"/>
                  <a:pt x="28" y="162"/>
                </a:cubicBezTo>
                <a:cubicBezTo>
                  <a:pt x="27" y="162"/>
                  <a:pt x="27" y="162"/>
                  <a:pt x="27" y="162"/>
                </a:cubicBezTo>
                <a:cubicBezTo>
                  <a:pt x="27" y="162"/>
                  <a:pt x="27" y="162"/>
                  <a:pt x="27" y="162"/>
                </a:cubicBezTo>
                <a:cubicBezTo>
                  <a:pt x="27" y="162"/>
                  <a:pt x="27" y="162"/>
                  <a:pt x="27" y="162"/>
                </a:cubicBezTo>
                <a:cubicBezTo>
                  <a:pt x="27" y="162"/>
                  <a:pt x="27" y="162"/>
                  <a:pt x="27" y="162"/>
                </a:cubicBezTo>
                <a:cubicBezTo>
                  <a:pt x="27" y="162"/>
                  <a:pt x="26" y="163"/>
                  <a:pt x="26" y="163"/>
                </a:cubicBezTo>
                <a:cubicBezTo>
                  <a:pt x="26" y="163"/>
                  <a:pt x="26" y="163"/>
                  <a:pt x="26" y="163"/>
                </a:cubicBezTo>
                <a:cubicBezTo>
                  <a:pt x="26" y="163"/>
                  <a:pt x="26" y="163"/>
                  <a:pt x="26" y="163"/>
                </a:cubicBezTo>
                <a:cubicBezTo>
                  <a:pt x="26" y="163"/>
                  <a:pt x="26" y="163"/>
                  <a:pt x="26" y="163"/>
                </a:cubicBezTo>
                <a:cubicBezTo>
                  <a:pt x="26" y="163"/>
                  <a:pt x="25" y="163"/>
                  <a:pt x="25" y="163"/>
                </a:cubicBezTo>
                <a:cubicBezTo>
                  <a:pt x="26" y="163"/>
                  <a:pt x="26" y="163"/>
                  <a:pt x="26" y="163"/>
                </a:cubicBezTo>
                <a:cubicBezTo>
                  <a:pt x="26" y="163"/>
                  <a:pt x="26" y="163"/>
                  <a:pt x="26" y="163"/>
                </a:cubicBezTo>
                <a:cubicBezTo>
                  <a:pt x="26" y="163"/>
                  <a:pt x="27" y="162"/>
                  <a:pt x="27" y="162"/>
                </a:cubicBezTo>
                <a:cubicBezTo>
                  <a:pt x="27" y="162"/>
                  <a:pt x="27" y="162"/>
                  <a:pt x="27" y="162"/>
                </a:cubicBezTo>
                <a:cubicBezTo>
                  <a:pt x="28" y="162"/>
                  <a:pt x="28" y="162"/>
                  <a:pt x="28" y="162"/>
                </a:cubicBezTo>
                <a:cubicBezTo>
                  <a:pt x="28" y="162"/>
                  <a:pt x="28" y="162"/>
                  <a:pt x="27" y="162"/>
                </a:cubicBezTo>
                <a:cubicBezTo>
                  <a:pt x="28" y="162"/>
                  <a:pt x="27" y="163"/>
                  <a:pt x="27" y="163"/>
                </a:cubicBezTo>
                <a:cubicBezTo>
                  <a:pt x="28" y="162"/>
                  <a:pt x="28" y="162"/>
                  <a:pt x="28" y="162"/>
                </a:cubicBezTo>
                <a:cubicBezTo>
                  <a:pt x="28" y="162"/>
                  <a:pt x="28" y="162"/>
                  <a:pt x="28" y="162"/>
                </a:cubicBezTo>
                <a:cubicBezTo>
                  <a:pt x="28" y="162"/>
                  <a:pt x="28" y="162"/>
                  <a:pt x="28" y="162"/>
                </a:cubicBezTo>
                <a:cubicBezTo>
                  <a:pt x="28" y="162"/>
                  <a:pt x="28" y="162"/>
                  <a:pt x="28" y="162"/>
                </a:cubicBezTo>
                <a:cubicBezTo>
                  <a:pt x="28" y="162"/>
                  <a:pt x="28" y="162"/>
                  <a:pt x="28" y="162"/>
                </a:cubicBezTo>
                <a:cubicBezTo>
                  <a:pt x="28" y="162"/>
                  <a:pt x="29" y="162"/>
                  <a:pt x="29" y="162"/>
                </a:cubicBezTo>
                <a:cubicBezTo>
                  <a:pt x="29" y="162"/>
                  <a:pt x="28" y="162"/>
                  <a:pt x="28" y="162"/>
                </a:cubicBezTo>
                <a:cubicBezTo>
                  <a:pt x="29" y="162"/>
                  <a:pt x="29" y="162"/>
                  <a:pt x="29" y="162"/>
                </a:cubicBezTo>
                <a:cubicBezTo>
                  <a:pt x="29" y="162"/>
                  <a:pt x="29" y="162"/>
                  <a:pt x="29" y="162"/>
                </a:cubicBezTo>
                <a:cubicBezTo>
                  <a:pt x="29" y="162"/>
                  <a:pt x="29" y="162"/>
                  <a:pt x="28" y="163"/>
                </a:cubicBezTo>
                <a:cubicBezTo>
                  <a:pt x="29" y="163"/>
                  <a:pt x="29" y="163"/>
                  <a:pt x="28" y="163"/>
                </a:cubicBezTo>
                <a:cubicBezTo>
                  <a:pt x="29" y="163"/>
                  <a:pt x="29" y="162"/>
                  <a:pt x="30" y="162"/>
                </a:cubicBezTo>
                <a:cubicBezTo>
                  <a:pt x="29" y="162"/>
                  <a:pt x="30" y="162"/>
                  <a:pt x="29" y="162"/>
                </a:cubicBezTo>
                <a:cubicBezTo>
                  <a:pt x="29" y="162"/>
                  <a:pt x="29" y="162"/>
                  <a:pt x="29" y="162"/>
                </a:cubicBezTo>
                <a:cubicBezTo>
                  <a:pt x="28" y="163"/>
                  <a:pt x="30" y="162"/>
                  <a:pt x="29" y="163"/>
                </a:cubicBezTo>
                <a:cubicBezTo>
                  <a:pt x="29" y="163"/>
                  <a:pt x="28" y="163"/>
                  <a:pt x="28" y="163"/>
                </a:cubicBezTo>
                <a:cubicBezTo>
                  <a:pt x="28" y="163"/>
                  <a:pt x="28" y="163"/>
                  <a:pt x="28" y="163"/>
                </a:cubicBezTo>
                <a:cubicBezTo>
                  <a:pt x="28" y="163"/>
                  <a:pt x="28" y="163"/>
                  <a:pt x="28" y="163"/>
                </a:cubicBezTo>
                <a:cubicBezTo>
                  <a:pt x="28" y="163"/>
                  <a:pt x="28" y="163"/>
                  <a:pt x="29" y="163"/>
                </a:cubicBezTo>
                <a:cubicBezTo>
                  <a:pt x="29" y="163"/>
                  <a:pt x="29" y="163"/>
                  <a:pt x="29" y="163"/>
                </a:cubicBezTo>
                <a:cubicBezTo>
                  <a:pt x="29" y="163"/>
                  <a:pt x="29" y="163"/>
                  <a:pt x="29" y="163"/>
                </a:cubicBezTo>
                <a:cubicBezTo>
                  <a:pt x="29" y="163"/>
                  <a:pt x="29" y="163"/>
                  <a:pt x="29" y="163"/>
                </a:cubicBezTo>
                <a:cubicBezTo>
                  <a:pt x="29" y="163"/>
                  <a:pt x="29" y="163"/>
                  <a:pt x="29" y="163"/>
                </a:cubicBezTo>
                <a:cubicBezTo>
                  <a:pt x="29" y="163"/>
                  <a:pt x="29" y="163"/>
                  <a:pt x="28" y="163"/>
                </a:cubicBezTo>
                <a:cubicBezTo>
                  <a:pt x="28" y="163"/>
                  <a:pt x="30" y="162"/>
                  <a:pt x="29" y="163"/>
                </a:cubicBezTo>
                <a:cubicBezTo>
                  <a:pt x="29" y="163"/>
                  <a:pt x="29" y="163"/>
                  <a:pt x="29" y="163"/>
                </a:cubicBezTo>
                <a:cubicBezTo>
                  <a:pt x="29" y="163"/>
                  <a:pt x="29" y="163"/>
                  <a:pt x="29" y="163"/>
                </a:cubicBezTo>
                <a:cubicBezTo>
                  <a:pt x="30" y="162"/>
                  <a:pt x="29" y="163"/>
                  <a:pt x="30" y="162"/>
                </a:cubicBezTo>
                <a:cubicBezTo>
                  <a:pt x="30" y="163"/>
                  <a:pt x="30" y="163"/>
                  <a:pt x="29" y="163"/>
                </a:cubicBezTo>
                <a:cubicBezTo>
                  <a:pt x="29" y="163"/>
                  <a:pt x="29" y="163"/>
                  <a:pt x="29" y="163"/>
                </a:cubicBezTo>
                <a:cubicBezTo>
                  <a:pt x="29" y="163"/>
                  <a:pt x="29" y="163"/>
                  <a:pt x="29" y="163"/>
                </a:cubicBezTo>
                <a:close/>
                <a:moveTo>
                  <a:pt x="29" y="163"/>
                </a:moveTo>
                <a:cubicBezTo>
                  <a:pt x="29" y="162"/>
                  <a:pt x="29" y="163"/>
                  <a:pt x="28" y="163"/>
                </a:cubicBezTo>
                <a:cubicBezTo>
                  <a:pt x="28" y="163"/>
                  <a:pt x="28" y="163"/>
                  <a:pt x="29" y="163"/>
                </a:cubicBezTo>
                <a:close/>
                <a:moveTo>
                  <a:pt x="27" y="162"/>
                </a:moveTo>
                <a:cubicBezTo>
                  <a:pt x="27" y="162"/>
                  <a:pt x="27" y="162"/>
                  <a:pt x="27" y="162"/>
                </a:cubicBezTo>
                <a:cubicBezTo>
                  <a:pt x="27" y="162"/>
                  <a:pt x="27" y="162"/>
                  <a:pt x="27" y="162"/>
                </a:cubicBezTo>
                <a:close/>
                <a:moveTo>
                  <a:pt x="22" y="161"/>
                </a:moveTo>
                <a:cubicBezTo>
                  <a:pt x="22" y="161"/>
                  <a:pt x="22" y="161"/>
                  <a:pt x="22" y="161"/>
                </a:cubicBezTo>
                <a:cubicBezTo>
                  <a:pt x="22" y="161"/>
                  <a:pt x="22" y="161"/>
                  <a:pt x="22" y="161"/>
                </a:cubicBezTo>
                <a:close/>
                <a:moveTo>
                  <a:pt x="22" y="161"/>
                </a:moveTo>
                <a:cubicBezTo>
                  <a:pt x="22" y="161"/>
                  <a:pt x="22" y="161"/>
                  <a:pt x="22" y="161"/>
                </a:cubicBezTo>
                <a:cubicBezTo>
                  <a:pt x="22" y="161"/>
                  <a:pt x="22" y="161"/>
                  <a:pt x="22" y="161"/>
                </a:cubicBezTo>
                <a:cubicBezTo>
                  <a:pt x="22" y="161"/>
                  <a:pt x="22" y="161"/>
                  <a:pt x="22" y="161"/>
                </a:cubicBezTo>
                <a:close/>
                <a:moveTo>
                  <a:pt x="27" y="168"/>
                </a:moveTo>
                <a:cubicBezTo>
                  <a:pt x="27" y="168"/>
                  <a:pt x="27" y="168"/>
                  <a:pt x="27" y="168"/>
                </a:cubicBezTo>
                <a:cubicBezTo>
                  <a:pt x="27" y="168"/>
                  <a:pt x="27" y="168"/>
                  <a:pt x="27" y="168"/>
                </a:cubicBezTo>
                <a:close/>
                <a:moveTo>
                  <a:pt x="27" y="162"/>
                </a:moveTo>
                <a:cubicBezTo>
                  <a:pt x="27" y="162"/>
                  <a:pt x="27" y="162"/>
                  <a:pt x="27" y="162"/>
                </a:cubicBezTo>
                <a:cubicBezTo>
                  <a:pt x="27" y="162"/>
                  <a:pt x="27" y="162"/>
                  <a:pt x="27" y="162"/>
                </a:cubicBezTo>
                <a:close/>
                <a:moveTo>
                  <a:pt x="30" y="163"/>
                </a:moveTo>
                <a:cubicBezTo>
                  <a:pt x="30" y="163"/>
                  <a:pt x="30" y="163"/>
                  <a:pt x="30" y="163"/>
                </a:cubicBezTo>
                <a:cubicBezTo>
                  <a:pt x="30" y="163"/>
                  <a:pt x="30" y="163"/>
                  <a:pt x="30" y="163"/>
                </a:cubicBezTo>
                <a:close/>
                <a:moveTo>
                  <a:pt x="26" y="160"/>
                </a:moveTo>
                <a:cubicBezTo>
                  <a:pt x="26" y="160"/>
                  <a:pt x="26" y="160"/>
                  <a:pt x="26" y="160"/>
                </a:cubicBezTo>
                <a:cubicBezTo>
                  <a:pt x="26" y="160"/>
                  <a:pt x="26" y="160"/>
                  <a:pt x="26" y="160"/>
                </a:cubicBezTo>
                <a:close/>
                <a:moveTo>
                  <a:pt x="21" y="161"/>
                </a:moveTo>
                <a:cubicBezTo>
                  <a:pt x="21" y="161"/>
                  <a:pt x="21" y="161"/>
                  <a:pt x="21" y="161"/>
                </a:cubicBezTo>
                <a:cubicBezTo>
                  <a:pt x="21" y="161"/>
                  <a:pt x="21" y="161"/>
                  <a:pt x="21" y="161"/>
                </a:cubicBezTo>
                <a:cubicBezTo>
                  <a:pt x="21" y="161"/>
                  <a:pt x="21" y="161"/>
                  <a:pt x="21" y="161"/>
                </a:cubicBezTo>
                <a:close/>
                <a:moveTo>
                  <a:pt x="23" y="159"/>
                </a:moveTo>
                <a:cubicBezTo>
                  <a:pt x="23" y="159"/>
                  <a:pt x="23" y="159"/>
                  <a:pt x="23" y="159"/>
                </a:cubicBezTo>
                <a:cubicBezTo>
                  <a:pt x="23" y="159"/>
                  <a:pt x="23" y="159"/>
                  <a:pt x="23" y="159"/>
                </a:cubicBezTo>
                <a:cubicBezTo>
                  <a:pt x="23" y="159"/>
                  <a:pt x="23" y="159"/>
                  <a:pt x="23" y="159"/>
                </a:cubicBezTo>
                <a:close/>
                <a:moveTo>
                  <a:pt x="22" y="160"/>
                </a:moveTo>
                <a:cubicBezTo>
                  <a:pt x="23" y="160"/>
                  <a:pt x="23" y="160"/>
                  <a:pt x="23" y="160"/>
                </a:cubicBezTo>
                <a:cubicBezTo>
                  <a:pt x="23" y="160"/>
                  <a:pt x="23" y="160"/>
                  <a:pt x="23" y="160"/>
                </a:cubicBezTo>
                <a:cubicBezTo>
                  <a:pt x="22" y="160"/>
                  <a:pt x="22" y="160"/>
                  <a:pt x="22" y="160"/>
                </a:cubicBezTo>
                <a:close/>
                <a:moveTo>
                  <a:pt x="23" y="160"/>
                </a:moveTo>
                <a:cubicBezTo>
                  <a:pt x="23" y="160"/>
                  <a:pt x="23" y="160"/>
                  <a:pt x="23" y="160"/>
                </a:cubicBezTo>
                <a:cubicBezTo>
                  <a:pt x="22" y="160"/>
                  <a:pt x="23" y="160"/>
                  <a:pt x="23" y="160"/>
                </a:cubicBezTo>
                <a:close/>
                <a:moveTo>
                  <a:pt x="22" y="161"/>
                </a:moveTo>
                <a:cubicBezTo>
                  <a:pt x="22" y="161"/>
                  <a:pt x="21" y="161"/>
                  <a:pt x="21" y="161"/>
                </a:cubicBezTo>
                <a:cubicBezTo>
                  <a:pt x="21" y="161"/>
                  <a:pt x="22" y="161"/>
                  <a:pt x="22" y="161"/>
                </a:cubicBezTo>
                <a:close/>
                <a:moveTo>
                  <a:pt x="24" y="159"/>
                </a:moveTo>
                <a:cubicBezTo>
                  <a:pt x="23" y="159"/>
                  <a:pt x="23" y="159"/>
                  <a:pt x="23" y="159"/>
                </a:cubicBezTo>
                <a:cubicBezTo>
                  <a:pt x="24" y="159"/>
                  <a:pt x="24" y="159"/>
                  <a:pt x="24" y="159"/>
                </a:cubicBezTo>
                <a:close/>
                <a:moveTo>
                  <a:pt x="23" y="160"/>
                </a:moveTo>
                <a:cubicBezTo>
                  <a:pt x="24" y="159"/>
                  <a:pt x="24" y="159"/>
                  <a:pt x="24" y="159"/>
                </a:cubicBezTo>
                <a:cubicBezTo>
                  <a:pt x="23" y="159"/>
                  <a:pt x="23" y="159"/>
                  <a:pt x="23" y="159"/>
                </a:cubicBezTo>
                <a:cubicBezTo>
                  <a:pt x="23" y="160"/>
                  <a:pt x="23" y="160"/>
                  <a:pt x="23" y="160"/>
                </a:cubicBezTo>
                <a:close/>
                <a:moveTo>
                  <a:pt x="23" y="159"/>
                </a:moveTo>
                <a:cubicBezTo>
                  <a:pt x="23" y="159"/>
                  <a:pt x="23" y="159"/>
                  <a:pt x="23" y="159"/>
                </a:cubicBezTo>
                <a:cubicBezTo>
                  <a:pt x="23" y="159"/>
                  <a:pt x="23" y="160"/>
                  <a:pt x="23" y="159"/>
                </a:cubicBezTo>
                <a:close/>
                <a:moveTo>
                  <a:pt x="24" y="159"/>
                </a:moveTo>
                <a:cubicBezTo>
                  <a:pt x="24" y="159"/>
                  <a:pt x="24" y="159"/>
                  <a:pt x="24" y="159"/>
                </a:cubicBezTo>
                <a:cubicBezTo>
                  <a:pt x="24" y="159"/>
                  <a:pt x="24" y="159"/>
                  <a:pt x="24" y="159"/>
                </a:cubicBezTo>
                <a:close/>
                <a:moveTo>
                  <a:pt x="24" y="160"/>
                </a:moveTo>
                <a:cubicBezTo>
                  <a:pt x="24" y="160"/>
                  <a:pt x="24" y="160"/>
                  <a:pt x="24" y="160"/>
                </a:cubicBezTo>
                <a:cubicBezTo>
                  <a:pt x="24" y="160"/>
                  <a:pt x="24" y="160"/>
                  <a:pt x="24" y="160"/>
                </a:cubicBezTo>
                <a:cubicBezTo>
                  <a:pt x="24" y="160"/>
                  <a:pt x="24" y="160"/>
                  <a:pt x="24" y="160"/>
                </a:cubicBezTo>
                <a:close/>
                <a:moveTo>
                  <a:pt x="25" y="159"/>
                </a:moveTo>
                <a:cubicBezTo>
                  <a:pt x="25" y="159"/>
                  <a:pt x="25" y="159"/>
                  <a:pt x="24" y="159"/>
                </a:cubicBezTo>
                <a:cubicBezTo>
                  <a:pt x="25" y="159"/>
                  <a:pt x="25" y="159"/>
                  <a:pt x="25" y="159"/>
                </a:cubicBezTo>
                <a:close/>
                <a:moveTo>
                  <a:pt x="25" y="159"/>
                </a:moveTo>
                <a:cubicBezTo>
                  <a:pt x="25" y="159"/>
                  <a:pt x="25" y="159"/>
                  <a:pt x="25" y="159"/>
                </a:cubicBezTo>
                <a:cubicBezTo>
                  <a:pt x="25" y="159"/>
                  <a:pt x="25" y="159"/>
                  <a:pt x="25" y="159"/>
                </a:cubicBezTo>
                <a:close/>
                <a:moveTo>
                  <a:pt x="25" y="161"/>
                </a:moveTo>
                <a:cubicBezTo>
                  <a:pt x="25" y="161"/>
                  <a:pt x="25" y="161"/>
                  <a:pt x="25" y="161"/>
                </a:cubicBezTo>
                <a:cubicBezTo>
                  <a:pt x="24" y="161"/>
                  <a:pt x="24" y="161"/>
                  <a:pt x="24" y="161"/>
                </a:cubicBezTo>
                <a:lnTo>
                  <a:pt x="25" y="161"/>
                </a:lnTo>
                <a:close/>
                <a:moveTo>
                  <a:pt x="27" y="160"/>
                </a:moveTo>
                <a:cubicBezTo>
                  <a:pt x="27" y="160"/>
                  <a:pt x="27" y="160"/>
                  <a:pt x="27" y="160"/>
                </a:cubicBezTo>
                <a:cubicBezTo>
                  <a:pt x="27" y="160"/>
                  <a:pt x="27" y="160"/>
                  <a:pt x="27" y="160"/>
                </a:cubicBezTo>
                <a:cubicBezTo>
                  <a:pt x="27" y="160"/>
                  <a:pt x="27" y="160"/>
                  <a:pt x="27" y="160"/>
                </a:cubicBezTo>
                <a:close/>
                <a:moveTo>
                  <a:pt x="27" y="160"/>
                </a:moveTo>
                <a:cubicBezTo>
                  <a:pt x="27" y="160"/>
                  <a:pt x="26" y="160"/>
                  <a:pt x="26" y="160"/>
                </a:cubicBezTo>
                <a:cubicBezTo>
                  <a:pt x="26" y="160"/>
                  <a:pt x="27" y="160"/>
                  <a:pt x="27" y="160"/>
                </a:cubicBezTo>
                <a:close/>
                <a:moveTo>
                  <a:pt x="28" y="170"/>
                </a:moveTo>
                <a:cubicBezTo>
                  <a:pt x="28" y="171"/>
                  <a:pt x="28" y="171"/>
                  <a:pt x="28" y="171"/>
                </a:cubicBezTo>
                <a:cubicBezTo>
                  <a:pt x="29" y="170"/>
                  <a:pt x="29" y="170"/>
                  <a:pt x="29" y="170"/>
                </a:cubicBezTo>
                <a:lnTo>
                  <a:pt x="28" y="170"/>
                </a:lnTo>
                <a:close/>
                <a:moveTo>
                  <a:pt x="29" y="170"/>
                </a:moveTo>
                <a:cubicBezTo>
                  <a:pt x="29" y="170"/>
                  <a:pt x="29" y="170"/>
                  <a:pt x="29" y="170"/>
                </a:cubicBezTo>
                <a:cubicBezTo>
                  <a:pt x="29" y="170"/>
                  <a:pt x="29" y="170"/>
                  <a:pt x="29" y="170"/>
                </a:cubicBezTo>
                <a:cubicBezTo>
                  <a:pt x="29" y="170"/>
                  <a:pt x="29" y="170"/>
                  <a:pt x="29" y="170"/>
                </a:cubicBezTo>
                <a:close/>
                <a:moveTo>
                  <a:pt x="29" y="162"/>
                </a:moveTo>
                <a:cubicBezTo>
                  <a:pt x="29" y="162"/>
                  <a:pt x="29" y="162"/>
                  <a:pt x="29" y="162"/>
                </a:cubicBezTo>
                <a:cubicBezTo>
                  <a:pt x="29" y="162"/>
                  <a:pt x="29" y="162"/>
                  <a:pt x="29" y="162"/>
                </a:cubicBezTo>
                <a:close/>
                <a:moveTo>
                  <a:pt x="29" y="163"/>
                </a:moveTo>
                <a:cubicBezTo>
                  <a:pt x="29" y="163"/>
                  <a:pt x="29" y="163"/>
                  <a:pt x="29" y="163"/>
                </a:cubicBezTo>
                <a:cubicBezTo>
                  <a:pt x="29" y="163"/>
                  <a:pt x="29" y="163"/>
                  <a:pt x="29" y="163"/>
                </a:cubicBezTo>
                <a:close/>
                <a:moveTo>
                  <a:pt x="30" y="163"/>
                </a:moveTo>
                <a:cubicBezTo>
                  <a:pt x="30" y="163"/>
                  <a:pt x="30" y="163"/>
                  <a:pt x="30" y="163"/>
                </a:cubicBezTo>
                <a:cubicBezTo>
                  <a:pt x="30" y="163"/>
                  <a:pt x="30" y="163"/>
                  <a:pt x="30" y="163"/>
                </a:cubicBezTo>
                <a:close/>
                <a:moveTo>
                  <a:pt x="50" y="159"/>
                </a:moveTo>
                <a:cubicBezTo>
                  <a:pt x="50" y="159"/>
                  <a:pt x="50" y="159"/>
                  <a:pt x="50" y="158"/>
                </a:cubicBezTo>
                <a:cubicBezTo>
                  <a:pt x="50" y="159"/>
                  <a:pt x="50" y="159"/>
                  <a:pt x="50" y="159"/>
                </a:cubicBezTo>
                <a:close/>
                <a:moveTo>
                  <a:pt x="49" y="159"/>
                </a:moveTo>
                <a:cubicBezTo>
                  <a:pt x="49" y="159"/>
                  <a:pt x="49" y="159"/>
                  <a:pt x="49" y="159"/>
                </a:cubicBezTo>
                <a:cubicBezTo>
                  <a:pt x="49" y="160"/>
                  <a:pt x="49" y="160"/>
                  <a:pt x="49" y="160"/>
                </a:cubicBezTo>
                <a:lnTo>
                  <a:pt x="49" y="159"/>
                </a:lnTo>
                <a:close/>
                <a:moveTo>
                  <a:pt x="48" y="159"/>
                </a:moveTo>
                <a:cubicBezTo>
                  <a:pt x="48" y="160"/>
                  <a:pt x="49" y="159"/>
                  <a:pt x="49" y="159"/>
                </a:cubicBezTo>
                <a:cubicBezTo>
                  <a:pt x="48" y="159"/>
                  <a:pt x="48" y="159"/>
                  <a:pt x="48" y="159"/>
                </a:cubicBezTo>
                <a:cubicBezTo>
                  <a:pt x="49" y="159"/>
                  <a:pt x="49" y="159"/>
                  <a:pt x="49" y="159"/>
                </a:cubicBezTo>
                <a:cubicBezTo>
                  <a:pt x="49" y="159"/>
                  <a:pt x="48" y="159"/>
                  <a:pt x="48" y="159"/>
                </a:cubicBezTo>
                <a:close/>
                <a:moveTo>
                  <a:pt x="49" y="158"/>
                </a:moveTo>
                <a:cubicBezTo>
                  <a:pt x="49" y="158"/>
                  <a:pt x="49" y="158"/>
                  <a:pt x="49" y="158"/>
                </a:cubicBezTo>
                <a:cubicBezTo>
                  <a:pt x="49" y="158"/>
                  <a:pt x="49" y="158"/>
                  <a:pt x="49" y="158"/>
                </a:cubicBezTo>
                <a:cubicBezTo>
                  <a:pt x="49" y="158"/>
                  <a:pt x="49" y="158"/>
                  <a:pt x="49" y="158"/>
                </a:cubicBezTo>
                <a:close/>
                <a:moveTo>
                  <a:pt x="49" y="158"/>
                </a:moveTo>
                <a:cubicBezTo>
                  <a:pt x="49" y="158"/>
                  <a:pt x="49" y="158"/>
                  <a:pt x="49" y="158"/>
                </a:cubicBezTo>
                <a:close/>
                <a:moveTo>
                  <a:pt x="49" y="158"/>
                </a:moveTo>
                <a:cubicBezTo>
                  <a:pt x="49" y="158"/>
                  <a:pt x="49" y="158"/>
                  <a:pt x="49" y="158"/>
                </a:cubicBezTo>
                <a:cubicBezTo>
                  <a:pt x="49" y="157"/>
                  <a:pt x="49" y="157"/>
                  <a:pt x="49" y="157"/>
                </a:cubicBezTo>
                <a:cubicBezTo>
                  <a:pt x="49" y="157"/>
                  <a:pt x="49" y="158"/>
                  <a:pt x="49" y="158"/>
                </a:cubicBezTo>
                <a:close/>
                <a:moveTo>
                  <a:pt x="49" y="158"/>
                </a:moveTo>
                <a:cubicBezTo>
                  <a:pt x="49" y="158"/>
                  <a:pt x="49" y="158"/>
                  <a:pt x="49" y="158"/>
                </a:cubicBezTo>
                <a:cubicBezTo>
                  <a:pt x="49" y="158"/>
                  <a:pt x="49" y="158"/>
                  <a:pt x="49" y="158"/>
                </a:cubicBezTo>
                <a:close/>
                <a:moveTo>
                  <a:pt x="49" y="158"/>
                </a:moveTo>
                <a:cubicBezTo>
                  <a:pt x="49" y="158"/>
                  <a:pt x="49" y="158"/>
                  <a:pt x="49" y="158"/>
                </a:cubicBezTo>
                <a:cubicBezTo>
                  <a:pt x="49" y="158"/>
                  <a:pt x="48" y="158"/>
                  <a:pt x="49" y="158"/>
                </a:cubicBezTo>
                <a:cubicBezTo>
                  <a:pt x="49" y="158"/>
                  <a:pt x="49" y="158"/>
                  <a:pt x="49" y="158"/>
                </a:cubicBezTo>
                <a:close/>
                <a:moveTo>
                  <a:pt x="49" y="158"/>
                </a:moveTo>
                <a:cubicBezTo>
                  <a:pt x="49" y="158"/>
                  <a:pt x="49" y="158"/>
                  <a:pt x="49" y="158"/>
                </a:cubicBezTo>
                <a:cubicBezTo>
                  <a:pt x="49" y="158"/>
                  <a:pt x="49" y="158"/>
                  <a:pt x="49" y="158"/>
                </a:cubicBezTo>
                <a:close/>
                <a:moveTo>
                  <a:pt x="48" y="160"/>
                </a:moveTo>
                <a:cubicBezTo>
                  <a:pt x="48" y="160"/>
                  <a:pt x="48" y="160"/>
                  <a:pt x="48" y="160"/>
                </a:cubicBezTo>
                <a:cubicBezTo>
                  <a:pt x="48" y="160"/>
                  <a:pt x="48" y="160"/>
                  <a:pt x="48" y="160"/>
                </a:cubicBezTo>
                <a:cubicBezTo>
                  <a:pt x="48" y="160"/>
                  <a:pt x="48" y="160"/>
                  <a:pt x="48" y="160"/>
                </a:cubicBezTo>
                <a:close/>
                <a:moveTo>
                  <a:pt x="49" y="157"/>
                </a:moveTo>
                <a:cubicBezTo>
                  <a:pt x="49" y="157"/>
                  <a:pt x="49" y="158"/>
                  <a:pt x="49" y="158"/>
                </a:cubicBezTo>
                <a:cubicBezTo>
                  <a:pt x="49" y="158"/>
                  <a:pt x="49" y="158"/>
                  <a:pt x="49" y="158"/>
                </a:cubicBezTo>
                <a:cubicBezTo>
                  <a:pt x="49" y="158"/>
                  <a:pt x="49" y="157"/>
                  <a:pt x="49" y="157"/>
                </a:cubicBezTo>
                <a:close/>
                <a:moveTo>
                  <a:pt x="49" y="158"/>
                </a:moveTo>
                <a:cubicBezTo>
                  <a:pt x="48" y="158"/>
                  <a:pt x="48" y="158"/>
                  <a:pt x="48" y="158"/>
                </a:cubicBezTo>
                <a:cubicBezTo>
                  <a:pt x="48" y="158"/>
                  <a:pt x="48" y="158"/>
                  <a:pt x="49" y="158"/>
                </a:cubicBezTo>
                <a:close/>
                <a:moveTo>
                  <a:pt x="48" y="159"/>
                </a:moveTo>
                <a:cubicBezTo>
                  <a:pt x="49" y="158"/>
                  <a:pt x="49" y="158"/>
                  <a:pt x="49" y="158"/>
                </a:cubicBezTo>
                <a:cubicBezTo>
                  <a:pt x="48" y="159"/>
                  <a:pt x="48" y="159"/>
                  <a:pt x="48" y="159"/>
                </a:cubicBezTo>
                <a:close/>
                <a:moveTo>
                  <a:pt x="49" y="157"/>
                </a:moveTo>
                <a:cubicBezTo>
                  <a:pt x="49" y="157"/>
                  <a:pt x="49" y="157"/>
                  <a:pt x="49" y="157"/>
                </a:cubicBezTo>
                <a:cubicBezTo>
                  <a:pt x="49" y="157"/>
                  <a:pt x="49" y="157"/>
                  <a:pt x="49" y="157"/>
                </a:cubicBezTo>
                <a:close/>
                <a:moveTo>
                  <a:pt x="48" y="157"/>
                </a:moveTo>
                <a:cubicBezTo>
                  <a:pt x="49" y="157"/>
                  <a:pt x="49" y="157"/>
                  <a:pt x="49" y="157"/>
                </a:cubicBezTo>
                <a:cubicBezTo>
                  <a:pt x="49" y="157"/>
                  <a:pt x="49" y="157"/>
                  <a:pt x="48" y="157"/>
                </a:cubicBezTo>
                <a:cubicBezTo>
                  <a:pt x="49" y="157"/>
                  <a:pt x="49" y="157"/>
                  <a:pt x="48" y="157"/>
                </a:cubicBezTo>
                <a:close/>
                <a:moveTo>
                  <a:pt x="48" y="157"/>
                </a:moveTo>
                <a:cubicBezTo>
                  <a:pt x="48" y="157"/>
                  <a:pt x="48" y="157"/>
                  <a:pt x="48" y="157"/>
                </a:cubicBezTo>
                <a:cubicBezTo>
                  <a:pt x="48" y="157"/>
                  <a:pt x="48" y="157"/>
                  <a:pt x="48" y="157"/>
                </a:cubicBezTo>
                <a:close/>
                <a:moveTo>
                  <a:pt x="48" y="158"/>
                </a:moveTo>
                <a:cubicBezTo>
                  <a:pt x="48" y="158"/>
                  <a:pt x="48" y="158"/>
                  <a:pt x="48" y="157"/>
                </a:cubicBezTo>
                <a:cubicBezTo>
                  <a:pt x="48" y="158"/>
                  <a:pt x="48" y="158"/>
                  <a:pt x="48" y="158"/>
                </a:cubicBezTo>
                <a:close/>
                <a:moveTo>
                  <a:pt x="48" y="158"/>
                </a:moveTo>
                <a:cubicBezTo>
                  <a:pt x="48" y="158"/>
                  <a:pt x="48" y="158"/>
                  <a:pt x="48" y="158"/>
                </a:cubicBezTo>
                <a:cubicBezTo>
                  <a:pt x="48" y="158"/>
                  <a:pt x="48" y="158"/>
                  <a:pt x="48" y="158"/>
                </a:cubicBezTo>
                <a:cubicBezTo>
                  <a:pt x="48" y="158"/>
                  <a:pt x="48" y="158"/>
                  <a:pt x="48" y="158"/>
                </a:cubicBezTo>
                <a:close/>
                <a:moveTo>
                  <a:pt x="48" y="158"/>
                </a:moveTo>
                <a:cubicBezTo>
                  <a:pt x="48" y="158"/>
                  <a:pt x="48" y="158"/>
                  <a:pt x="48" y="158"/>
                </a:cubicBezTo>
                <a:cubicBezTo>
                  <a:pt x="48" y="158"/>
                  <a:pt x="48" y="158"/>
                  <a:pt x="48" y="158"/>
                </a:cubicBezTo>
                <a:close/>
                <a:moveTo>
                  <a:pt x="48" y="158"/>
                </a:moveTo>
                <a:cubicBezTo>
                  <a:pt x="48" y="159"/>
                  <a:pt x="48" y="159"/>
                  <a:pt x="48" y="159"/>
                </a:cubicBezTo>
                <a:cubicBezTo>
                  <a:pt x="48" y="159"/>
                  <a:pt x="48" y="159"/>
                  <a:pt x="48" y="158"/>
                </a:cubicBezTo>
                <a:close/>
                <a:moveTo>
                  <a:pt x="48" y="158"/>
                </a:moveTo>
                <a:cubicBezTo>
                  <a:pt x="48" y="158"/>
                  <a:pt x="48" y="158"/>
                  <a:pt x="48" y="158"/>
                </a:cubicBezTo>
                <a:cubicBezTo>
                  <a:pt x="48" y="158"/>
                  <a:pt x="48" y="158"/>
                  <a:pt x="48" y="158"/>
                </a:cubicBezTo>
                <a:close/>
                <a:moveTo>
                  <a:pt x="48" y="158"/>
                </a:moveTo>
                <a:cubicBezTo>
                  <a:pt x="48" y="158"/>
                  <a:pt x="48" y="158"/>
                  <a:pt x="48" y="158"/>
                </a:cubicBezTo>
                <a:cubicBezTo>
                  <a:pt x="48" y="158"/>
                  <a:pt x="48" y="158"/>
                  <a:pt x="48" y="158"/>
                </a:cubicBezTo>
                <a:close/>
                <a:moveTo>
                  <a:pt x="48" y="158"/>
                </a:moveTo>
                <a:cubicBezTo>
                  <a:pt x="48" y="158"/>
                  <a:pt x="48" y="158"/>
                  <a:pt x="48" y="158"/>
                </a:cubicBezTo>
                <a:cubicBezTo>
                  <a:pt x="48" y="158"/>
                  <a:pt x="48" y="158"/>
                  <a:pt x="48" y="158"/>
                </a:cubicBezTo>
                <a:cubicBezTo>
                  <a:pt x="48" y="158"/>
                  <a:pt x="48" y="158"/>
                  <a:pt x="48" y="158"/>
                </a:cubicBezTo>
                <a:close/>
                <a:moveTo>
                  <a:pt x="48" y="158"/>
                </a:moveTo>
                <a:cubicBezTo>
                  <a:pt x="48" y="158"/>
                  <a:pt x="48" y="158"/>
                  <a:pt x="48" y="158"/>
                </a:cubicBezTo>
                <a:cubicBezTo>
                  <a:pt x="48" y="158"/>
                  <a:pt x="48" y="158"/>
                  <a:pt x="48" y="158"/>
                </a:cubicBezTo>
                <a:close/>
                <a:moveTo>
                  <a:pt x="48" y="157"/>
                </a:moveTo>
                <a:cubicBezTo>
                  <a:pt x="48" y="158"/>
                  <a:pt x="48" y="158"/>
                  <a:pt x="48" y="158"/>
                </a:cubicBezTo>
                <a:cubicBezTo>
                  <a:pt x="48" y="157"/>
                  <a:pt x="48" y="157"/>
                  <a:pt x="48" y="157"/>
                </a:cubicBezTo>
                <a:close/>
                <a:moveTo>
                  <a:pt x="48" y="158"/>
                </a:moveTo>
                <a:cubicBezTo>
                  <a:pt x="48" y="158"/>
                  <a:pt x="48" y="158"/>
                  <a:pt x="48" y="158"/>
                </a:cubicBezTo>
                <a:cubicBezTo>
                  <a:pt x="48" y="158"/>
                  <a:pt x="48" y="158"/>
                  <a:pt x="48" y="158"/>
                </a:cubicBezTo>
                <a:cubicBezTo>
                  <a:pt x="48" y="158"/>
                  <a:pt x="48" y="158"/>
                  <a:pt x="48" y="158"/>
                </a:cubicBezTo>
                <a:close/>
                <a:moveTo>
                  <a:pt x="48" y="157"/>
                </a:moveTo>
                <a:cubicBezTo>
                  <a:pt x="48" y="157"/>
                  <a:pt x="48" y="157"/>
                  <a:pt x="48" y="157"/>
                </a:cubicBezTo>
                <a:cubicBezTo>
                  <a:pt x="48" y="157"/>
                  <a:pt x="48" y="157"/>
                  <a:pt x="48" y="157"/>
                </a:cubicBezTo>
                <a:close/>
                <a:moveTo>
                  <a:pt x="48" y="158"/>
                </a:moveTo>
                <a:cubicBezTo>
                  <a:pt x="48" y="158"/>
                  <a:pt x="48" y="158"/>
                  <a:pt x="48" y="158"/>
                </a:cubicBezTo>
                <a:cubicBezTo>
                  <a:pt x="48" y="158"/>
                  <a:pt x="48" y="158"/>
                  <a:pt x="48" y="158"/>
                </a:cubicBezTo>
                <a:close/>
                <a:moveTo>
                  <a:pt x="48" y="158"/>
                </a:moveTo>
                <a:cubicBezTo>
                  <a:pt x="48" y="158"/>
                  <a:pt x="48" y="158"/>
                  <a:pt x="48" y="158"/>
                </a:cubicBezTo>
                <a:cubicBezTo>
                  <a:pt x="48" y="158"/>
                  <a:pt x="48" y="158"/>
                  <a:pt x="48" y="158"/>
                </a:cubicBezTo>
                <a:cubicBezTo>
                  <a:pt x="48" y="158"/>
                  <a:pt x="48" y="158"/>
                  <a:pt x="48" y="158"/>
                </a:cubicBezTo>
                <a:close/>
                <a:moveTo>
                  <a:pt x="46" y="160"/>
                </a:moveTo>
                <a:cubicBezTo>
                  <a:pt x="46" y="159"/>
                  <a:pt x="46" y="159"/>
                  <a:pt x="46" y="159"/>
                </a:cubicBezTo>
                <a:cubicBezTo>
                  <a:pt x="47" y="159"/>
                  <a:pt x="47" y="158"/>
                  <a:pt x="48" y="158"/>
                </a:cubicBezTo>
                <a:cubicBezTo>
                  <a:pt x="47" y="158"/>
                  <a:pt x="47" y="158"/>
                  <a:pt x="47" y="158"/>
                </a:cubicBezTo>
                <a:cubicBezTo>
                  <a:pt x="47" y="158"/>
                  <a:pt x="47" y="158"/>
                  <a:pt x="47" y="159"/>
                </a:cubicBezTo>
                <a:cubicBezTo>
                  <a:pt x="47" y="159"/>
                  <a:pt x="47" y="159"/>
                  <a:pt x="47" y="158"/>
                </a:cubicBezTo>
                <a:cubicBezTo>
                  <a:pt x="47" y="159"/>
                  <a:pt x="46" y="159"/>
                  <a:pt x="46" y="160"/>
                </a:cubicBezTo>
                <a:cubicBezTo>
                  <a:pt x="46" y="159"/>
                  <a:pt x="46" y="159"/>
                  <a:pt x="46" y="159"/>
                </a:cubicBezTo>
                <a:cubicBezTo>
                  <a:pt x="46" y="159"/>
                  <a:pt x="46" y="160"/>
                  <a:pt x="46" y="160"/>
                </a:cubicBezTo>
                <a:close/>
                <a:moveTo>
                  <a:pt x="48" y="158"/>
                </a:moveTo>
                <a:cubicBezTo>
                  <a:pt x="48" y="158"/>
                  <a:pt x="48" y="158"/>
                  <a:pt x="48" y="158"/>
                </a:cubicBezTo>
                <a:cubicBezTo>
                  <a:pt x="48" y="158"/>
                  <a:pt x="48" y="157"/>
                  <a:pt x="48" y="157"/>
                </a:cubicBezTo>
                <a:cubicBezTo>
                  <a:pt x="48" y="157"/>
                  <a:pt x="48" y="157"/>
                  <a:pt x="48" y="157"/>
                </a:cubicBezTo>
                <a:cubicBezTo>
                  <a:pt x="48" y="158"/>
                  <a:pt x="48" y="158"/>
                  <a:pt x="48" y="158"/>
                </a:cubicBezTo>
                <a:close/>
                <a:moveTo>
                  <a:pt x="48" y="158"/>
                </a:moveTo>
                <a:cubicBezTo>
                  <a:pt x="48" y="158"/>
                  <a:pt x="47" y="158"/>
                  <a:pt x="47" y="159"/>
                </a:cubicBezTo>
                <a:cubicBezTo>
                  <a:pt x="47" y="159"/>
                  <a:pt x="47" y="158"/>
                  <a:pt x="48" y="158"/>
                </a:cubicBezTo>
                <a:cubicBezTo>
                  <a:pt x="47" y="158"/>
                  <a:pt x="48" y="158"/>
                  <a:pt x="48" y="158"/>
                </a:cubicBezTo>
                <a:cubicBezTo>
                  <a:pt x="48" y="158"/>
                  <a:pt x="48" y="158"/>
                  <a:pt x="48" y="158"/>
                </a:cubicBezTo>
                <a:cubicBezTo>
                  <a:pt x="48" y="158"/>
                  <a:pt x="48" y="158"/>
                  <a:pt x="48" y="157"/>
                </a:cubicBezTo>
                <a:cubicBezTo>
                  <a:pt x="48" y="157"/>
                  <a:pt x="48" y="157"/>
                  <a:pt x="48" y="157"/>
                </a:cubicBezTo>
                <a:cubicBezTo>
                  <a:pt x="48" y="157"/>
                  <a:pt x="48" y="157"/>
                  <a:pt x="48" y="157"/>
                </a:cubicBezTo>
                <a:cubicBezTo>
                  <a:pt x="48" y="157"/>
                  <a:pt x="48" y="157"/>
                  <a:pt x="48" y="157"/>
                </a:cubicBezTo>
                <a:cubicBezTo>
                  <a:pt x="48" y="158"/>
                  <a:pt x="48" y="158"/>
                  <a:pt x="48" y="158"/>
                </a:cubicBezTo>
                <a:cubicBezTo>
                  <a:pt x="48" y="158"/>
                  <a:pt x="48" y="158"/>
                  <a:pt x="48" y="158"/>
                </a:cubicBezTo>
                <a:cubicBezTo>
                  <a:pt x="48" y="158"/>
                  <a:pt x="48" y="158"/>
                  <a:pt x="48" y="158"/>
                </a:cubicBezTo>
                <a:cubicBezTo>
                  <a:pt x="48" y="158"/>
                  <a:pt x="48" y="158"/>
                  <a:pt x="48" y="158"/>
                </a:cubicBezTo>
                <a:cubicBezTo>
                  <a:pt x="48" y="157"/>
                  <a:pt x="48" y="157"/>
                  <a:pt x="48" y="157"/>
                </a:cubicBezTo>
                <a:cubicBezTo>
                  <a:pt x="48" y="157"/>
                  <a:pt x="48" y="157"/>
                  <a:pt x="48" y="157"/>
                </a:cubicBezTo>
                <a:cubicBezTo>
                  <a:pt x="48" y="158"/>
                  <a:pt x="48" y="158"/>
                  <a:pt x="48" y="158"/>
                </a:cubicBezTo>
                <a:cubicBezTo>
                  <a:pt x="48" y="158"/>
                  <a:pt x="48" y="158"/>
                  <a:pt x="48" y="158"/>
                </a:cubicBezTo>
                <a:close/>
                <a:moveTo>
                  <a:pt x="47" y="160"/>
                </a:moveTo>
                <a:cubicBezTo>
                  <a:pt x="47" y="160"/>
                  <a:pt x="47" y="160"/>
                  <a:pt x="47" y="160"/>
                </a:cubicBezTo>
                <a:cubicBezTo>
                  <a:pt x="47" y="160"/>
                  <a:pt x="47" y="160"/>
                  <a:pt x="47" y="160"/>
                </a:cubicBezTo>
                <a:close/>
                <a:moveTo>
                  <a:pt x="47" y="160"/>
                </a:moveTo>
                <a:cubicBezTo>
                  <a:pt x="47" y="160"/>
                  <a:pt x="47" y="159"/>
                  <a:pt x="47" y="159"/>
                </a:cubicBezTo>
                <a:cubicBezTo>
                  <a:pt x="47" y="160"/>
                  <a:pt x="47" y="160"/>
                  <a:pt x="47" y="160"/>
                </a:cubicBezTo>
                <a:cubicBezTo>
                  <a:pt x="47" y="160"/>
                  <a:pt x="47" y="160"/>
                  <a:pt x="47" y="159"/>
                </a:cubicBezTo>
                <a:cubicBezTo>
                  <a:pt x="47" y="159"/>
                  <a:pt x="47" y="159"/>
                  <a:pt x="47" y="159"/>
                </a:cubicBezTo>
                <a:cubicBezTo>
                  <a:pt x="47" y="159"/>
                  <a:pt x="48" y="159"/>
                  <a:pt x="48" y="159"/>
                </a:cubicBezTo>
                <a:cubicBezTo>
                  <a:pt x="48" y="159"/>
                  <a:pt x="47" y="159"/>
                  <a:pt x="47" y="160"/>
                </a:cubicBezTo>
                <a:close/>
                <a:moveTo>
                  <a:pt x="47" y="159"/>
                </a:moveTo>
                <a:cubicBezTo>
                  <a:pt x="47" y="159"/>
                  <a:pt x="47" y="159"/>
                  <a:pt x="47" y="159"/>
                </a:cubicBezTo>
                <a:cubicBezTo>
                  <a:pt x="47" y="159"/>
                  <a:pt x="47" y="159"/>
                  <a:pt x="47" y="159"/>
                </a:cubicBezTo>
                <a:cubicBezTo>
                  <a:pt x="47" y="159"/>
                  <a:pt x="47" y="159"/>
                  <a:pt x="47" y="159"/>
                </a:cubicBezTo>
                <a:cubicBezTo>
                  <a:pt x="47" y="159"/>
                  <a:pt x="47" y="159"/>
                  <a:pt x="47" y="159"/>
                </a:cubicBezTo>
                <a:close/>
                <a:moveTo>
                  <a:pt x="48" y="157"/>
                </a:moveTo>
                <a:cubicBezTo>
                  <a:pt x="48" y="157"/>
                  <a:pt x="48" y="157"/>
                  <a:pt x="48" y="157"/>
                </a:cubicBezTo>
                <a:cubicBezTo>
                  <a:pt x="48" y="157"/>
                  <a:pt x="48" y="157"/>
                  <a:pt x="48" y="157"/>
                </a:cubicBezTo>
                <a:close/>
                <a:moveTo>
                  <a:pt x="48" y="157"/>
                </a:moveTo>
                <a:cubicBezTo>
                  <a:pt x="48" y="157"/>
                  <a:pt x="48" y="157"/>
                  <a:pt x="48" y="157"/>
                </a:cubicBezTo>
                <a:cubicBezTo>
                  <a:pt x="48" y="157"/>
                  <a:pt x="48" y="157"/>
                  <a:pt x="48" y="157"/>
                </a:cubicBezTo>
                <a:close/>
                <a:moveTo>
                  <a:pt x="38" y="157"/>
                </a:moveTo>
                <a:cubicBezTo>
                  <a:pt x="38" y="157"/>
                  <a:pt x="38" y="157"/>
                  <a:pt x="38" y="157"/>
                </a:cubicBezTo>
                <a:close/>
                <a:moveTo>
                  <a:pt x="39" y="157"/>
                </a:moveTo>
                <a:cubicBezTo>
                  <a:pt x="39" y="157"/>
                  <a:pt x="39" y="157"/>
                  <a:pt x="39" y="157"/>
                </a:cubicBezTo>
                <a:cubicBezTo>
                  <a:pt x="39" y="157"/>
                  <a:pt x="39" y="157"/>
                  <a:pt x="39" y="157"/>
                </a:cubicBezTo>
                <a:close/>
                <a:moveTo>
                  <a:pt x="45" y="155"/>
                </a:moveTo>
                <a:cubicBezTo>
                  <a:pt x="45" y="155"/>
                  <a:pt x="45" y="155"/>
                  <a:pt x="45" y="155"/>
                </a:cubicBezTo>
                <a:cubicBezTo>
                  <a:pt x="45" y="155"/>
                  <a:pt x="45" y="155"/>
                  <a:pt x="45" y="155"/>
                </a:cubicBezTo>
                <a:cubicBezTo>
                  <a:pt x="45" y="155"/>
                  <a:pt x="45" y="155"/>
                  <a:pt x="45" y="155"/>
                </a:cubicBezTo>
                <a:close/>
                <a:moveTo>
                  <a:pt x="41" y="156"/>
                </a:moveTo>
                <a:cubicBezTo>
                  <a:pt x="41" y="157"/>
                  <a:pt x="41" y="157"/>
                  <a:pt x="41" y="157"/>
                </a:cubicBezTo>
                <a:cubicBezTo>
                  <a:pt x="41" y="156"/>
                  <a:pt x="41" y="156"/>
                  <a:pt x="42" y="156"/>
                </a:cubicBezTo>
                <a:lnTo>
                  <a:pt x="41" y="156"/>
                </a:lnTo>
                <a:close/>
                <a:moveTo>
                  <a:pt x="40" y="158"/>
                </a:moveTo>
                <a:cubicBezTo>
                  <a:pt x="41" y="158"/>
                  <a:pt x="41" y="158"/>
                  <a:pt x="41" y="158"/>
                </a:cubicBezTo>
                <a:cubicBezTo>
                  <a:pt x="40" y="158"/>
                  <a:pt x="40" y="158"/>
                  <a:pt x="40" y="158"/>
                </a:cubicBezTo>
                <a:close/>
                <a:moveTo>
                  <a:pt x="37" y="157"/>
                </a:moveTo>
                <a:cubicBezTo>
                  <a:pt x="37" y="158"/>
                  <a:pt x="37" y="158"/>
                  <a:pt x="37" y="158"/>
                </a:cubicBezTo>
                <a:cubicBezTo>
                  <a:pt x="37" y="158"/>
                  <a:pt x="37" y="157"/>
                  <a:pt x="37" y="157"/>
                </a:cubicBezTo>
                <a:close/>
                <a:moveTo>
                  <a:pt x="46" y="157"/>
                </a:moveTo>
                <a:cubicBezTo>
                  <a:pt x="46" y="156"/>
                  <a:pt x="46" y="156"/>
                  <a:pt x="46" y="156"/>
                </a:cubicBezTo>
                <a:cubicBezTo>
                  <a:pt x="46" y="157"/>
                  <a:pt x="46" y="157"/>
                  <a:pt x="46" y="157"/>
                </a:cubicBezTo>
                <a:close/>
                <a:moveTo>
                  <a:pt x="41" y="153"/>
                </a:moveTo>
                <a:cubicBezTo>
                  <a:pt x="41" y="153"/>
                  <a:pt x="41" y="154"/>
                  <a:pt x="41" y="154"/>
                </a:cubicBezTo>
                <a:cubicBezTo>
                  <a:pt x="41" y="154"/>
                  <a:pt x="41" y="153"/>
                  <a:pt x="41" y="153"/>
                </a:cubicBezTo>
                <a:close/>
                <a:moveTo>
                  <a:pt x="46" y="156"/>
                </a:moveTo>
                <a:cubicBezTo>
                  <a:pt x="46" y="156"/>
                  <a:pt x="46" y="156"/>
                  <a:pt x="46" y="156"/>
                </a:cubicBezTo>
                <a:cubicBezTo>
                  <a:pt x="46" y="156"/>
                  <a:pt x="46" y="156"/>
                  <a:pt x="46" y="156"/>
                </a:cubicBezTo>
                <a:cubicBezTo>
                  <a:pt x="46" y="156"/>
                  <a:pt x="46" y="156"/>
                  <a:pt x="46" y="156"/>
                </a:cubicBezTo>
                <a:close/>
                <a:moveTo>
                  <a:pt x="34" y="155"/>
                </a:moveTo>
                <a:cubicBezTo>
                  <a:pt x="34" y="155"/>
                  <a:pt x="34" y="155"/>
                  <a:pt x="34" y="155"/>
                </a:cubicBezTo>
                <a:cubicBezTo>
                  <a:pt x="34" y="155"/>
                  <a:pt x="34" y="155"/>
                  <a:pt x="34" y="155"/>
                </a:cubicBezTo>
                <a:close/>
                <a:moveTo>
                  <a:pt x="34" y="150"/>
                </a:moveTo>
                <a:cubicBezTo>
                  <a:pt x="34" y="150"/>
                  <a:pt x="34" y="150"/>
                  <a:pt x="34" y="150"/>
                </a:cubicBezTo>
                <a:cubicBezTo>
                  <a:pt x="34" y="150"/>
                  <a:pt x="34" y="150"/>
                  <a:pt x="34" y="150"/>
                </a:cubicBezTo>
                <a:close/>
                <a:moveTo>
                  <a:pt x="47" y="157"/>
                </a:moveTo>
                <a:cubicBezTo>
                  <a:pt x="47" y="157"/>
                  <a:pt x="47" y="157"/>
                  <a:pt x="47" y="157"/>
                </a:cubicBezTo>
                <a:close/>
                <a:moveTo>
                  <a:pt x="46" y="158"/>
                </a:moveTo>
                <a:cubicBezTo>
                  <a:pt x="46" y="158"/>
                  <a:pt x="46" y="158"/>
                  <a:pt x="46" y="158"/>
                </a:cubicBezTo>
                <a:cubicBezTo>
                  <a:pt x="46" y="158"/>
                  <a:pt x="46" y="158"/>
                  <a:pt x="46" y="158"/>
                </a:cubicBezTo>
                <a:close/>
                <a:moveTo>
                  <a:pt x="45" y="158"/>
                </a:moveTo>
                <a:cubicBezTo>
                  <a:pt x="45" y="158"/>
                  <a:pt x="45" y="158"/>
                  <a:pt x="45" y="158"/>
                </a:cubicBezTo>
                <a:cubicBezTo>
                  <a:pt x="45" y="158"/>
                  <a:pt x="45" y="158"/>
                  <a:pt x="45" y="158"/>
                </a:cubicBezTo>
                <a:close/>
                <a:moveTo>
                  <a:pt x="47" y="157"/>
                </a:moveTo>
                <a:cubicBezTo>
                  <a:pt x="47" y="157"/>
                  <a:pt x="47" y="157"/>
                  <a:pt x="47" y="157"/>
                </a:cubicBezTo>
                <a:cubicBezTo>
                  <a:pt x="47" y="157"/>
                  <a:pt x="47" y="157"/>
                  <a:pt x="47" y="157"/>
                </a:cubicBezTo>
                <a:close/>
                <a:moveTo>
                  <a:pt x="47" y="157"/>
                </a:moveTo>
                <a:cubicBezTo>
                  <a:pt x="47" y="157"/>
                  <a:pt x="47" y="157"/>
                  <a:pt x="47" y="157"/>
                </a:cubicBezTo>
                <a:cubicBezTo>
                  <a:pt x="47" y="157"/>
                  <a:pt x="47" y="157"/>
                  <a:pt x="47" y="157"/>
                </a:cubicBezTo>
                <a:close/>
                <a:moveTo>
                  <a:pt x="47" y="157"/>
                </a:moveTo>
                <a:cubicBezTo>
                  <a:pt x="47" y="157"/>
                  <a:pt x="47" y="157"/>
                  <a:pt x="47" y="157"/>
                </a:cubicBezTo>
                <a:cubicBezTo>
                  <a:pt x="47" y="157"/>
                  <a:pt x="47" y="157"/>
                  <a:pt x="47" y="157"/>
                </a:cubicBezTo>
                <a:close/>
                <a:moveTo>
                  <a:pt x="36" y="155"/>
                </a:moveTo>
                <a:cubicBezTo>
                  <a:pt x="36" y="155"/>
                  <a:pt x="36" y="155"/>
                  <a:pt x="36" y="155"/>
                </a:cubicBezTo>
                <a:cubicBezTo>
                  <a:pt x="36" y="155"/>
                  <a:pt x="36" y="155"/>
                  <a:pt x="36" y="155"/>
                </a:cubicBezTo>
                <a:close/>
                <a:moveTo>
                  <a:pt x="42" y="159"/>
                </a:moveTo>
                <a:cubicBezTo>
                  <a:pt x="42" y="159"/>
                  <a:pt x="42" y="159"/>
                  <a:pt x="42" y="159"/>
                </a:cubicBezTo>
                <a:cubicBezTo>
                  <a:pt x="42" y="159"/>
                  <a:pt x="42" y="159"/>
                  <a:pt x="42" y="159"/>
                </a:cubicBezTo>
                <a:close/>
                <a:moveTo>
                  <a:pt x="41" y="159"/>
                </a:moveTo>
                <a:cubicBezTo>
                  <a:pt x="42" y="159"/>
                  <a:pt x="42" y="159"/>
                  <a:pt x="42" y="159"/>
                </a:cubicBezTo>
                <a:cubicBezTo>
                  <a:pt x="42" y="158"/>
                  <a:pt x="42" y="158"/>
                  <a:pt x="42" y="158"/>
                </a:cubicBezTo>
                <a:lnTo>
                  <a:pt x="41" y="159"/>
                </a:lnTo>
                <a:close/>
                <a:moveTo>
                  <a:pt x="38" y="157"/>
                </a:moveTo>
                <a:cubicBezTo>
                  <a:pt x="38" y="157"/>
                  <a:pt x="38" y="157"/>
                  <a:pt x="38" y="157"/>
                </a:cubicBezTo>
                <a:cubicBezTo>
                  <a:pt x="38" y="157"/>
                  <a:pt x="38" y="157"/>
                  <a:pt x="38" y="157"/>
                </a:cubicBezTo>
                <a:cubicBezTo>
                  <a:pt x="38" y="157"/>
                  <a:pt x="37" y="158"/>
                  <a:pt x="37" y="158"/>
                </a:cubicBezTo>
                <a:cubicBezTo>
                  <a:pt x="38" y="157"/>
                  <a:pt x="38" y="157"/>
                  <a:pt x="38" y="157"/>
                </a:cubicBezTo>
                <a:cubicBezTo>
                  <a:pt x="37" y="157"/>
                  <a:pt x="37" y="157"/>
                  <a:pt x="37" y="157"/>
                </a:cubicBezTo>
                <a:cubicBezTo>
                  <a:pt x="37" y="157"/>
                  <a:pt x="37" y="157"/>
                  <a:pt x="37" y="157"/>
                </a:cubicBezTo>
                <a:cubicBezTo>
                  <a:pt x="37" y="157"/>
                  <a:pt x="37" y="158"/>
                  <a:pt x="37" y="157"/>
                </a:cubicBezTo>
                <a:cubicBezTo>
                  <a:pt x="37" y="157"/>
                  <a:pt x="37" y="157"/>
                  <a:pt x="37" y="157"/>
                </a:cubicBezTo>
                <a:cubicBezTo>
                  <a:pt x="37" y="157"/>
                  <a:pt x="37" y="157"/>
                  <a:pt x="37" y="157"/>
                </a:cubicBezTo>
                <a:cubicBezTo>
                  <a:pt x="37" y="157"/>
                  <a:pt x="37" y="157"/>
                  <a:pt x="37" y="156"/>
                </a:cubicBezTo>
                <a:cubicBezTo>
                  <a:pt x="37" y="156"/>
                  <a:pt x="37" y="156"/>
                  <a:pt x="37" y="156"/>
                </a:cubicBezTo>
                <a:cubicBezTo>
                  <a:pt x="37" y="156"/>
                  <a:pt x="37" y="156"/>
                  <a:pt x="37" y="156"/>
                </a:cubicBezTo>
                <a:cubicBezTo>
                  <a:pt x="37" y="157"/>
                  <a:pt x="37" y="157"/>
                  <a:pt x="37" y="157"/>
                </a:cubicBezTo>
                <a:cubicBezTo>
                  <a:pt x="37" y="157"/>
                  <a:pt x="37" y="157"/>
                  <a:pt x="37" y="157"/>
                </a:cubicBezTo>
                <a:cubicBezTo>
                  <a:pt x="37" y="157"/>
                  <a:pt x="37" y="157"/>
                  <a:pt x="37" y="157"/>
                </a:cubicBezTo>
                <a:cubicBezTo>
                  <a:pt x="37" y="156"/>
                  <a:pt x="37" y="156"/>
                  <a:pt x="37" y="156"/>
                </a:cubicBezTo>
                <a:cubicBezTo>
                  <a:pt x="37" y="157"/>
                  <a:pt x="37" y="156"/>
                  <a:pt x="37" y="156"/>
                </a:cubicBezTo>
                <a:cubicBezTo>
                  <a:pt x="37" y="156"/>
                  <a:pt x="37" y="156"/>
                  <a:pt x="37" y="156"/>
                </a:cubicBezTo>
                <a:cubicBezTo>
                  <a:pt x="37" y="156"/>
                  <a:pt x="37" y="156"/>
                  <a:pt x="37" y="156"/>
                </a:cubicBezTo>
                <a:cubicBezTo>
                  <a:pt x="37" y="156"/>
                  <a:pt x="37" y="156"/>
                  <a:pt x="37" y="156"/>
                </a:cubicBezTo>
                <a:cubicBezTo>
                  <a:pt x="37" y="156"/>
                  <a:pt x="37" y="156"/>
                  <a:pt x="37" y="156"/>
                </a:cubicBezTo>
                <a:cubicBezTo>
                  <a:pt x="37" y="156"/>
                  <a:pt x="37" y="156"/>
                  <a:pt x="37" y="156"/>
                </a:cubicBezTo>
                <a:cubicBezTo>
                  <a:pt x="37" y="156"/>
                  <a:pt x="37" y="156"/>
                  <a:pt x="37" y="156"/>
                </a:cubicBezTo>
                <a:cubicBezTo>
                  <a:pt x="37" y="155"/>
                  <a:pt x="37" y="156"/>
                  <a:pt x="37" y="156"/>
                </a:cubicBezTo>
                <a:cubicBezTo>
                  <a:pt x="37" y="156"/>
                  <a:pt x="37" y="156"/>
                  <a:pt x="37" y="156"/>
                </a:cubicBezTo>
                <a:cubicBezTo>
                  <a:pt x="37" y="156"/>
                  <a:pt x="36" y="156"/>
                  <a:pt x="36" y="156"/>
                </a:cubicBezTo>
                <a:cubicBezTo>
                  <a:pt x="36" y="156"/>
                  <a:pt x="36" y="157"/>
                  <a:pt x="36" y="157"/>
                </a:cubicBezTo>
                <a:cubicBezTo>
                  <a:pt x="36" y="156"/>
                  <a:pt x="36" y="156"/>
                  <a:pt x="36" y="156"/>
                </a:cubicBezTo>
                <a:cubicBezTo>
                  <a:pt x="36" y="156"/>
                  <a:pt x="36" y="157"/>
                  <a:pt x="36" y="156"/>
                </a:cubicBezTo>
                <a:cubicBezTo>
                  <a:pt x="36" y="157"/>
                  <a:pt x="37" y="155"/>
                  <a:pt x="36" y="155"/>
                </a:cubicBezTo>
                <a:cubicBezTo>
                  <a:pt x="36" y="156"/>
                  <a:pt x="36" y="156"/>
                  <a:pt x="36" y="156"/>
                </a:cubicBezTo>
                <a:cubicBezTo>
                  <a:pt x="36" y="157"/>
                  <a:pt x="36" y="156"/>
                  <a:pt x="36" y="156"/>
                </a:cubicBezTo>
                <a:cubicBezTo>
                  <a:pt x="36" y="156"/>
                  <a:pt x="36" y="156"/>
                  <a:pt x="36" y="156"/>
                </a:cubicBezTo>
                <a:cubicBezTo>
                  <a:pt x="36" y="156"/>
                  <a:pt x="36" y="156"/>
                  <a:pt x="36" y="156"/>
                </a:cubicBezTo>
                <a:cubicBezTo>
                  <a:pt x="36" y="155"/>
                  <a:pt x="36" y="155"/>
                  <a:pt x="36" y="155"/>
                </a:cubicBezTo>
                <a:cubicBezTo>
                  <a:pt x="36" y="156"/>
                  <a:pt x="36" y="155"/>
                  <a:pt x="36" y="156"/>
                </a:cubicBezTo>
                <a:cubicBezTo>
                  <a:pt x="36" y="155"/>
                  <a:pt x="36" y="156"/>
                  <a:pt x="36" y="156"/>
                </a:cubicBezTo>
                <a:cubicBezTo>
                  <a:pt x="36" y="155"/>
                  <a:pt x="36" y="156"/>
                  <a:pt x="36" y="155"/>
                </a:cubicBezTo>
                <a:cubicBezTo>
                  <a:pt x="36" y="155"/>
                  <a:pt x="36" y="155"/>
                  <a:pt x="36" y="155"/>
                </a:cubicBezTo>
                <a:cubicBezTo>
                  <a:pt x="36" y="155"/>
                  <a:pt x="36" y="155"/>
                  <a:pt x="36" y="154"/>
                </a:cubicBezTo>
                <a:cubicBezTo>
                  <a:pt x="37" y="154"/>
                  <a:pt x="36" y="155"/>
                  <a:pt x="36" y="155"/>
                </a:cubicBezTo>
                <a:cubicBezTo>
                  <a:pt x="36" y="155"/>
                  <a:pt x="36" y="155"/>
                  <a:pt x="36" y="155"/>
                </a:cubicBezTo>
                <a:cubicBezTo>
                  <a:pt x="36" y="156"/>
                  <a:pt x="36" y="155"/>
                  <a:pt x="36" y="155"/>
                </a:cubicBezTo>
                <a:cubicBezTo>
                  <a:pt x="36" y="155"/>
                  <a:pt x="36" y="156"/>
                  <a:pt x="36" y="155"/>
                </a:cubicBezTo>
                <a:cubicBezTo>
                  <a:pt x="36" y="155"/>
                  <a:pt x="36" y="155"/>
                  <a:pt x="36" y="155"/>
                </a:cubicBezTo>
                <a:cubicBezTo>
                  <a:pt x="36" y="155"/>
                  <a:pt x="36" y="154"/>
                  <a:pt x="36" y="154"/>
                </a:cubicBezTo>
                <a:cubicBezTo>
                  <a:pt x="36" y="154"/>
                  <a:pt x="36" y="154"/>
                  <a:pt x="36" y="155"/>
                </a:cubicBezTo>
                <a:cubicBezTo>
                  <a:pt x="35" y="155"/>
                  <a:pt x="36" y="154"/>
                  <a:pt x="35" y="155"/>
                </a:cubicBezTo>
                <a:cubicBezTo>
                  <a:pt x="36" y="154"/>
                  <a:pt x="35" y="156"/>
                  <a:pt x="35" y="155"/>
                </a:cubicBezTo>
                <a:cubicBezTo>
                  <a:pt x="35" y="154"/>
                  <a:pt x="35" y="154"/>
                  <a:pt x="36" y="154"/>
                </a:cubicBezTo>
                <a:cubicBezTo>
                  <a:pt x="36" y="154"/>
                  <a:pt x="36" y="154"/>
                  <a:pt x="35" y="154"/>
                </a:cubicBezTo>
                <a:cubicBezTo>
                  <a:pt x="35" y="154"/>
                  <a:pt x="35" y="154"/>
                  <a:pt x="35" y="154"/>
                </a:cubicBezTo>
                <a:cubicBezTo>
                  <a:pt x="35" y="155"/>
                  <a:pt x="35" y="155"/>
                  <a:pt x="35" y="155"/>
                </a:cubicBezTo>
                <a:cubicBezTo>
                  <a:pt x="35" y="155"/>
                  <a:pt x="35" y="155"/>
                  <a:pt x="35" y="154"/>
                </a:cubicBezTo>
                <a:cubicBezTo>
                  <a:pt x="35" y="154"/>
                  <a:pt x="35" y="154"/>
                  <a:pt x="35" y="155"/>
                </a:cubicBezTo>
                <a:cubicBezTo>
                  <a:pt x="35" y="155"/>
                  <a:pt x="35" y="155"/>
                  <a:pt x="35" y="155"/>
                </a:cubicBezTo>
                <a:cubicBezTo>
                  <a:pt x="35" y="155"/>
                  <a:pt x="35" y="154"/>
                  <a:pt x="35" y="154"/>
                </a:cubicBezTo>
                <a:cubicBezTo>
                  <a:pt x="35" y="155"/>
                  <a:pt x="35" y="155"/>
                  <a:pt x="35" y="155"/>
                </a:cubicBezTo>
                <a:cubicBezTo>
                  <a:pt x="34" y="155"/>
                  <a:pt x="34" y="155"/>
                  <a:pt x="34" y="155"/>
                </a:cubicBezTo>
                <a:cubicBezTo>
                  <a:pt x="34" y="155"/>
                  <a:pt x="34" y="155"/>
                  <a:pt x="34" y="155"/>
                </a:cubicBezTo>
                <a:cubicBezTo>
                  <a:pt x="34" y="155"/>
                  <a:pt x="33" y="155"/>
                  <a:pt x="34" y="155"/>
                </a:cubicBezTo>
                <a:cubicBezTo>
                  <a:pt x="34" y="155"/>
                  <a:pt x="34" y="155"/>
                  <a:pt x="34" y="155"/>
                </a:cubicBezTo>
                <a:cubicBezTo>
                  <a:pt x="34" y="155"/>
                  <a:pt x="34" y="154"/>
                  <a:pt x="34" y="154"/>
                </a:cubicBezTo>
                <a:cubicBezTo>
                  <a:pt x="34" y="154"/>
                  <a:pt x="34" y="154"/>
                  <a:pt x="34" y="154"/>
                </a:cubicBezTo>
                <a:cubicBezTo>
                  <a:pt x="34" y="154"/>
                  <a:pt x="34" y="154"/>
                  <a:pt x="34" y="154"/>
                </a:cubicBezTo>
                <a:cubicBezTo>
                  <a:pt x="34" y="154"/>
                  <a:pt x="34" y="155"/>
                  <a:pt x="34" y="155"/>
                </a:cubicBezTo>
                <a:cubicBezTo>
                  <a:pt x="34" y="154"/>
                  <a:pt x="33" y="154"/>
                  <a:pt x="34" y="153"/>
                </a:cubicBezTo>
                <a:cubicBezTo>
                  <a:pt x="33" y="154"/>
                  <a:pt x="34" y="154"/>
                  <a:pt x="33" y="154"/>
                </a:cubicBezTo>
                <a:cubicBezTo>
                  <a:pt x="33" y="154"/>
                  <a:pt x="34" y="154"/>
                  <a:pt x="33" y="154"/>
                </a:cubicBezTo>
                <a:cubicBezTo>
                  <a:pt x="33" y="154"/>
                  <a:pt x="33" y="154"/>
                  <a:pt x="33" y="154"/>
                </a:cubicBezTo>
                <a:cubicBezTo>
                  <a:pt x="33" y="154"/>
                  <a:pt x="33" y="154"/>
                  <a:pt x="33" y="154"/>
                </a:cubicBezTo>
                <a:cubicBezTo>
                  <a:pt x="33" y="154"/>
                  <a:pt x="33" y="154"/>
                  <a:pt x="33" y="154"/>
                </a:cubicBezTo>
                <a:cubicBezTo>
                  <a:pt x="33" y="153"/>
                  <a:pt x="33" y="153"/>
                  <a:pt x="33" y="154"/>
                </a:cubicBezTo>
                <a:cubicBezTo>
                  <a:pt x="33" y="154"/>
                  <a:pt x="33" y="153"/>
                  <a:pt x="33" y="153"/>
                </a:cubicBezTo>
                <a:cubicBezTo>
                  <a:pt x="32" y="154"/>
                  <a:pt x="33" y="152"/>
                  <a:pt x="33" y="153"/>
                </a:cubicBezTo>
                <a:cubicBezTo>
                  <a:pt x="33" y="152"/>
                  <a:pt x="34" y="151"/>
                  <a:pt x="34" y="151"/>
                </a:cubicBezTo>
                <a:cubicBezTo>
                  <a:pt x="34" y="151"/>
                  <a:pt x="34" y="151"/>
                  <a:pt x="34" y="151"/>
                </a:cubicBezTo>
                <a:cubicBezTo>
                  <a:pt x="34" y="150"/>
                  <a:pt x="34" y="151"/>
                  <a:pt x="34" y="150"/>
                </a:cubicBezTo>
                <a:cubicBezTo>
                  <a:pt x="34" y="151"/>
                  <a:pt x="34" y="151"/>
                  <a:pt x="34" y="151"/>
                </a:cubicBezTo>
                <a:cubicBezTo>
                  <a:pt x="34" y="151"/>
                  <a:pt x="34" y="150"/>
                  <a:pt x="34" y="150"/>
                </a:cubicBezTo>
                <a:cubicBezTo>
                  <a:pt x="34" y="150"/>
                  <a:pt x="35" y="150"/>
                  <a:pt x="35" y="150"/>
                </a:cubicBezTo>
                <a:cubicBezTo>
                  <a:pt x="34" y="152"/>
                  <a:pt x="35" y="150"/>
                  <a:pt x="35" y="151"/>
                </a:cubicBezTo>
                <a:cubicBezTo>
                  <a:pt x="35" y="151"/>
                  <a:pt x="35" y="151"/>
                  <a:pt x="35" y="151"/>
                </a:cubicBezTo>
                <a:cubicBezTo>
                  <a:pt x="35" y="152"/>
                  <a:pt x="36" y="151"/>
                  <a:pt x="36" y="151"/>
                </a:cubicBezTo>
                <a:cubicBezTo>
                  <a:pt x="35" y="151"/>
                  <a:pt x="35" y="151"/>
                  <a:pt x="35" y="151"/>
                </a:cubicBezTo>
                <a:cubicBezTo>
                  <a:pt x="36" y="151"/>
                  <a:pt x="36" y="151"/>
                  <a:pt x="36" y="151"/>
                </a:cubicBezTo>
                <a:cubicBezTo>
                  <a:pt x="36" y="151"/>
                  <a:pt x="36" y="152"/>
                  <a:pt x="36" y="151"/>
                </a:cubicBezTo>
                <a:cubicBezTo>
                  <a:pt x="36" y="152"/>
                  <a:pt x="36" y="152"/>
                  <a:pt x="36" y="152"/>
                </a:cubicBezTo>
                <a:cubicBezTo>
                  <a:pt x="36" y="151"/>
                  <a:pt x="36" y="152"/>
                  <a:pt x="37" y="151"/>
                </a:cubicBezTo>
                <a:cubicBezTo>
                  <a:pt x="36" y="152"/>
                  <a:pt x="37" y="151"/>
                  <a:pt x="36" y="153"/>
                </a:cubicBezTo>
                <a:cubicBezTo>
                  <a:pt x="36" y="153"/>
                  <a:pt x="36" y="152"/>
                  <a:pt x="36" y="152"/>
                </a:cubicBezTo>
                <a:cubicBezTo>
                  <a:pt x="36" y="152"/>
                  <a:pt x="36" y="152"/>
                  <a:pt x="37" y="152"/>
                </a:cubicBezTo>
                <a:cubicBezTo>
                  <a:pt x="37" y="152"/>
                  <a:pt x="37" y="152"/>
                  <a:pt x="37" y="153"/>
                </a:cubicBezTo>
                <a:cubicBezTo>
                  <a:pt x="37" y="152"/>
                  <a:pt x="37" y="152"/>
                  <a:pt x="37" y="152"/>
                </a:cubicBezTo>
                <a:cubicBezTo>
                  <a:pt x="37" y="152"/>
                  <a:pt x="37" y="152"/>
                  <a:pt x="37" y="152"/>
                </a:cubicBezTo>
                <a:cubicBezTo>
                  <a:pt x="38" y="152"/>
                  <a:pt x="38" y="152"/>
                  <a:pt x="38" y="152"/>
                </a:cubicBezTo>
                <a:cubicBezTo>
                  <a:pt x="38" y="152"/>
                  <a:pt x="38" y="152"/>
                  <a:pt x="38" y="152"/>
                </a:cubicBezTo>
                <a:cubicBezTo>
                  <a:pt x="38" y="152"/>
                  <a:pt x="37" y="152"/>
                  <a:pt x="37" y="152"/>
                </a:cubicBezTo>
                <a:cubicBezTo>
                  <a:pt x="37" y="152"/>
                  <a:pt x="38" y="152"/>
                  <a:pt x="38" y="152"/>
                </a:cubicBezTo>
                <a:cubicBezTo>
                  <a:pt x="38" y="152"/>
                  <a:pt x="38" y="152"/>
                  <a:pt x="38" y="152"/>
                </a:cubicBezTo>
                <a:cubicBezTo>
                  <a:pt x="38" y="152"/>
                  <a:pt x="38" y="152"/>
                  <a:pt x="38" y="152"/>
                </a:cubicBezTo>
                <a:cubicBezTo>
                  <a:pt x="38" y="152"/>
                  <a:pt x="37" y="152"/>
                  <a:pt x="37" y="152"/>
                </a:cubicBezTo>
                <a:cubicBezTo>
                  <a:pt x="37" y="152"/>
                  <a:pt x="38" y="152"/>
                  <a:pt x="38" y="152"/>
                </a:cubicBezTo>
                <a:cubicBezTo>
                  <a:pt x="38" y="152"/>
                  <a:pt x="38" y="152"/>
                  <a:pt x="37" y="152"/>
                </a:cubicBezTo>
                <a:cubicBezTo>
                  <a:pt x="38" y="152"/>
                  <a:pt x="38" y="152"/>
                  <a:pt x="38" y="152"/>
                </a:cubicBezTo>
                <a:cubicBezTo>
                  <a:pt x="38" y="152"/>
                  <a:pt x="38" y="152"/>
                  <a:pt x="38" y="152"/>
                </a:cubicBezTo>
                <a:cubicBezTo>
                  <a:pt x="38" y="152"/>
                  <a:pt x="38" y="153"/>
                  <a:pt x="38" y="153"/>
                </a:cubicBezTo>
                <a:cubicBezTo>
                  <a:pt x="38" y="153"/>
                  <a:pt x="39" y="153"/>
                  <a:pt x="38" y="154"/>
                </a:cubicBezTo>
                <a:cubicBezTo>
                  <a:pt x="38" y="154"/>
                  <a:pt x="38" y="154"/>
                  <a:pt x="38" y="154"/>
                </a:cubicBezTo>
                <a:cubicBezTo>
                  <a:pt x="38" y="154"/>
                  <a:pt x="38" y="154"/>
                  <a:pt x="38" y="154"/>
                </a:cubicBezTo>
                <a:cubicBezTo>
                  <a:pt x="38" y="154"/>
                  <a:pt x="38" y="153"/>
                  <a:pt x="38" y="153"/>
                </a:cubicBezTo>
                <a:cubicBezTo>
                  <a:pt x="39" y="153"/>
                  <a:pt x="39" y="153"/>
                  <a:pt x="39" y="153"/>
                </a:cubicBezTo>
                <a:cubicBezTo>
                  <a:pt x="40" y="151"/>
                  <a:pt x="39" y="153"/>
                  <a:pt x="39" y="153"/>
                </a:cubicBezTo>
                <a:cubicBezTo>
                  <a:pt x="39" y="153"/>
                  <a:pt x="39" y="153"/>
                  <a:pt x="39" y="153"/>
                </a:cubicBezTo>
                <a:cubicBezTo>
                  <a:pt x="40" y="152"/>
                  <a:pt x="39" y="153"/>
                  <a:pt x="39" y="153"/>
                </a:cubicBezTo>
                <a:cubicBezTo>
                  <a:pt x="39" y="154"/>
                  <a:pt x="39" y="154"/>
                  <a:pt x="39" y="154"/>
                </a:cubicBezTo>
                <a:cubicBezTo>
                  <a:pt x="40" y="153"/>
                  <a:pt x="40" y="153"/>
                  <a:pt x="40" y="153"/>
                </a:cubicBezTo>
                <a:cubicBezTo>
                  <a:pt x="40" y="153"/>
                  <a:pt x="40" y="154"/>
                  <a:pt x="40" y="154"/>
                </a:cubicBezTo>
                <a:cubicBezTo>
                  <a:pt x="40" y="153"/>
                  <a:pt x="40" y="153"/>
                  <a:pt x="40" y="153"/>
                </a:cubicBezTo>
                <a:cubicBezTo>
                  <a:pt x="40" y="153"/>
                  <a:pt x="40" y="153"/>
                  <a:pt x="40" y="153"/>
                </a:cubicBezTo>
                <a:cubicBezTo>
                  <a:pt x="40" y="153"/>
                  <a:pt x="40" y="153"/>
                  <a:pt x="40" y="153"/>
                </a:cubicBezTo>
                <a:cubicBezTo>
                  <a:pt x="39" y="155"/>
                  <a:pt x="41" y="153"/>
                  <a:pt x="40" y="154"/>
                </a:cubicBezTo>
                <a:cubicBezTo>
                  <a:pt x="40" y="154"/>
                  <a:pt x="41" y="154"/>
                  <a:pt x="41" y="154"/>
                </a:cubicBezTo>
                <a:cubicBezTo>
                  <a:pt x="41" y="154"/>
                  <a:pt x="41" y="154"/>
                  <a:pt x="41" y="154"/>
                </a:cubicBezTo>
                <a:cubicBezTo>
                  <a:pt x="41" y="153"/>
                  <a:pt x="41" y="154"/>
                  <a:pt x="41" y="154"/>
                </a:cubicBezTo>
                <a:cubicBezTo>
                  <a:pt x="41" y="154"/>
                  <a:pt x="41" y="154"/>
                  <a:pt x="41" y="153"/>
                </a:cubicBezTo>
                <a:cubicBezTo>
                  <a:pt x="41" y="154"/>
                  <a:pt x="42" y="153"/>
                  <a:pt x="42" y="153"/>
                </a:cubicBezTo>
                <a:cubicBezTo>
                  <a:pt x="42" y="153"/>
                  <a:pt x="41" y="154"/>
                  <a:pt x="41" y="154"/>
                </a:cubicBezTo>
                <a:cubicBezTo>
                  <a:pt x="41" y="154"/>
                  <a:pt x="42" y="153"/>
                  <a:pt x="42" y="153"/>
                </a:cubicBezTo>
                <a:cubicBezTo>
                  <a:pt x="42" y="153"/>
                  <a:pt x="42" y="153"/>
                  <a:pt x="42" y="154"/>
                </a:cubicBezTo>
                <a:cubicBezTo>
                  <a:pt x="42" y="154"/>
                  <a:pt x="41" y="155"/>
                  <a:pt x="41" y="155"/>
                </a:cubicBezTo>
                <a:cubicBezTo>
                  <a:pt x="41" y="155"/>
                  <a:pt x="41" y="155"/>
                  <a:pt x="41" y="155"/>
                </a:cubicBezTo>
                <a:cubicBezTo>
                  <a:pt x="41" y="154"/>
                  <a:pt x="41" y="156"/>
                  <a:pt x="41" y="155"/>
                </a:cubicBezTo>
                <a:cubicBezTo>
                  <a:pt x="41" y="155"/>
                  <a:pt x="41" y="155"/>
                  <a:pt x="41" y="155"/>
                </a:cubicBezTo>
                <a:cubicBezTo>
                  <a:pt x="41" y="155"/>
                  <a:pt x="42" y="155"/>
                  <a:pt x="41" y="155"/>
                </a:cubicBezTo>
                <a:cubicBezTo>
                  <a:pt x="41" y="155"/>
                  <a:pt x="41" y="155"/>
                  <a:pt x="41" y="155"/>
                </a:cubicBezTo>
                <a:cubicBezTo>
                  <a:pt x="41" y="155"/>
                  <a:pt x="41" y="156"/>
                  <a:pt x="42" y="155"/>
                </a:cubicBezTo>
                <a:cubicBezTo>
                  <a:pt x="42" y="155"/>
                  <a:pt x="42" y="155"/>
                  <a:pt x="42" y="155"/>
                </a:cubicBezTo>
                <a:cubicBezTo>
                  <a:pt x="42" y="155"/>
                  <a:pt x="42" y="155"/>
                  <a:pt x="42" y="155"/>
                </a:cubicBezTo>
                <a:cubicBezTo>
                  <a:pt x="42" y="155"/>
                  <a:pt x="42" y="155"/>
                  <a:pt x="42" y="155"/>
                </a:cubicBezTo>
                <a:cubicBezTo>
                  <a:pt x="42" y="154"/>
                  <a:pt x="42" y="155"/>
                  <a:pt x="42" y="155"/>
                </a:cubicBezTo>
                <a:cubicBezTo>
                  <a:pt x="42" y="155"/>
                  <a:pt x="42" y="155"/>
                  <a:pt x="42" y="155"/>
                </a:cubicBezTo>
                <a:cubicBezTo>
                  <a:pt x="42" y="155"/>
                  <a:pt x="42" y="155"/>
                  <a:pt x="42" y="155"/>
                </a:cubicBezTo>
                <a:cubicBezTo>
                  <a:pt x="43" y="155"/>
                  <a:pt x="43" y="154"/>
                  <a:pt x="43" y="154"/>
                </a:cubicBezTo>
                <a:cubicBezTo>
                  <a:pt x="43" y="154"/>
                  <a:pt x="43" y="154"/>
                  <a:pt x="43" y="154"/>
                </a:cubicBezTo>
                <a:cubicBezTo>
                  <a:pt x="43" y="154"/>
                  <a:pt x="43" y="154"/>
                  <a:pt x="43" y="154"/>
                </a:cubicBezTo>
                <a:cubicBezTo>
                  <a:pt x="43" y="154"/>
                  <a:pt x="43" y="154"/>
                  <a:pt x="43" y="155"/>
                </a:cubicBezTo>
                <a:cubicBezTo>
                  <a:pt x="43" y="154"/>
                  <a:pt x="43" y="155"/>
                  <a:pt x="43" y="155"/>
                </a:cubicBezTo>
                <a:cubicBezTo>
                  <a:pt x="43" y="155"/>
                  <a:pt x="43" y="155"/>
                  <a:pt x="43" y="155"/>
                </a:cubicBezTo>
                <a:cubicBezTo>
                  <a:pt x="43" y="154"/>
                  <a:pt x="42" y="156"/>
                  <a:pt x="43" y="155"/>
                </a:cubicBezTo>
                <a:cubicBezTo>
                  <a:pt x="43" y="156"/>
                  <a:pt x="43" y="155"/>
                  <a:pt x="43" y="156"/>
                </a:cubicBezTo>
                <a:cubicBezTo>
                  <a:pt x="43" y="156"/>
                  <a:pt x="43" y="156"/>
                  <a:pt x="43" y="156"/>
                </a:cubicBezTo>
                <a:cubicBezTo>
                  <a:pt x="43" y="156"/>
                  <a:pt x="43" y="156"/>
                  <a:pt x="43" y="156"/>
                </a:cubicBezTo>
                <a:cubicBezTo>
                  <a:pt x="44" y="156"/>
                  <a:pt x="43" y="156"/>
                  <a:pt x="44" y="155"/>
                </a:cubicBezTo>
                <a:cubicBezTo>
                  <a:pt x="44" y="156"/>
                  <a:pt x="43" y="156"/>
                  <a:pt x="43" y="156"/>
                </a:cubicBezTo>
                <a:cubicBezTo>
                  <a:pt x="44" y="156"/>
                  <a:pt x="44" y="156"/>
                  <a:pt x="44" y="156"/>
                </a:cubicBezTo>
                <a:cubicBezTo>
                  <a:pt x="44" y="156"/>
                  <a:pt x="44" y="156"/>
                  <a:pt x="44" y="156"/>
                </a:cubicBezTo>
                <a:cubicBezTo>
                  <a:pt x="44" y="156"/>
                  <a:pt x="44" y="156"/>
                  <a:pt x="44" y="156"/>
                </a:cubicBezTo>
                <a:cubicBezTo>
                  <a:pt x="44" y="156"/>
                  <a:pt x="44" y="156"/>
                  <a:pt x="44" y="156"/>
                </a:cubicBezTo>
                <a:cubicBezTo>
                  <a:pt x="44" y="156"/>
                  <a:pt x="44" y="156"/>
                  <a:pt x="44" y="155"/>
                </a:cubicBezTo>
                <a:cubicBezTo>
                  <a:pt x="44" y="156"/>
                  <a:pt x="45" y="155"/>
                  <a:pt x="44" y="156"/>
                </a:cubicBezTo>
                <a:cubicBezTo>
                  <a:pt x="44" y="156"/>
                  <a:pt x="44" y="156"/>
                  <a:pt x="44" y="156"/>
                </a:cubicBezTo>
                <a:cubicBezTo>
                  <a:pt x="44" y="155"/>
                  <a:pt x="45" y="155"/>
                  <a:pt x="45" y="155"/>
                </a:cubicBezTo>
                <a:cubicBezTo>
                  <a:pt x="45" y="155"/>
                  <a:pt x="45" y="155"/>
                  <a:pt x="45" y="155"/>
                </a:cubicBezTo>
                <a:cubicBezTo>
                  <a:pt x="44" y="156"/>
                  <a:pt x="44" y="156"/>
                  <a:pt x="44" y="156"/>
                </a:cubicBezTo>
                <a:cubicBezTo>
                  <a:pt x="45" y="156"/>
                  <a:pt x="45" y="156"/>
                  <a:pt x="45" y="156"/>
                </a:cubicBezTo>
                <a:cubicBezTo>
                  <a:pt x="45" y="156"/>
                  <a:pt x="45" y="156"/>
                  <a:pt x="45" y="155"/>
                </a:cubicBezTo>
                <a:cubicBezTo>
                  <a:pt x="45" y="155"/>
                  <a:pt x="45" y="156"/>
                  <a:pt x="45" y="156"/>
                </a:cubicBezTo>
                <a:cubicBezTo>
                  <a:pt x="45" y="156"/>
                  <a:pt x="45" y="156"/>
                  <a:pt x="45" y="156"/>
                </a:cubicBezTo>
                <a:cubicBezTo>
                  <a:pt x="45" y="156"/>
                  <a:pt x="45" y="156"/>
                  <a:pt x="45" y="156"/>
                </a:cubicBezTo>
                <a:cubicBezTo>
                  <a:pt x="45" y="156"/>
                  <a:pt x="45" y="156"/>
                  <a:pt x="45" y="156"/>
                </a:cubicBezTo>
                <a:cubicBezTo>
                  <a:pt x="44" y="156"/>
                  <a:pt x="45" y="155"/>
                  <a:pt x="45" y="156"/>
                </a:cubicBezTo>
                <a:cubicBezTo>
                  <a:pt x="45" y="156"/>
                  <a:pt x="45" y="156"/>
                  <a:pt x="45" y="156"/>
                </a:cubicBezTo>
                <a:cubicBezTo>
                  <a:pt x="45" y="156"/>
                  <a:pt x="45" y="157"/>
                  <a:pt x="45" y="156"/>
                </a:cubicBezTo>
                <a:cubicBezTo>
                  <a:pt x="45" y="156"/>
                  <a:pt x="45" y="156"/>
                  <a:pt x="45" y="156"/>
                </a:cubicBezTo>
                <a:cubicBezTo>
                  <a:pt x="45" y="156"/>
                  <a:pt x="46" y="156"/>
                  <a:pt x="46" y="156"/>
                </a:cubicBezTo>
                <a:cubicBezTo>
                  <a:pt x="46" y="155"/>
                  <a:pt x="46" y="155"/>
                  <a:pt x="46" y="155"/>
                </a:cubicBezTo>
                <a:cubicBezTo>
                  <a:pt x="46" y="156"/>
                  <a:pt x="47" y="155"/>
                  <a:pt x="46" y="156"/>
                </a:cubicBezTo>
                <a:cubicBezTo>
                  <a:pt x="46" y="156"/>
                  <a:pt x="46" y="156"/>
                  <a:pt x="46" y="156"/>
                </a:cubicBezTo>
                <a:cubicBezTo>
                  <a:pt x="46" y="156"/>
                  <a:pt x="46" y="156"/>
                  <a:pt x="46" y="156"/>
                </a:cubicBezTo>
                <a:cubicBezTo>
                  <a:pt x="46" y="157"/>
                  <a:pt x="46" y="156"/>
                  <a:pt x="46" y="156"/>
                </a:cubicBezTo>
                <a:cubicBezTo>
                  <a:pt x="46" y="157"/>
                  <a:pt x="46" y="157"/>
                  <a:pt x="47" y="157"/>
                </a:cubicBezTo>
                <a:cubicBezTo>
                  <a:pt x="46" y="157"/>
                  <a:pt x="46" y="157"/>
                  <a:pt x="46" y="157"/>
                </a:cubicBezTo>
                <a:cubicBezTo>
                  <a:pt x="47" y="157"/>
                  <a:pt x="47" y="157"/>
                  <a:pt x="47" y="157"/>
                </a:cubicBezTo>
                <a:cubicBezTo>
                  <a:pt x="47" y="157"/>
                  <a:pt x="47" y="156"/>
                  <a:pt x="47" y="156"/>
                </a:cubicBezTo>
                <a:cubicBezTo>
                  <a:pt x="47" y="156"/>
                  <a:pt x="47" y="156"/>
                  <a:pt x="47" y="157"/>
                </a:cubicBezTo>
                <a:cubicBezTo>
                  <a:pt x="47" y="157"/>
                  <a:pt x="47" y="157"/>
                  <a:pt x="47" y="157"/>
                </a:cubicBezTo>
                <a:cubicBezTo>
                  <a:pt x="47" y="157"/>
                  <a:pt x="47" y="157"/>
                  <a:pt x="46" y="158"/>
                </a:cubicBezTo>
                <a:cubicBezTo>
                  <a:pt x="47" y="157"/>
                  <a:pt x="47" y="157"/>
                  <a:pt x="47" y="157"/>
                </a:cubicBezTo>
                <a:cubicBezTo>
                  <a:pt x="47" y="158"/>
                  <a:pt x="46" y="158"/>
                  <a:pt x="46" y="158"/>
                </a:cubicBezTo>
                <a:cubicBezTo>
                  <a:pt x="47" y="158"/>
                  <a:pt x="47" y="158"/>
                  <a:pt x="47" y="157"/>
                </a:cubicBezTo>
                <a:cubicBezTo>
                  <a:pt x="47" y="157"/>
                  <a:pt x="47" y="157"/>
                  <a:pt x="47" y="157"/>
                </a:cubicBezTo>
                <a:cubicBezTo>
                  <a:pt x="47" y="157"/>
                  <a:pt x="47" y="157"/>
                  <a:pt x="47" y="157"/>
                </a:cubicBezTo>
                <a:cubicBezTo>
                  <a:pt x="47" y="157"/>
                  <a:pt x="47" y="157"/>
                  <a:pt x="47" y="157"/>
                </a:cubicBezTo>
                <a:cubicBezTo>
                  <a:pt x="47" y="157"/>
                  <a:pt x="47" y="157"/>
                  <a:pt x="47" y="157"/>
                </a:cubicBezTo>
                <a:cubicBezTo>
                  <a:pt x="47" y="157"/>
                  <a:pt x="47" y="157"/>
                  <a:pt x="47" y="157"/>
                </a:cubicBezTo>
                <a:cubicBezTo>
                  <a:pt x="47" y="157"/>
                  <a:pt x="47" y="157"/>
                  <a:pt x="47" y="157"/>
                </a:cubicBezTo>
                <a:cubicBezTo>
                  <a:pt x="47" y="157"/>
                  <a:pt x="47" y="157"/>
                  <a:pt x="47" y="158"/>
                </a:cubicBezTo>
                <a:cubicBezTo>
                  <a:pt x="47" y="157"/>
                  <a:pt x="47" y="158"/>
                  <a:pt x="48" y="157"/>
                </a:cubicBezTo>
                <a:cubicBezTo>
                  <a:pt x="47" y="158"/>
                  <a:pt x="48" y="157"/>
                  <a:pt x="47" y="158"/>
                </a:cubicBezTo>
                <a:cubicBezTo>
                  <a:pt x="47" y="157"/>
                  <a:pt x="47" y="158"/>
                  <a:pt x="47" y="158"/>
                </a:cubicBezTo>
                <a:cubicBezTo>
                  <a:pt x="47" y="158"/>
                  <a:pt x="47" y="158"/>
                  <a:pt x="47" y="158"/>
                </a:cubicBezTo>
                <a:cubicBezTo>
                  <a:pt x="46" y="159"/>
                  <a:pt x="47" y="158"/>
                  <a:pt x="46" y="158"/>
                </a:cubicBezTo>
                <a:cubicBezTo>
                  <a:pt x="47" y="158"/>
                  <a:pt x="46" y="158"/>
                  <a:pt x="46" y="158"/>
                </a:cubicBezTo>
                <a:cubicBezTo>
                  <a:pt x="47" y="158"/>
                  <a:pt x="47" y="158"/>
                  <a:pt x="47" y="158"/>
                </a:cubicBezTo>
                <a:cubicBezTo>
                  <a:pt x="47" y="158"/>
                  <a:pt x="46" y="158"/>
                  <a:pt x="46" y="158"/>
                </a:cubicBezTo>
                <a:cubicBezTo>
                  <a:pt x="46" y="158"/>
                  <a:pt x="46" y="159"/>
                  <a:pt x="46" y="159"/>
                </a:cubicBezTo>
                <a:cubicBezTo>
                  <a:pt x="46" y="159"/>
                  <a:pt x="46" y="159"/>
                  <a:pt x="46" y="159"/>
                </a:cubicBezTo>
                <a:cubicBezTo>
                  <a:pt x="46" y="159"/>
                  <a:pt x="46" y="159"/>
                  <a:pt x="45" y="159"/>
                </a:cubicBezTo>
                <a:cubicBezTo>
                  <a:pt x="46" y="159"/>
                  <a:pt x="45" y="159"/>
                  <a:pt x="45" y="159"/>
                </a:cubicBezTo>
                <a:cubicBezTo>
                  <a:pt x="45" y="159"/>
                  <a:pt x="45" y="159"/>
                  <a:pt x="46" y="159"/>
                </a:cubicBezTo>
                <a:cubicBezTo>
                  <a:pt x="46" y="158"/>
                  <a:pt x="46" y="158"/>
                  <a:pt x="46" y="158"/>
                </a:cubicBezTo>
                <a:cubicBezTo>
                  <a:pt x="46" y="158"/>
                  <a:pt x="45" y="159"/>
                  <a:pt x="46" y="159"/>
                </a:cubicBezTo>
                <a:cubicBezTo>
                  <a:pt x="46" y="158"/>
                  <a:pt x="46" y="158"/>
                  <a:pt x="46" y="157"/>
                </a:cubicBezTo>
                <a:cubicBezTo>
                  <a:pt x="47" y="157"/>
                  <a:pt x="46" y="158"/>
                  <a:pt x="46" y="158"/>
                </a:cubicBezTo>
                <a:cubicBezTo>
                  <a:pt x="46" y="158"/>
                  <a:pt x="46" y="157"/>
                  <a:pt x="46" y="158"/>
                </a:cubicBezTo>
                <a:cubicBezTo>
                  <a:pt x="45" y="158"/>
                  <a:pt x="45" y="159"/>
                  <a:pt x="44" y="159"/>
                </a:cubicBezTo>
                <a:cubicBezTo>
                  <a:pt x="45" y="159"/>
                  <a:pt x="45" y="159"/>
                  <a:pt x="45" y="159"/>
                </a:cubicBezTo>
                <a:cubicBezTo>
                  <a:pt x="44" y="159"/>
                  <a:pt x="44" y="159"/>
                  <a:pt x="44" y="160"/>
                </a:cubicBezTo>
                <a:cubicBezTo>
                  <a:pt x="44" y="159"/>
                  <a:pt x="44" y="160"/>
                  <a:pt x="45" y="159"/>
                </a:cubicBezTo>
                <a:cubicBezTo>
                  <a:pt x="45" y="159"/>
                  <a:pt x="44" y="159"/>
                  <a:pt x="44" y="159"/>
                </a:cubicBezTo>
                <a:cubicBezTo>
                  <a:pt x="44" y="159"/>
                  <a:pt x="45" y="159"/>
                  <a:pt x="45" y="159"/>
                </a:cubicBezTo>
                <a:cubicBezTo>
                  <a:pt x="45" y="159"/>
                  <a:pt x="45" y="158"/>
                  <a:pt x="45" y="158"/>
                </a:cubicBezTo>
                <a:cubicBezTo>
                  <a:pt x="45" y="158"/>
                  <a:pt x="45" y="158"/>
                  <a:pt x="45" y="158"/>
                </a:cubicBezTo>
                <a:cubicBezTo>
                  <a:pt x="45" y="158"/>
                  <a:pt x="44" y="159"/>
                  <a:pt x="44" y="159"/>
                </a:cubicBezTo>
                <a:cubicBezTo>
                  <a:pt x="44" y="159"/>
                  <a:pt x="44" y="159"/>
                  <a:pt x="44" y="159"/>
                </a:cubicBezTo>
                <a:cubicBezTo>
                  <a:pt x="43" y="160"/>
                  <a:pt x="44" y="159"/>
                  <a:pt x="43" y="160"/>
                </a:cubicBezTo>
                <a:cubicBezTo>
                  <a:pt x="43" y="160"/>
                  <a:pt x="44" y="159"/>
                  <a:pt x="44" y="159"/>
                </a:cubicBezTo>
                <a:cubicBezTo>
                  <a:pt x="44" y="159"/>
                  <a:pt x="43" y="159"/>
                  <a:pt x="43" y="159"/>
                </a:cubicBezTo>
                <a:cubicBezTo>
                  <a:pt x="44" y="159"/>
                  <a:pt x="44" y="158"/>
                  <a:pt x="44" y="158"/>
                </a:cubicBezTo>
                <a:cubicBezTo>
                  <a:pt x="45" y="158"/>
                  <a:pt x="45" y="157"/>
                  <a:pt x="45" y="157"/>
                </a:cubicBezTo>
                <a:cubicBezTo>
                  <a:pt x="44" y="157"/>
                  <a:pt x="43" y="159"/>
                  <a:pt x="43" y="160"/>
                </a:cubicBezTo>
                <a:cubicBezTo>
                  <a:pt x="43" y="160"/>
                  <a:pt x="43" y="160"/>
                  <a:pt x="43" y="160"/>
                </a:cubicBezTo>
                <a:cubicBezTo>
                  <a:pt x="43" y="159"/>
                  <a:pt x="43" y="160"/>
                  <a:pt x="43" y="160"/>
                </a:cubicBezTo>
                <a:cubicBezTo>
                  <a:pt x="43" y="159"/>
                  <a:pt x="43" y="159"/>
                  <a:pt x="43" y="159"/>
                </a:cubicBezTo>
                <a:cubicBezTo>
                  <a:pt x="43" y="159"/>
                  <a:pt x="43" y="159"/>
                  <a:pt x="43" y="160"/>
                </a:cubicBezTo>
                <a:cubicBezTo>
                  <a:pt x="43" y="159"/>
                  <a:pt x="43" y="159"/>
                  <a:pt x="43" y="158"/>
                </a:cubicBezTo>
                <a:cubicBezTo>
                  <a:pt x="43" y="158"/>
                  <a:pt x="43" y="159"/>
                  <a:pt x="42" y="160"/>
                </a:cubicBezTo>
                <a:cubicBezTo>
                  <a:pt x="43" y="159"/>
                  <a:pt x="43" y="159"/>
                  <a:pt x="43" y="159"/>
                </a:cubicBezTo>
                <a:cubicBezTo>
                  <a:pt x="43" y="160"/>
                  <a:pt x="42" y="160"/>
                  <a:pt x="42" y="160"/>
                </a:cubicBezTo>
                <a:cubicBezTo>
                  <a:pt x="42" y="160"/>
                  <a:pt x="42" y="160"/>
                  <a:pt x="42" y="160"/>
                </a:cubicBezTo>
                <a:cubicBezTo>
                  <a:pt x="42" y="160"/>
                  <a:pt x="42" y="160"/>
                  <a:pt x="42" y="160"/>
                </a:cubicBezTo>
                <a:cubicBezTo>
                  <a:pt x="42" y="160"/>
                  <a:pt x="42" y="159"/>
                  <a:pt x="42" y="159"/>
                </a:cubicBezTo>
                <a:cubicBezTo>
                  <a:pt x="43" y="159"/>
                  <a:pt x="44" y="157"/>
                  <a:pt x="45" y="157"/>
                </a:cubicBezTo>
                <a:cubicBezTo>
                  <a:pt x="44" y="157"/>
                  <a:pt x="44" y="157"/>
                  <a:pt x="44" y="157"/>
                </a:cubicBezTo>
                <a:cubicBezTo>
                  <a:pt x="44" y="156"/>
                  <a:pt x="44" y="156"/>
                  <a:pt x="44" y="156"/>
                </a:cubicBezTo>
                <a:cubicBezTo>
                  <a:pt x="44" y="157"/>
                  <a:pt x="43" y="159"/>
                  <a:pt x="42" y="159"/>
                </a:cubicBezTo>
                <a:cubicBezTo>
                  <a:pt x="42" y="159"/>
                  <a:pt x="43" y="158"/>
                  <a:pt x="43" y="158"/>
                </a:cubicBezTo>
                <a:cubicBezTo>
                  <a:pt x="43" y="158"/>
                  <a:pt x="42" y="159"/>
                  <a:pt x="42" y="159"/>
                </a:cubicBezTo>
                <a:cubicBezTo>
                  <a:pt x="42" y="159"/>
                  <a:pt x="42" y="159"/>
                  <a:pt x="42" y="159"/>
                </a:cubicBezTo>
                <a:cubicBezTo>
                  <a:pt x="42" y="159"/>
                  <a:pt x="42" y="159"/>
                  <a:pt x="42" y="159"/>
                </a:cubicBezTo>
                <a:cubicBezTo>
                  <a:pt x="42" y="159"/>
                  <a:pt x="43" y="158"/>
                  <a:pt x="43" y="158"/>
                </a:cubicBezTo>
                <a:cubicBezTo>
                  <a:pt x="42" y="159"/>
                  <a:pt x="42" y="159"/>
                  <a:pt x="42" y="159"/>
                </a:cubicBezTo>
                <a:cubicBezTo>
                  <a:pt x="42" y="159"/>
                  <a:pt x="43" y="158"/>
                  <a:pt x="43" y="158"/>
                </a:cubicBezTo>
                <a:cubicBezTo>
                  <a:pt x="43" y="158"/>
                  <a:pt x="42" y="159"/>
                  <a:pt x="42" y="159"/>
                </a:cubicBezTo>
                <a:cubicBezTo>
                  <a:pt x="42" y="158"/>
                  <a:pt x="42" y="159"/>
                  <a:pt x="42" y="158"/>
                </a:cubicBezTo>
                <a:cubicBezTo>
                  <a:pt x="42" y="158"/>
                  <a:pt x="42" y="159"/>
                  <a:pt x="42" y="159"/>
                </a:cubicBezTo>
                <a:cubicBezTo>
                  <a:pt x="42" y="159"/>
                  <a:pt x="42" y="159"/>
                  <a:pt x="42" y="159"/>
                </a:cubicBezTo>
                <a:cubicBezTo>
                  <a:pt x="42" y="159"/>
                  <a:pt x="43" y="157"/>
                  <a:pt x="43" y="156"/>
                </a:cubicBezTo>
                <a:cubicBezTo>
                  <a:pt x="42" y="159"/>
                  <a:pt x="42" y="159"/>
                  <a:pt x="42" y="159"/>
                </a:cubicBezTo>
                <a:cubicBezTo>
                  <a:pt x="42" y="159"/>
                  <a:pt x="42" y="158"/>
                  <a:pt x="42" y="158"/>
                </a:cubicBezTo>
                <a:cubicBezTo>
                  <a:pt x="42" y="158"/>
                  <a:pt x="41" y="158"/>
                  <a:pt x="41" y="158"/>
                </a:cubicBezTo>
                <a:cubicBezTo>
                  <a:pt x="41" y="158"/>
                  <a:pt x="41" y="158"/>
                  <a:pt x="41" y="158"/>
                </a:cubicBezTo>
                <a:cubicBezTo>
                  <a:pt x="42" y="158"/>
                  <a:pt x="42" y="158"/>
                  <a:pt x="41" y="158"/>
                </a:cubicBezTo>
                <a:cubicBezTo>
                  <a:pt x="42" y="158"/>
                  <a:pt x="42" y="158"/>
                  <a:pt x="42" y="158"/>
                </a:cubicBezTo>
                <a:cubicBezTo>
                  <a:pt x="42" y="157"/>
                  <a:pt x="41" y="159"/>
                  <a:pt x="41" y="158"/>
                </a:cubicBezTo>
                <a:cubicBezTo>
                  <a:pt x="41" y="158"/>
                  <a:pt x="41" y="158"/>
                  <a:pt x="41" y="158"/>
                </a:cubicBezTo>
                <a:cubicBezTo>
                  <a:pt x="41" y="158"/>
                  <a:pt x="41" y="158"/>
                  <a:pt x="41" y="158"/>
                </a:cubicBezTo>
                <a:cubicBezTo>
                  <a:pt x="41" y="158"/>
                  <a:pt x="41" y="158"/>
                  <a:pt x="41" y="158"/>
                </a:cubicBezTo>
                <a:cubicBezTo>
                  <a:pt x="41" y="158"/>
                  <a:pt x="41" y="158"/>
                  <a:pt x="41" y="158"/>
                </a:cubicBezTo>
                <a:cubicBezTo>
                  <a:pt x="41" y="158"/>
                  <a:pt x="41" y="158"/>
                  <a:pt x="41" y="158"/>
                </a:cubicBezTo>
                <a:cubicBezTo>
                  <a:pt x="41" y="158"/>
                  <a:pt x="41" y="157"/>
                  <a:pt x="41" y="158"/>
                </a:cubicBezTo>
                <a:cubicBezTo>
                  <a:pt x="41" y="157"/>
                  <a:pt x="42" y="157"/>
                  <a:pt x="42" y="157"/>
                </a:cubicBezTo>
                <a:cubicBezTo>
                  <a:pt x="42" y="157"/>
                  <a:pt x="41" y="158"/>
                  <a:pt x="40" y="158"/>
                </a:cubicBezTo>
                <a:cubicBezTo>
                  <a:pt x="41" y="158"/>
                  <a:pt x="41" y="158"/>
                  <a:pt x="41" y="158"/>
                </a:cubicBezTo>
                <a:cubicBezTo>
                  <a:pt x="40" y="158"/>
                  <a:pt x="40" y="158"/>
                  <a:pt x="40" y="158"/>
                </a:cubicBezTo>
                <a:cubicBezTo>
                  <a:pt x="41" y="157"/>
                  <a:pt x="41" y="157"/>
                  <a:pt x="41" y="157"/>
                </a:cubicBezTo>
                <a:cubicBezTo>
                  <a:pt x="41" y="158"/>
                  <a:pt x="41" y="158"/>
                  <a:pt x="41" y="158"/>
                </a:cubicBezTo>
                <a:cubicBezTo>
                  <a:pt x="41" y="158"/>
                  <a:pt x="41" y="157"/>
                  <a:pt x="41" y="157"/>
                </a:cubicBezTo>
                <a:cubicBezTo>
                  <a:pt x="41" y="157"/>
                  <a:pt x="41" y="157"/>
                  <a:pt x="41" y="158"/>
                </a:cubicBezTo>
                <a:cubicBezTo>
                  <a:pt x="41" y="157"/>
                  <a:pt x="41" y="157"/>
                  <a:pt x="41" y="157"/>
                </a:cubicBezTo>
                <a:cubicBezTo>
                  <a:pt x="41" y="157"/>
                  <a:pt x="41" y="157"/>
                  <a:pt x="41" y="157"/>
                </a:cubicBezTo>
                <a:cubicBezTo>
                  <a:pt x="41" y="157"/>
                  <a:pt x="42" y="156"/>
                  <a:pt x="42" y="156"/>
                </a:cubicBezTo>
                <a:cubicBezTo>
                  <a:pt x="42" y="156"/>
                  <a:pt x="42" y="156"/>
                  <a:pt x="42" y="156"/>
                </a:cubicBezTo>
                <a:cubicBezTo>
                  <a:pt x="42" y="156"/>
                  <a:pt x="42" y="156"/>
                  <a:pt x="42" y="156"/>
                </a:cubicBezTo>
                <a:cubicBezTo>
                  <a:pt x="42" y="156"/>
                  <a:pt x="42" y="156"/>
                  <a:pt x="42" y="156"/>
                </a:cubicBezTo>
                <a:cubicBezTo>
                  <a:pt x="42" y="156"/>
                  <a:pt x="41" y="156"/>
                  <a:pt x="41" y="156"/>
                </a:cubicBezTo>
                <a:cubicBezTo>
                  <a:pt x="41" y="157"/>
                  <a:pt x="41" y="157"/>
                  <a:pt x="41" y="158"/>
                </a:cubicBezTo>
                <a:cubicBezTo>
                  <a:pt x="41" y="157"/>
                  <a:pt x="41" y="157"/>
                  <a:pt x="41" y="157"/>
                </a:cubicBezTo>
                <a:cubicBezTo>
                  <a:pt x="40" y="158"/>
                  <a:pt x="40" y="158"/>
                  <a:pt x="40" y="158"/>
                </a:cubicBezTo>
                <a:cubicBezTo>
                  <a:pt x="40" y="158"/>
                  <a:pt x="40" y="158"/>
                  <a:pt x="40" y="158"/>
                </a:cubicBezTo>
                <a:cubicBezTo>
                  <a:pt x="40" y="158"/>
                  <a:pt x="41" y="157"/>
                  <a:pt x="40" y="157"/>
                </a:cubicBezTo>
                <a:cubicBezTo>
                  <a:pt x="40" y="157"/>
                  <a:pt x="40" y="158"/>
                  <a:pt x="40" y="158"/>
                </a:cubicBezTo>
                <a:cubicBezTo>
                  <a:pt x="40" y="158"/>
                  <a:pt x="40" y="158"/>
                  <a:pt x="40" y="158"/>
                </a:cubicBezTo>
                <a:cubicBezTo>
                  <a:pt x="39" y="158"/>
                  <a:pt x="39" y="158"/>
                  <a:pt x="39" y="158"/>
                </a:cubicBezTo>
                <a:cubicBezTo>
                  <a:pt x="40" y="158"/>
                  <a:pt x="40" y="158"/>
                  <a:pt x="40" y="158"/>
                </a:cubicBezTo>
                <a:cubicBezTo>
                  <a:pt x="39" y="158"/>
                  <a:pt x="39" y="158"/>
                  <a:pt x="39" y="158"/>
                </a:cubicBezTo>
                <a:cubicBezTo>
                  <a:pt x="39" y="158"/>
                  <a:pt x="39" y="159"/>
                  <a:pt x="39" y="159"/>
                </a:cubicBezTo>
                <a:cubicBezTo>
                  <a:pt x="39" y="158"/>
                  <a:pt x="39" y="158"/>
                  <a:pt x="39" y="158"/>
                </a:cubicBezTo>
                <a:cubicBezTo>
                  <a:pt x="39" y="158"/>
                  <a:pt x="39" y="158"/>
                  <a:pt x="39" y="158"/>
                </a:cubicBezTo>
                <a:cubicBezTo>
                  <a:pt x="39" y="158"/>
                  <a:pt x="39" y="158"/>
                  <a:pt x="39" y="158"/>
                </a:cubicBezTo>
                <a:cubicBezTo>
                  <a:pt x="39" y="158"/>
                  <a:pt x="39" y="158"/>
                  <a:pt x="39" y="157"/>
                </a:cubicBezTo>
                <a:cubicBezTo>
                  <a:pt x="39" y="158"/>
                  <a:pt x="39" y="158"/>
                  <a:pt x="39" y="157"/>
                </a:cubicBezTo>
                <a:cubicBezTo>
                  <a:pt x="39" y="158"/>
                  <a:pt x="38" y="159"/>
                  <a:pt x="38" y="159"/>
                </a:cubicBezTo>
                <a:cubicBezTo>
                  <a:pt x="38" y="158"/>
                  <a:pt x="38" y="159"/>
                  <a:pt x="39" y="158"/>
                </a:cubicBezTo>
                <a:cubicBezTo>
                  <a:pt x="39" y="158"/>
                  <a:pt x="39" y="158"/>
                  <a:pt x="39" y="158"/>
                </a:cubicBezTo>
                <a:cubicBezTo>
                  <a:pt x="39" y="157"/>
                  <a:pt x="38" y="158"/>
                  <a:pt x="39" y="157"/>
                </a:cubicBezTo>
                <a:cubicBezTo>
                  <a:pt x="39" y="157"/>
                  <a:pt x="39" y="157"/>
                  <a:pt x="39" y="157"/>
                </a:cubicBezTo>
                <a:cubicBezTo>
                  <a:pt x="39" y="157"/>
                  <a:pt x="39" y="157"/>
                  <a:pt x="39" y="157"/>
                </a:cubicBezTo>
                <a:cubicBezTo>
                  <a:pt x="39" y="157"/>
                  <a:pt x="39" y="157"/>
                  <a:pt x="39" y="157"/>
                </a:cubicBezTo>
                <a:cubicBezTo>
                  <a:pt x="39" y="157"/>
                  <a:pt x="39" y="157"/>
                  <a:pt x="39" y="157"/>
                </a:cubicBezTo>
                <a:cubicBezTo>
                  <a:pt x="39" y="157"/>
                  <a:pt x="39" y="157"/>
                  <a:pt x="39" y="157"/>
                </a:cubicBezTo>
                <a:cubicBezTo>
                  <a:pt x="39" y="157"/>
                  <a:pt x="39" y="157"/>
                  <a:pt x="39" y="157"/>
                </a:cubicBezTo>
                <a:cubicBezTo>
                  <a:pt x="39" y="157"/>
                  <a:pt x="39" y="157"/>
                  <a:pt x="39" y="157"/>
                </a:cubicBezTo>
                <a:cubicBezTo>
                  <a:pt x="38" y="157"/>
                  <a:pt x="38" y="157"/>
                  <a:pt x="38" y="157"/>
                </a:cubicBezTo>
                <a:cubicBezTo>
                  <a:pt x="39" y="157"/>
                  <a:pt x="39" y="157"/>
                  <a:pt x="39" y="157"/>
                </a:cubicBezTo>
                <a:cubicBezTo>
                  <a:pt x="39" y="157"/>
                  <a:pt x="38" y="158"/>
                  <a:pt x="38" y="157"/>
                </a:cubicBezTo>
                <a:cubicBezTo>
                  <a:pt x="38" y="157"/>
                  <a:pt x="38" y="157"/>
                  <a:pt x="38" y="157"/>
                </a:cubicBezTo>
                <a:cubicBezTo>
                  <a:pt x="38" y="157"/>
                  <a:pt x="38" y="157"/>
                  <a:pt x="38" y="157"/>
                </a:cubicBezTo>
                <a:cubicBezTo>
                  <a:pt x="38" y="158"/>
                  <a:pt x="38" y="157"/>
                  <a:pt x="37" y="158"/>
                </a:cubicBezTo>
                <a:cubicBezTo>
                  <a:pt x="37" y="158"/>
                  <a:pt x="37" y="158"/>
                  <a:pt x="38" y="158"/>
                </a:cubicBezTo>
                <a:cubicBezTo>
                  <a:pt x="38" y="157"/>
                  <a:pt x="38" y="157"/>
                  <a:pt x="38" y="157"/>
                </a:cubicBezTo>
                <a:cubicBezTo>
                  <a:pt x="38" y="157"/>
                  <a:pt x="38" y="157"/>
                  <a:pt x="38" y="157"/>
                </a:cubicBezTo>
                <a:close/>
                <a:moveTo>
                  <a:pt x="39" y="158"/>
                </a:moveTo>
                <a:cubicBezTo>
                  <a:pt x="39" y="158"/>
                  <a:pt x="39" y="158"/>
                  <a:pt x="39" y="157"/>
                </a:cubicBezTo>
                <a:cubicBezTo>
                  <a:pt x="39" y="157"/>
                  <a:pt x="39" y="157"/>
                  <a:pt x="39" y="158"/>
                </a:cubicBezTo>
                <a:close/>
                <a:moveTo>
                  <a:pt x="41" y="157"/>
                </a:moveTo>
                <a:cubicBezTo>
                  <a:pt x="41" y="157"/>
                  <a:pt x="41" y="157"/>
                  <a:pt x="41" y="157"/>
                </a:cubicBezTo>
                <a:cubicBezTo>
                  <a:pt x="41" y="157"/>
                  <a:pt x="41" y="157"/>
                  <a:pt x="41" y="157"/>
                </a:cubicBezTo>
                <a:close/>
                <a:moveTo>
                  <a:pt x="47" y="157"/>
                </a:moveTo>
                <a:cubicBezTo>
                  <a:pt x="47" y="157"/>
                  <a:pt x="47" y="157"/>
                  <a:pt x="47" y="157"/>
                </a:cubicBezTo>
                <a:cubicBezTo>
                  <a:pt x="47" y="157"/>
                  <a:pt x="47" y="157"/>
                  <a:pt x="47" y="157"/>
                </a:cubicBezTo>
                <a:close/>
                <a:moveTo>
                  <a:pt x="47" y="157"/>
                </a:moveTo>
                <a:cubicBezTo>
                  <a:pt x="47" y="157"/>
                  <a:pt x="47" y="157"/>
                  <a:pt x="47" y="157"/>
                </a:cubicBezTo>
                <a:cubicBezTo>
                  <a:pt x="47" y="157"/>
                  <a:pt x="47" y="157"/>
                  <a:pt x="47" y="157"/>
                </a:cubicBezTo>
                <a:cubicBezTo>
                  <a:pt x="47" y="157"/>
                  <a:pt x="47" y="157"/>
                  <a:pt x="47" y="157"/>
                </a:cubicBezTo>
                <a:close/>
                <a:moveTo>
                  <a:pt x="37" y="152"/>
                </a:moveTo>
                <a:cubicBezTo>
                  <a:pt x="37" y="152"/>
                  <a:pt x="37" y="152"/>
                  <a:pt x="37" y="152"/>
                </a:cubicBezTo>
                <a:cubicBezTo>
                  <a:pt x="37" y="152"/>
                  <a:pt x="37" y="152"/>
                  <a:pt x="37" y="152"/>
                </a:cubicBezTo>
                <a:close/>
                <a:moveTo>
                  <a:pt x="41" y="158"/>
                </a:moveTo>
                <a:cubicBezTo>
                  <a:pt x="41" y="158"/>
                  <a:pt x="41" y="158"/>
                  <a:pt x="41" y="158"/>
                </a:cubicBezTo>
                <a:cubicBezTo>
                  <a:pt x="41" y="158"/>
                  <a:pt x="41" y="158"/>
                  <a:pt x="41" y="158"/>
                </a:cubicBezTo>
                <a:close/>
                <a:moveTo>
                  <a:pt x="37" y="157"/>
                </a:moveTo>
                <a:cubicBezTo>
                  <a:pt x="37" y="157"/>
                  <a:pt x="37" y="157"/>
                  <a:pt x="37" y="157"/>
                </a:cubicBezTo>
                <a:cubicBezTo>
                  <a:pt x="37" y="157"/>
                  <a:pt x="37" y="157"/>
                  <a:pt x="37" y="157"/>
                </a:cubicBezTo>
                <a:close/>
                <a:moveTo>
                  <a:pt x="43" y="160"/>
                </a:moveTo>
                <a:cubicBezTo>
                  <a:pt x="43" y="160"/>
                  <a:pt x="43" y="160"/>
                  <a:pt x="43" y="159"/>
                </a:cubicBezTo>
                <a:cubicBezTo>
                  <a:pt x="43" y="160"/>
                  <a:pt x="43" y="160"/>
                  <a:pt x="43" y="160"/>
                </a:cubicBezTo>
                <a:close/>
                <a:moveTo>
                  <a:pt x="48" y="157"/>
                </a:moveTo>
                <a:cubicBezTo>
                  <a:pt x="47" y="157"/>
                  <a:pt x="47" y="157"/>
                  <a:pt x="47" y="157"/>
                </a:cubicBezTo>
                <a:cubicBezTo>
                  <a:pt x="48" y="157"/>
                  <a:pt x="47" y="157"/>
                  <a:pt x="47" y="157"/>
                </a:cubicBezTo>
                <a:cubicBezTo>
                  <a:pt x="47" y="157"/>
                  <a:pt x="48" y="157"/>
                  <a:pt x="48" y="157"/>
                </a:cubicBezTo>
                <a:close/>
                <a:moveTo>
                  <a:pt x="46" y="160"/>
                </a:moveTo>
                <a:cubicBezTo>
                  <a:pt x="46" y="159"/>
                  <a:pt x="46" y="160"/>
                  <a:pt x="46" y="160"/>
                </a:cubicBezTo>
                <a:cubicBezTo>
                  <a:pt x="47" y="159"/>
                  <a:pt x="47" y="159"/>
                  <a:pt x="47" y="159"/>
                </a:cubicBezTo>
                <a:cubicBezTo>
                  <a:pt x="47" y="159"/>
                  <a:pt x="46" y="159"/>
                  <a:pt x="46" y="160"/>
                </a:cubicBezTo>
                <a:close/>
                <a:moveTo>
                  <a:pt x="47" y="158"/>
                </a:moveTo>
                <a:cubicBezTo>
                  <a:pt x="47" y="158"/>
                  <a:pt x="47" y="158"/>
                  <a:pt x="47" y="158"/>
                </a:cubicBezTo>
                <a:cubicBezTo>
                  <a:pt x="47" y="158"/>
                  <a:pt x="47" y="158"/>
                  <a:pt x="47" y="158"/>
                </a:cubicBezTo>
                <a:cubicBezTo>
                  <a:pt x="47" y="158"/>
                  <a:pt x="47" y="158"/>
                  <a:pt x="47" y="158"/>
                </a:cubicBezTo>
                <a:close/>
                <a:moveTo>
                  <a:pt x="47" y="158"/>
                </a:moveTo>
                <a:cubicBezTo>
                  <a:pt x="47" y="158"/>
                  <a:pt x="47" y="158"/>
                  <a:pt x="47" y="158"/>
                </a:cubicBezTo>
                <a:cubicBezTo>
                  <a:pt x="47" y="158"/>
                  <a:pt x="47" y="158"/>
                  <a:pt x="47" y="158"/>
                </a:cubicBezTo>
                <a:close/>
                <a:moveTo>
                  <a:pt x="47" y="157"/>
                </a:moveTo>
                <a:cubicBezTo>
                  <a:pt x="47" y="157"/>
                  <a:pt x="47" y="157"/>
                  <a:pt x="47" y="157"/>
                </a:cubicBezTo>
                <a:cubicBezTo>
                  <a:pt x="47" y="156"/>
                  <a:pt x="47" y="157"/>
                  <a:pt x="47" y="157"/>
                </a:cubicBezTo>
                <a:close/>
                <a:moveTo>
                  <a:pt x="46" y="159"/>
                </a:moveTo>
                <a:cubicBezTo>
                  <a:pt x="46" y="159"/>
                  <a:pt x="46" y="159"/>
                  <a:pt x="46" y="159"/>
                </a:cubicBezTo>
                <a:cubicBezTo>
                  <a:pt x="46" y="159"/>
                  <a:pt x="46" y="159"/>
                  <a:pt x="46" y="159"/>
                </a:cubicBezTo>
                <a:close/>
                <a:moveTo>
                  <a:pt x="46" y="159"/>
                </a:moveTo>
                <a:cubicBezTo>
                  <a:pt x="46" y="159"/>
                  <a:pt x="46" y="159"/>
                  <a:pt x="46" y="159"/>
                </a:cubicBezTo>
                <a:cubicBezTo>
                  <a:pt x="46" y="159"/>
                  <a:pt x="46" y="159"/>
                  <a:pt x="46" y="159"/>
                </a:cubicBezTo>
                <a:cubicBezTo>
                  <a:pt x="46" y="159"/>
                  <a:pt x="46" y="159"/>
                  <a:pt x="46" y="159"/>
                </a:cubicBezTo>
                <a:close/>
                <a:moveTo>
                  <a:pt x="46" y="159"/>
                </a:moveTo>
                <a:cubicBezTo>
                  <a:pt x="46" y="159"/>
                  <a:pt x="46" y="159"/>
                  <a:pt x="46" y="159"/>
                </a:cubicBezTo>
                <a:cubicBezTo>
                  <a:pt x="46" y="159"/>
                  <a:pt x="46" y="159"/>
                  <a:pt x="46" y="159"/>
                </a:cubicBezTo>
                <a:close/>
                <a:moveTo>
                  <a:pt x="46" y="159"/>
                </a:moveTo>
                <a:cubicBezTo>
                  <a:pt x="46" y="159"/>
                  <a:pt x="46" y="159"/>
                  <a:pt x="46" y="159"/>
                </a:cubicBezTo>
                <a:cubicBezTo>
                  <a:pt x="46" y="159"/>
                  <a:pt x="46" y="159"/>
                  <a:pt x="46" y="159"/>
                </a:cubicBezTo>
                <a:close/>
                <a:moveTo>
                  <a:pt x="45" y="158"/>
                </a:moveTo>
                <a:cubicBezTo>
                  <a:pt x="45" y="158"/>
                  <a:pt x="45" y="158"/>
                  <a:pt x="45" y="158"/>
                </a:cubicBezTo>
                <a:cubicBezTo>
                  <a:pt x="45" y="158"/>
                  <a:pt x="45" y="159"/>
                  <a:pt x="45" y="159"/>
                </a:cubicBezTo>
                <a:cubicBezTo>
                  <a:pt x="45" y="158"/>
                  <a:pt x="45" y="158"/>
                  <a:pt x="45" y="158"/>
                </a:cubicBezTo>
                <a:close/>
                <a:moveTo>
                  <a:pt x="45" y="160"/>
                </a:moveTo>
                <a:cubicBezTo>
                  <a:pt x="45" y="159"/>
                  <a:pt x="45" y="159"/>
                  <a:pt x="45" y="159"/>
                </a:cubicBezTo>
                <a:cubicBezTo>
                  <a:pt x="45" y="160"/>
                  <a:pt x="45" y="160"/>
                  <a:pt x="45" y="160"/>
                </a:cubicBezTo>
                <a:close/>
                <a:moveTo>
                  <a:pt x="45" y="160"/>
                </a:moveTo>
                <a:cubicBezTo>
                  <a:pt x="44" y="160"/>
                  <a:pt x="44" y="160"/>
                  <a:pt x="44" y="160"/>
                </a:cubicBezTo>
                <a:cubicBezTo>
                  <a:pt x="44" y="160"/>
                  <a:pt x="45" y="160"/>
                  <a:pt x="45" y="160"/>
                </a:cubicBezTo>
                <a:close/>
                <a:moveTo>
                  <a:pt x="44" y="158"/>
                </a:moveTo>
                <a:cubicBezTo>
                  <a:pt x="44" y="158"/>
                  <a:pt x="44" y="158"/>
                  <a:pt x="44" y="158"/>
                </a:cubicBezTo>
                <a:cubicBezTo>
                  <a:pt x="45" y="157"/>
                  <a:pt x="45" y="157"/>
                  <a:pt x="45" y="157"/>
                </a:cubicBezTo>
                <a:lnTo>
                  <a:pt x="44" y="158"/>
                </a:lnTo>
                <a:close/>
                <a:moveTo>
                  <a:pt x="42" y="160"/>
                </a:moveTo>
                <a:cubicBezTo>
                  <a:pt x="42" y="160"/>
                  <a:pt x="42" y="159"/>
                  <a:pt x="42" y="160"/>
                </a:cubicBezTo>
                <a:cubicBezTo>
                  <a:pt x="42" y="159"/>
                  <a:pt x="42" y="159"/>
                  <a:pt x="42" y="159"/>
                </a:cubicBezTo>
                <a:cubicBezTo>
                  <a:pt x="42" y="159"/>
                  <a:pt x="42" y="159"/>
                  <a:pt x="42" y="160"/>
                </a:cubicBezTo>
                <a:close/>
                <a:moveTo>
                  <a:pt x="42" y="159"/>
                </a:moveTo>
                <a:cubicBezTo>
                  <a:pt x="42" y="159"/>
                  <a:pt x="42" y="159"/>
                  <a:pt x="42" y="159"/>
                </a:cubicBezTo>
                <a:cubicBezTo>
                  <a:pt x="42" y="159"/>
                  <a:pt x="42" y="159"/>
                  <a:pt x="42" y="159"/>
                </a:cubicBezTo>
                <a:close/>
                <a:moveTo>
                  <a:pt x="34" y="150"/>
                </a:moveTo>
                <a:cubicBezTo>
                  <a:pt x="34" y="150"/>
                  <a:pt x="34" y="150"/>
                  <a:pt x="34" y="150"/>
                </a:cubicBezTo>
                <a:cubicBezTo>
                  <a:pt x="34" y="150"/>
                  <a:pt x="34" y="150"/>
                  <a:pt x="34" y="150"/>
                </a:cubicBezTo>
                <a:close/>
                <a:moveTo>
                  <a:pt x="34" y="150"/>
                </a:moveTo>
                <a:cubicBezTo>
                  <a:pt x="34" y="150"/>
                  <a:pt x="34" y="150"/>
                  <a:pt x="34" y="150"/>
                </a:cubicBezTo>
                <a:cubicBezTo>
                  <a:pt x="34" y="150"/>
                  <a:pt x="34" y="150"/>
                  <a:pt x="34" y="150"/>
                </a:cubicBezTo>
                <a:cubicBezTo>
                  <a:pt x="34" y="150"/>
                  <a:pt x="34" y="150"/>
                  <a:pt x="34" y="150"/>
                </a:cubicBezTo>
                <a:close/>
                <a:moveTo>
                  <a:pt x="39" y="159"/>
                </a:moveTo>
                <a:cubicBezTo>
                  <a:pt x="39" y="159"/>
                  <a:pt x="39" y="159"/>
                  <a:pt x="39" y="159"/>
                </a:cubicBezTo>
                <a:cubicBezTo>
                  <a:pt x="39" y="158"/>
                  <a:pt x="39" y="158"/>
                  <a:pt x="39" y="158"/>
                </a:cubicBezTo>
                <a:lnTo>
                  <a:pt x="39" y="159"/>
                </a:lnTo>
                <a:close/>
                <a:moveTo>
                  <a:pt x="38" y="158"/>
                </a:moveTo>
                <a:cubicBezTo>
                  <a:pt x="38" y="158"/>
                  <a:pt x="38" y="158"/>
                  <a:pt x="38" y="158"/>
                </a:cubicBezTo>
                <a:cubicBezTo>
                  <a:pt x="38" y="157"/>
                  <a:pt x="38" y="157"/>
                  <a:pt x="38" y="157"/>
                </a:cubicBezTo>
                <a:lnTo>
                  <a:pt x="38" y="158"/>
                </a:lnTo>
                <a:close/>
                <a:moveTo>
                  <a:pt x="37" y="158"/>
                </a:moveTo>
                <a:cubicBezTo>
                  <a:pt x="37" y="158"/>
                  <a:pt x="37" y="158"/>
                  <a:pt x="37" y="158"/>
                </a:cubicBezTo>
                <a:cubicBezTo>
                  <a:pt x="37" y="158"/>
                  <a:pt x="38" y="158"/>
                  <a:pt x="37" y="158"/>
                </a:cubicBezTo>
                <a:close/>
                <a:moveTo>
                  <a:pt x="49" y="63"/>
                </a:moveTo>
                <a:cubicBezTo>
                  <a:pt x="49" y="63"/>
                  <a:pt x="50" y="63"/>
                  <a:pt x="50" y="63"/>
                </a:cubicBezTo>
                <a:cubicBezTo>
                  <a:pt x="50" y="63"/>
                  <a:pt x="49" y="63"/>
                  <a:pt x="49" y="63"/>
                </a:cubicBezTo>
                <a:close/>
                <a:moveTo>
                  <a:pt x="48" y="63"/>
                </a:moveTo>
                <a:cubicBezTo>
                  <a:pt x="49" y="63"/>
                  <a:pt x="49" y="63"/>
                  <a:pt x="49" y="63"/>
                </a:cubicBezTo>
                <a:cubicBezTo>
                  <a:pt x="48" y="63"/>
                  <a:pt x="48" y="63"/>
                  <a:pt x="48" y="63"/>
                </a:cubicBezTo>
                <a:close/>
                <a:moveTo>
                  <a:pt x="48" y="63"/>
                </a:moveTo>
                <a:cubicBezTo>
                  <a:pt x="48" y="63"/>
                  <a:pt x="49" y="63"/>
                  <a:pt x="48" y="63"/>
                </a:cubicBezTo>
                <a:cubicBezTo>
                  <a:pt x="48" y="63"/>
                  <a:pt x="48" y="63"/>
                  <a:pt x="48" y="63"/>
                </a:cubicBezTo>
                <a:cubicBezTo>
                  <a:pt x="49" y="63"/>
                  <a:pt x="49" y="63"/>
                  <a:pt x="49" y="63"/>
                </a:cubicBezTo>
                <a:cubicBezTo>
                  <a:pt x="49" y="63"/>
                  <a:pt x="48" y="63"/>
                  <a:pt x="48" y="63"/>
                </a:cubicBezTo>
                <a:close/>
                <a:moveTo>
                  <a:pt x="50" y="62"/>
                </a:moveTo>
                <a:cubicBezTo>
                  <a:pt x="50" y="62"/>
                  <a:pt x="50" y="62"/>
                  <a:pt x="50" y="62"/>
                </a:cubicBezTo>
                <a:cubicBezTo>
                  <a:pt x="50" y="62"/>
                  <a:pt x="50" y="62"/>
                  <a:pt x="50" y="62"/>
                </a:cubicBezTo>
                <a:cubicBezTo>
                  <a:pt x="50" y="62"/>
                  <a:pt x="50" y="62"/>
                  <a:pt x="50" y="62"/>
                </a:cubicBezTo>
                <a:close/>
                <a:moveTo>
                  <a:pt x="50" y="62"/>
                </a:moveTo>
                <a:cubicBezTo>
                  <a:pt x="50" y="62"/>
                  <a:pt x="50" y="62"/>
                  <a:pt x="50" y="62"/>
                </a:cubicBezTo>
                <a:close/>
                <a:moveTo>
                  <a:pt x="50" y="62"/>
                </a:moveTo>
                <a:cubicBezTo>
                  <a:pt x="50" y="62"/>
                  <a:pt x="50" y="62"/>
                  <a:pt x="50" y="62"/>
                </a:cubicBezTo>
                <a:cubicBezTo>
                  <a:pt x="50" y="62"/>
                  <a:pt x="50" y="62"/>
                  <a:pt x="50" y="62"/>
                </a:cubicBezTo>
                <a:cubicBezTo>
                  <a:pt x="50" y="62"/>
                  <a:pt x="50" y="62"/>
                  <a:pt x="50" y="62"/>
                </a:cubicBezTo>
                <a:close/>
                <a:moveTo>
                  <a:pt x="49" y="62"/>
                </a:moveTo>
                <a:cubicBezTo>
                  <a:pt x="49" y="62"/>
                  <a:pt x="49" y="62"/>
                  <a:pt x="49" y="62"/>
                </a:cubicBezTo>
                <a:cubicBezTo>
                  <a:pt x="49" y="62"/>
                  <a:pt x="49" y="62"/>
                  <a:pt x="49" y="62"/>
                </a:cubicBezTo>
                <a:close/>
                <a:moveTo>
                  <a:pt x="49" y="62"/>
                </a:moveTo>
                <a:cubicBezTo>
                  <a:pt x="49" y="62"/>
                  <a:pt x="49" y="62"/>
                  <a:pt x="49" y="62"/>
                </a:cubicBezTo>
                <a:cubicBezTo>
                  <a:pt x="49" y="62"/>
                  <a:pt x="49" y="62"/>
                  <a:pt x="49" y="62"/>
                </a:cubicBezTo>
                <a:cubicBezTo>
                  <a:pt x="49" y="62"/>
                  <a:pt x="49" y="62"/>
                  <a:pt x="49" y="62"/>
                </a:cubicBezTo>
                <a:close/>
                <a:moveTo>
                  <a:pt x="49" y="62"/>
                </a:moveTo>
                <a:cubicBezTo>
                  <a:pt x="49" y="62"/>
                  <a:pt x="49" y="62"/>
                  <a:pt x="49" y="63"/>
                </a:cubicBezTo>
                <a:cubicBezTo>
                  <a:pt x="49" y="63"/>
                  <a:pt x="49" y="62"/>
                  <a:pt x="49" y="62"/>
                </a:cubicBezTo>
                <a:close/>
                <a:moveTo>
                  <a:pt x="48" y="63"/>
                </a:moveTo>
                <a:cubicBezTo>
                  <a:pt x="48" y="63"/>
                  <a:pt x="48" y="63"/>
                  <a:pt x="48" y="63"/>
                </a:cubicBezTo>
                <a:cubicBezTo>
                  <a:pt x="48" y="63"/>
                  <a:pt x="48" y="63"/>
                  <a:pt x="48" y="63"/>
                </a:cubicBezTo>
                <a:cubicBezTo>
                  <a:pt x="48" y="63"/>
                  <a:pt x="48" y="63"/>
                  <a:pt x="48" y="63"/>
                </a:cubicBezTo>
                <a:close/>
                <a:moveTo>
                  <a:pt x="50" y="62"/>
                </a:moveTo>
                <a:cubicBezTo>
                  <a:pt x="50" y="62"/>
                  <a:pt x="50" y="62"/>
                  <a:pt x="49" y="62"/>
                </a:cubicBezTo>
                <a:cubicBezTo>
                  <a:pt x="50" y="62"/>
                  <a:pt x="50" y="62"/>
                  <a:pt x="50" y="62"/>
                </a:cubicBezTo>
                <a:cubicBezTo>
                  <a:pt x="50" y="62"/>
                  <a:pt x="50" y="62"/>
                  <a:pt x="50" y="62"/>
                </a:cubicBezTo>
                <a:close/>
                <a:moveTo>
                  <a:pt x="49" y="62"/>
                </a:moveTo>
                <a:cubicBezTo>
                  <a:pt x="49" y="62"/>
                  <a:pt x="49" y="62"/>
                  <a:pt x="49" y="62"/>
                </a:cubicBezTo>
                <a:cubicBezTo>
                  <a:pt x="49" y="62"/>
                  <a:pt x="49" y="62"/>
                  <a:pt x="49" y="62"/>
                </a:cubicBezTo>
                <a:close/>
                <a:moveTo>
                  <a:pt x="48" y="63"/>
                </a:moveTo>
                <a:cubicBezTo>
                  <a:pt x="49" y="62"/>
                  <a:pt x="49" y="62"/>
                  <a:pt x="49" y="62"/>
                </a:cubicBezTo>
                <a:cubicBezTo>
                  <a:pt x="48" y="63"/>
                  <a:pt x="48" y="63"/>
                  <a:pt x="48" y="63"/>
                </a:cubicBezTo>
                <a:close/>
                <a:moveTo>
                  <a:pt x="50" y="62"/>
                </a:moveTo>
                <a:cubicBezTo>
                  <a:pt x="50" y="62"/>
                  <a:pt x="50" y="62"/>
                  <a:pt x="50" y="62"/>
                </a:cubicBezTo>
                <a:cubicBezTo>
                  <a:pt x="50" y="62"/>
                  <a:pt x="50" y="62"/>
                  <a:pt x="50" y="62"/>
                </a:cubicBezTo>
                <a:close/>
                <a:moveTo>
                  <a:pt x="50" y="62"/>
                </a:moveTo>
                <a:cubicBezTo>
                  <a:pt x="50" y="62"/>
                  <a:pt x="50" y="62"/>
                  <a:pt x="50" y="62"/>
                </a:cubicBezTo>
                <a:cubicBezTo>
                  <a:pt x="50" y="62"/>
                  <a:pt x="50" y="62"/>
                  <a:pt x="50" y="62"/>
                </a:cubicBezTo>
                <a:cubicBezTo>
                  <a:pt x="50" y="62"/>
                  <a:pt x="50" y="62"/>
                  <a:pt x="50" y="62"/>
                </a:cubicBezTo>
                <a:close/>
                <a:moveTo>
                  <a:pt x="50" y="62"/>
                </a:moveTo>
                <a:cubicBezTo>
                  <a:pt x="50" y="62"/>
                  <a:pt x="50" y="62"/>
                  <a:pt x="50" y="62"/>
                </a:cubicBezTo>
                <a:cubicBezTo>
                  <a:pt x="50" y="62"/>
                  <a:pt x="50" y="62"/>
                  <a:pt x="50" y="62"/>
                </a:cubicBezTo>
                <a:close/>
                <a:moveTo>
                  <a:pt x="49" y="62"/>
                </a:moveTo>
                <a:cubicBezTo>
                  <a:pt x="49" y="62"/>
                  <a:pt x="49" y="62"/>
                  <a:pt x="50" y="62"/>
                </a:cubicBezTo>
                <a:cubicBezTo>
                  <a:pt x="49" y="62"/>
                  <a:pt x="49" y="62"/>
                  <a:pt x="49" y="62"/>
                </a:cubicBezTo>
                <a:close/>
                <a:moveTo>
                  <a:pt x="49" y="62"/>
                </a:moveTo>
                <a:cubicBezTo>
                  <a:pt x="49" y="62"/>
                  <a:pt x="49" y="62"/>
                  <a:pt x="49" y="62"/>
                </a:cubicBezTo>
                <a:cubicBezTo>
                  <a:pt x="49" y="62"/>
                  <a:pt x="49" y="62"/>
                  <a:pt x="49" y="62"/>
                </a:cubicBezTo>
                <a:cubicBezTo>
                  <a:pt x="49" y="62"/>
                  <a:pt x="49" y="62"/>
                  <a:pt x="49" y="62"/>
                </a:cubicBezTo>
                <a:close/>
                <a:moveTo>
                  <a:pt x="49" y="62"/>
                </a:moveTo>
                <a:cubicBezTo>
                  <a:pt x="49" y="62"/>
                  <a:pt x="49" y="62"/>
                  <a:pt x="49" y="62"/>
                </a:cubicBezTo>
                <a:cubicBezTo>
                  <a:pt x="49" y="62"/>
                  <a:pt x="49" y="62"/>
                  <a:pt x="49" y="62"/>
                </a:cubicBezTo>
                <a:close/>
                <a:moveTo>
                  <a:pt x="49" y="62"/>
                </a:moveTo>
                <a:cubicBezTo>
                  <a:pt x="48" y="62"/>
                  <a:pt x="48" y="62"/>
                  <a:pt x="48" y="63"/>
                </a:cubicBezTo>
                <a:cubicBezTo>
                  <a:pt x="48" y="63"/>
                  <a:pt x="48" y="62"/>
                  <a:pt x="49" y="62"/>
                </a:cubicBezTo>
                <a:close/>
                <a:moveTo>
                  <a:pt x="49" y="62"/>
                </a:moveTo>
                <a:cubicBezTo>
                  <a:pt x="49" y="62"/>
                  <a:pt x="49" y="62"/>
                  <a:pt x="49" y="62"/>
                </a:cubicBezTo>
                <a:cubicBezTo>
                  <a:pt x="49" y="62"/>
                  <a:pt x="49" y="62"/>
                  <a:pt x="49" y="62"/>
                </a:cubicBezTo>
                <a:close/>
                <a:moveTo>
                  <a:pt x="49" y="62"/>
                </a:moveTo>
                <a:cubicBezTo>
                  <a:pt x="49" y="62"/>
                  <a:pt x="49" y="62"/>
                  <a:pt x="49" y="62"/>
                </a:cubicBezTo>
                <a:cubicBezTo>
                  <a:pt x="49" y="62"/>
                  <a:pt x="49" y="62"/>
                  <a:pt x="49" y="62"/>
                </a:cubicBezTo>
                <a:close/>
                <a:moveTo>
                  <a:pt x="49" y="62"/>
                </a:moveTo>
                <a:cubicBezTo>
                  <a:pt x="49" y="62"/>
                  <a:pt x="49" y="62"/>
                  <a:pt x="49" y="62"/>
                </a:cubicBezTo>
                <a:cubicBezTo>
                  <a:pt x="49" y="62"/>
                  <a:pt x="49" y="62"/>
                  <a:pt x="49" y="62"/>
                </a:cubicBezTo>
                <a:cubicBezTo>
                  <a:pt x="49" y="62"/>
                  <a:pt x="49" y="62"/>
                  <a:pt x="49" y="62"/>
                </a:cubicBezTo>
                <a:close/>
                <a:moveTo>
                  <a:pt x="49" y="62"/>
                </a:moveTo>
                <a:cubicBezTo>
                  <a:pt x="49" y="62"/>
                  <a:pt x="49" y="62"/>
                  <a:pt x="49" y="62"/>
                </a:cubicBezTo>
                <a:cubicBezTo>
                  <a:pt x="49" y="62"/>
                  <a:pt x="49" y="62"/>
                  <a:pt x="49" y="62"/>
                </a:cubicBezTo>
                <a:close/>
                <a:moveTo>
                  <a:pt x="49" y="62"/>
                </a:moveTo>
                <a:cubicBezTo>
                  <a:pt x="49" y="62"/>
                  <a:pt x="49" y="62"/>
                  <a:pt x="49" y="62"/>
                </a:cubicBezTo>
                <a:cubicBezTo>
                  <a:pt x="49" y="62"/>
                  <a:pt x="49" y="62"/>
                  <a:pt x="49" y="62"/>
                </a:cubicBezTo>
                <a:close/>
                <a:moveTo>
                  <a:pt x="49" y="62"/>
                </a:moveTo>
                <a:cubicBezTo>
                  <a:pt x="49" y="62"/>
                  <a:pt x="49" y="62"/>
                  <a:pt x="49" y="62"/>
                </a:cubicBezTo>
                <a:cubicBezTo>
                  <a:pt x="49" y="62"/>
                  <a:pt x="49" y="62"/>
                  <a:pt x="49" y="62"/>
                </a:cubicBezTo>
                <a:cubicBezTo>
                  <a:pt x="49" y="62"/>
                  <a:pt x="49" y="62"/>
                  <a:pt x="49" y="62"/>
                </a:cubicBezTo>
                <a:close/>
                <a:moveTo>
                  <a:pt x="49" y="62"/>
                </a:moveTo>
                <a:cubicBezTo>
                  <a:pt x="49" y="62"/>
                  <a:pt x="49" y="62"/>
                  <a:pt x="49" y="62"/>
                </a:cubicBezTo>
                <a:cubicBezTo>
                  <a:pt x="49" y="62"/>
                  <a:pt x="50" y="62"/>
                  <a:pt x="49" y="62"/>
                </a:cubicBezTo>
                <a:close/>
                <a:moveTo>
                  <a:pt x="49" y="62"/>
                </a:moveTo>
                <a:cubicBezTo>
                  <a:pt x="49" y="62"/>
                  <a:pt x="49" y="62"/>
                  <a:pt x="49" y="62"/>
                </a:cubicBezTo>
                <a:cubicBezTo>
                  <a:pt x="49" y="62"/>
                  <a:pt x="49" y="62"/>
                  <a:pt x="49" y="62"/>
                </a:cubicBezTo>
                <a:close/>
                <a:moveTo>
                  <a:pt x="49" y="62"/>
                </a:moveTo>
                <a:cubicBezTo>
                  <a:pt x="49" y="62"/>
                  <a:pt x="49" y="62"/>
                  <a:pt x="49" y="62"/>
                </a:cubicBezTo>
                <a:cubicBezTo>
                  <a:pt x="49" y="62"/>
                  <a:pt x="49" y="62"/>
                  <a:pt x="49" y="62"/>
                </a:cubicBezTo>
                <a:cubicBezTo>
                  <a:pt x="49" y="62"/>
                  <a:pt x="49" y="62"/>
                  <a:pt x="49" y="62"/>
                </a:cubicBezTo>
                <a:close/>
                <a:moveTo>
                  <a:pt x="46" y="63"/>
                </a:moveTo>
                <a:cubicBezTo>
                  <a:pt x="47" y="62"/>
                  <a:pt x="47" y="62"/>
                  <a:pt x="47" y="62"/>
                </a:cubicBezTo>
                <a:cubicBezTo>
                  <a:pt x="47" y="62"/>
                  <a:pt x="48" y="62"/>
                  <a:pt x="49" y="62"/>
                </a:cubicBezTo>
                <a:cubicBezTo>
                  <a:pt x="49" y="62"/>
                  <a:pt x="49" y="62"/>
                  <a:pt x="48" y="62"/>
                </a:cubicBezTo>
                <a:cubicBezTo>
                  <a:pt x="48" y="62"/>
                  <a:pt x="48" y="62"/>
                  <a:pt x="48" y="62"/>
                </a:cubicBezTo>
                <a:cubicBezTo>
                  <a:pt x="47" y="62"/>
                  <a:pt x="48" y="62"/>
                  <a:pt x="48" y="62"/>
                </a:cubicBezTo>
                <a:cubicBezTo>
                  <a:pt x="47" y="62"/>
                  <a:pt x="47" y="62"/>
                  <a:pt x="46" y="62"/>
                </a:cubicBezTo>
                <a:cubicBezTo>
                  <a:pt x="47" y="62"/>
                  <a:pt x="47" y="62"/>
                  <a:pt x="47" y="62"/>
                </a:cubicBezTo>
                <a:cubicBezTo>
                  <a:pt x="47" y="62"/>
                  <a:pt x="46" y="62"/>
                  <a:pt x="46" y="63"/>
                </a:cubicBezTo>
                <a:close/>
                <a:moveTo>
                  <a:pt x="49" y="62"/>
                </a:moveTo>
                <a:cubicBezTo>
                  <a:pt x="49" y="62"/>
                  <a:pt x="49" y="62"/>
                  <a:pt x="49" y="62"/>
                </a:cubicBezTo>
                <a:cubicBezTo>
                  <a:pt x="49" y="62"/>
                  <a:pt x="49" y="62"/>
                  <a:pt x="49" y="62"/>
                </a:cubicBezTo>
                <a:cubicBezTo>
                  <a:pt x="49" y="62"/>
                  <a:pt x="49" y="62"/>
                  <a:pt x="49" y="62"/>
                </a:cubicBezTo>
                <a:cubicBezTo>
                  <a:pt x="49" y="62"/>
                  <a:pt x="49" y="62"/>
                  <a:pt x="49" y="62"/>
                </a:cubicBezTo>
                <a:close/>
                <a:moveTo>
                  <a:pt x="49" y="62"/>
                </a:moveTo>
                <a:cubicBezTo>
                  <a:pt x="49" y="62"/>
                  <a:pt x="48" y="62"/>
                  <a:pt x="48" y="62"/>
                </a:cubicBezTo>
                <a:cubicBezTo>
                  <a:pt x="48" y="62"/>
                  <a:pt x="48" y="62"/>
                  <a:pt x="48" y="62"/>
                </a:cubicBezTo>
                <a:cubicBezTo>
                  <a:pt x="48" y="62"/>
                  <a:pt x="49" y="62"/>
                  <a:pt x="49" y="62"/>
                </a:cubicBezTo>
                <a:cubicBezTo>
                  <a:pt x="49" y="62"/>
                  <a:pt x="49" y="62"/>
                  <a:pt x="49" y="62"/>
                </a:cubicBezTo>
                <a:cubicBezTo>
                  <a:pt x="49" y="62"/>
                  <a:pt x="49" y="62"/>
                  <a:pt x="49" y="62"/>
                </a:cubicBezTo>
                <a:cubicBezTo>
                  <a:pt x="49" y="62"/>
                  <a:pt x="49" y="62"/>
                  <a:pt x="49" y="62"/>
                </a:cubicBezTo>
                <a:cubicBezTo>
                  <a:pt x="49" y="62"/>
                  <a:pt x="49" y="62"/>
                  <a:pt x="49" y="62"/>
                </a:cubicBezTo>
                <a:cubicBezTo>
                  <a:pt x="49" y="62"/>
                  <a:pt x="49" y="62"/>
                  <a:pt x="49" y="62"/>
                </a:cubicBezTo>
                <a:cubicBezTo>
                  <a:pt x="49" y="62"/>
                  <a:pt x="49" y="62"/>
                  <a:pt x="49" y="62"/>
                </a:cubicBezTo>
                <a:cubicBezTo>
                  <a:pt x="49" y="62"/>
                  <a:pt x="49" y="62"/>
                  <a:pt x="49" y="62"/>
                </a:cubicBezTo>
                <a:cubicBezTo>
                  <a:pt x="49" y="62"/>
                  <a:pt x="49" y="62"/>
                  <a:pt x="49" y="62"/>
                </a:cubicBezTo>
                <a:cubicBezTo>
                  <a:pt x="49" y="62"/>
                  <a:pt x="49" y="62"/>
                  <a:pt x="49" y="62"/>
                </a:cubicBezTo>
                <a:cubicBezTo>
                  <a:pt x="49" y="62"/>
                  <a:pt x="49" y="62"/>
                  <a:pt x="49" y="62"/>
                </a:cubicBezTo>
                <a:cubicBezTo>
                  <a:pt x="49" y="62"/>
                  <a:pt x="49" y="62"/>
                  <a:pt x="49" y="62"/>
                </a:cubicBezTo>
                <a:cubicBezTo>
                  <a:pt x="49" y="62"/>
                  <a:pt x="49" y="62"/>
                  <a:pt x="49" y="62"/>
                </a:cubicBezTo>
                <a:cubicBezTo>
                  <a:pt x="49" y="62"/>
                  <a:pt x="49" y="62"/>
                  <a:pt x="49" y="62"/>
                </a:cubicBezTo>
                <a:close/>
                <a:moveTo>
                  <a:pt x="47" y="63"/>
                </a:moveTo>
                <a:cubicBezTo>
                  <a:pt x="47" y="63"/>
                  <a:pt x="47" y="63"/>
                  <a:pt x="47" y="63"/>
                </a:cubicBezTo>
                <a:cubicBezTo>
                  <a:pt x="47" y="63"/>
                  <a:pt x="47" y="63"/>
                  <a:pt x="47" y="63"/>
                </a:cubicBezTo>
                <a:close/>
                <a:moveTo>
                  <a:pt x="47" y="63"/>
                </a:moveTo>
                <a:cubicBezTo>
                  <a:pt x="47" y="63"/>
                  <a:pt x="47" y="63"/>
                  <a:pt x="47" y="63"/>
                </a:cubicBezTo>
                <a:cubicBezTo>
                  <a:pt x="47" y="63"/>
                  <a:pt x="47" y="63"/>
                  <a:pt x="47" y="63"/>
                </a:cubicBezTo>
                <a:cubicBezTo>
                  <a:pt x="47" y="63"/>
                  <a:pt x="47" y="63"/>
                  <a:pt x="48" y="63"/>
                </a:cubicBezTo>
                <a:cubicBezTo>
                  <a:pt x="48" y="63"/>
                  <a:pt x="48" y="63"/>
                  <a:pt x="48" y="63"/>
                </a:cubicBezTo>
                <a:cubicBezTo>
                  <a:pt x="48" y="63"/>
                  <a:pt x="48" y="62"/>
                  <a:pt x="48" y="62"/>
                </a:cubicBezTo>
                <a:cubicBezTo>
                  <a:pt x="48" y="63"/>
                  <a:pt x="48" y="63"/>
                  <a:pt x="47" y="63"/>
                </a:cubicBezTo>
                <a:close/>
                <a:moveTo>
                  <a:pt x="48" y="62"/>
                </a:moveTo>
                <a:cubicBezTo>
                  <a:pt x="48" y="62"/>
                  <a:pt x="48" y="62"/>
                  <a:pt x="48" y="62"/>
                </a:cubicBezTo>
                <a:cubicBezTo>
                  <a:pt x="47" y="63"/>
                  <a:pt x="47" y="63"/>
                  <a:pt x="47" y="63"/>
                </a:cubicBezTo>
                <a:cubicBezTo>
                  <a:pt x="48" y="62"/>
                  <a:pt x="48" y="62"/>
                  <a:pt x="48" y="62"/>
                </a:cubicBezTo>
                <a:cubicBezTo>
                  <a:pt x="48" y="62"/>
                  <a:pt x="48" y="62"/>
                  <a:pt x="48" y="62"/>
                </a:cubicBezTo>
                <a:close/>
                <a:moveTo>
                  <a:pt x="49" y="62"/>
                </a:moveTo>
                <a:cubicBezTo>
                  <a:pt x="50" y="62"/>
                  <a:pt x="50" y="62"/>
                  <a:pt x="50" y="62"/>
                </a:cubicBezTo>
                <a:cubicBezTo>
                  <a:pt x="49" y="62"/>
                  <a:pt x="49" y="62"/>
                  <a:pt x="49" y="62"/>
                </a:cubicBezTo>
                <a:close/>
                <a:moveTo>
                  <a:pt x="49" y="62"/>
                </a:moveTo>
                <a:cubicBezTo>
                  <a:pt x="49" y="61"/>
                  <a:pt x="49" y="61"/>
                  <a:pt x="49" y="61"/>
                </a:cubicBezTo>
                <a:cubicBezTo>
                  <a:pt x="49" y="62"/>
                  <a:pt x="49" y="62"/>
                  <a:pt x="49" y="62"/>
                </a:cubicBezTo>
                <a:close/>
                <a:moveTo>
                  <a:pt x="43" y="59"/>
                </a:moveTo>
                <a:cubicBezTo>
                  <a:pt x="43" y="59"/>
                  <a:pt x="43" y="59"/>
                  <a:pt x="43" y="59"/>
                </a:cubicBezTo>
                <a:close/>
                <a:moveTo>
                  <a:pt x="43" y="59"/>
                </a:moveTo>
                <a:cubicBezTo>
                  <a:pt x="43" y="59"/>
                  <a:pt x="43" y="59"/>
                  <a:pt x="43" y="59"/>
                </a:cubicBezTo>
                <a:cubicBezTo>
                  <a:pt x="43" y="59"/>
                  <a:pt x="43" y="59"/>
                  <a:pt x="43" y="59"/>
                </a:cubicBezTo>
                <a:close/>
                <a:moveTo>
                  <a:pt x="48" y="60"/>
                </a:moveTo>
                <a:cubicBezTo>
                  <a:pt x="49" y="60"/>
                  <a:pt x="49" y="59"/>
                  <a:pt x="49" y="60"/>
                </a:cubicBezTo>
                <a:cubicBezTo>
                  <a:pt x="48" y="60"/>
                  <a:pt x="48" y="60"/>
                  <a:pt x="48" y="60"/>
                </a:cubicBezTo>
                <a:cubicBezTo>
                  <a:pt x="49" y="60"/>
                  <a:pt x="48" y="60"/>
                  <a:pt x="48" y="60"/>
                </a:cubicBezTo>
                <a:close/>
                <a:moveTo>
                  <a:pt x="46" y="60"/>
                </a:moveTo>
                <a:cubicBezTo>
                  <a:pt x="45" y="60"/>
                  <a:pt x="45" y="60"/>
                  <a:pt x="45" y="60"/>
                </a:cubicBezTo>
                <a:cubicBezTo>
                  <a:pt x="46" y="60"/>
                  <a:pt x="46" y="59"/>
                  <a:pt x="46" y="59"/>
                </a:cubicBezTo>
                <a:lnTo>
                  <a:pt x="46" y="60"/>
                </a:lnTo>
                <a:close/>
                <a:moveTo>
                  <a:pt x="44" y="60"/>
                </a:moveTo>
                <a:cubicBezTo>
                  <a:pt x="44" y="60"/>
                  <a:pt x="44" y="60"/>
                  <a:pt x="44" y="60"/>
                </a:cubicBezTo>
                <a:close/>
                <a:moveTo>
                  <a:pt x="42" y="59"/>
                </a:moveTo>
                <a:cubicBezTo>
                  <a:pt x="42" y="59"/>
                  <a:pt x="42" y="59"/>
                  <a:pt x="42" y="59"/>
                </a:cubicBezTo>
                <a:cubicBezTo>
                  <a:pt x="42" y="59"/>
                  <a:pt x="42" y="59"/>
                  <a:pt x="42" y="59"/>
                </a:cubicBezTo>
                <a:close/>
                <a:moveTo>
                  <a:pt x="49" y="61"/>
                </a:moveTo>
                <a:cubicBezTo>
                  <a:pt x="49" y="61"/>
                  <a:pt x="49" y="61"/>
                  <a:pt x="49" y="61"/>
                </a:cubicBezTo>
                <a:cubicBezTo>
                  <a:pt x="49" y="61"/>
                  <a:pt x="48" y="61"/>
                  <a:pt x="49" y="61"/>
                </a:cubicBezTo>
                <a:close/>
                <a:moveTo>
                  <a:pt x="47" y="58"/>
                </a:moveTo>
                <a:cubicBezTo>
                  <a:pt x="47" y="58"/>
                  <a:pt x="47" y="58"/>
                  <a:pt x="47" y="58"/>
                </a:cubicBezTo>
                <a:cubicBezTo>
                  <a:pt x="47" y="58"/>
                  <a:pt x="47" y="58"/>
                  <a:pt x="47" y="58"/>
                </a:cubicBezTo>
                <a:close/>
                <a:moveTo>
                  <a:pt x="49" y="61"/>
                </a:moveTo>
                <a:cubicBezTo>
                  <a:pt x="49" y="61"/>
                  <a:pt x="49" y="61"/>
                  <a:pt x="49" y="61"/>
                </a:cubicBezTo>
                <a:cubicBezTo>
                  <a:pt x="49" y="61"/>
                  <a:pt x="49" y="61"/>
                  <a:pt x="49" y="61"/>
                </a:cubicBezTo>
                <a:cubicBezTo>
                  <a:pt x="49" y="61"/>
                  <a:pt x="49" y="61"/>
                  <a:pt x="49" y="61"/>
                </a:cubicBezTo>
                <a:close/>
                <a:moveTo>
                  <a:pt x="42" y="57"/>
                </a:moveTo>
                <a:cubicBezTo>
                  <a:pt x="42" y="57"/>
                  <a:pt x="42" y="56"/>
                  <a:pt x="42" y="56"/>
                </a:cubicBezTo>
                <a:cubicBezTo>
                  <a:pt x="42" y="57"/>
                  <a:pt x="42" y="57"/>
                  <a:pt x="42" y="57"/>
                </a:cubicBezTo>
                <a:close/>
                <a:moveTo>
                  <a:pt x="46" y="54"/>
                </a:moveTo>
                <a:cubicBezTo>
                  <a:pt x="46" y="54"/>
                  <a:pt x="46" y="54"/>
                  <a:pt x="46" y="54"/>
                </a:cubicBezTo>
                <a:cubicBezTo>
                  <a:pt x="46" y="54"/>
                  <a:pt x="46" y="54"/>
                  <a:pt x="46" y="54"/>
                </a:cubicBezTo>
                <a:close/>
                <a:moveTo>
                  <a:pt x="49" y="61"/>
                </a:moveTo>
                <a:cubicBezTo>
                  <a:pt x="49" y="61"/>
                  <a:pt x="49" y="61"/>
                  <a:pt x="49" y="61"/>
                </a:cubicBezTo>
                <a:close/>
                <a:moveTo>
                  <a:pt x="47" y="62"/>
                </a:moveTo>
                <a:cubicBezTo>
                  <a:pt x="47" y="62"/>
                  <a:pt x="47" y="62"/>
                  <a:pt x="48" y="62"/>
                </a:cubicBezTo>
                <a:cubicBezTo>
                  <a:pt x="48" y="62"/>
                  <a:pt x="47" y="62"/>
                  <a:pt x="47" y="62"/>
                </a:cubicBezTo>
                <a:close/>
                <a:moveTo>
                  <a:pt x="46" y="61"/>
                </a:moveTo>
                <a:cubicBezTo>
                  <a:pt x="46" y="61"/>
                  <a:pt x="46" y="61"/>
                  <a:pt x="46" y="61"/>
                </a:cubicBezTo>
                <a:cubicBezTo>
                  <a:pt x="46" y="61"/>
                  <a:pt x="46" y="61"/>
                  <a:pt x="46" y="61"/>
                </a:cubicBezTo>
                <a:close/>
                <a:moveTo>
                  <a:pt x="49" y="61"/>
                </a:moveTo>
                <a:cubicBezTo>
                  <a:pt x="49" y="61"/>
                  <a:pt x="49" y="61"/>
                  <a:pt x="49" y="61"/>
                </a:cubicBezTo>
                <a:cubicBezTo>
                  <a:pt x="49" y="61"/>
                  <a:pt x="49" y="61"/>
                  <a:pt x="49" y="61"/>
                </a:cubicBezTo>
                <a:close/>
                <a:moveTo>
                  <a:pt x="49" y="61"/>
                </a:moveTo>
                <a:cubicBezTo>
                  <a:pt x="49" y="61"/>
                  <a:pt x="49" y="61"/>
                  <a:pt x="49" y="61"/>
                </a:cubicBezTo>
                <a:cubicBezTo>
                  <a:pt x="49" y="61"/>
                  <a:pt x="49" y="61"/>
                  <a:pt x="49" y="61"/>
                </a:cubicBezTo>
                <a:close/>
                <a:moveTo>
                  <a:pt x="49" y="61"/>
                </a:moveTo>
                <a:cubicBezTo>
                  <a:pt x="49" y="61"/>
                  <a:pt x="49" y="61"/>
                  <a:pt x="49" y="61"/>
                </a:cubicBezTo>
                <a:cubicBezTo>
                  <a:pt x="49" y="61"/>
                  <a:pt x="49" y="61"/>
                  <a:pt x="49" y="61"/>
                </a:cubicBezTo>
                <a:close/>
                <a:moveTo>
                  <a:pt x="43" y="57"/>
                </a:moveTo>
                <a:cubicBezTo>
                  <a:pt x="43" y="57"/>
                  <a:pt x="43" y="57"/>
                  <a:pt x="43" y="57"/>
                </a:cubicBezTo>
                <a:cubicBezTo>
                  <a:pt x="43" y="57"/>
                  <a:pt x="43" y="57"/>
                  <a:pt x="43" y="57"/>
                </a:cubicBezTo>
                <a:close/>
                <a:moveTo>
                  <a:pt x="44" y="61"/>
                </a:moveTo>
                <a:cubicBezTo>
                  <a:pt x="44" y="61"/>
                  <a:pt x="44" y="61"/>
                  <a:pt x="44" y="61"/>
                </a:cubicBezTo>
                <a:cubicBezTo>
                  <a:pt x="44" y="61"/>
                  <a:pt x="44" y="61"/>
                  <a:pt x="44" y="61"/>
                </a:cubicBezTo>
                <a:close/>
                <a:moveTo>
                  <a:pt x="44" y="61"/>
                </a:moveTo>
                <a:cubicBezTo>
                  <a:pt x="44" y="61"/>
                  <a:pt x="44" y="61"/>
                  <a:pt x="44" y="61"/>
                </a:cubicBezTo>
                <a:cubicBezTo>
                  <a:pt x="45" y="60"/>
                  <a:pt x="45" y="60"/>
                  <a:pt x="45" y="60"/>
                </a:cubicBezTo>
                <a:lnTo>
                  <a:pt x="44" y="61"/>
                </a:lnTo>
                <a:close/>
                <a:moveTo>
                  <a:pt x="43" y="59"/>
                </a:moveTo>
                <a:cubicBezTo>
                  <a:pt x="43" y="59"/>
                  <a:pt x="43" y="59"/>
                  <a:pt x="42" y="59"/>
                </a:cubicBezTo>
                <a:cubicBezTo>
                  <a:pt x="43" y="59"/>
                  <a:pt x="43" y="59"/>
                  <a:pt x="43" y="59"/>
                </a:cubicBezTo>
                <a:cubicBezTo>
                  <a:pt x="43" y="59"/>
                  <a:pt x="42" y="59"/>
                  <a:pt x="42" y="59"/>
                </a:cubicBezTo>
                <a:cubicBezTo>
                  <a:pt x="43" y="59"/>
                  <a:pt x="43" y="59"/>
                  <a:pt x="43" y="59"/>
                </a:cubicBezTo>
                <a:cubicBezTo>
                  <a:pt x="42" y="59"/>
                  <a:pt x="43" y="59"/>
                  <a:pt x="43" y="59"/>
                </a:cubicBezTo>
                <a:cubicBezTo>
                  <a:pt x="43" y="59"/>
                  <a:pt x="42" y="59"/>
                  <a:pt x="42" y="59"/>
                </a:cubicBezTo>
                <a:cubicBezTo>
                  <a:pt x="43" y="59"/>
                  <a:pt x="42" y="59"/>
                  <a:pt x="42" y="59"/>
                </a:cubicBezTo>
                <a:cubicBezTo>
                  <a:pt x="42" y="59"/>
                  <a:pt x="42" y="59"/>
                  <a:pt x="43" y="59"/>
                </a:cubicBezTo>
                <a:cubicBezTo>
                  <a:pt x="42" y="59"/>
                  <a:pt x="42" y="59"/>
                  <a:pt x="42" y="59"/>
                </a:cubicBezTo>
                <a:cubicBezTo>
                  <a:pt x="42" y="59"/>
                  <a:pt x="43" y="58"/>
                  <a:pt x="43" y="58"/>
                </a:cubicBezTo>
                <a:cubicBezTo>
                  <a:pt x="43" y="58"/>
                  <a:pt x="43" y="58"/>
                  <a:pt x="43" y="58"/>
                </a:cubicBezTo>
                <a:cubicBezTo>
                  <a:pt x="43" y="58"/>
                  <a:pt x="43" y="58"/>
                  <a:pt x="43" y="58"/>
                </a:cubicBezTo>
                <a:cubicBezTo>
                  <a:pt x="42" y="58"/>
                  <a:pt x="42" y="58"/>
                  <a:pt x="42" y="58"/>
                </a:cubicBezTo>
                <a:cubicBezTo>
                  <a:pt x="42" y="58"/>
                  <a:pt x="42" y="58"/>
                  <a:pt x="42" y="58"/>
                </a:cubicBezTo>
                <a:cubicBezTo>
                  <a:pt x="42" y="58"/>
                  <a:pt x="42" y="59"/>
                  <a:pt x="42" y="58"/>
                </a:cubicBezTo>
                <a:cubicBezTo>
                  <a:pt x="43" y="58"/>
                  <a:pt x="43" y="58"/>
                  <a:pt x="43" y="58"/>
                </a:cubicBezTo>
                <a:cubicBezTo>
                  <a:pt x="42" y="58"/>
                  <a:pt x="43" y="58"/>
                  <a:pt x="43" y="58"/>
                </a:cubicBezTo>
                <a:cubicBezTo>
                  <a:pt x="43" y="58"/>
                  <a:pt x="43" y="58"/>
                  <a:pt x="43" y="58"/>
                </a:cubicBezTo>
                <a:cubicBezTo>
                  <a:pt x="43" y="58"/>
                  <a:pt x="43" y="58"/>
                  <a:pt x="43" y="58"/>
                </a:cubicBezTo>
                <a:cubicBezTo>
                  <a:pt x="43" y="58"/>
                  <a:pt x="43" y="58"/>
                  <a:pt x="42" y="58"/>
                </a:cubicBezTo>
                <a:cubicBezTo>
                  <a:pt x="43" y="58"/>
                  <a:pt x="43" y="58"/>
                  <a:pt x="43" y="58"/>
                </a:cubicBezTo>
                <a:cubicBezTo>
                  <a:pt x="43" y="58"/>
                  <a:pt x="43" y="58"/>
                  <a:pt x="43" y="58"/>
                </a:cubicBezTo>
                <a:cubicBezTo>
                  <a:pt x="43" y="58"/>
                  <a:pt x="43" y="58"/>
                  <a:pt x="43" y="58"/>
                </a:cubicBezTo>
                <a:cubicBezTo>
                  <a:pt x="44" y="58"/>
                  <a:pt x="43" y="58"/>
                  <a:pt x="43" y="58"/>
                </a:cubicBezTo>
                <a:cubicBezTo>
                  <a:pt x="43" y="58"/>
                  <a:pt x="43" y="58"/>
                  <a:pt x="43" y="58"/>
                </a:cubicBezTo>
                <a:cubicBezTo>
                  <a:pt x="43" y="58"/>
                  <a:pt x="42" y="58"/>
                  <a:pt x="43" y="58"/>
                </a:cubicBezTo>
                <a:cubicBezTo>
                  <a:pt x="43" y="58"/>
                  <a:pt x="42" y="58"/>
                  <a:pt x="42" y="58"/>
                </a:cubicBezTo>
                <a:cubicBezTo>
                  <a:pt x="42" y="58"/>
                  <a:pt x="42" y="58"/>
                  <a:pt x="43" y="58"/>
                </a:cubicBezTo>
                <a:cubicBezTo>
                  <a:pt x="42" y="58"/>
                  <a:pt x="42" y="58"/>
                  <a:pt x="42" y="58"/>
                </a:cubicBezTo>
                <a:cubicBezTo>
                  <a:pt x="42" y="58"/>
                  <a:pt x="44" y="57"/>
                  <a:pt x="43" y="58"/>
                </a:cubicBezTo>
                <a:cubicBezTo>
                  <a:pt x="43" y="58"/>
                  <a:pt x="42" y="58"/>
                  <a:pt x="42" y="58"/>
                </a:cubicBezTo>
                <a:cubicBezTo>
                  <a:pt x="42" y="58"/>
                  <a:pt x="43" y="58"/>
                  <a:pt x="42" y="58"/>
                </a:cubicBezTo>
                <a:cubicBezTo>
                  <a:pt x="43" y="58"/>
                  <a:pt x="43" y="58"/>
                  <a:pt x="43" y="58"/>
                </a:cubicBezTo>
                <a:cubicBezTo>
                  <a:pt x="43" y="58"/>
                  <a:pt x="43" y="58"/>
                  <a:pt x="43" y="58"/>
                </a:cubicBezTo>
                <a:cubicBezTo>
                  <a:pt x="43" y="58"/>
                  <a:pt x="43" y="58"/>
                  <a:pt x="43" y="58"/>
                </a:cubicBezTo>
                <a:cubicBezTo>
                  <a:pt x="42" y="58"/>
                  <a:pt x="43" y="57"/>
                  <a:pt x="42" y="58"/>
                </a:cubicBezTo>
                <a:cubicBezTo>
                  <a:pt x="43" y="57"/>
                  <a:pt x="42" y="58"/>
                  <a:pt x="43" y="58"/>
                </a:cubicBezTo>
                <a:cubicBezTo>
                  <a:pt x="43" y="57"/>
                  <a:pt x="43" y="58"/>
                  <a:pt x="43" y="57"/>
                </a:cubicBezTo>
                <a:cubicBezTo>
                  <a:pt x="44" y="57"/>
                  <a:pt x="43" y="57"/>
                  <a:pt x="43" y="57"/>
                </a:cubicBezTo>
                <a:cubicBezTo>
                  <a:pt x="43" y="57"/>
                  <a:pt x="44" y="57"/>
                  <a:pt x="44" y="57"/>
                </a:cubicBezTo>
                <a:cubicBezTo>
                  <a:pt x="44" y="57"/>
                  <a:pt x="43" y="57"/>
                  <a:pt x="43" y="57"/>
                </a:cubicBezTo>
                <a:cubicBezTo>
                  <a:pt x="43" y="57"/>
                  <a:pt x="43" y="57"/>
                  <a:pt x="43" y="57"/>
                </a:cubicBezTo>
                <a:cubicBezTo>
                  <a:pt x="43" y="58"/>
                  <a:pt x="43" y="57"/>
                  <a:pt x="43" y="57"/>
                </a:cubicBezTo>
                <a:cubicBezTo>
                  <a:pt x="43" y="57"/>
                  <a:pt x="42" y="57"/>
                  <a:pt x="43" y="57"/>
                </a:cubicBezTo>
                <a:cubicBezTo>
                  <a:pt x="43" y="57"/>
                  <a:pt x="43" y="57"/>
                  <a:pt x="43" y="57"/>
                </a:cubicBezTo>
                <a:cubicBezTo>
                  <a:pt x="43" y="57"/>
                  <a:pt x="44" y="57"/>
                  <a:pt x="44" y="57"/>
                </a:cubicBezTo>
                <a:cubicBezTo>
                  <a:pt x="44" y="57"/>
                  <a:pt x="44" y="57"/>
                  <a:pt x="43" y="57"/>
                </a:cubicBezTo>
                <a:cubicBezTo>
                  <a:pt x="43" y="57"/>
                  <a:pt x="44" y="57"/>
                  <a:pt x="43" y="57"/>
                </a:cubicBezTo>
                <a:cubicBezTo>
                  <a:pt x="44" y="57"/>
                  <a:pt x="42" y="57"/>
                  <a:pt x="43" y="57"/>
                </a:cubicBezTo>
                <a:cubicBezTo>
                  <a:pt x="43" y="57"/>
                  <a:pt x="43" y="57"/>
                  <a:pt x="44" y="57"/>
                </a:cubicBezTo>
                <a:cubicBezTo>
                  <a:pt x="44" y="57"/>
                  <a:pt x="43" y="57"/>
                  <a:pt x="43" y="57"/>
                </a:cubicBezTo>
                <a:cubicBezTo>
                  <a:pt x="43" y="57"/>
                  <a:pt x="43" y="57"/>
                  <a:pt x="43" y="57"/>
                </a:cubicBezTo>
                <a:cubicBezTo>
                  <a:pt x="43" y="57"/>
                  <a:pt x="43" y="57"/>
                  <a:pt x="42" y="57"/>
                </a:cubicBezTo>
                <a:cubicBezTo>
                  <a:pt x="43" y="57"/>
                  <a:pt x="43" y="57"/>
                  <a:pt x="43" y="57"/>
                </a:cubicBezTo>
                <a:cubicBezTo>
                  <a:pt x="43" y="57"/>
                  <a:pt x="43" y="57"/>
                  <a:pt x="43" y="57"/>
                </a:cubicBezTo>
                <a:cubicBezTo>
                  <a:pt x="43" y="57"/>
                  <a:pt x="43" y="57"/>
                  <a:pt x="43" y="57"/>
                </a:cubicBezTo>
                <a:cubicBezTo>
                  <a:pt x="43" y="57"/>
                  <a:pt x="43" y="56"/>
                  <a:pt x="43" y="57"/>
                </a:cubicBezTo>
                <a:cubicBezTo>
                  <a:pt x="43" y="57"/>
                  <a:pt x="43" y="57"/>
                  <a:pt x="43" y="57"/>
                </a:cubicBezTo>
                <a:cubicBezTo>
                  <a:pt x="42" y="57"/>
                  <a:pt x="42" y="56"/>
                  <a:pt x="42" y="56"/>
                </a:cubicBezTo>
                <a:cubicBezTo>
                  <a:pt x="42" y="57"/>
                  <a:pt x="42" y="57"/>
                  <a:pt x="42" y="57"/>
                </a:cubicBezTo>
                <a:cubicBezTo>
                  <a:pt x="42" y="57"/>
                  <a:pt x="42" y="57"/>
                  <a:pt x="42" y="57"/>
                </a:cubicBezTo>
                <a:cubicBezTo>
                  <a:pt x="42" y="57"/>
                  <a:pt x="42" y="56"/>
                  <a:pt x="42" y="56"/>
                </a:cubicBezTo>
                <a:cubicBezTo>
                  <a:pt x="42" y="56"/>
                  <a:pt x="43" y="56"/>
                  <a:pt x="43" y="56"/>
                </a:cubicBezTo>
                <a:cubicBezTo>
                  <a:pt x="42" y="56"/>
                  <a:pt x="42" y="56"/>
                  <a:pt x="42" y="56"/>
                </a:cubicBezTo>
                <a:cubicBezTo>
                  <a:pt x="42" y="56"/>
                  <a:pt x="42" y="56"/>
                  <a:pt x="42" y="56"/>
                </a:cubicBezTo>
                <a:cubicBezTo>
                  <a:pt x="42" y="56"/>
                  <a:pt x="42" y="56"/>
                  <a:pt x="42" y="56"/>
                </a:cubicBezTo>
                <a:cubicBezTo>
                  <a:pt x="43" y="56"/>
                  <a:pt x="42" y="56"/>
                  <a:pt x="43" y="56"/>
                </a:cubicBezTo>
                <a:cubicBezTo>
                  <a:pt x="42" y="56"/>
                  <a:pt x="43" y="56"/>
                  <a:pt x="42" y="56"/>
                </a:cubicBezTo>
                <a:cubicBezTo>
                  <a:pt x="42" y="56"/>
                  <a:pt x="42" y="56"/>
                  <a:pt x="42" y="56"/>
                </a:cubicBezTo>
                <a:cubicBezTo>
                  <a:pt x="42" y="56"/>
                  <a:pt x="42" y="56"/>
                  <a:pt x="42" y="56"/>
                </a:cubicBezTo>
                <a:cubicBezTo>
                  <a:pt x="42" y="56"/>
                  <a:pt x="43" y="56"/>
                  <a:pt x="42" y="56"/>
                </a:cubicBezTo>
                <a:cubicBezTo>
                  <a:pt x="43" y="56"/>
                  <a:pt x="43" y="56"/>
                  <a:pt x="43" y="56"/>
                </a:cubicBezTo>
                <a:cubicBezTo>
                  <a:pt x="43" y="56"/>
                  <a:pt x="43" y="56"/>
                  <a:pt x="42" y="56"/>
                </a:cubicBezTo>
                <a:cubicBezTo>
                  <a:pt x="42" y="56"/>
                  <a:pt x="43" y="56"/>
                  <a:pt x="43" y="55"/>
                </a:cubicBezTo>
                <a:cubicBezTo>
                  <a:pt x="42" y="56"/>
                  <a:pt x="44" y="55"/>
                  <a:pt x="43" y="55"/>
                </a:cubicBezTo>
                <a:cubicBezTo>
                  <a:pt x="44" y="55"/>
                  <a:pt x="44" y="54"/>
                  <a:pt x="45" y="54"/>
                </a:cubicBezTo>
                <a:cubicBezTo>
                  <a:pt x="45" y="54"/>
                  <a:pt x="45" y="54"/>
                  <a:pt x="45" y="54"/>
                </a:cubicBezTo>
                <a:cubicBezTo>
                  <a:pt x="46" y="54"/>
                  <a:pt x="45" y="54"/>
                  <a:pt x="46" y="54"/>
                </a:cubicBezTo>
                <a:cubicBezTo>
                  <a:pt x="45" y="54"/>
                  <a:pt x="45" y="54"/>
                  <a:pt x="45" y="54"/>
                </a:cubicBezTo>
                <a:cubicBezTo>
                  <a:pt x="45" y="54"/>
                  <a:pt x="46" y="54"/>
                  <a:pt x="46" y="54"/>
                </a:cubicBezTo>
                <a:cubicBezTo>
                  <a:pt x="46" y="54"/>
                  <a:pt x="46" y="54"/>
                  <a:pt x="46" y="54"/>
                </a:cubicBezTo>
                <a:cubicBezTo>
                  <a:pt x="45" y="55"/>
                  <a:pt x="46" y="54"/>
                  <a:pt x="45" y="55"/>
                </a:cubicBezTo>
                <a:cubicBezTo>
                  <a:pt x="45" y="55"/>
                  <a:pt x="46" y="55"/>
                  <a:pt x="46" y="55"/>
                </a:cubicBezTo>
                <a:cubicBezTo>
                  <a:pt x="45" y="55"/>
                  <a:pt x="46" y="55"/>
                  <a:pt x="46" y="55"/>
                </a:cubicBezTo>
                <a:cubicBezTo>
                  <a:pt x="45" y="55"/>
                  <a:pt x="45" y="55"/>
                  <a:pt x="45" y="55"/>
                </a:cubicBezTo>
                <a:cubicBezTo>
                  <a:pt x="46" y="55"/>
                  <a:pt x="46" y="55"/>
                  <a:pt x="46" y="55"/>
                </a:cubicBezTo>
                <a:cubicBezTo>
                  <a:pt x="46" y="55"/>
                  <a:pt x="46" y="55"/>
                  <a:pt x="46" y="55"/>
                </a:cubicBezTo>
                <a:cubicBezTo>
                  <a:pt x="46" y="55"/>
                  <a:pt x="45" y="55"/>
                  <a:pt x="45" y="56"/>
                </a:cubicBezTo>
                <a:cubicBezTo>
                  <a:pt x="46" y="55"/>
                  <a:pt x="46" y="55"/>
                  <a:pt x="46" y="55"/>
                </a:cubicBezTo>
                <a:cubicBezTo>
                  <a:pt x="45" y="56"/>
                  <a:pt x="46" y="55"/>
                  <a:pt x="45" y="56"/>
                </a:cubicBezTo>
                <a:cubicBezTo>
                  <a:pt x="45" y="56"/>
                  <a:pt x="45" y="56"/>
                  <a:pt x="46" y="56"/>
                </a:cubicBezTo>
                <a:cubicBezTo>
                  <a:pt x="46" y="56"/>
                  <a:pt x="46" y="56"/>
                  <a:pt x="46" y="56"/>
                </a:cubicBezTo>
                <a:cubicBezTo>
                  <a:pt x="46" y="56"/>
                  <a:pt x="46" y="56"/>
                  <a:pt x="45" y="56"/>
                </a:cubicBezTo>
                <a:cubicBezTo>
                  <a:pt x="46" y="56"/>
                  <a:pt x="46" y="56"/>
                  <a:pt x="46" y="56"/>
                </a:cubicBezTo>
                <a:cubicBezTo>
                  <a:pt x="47" y="56"/>
                  <a:pt x="47" y="56"/>
                  <a:pt x="47" y="56"/>
                </a:cubicBezTo>
                <a:cubicBezTo>
                  <a:pt x="47" y="56"/>
                  <a:pt x="47" y="56"/>
                  <a:pt x="47" y="56"/>
                </a:cubicBezTo>
                <a:cubicBezTo>
                  <a:pt x="47" y="56"/>
                  <a:pt x="47" y="56"/>
                  <a:pt x="46" y="56"/>
                </a:cubicBezTo>
                <a:cubicBezTo>
                  <a:pt x="46" y="56"/>
                  <a:pt x="46" y="56"/>
                  <a:pt x="46" y="56"/>
                </a:cubicBezTo>
                <a:cubicBezTo>
                  <a:pt x="46" y="56"/>
                  <a:pt x="46" y="56"/>
                  <a:pt x="47" y="56"/>
                </a:cubicBezTo>
                <a:cubicBezTo>
                  <a:pt x="47" y="56"/>
                  <a:pt x="47" y="56"/>
                  <a:pt x="47" y="56"/>
                </a:cubicBezTo>
                <a:cubicBezTo>
                  <a:pt x="47" y="56"/>
                  <a:pt x="47" y="56"/>
                  <a:pt x="47" y="56"/>
                </a:cubicBezTo>
                <a:cubicBezTo>
                  <a:pt x="47" y="56"/>
                  <a:pt x="46" y="56"/>
                  <a:pt x="46" y="56"/>
                </a:cubicBezTo>
                <a:cubicBezTo>
                  <a:pt x="46" y="56"/>
                  <a:pt x="47" y="56"/>
                  <a:pt x="46" y="56"/>
                </a:cubicBezTo>
                <a:cubicBezTo>
                  <a:pt x="46" y="56"/>
                  <a:pt x="46" y="56"/>
                  <a:pt x="46" y="56"/>
                </a:cubicBezTo>
                <a:cubicBezTo>
                  <a:pt x="46" y="56"/>
                  <a:pt x="46" y="56"/>
                  <a:pt x="46" y="56"/>
                </a:cubicBezTo>
                <a:cubicBezTo>
                  <a:pt x="47" y="56"/>
                  <a:pt x="47" y="56"/>
                  <a:pt x="47" y="56"/>
                </a:cubicBezTo>
                <a:cubicBezTo>
                  <a:pt x="47" y="56"/>
                  <a:pt x="46" y="56"/>
                  <a:pt x="46" y="57"/>
                </a:cubicBezTo>
                <a:cubicBezTo>
                  <a:pt x="46" y="57"/>
                  <a:pt x="46" y="57"/>
                  <a:pt x="45" y="57"/>
                </a:cubicBezTo>
                <a:cubicBezTo>
                  <a:pt x="45" y="57"/>
                  <a:pt x="45" y="57"/>
                  <a:pt x="45" y="57"/>
                </a:cubicBezTo>
                <a:cubicBezTo>
                  <a:pt x="45" y="57"/>
                  <a:pt x="45" y="57"/>
                  <a:pt x="45" y="57"/>
                </a:cubicBezTo>
                <a:cubicBezTo>
                  <a:pt x="45" y="57"/>
                  <a:pt x="46" y="57"/>
                  <a:pt x="46" y="57"/>
                </a:cubicBezTo>
                <a:cubicBezTo>
                  <a:pt x="46" y="57"/>
                  <a:pt x="46" y="57"/>
                  <a:pt x="46" y="57"/>
                </a:cubicBezTo>
                <a:cubicBezTo>
                  <a:pt x="48" y="56"/>
                  <a:pt x="46" y="57"/>
                  <a:pt x="47" y="57"/>
                </a:cubicBezTo>
                <a:cubicBezTo>
                  <a:pt x="47" y="57"/>
                  <a:pt x="47" y="57"/>
                  <a:pt x="47" y="57"/>
                </a:cubicBezTo>
                <a:cubicBezTo>
                  <a:pt x="47" y="57"/>
                  <a:pt x="46" y="57"/>
                  <a:pt x="47" y="57"/>
                </a:cubicBezTo>
                <a:cubicBezTo>
                  <a:pt x="46" y="57"/>
                  <a:pt x="46" y="57"/>
                  <a:pt x="46" y="57"/>
                </a:cubicBezTo>
                <a:cubicBezTo>
                  <a:pt x="47" y="57"/>
                  <a:pt x="47" y="57"/>
                  <a:pt x="47" y="57"/>
                </a:cubicBezTo>
                <a:cubicBezTo>
                  <a:pt x="47" y="57"/>
                  <a:pt x="46" y="57"/>
                  <a:pt x="46" y="58"/>
                </a:cubicBezTo>
                <a:cubicBezTo>
                  <a:pt x="47" y="57"/>
                  <a:pt x="47" y="57"/>
                  <a:pt x="47" y="57"/>
                </a:cubicBezTo>
                <a:cubicBezTo>
                  <a:pt x="47" y="57"/>
                  <a:pt x="47" y="57"/>
                  <a:pt x="47" y="57"/>
                </a:cubicBezTo>
                <a:cubicBezTo>
                  <a:pt x="47" y="57"/>
                  <a:pt x="47" y="57"/>
                  <a:pt x="47" y="57"/>
                </a:cubicBezTo>
                <a:cubicBezTo>
                  <a:pt x="45" y="58"/>
                  <a:pt x="48" y="57"/>
                  <a:pt x="46" y="58"/>
                </a:cubicBezTo>
                <a:cubicBezTo>
                  <a:pt x="47" y="58"/>
                  <a:pt x="47" y="58"/>
                  <a:pt x="47" y="58"/>
                </a:cubicBezTo>
                <a:cubicBezTo>
                  <a:pt x="47" y="58"/>
                  <a:pt x="47" y="58"/>
                  <a:pt x="47" y="58"/>
                </a:cubicBezTo>
                <a:cubicBezTo>
                  <a:pt x="48" y="58"/>
                  <a:pt x="47" y="58"/>
                  <a:pt x="47" y="58"/>
                </a:cubicBezTo>
                <a:cubicBezTo>
                  <a:pt x="47" y="58"/>
                  <a:pt x="47" y="58"/>
                  <a:pt x="47" y="58"/>
                </a:cubicBezTo>
                <a:cubicBezTo>
                  <a:pt x="47" y="58"/>
                  <a:pt x="48" y="58"/>
                  <a:pt x="48" y="58"/>
                </a:cubicBezTo>
                <a:cubicBezTo>
                  <a:pt x="48" y="58"/>
                  <a:pt x="47" y="58"/>
                  <a:pt x="47" y="58"/>
                </a:cubicBezTo>
                <a:cubicBezTo>
                  <a:pt x="47" y="58"/>
                  <a:pt x="48" y="58"/>
                  <a:pt x="48" y="58"/>
                </a:cubicBezTo>
                <a:cubicBezTo>
                  <a:pt x="48" y="58"/>
                  <a:pt x="48" y="58"/>
                  <a:pt x="48" y="58"/>
                </a:cubicBezTo>
                <a:cubicBezTo>
                  <a:pt x="47" y="58"/>
                  <a:pt x="46" y="59"/>
                  <a:pt x="46" y="59"/>
                </a:cubicBezTo>
                <a:cubicBezTo>
                  <a:pt x="46" y="59"/>
                  <a:pt x="46" y="59"/>
                  <a:pt x="46" y="59"/>
                </a:cubicBezTo>
                <a:cubicBezTo>
                  <a:pt x="47" y="58"/>
                  <a:pt x="45" y="59"/>
                  <a:pt x="46" y="59"/>
                </a:cubicBezTo>
                <a:cubicBezTo>
                  <a:pt x="47" y="59"/>
                  <a:pt x="47" y="59"/>
                  <a:pt x="47" y="59"/>
                </a:cubicBezTo>
                <a:cubicBezTo>
                  <a:pt x="46" y="59"/>
                  <a:pt x="47" y="59"/>
                  <a:pt x="46" y="59"/>
                </a:cubicBezTo>
                <a:cubicBezTo>
                  <a:pt x="46" y="59"/>
                  <a:pt x="46" y="59"/>
                  <a:pt x="46" y="59"/>
                </a:cubicBezTo>
                <a:cubicBezTo>
                  <a:pt x="46" y="59"/>
                  <a:pt x="46" y="59"/>
                  <a:pt x="47" y="59"/>
                </a:cubicBezTo>
                <a:cubicBezTo>
                  <a:pt x="47" y="59"/>
                  <a:pt x="47" y="59"/>
                  <a:pt x="47" y="59"/>
                </a:cubicBezTo>
                <a:cubicBezTo>
                  <a:pt x="47" y="59"/>
                  <a:pt x="47" y="59"/>
                  <a:pt x="47" y="59"/>
                </a:cubicBezTo>
                <a:cubicBezTo>
                  <a:pt x="47" y="59"/>
                  <a:pt x="47" y="59"/>
                  <a:pt x="47" y="59"/>
                </a:cubicBezTo>
                <a:cubicBezTo>
                  <a:pt x="47" y="59"/>
                  <a:pt x="47" y="59"/>
                  <a:pt x="47" y="59"/>
                </a:cubicBezTo>
                <a:cubicBezTo>
                  <a:pt x="47" y="59"/>
                  <a:pt x="47" y="59"/>
                  <a:pt x="46" y="59"/>
                </a:cubicBezTo>
                <a:cubicBezTo>
                  <a:pt x="47" y="59"/>
                  <a:pt x="47" y="59"/>
                  <a:pt x="47" y="59"/>
                </a:cubicBezTo>
                <a:cubicBezTo>
                  <a:pt x="47" y="59"/>
                  <a:pt x="48" y="59"/>
                  <a:pt x="48" y="59"/>
                </a:cubicBezTo>
                <a:cubicBezTo>
                  <a:pt x="48" y="59"/>
                  <a:pt x="48" y="59"/>
                  <a:pt x="48" y="59"/>
                </a:cubicBezTo>
                <a:cubicBezTo>
                  <a:pt x="48" y="59"/>
                  <a:pt x="48" y="59"/>
                  <a:pt x="48" y="59"/>
                </a:cubicBezTo>
                <a:cubicBezTo>
                  <a:pt x="48" y="59"/>
                  <a:pt x="48" y="59"/>
                  <a:pt x="48" y="59"/>
                </a:cubicBezTo>
                <a:cubicBezTo>
                  <a:pt x="48" y="59"/>
                  <a:pt x="48" y="59"/>
                  <a:pt x="48" y="59"/>
                </a:cubicBezTo>
                <a:cubicBezTo>
                  <a:pt x="48" y="59"/>
                  <a:pt x="48" y="59"/>
                  <a:pt x="47" y="59"/>
                </a:cubicBezTo>
                <a:cubicBezTo>
                  <a:pt x="48" y="59"/>
                  <a:pt x="47" y="60"/>
                  <a:pt x="48" y="59"/>
                </a:cubicBezTo>
                <a:cubicBezTo>
                  <a:pt x="47" y="59"/>
                  <a:pt x="48" y="59"/>
                  <a:pt x="47" y="60"/>
                </a:cubicBezTo>
                <a:cubicBezTo>
                  <a:pt x="47" y="60"/>
                  <a:pt x="47" y="60"/>
                  <a:pt x="47" y="60"/>
                </a:cubicBezTo>
                <a:cubicBezTo>
                  <a:pt x="47" y="60"/>
                  <a:pt x="47" y="60"/>
                  <a:pt x="47" y="60"/>
                </a:cubicBezTo>
                <a:cubicBezTo>
                  <a:pt x="48" y="60"/>
                  <a:pt x="47" y="60"/>
                  <a:pt x="48" y="60"/>
                </a:cubicBezTo>
                <a:cubicBezTo>
                  <a:pt x="47" y="60"/>
                  <a:pt x="47" y="60"/>
                  <a:pt x="47" y="60"/>
                </a:cubicBezTo>
                <a:cubicBezTo>
                  <a:pt x="48" y="60"/>
                  <a:pt x="48" y="60"/>
                  <a:pt x="48" y="60"/>
                </a:cubicBezTo>
                <a:cubicBezTo>
                  <a:pt x="47" y="60"/>
                  <a:pt x="47" y="60"/>
                  <a:pt x="47" y="60"/>
                </a:cubicBezTo>
                <a:cubicBezTo>
                  <a:pt x="47" y="60"/>
                  <a:pt x="47" y="60"/>
                  <a:pt x="47" y="60"/>
                </a:cubicBezTo>
                <a:cubicBezTo>
                  <a:pt x="47" y="60"/>
                  <a:pt x="47" y="60"/>
                  <a:pt x="47" y="60"/>
                </a:cubicBezTo>
                <a:cubicBezTo>
                  <a:pt x="48" y="60"/>
                  <a:pt x="48" y="60"/>
                  <a:pt x="48" y="60"/>
                </a:cubicBezTo>
                <a:cubicBezTo>
                  <a:pt x="47" y="60"/>
                  <a:pt x="48" y="60"/>
                  <a:pt x="48" y="60"/>
                </a:cubicBezTo>
                <a:cubicBezTo>
                  <a:pt x="48" y="60"/>
                  <a:pt x="48" y="60"/>
                  <a:pt x="48" y="60"/>
                </a:cubicBezTo>
                <a:cubicBezTo>
                  <a:pt x="48" y="60"/>
                  <a:pt x="49" y="60"/>
                  <a:pt x="48" y="60"/>
                </a:cubicBezTo>
                <a:cubicBezTo>
                  <a:pt x="48" y="60"/>
                  <a:pt x="48" y="60"/>
                  <a:pt x="48" y="60"/>
                </a:cubicBezTo>
                <a:cubicBezTo>
                  <a:pt x="48" y="60"/>
                  <a:pt x="48" y="60"/>
                  <a:pt x="48" y="60"/>
                </a:cubicBezTo>
                <a:cubicBezTo>
                  <a:pt x="48" y="60"/>
                  <a:pt x="48" y="60"/>
                  <a:pt x="48" y="60"/>
                </a:cubicBezTo>
                <a:cubicBezTo>
                  <a:pt x="48" y="60"/>
                  <a:pt x="48" y="60"/>
                  <a:pt x="48" y="60"/>
                </a:cubicBezTo>
                <a:cubicBezTo>
                  <a:pt x="48" y="60"/>
                  <a:pt x="48" y="60"/>
                  <a:pt x="48" y="60"/>
                </a:cubicBezTo>
                <a:cubicBezTo>
                  <a:pt x="48" y="60"/>
                  <a:pt x="48" y="60"/>
                  <a:pt x="48" y="60"/>
                </a:cubicBezTo>
                <a:cubicBezTo>
                  <a:pt x="48" y="60"/>
                  <a:pt x="48" y="60"/>
                  <a:pt x="48" y="60"/>
                </a:cubicBezTo>
                <a:cubicBezTo>
                  <a:pt x="48" y="60"/>
                  <a:pt x="48" y="60"/>
                  <a:pt x="48" y="60"/>
                </a:cubicBezTo>
                <a:cubicBezTo>
                  <a:pt x="47" y="60"/>
                  <a:pt x="49" y="60"/>
                  <a:pt x="48" y="60"/>
                </a:cubicBezTo>
                <a:cubicBezTo>
                  <a:pt x="48" y="60"/>
                  <a:pt x="48" y="60"/>
                  <a:pt x="48" y="60"/>
                </a:cubicBezTo>
                <a:cubicBezTo>
                  <a:pt x="48" y="60"/>
                  <a:pt x="48" y="61"/>
                  <a:pt x="48" y="60"/>
                </a:cubicBezTo>
                <a:cubicBezTo>
                  <a:pt x="48" y="60"/>
                  <a:pt x="48" y="60"/>
                  <a:pt x="48" y="60"/>
                </a:cubicBezTo>
                <a:cubicBezTo>
                  <a:pt x="49" y="60"/>
                  <a:pt x="49" y="60"/>
                  <a:pt x="49" y="60"/>
                </a:cubicBezTo>
                <a:cubicBezTo>
                  <a:pt x="49" y="60"/>
                  <a:pt x="49" y="60"/>
                  <a:pt x="49" y="60"/>
                </a:cubicBezTo>
                <a:cubicBezTo>
                  <a:pt x="49" y="60"/>
                  <a:pt x="50" y="60"/>
                  <a:pt x="49" y="60"/>
                </a:cubicBezTo>
                <a:cubicBezTo>
                  <a:pt x="49" y="60"/>
                  <a:pt x="49" y="61"/>
                  <a:pt x="49" y="61"/>
                </a:cubicBezTo>
                <a:cubicBezTo>
                  <a:pt x="49" y="61"/>
                  <a:pt x="49" y="61"/>
                  <a:pt x="49" y="61"/>
                </a:cubicBezTo>
                <a:cubicBezTo>
                  <a:pt x="49" y="61"/>
                  <a:pt x="49" y="61"/>
                  <a:pt x="49" y="61"/>
                </a:cubicBezTo>
                <a:cubicBezTo>
                  <a:pt x="48" y="61"/>
                  <a:pt x="49" y="61"/>
                  <a:pt x="49" y="61"/>
                </a:cubicBezTo>
                <a:cubicBezTo>
                  <a:pt x="49" y="61"/>
                  <a:pt x="49" y="61"/>
                  <a:pt x="49" y="61"/>
                </a:cubicBezTo>
                <a:cubicBezTo>
                  <a:pt x="49" y="61"/>
                  <a:pt x="49" y="61"/>
                  <a:pt x="49" y="61"/>
                </a:cubicBezTo>
                <a:cubicBezTo>
                  <a:pt x="49" y="61"/>
                  <a:pt x="49" y="61"/>
                  <a:pt x="49" y="61"/>
                </a:cubicBezTo>
                <a:cubicBezTo>
                  <a:pt x="49" y="61"/>
                  <a:pt x="49" y="61"/>
                  <a:pt x="49" y="61"/>
                </a:cubicBezTo>
                <a:cubicBezTo>
                  <a:pt x="49" y="61"/>
                  <a:pt x="49" y="61"/>
                  <a:pt x="49" y="61"/>
                </a:cubicBezTo>
                <a:cubicBezTo>
                  <a:pt x="49" y="61"/>
                  <a:pt x="48" y="61"/>
                  <a:pt x="48" y="62"/>
                </a:cubicBezTo>
                <a:cubicBezTo>
                  <a:pt x="48" y="61"/>
                  <a:pt x="48" y="61"/>
                  <a:pt x="48" y="61"/>
                </a:cubicBezTo>
                <a:cubicBezTo>
                  <a:pt x="48" y="62"/>
                  <a:pt x="48" y="62"/>
                  <a:pt x="48" y="62"/>
                </a:cubicBezTo>
                <a:cubicBezTo>
                  <a:pt x="48" y="62"/>
                  <a:pt x="48" y="62"/>
                  <a:pt x="49" y="61"/>
                </a:cubicBezTo>
                <a:cubicBezTo>
                  <a:pt x="49" y="61"/>
                  <a:pt x="49" y="61"/>
                  <a:pt x="49" y="61"/>
                </a:cubicBezTo>
                <a:cubicBezTo>
                  <a:pt x="49" y="61"/>
                  <a:pt x="49" y="61"/>
                  <a:pt x="49" y="61"/>
                </a:cubicBezTo>
                <a:cubicBezTo>
                  <a:pt x="49" y="61"/>
                  <a:pt x="49" y="61"/>
                  <a:pt x="49" y="61"/>
                </a:cubicBezTo>
                <a:cubicBezTo>
                  <a:pt x="49" y="61"/>
                  <a:pt x="49" y="61"/>
                  <a:pt x="49" y="61"/>
                </a:cubicBezTo>
                <a:cubicBezTo>
                  <a:pt x="49" y="61"/>
                  <a:pt x="49" y="61"/>
                  <a:pt x="49" y="61"/>
                </a:cubicBezTo>
                <a:cubicBezTo>
                  <a:pt x="49" y="61"/>
                  <a:pt x="49" y="61"/>
                  <a:pt x="49" y="61"/>
                </a:cubicBezTo>
                <a:cubicBezTo>
                  <a:pt x="49" y="61"/>
                  <a:pt x="49" y="61"/>
                  <a:pt x="48" y="62"/>
                </a:cubicBezTo>
                <a:cubicBezTo>
                  <a:pt x="49" y="61"/>
                  <a:pt x="48" y="62"/>
                  <a:pt x="49" y="61"/>
                </a:cubicBezTo>
                <a:cubicBezTo>
                  <a:pt x="49" y="62"/>
                  <a:pt x="49" y="61"/>
                  <a:pt x="49" y="62"/>
                </a:cubicBezTo>
                <a:cubicBezTo>
                  <a:pt x="49" y="62"/>
                  <a:pt x="48" y="62"/>
                  <a:pt x="48" y="62"/>
                </a:cubicBezTo>
                <a:cubicBezTo>
                  <a:pt x="48" y="62"/>
                  <a:pt x="48" y="62"/>
                  <a:pt x="48" y="62"/>
                </a:cubicBezTo>
                <a:cubicBezTo>
                  <a:pt x="47" y="62"/>
                  <a:pt x="48" y="62"/>
                  <a:pt x="48" y="62"/>
                </a:cubicBezTo>
                <a:cubicBezTo>
                  <a:pt x="48" y="62"/>
                  <a:pt x="48" y="62"/>
                  <a:pt x="47" y="62"/>
                </a:cubicBezTo>
                <a:cubicBezTo>
                  <a:pt x="48" y="62"/>
                  <a:pt x="48" y="62"/>
                  <a:pt x="48" y="62"/>
                </a:cubicBezTo>
                <a:cubicBezTo>
                  <a:pt x="48" y="62"/>
                  <a:pt x="48" y="62"/>
                  <a:pt x="47" y="62"/>
                </a:cubicBezTo>
                <a:cubicBezTo>
                  <a:pt x="47" y="62"/>
                  <a:pt x="47" y="62"/>
                  <a:pt x="47" y="62"/>
                </a:cubicBezTo>
                <a:cubicBezTo>
                  <a:pt x="47" y="62"/>
                  <a:pt x="47" y="62"/>
                  <a:pt x="47" y="62"/>
                </a:cubicBezTo>
                <a:cubicBezTo>
                  <a:pt x="47" y="62"/>
                  <a:pt x="46" y="62"/>
                  <a:pt x="46" y="62"/>
                </a:cubicBezTo>
                <a:cubicBezTo>
                  <a:pt x="47" y="62"/>
                  <a:pt x="46" y="62"/>
                  <a:pt x="47" y="62"/>
                </a:cubicBezTo>
                <a:cubicBezTo>
                  <a:pt x="46" y="62"/>
                  <a:pt x="47" y="62"/>
                  <a:pt x="47" y="62"/>
                </a:cubicBezTo>
                <a:cubicBezTo>
                  <a:pt x="47" y="62"/>
                  <a:pt x="47" y="62"/>
                  <a:pt x="47" y="62"/>
                </a:cubicBezTo>
                <a:cubicBezTo>
                  <a:pt x="47" y="62"/>
                  <a:pt x="47" y="62"/>
                  <a:pt x="47" y="62"/>
                </a:cubicBezTo>
                <a:cubicBezTo>
                  <a:pt x="47" y="62"/>
                  <a:pt x="48" y="62"/>
                  <a:pt x="48" y="61"/>
                </a:cubicBezTo>
                <a:cubicBezTo>
                  <a:pt x="49" y="61"/>
                  <a:pt x="47" y="62"/>
                  <a:pt x="47" y="61"/>
                </a:cubicBezTo>
                <a:cubicBezTo>
                  <a:pt x="47" y="62"/>
                  <a:pt x="48" y="61"/>
                  <a:pt x="48" y="61"/>
                </a:cubicBezTo>
                <a:cubicBezTo>
                  <a:pt x="47" y="61"/>
                  <a:pt x="46" y="62"/>
                  <a:pt x="46" y="62"/>
                </a:cubicBezTo>
                <a:cubicBezTo>
                  <a:pt x="46" y="62"/>
                  <a:pt x="46" y="62"/>
                  <a:pt x="46" y="62"/>
                </a:cubicBezTo>
                <a:cubicBezTo>
                  <a:pt x="45" y="62"/>
                  <a:pt x="45" y="62"/>
                  <a:pt x="45" y="62"/>
                </a:cubicBezTo>
                <a:cubicBezTo>
                  <a:pt x="46" y="62"/>
                  <a:pt x="45" y="62"/>
                  <a:pt x="46" y="62"/>
                </a:cubicBezTo>
                <a:cubicBezTo>
                  <a:pt x="46" y="62"/>
                  <a:pt x="45" y="62"/>
                  <a:pt x="45" y="62"/>
                </a:cubicBezTo>
                <a:cubicBezTo>
                  <a:pt x="46" y="62"/>
                  <a:pt x="46" y="62"/>
                  <a:pt x="46" y="62"/>
                </a:cubicBezTo>
                <a:cubicBezTo>
                  <a:pt x="46" y="62"/>
                  <a:pt x="46" y="62"/>
                  <a:pt x="46" y="61"/>
                </a:cubicBezTo>
                <a:cubicBezTo>
                  <a:pt x="46" y="61"/>
                  <a:pt x="47" y="61"/>
                  <a:pt x="47" y="61"/>
                </a:cubicBezTo>
                <a:cubicBezTo>
                  <a:pt x="47" y="61"/>
                  <a:pt x="45" y="62"/>
                  <a:pt x="45" y="62"/>
                </a:cubicBezTo>
                <a:cubicBezTo>
                  <a:pt x="45" y="62"/>
                  <a:pt x="45" y="62"/>
                  <a:pt x="45" y="62"/>
                </a:cubicBezTo>
                <a:cubicBezTo>
                  <a:pt x="45" y="62"/>
                  <a:pt x="45" y="62"/>
                  <a:pt x="45" y="62"/>
                </a:cubicBezTo>
                <a:cubicBezTo>
                  <a:pt x="45" y="62"/>
                  <a:pt x="45" y="62"/>
                  <a:pt x="45" y="62"/>
                </a:cubicBezTo>
                <a:cubicBezTo>
                  <a:pt x="45" y="62"/>
                  <a:pt x="45" y="62"/>
                  <a:pt x="45" y="62"/>
                </a:cubicBezTo>
                <a:cubicBezTo>
                  <a:pt x="45" y="62"/>
                  <a:pt x="46" y="61"/>
                  <a:pt x="46" y="61"/>
                </a:cubicBezTo>
                <a:cubicBezTo>
                  <a:pt x="47" y="61"/>
                  <a:pt x="47" y="61"/>
                  <a:pt x="47" y="61"/>
                </a:cubicBezTo>
                <a:cubicBezTo>
                  <a:pt x="47" y="61"/>
                  <a:pt x="45" y="62"/>
                  <a:pt x="44" y="62"/>
                </a:cubicBezTo>
                <a:cubicBezTo>
                  <a:pt x="44" y="62"/>
                  <a:pt x="44" y="62"/>
                  <a:pt x="44" y="62"/>
                </a:cubicBezTo>
                <a:cubicBezTo>
                  <a:pt x="45" y="61"/>
                  <a:pt x="44" y="62"/>
                  <a:pt x="44" y="62"/>
                </a:cubicBezTo>
                <a:cubicBezTo>
                  <a:pt x="44" y="62"/>
                  <a:pt x="44" y="62"/>
                  <a:pt x="44" y="62"/>
                </a:cubicBezTo>
                <a:cubicBezTo>
                  <a:pt x="45" y="62"/>
                  <a:pt x="44" y="62"/>
                  <a:pt x="44" y="62"/>
                </a:cubicBezTo>
                <a:cubicBezTo>
                  <a:pt x="44" y="62"/>
                  <a:pt x="45" y="61"/>
                  <a:pt x="46" y="61"/>
                </a:cubicBezTo>
                <a:cubicBezTo>
                  <a:pt x="46" y="61"/>
                  <a:pt x="44" y="61"/>
                  <a:pt x="44" y="62"/>
                </a:cubicBezTo>
                <a:cubicBezTo>
                  <a:pt x="44" y="61"/>
                  <a:pt x="44" y="61"/>
                  <a:pt x="44" y="61"/>
                </a:cubicBezTo>
                <a:cubicBezTo>
                  <a:pt x="44" y="62"/>
                  <a:pt x="44" y="62"/>
                  <a:pt x="43" y="62"/>
                </a:cubicBezTo>
                <a:cubicBezTo>
                  <a:pt x="43" y="62"/>
                  <a:pt x="43" y="62"/>
                  <a:pt x="43" y="62"/>
                </a:cubicBezTo>
                <a:cubicBezTo>
                  <a:pt x="43" y="62"/>
                  <a:pt x="44" y="62"/>
                  <a:pt x="44" y="62"/>
                </a:cubicBezTo>
                <a:cubicBezTo>
                  <a:pt x="44" y="61"/>
                  <a:pt x="44" y="61"/>
                  <a:pt x="44" y="61"/>
                </a:cubicBezTo>
                <a:cubicBezTo>
                  <a:pt x="45" y="61"/>
                  <a:pt x="47" y="61"/>
                  <a:pt x="48" y="60"/>
                </a:cubicBezTo>
                <a:cubicBezTo>
                  <a:pt x="47" y="60"/>
                  <a:pt x="47" y="60"/>
                  <a:pt x="47" y="60"/>
                </a:cubicBezTo>
                <a:cubicBezTo>
                  <a:pt x="47" y="60"/>
                  <a:pt x="47" y="60"/>
                  <a:pt x="47" y="60"/>
                </a:cubicBezTo>
                <a:cubicBezTo>
                  <a:pt x="47" y="60"/>
                  <a:pt x="45" y="61"/>
                  <a:pt x="44" y="61"/>
                </a:cubicBezTo>
                <a:cubicBezTo>
                  <a:pt x="44" y="61"/>
                  <a:pt x="46" y="61"/>
                  <a:pt x="46" y="61"/>
                </a:cubicBezTo>
                <a:cubicBezTo>
                  <a:pt x="46" y="61"/>
                  <a:pt x="44" y="61"/>
                  <a:pt x="44" y="61"/>
                </a:cubicBezTo>
                <a:cubicBezTo>
                  <a:pt x="44" y="61"/>
                  <a:pt x="44" y="61"/>
                  <a:pt x="44" y="61"/>
                </a:cubicBezTo>
                <a:cubicBezTo>
                  <a:pt x="44" y="61"/>
                  <a:pt x="44" y="61"/>
                  <a:pt x="44" y="61"/>
                </a:cubicBezTo>
                <a:cubicBezTo>
                  <a:pt x="44" y="61"/>
                  <a:pt x="45" y="61"/>
                  <a:pt x="45" y="61"/>
                </a:cubicBezTo>
                <a:cubicBezTo>
                  <a:pt x="44" y="61"/>
                  <a:pt x="44" y="61"/>
                  <a:pt x="44" y="61"/>
                </a:cubicBezTo>
                <a:cubicBezTo>
                  <a:pt x="44" y="61"/>
                  <a:pt x="45" y="61"/>
                  <a:pt x="45" y="61"/>
                </a:cubicBezTo>
                <a:cubicBezTo>
                  <a:pt x="45" y="61"/>
                  <a:pt x="44" y="61"/>
                  <a:pt x="44" y="61"/>
                </a:cubicBezTo>
                <a:cubicBezTo>
                  <a:pt x="45" y="61"/>
                  <a:pt x="44" y="61"/>
                  <a:pt x="45" y="61"/>
                </a:cubicBezTo>
                <a:cubicBezTo>
                  <a:pt x="45" y="61"/>
                  <a:pt x="44" y="61"/>
                  <a:pt x="44" y="61"/>
                </a:cubicBezTo>
                <a:cubicBezTo>
                  <a:pt x="44" y="61"/>
                  <a:pt x="44" y="61"/>
                  <a:pt x="44" y="61"/>
                </a:cubicBezTo>
                <a:cubicBezTo>
                  <a:pt x="44" y="61"/>
                  <a:pt x="46" y="60"/>
                  <a:pt x="47" y="60"/>
                </a:cubicBezTo>
                <a:cubicBezTo>
                  <a:pt x="44" y="61"/>
                  <a:pt x="44" y="61"/>
                  <a:pt x="44" y="61"/>
                </a:cubicBezTo>
                <a:cubicBezTo>
                  <a:pt x="44" y="61"/>
                  <a:pt x="45" y="60"/>
                  <a:pt x="45" y="60"/>
                </a:cubicBezTo>
                <a:cubicBezTo>
                  <a:pt x="44" y="61"/>
                  <a:pt x="44" y="61"/>
                  <a:pt x="44" y="61"/>
                </a:cubicBezTo>
                <a:cubicBezTo>
                  <a:pt x="44" y="61"/>
                  <a:pt x="44" y="61"/>
                  <a:pt x="44" y="61"/>
                </a:cubicBezTo>
                <a:cubicBezTo>
                  <a:pt x="45" y="60"/>
                  <a:pt x="45" y="60"/>
                  <a:pt x="44" y="60"/>
                </a:cubicBezTo>
                <a:cubicBezTo>
                  <a:pt x="45" y="60"/>
                  <a:pt x="45" y="60"/>
                  <a:pt x="45" y="60"/>
                </a:cubicBezTo>
                <a:cubicBezTo>
                  <a:pt x="45" y="60"/>
                  <a:pt x="43" y="61"/>
                  <a:pt x="44" y="60"/>
                </a:cubicBezTo>
                <a:cubicBezTo>
                  <a:pt x="44" y="61"/>
                  <a:pt x="44" y="60"/>
                  <a:pt x="45" y="60"/>
                </a:cubicBezTo>
                <a:cubicBezTo>
                  <a:pt x="44" y="60"/>
                  <a:pt x="45" y="60"/>
                  <a:pt x="44" y="61"/>
                </a:cubicBezTo>
                <a:cubicBezTo>
                  <a:pt x="44" y="60"/>
                  <a:pt x="44" y="60"/>
                  <a:pt x="44" y="60"/>
                </a:cubicBezTo>
                <a:cubicBezTo>
                  <a:pt x="44" y="60"/>
                  <a:pt x="44" y="60"/>
                  <a:pt x="44" y="60"/>
                </a:cubicBezTo>
                <a:cubicBezTo>
                  <a:pt x="44" y="60"/>
                  <a:pt x="44" y="60"/>
                  <a:pt x="44" y="60"/>
                </a:cubicBezTo>
                <a:cubicBezTo>
                  <a:pt x="44" y="60"/>
                  <a:pt x="45" y="60"/>
                  <a:pt x="44" y="60"/>
                </a:cubicBezTo>
                <a:cubicBezTo>
                  <a:pt x="45" y="60"/>
                  <a:pt x="45" y="60"/>
                  <a:pt x="46" y="60"/>
                </a:cubicBezTo>
                <a:cubicBezTo>
                  <a:pt x="45" y="60"/>
                  <a:pt x="44" y="60"/>
                  <a:pt x="44" y="60"/>
                </a:cubicBezTo>
                <a:cubicBezTo>
                  <a:pt x="44" y="60"/>
                  <a:pt x="44" y="60"/>
                  <a:pt x="44" y="60"/>
                </a:cubicBezTo>
                <a:cubicBezTo>
                  <a:pt x="44" y="60"/>
                  <a:pt x="44" y="60"/>
                  <a:pt x="44" y="60"/>
                </a:cubicBezTo>
                <a:cubicBezTo>
                  <a:pt x="44" y="60"/>
                  <a:pt x="44" y="60"/>
                  <a:pt x="44" y="60"/>
                </a:cubicBezTo>
                <a:cubicBezTo>
                  <a:pt x="44" y="60"/>
                  <a:pt x="44" y="60"/>
                  <a:pt x="44" y="60"/>
                </a:cubicBezTo>
                <a:cubicBezTo>
                  <a:pt x="44" y="60"/>
                  <a:pt x="44" y="60"/>
                  <a:pt x="44" y="60"/>
                </a:cubicBezTo>
                <a:cubicBezTo>
                  <a:pt x="44" y="60"/>
                  <a:pt x="44" y="60"/>
                  <a:pt x="44" y="60"/>
                </a:cubicBezTo>
                <a:cubicBezTo>
                  <a:pt x="45" y="60"/>
                  <a:pt x="45" y="60"/>
                  <a:pt x="45" y="60"/>
                </a:cubicBezTo>
                <a:cubicBezTo>
                  <a:pt x="45" y="60"/>
                  <a:pt x="45" y="60"/>
                  <a:pt x="45" y="60"/>
                </a:cubicBezTo>
                <a:cubicBezTo>
                  <a:pt x="45" y="60"/>
                  <a:pt x="46" y="59"/>
                  <a:pt x="46" y="59"/>
                </a:cubicBezTo>
                <a:cubicBezTo>
                  <a:pt x="46" y="59"/>
                  <a:pt x="46" y="59"/>
                  <a:pt x="46" y="59"/>
                </a:cubicBezTo>
                <a:cubicBezTo>
                  <a:pt x="46" y="59"/>
                  <a:pt x="46" y="59"/>
                  <a:pt x="46" y="59"/>
                </a:cubicBezTo>
                <a:cubicBezTo>
                  <a:pt x="46" y="59"/>
                  <a:pt x="46" y="59"/>
                  <a:pt x="46" y="59"/>
                </a:cubicBezTo>
                <a:cubicBezTo>
                  <a:pt x="46" y="59"/>
                  <a:pt x="46" y="59"/>
                  <a:pt x="46" y="60"/>
                </a:cubicBezTo>
                <a:cubicBezTo>
                  <a:pt x="45" y="60"/>
                  <a:pt x="45" y="60"/>
                  <a:pt x="44" y="60"/>
                </a:cubicBezTo>
                <a:cubicBezTo>
                  <a:pt x="44" y="60"/>
                  <a:pt x="44" y="60"/>
                  <a:pt x="44" y="60"/>
                </a:cubicBezTo>
                <a:cubicBezTo>
                  <a:pt x="44" y="60"/>
                  <a:pt x="44" y="60"/>
                  <a:pt x="43" y="60"/>
                </a:cubicBezTo>
                <a:cubicBezTo>
                  <a:pt x="44" y="60"/>
                  <a:pt x="44" y="60"/>
                  <a:pt x="44" y="60"/>
                </a:cubicBezTo>
                <a:cubicBezTo>
                  <a:pt x="43" y="60"/>
                  <a:pt x="45" y="59"/>
                  <a:pt x="44" y="60"/>
                </a:cubicBezTo>
                <a:cubicBezTo>
                  <a:pt x="44" y="60"/>
                  <a:pt x="44" y="60"/>
                  <a:pt x="43" y="60"/>
                </a:cubicBezTo>
                <a:cubicBezTo>
                  <a:pt x="43" y="60"/>
                  <a:pt x="44" y="60"/>
                  <a:pt x="44" y="60"/>
                </a:cubicBezTo>
                <a:cubicBezTo>
                  <a:pt x="43" y="60"/>
                  <a:pt x="43" y="60"/>
                  <a:pt x="43" y="60"/>
                </a:cubicBezTo>
                <a:cubicBezTo>
                  <a:pt x="43" y="60"/>
                  <a:pt x="43" y="60"/>
                  <a:pt x="44" y="60"/>
                </a:cubicBezTo>
                <a:cubicBezTo>
                  <a:pt x="43" y="60"/>
                  <a:pt x="43" y="60"/>
                  <a:pt x="43" y="60"/>
                </a:cubicBezTo>
                <a:cubicBezTo>
                  <a:pt x="43" y="60"/>
                  <a:pt x="42" y="60"/>
                  <a:pt x="42" y="60"/>
                </a:cubicBezTo>
                <a:cubicBezTo>
                  <a:pt x="43" y="60"/>
                  <a:pt x="43" y="60"/>
                  <a:pt x="43" y="60"/>
                </a:cubicBezTo>
                <a:cubicBezTo>
                  <a:pt x="43" y="60"/>
                  <a:pt x="43" y="60"/>
                  <a:pt x="42" y="60"/>
                </a:cubicBezTo>
                <a:cubicBezTo>
                  <a:pt x="43" y="60"/>
                  <a:pt x="43" y="60"/>
                  <a:pt x="43" y="60"/>
                </a:cubicBezTo>
                <a:cubicBezTo>
                  <a:pt x="43" y="60"/>
                  <a:pt x="43" y="60"/>
                  <a:pt x="43" y="59"/>
                </a:cubicBezTo>
                <a:cubicBezTo>
                  <a:pt x="43" y="60"/>
                  <a:pt x="43" y="60"/>
                  <a:pt x="43" y="59"/>
                </a:cubicBezTo>
                <a:cubicBezTo>
                  <a:pt x="43" y="60"/>
                  <a:pt x="42" y="60"/>
                  <a:pt x="42" y="60"/>
                </a:cubicBezTo>
                <a:cubicBezTo>
                  <a:pt x="42" y="60"/>
                  <a:pt x="42" y="60"/>
                  <a:pt x="43" y="60"/>
                </a:cubicBezTo>
                <a:cubicBezTo>
                  <a:pt x="43" y="60"/>
                  <a:pt x="43" y="60"/>
                  <a:pt x="43" y="60"/>
                </a:cubicBezTo>
                <a:cubicBezTo>
                  <a:pt x="44" y="59"/>
                  <a:pt x="42" y="60"/>
                  <a:pt x="43" y="59"/>
                </a:cubicBezTo>
                <a:cubicBezTo>
                  <a:pt x="43" y="59"/>
                  <a:pt x="44" y="59"/>
                  <a:pt x="44" y="59"/>
                </a:cubicBezTo>
                <a:cubicBezTo>
                  <a:pt x="44" y="59"/>
                  <a:pt x="44" y="59"/>
                  <a:pt x="44" y="59"/>
                </a:cubicBezTo>
                <a:cubicBezTo>
                  <a:pt x="44" y="59"/>
                  <a:pt x="44" y="59"/>
                  <a:pt x="44" y="59"/>
                </a:cubicBezTo>
                <a:cubicBezTo>
                  <a:pt x="44" y="59"/>
                  <a:pt x="43" y="59"/>
                  <a:pt x="43" y="59"/>
                </a:cubicBezTo>
                <a:cubicBezTo>
                  <a:pt x="43" y="59"/>
                  <a:pt x="43" y="59"/>
                  <a:pt x="43" y="59"/>
                </a:cubicBezTo>
                <a:cubicBezTo>
                  <a:pt x="43" y="59"/>
                  <a:pt x="43" y="59"/>
                  <a:pt x="43" y="59"/>
                </a:cubicBezTo>
                <a:cubicBezTo>
                  <a:pt x="43" y="59"/>
                  <a:pt x="43" y="59"/>
                  <a:pt x="43" y="59"/>
                </a:cubicBezTo>
                <a:cubicBezTo>
                  <a:pt x="43" y="59"/>
                  <a:pt x="43" y="59"/>
                  <a:pt x="43" y="59"/>
                </a:cubicBezTo>
                <a:cubicBezTo>
                  <a:pt x="43" y="59"/>
                  <a:pt x="43" y="59"/>
                  <a:pt x="43" y="59"/>
                </a:cubicBezTo>
                <a:cubicBezTo>
                  <a:pt x="44" y="59"/>
                  <a:pt x="42" y="60"/>
                  <a:pt x="43" y="59"/>
                </a:cubicBezTo>
                <a:cubicBezTo>
                  <a:pt x="43" y="59"/>
                  <a:pt x="43" y="59"/>
                  <a:pt x="43" y="59"/>
                </a:cubicBezTo>
                <a:cubicBezTo>
                  <a:pt x="43" y="59"/>
                  <a:pt x="43" y="59"/>
                  <a:pt x="43" y="59"/>
                </a:cubicBezTo>
                <a:cubicBezTo>
                  <a:pt x="42" y="60"/>
                  <a:pt x="43" y="59"/>
                  <a:pt x="42" y="60"/>
                </a:cubicBezTo>
                <a:cubicBezTo>
                  <a:pt x="42" y="59"/>
                  <a:pt x="42" y="59"/>
                  <a:pt x="42" y="59"/>
                </a:cubicBezTo>
                <a:cubicBezTo>
                  <a:pt x="43" y="59"/>
                  <a:pt x="43" y="59"/>
                  <a:pt x="43" y="59"/>
                </a:cubicBezTo>
                <a:cubicBezTo>
                  <a:pt x="43" y="59"/>
                  <a:pt x="43" y="59"/>
                  <a:pt x="43" y="59"/>
                </a:cubicBezTo>
                <a:close/>
                <a:moveTo>
                  <a:pt x="43" y="59"/>
                </a:moveTo>
                <a:cubicBezTo>
                  <a:pt x="43" y="60"/>
                  <a:pt x="43" y="60"/>
                  <a:pt x="43" y="59"/>
                </a:cubicBezTo>
                <a:cubicBezTo>
                  <a:pt x="43" y="59"/>
                  <a:pt x="44" y="59"/>
                  <a:pt x="43" y="59"/>
                </a:cubicBezTo>
                <a:close/>
                <a:moveTo>
                  <a:pt x="45" y="60"/>
                </a:moveTo>
                <a:cubicBezTo>
                  <a:pt x="45" y="60"/>
                  <a:pt x="45" y="60"/>
                  <a:pt x="45" y="60"/>
                </a:cubicBezTo>
                <a:cubicBezTo>
                  <a:pt x="45" y="60"/>
                  <a:pt x="45" y="60"/>
                  <a:pt x="45" y="60"/>
                </a:cubicBezTo>
                <a:close/>
                <a:moveTo>
                  <a:pt x="49" y="61"/>
                </a:moveTo>
                <a:cubicBezTo>
                  <a:pt x="49" y="61"/>
                  <a:pt x="49" y="61"/>
                  <a:pt x="49" y="61"/>
                </a:cubicBezTo>
                <a:cubicBezTo>
                  <a:pt x="49" y="61"/>
                  <a:pt x="49" y="61"/>
                  <a:pt x="49" y="61"/>
                </a:cubicBezTo>
                <a:close/>
                <a:moveTo>
                  <a:pt x="49" y="61"/>
                </a:moveTo>
                <a:cubicBezTo>
                  <a:pt x="49" y="61"/>
                  <a:pt x="49" y="61"/>
                  <a:pt x="49" y="61"/>
                </a:cubicBezTo>
                <a:cubicBezTo>
                  <a:pt x="49" y="61"/>
                  <a:pt x="49" y="61"/>
                  <a:pt x="49" y="61"/>
                </a:cubicBezTo>
                <a:cubicBezTo>
                  <a:pt x="48" y="61"/>
                  <a:pt x="49" y="61"/>
                  <a:pt x="49" y="61"/>
                </a:cubicBezTo>
                <a:close/>
                <a:moveTo>
                  <a:pt x="46" y="56"/>
                </a:moveTo>
                <a:cubicBezTo>
                  <a:pt x="46" y="56"/>
                  <a:pt x="46" y="56"/>
                  <a:pt x="46" y="56"/>
                </a:cubicBezTo>
                <a:cubicBezTo>
                  <a:pt x="46" y="56"/>
                  <a:pt x="46" y="56"/>
                  <a:pt x="46" y="56"/>
                </a:cubicBezTo>
                <a:close/>
                <a:moveTo>
                  <a:pt x="44" y="60"/>
                </a:moveTo>
                <a:cubicBezTo>
                  <a:pt x="44" y="60"/>
                  <a:pt x="44" y="60"/>
                  <a:pt x="44" y="60"/>
                </a:cubicBezTo>
                <a:cubicBezTo>
                  <a:pt x="44" y="60"/>
                  <a:pt x="44" y="60"/>
                  <a:pt x="44" y="60"/>
                </a:cubicBezTo>
                <a:close/>
                <a:moveTo>
                  <a:pt x="42" y="59"/>
                </a:moveTo>
                <a:cubicBezTo>
                  <a:pt x="42" y="59"/>
                  <a:pt x="42" y="59"/>
                  <a:pt x="42" y="59"/>
                </a:cubicBezTo>
                <a:cubicBezTo>
                  <a:pt x="42" y="59"/>
                  <a:pt x="42" y="59"/>
                  <a:pt x="42" y="59"/>
                </a:cubicBezTo>
                <a:close/>
                <a:moveTo>
                  <a:pt x="44" y="62"/>
                </a:moveTo>
                <a:cubicBezTo>
                  <a:pt x="44" y="62"/>
                  <a:pt x="45" y="62"/>
                  <a:pt x="45" y="62"/>
                </a:cubicBezTo>
                <a:cubicBezTo>
                  <a:pt x="44" y="62"/>
                  <a:pt x="44" y="62"/>
                  <a:pt x="44" y="62"/>
                </a:cubicBezTo>
                <a:close/>
                <a:moveTo>
                  <a:pt x="49" y="61"/>
                </a:moveTo>
                <a:cubicBezTo>
                  <a:pt x="49" y="61"/>
                  <a:pt x="49" y="61"/>
                  <a:pt x="49" y="61"/>
                </a:cubicBezTo>
                <a:cubicBezTo>
                  <a:pt x="49" y="61"/>
                  <a:pt x="49" y="61"/>
                  <a:pt x="49" y="61"/>
                </a:cubicBezTo>
                <a:cubicBezTo>
                  <a:pt x="49" y="61"/>
                  <a:pt x="49" y="61"/>
                  <a:pt x="49" y="61"/>
                </a:cubicBezTo>
                <a:close/>
                <a:moveTo>
                  <a:pt x="47" y="63"/>
                </a:moveTo>
                <a:cubicBezTo>
                  <a:pt x="47" y="63"/>
                  <a:pt x="47" y="63"/>
                  <a:pt x="47" y="63"/>
                </a:cubicBezTo>
                <a:cubicBezTo>
                  <a:pt x="47" y="62"/>
                  <a:pt x="47" y="62"/>
                  <a:pt x="47" y="62"/>
                </a:cubicBezTo>
                <a:cubicBezTo>
                  <a:pt x="47" y="62"/>
                  <a:pt x="47" y="62"/>
                  <a:pt x="47" y="63"/>
                </a:cubicBezTo>
                <a:close/>
                <a:moveTo>
                  <a:pt x="48" y="62"/>
                </a:moveTo>
                <a:cubicBezTo>
                  <a:pt x="48" y="62"/>
                  <a:pt x="48" y="62"/>
                  <a:pt x="48" y="62"/>
                </a:cubicBezTo>
                <a:cubicBezTo>
                  <a:pt x="48" y="62"/>
                  <a:pt x="48" y="62"/>
                  <a:pt x="48" y="62"/>
                </a:cubicBezTo>
                <a:cubicBezTo>
                  <a:pt x="48" y="62"/>
                  <a:pt x="48" y="62"/>
                  <a:pt x="48" y="62"/>
                </a:cubicBezTo>
                <a:close/>
                <a:moveTo>
                  <a:pt x="48" y="62"/>
                </a:moveTo>
                <a:cubicBezTo>
                  <a:pt x="48" y="62"/>
                  <a:pt x="48" y="62"/>
                  <a:pt x="48" y="62"/>
                </a:cubicBezTo>
                <a:cubicBezTo>
                  <a:pt x="48" y="62"/>
                  <a:pt x="48" y="62"/>
                  <a:pt x="48" y="62"/>
                </a:cubicBezTo>
                <a:close/>
                <a:moveTo>
                  <a:pt x="49" y="61"/>
                </a:moveTo>
                <a:cubicBezTo>
                  <a:pt x="49" y="61"/>
                  <a:pt x="49" y="61"/>
                  <a:pt x="49" y="61"/>
                </a:cubicBezTo>
                <a:cubicBezTo>
                  <a:pt x="50" y="61"/>
                  <a:pt x="49" y="61"/>
                  <a:pt x="49" y="61"/>
                </a:cubicBezTo>
                <a:close/>
                <a:moveTo>
                  <a:pt x="47" y="62"/>
                </a:moveTo>
                <a:cubicBezTo>
                  <a:pt x="47" y="62"/>
                  <a:pt x="47" y="62"/>
                  <a:pt x="47" y="62"/>
                </a:cubicBezTo>
                <a:cubicBezTo>
                  <a:pt x="47" y="62"/>
                  <a:pt x="47" y="62"/>
                  <a:pt x="47" y="62"/>
                </a:cubicBezTo>
                <a:close/>
                <a:moveTo>
                  <a:pt x="47" y="62"/>
                </a:moveTo>
                <a:cubicBezTo>
                  <a:pt x="47" y="62"/>
                  <a:pt x="47" y="62"/>
                  <a:pt x="47" y="62"/>
                </a:cubicBezTo>
                <a:cubicBezTo>
                  <a:pt x="47" y="62"/>
                  <a:pt x="47" y="62"/>
                  <a:pt x="47" y="62"/>
                </a:cubicBezTo>
                <a:cubicBezTo>
                  <a:pt x="47" y="62"/>
                  <a:pt x="47" y="62"/>
                  <a:pt x="47" y="62"/>
                </a:cubicBezTo>
                <a:close/>
                <a:moveTo>
                  <a:pt x="47" y="62"/>
                </a:moveTo>
                <a:cubicBezTo>
                  <a:pt x="47" y="62"/>
                  <a:pt x="47" y="62"/>
                  <a:pt x="47" y="62"/>
                </a:cubicBezTo>
                <a:cubicBezTo>
                  <a:pt x="47" y="62"/>
                  <a:pt x="47" y="62"/>
                  <a:pt x="47" y="62"/>
                </a:cubicBezTo>
                <a:close/>
                <a:moveTo>
                  <a:pt x="46" y="62"/>
                </a:moveTo>
                <a:cubicBezTo>
                  <a:pt x="47" y="62"/>
                  <a:pt x="47" y="62"/>
                  <a:pt x="47" y="62"/>
                </a:cubicBezTo>
                <a:cubicBezTo>
                  <a:pt x="47" y="62"/>
                  <a:pt x="47" y="62"/>
                  <a:pt x="47" y="62"/>
                </a:cubicBezTo>
                <a:lnTo>
                  <a:pt x="46" y="62"/>
                </a:lnTo>
                <a:close/>
                <a:moveTo>
                  <a:pt x="47" y="62"/>
                </a:moveTo>
                <a:cubicBezTo>
                  <a:pt x="47" y="62"/>
                  <a:pt x="47" y="62"/>
                  <a:pt x="47" y="62"/>
                </a:cubicBezTo>
                <a:cubicBezTo>
                  <a:pt x="47" y="62"/>
                  <a:pt x="46" y="62"/>
                  <a:pt x="47" y="62"/>
                </a:cubicBezTo>
                <a:cubicBezTo>
                  <a:pt x="47" y="62"/>
                  <a:pt x="47" y="62"/>
                  <a:pt x="47" y="62"/>
                </a:cubicBezTo>
                <a:close/>
                <a:moveTo>
                  <a:pt x="46" y="62"/>
                </a:moveTo>
                <a:cubicBezTo>
                  <a:pt x="46" y="62"/>
                  <a:pt x="46" y="62"/>
                  <a:pt x="46" y="62"/>
                </a:cubicBezTo>
                <a:cubicBezTo>
                  <a:pt x="45" y="62"/>
                  <a:pt x="45" y="62"/>
                  <a:pt x="45" y="62"/>
                </a:cubicBezTo>
                <a:lnTo>
                  <a:pt x="46" y="62"/>
                </a:lnTo>
                <a:close/>
                <a:moveTo>
                  <a:pt x="45" y="62"/>
                </a:moveTo>
                <a:cubicBezTo>
                  <a:pt x="45" y="62"/>
                  <a:pt x="45" y="62"/>
                  <a:pt x="45" y="62"/>
                </a:cubicBezTo>
                <a:cubicBezTo>
                  <a:pt x="45" y="62"/>
                  <a:pt x="45" y="62"/>
                  <a:pt x="45" y="62"/>
                </a:cubicBezTo>
                <a:close/>
                <a:moveTo>
                  <a:pt x="46" y="61"/>
                </a:moveTo>
                <a:cubicBezTo>
                  <a:pt x="46" y="61"/>
                  <a:pt x="46" y="61"/>
                  <a:pt x="46" y="61"/>
                </a:cubicBezTo>
                <a:cubicBezTo>
                  <a:pt x="47" y="61"/>
                  <a:pt x="47" y="61"/>
                  <a:pt x="47" y="61"/>
                </a:cubicBezTo>
                <a:lnTo>
                  <a:pt x="46" y="61"/>
                </a:lnTo>
                <a:close/>
                <a:moveTo>
                  <a:pt x="43" y="62"/>
                </a:moveTo>
                <a:cubicBezTo>
                  <a:pt x="43" y="62"/>
                  <a:pt x="44" y="61"/>
                  <a:pt x="44" y="61"/>
                </a:cubicBezTo>
                <a:cubicBezTo>
                  <a:pt x="44" y="61"/>
                  <a:pt x="44" y="61"/>
                  <a:pt x="44" y="61"/>
                </a:cubicBezTo>
                <a:cubicBezTo>
                  <a:pt x="44" y="61"/>
                  <a:pt x="44" y="61"/>
                  <a:pt x="43" y="62"/>
                </a:cubicBezTo>
                <a:close/>
                <a:moveTo>
                  <a:pt x="44" y="61"/>
                </a:moveTo>
                <a:cubicBezTo>
                  <a:pt x="44" y="61"/>
                  <a:pt x="44" y="61"/>
                  <a:pt x="44" y="61"/>
                </a:cubicBezTo>
                <a:cubicBezTo>
                  <a:pt x="44" y="61"/>
                  <a:pt x="44" y="61"/>
                  <a:pt x="44" y="61"/>
                </a:cubicBezTo>
                <a:close/>
                <a:moveTo>
                  <a:pt x="46" y="54"/>
                </a:moveTo>
                <a:cubicBezTo>
                  <a:pt x="46" y="54"/>
                  <a:pt x="46" y="54"/>
                  <a:pt x="46" y="54"/>
                </a:cubicBezTo>
                <a:cubicBezTo>
                  <a:pt x="46" y="54"/>
                  <a:pt x="46" y="54"/>
                  <a:pt x="46" y="54"/>
                </a:cubicBezTo>
                <a:close/>
                <a:moveTo>
                  <a:pt x="45" y="54"/>
                </a:moveTo>
                <a:cubicBezTo>
                  <a:pt x="46" y="54"/>
                  <a:pt x="46" y="54"/>
                  <a:pt x="46" y="54"/>
                </a:cubicBezTo>
                <a:cubicBezTo>
                  <a:pt x="45" y="54"/>
                  <a:pt x="45" y="54"/>
                  <a:pt x="45" y="54"/>
                </a:cubicBezTo>
                <a:cubicBezTo>
                  <a:pt x="45" y="54"/>
                  <a:pt x="46" y="54"/>
                  <a:pt x="45" y="54"/>
                </a:cubicBezTo>
                <a:close/>
                <a:moveTo>
                  <a:pt x="42" y="60"/>
                </a:moveTo>
                <a:cubicBezTo>
                  <a:pt x="42" y="60"/>
                  <a:pt x="42" y="60"/>
                  <a:pt x="42" y="60"/>
                </a:cubicBezTo>
                <a:cubicBezTo>
                  <a:pt x="42" y="60"/>
                  <a:pt x="42" y="60"/>
                  <a:pt x="42" y="60"/>
                </a:cubicBezTo>
                <a:close/>
                <a:moveTo>
                  <a:pt x="42" y="59"/>
                </a:moveTo>
                <a:cubicBezTo>
                  <a:pt x="42" y="59"/>
                  <a:pt x="42" y="59"/>
                  <a:pt x="42" y="59"/>
                </a:cubicBezTo>
                <a:cubicBezTo>
                  <a:pt x="43" y="59"/>
                  <a:pt x="43" y="59"/>
                  <a:pt x="43" y="59"/>
                </a:cubicBezTo>
                <a:lnTo>
                  <a:pt x="42" y="59"/>
                </a:lnTo>
                <a:close/>
                <a:moveTo>
                  <a:pt x="42" y="59"/>
                </a:moveTo>
                <a:cubicBezTo>
                  <a:pt x="42" y="59"/>
                  <a:pt x="42" y="59"/>
                  <a:pt x="42" y="59"/>
                </a:cubicBezTo>
                <a:cubicBezTo>
                  <a:pt x="42" y="59"/>
                  <a:pt x="42" y="59"/>
                  <a:pt x="42" y="59"/>
                </a:cubicBezTo>
                <a:close/>
                <a:moveTo>
                  <a:pt x="48" y="65"/>
                </a:moveTo>
                <a:cubicBezTo>
                  <a:pt x="48" y="65"/>
                  <a:pt x="48" y="65"/>
                  <a:pt x="48" y="65"/>
                </a:cubicBezTo>
                <a:cubicBezTo>
                  <a:pt x="48" y="65"/>
                  <a:pt x="48" y="65"/>
                  <a:pt x="48" y="65"/>
                </a:cubicBezTo>
                <a:close/>
                <a:moveTo>
                  <a:pt x="47" y="66"/>
                </a:moveTo>
                <a:cubicBezTo>
                  <a:pt x="48" y="66"/>
                  <a:pt x="48" y="66"/>
                  <a:pt x="48" y="66"/>
                </a:cubicBezTo>
                <a:cubicBezTo>
                  <a:pt x="47" y="66"/>
                  <a:pt x="47" y="66"/>
                  <a:pt x="47" y="66"/>
                </a:cubicBezTo>
                <a:close/>
                <a:moveTo>
                  <a:pt x="47" y="66"/>
                </a:moveTo>
                <a:cubicBezTo>
                  <a:pt x="47" y="67"/>
                  <a:pt x="47" y="66"/>
                  <a:pt x="47" y="66"/>
                </a:cubicBezTo>
                <a:cubicBezTo>
                  <a:pt x="47" y="66"/>
                  <a:pt x="47" y="66"/>
                  <a:pt x="47" y="66"/>
                </a:cubicBezTo>
                <a:cubicBezTo>
                  <a:pt x="48" y="66"/>
                  <a:pt x="48" y="66"/>
                  <a:pt x="48" y="66"/>
                </a:cubicBezTo>
                <a:cubicBezTo>
                  <a:pt x="47" y="66"/>
                  <a:pt x="47" y="66"/>
                  <a:pt x="47" y="66"/>
                </a:cubicBezTo>
                <a:close/>
                <a:moveTo>
                  <a:pt x="48" y="65"/>
                </a:moveTo>
                <a:cubicBezTo>
                  <a:pt x="48" y="65"/>
                  <a:pt x="48" y="65"/>
                  <a:pt x="48" y="65"/>
                </a:cubicBezTo>
                <a:cubicBezTo>
                  <a:pt x="48" y="65"/>
                  <a:pt x="48" y="65"/>
                  <a:pt x="48" y="65"/>
                </a:cubicBezTo>
                <a:cubicBezTo>
                  <a:pt x="48" y="65"/>
                  <a:pt x="48" y="65"/>
                  <a:pt x="48" y="65"/>
                </a:cubicBezTo>
                <a:close/>
                <a:moveTo>
                  <a:pt x="48" y="65"/>
                </a:moveTo>
                <a:cubicBezTo>
                  <a:pt x="48" y="65"/>
                  <a:pt x="48" y="64"/>
                  <a:pt x="48" y="65"/>
                </a:cubicBezTo>
                <a:close/>
                <a:moveTo>
                  <a:pt x="48" y="65"/>
                </a:moveTo>
                <a:cubicBezTo>
                  <a:pt x="48" y="65"/>
                  <a:pt x="48" y="65"/>
                  <a:pt x="48" y="65"/>
                </a:cubicBezTo>
                <a:cubicBezTo>
                  <a:pt x="48" y="64"/>
                  <a:pt x="48" y="64"/>
                  <a:pt x="48" y="64"/>
                </a:cubicBezTo>
                <a:cubicBezTo>
                  <a:pt x="48" y="64"/>
                  <a:pt x="48" y="65"/>
                  <a:pt x="48" y="65"/>
                </a:cubicBezTo>
                <a:close/>
                <a:moveTo>
                  <a:pt x="48" y="65"/>
                </a:moveTo>
                <a:cubicBezTo>
                  <a:pt x="48" y="65"/>
                  <a:pt x="48" y="65"/>
                  <a:pt x="48" y="65"/>
                </a:cubicBezTo>
                <a:cubicBezTo>
                  <a:pt x="48" y="65"/>
                  <a:pt x="48" y="65"/>
                  <a:pt x="48" y="65"/>
                </a:cubicBezTo>
                <a:close/>
                <a:moveTo>
                  <a:pt x="48" y="65"/>
                </a:moveTo>
                <a:cubicBezTo>
                  <a:pt x="48" y="65"/>
                  <a:pt x="48" y="65"/>
                  <a:pt x="48" y="65"/>
                </a:cubicBezTo>
                <a:cubicBezTo>
                  <a:pt x="48" y="65"/>
                  <a:pt x="47" y="65"/>
                  <a:pt x="48" y="65"/>
                </a:cubicBezTo>
                <a:cubicBezTo>
                  <a:pt x="48" y="65"/>
                  <a:pt x="48" y="65"/>
                  <a:pt x="48" y="65"/>
                </a:cubicBezTo>
                <a:close/>
                <a:moveTo>
                  <a:pt x="48" y="65"/>
                </a:moveTo>
                <a:cubicBezTo>
                  <a:pt x="48" y="65"/>
                  <a:pt x="48" y="65"/>
                  <a:pt x="47" y="65"/>
                </a:cubicBezTo>
                <a:cubicBezTo>
                  <a:pt x="48" y="65"/>
                  <a:pt x="48" y="65"/>
                  <a:pt x="48" y="65"/>
                </a:cubicBezTo>
                <a:close/>
                <a:moveTo>
                  <a:pt x="47" y="67"/>
                </a:moveTo>
                <a:cubicBezTo>
                  <a:pt x="47" y="67"/>
                  <a:pt x="47" y="67"/>
                  <a:pt x="47" y="67"/>
                </a:cubicBezTo>
                <a:cubicBezTo>
                  <a:pt x="47" y="67"/>
                  <a:pt x="47" y="67"/>
                  <a:pt x="47" y="67"/>
                </a:cubicBezTo>
                <a:cubicBezTo>
                  <a:pt x="47" y="67"/>
                  <a:pt x="47" y="67"/>
                  <a:pt x="47" y="67"/>
                </a:cubicBezTo>
                <a:close/>
                <a:moveTo>
                  <a:pt x="48" y="64"/>
                </a:moveTo>
                <a:cubicBezTo>
                  <a:pt x="48" y="65"/>
                  <a:pt x="48" y="65"/>
                  <a:pt x="48" y="65"/>
                </a:cubicBezTo>
                <a:cubicBezTo>
                  <a:pt x="48" y="65"/>
                  <a:pt x="48" y="65"/>
                  <a:pt x="48" y="65"/>
                </a:cubicBezTo>
                <a:cubicBezTo>
                  <a:pt x="48" y="65"/>
                  <a:pt x="48" y="65"/>
                  <a:pt x="48" y="64"/>
                </a:cubicBezTo>
                <a:close/>
                <a:moveTo>
                  <a:pt x="48" y="65"/>
                </a:moveTo>
                <a:cubicBezTo>
                  <a:pt x="48" y="65"/>
                  <a:pt x="48" y="65"/>
                  <a:pt x="48" y="65"/>
                </a:cubicBezTo>
                <a:cubicBezTo>
                  <a:pt x="48" y="65"/>
                  <a:pt x="48" y="65"/>
                  <a:pt x="48" y="65"/>
                </a:cubicBezTo>
                <a:close/>
                <a:moveTo>
                  <a:pt x="47" y="66"/>
                </a:moveTo>
                <a:cubicBezTo>
                  <a:pt x="47" y="65"/>
                  <a:pt x="47" y="65"/>
                  <a:pt x="47" y="65"/>
                </a:cubicBezTo>
                <a:cubicBezTo>
                  <a:pt x="47" y="66"/>
                  <a:pt x="47" y="66"/>
                  <a:pt x="47" y="66"/>
                </a:cubicBezTo>
                <a:close/>
                <a:moveTo>
                  <a:pt x="48" y="64"/>
                </a:moveTo>
                <a:cubicBezTo>
                  <a:pt x="48" y="64"/>
                  <a:pt x="48" y="64"/>
                  <a:pt x="48" y="64"/>
                </a:cubicBezTo>
                <a:cubicBezTo>
                  <a:pt x="48" y="65"/>
                  <a:pt x="48" y="65"/>
                  <a:pt x="48" y="65"/>
                </a:cubicBezTo>
                <a:lnTo>
                  <a:pt x="48" y="64"/>
                </a:lnTo>
                <a:close/>
                <a:moveTo>
                  <a:pt x="48" y="64"/>
                </a:moveTo>
                <a:cubicBezTo>
                  <a:pt x="48" y="64"/>
                  <a:pt x="48" y="64"/>
                  <a:pt x="48" y="64"/>
                </a:cubicBezTo>
                <a:cubicBezTo>
                  <a:pt x="48" y="64"/>
                  <a:pt x="48" y="64"/>
                  <a:pt x="48" y="64"/>
                </a:cubicBezTo>
                <a:cubicBezTo>
                  <a:pt x="48" y="64"/>
                  <a:pt x="48" y="64"/>
                  <a:pt x="48" y="64"/>
                </a:cubicBezTo>
                <a:close/>
                <a:moveTo>
                  <a:pt x="48" y="64"/>
                </a:moveTo>
                <a:cubicBezTo>
                  <a:pt x="48" y="64"/>
                  <a:pt x="48" y="64"/>
                  <a:pt x="48" y="65"/>
                </a:cubicBezTo>
                <a:cubicBezTo>
                  <a:pt x="48" y="64"/>
                  <a:pt x="48" y="64"/>
                  <a:pt x="48" y="64"/>
                </a:cubicBezTo>
                <a:close/>
                <a:moveTo>
                  <a:pt x="48" y="65"/>
                </a:moveTo>
                <a:cubicBezTo>
                  <a:pt x="48" y="65"/>
                  <a:pt x="48" y="65"/>
                  <a:pt x="48" y="65"/>
                </a:cubicBezTo>
                <a:cubicBezTo>
                  <a:pt x="48" y="65"/>
                  <a:pt x="48" y="65"/>
                  <a:pt x="48" y="65"/>
                </a:cubicBezTo>
                <a:close/>
                <a:moveTo>
                  <a:pt x="48" y="65"/>
                </a:moveTo>
                <a:cubicBezTo>
                  <a:pt x="48" y="65"/>
                  <a:pt x="48" y="65"/>
                  <a:pt x="48" y="65"/>
                </a:cubicBezTo>
                <a:cubicBezTo>
                  <a:pt x="48" y="65"/>
                  <a:pt x="48" y="65"/>
                  <a:pt x="48" y="65"/>
                </a:cubicBezTo>
                <a:cubicBezTo>
                  <a:pt x="48" y="65"/>
                  <a:pt x="48" y="65"/>
                  <a:pt x="48" y="65"/>
                </a:cubicBezTo>
                <a:close/>
                <a:moveTo>
                  <a:pt x="48" y="65"/>
                </a:moveTo>
                <a:cubicBezTo>
                  <a:pt x="48" y="65"/>
                  <a:pt x="48" y="65"/>
                  <a:pt x="48" y="65"/>
                </a:cubicBezTo>
                <a:cubicBezTo>
                  <a:pt x="48" y="65"/>
                  <a:pt x="47" y="65"/>
                  <a:pt x="48" y="65"/>
                </a:cubicBezTo>
                <a:close/>
                <a:moveTo>
                  <a:pt x="47" y="66"/>
                </a:moveTo>
                <a:cubicBezTo>
                  <a:pt x="47" y="66"/>
                  <a:pt x="47" y="66"/>
                  <a:pt x="47" y="66"/>
                </a:cubicBezTo>
                <a:cubicBezTo>
                  <a:pt x="47" y="66"/>
                  <a:pt x="47" y="66"/>
                  <a:pt x="47" y="66"/>
                </a:cubicBezTo>
                <a:close/>
                <a:moveTo>
                  <a:pt x="47" y="66"/>
                </a:moveTo>
                <a:cubicBezTo>
                  <a:pt x="47" y="66"/>
                  <a:pt x="47" y="66"/>
                  <a:pt x="47" y="66"/>
                </a:cubicBezTo>
                <a:cubicBezTo>
                  <a:pt x="47" y="66"/>
                  <a:pt x="47" y="65"/>
                  <a:pt x="47" y="65"/>
                </a:cubicBezTo>
                <a:lnTo>
                  <a:pt x="47" y="66"/>
                </a:lnTo>
                <a:close/>
                <a:moveTo>
                  <a:pt x="47" y="66"/>
                </a:moveTo>
                <a:cubicBezTo>
                  <a:pt x="47" y="66"/>
                  <a:pt x="47" y="66"/>
                  <a:pt x="47" y="66"/>
                </a:cubicBezTo>
                <a:cubicBezTo>
                  <a:pt x="47" y="65"/>
                  <a:pt x="47" y="65"/>
                  <a:pt x="47" y="65"/>
                </a:cubicBezTo>
                <a:lnTo>
                  <a:pt x="47" y="66"/>
                </a:lnTo>
                <a:close/>
                <a:moveTo>
                  <a:pt x="48" y="65"/>
                </a:moveTo>
                <a:cubicBezTo>
                  <a:pt x="47" y="65"/>
                  <a:pt x="47" y="65"/>
                  <a:pt x="47" y="65"/>
                </a:cubicBezTo>
                <a:cubicBezTo>
                  <a:pt x="47" y="65"/>
                  <a:pt x="47" y="65"/>
                  <a:pt x="47" y="65"/>
                </a:cubicBezTo>
                <a:cubicBezTo>
                  <a:pt x="47" y="65"/>
                  <a:pt x="48" y="65"/>
                  <a:pt x="48" y="65"/>
                </a:cubicBezTo>
                <a:close/>
                <a:moveTo>
                  <a:pt x="48" y="65"/>
                </a:moveTo>
                <a:cubicBezTo>
                  <a:pt x="47" y="65"/>
                  <a:pt x="47" y="65"/>
                  <a:pt x="47" y="65"/>
                </a:cubicBezTo>
                <a:cubicBezTo>
                  <a:pt x="47" y="65"/>
                  <a:pt x="47" y="65"/>
                  <a:pt x="48" y="65"/>
                </a:cubicBezTo>
                <a:close/>
                <a:moveTo>
                  <a:pt x="47" y="65"/>
                </a:moveTo>
                <a:cubicBezTo>
                  <a:pt x="47" y="65"/>
                  <a:pt x="47" y="65"/>
                  <a:pt x="47" y="65"/>
                </a:cubicBezTo>
                <a:cubicBezTo>
                  <a:pt x="47" y="65"/>
                  <a:pt x="47" y="65"/>
                  <a:pt x="47" y="65"/>
                </a:cubicBezTo>
                <a:close/>
                <a:moveTo>
                  <a:pt x="47" y="65"/>
                </a:moveTo>
                <a:cubicBezTo>
                  <a:pt x="47" y="65"/>
                  <a:pt x="47" y="65"/>
                  <a:pt x="47" y="65"/>
                </a:cubicBezTo>
                <a:cubicBezTo>
                  <a:pt x="47" y="65"/>
                  <a:pt x="47" y="65"/>
                  <a:pt x="47" y="65"/>
                </a:cubicBezTo>
                <a:cubicBezTo>
                  <a:pt x="47" y="65"/>
                  <a:pt x="47" y="65"/>
                  <a:pt x="47" y="65"/>
                </a:cubicBezTo>
                <a:close/>
                <a:moveTo>
                  <a:pt x="48" y="65"/>
                </a:moveTo>
                <a:cubicBezTo>
                  <a:pt x="48" y="65"/>
                  <a:pt x="48" y="65"/>
                  <a:pt x="47" y="65"/>
                </a:cubicBezTo>
                <a:cubicBezTo>
                  <a:pt x="48" y="65"/>
                  <a:pt x="48" y="65"/>
                  <a:pt x="48" y="65"/>
                </a:cubicBezTo>
                <a:close/>
                <a:moveTo>
                  <a:pt x="48" y="65"/>
                </a:moveTo>
                <a:cubicBezTo>
                  <a:pt x="48" y="65"/>
                  <a:pt x="48" y="65"/>
                  <a:pt x="48" y="65"/>
                </a:cubicBezTo>
                <a:cubicBezTo>
                  <a:pt x="48" y="65"/>
                  <a:pt x="48" y="65"/>
                  <a:pt x="48" y="65"/>
                </a:cubicBezTo>
                <a:close/>
                <a:moveTo>
                  <a:pt x="48" y="65"/>
                </a:moveTo>
                <a:cubicBezTo>
                  <a:pt x="48" y="65"/>
                  <a:pt x="47" y="65"/>
                  <a:pt x="47" y="65"/>
                </a:cubicBezTo>
                <a:cubicBezTo>
                  <a:pt x="47" y="65"/>
                  <a:pt x="47" y="65"/>
                  <a:pt x="47" y="65"/>
                </a:cubicBezTo>
                <a:cubicBezTo>
                  <a:pt x="48" y="65"/>
                  <a:pt x="48" y="65"/>
                  <a:pt x="48" y="65"/>
                </a:cubicBezTo>
                <a:close/>
                <a:moveTo>
                  <a:pt x="45" y="67"/>
                </a:moveTo>
                <a:cubicBezTo>
                  <a:pt x="46" y="67"/>
                  <a:pt x="46" y="66"/>
                  <a:pt x="46" y="67"/>
                </a:cubicBezTo>
                <a:cubicBezTo>
                  <a:pt x="46" y="67"/>
                  <a:pt x="47" y="66"/>
                  <a:pt x="47" y="65"/>
                </a:cubicBezTo>
                <a:cubicBezTo>
                  <a:pt x="47" y="65"/>
                  <a:pt x="47" y="65"/>
                  <a:pt x="47" y="65"/>
                </a:cubicBezTo>
                <a:cubicBezTo>
                  <a:pt x="47" y="66"/>
                  <a:pt x="47" y="66"/>
                  <a:pt x="46" y="66"/>
                </a:cubicBezTo>
                <a:cubicBezTo>
                  <a:pt x="46" y="66"/>
                  <a:pt x="46" y="66"/>
                  <a:pt x="46" y="66"/>
                </a:cubicBezTo>
                <a:cubicBezTo>
                  <a:pt x="46" y="66"/>
                  <a:pt x="46" y="66"/>
                  <a:pt x="45" y="67"/>
                </a:cubicBezTo>
                <a:cubicBezTo>
                  <a:pt x="46" y="67"/>
                  <a:pt x="46" y="67"/>
                  <a:pt x="46" y="67"/>
                </a:cubicBezTo>
                <a:cubicBezTo>
                  <a:pt x="46" y="67"/>
                  <a:pt x="45" y="67"/>
                  <a:pt x="45" y="67"/>
                </a:cubicBezTo>
                <a:close/>
                <a:moveTo>
                  <a:pt x="47" y="65"/>
                </a:moveTo>
                <a:cubicBezTo>
                  <a:pt x="47" y="65"/>
                  <a:pt x="47" y="65"/>
                  <a:pt x="47" y="65"/>
                </a:cubicBezTo>
                <a:cubicBezTo>
                  <a:pt x="47" y="65"/>
                  <a:pt x="47" y="65"/>
                  <a:pt x="48" y="65"/>
                </a:cubicBezTo>
                <a:cubicBezTo>
                  <a:pt x="47" y="65"/>
                  <a:pt x="47" y="65"/>
                  <a:pt x="47" y="65"/>
                </a:cubicBezTo>
                <a:cubicBezTo>
                  <a:pt x="47" y="65"/>
                  <a:pt x="47" y="65"/>
                  <a:pt x="47" y="65"/>
                </a:cubicBezTo>
                <a:close/>
                <a:moveTo>
                  <a:pt x="47" y="65"/>
                </a:moveTo>
                <a:cubicBezTo>
                  <a:pt x="47" y="65"/>
                  <a:pt x="47" y="66"/>
                  <a:pt x="47" y="66"/>
                </a:cubicBezTo>
                <a:cubicBezTo>
                  <a:pt x="47" y="66"/>
                  <a:pt x="47" y="66"/>
                  <a:pt x="47" y="65"/>
                </a:cubicBezTo>
                <a:cubicBezTo>
                  <a:pt x="47" y="66"/>
                  <a:pt x="47" y="65"/>
                  <a:pt x="47" y="65"/>
                </a:cubicBezTo>
                <a:cubicBezTo>
                  <a:pt x="47" y="65"/>
                  <a:pt x="47" y="65"/>
                  <a:pt x="47" y="65"/>
                </a:cubicBezTo>
                <a:cubicBezTo>
                  <a:pt x="47" y="65"/>
                  <a:pt x="47" y="65"/>
                  <a:pt x="47" y="65"/>
                </a:cubicBezTo>
                <a:cubicBezTo>
                  <a:pt x="47" y="65"/>
                  <a:pt x="47" y="65"/>
                  <a:pt x="47" y="65"/>
                </a:cubicBezTo>
                <a:cubicBezTo>
                  <a:pt x="47" y="65"/>
                  <a:pt x="47" y="65"/>
                  <a:pt x="47" y="65"/>
                </a:cubicBezTo>
                <a:cubicBezTo>
                  <a:pt x="47" y="65"/>
                  <a:pt x="47" y="65"/>
                  <a:pt x="47" y="65"/>
                </a:cubicBezTo>
                <a:cubicBezTo>
                  <a:pt x="47" y="65"/>
                  <a:pt x="47" y="65"/>
                  <a:pt x="47" y="65"/>
                </a:cubicBezTo>
                <a:cubicBezTo>
                  <a:pt x="47" y="65"/>
                  <a:pt x="47" y="65"/>
                  <a:pt x="47" y="65"/>
                </a:cubicBezTo>
                <a:cubicBezTo>
                  <a:pt x="47" y="65"/>
                  <a:pt x="47" y="65"/>
                  <a:pt x="47" y="65"/>
                </a:cubicBezTo>
                <a:cubicBezTo>
                  <a:pt x="47" y="65"/>
                  <a:pt x="47" y="65"/>
                  <a:pt x="47" y="65"/>
                </a:cubicBezTo>
                <a:cubicBezTo>
                  <a:pt x="47" y="65"/>
                  <a:pt x="47" y="65"/>
                  <a:pt x="47" y="65"/>
                </a:cubicBezTo>
                <a:cubicBezTo>
                  <a:pt x="47" y="65"/>
                  <a:pt x="47" y="65"/>
                  <a:pt x="47" y="65"/>
                </a:cubicBezTo>
                <a:cubicBezTo>
                  <a:pt x="47" y="65"/>
                  <a:pt x="47" y="65"/>
                  <a:pt x="47" y="65"/>
                </a:cubicBezTo>
                <a:cubicBezTo>
                  <a:pt x="47" y="65"/>
                  <a:pt x="47" y="65"/>
                  <a:pt x="47" y="65"/>
                </a:cubicBezTo>
                <a:close/>
                <a:moveTo>
                  <a:pt x="46" y="67"/>
                </a:moveTo>
                <a:cubicBezTo>
                  <a:pt x="46" y="67"/>
                  <a:pt x="46" y="67"/>
                  <a:pt x="46" y="67"/>
                </a:cubicBezTo>
                <a:cubicBezTo>
                  <a:pt x="46" y="67"/>
                  <a:pt x="46" y="67"/>
                  <a:pt x="46" y="67"/>
                </a:cubicBezTo>
                <a:close/>
                <a:moveTo>
                  <a:pt x="46" y="67"/>
                </a:moveTo>
                <a:cubicBezTo>
                  <a:pt x="46" y="67"/>
                  <a:pt x="47" y="67"/>
                  <a:pt x="47" y="67"/>
                </a:cubicBezTo>
                <a:cubicBezTo>
                  <a:pt x="46" y="67"/>
                  <a:pt x="46" y="67"/>
                  <a:pt x="46" y="67"/>
                </a:cubicBezTo>
                <a:cubicBezTo>
                  <a:pt x="46" y="67"/>
                  <a:pt x="47" y="67"/>
                  <a:pt x="47" y="66"/>
                </a:cubicBezTo>
                <a:cubicBezTo>
                  <a:pt x="47" y="67"/>
                  <a:pt x="47" y="67"/>
                  <a:pt x="47" y="67"/>
                </a:cubicBezTo>
                <a:cubicBezTo>
                  <a:pt x="47" y="66"/>
                  <a:pt x="47" y="66"/>
                  <a:pt x="47" y="66"/>
                </a:cubicBezTo>
                <a:cubicBezTo>
                  <a:pt x="47" y="66"/>
                  <a:pt x="47" y="66"/>
                  <a:pt x="46" y="67"/>
                </a:cubicBezTo>
                <a:close/>
                <a:moveTo>
                  <a:pt x="47" y="66"/>
                </a:moveTo>
                <a:cubicBezTo>
                  <a:pt x="47" y="66"/>
                  <a:pt x="47" y="66"/>
                  <a:pt x="47" y="66"/>
                </a:cubicBezTo>
                <a:cubicBezTo>
                  <a:pt x="46" y="66"/>
                  <a:pt x="46" y="66"/>
                  <a:pt x="46" y="66"/>
                </a:cubicBezTo>
                <a:cubicBezTo>
                  <a:pt x="47" y="66"/>
                  <a:pt x="47" y="66"/>
                  <a:pt x="47" y="66"/>
                </a:cubicBezTo>
                <a:cubicBezTo>
                  <a:pt x="46" y="66"/>
                  <a:pt x="47" y="66"/>
                  <a:pt x="47" y="66"/>
                </a:cubicBezTo>
                <a:close/>
                <a:moveTo>
                  <a:pt x="47" y="65"/>
                </a:moveTo>
                <a:cubicBezTo>
                  <a:pt x="48" y="64"/>
                  <a:pt x="48" y="64"/>
                  <a:pt x="48" y="64"/>
                </a:cubicBezTo>
                <a:cubicBezTo>
                  <a:pt x="47" y="65"/>
                  <a:pt x="47" y="65"/>
                  <a:pt x="47" y="65"/>
                </a:cubicBezTo>
                <a:close/>
                <a:moveTo>
                  <a:pt x="47" y="65"/>
                </a:moveTo>
                <a:cubicBezTo>
                  <a:pt x="48" y="64"/>
                  <a:pt x="48" y="64"/>
                  <a:pt x="48" y="64"/>
                </a:cubicBezTo>
                <a:cubicBezTo>
                  <a:pt x="47" y="65"/>
                  <a:pt x="47" y="65"/>
                  <a:pt x="47" y="65"/>
                </a:cubicBezTo>
                <a:close/>
                <a:moveTo>
                  <a:pt x="40" y="63"/>
                </a:moveTo>
                <a:cubicBezTo>
                  <a:pt x="40" y="63"/>
                  <a:pt x="40" y="63"/>
                  <a:pt x="40" y="63"/>
                </a:cubicBezTo>
                <a:close/>
                <a:moveTo>
                  <a:pt x="40" y="64"/>
                </a:moveTo>
                <a:cubicBezTo>
                  <a:pt x="41" y="64"/>
                  <a:pt x="41" y="64"/>
                  <a:pt x="41" y="64"/>
                </a:cubicBezTo>
                <a:cubicBezTo>
                  <a:pt x="40" y="64"/>
                  <a:pt x="40" y="64"/>
                  <a:pt x="40" y="64"/>
                </a:cubicBezTo>
                <a:close/>
                <a:moveTo>
                  <a:pt x="46" y="63"/>
                </a:moveTo>
                <a:cubicBezTo>
                  <a:pt x="46" y="63"/>
                  <a:pt x="47" y="63"/>
                  <a:pt x="46" y="63"/>
                </a:cubicBezTo>
                <a:cubicBezTo>
                  <a:pt x="46" y="63"/>
                  <a:pt x="46" y="63"/>
                  <a:pt x="46" y="63"/>
                </a:cubicBezTo>
                <a:cubicBezTo>
                  <a:pt x="46" y="63"/>
                  <a:pt x="46" y="63"/>
                  <a:pt x="46" y="63"/>
                </a:cubicBezTo>
                <a:close/>
                <a:moveTo>
                  <a:pt x="43" y="64"/>
                </a:moveTo>
                <a:cubicBezTo>
                  <a:pt x="43" y="64"/>
                  <a:pt x="43" y="64"/>
                  <a:pt x="43" y="64"/>
                </a:cubicBezTo>
                <a:cubicBezTo>
                  <a:pt x="43" y="64"/>
                  <a:pt x="43" y="63"/>
                  <a:pt x="43" y="63"/>
                </a:cubicBezTo>
                <a:lnTo>
                  <a:pt x="43" y="64"/>
                </a:lnTo>
                <a:close/>
                <a:moveTo>
                  <a:pt x="42" y="64"/>
                </a:moveTo>
                <a:cubicBezTo>
                  <a:pt x="42" y="65"/>
                  <a:pt x="42" y="65"/>
                  <a:pt x="42" y="65"/>
                </a:cubicBezTo>
                <a:lnTo>
                  <a:pt x="42" y="64"/>
                </a:lnTo>
                <a:close/>
                <a:moveTo>
                  <a:pt x="39" y="63"/>
                </a:moveTo>
                <a:cubicBezTo>
                  <a:pt x="39" y="63"/>
                  <a:pt x="39" y="63"/>
                  <a:pt x="39" y="63"/>
                </a:cubicBezTo>
                <a:cubicBezTo>
                  <a:pt x="39" y="63"/>
                  <a:pt x="39" y="63"/>
                  <a:pt x="39" y="63"/>
                </a:cubicBezTo>
                <a:close/>
                <a:moveTo>
                  <a:pt x="47" y="64"/>
                </a:moveTo>
                <a:cubicBezTo>
                  <a:pt x="47" y="64"/>
                  <a:pt x="47" y="64"/>
                  <a:pt x="47" y="64"/>
                </a:cubicBezTo>
                <a:cubicBezTo>
                  <a:pt x="47" y="64"/>
                  <a:pt x="46" y="65"/>
                  <a:pt x="47" y="64"/>
                </a:cubicBezTo>
                <a:close/>
                <a:moveTo>
                  <a:pt x="44" y="61"/>
                </a:moveTo>
                <a:cubicBezTo>
                  <a:pt x="44" y="61"/>
                  <a:pt x="44" y="61"/>
                  <a:pt x="44" y="61"/>
                </a:cubicBezTo>
                <a:cubicBezTo>
                  <a:pt x="44" y="61"/>
                  <a:pt x="44" y="61"/>
                  <a:pt x="44" y="61"/>
                </a:cubicBezTo>
                <a:close/>
                <a:moveTo>
                  <a:pt x="47" y="64"/>
                </a:moveTo>
                <a:cubicBezTo>
                  <a:pt x="47" y="64"/>
                  <a:pt x="47" y="64"/>
                  <a:pt x="47" y="64"/>
                </a:cubicBezTo>
                <a:cubicBezTo>
                  <a:pt x="47" y="64"/>
                  <a:pt x="47" y="64"/>
                  <a:pt x="47" y="64"/>
                </a:cubicBezTo>
                <a:cubicBezTo>
                  <a:pt x="47" y="64"/>
                  <a:pt x="47" y="64"/>
                  <a:pt x="47" y="64"/>
                </a:cubicBezTo>
                <a:close/>
                <a:moveTo>
                  <a:pt x="38" y="60"/>
                </a:moveTo>
                <a:cubicBezTo>
                  <a:pt x="38" y="60"/>
                  <a:pt x="38" y="60"/>
                  <a:pt x="38" y="60"/>
                </a:cubicBezTo>
                <a:cubicBezTo>
                  <a:pt x="38" y="60"/>
                  <a:pt x="38" y="60"/>
                  <a:pt x="38" y="60"/>
                </a:cubicBezTo>
                <a:close/>
                <a:moveTo>
                  <a:pt x="42" y="57"/>
                </a:moveTo>
                <a:cubicBezTo>
                  <a:pt x="42" y="57"/>
                  <a:pt x="42" y="57"/>
                  <a:pt x="42" y="57"/>
                </a:cubicBezTo>
                <a:cubicBezTo>
                  <a:pt x="42" y="57"/>
                  <a:pt x="42" y="57"/>
                  <a:pt x="42" y="57"/>
                </a:cubicBezTo>
                <a:close/>
                <a:moveTo>
                  <a:pt x="47" y="64"/>
                </a:moveTo>
                <a:cubicBezTo>
                  <a:pt x="47" y="64"/>
                  <a:pt x="47" y="64"/>
                  <a:pt x="47" y="64"/>
                </a:cubicBezTo>
                <a:close/>
                <a:moveTo>
                  <a:pt x="46" y="66"/>
                </a:moveTo>
                <a:cubicBezTo>
                  <a:pt x="46" y="66"/>
                  <a:pt x="46" y="66"/>
                  <a:pt x="46" y="66"/>
                </a:cubicBezTo>
                <a:cubicBezTo>
                  <a:pt x="46" y="66"/>
                  <a:pt x="46" y="66"/>
                  <a:pt x="46" y="66"/>
                </a:cubicBezTo>
                <a:close/>
                <a:moveTo>
                  <a:pt x="45" y="66"/>
                </a:moveTo>
                <a:cubicBezTo>
                  <a:pt x="45" y="66"/>
                  <a:pt x="45" y="66"/>
                  <a:pt x="45" y="66"/>
                </a:cubicBezTo>
                <a:cubicBezTo>
                  <a:pt x="45" y="66"/>
                  <a:pt x="45" y="66"/>
                  <a:pt x="45" y="66"/>
                </a:cubicBezTo>
                <a:close/>
                <a:moveTo>
                  <a:pt x="47" y="65"/>
                </a:moveTo>
                <a:cubicBezTo>
                  <a:pt x="47" y="65"/>
                  <a:pt x="47" y="65"/>
                  <a:pt x="47" y="65"/>
                </a:cubicBezTo>
                <a:cubicBezTo>
                  <a:pt x="47" y="65"/>
                  <a:pt x="47" y="65"/>
                  <a:pt x="47" y="65"/>
                </a:cubicBezTo>
                <a:close/>
                <a:moveTo>
                  <a:pt x="47" y="64"/>
                </a:moveTo>
                <a:cubicBezTo>
                  <a:pt x="47" y="64"/>
                  <a:pt x="47" y="65"/>
                  <a:pt x="47" y="65"/>
                </a:cubicBezTo>
                <a:cubicBezTo>
                  <a:pt x="47" y="64"/>
                  <a:pt x="47" y="64"/>
                  <a:pt x="47" y="64"/>
                </a:cubicBezTo>
                <a:close/>
                <a:moveTo>
                  <a:pt x="47" y="64"/>
                </a:moveTo>
                <a:cubicBezTo>
                  <a:pt x="47" y="64"/>
                  <a:pt x="47" y="64"/>
                  <a:pt x="47" y="65"/>
                </a:cubicBezTo>
                <a:cubicBezTo>
                  <a:pt x="47" y="64"/>
                  <a:pt x="47" y="64"/>
                  <a:pt x="47" y="64"/>
                </a:cubicBezTo>
                <a:close/>
                <a:moveTo>
                  <a:pt x="40" y="61"/>
                </a:moveTo>
                <a:cubicBezTo>
                  <a:pt x="40" y="61"/>
                  <a:pt x="40" y="61"/>
                  <a:pt x="40" y="61"/>
                </a:cubicBezTo>
                <a:cubicBezTo>
                  <a:pt x="40" y="61"/>
                  <a:pt x="40" y="61"/>
                  <a:pt x="40" y="61"/>
                </a:cubicBezTo>
                <a:close/>
                <a:moveTo>
                  <a:pt x="42" y="66"/>
                </a:moveTo>
                <a:cubicBezTo>
                  <a:pt x="42" y="66"/>
                  <a:pt x="42" y="66"/>
                  <a:pt x="42" y="66"/>
                </a:cubicBezTo>
                <a:cubicBezTo>
                  <a:pt x="42" y="66"/>
                  <a:pt x="42" y="66"/>
                  <a:pt x="42" y="66"/>
                </a:cubicBezTo>
                <a:close/>
                <a:moveTo>
                  <a:pt x="42" y="66"/>
                </a:moveTo>
                <a:cubicBezTo>
                  <a:pt x="42" y="65"/>
                  <a:pt x="42" y="65"/>
                  <a:pt x="42" y="66"/>
                </a:cubicBezTo>
                <a:cubicBezTo>
                  <a:pt x="43" y="65"/>
                  <a:pt x="43" y="65"/>
                  <a:pt x="43" y="65"/>
                </a:cubicBezTo>
                <a:lnTo>
                  <a:pt x="42" y="66"/>
                </a:lnTo>
                <a:close/>
                <a:moveTo>
                  <a:pt x="40" y="63"/>
                </a:moveTo>
                <a:cubicBezTo>
                  <a:pt x="41" y="63"/>
                  <a:pt x="40" y="63"/>
                  <a:pt x="40" y="63"/>
                </a:cubicBezTo>
                <a:cubicBezTo>
                  <a:pt x="40" y="63"/>
                  <a:pt x="40" y="63"/>
                  <a:pt x="40" y="63"/>
                </a:cubicBezTo>
                <a:cubicBezTo>
                  <a:pt x="40" y="63"/>
                  <a:pt x="39" y="63"/>
                  <a:pt x="39" y="63"/>
                </a:cubicBezTo>
                <a:cubicBezTo>
                  <a:pt x="40" y="63"/>
                  <a:pt x="40" y="63"/>
                  <a:pt x="40" y="63"/>
                </a:cubicBezTo>
                <a:cubicBezTo>
                  <a:pt x="39" y="63"/>
                  <a:pt x="40" y="63"/>
                  <a:pt x="40" y="63"/>
                </a:cubicBezTo>
                <a:cubicBezTo>
                  <a:pt x="40" y="63"/>
                  <a:pt x="40" y="63"/>
                  <a:pt x="40" y="63"/>
                </a:cubicBezTo>
                <a:cubicBezTo>
                  <a:pt x="40" y="63"/>
                  <a:pt x="39" y="63"/>
                  <a:pt x="39" y="63"/>
                </a:cubicBezTo>
                <a:cubicBezTo>
                  <a:pt x="39" y="63"/>
                  <a:pt x="39" y="63"/>
                  <a:pt x="40" y="63"/>
                </a:cubicBezTo>
                <a:cubicBezTo>
                  <a:pt x="39" y="63"/>
                  <a:pt x="39" y="63"/>
                  <a:pt x="39" y="63"/>
                </a:cubicBezTo>
                <a:cubicBezTo>
                  <a:pt x="39" y="63"/>
                  <a:pt x="40" y="62"/>
                  <a:pt x="40" y="62"/>
                </a:cubicBezTo>
                <a:cubicBezTo>
                  <a:pt x="40" y="62"/>
                  <a:pt x="40" y="62"/>
                  <a:pt x="40" y="62"/>
                </a:cubicBezTo>
                <a:cubicBezTo>
                  <a:pt x="40" y="62"/>
                  <a:pt x="40" y="62"/>
                  <a:pt x="40" y="62"/>
                </a:cubicBezTo>
                <a:cubicBezTo>
                  <a:pt x="39" y="62"/>
                  <a:pt x="39" y="62"/>
                  <a:pt x="39" y="62"/>
                </a:cubicBezTo>
                <a:cubicBezTo>
                  <a:pt x="39" y="62"/>
                  <a:pt x="39" y="62"/>
                  <a:pt x="39" y="62"/>
                </a:cubicBezTo>
                <a:cubicBezTo>
                  <a:pt x="39" y="62"/>
                  <a:pt x="39" y="62"/>
                  <a:pt x="39" y="62"/>
                </a:cubicBezTo>
                <a:cubicBezTo>
                  <a:pt x="40" y="62"/>
                  <a:pt x="40" y="62"/>
                  <a:pt x="40" y="62"/>
                </a:cubicBezTo>
                <a:cubicBezTo>
                  <a:pt x="39" y="62"/>
                  <a:pt x="40" y="62"/>
                  <a:pt x="40" y="62"/>
                </a:cubicBezTo>
                <a:cubicBezTo>
                  <a:pt x="40" y="62"/>
                  <a:pt x="40" y="62"/>
                  <a:pt x="40" y="62"/>
                </a:cubicBezTo>
                <a:cubicBezTo>
                  <a:pt x="40" y="62"/>
                  <a:pt x="40" y="62"/>
                  <a:pt x="40" y="62"/>
                </a:cubicBezTo>
                <a:cubicBezTo>
                  <a:pt x="40" y="62"/>
                  <a:pt x="40" y="62"/>
                  <a:pt x="39" y="62"/>
                </a:cubicBezTo>
                <a:cubicBezTo>
                  <a:pt x="40" y="62"/>
                  <a:pt x="40" y="62"/>
                  <a:pt x="40" y="62"/>
                </a:cubicBezTo>
                <a:cubicBezTo>
                  <a:pt x="40" y="62"/>
                  <a:pt x="40" y="62"/>
                  <a:pt x="40" y="62"/>
                </a:cubicBezTo>
                <a:cubicBezTo>
                  <a:pt x="40" y="62"/>
                  <a:pt x="40" y="62"/>
                  <a:pt x="40" y="62"/>
                </a:cubicBezTo>
                <a:cubicBezTo>
                  <a:pt x="41" y="61"/>
                  <a:pt x="39" y="62"/>
                  <a:pt x="40" y="62"/>
                </a:cubicBezTo>
                <a:cubicBezTo>
                  <a:pt x="40" y="62"/>
                  <a:pt x="40" y="62"/>
                  <a:pt x="40" y="62"/>
                </a:cubicBezTo>
                <a:cubicBezTo>
                  <a:pt x="40" y="62"/>
                  <a:pt x="39" y="62"/>
                  <a:pt x="40" y="62"/>
                </a:cubicBezTo>
                <a:cubicBezTo>
                  <a:pt x="39" y="62"/>
                  <a:pt x="39" y="62"/>
                  <a:pt x="39" y="62"/>
                </a:cubicBezTo>
                <a:cubicBezTo>
                  <a:pt x="39" y="62"/>
                  <a:pt x="39" y="62"/>
                  <a:pt x="39" y="62"/>
                </a:cubicBezTo>
                <a:cubicBezTo>
                  <a:pt x="39" y="62"/>
                  <a:pt x="39" y="62"/>
                  <a:pt x="39" y="62"/>
                </a:cubicBezTo>
                <a:cubicBezTo>
                  <a:pt x="39" y="62"/>
                  <a:pt x="40" y="61"/>
                  <a:pt x="40" y="61"/>
                </a:cubicBezTo>
                <a:cubicBezTo>
                  <a:pt x="39" y="61"/>
                  <a:pt x="39" y="62"/>
                  <a:pt x="39" y="62"/>
                </a:cubicBezTo>
                <a:cubicBezTo>
                  <a:pt x="39" y="62"/>
                  <a:pt x="40" y="61"/>
                  <a:pt x="39" y="61"/>
                </a:cubicBezTo>
                <a:cubicBezTo>
                  <a:pt x="40" y="61"/>
                  <a:pt x="40" y="61"/>
                  <a:pt x="40" y="61"/>
                </a:cubicBezTo>
                <a:cubicBezTo>
                  <a:pt x="40" y="61"/>
                  <a:pt x="39" y="61"/>
                  <a:pt x="39" y="61"/>
                </a:cubicBezTo>
                <a:cubicBezTo>
                  <a:pt x="40" y="61"/>
                  <a:pt x="40" y="61"/>
                  <a:pt x="40" y="61"/>
                </a:cubicBezTo>
                <a:cubicBezTo>
                  <a:pt x="39" y="61"/>
                  <a:pt x="40" y="61"/>
                  <a:pt x="39" y="61"/>
                </a:cubicBezTo>
                <a:cubicBezTo>
                  <a:pt x="40" y="61"/>
                  <a:pt x="39" y="61"/>
                  <a:pt x="39" y="61"/>
                </a:cubicBezTo>
                <a:cubicBezTo>
                  <a:pt x="40" y="61"/>
                  <a:pt x="39" y="61"/>
                  <a:pt x="40" y="61"/>
                </a:cubicBezTo>
                <a:cubicBezTo>
                  <a:pt x="40" y="61"/>
                  <a:pt x="40" y="61"/>
                  <a:pt x="40" y="61"/>
                </a:cubicBezTo>
                <a:cubicBezTo>
                  <a:pt x="40" y="61"/>
                  <a:pt x="40" y="61"/>
                  <a:pt x="41" y="61"/>
                </a:cubicBezTo>
                <a:cubicBezTo>
                  <a:pt x="41" y="60"/>
                  <a:pt x="40" y="61"/>
                  <a:pt x="40" y="61"/>
                </a:cubicBezTo>
                <a:cubicBezTo>
                  <a:pt x="40" y="61"/>
                  <a:pt x="40" y="61"/>
                  <a:pt x="40" y="61"/>
                </a:cubicBezTo>
                <a:cubicBezTo>
                  <a:pt x="39" y="61"/>
                  <a:pt x="40" y="61"/>
                  <a:pt x="39" y="61"/>
                </a:cubicBezTo>
                <a:cubicBezTo>
                  <a:pt x="40" y="61"/>
                  <a:pt x="39" y="61"/>
                  <a:pt x="39" y="61"/>
                </a:cubicBezTo>
                <a:cubicBezTo>
                  <a:pt x="39" y="61"/>
                  <a:pt x="39" y="61"/>
                  <a:pt x="39" y="61"/>
                </a:cubicBezTo>
                <a:cubicBezTo>
                  <a:pt x="39" y="61"/>
                  <a:pt x="40" y="60"/>
                  <a:pt x="40" y="60"/>
                </a:cubicBezTo>
                <a:cubicBezTo>
                  <a:pt x="41" y="60"/>
                  <a:pt x="40" y="60"/>
                  <a:pt x="40" y="60"/>
                </a:cubicBezTo>
                <a:cubicBezTo>
                  <a:pt x="40" y="60"/>
                  <a:pt x="40" y="60"/>
                  <a:pt x="39" y="61"/>
                </a:cubicBezTo>
                <a:cubicBezTo>
                  <a:pt x="40" y="60"/>
                  <a:pt x="39" y="61"/>
                  <a:pt x="39" y="60"/>
                </a:cubicBezTo>
                <a:cubicBezTo>
                  <a:pt x="40" y="60"/>
                  <a:pt x="40" y="60"/>
                  <a:pt x="40" y="60"/>
                </a:cubicBezTo>
                <a:cubicBezTo>
                  <a:pt x="40" y="60"/>
                  <a:pt x="40" y="60"/>
                  <a:pt x="40" y="60"/>
                </a:cubicBezTo>
                <a:cubicBezTo>
                  <a:pt x="40" y="60"/>
                  <a:pt x="40" y="60"/>
                  <a:pt x="40" y="60"/>
                </a:cubicBezTo>
                <a:cubicBezTo>
                  <a:pt x="39" y="60"/>
                  <a:pt x="39" y="60"/>
                  <a:pt x="39" y="60"/>
                </a:cubicBezTo>
                <a:cubicBezTo>
                  <a:pt x="39" y="60"/>
                  <a:pt x="39" y="60"/>
                  <a:pt x="40" y="60"/>
                </a:cubicBezTo>
                <a:cubicBezTo>
                  <a:pt x="40" y="60"/>
                  <a:pt x="40" y="60"/>
                  <a:pt x="39" y="60"/>
                </a:cubicBezTo>
                <a:cubicBezTo>
                  <a:pt x="39" y="60"/>
                  <a:pt x="39" y="60"/>
                  <a:pt x="39" y="60"/>
                </a:cubicBezTo>
                <a:cubicBezTo>
                  <a:pt x="39" y="60"/>
                  <a:pt x="40" y="60"/>
                  <a:pt x="39" y="60"/>
                </a:cubicBezTo>
                <a:cubicBezTo>
                  <a:pt x="39" y="60"/>
                  <a:pt x="39" y="60"/>
                  <a:pt x="39" y="60"/>
                </a:cubicBezTo>
                <a:cubicBezTo>
                  <a:pt x="39" y="60"/>
                  <a:pt x="39" y="60"/>
                  <a:pt x="38" y="60"/>
                </a:cubicBezTo>
                <a:cubicBezTo>
                  <a:pt x="38" y="60"/>
                  <a:pt x="38" y="60"/>
                  <a:pt x="38" y="60"/>
                </a:cubicBezTo>
                <a:cubicBezTo>
                  <a:pt x="38" y="60"/>
                  <a:pt x="38" y="60"/>
                  <a:pt x="38" y="60"/>
                </a:cubicBezTo>
                <a:cubicBezTo>
                  <a:pt x="38" y="60"/>
                  <a:pt x="38" y="60"/>
                  <a:pt x="38" y="60"/>
                </a:cubicBezTo>
                <a:cubicBezTo>
                  <a:pt x="39" y="60"/>
                  <a:pt x="39" y="59"/>
                  <a:pt x="39" y="59"/>
                </a:cubicBezTo>
                <a:cubicBezTo>
                  <a:pt x="39" y="59"/>
                  <a:pt x="39" y="59"/>
                  <a:pt x="39" y="59"/>
                </a:cubicBezTo>
                <a:cubicBezTo>
                  <a:pt x="39" y="59"/>
                  <a:pt x="39" y="59"/>
                  <a:pt x="39" y="59"/>
                </a:cubicBezTo>
                <a:cubicBezTo>
                  <a:pt x="39" y="59"/>
                  <a:pt x="38" y="60"/>
                  <a:pt x="38" y="59"/>
                </a:cubicBezTo>
                <a:cubicBezTo>
                  <a:pt x="39" y="59"/>
                  <a:pt x="38" y="59"/>
                  <a:pt x="39" y="59"/>
                </a:cubicBezTo>
                <a:cubicBezTo>
                  <a:pt x="39" y="59"/>
                  <a:pt x="39" y="59"/>
                  <a:pt x="39" y="59"/>
                </a:cubicBezTo>
                <a:cubicBezTo>
                  <a:pt x="39" y="59"/>
                  <a:pt x="39" y="59"/>
                  <a:pt x="39" y="59"/>
                </a:cubicBezTo>
                <a:cubicBezTo>
                  <a:pt x="38" y="59"/>
                  <a:pt x="38" y="59"/>
                  <a:pt x="38" y="59"/>
                </a:cubicBezTo>
                <a:cubicBezTo>
                  <a:pt x="39" y="59"/>
                  <a:pt x="39" y="59"/>
                  <a:pt x="39" y="59"/>
                </a:cubicBezTo>
                <a:cubicBezTo>
                  <a:pt x="39" y="59"/>
                  <a:pt x="39" y="59"/>
                  <a:pt x="39" y="59"/>
                </a:cubicBezTo>
                <a:cubicBezTo>
                  <a:pt x="39" y="58"/>
                  <a:pt x="39" y="58"/>
                  <a:pt x="39" y="59"/>
                </a:cubicBezTo>
                <a:cubicBezTo>
                  <a:pt x="39" y="58"/>
                  <a:pt x="39" y="58"/>
                  <a:pt x="39" y="58"/>
                </a:cubicBezTo>
                <a:cubicBezTo>
                  <a:pt x="38" y="59"/>
                  <a:pt x="40" y="58"/>
                  <a:pt x="39" y="58"/>
                </a:cubicBezTo>
                <a:cubicBezTo>
                  <a:pt x="40" y="58"/>
                  <a:pt x="41" y="57"/>
                  <a:pt x="41" y="57"/>
                </a:cubicBezTo>
                <a:cubicBezTo>
                  <a:pt x="41" y="57"/>
                  <a:pt x="41" y="57"/>
                  <a:pt x="41" y="57"/>
                </a:cubicBezTo>
                <a:cubicBezTo>
                  <a:pt x="42" y="57"/>
                  <a:pt x="41" y="57"/>
                  <a:pt x="42" y="57"/>
                </a:cubicBezTo>
                <a:cubicBezTo>
                  <a:pt x="41" y="57"/>
                  <a:pt x="41" y="57"/>
                  <a:pt x="41" y="57"/>
                </a:cubicBezTo>
                <a:cubicBezTo>
                  <a:pt x="42" y="57"/>
                  <a:pt x="42" y="57"/>
                  <a:pt x="42" y="57"/>
                </a:cubicBezTo>
                <a:cubicBezTo>
                  <a:pt x="42" y="57"/>
                  <a:pt x="42" y="57"/>
                  <a:pt x="42" y="57"/>
                </a:cubicBezTo>
                <a:cubicBezTo>
                  <a:pt x="41" y="58"/>
                  <a:pt x="43" y="58"/>
                  <a:pt x="42" y="58"/>
                </a:cubicBezTo>
                <a:cubicBezTo>
                  <a:pt x="42" y="58"/>
                  <a:pt x="42" y="58"/>
                  <a:pt x="42" y="58"/>
                </a:cubicBezTo>
                <a:cubicBezTo>
                  <a:pt x="42" y="58"/>
                  <a:pt x="43" y="58"/>
                  <a:pt x="43" y="58"/>
                </a:cubicBezTo>
                <a:cubicBezTo>
                  <a:pt x="42" y="58"/>
                  <a:pt x="42" y="58"/>
                  <a:pt x="42" y="58"/>
                </a:cubicBezTo>
                <a:cubicBezTo>
                  <a:pt x="42" y="58"/>
                  <a:pt x="42" y="58"/>
                  <a:pt x="43" y="58"/>
                </a:cubicBezTo>
                <a:cubicBezTo>
                  <a:pt x="43" y="58"/>
                  <a:pt x="42" y="58"/>
                  <a:pt x="43" y="58"/>
                </a:cubicBezTo>
                <a:cubicBezTo>
                  <a:pt x="42" y="59"/>
                  <a:pt x="42" y="59"/>
                  <a:pt x="42" y="59"/>
                </a:cubicBezTo>
                <a:cubicBezTo>
                  <a:pt x="43" y="58"/>
                  <a:pt x="42" y="59"/>
                  <a:pt x="43" y="58"/>
                </a:cubicBezTo>
                <a:cubicBezTo>
                  <a:pt x="42" y="59"/>
                  <a:pt x="43" y="59"/>
                  <a:pt x="41" y="59"/>
                </a:cubicBezTo>
                <a:cubicBezTo>
                  <a:pt x="41" y="59"/>
                  <a:pt x="42" y="59"/>
                  <a:pt x="42" y="59"/>
                </a:cubicBezTo>
                <a:cubicBezTo>
                  <a:pt x="42" y="59"/>
                  <a:pt x="42" y="59"/>
                  <a:pt x="42" y="59"/>
                </a:cubicBezTo>
                <a:cubicBezTo>
                  <a:pt x="42" y="59"/>
                  <a:pt x="43" y="59"/>
                  <a:pt x="42" y="59"/>
                </a:cubicBezTo>
                <a:cubicBezTo>
                  <a:pt x="43" y="59"/>
                  <a:pt x="42" y="59"/>
                  <a:pt x="43" y="59"/>
                </a:cubicBezTo>
                <a:cubicBezTo>
                  <a:pt x="43" y="59"/>
                  <a:pt x="43" y="59"/>
                  <a:pt x="43" y="59"/>
                </a:cubicBezTo>
                <a:cubicBezTo>
                  <a:pt x="43" y="59"/>
                  <a:pt x="43" y="59"/>
                  <a:pt x="43" y="59"/>
                </a:cubicBezTo>
                <a:cubicBezTo>
                  <a:pt x="43" y="59"/>
                  <a:pt x="43" y="59"/>
                  <a:pt x="43" y="59"/>
                </a:cubicBezTo>
                <a:cubicBezTo>
                  <a:pt x="43" y="59"/>
                  <a:pt x="43" y="59"/>
                  <a:pt x="43" y="59"/>
                </a:cubicBezTo>
                <a:cubicBezTo>
                  <a:pt x="43" y="59"/>
                  <a:pt x="43" y="59"/>
                  <a:pt x="43" y="59"/>
                </a:cubicBezTo>
                <a:cubicBezTo>
                  <a:pt x="43" y="59"/>
                  <a:pt x="43" y="59"/>
                  <a:pt x="43" y="59"/>
                </a:cubicBezTo>
                <a:cubicBezTo>
                  <a:pt x="43" y="59"/>
                  <a:pt x="43" y="59"/>
                  <a:pt x="43" y="59"/>
                </a:cubicBezTo>
                <a:cubicBezTo>
                  <a:pt x="43" y="59"/>
                  <a:pt x="43" y="59"/>
                  <a:pt x="43" y="59"/>
                </a:cubicBezTo>
                <a:cubicBezTo>
                  <a:pt x="43" y="59"/>
                  <a:pt x="43" y="59"/>
                  <a:pt x="43" y="59"/>
                </a:cubicBezTo>
                <a:cubicBezTo>
                  <a:pt x="43" y="59"/>
                  <a:pt x="43" y="59"/>
                  <a:pt x="43" y="60"/>
                </a:cubicBezTo>
                <a:cubicBezTo>
                  <a:pt x="43" y="60"/>
                  <a:pt x="43" y="60"/>
                  <a:pt x="43" y="60"/>
                </a:cubicBezTo>
                <a:cubicBezTo>
                  <a:pt x="43" y="59"/>
                  <a:pt x="43" y="59"/>
                  <a:pt x="43" y="59"/>
                </a:cubicBezTo>
                <a:cubicBezTo>
                  <a:pt x="43" y="59"/>
                  <a:pt x="43" y="60"/>
                  <a:pt x="43" y="60"/>
                </a:cubicBezTo>
                <a:cubicBezTo>
                  <a:pt x="42" y="60"/>
                  <a:pt x="43" y="60"/>
                  <a:pt x="42" y="61"/>
                </a:cubicBezTo>
                <a:cubicBezTo>
                  <a:pt x="42" y="61"/>
                  <a:pt x="42" y="61"/>
                  <a:pt x="42" y="61"/>
                </a:cubicBezTo>
                <a:cubicBezTo>
                  <a:pt x="42" y="61"/>
                  <a:pt x="42" y="61"/>
                  <a:pt x="42" y="61"/>
                </a:cubicBezTo>
                <a:cubicBezTo>
                  <a:pt x="42" y="61"/>
                  <a:pt x="43" y="61"/>
                  <a:pt x="43" y="60"/>
                </a:cubicBezTo>
                <a:cubicBezTo>
                  <a:pt x="43" y="60"/>
                  <a:pt x="43" y="60"/>
                  <a:pt x="43" y="60"/>
                </a:cubicBezTo>
                <a:cubicBezTo>
                  <a:pt x="45" y="59"/>
                  <a:pt x="43" y="60"/>
                  <a:pt x="44" y="60"/>
                </a:cubicBezTo>
                <a:cubicBezTo>
                  <a:pt x="44" y="60"/>
                  <a:pt x="43" y="60"/>
                  <a:pt x="43" y="60"/>
                </a:cubicBezTo>
                <a:cubicBezTo>
                  <a:pt x="44" y="60"/>
                  <a:pt x="43" y="61"/>
                  <a:pt x="43" y="61"/>
                </a:cubicBezTo>
                <a:cubicBezTo>
                  <a:pt x="43" y="61"/>
                  <a:pt x="43" y="61"/>
                  <a:pt x="43" y="61"/>
                </a:cubicBezTo>
                <a:cubicBezTo>
                  <a:pt x="44" y="61"/>
                  <a:pt x="44" y="61"/>
                  <a:pt x="43" y="61"/>
                </a:cubicBezTo>
                <a:cubicBezTo>
                  <a:pt x="43" y="61"/>
                  <a:pt x="43" y="61"/>
                  <a:pt x="43" y="61"/>
                </a:cubicBezTo>
                <a:cubicBezTo>
                  <a:pt x="44" y="61"/>
                  <a:pt x="44" y="61"/>
                  <a:pt x="44" y="61"/>
                </a:cubicBezTo>
                <a:cubicBezTo>
                  <a:pt x="44" y="61"/>
                  <a:pt x="44" y="61"/>
                  <a:pt x="44" y="61"/>
                </a:cubicBezTo>
                <a:cubicBezTo>
                  <a:pt x="44" y="61"/>
                  <a:pt x="44" y="61"/>
                  <a:pt x="44" y="61"/>
                </a:cubicBezTo>
                <a:cubicBezTo>
                  <a:pt x="42" y="62"/>
                  <a:pt x="45" y="61"/>
                  <a:pt x="43" y="62"/>
                </a:cubicBezTo>
                <a:cubicBezTo>
                  <a:pt x="44" y="61"/>
                  <a:pt x="44" y="61"/>
                  <a:pt x="44" y="61"/>
                </a:cubicBezTo>
                <a:cubicBezTo>
                  <a:pt x="44" y="61"/>
                  <a:pt x="44" y="61"/>
                  <a:pt x="44" y="61"/>
                </a:cubicBezTo>
                <a:cubicBezTo>
                  <a:pt x="45" y="61"/>
                  <a:pt x="44" y="62"/>
                  <a:pt x="44" y="62"/>
                </a:cubicBezTo>
                <a:cubicBezTo>
                  <a:pt x="44" y="62"/>
                  <a:pt x="44" y="61"/>
                  <a:pt x="44" y="61"/>
                </a:cubicBezTo>
                <a:cubicBezTo>
                  <a:pt x="44" y="62"/>
                  <a:pt x="45" y="61"/>
                  <a:pt x="45" y="61"/>
                </a:cubicBezTo>
                <a:cubicBezTo>
                  <a:pt x="45" y="61"/>
                  <a:pt x="44" y="62"/>
                  <a:pt x="44" y="62"/>
                </a:cubicBezTo>
                <a:cubicBezTo>
                  <a:pt x="44" y="62"/>
                  <a:pt x="45" y="61"/>
                  <a:pt x="45" y="61"/>
                </a:cubicBezTo>
                <a:cubicBezTo>
                  <a:pt x="45" y="61"/>
                  <a:pt x="45" y="61"/>
                  <a:pt x="45" y="61"/>
                </a:cubicBezTo>
                <a:cubicBezTo>
                  <a:pt x="45" y="62"/>
                  <a:pt x="43" y="63"/>
                  <a:pt x="43" y="62"/>
                </a:cubicBezTo>
                <a:cubicBezTo>
                  <a:pt x="44" y="62"/>
                  <a:pt x="44" y="62"/>
                  <a:pt x="44" y="62"/>
                </a:cubicBezTo>
                <a:cubicBezTo>
                  <a:pt x="44" y="62"/>
                  <a:pt x="43" y="63"/>
                  <a:pt x="44" y="62"/>
                </a:cubicBezTo>
                <a:cubicBezTo>
                  <a:pt x="44" y="62"/>
                  <a:pt x="44" y="62"/>
                  <a:pt x="44" y="62"/>
                </a:cubicBezTo>
                <a:cubicBezTo>
                  <a:pt x="44" y="63"/>
                  <a:pt x="44" y="62"/>
                  <a:pt x="44" y="63"/>
                </a:cubicBezTo>
                <a:cubicBezTo>
                  <a:pt x="44" y="63"/>
                  <a:pt x="44" y="63"/>
                  <a:pt x="44" y="63"/>
                </a:cubicBezTo>
                <a:cubicBezTo>
                  <a:pt x="44" y="63"/>
                  <a:pt x="43" y="63"/>
                  <a:pt x="44" y="63"/>
                </a:cubicBezTo>
                <a:cubicBezTo>
                  <a:pt x="44" y="62"/>
                  <a:pt x="44" y="62"/>
                  <a:pt x="44" y="62"/>
                </a:cubicBezTo>
                <a:cubicBezTo>
                  <a:pt x="44" y="62"/>
                  <a:pt x="44" y="63"/>
                  <a:pt x="44" y="63"/>
                </a:cubicBezTo>
                <a:cubicBezTo>
                  <a:pt x="44" y="63"/>
                  <a:pt x="44" y="63"/>
                  <a:pt x="44" y="63"/>
                </a:cubicBezTo>
                <a:cubicBezTo>
                  <a:pt x="45" y="62"/>
                  <a:pt x="44" y="63"/>
                  <a:pt x="44" y="63"/>
                </a:cubicBezTo>
                <a:cubicBezTo>
                  <a:pt x="44" y="63"/>
                  <a:pt x="44" y="63"/>
                  <a:pt x="44" y="63"/>
                </a:cubicBezTo>
                <a:cubicBezTo>
                  <a:pt x="44" y="63"/>
                  <a:pt x="44" y="63"/>
                  <a:pt x="44" y="63"/>
                </a:cubicBezTo>
                <a:cubicBezTo>
                  <a:pt x="45" y="62"/>
                  <a:pt x="46" y="62"/>
                  <a:pt x="46" y="62"/>
                </a:cubicBezTo>
                <a:cubicBezTo>
                  <a:pt x="45" y="62"/>
                  <a:pt x="45" y="62"/>
                  <a:pt x="45" y="62"/>
                </a:cubicBezTo>
                <a:cubicBezTo>
                  <a:pt x="45" y="62"/>
                  <a:pt x="45" y="62"/>
                  <a:pt x="45" y="62"/>
                </a:cubicBezTo>
                <a:cubicBezTo>
                  <a:pt x="45" y="62"/>
                  <a:pt x="45" y="62"/>
                  <a:pt x="45" y="63"/>
                </a:cubicBezTo>
                <a:cubicBezTo>
                  <a:pt x="46" y="62"/>
                  <a:pt x="45" y="63"/>
                  <a:pt x="45" y="62"/>
                </a:cubicBezTo>
                <a:cubicBezTo>
                  <a:pt x="45" y="63"/>
                  <a:pt x="45" y="63"/>
                  <a:pt x="45" y="63"/>
                </a:cubicBezTo>
                <a:cubicBezTo>
                  <a:pt x="45" y="62"/>
                  <a:pt x="44" y="63"/>
                  <a:pt x="45" y="63"/>
                </a:cubicBezTo>
                <a:cubicBezTo>
                  <a:pt x="45" y="63"/>
                  <a:pt x="45" y="63"/>
                  <a:pt x="45" y="64"/>
                </a:cubicBezTo>
                <a:cubicBezTo>
                  <a:pt x="44" y="64"/>
                  <a:pt x="45" y="63"/>
                  <a:pt x="45" y="63"/>
                </a:cubicBezTo>
                <a:cubicBezTo>
                  <a:pt x="45" y="64"/>
                  <a:pt x="45" y="64"/>
                  <a:pt x="45" y="64"/>
                </a:cubicBezTo>
                <a:cubicBezTo>
                  <a:pt x="45" y="63"/>
                  <a:pt x="45" y="64"/>
                  <a:pt x="45" y="63"/>
                </a:cubicBezTo>
                <a:cubicBezTo>
                  <a:pt x="45" y="63"/>
                  <a:pt x="45" y="64"/>
                  <a:pt x="45" y="64"/>
                </a:cubicBezTo>
                <a:cubicBezTo>
                  <a:pt x="45" y="63"/>
                  <a:pt x="45" y="63"/>
                  <a:pt x="45" y="63"/>
                </a:cubicBezTo>
                <a:cubicBezTo>
                  <a:pt x="45" y="64"/>
                  <a:pt x="45" y="64"/>
                  <a:pt x="45" y="64"/>
                </a:cubicBezTo>
                <a:cubicBezTo>
                  <a:pt x="45" y="64"/>
                  <a:pt x="45" y="64"/>
                  <a:pt x="45" y="64"/>
                </a:cubicBezTo>
                <a:cubicBezTo>
                  <a:pt x="45" y="64"/>
                  <a:pt x="45" y="64"/>
                  <a:pt x="45" y="64"/>
                </a:cubicBezTo>
                <a:cubicBezTo>
                  <a:pt x="45" y="63"/>
                  <a:pt x="45" y="64"/>
                  <a:pt x="46" y="63"/>
                </a:cubicBezTo>
                <a:cubicBezTo>
                  <a:pt x="45" y="64"/>
                  <a:pt x="46" y="63"/>
                  <a:pt x="45" y="64"/>
                </a:cubicBezTo>
                <a:cubicBezTo>
                  <a:pt x="45" y="64"/>
                  <a:pt x="46" y="64"/>
                  <a:pt x="46" y="64"/>
                </a:cubicBezTo>
                <a:cubicBezTo>
                  <a:pt x="46" y="63"/>
                  <a:pt x="46" y="63"/>
                  <a:pt x="46" y="63"/>
                </a:cubicBezTo>
                <a:cubicBezTo>
                  <a:pt x="46" y="63"/>
                  <a:pt x="46" y="63"/>
                  <a:pt x="46" y="63"/>
                </a:cubicBezTo>
                <a:cubicBezTo>
                  <a:pt x="46" y="64"/>
                  <a:pt x="46" y="64"/>
                  <a:pt x="46" y="64"/>
                </a:cubicBezTo>
                <a:cubicBezTo>
                  <a:pt x="46" y="64"/>
                  <a:pt x="46" y="64"/>
                  <a:pt x="46" y="64"/>
                </a:cubicBezTo>
                <a:cubicBezTo>
                  <a:pt x="46" y="64"/>
                  <a:pt x="46" y="63"/>
                  <a:pt x="46" y="63"/>
                </a:cubicBezTo>
                <a:cubicBezTo>
                  <a:pt x="46" y="64"/>
                  <a:pt x="46" y="64"/>
                  <a:pt x="46" y="64"/>
                </a:cubicBezTo>
                <a:cubicBezTo>
                  <a:pt x="46" y="64"/>
                  <a:pt x="46" y="64"/>
                  <a:pt x="46" y="64"/>
                </a:cubicBezTo>
                <a:cubicBezTo>
                  <a:pt x="46" y="64"/>
                  <a:pt x="46" y="64"/>
                  <a:pt x="46" y="64"/>
                </a:cubicBezTo>
                <a:cubicBezTo>
                  <a:pt x="46" y="64"/>
                  <a:pt x="46" y="64"/>
                  <a:pt x="46" y="64"/>
                </a:cubicBezTo>
                <a:cubicBezTo>
                  <a:pt x="45" y="64"/>
                  <a:pt x="47" y="63"/>
                  <a:pt x="46" y="64"/>
                </a:cubicBezTo>
                <a:cubicBezTo>
                  <a:pt x="46" y="64"/>
                  <a:pt x="46" y="64"/>
                  <a:pt x="46" y="64"/>
                </a:cubicBezTo>
                <a:cubicBezTo>
                  <a:pt x="46" y="64"/>
                  <a:pt x="46" y="64"/>
                  <a:pt x="46" y="64"/>
                </a:cubicBezTo>
                <a:cubicBezTo>
                  <a:pt x="46" y="64"/>
                  <a:pt x="46" y="64"/>
                  <a:pt x="46" y="64"/>
                </a:cubicBezTo>
                <a:cubicBezTo>
                  <a:pt x="46" y="64"/>
                  <a:pt x="47" y="64"/>
                  <a:pt x="47" y="64"/>
                </a:cubicBezTo>
                <a:cubicBezTo>
                  <a:pt x="47" y="63"/>
                  <a:pt x="47" y="63"/>
                  <a:pt x="47" y="63"/>
                </a:cubicBezTo>
                <a:cubicBezTo>
                  <a:pt x="47" y="64"/>
                  <a:pt x="48" y="63"/>
                  <a:pt x="47" y="64"/>
                </a:cubicBezTo>
                <a:cubicBezTo>
                  <a:pt x="47" y="64"/>
                  <a:pt x="47" y="64"/>
                  <a:pt x="47" y="64"/>
                </a:cubicBezTo>
                <a:cubicBezTo>
                  <a:pt x="47" y="64"/>
                  <a:pt x="47" y="64"/>
                  <a:pt x="47" y="64"/>
                </a:cubicBezTo>
                <a:cubicBezTo>
                  <a:pt x="47" y="64"/>
                  <a:pt x="47" y="64"/>
                  <a:pt x="47" y="64"/>
                </a:cubicBezTo>
                <a:cubicBezTo>
                  <a:pt x="46" y="65"/>
                  <a:pt x="47" y="64"/>
                  <a:pt x="47" y="64"/>
                </a:cubicBezTo>
                <a:cubicBezTo>
                  <a:pt x="47" y="64"/>
                  <a:pt x="47" y="64"/>
                  <a:pt x="47" y="64"/>
                </a:cubicBezTo>
                <a:cubicBezTo>
                  <a:pt x="47" y="64"/>
                  <a:pt x="47" y="64"/>
                  <a:pt x="47" y="64"/>
                </a:cubicBezTo>
                <a:cubicBezTo>
                  <a:pt x="47" y="65"/>
                  <a:pt x="47" y="64"/>
                  <a:pt x="47" y="64"/>
                </a:cubicBezTo>
                <a:cubicBezTo>
                  <a:pt x="47" y="64"/>
                  <a:pt x="47" y="64"/>
                  <a:pt x="47" y="64"/>
                </a:cubicBezTo>
                <a:cubicBezTo>
                  <a:pt x="47" y="64"/>
                  <a:pt x="47" y="64"/>
                  <a:pt x="47" y="64"/>
                </a:cubicBezTo>
                <a:cubicBezTo>
                  <a:pt x="47" y="65"/>
                  <a:pt x="47" y="65"/>
                  <a:pt x="46" y="65"/>
                </a:cubicBezTo>
                <a:cubicBezTo>
                  <a:pt x="47" y="65"/>
                  <a:pt x="47" y="65"/>
                  <a:pt x="47" y="65"/>
                </a:cubicBezTo>
                <a:cubicBezTo>
                  <a:pt x="47" y="65"/>
                  <a:pt x="46" y="65"/>
                  <a:pt x="46" y="65"/>
                </a:cubicBezTo>
                <a:cubicBezTo>
                  <a:pt x="47" y="65"/>
                  <a:pt x="47" y="65"/>
                  <a:pt x="47" y="65"/>
                </a:cubicBezTo>
                <a:cubicBezTo>
                  <a:pt x="47" y="65"/>
                  <a:pt x="47" y="65"/>
                  <a:pt x="47" y="65"/>
                </a:cubicBezTo>
                <a:cubicBezTo>
                  <a:pt x="47" y="65"/>
                  <a:pt x="47" y="65"/>
                  <a:pt x="47" y="65"/>
                </a:cubicBezTo>
                <a:cubicBezTo>
                  <a:pt x="47" y="65"/>
                  <a:pt x="47" y="65"/>
                  <a:pt x="47" y="65"/>
                </a:cubicBezTo>
                <a:cubicBezTo>
                  <a:pt x="47" y="65"/>
                  <a:pt x="47" y="65"/>
                  <a:pt x="47" y="65"/>
                </a:cubicBezTo>
                <a:cubicBezTo>
                  <a:pt x="47" y="65"/>
                  <a:pt x="47" y="65"/>
                  <a:pt x="47" y="65"/>
                </a:cubicBezTo>
                <a:cubicBezTo>
                  <a:pt x="47" y="65"/>
                  <a:pt x="47" y="64"/>
                  <a:pt x="47" y="64"/>
                </a:cubicBezTo>
                <a:cubicBezTo>
                  <a:pt x="47" y="65"/>
                  <a:pt x="47" y="64"/>
                  <a:pt x="47" y="65"/>
                </a:cubicBezTo>
                <a:cubicBezTo>
                  <a:pt x="47" y="64"/>
                  <a:pt x="47" y="65"/>
                  <a:pt x="47" y="65"/>
                </a:cubicBezTo>
                <a:cubicBezTo>
                  <a:pt x="47" y="65"/>
                  <a:pt x="47" y="65"/>
                  <a:pt x="47" y="65"/>
                </a:cubicBezTo>
                <a:cubicBezTo>
                  <a:pt x="47" y="65"/>
                  <a:pt x="47" y="65"/>
                  <a:pt x="46" y="65"/>
                </a:cubicBezTo>
                <a:cubicBezTo>
                  <a:pt x="46" y="66"/>
                  <a:pt x="46" y="66"/>
                  <a:pt x="46" y="66"/>
                </a:cubicBezTo>
                <a:cubicBezTo>
                  <a:pt x="46" y="66"/>
                  <a:pt x="46" y="66"/>
                  <a:pt x="46" y="66"/>
                </a:cubicBezTo>
                <a:cubicBezTo>
                  <a:pt x="46" y="66"/>
                  <a:pt x="46" y="66"/>
                  <a:pt x="46" y="66"/>
                </a:cubicBezTo>
                <a:cubicBezTo>
                  <a:pt x="46" y="65"/>
                  <a:pt x="46" y="65"/>
                  <a:pt x="46" y="65"/>
                </a:cubicBezTo>
                <a:cubicBezTo>
                  <a:pt x="47" y="65"/>
                  <a:pt x="46" y="66"/>
                  <a:pt x="46" y="66"/>
                </a:cubicBezTo>
                <a:cubicBezTo>
                  <a:pt x="46" y="66"/>
                  <a:pt x="46" y="66"/>
                  <a:pt x="45" y="66"/>
                </a:cubicBezTo>
                <a:cubicBezTo>
                  <a:pt x="45" y="66"/>
                  <a:pt x="45" y="66"/>
                  <a:pt x="45" y="66"/>
                </a:cubicBezTo>
                <a:cubicBezTo>
                  <a:pt x="45" y="66"/>
                  <a:pt x="45" y="67"/>
                  <a:pt x="45" y="67"/>
                </a:cubicBezTo>
                <a:cubicBezTo>
                  <a:pt x="45" y="66"/>
                  <a:pt x="45" y="66"/>
                  <a:pt x="45" y="66"/>
                </a:cubicBezTo>
                <a:cubicBezTo>
                  <a:pt x="45" y="66"/>
                  <a:pt x="45" y="66"/>
                  <a:pt x="45" y="66"/>
                </a:cubicBezTo>
                <a:cubicBezTo>
                  <a:pt x="45" y="66"/>
                  <a:pt x="45" y="66"/>
                  <a:pt x="45" y="66"/>
                </a:cubicBezTo>
                <a:cubicBezTo>
                  <a:pt x="46" y="66"/>
                  <a:pt x="45" y="66"/>
                  <a:pt x="45" y="66"/>
                </a:cubicBezTo>
                <a:cubicBezTo>
                  <a:pt x="46" y="66"/>
                  <a:pt x="46" y="65"/>
                  <a:pt x="46" y="65"/>
                </a:cubicBezTo>
                <a:cubicBezTo>
                  <a:pt x="47" y="65"/>
                  <a:pt x="46" y="66"/>
                  <a:pt x="46" y="65"/>
                </a:cubicBezTo>
                <a:cubicBezTo>
                  <a:pt x="46" y="66"/>
                  <a:pt x="46" y="65"/>
                  <a:pt x="46" y="65"/>
                </a:cubicBezTo>
                <a:cubicBezTo>
                  <a:pt x="46" y="65"/>
                  <a:pt x="45" y="66"/>
                  <a:pt x="44" y="66"/>
                </a:cubicBezTo>
                <a:cubicBezTo>
                  <a:pt x="44" y="66"/>
                  <a:pt x="45" y="66"/>
                  <a:pt x="44" y="66"/>
                </a:cubicBezTo>
                <a:cubicBezTo>
                  <a:pt x="44" y="67"/>
                  <a:pt x="44" y="67"/>
                  <a:pt x="44" y="67"/>
                </a:cubicBezTo>
                <a:cubicBezTo>
                  <a:pt x="44" y="66"/>
                  <a:pt x="44" y="67"/>
                  <a:pt x="44" y="66"/>
                </a:cubicBezTo>
                <a:cubicBezTo>
                  <a:pt x="44" y="66"/>
                  <a:pt x="44" y="67"/>
                  <a:pt x="44" y="67"/>
                </a:cubicBezTo>
                <a:cubicBezTo>
                  <a:pt x="44" y="66"/>
                  <a:pt x="44" y="66"/>
                  <a:pt x="45" y="66"/>
                </a:cubicBezTo>
                <a:cubicBezTo>
                  <a:pt x="44" y="66"/>
                  <a:pt x="45" y="66"/>
                  <a:pt x="45" y="66"/>
                </a:cubicBezTo>
                <a:cubicBezTo>
                  <a:pt x="45" y="66"/>
                  <a:pt x="45" y="65"/>
                  <a:pt x="45" y="65"/>
                </a:cubicBezTo>
                <a:cubicBezTo>
                  <a:pt x="45" y="65"/>
                  <a:pt x="44" y="66"/>
                  <a:pt x="44" y="66"/>
                </a:cubicBezTo>
                <a:cubicBezTo>
                  <a:pt x="44" y="66"/>
                  <a:pt x="44" y="66"/>
                  <a:pt x="44" y="66"/>
                </a:cubicBezTo>
                <a:cubicBezTo>
                  <a:pt x="43" y="67"/>
                  <a:pt x="44" y="66"/>
                  <a:pt x="43" y="67"/>
                </a:cubicBezTo>
                <a:cubicBezTo>
                  <a:pt x="43" y="67"/>
                  <a:pt x="43" y="66"/>
                  <a:pt x="44" y="66"/>
                </a:cubicBezTo>
                <a:cubicBezTo>
                  <a:pt x="43" y="66"/>
                  <a:pt x="43" y="66"/>
                  <a:pt x="43" y="66"/>
                </a:cubicBezTo>
                <a:cubicBezTo>
                  <a:pt x="44" y="66"/>
                  <a:pt x="44" y="66"/>
                  <a:pt x="45" y="65"/>
                </a:cubicBezTo>
                <a:cubicBezTo>
                  <a:pt x="45" y="65"/>
                  <a:pt x="45" y="65"/>
                  <a:pt x="45" y="65"/>
                </a:cubicBezTo>
                <a:cubicBezTo>
                  <a:pt x="45" y="65"/>
                  <a:pt x="43" y="66"/>
                  <a:pt x="43" y="67"/>
                </a:cubicBezTo>
                <a:cubicBezTo>
                  <a:pt x="42" y="67"/>
                  <a:pt x="43" y="67"/>
                  <a:pt x="43" y="66"/>
                </a:cubicBezTo>
                <a:cubicBezTo>
                  <a:pt x="43" y="66"/>
                  <a:pt x="42" y="67"/>
                  <a:pt x="43" y="66"/>
                </a:cubicBezTo>
                <a:cubicBezTo>
                  <a:pt x="43" y="66"/>
                  <a:pt x="43" y="66"/>
                  <a:pt x="43" y="66"/>
                </a:cubicBezTo>
                <a:cubicBezTo>
                  <a:pt x="43" y="66"/>
                  <a:pt x="43" y="66"/>
                  <a:pt x="43" y="66"/>
                </a:cubicBezTo>
                <a:cubicBezTo>
                  <a:pt x="43" y="66"/>
                  <a:pt x="44" y="66"/>
                  <a:pt x="44" y="66"/>
                </a:cubicBezTo>
                <a:cubicBezTo>
                  <a:pt x="44" y="65"/>
                  <a:pt x="43" y="66"/>
                  <a:pt x="42" y="66"/>
                </a:cubicBezTo>
                <a:cubicBezTo>
                  <a:pt x="43" y="66"/>
                  <a:pt x="43" y="66"/>
                  <a:pt x="43" y="66"/>
                </a:cubicBezTo>
                <a:cubicBezTo>
                  <a:pt x="42" y="67"/>
                  <a:pt x="42" y="66"/>
                  <a:pt x="42" y="67"/>
                </a:cubicBezTo>
                <a:cubicBezTo>
                  <a:pt x="42" y="67"/>
                  <a:pt x="42" y="67"/>
                  <a:pt x="42" y="67"/>
                </a:cubicBezTo>
                <a:cubicBezTo>
                  <a:pt x="42" y="67"/>
                  <a:pt x="42" y="67"/>
                  <a:pt x="42" y="66"/>
                </a:cubicBezTo>
                <a:cubicBezTo>
                  <a:pt x="42" y="66"/>
                  <a:pt x="42" y="66"/>
                  <a:pt x="43" y="66"/>
                </a:cubicBezTo>
                <a:cubicBezTo>
                  <a:pt x="43" y="66"/>
                  <a:pt x="45" y="65"/>
                  <a:pt x="45" y="64"/>
                </a:cubicBezTo>
                <a:cubicBezTo>
                  <a:pt x="45" y="64"/>
                  <a:pt x="45" y="64"/>
                  <a:pt x="45" y="64"/>
                </a:cubicBezTo>
                <a:cubicBezTo>
                  <a:pt x="45" y="64"/>
                  <a:pt x="45" y="64"/>
                  <a:pt x="45" y="64"/>
                </a:cubicBezTo>
                <a:cubicBezTo>
                  <a:pt x="45" y="64"/>
                  <a:pt x="43" y="66"/>
                  <a:pt x="43" y="66"/>
                </a:cubicBezTo>
                <a:cubicBezTo>
                  <a:pt x="43" y="66"/>
                  <a:pt x="44" y="65"/>
                  <a:pt x="44" y="65"/>
                </a:cubicBezTo>
                <a:cubicBezTo>
                  <a:pt x="44" y="65"/>
                  <a:pt x="42" y="66"/>
                  <a:pt x="43" y="66"/>
                </a:cubicBezTo>
                <a:cubicBezTo>
                  <a:pt x="42" y="66"/>
                  <a:pt x="42" y="66"/>
                  <a:pt x="42" y="66"/>
                </a:cubicBezTo>
                <a:cubicBezTo>
                  <a:pt x="42" y="66"/>
                  <a:pt x="42" y="66"/>
                  <a:pt x="42" y="66"/>
                </a:cubicBezTo>
                <a:cubicBezTo>
                  <a:pt x="42" y="66"/>
                  <a:pt x="43" y="65"/>
                  <a:pt x="43" y="65"/>
                </a:cubicBezTo>
                <a:cubicBezTo>
                  <a:pt x="42" y="66"/>
                  <a:pt x="42" y="66"/>
                  <a:pt x="42" y="66"/>
                </a:cubicBezTo>
                <a:cubicBezTo>
                  <a:pt x="42" y="66"/>
                  <a:pt x="43" y="65"/>
                  <a:pt x="43" y="65"/>
                </a:cubicBezTo>
                <a:cubicBezTo>
                  <a:pt x="43" y="65"/>
                  <a:pt x="42" y="66"/>
                  <a:pt x="42" y="66"/>
                </a:cubicBezTo>
                <a:cubicBezTo>
                  <a:pt x="43" y="65"/>
                  <a:pt x="42" y="65"/>
                  <a:pt x="43" y="65"/>
                </a:cubicBezTo>
                <a:cubicBezTo>
                  <a:pt x="43" y="65"/>
                  <a:pt x="42" y="66"/>
                  <a:pt x="42" y="66"/>
                </a:cubicBezTo>
                <a:cubicBezTo>
                  <a:pt x="42" y="66"/>
                  <a:pt x="42" y="66"/>
                  <a:pt x="42" y="66"/>
                </a:cubicBezTo>
                <a:cubicBezTo>
                  <a:pt x="43" y="65"/>
                  <a:pt x="44" y="64"/>
                  <a:pt x="44" y="64"/>
                </a:cubicBezTo>
                <a:cubicBezTo>
                  <a:pt x="42" y="65"/>
                  <a:pt x="42" y="65"/>
                  <a:pt x="42" y="65"/>
                </a:cubicBezTo>
                <a:cubicBezTo>
                  <a:pt x="42" y="65"/>
                  <a:pt x="43" y="65"/>
                  <a:pt x="43" y="65"/>
                </a:cubicBezTo>
                <a:cubicBezTo>
                  <a:pt x="42" y="65"/>
                  <a:pt x="42" y="65"/>
                  <a:pt x="42" y="65"/>
                </a:cubicBezTo>
                <a:cubicBezTo>
                  <a:pt x="42" y="65"/>
                  <a:pt x="42" y="65"/>
                  <a:pt x="42" y="65"/>
                </a:cubicBezTo>
                <a:cubicBezTo>
                  <a:pt x="42" y="65"/>
                  <a:pt x="43" y="65"/>
                  <a:pt x="42" y="65"/>
                </a:cubicBezTo>
                <a:cubicBezTo>
                  <a:pt x="42" y="65"/>
                  <a:pt x="42" y="65"/>
                  <a:pt x="42" y="65"/>
                </a:cubicBezTo>
                <a:cubicBezTo>
                  <a:pt x="43" y="64"/>
                  <a:pt x="41" y="65"/>
                  <a:pt x="42" y="65"/>
                </a:cubicBezTo>
                <a:cubicBezTo>
                  <a:pt x="42" y="65"/>
                  <a:pt x="42" y="65"/>
                  <a:pt x="42" y="65"/>
                </a:cubicBezTo>
                <a:cubicBezTo>
                  <a:pt x="42" y="65"/>
                  <a:pt x="42" y="64"/>
                  <a:pt x="42" y="65"/>
                </a:cubicBezTo>
                <a:cubicBezTo>
                  <a:pt x="42" y="65"/>
                  <a:pt x="42" y="65"/>
                  <a:pt x="42" y="65"/>
                </a:cubicBezTo>
                <a:cubicBezTo>
                  <a:pt x="41" y="65"/>
                  <a:pt x="41" y="65"/>
                  <a:pt x="41" y="65"/>
                </a:cubicBezTo>
                <a:cubicBezTo>
                  <a:pt x="42" y="65"/>
                  <a:pt x="42" y="65"/>
                  <a:pt x="42" y="65"/>
                </a:cubicBezTo>
                <a:cubicBezTo>
                  <a:pt x="42" y="65"/>
                  <a:pt x="43" y="64"/>
                  <a:pt x="42" y="65"/>
                </a:cubicBezTo>
                <a:cubicBezTo>
                  <a:pt x="43" y="64"/>
                  <a:pt x="43" y="64"/>
                  <a:pt x="43" y="64"/>
                </a:cubicBezTo>
                <a:cubicBezTo>
                  <a:pt x="43" y="64"/>
                  <a:pt x="42" y="64"/>
                  <a:pt x="41" y="65"/>
                </a:cubicBezTo>
                <a:cubicBezTo>
                  <a:pt x="42" y="64"/>
                  <a:pt x="42" y="64"/>
                  <a:pt x="42" y="64"/>
                </a:cubicBezTo>
                <a:cubicBezTo>
                  <a:pt x="41" y="65"/>
                  <a:pt x="41" y="65"/>
                  <a:pt x="41" y="65"/>
                </a:cubicBezTo>
                <a:cubicBezTo>
                  <a:pt x="42" y="64"/>
                  <a:pt x="42" y="64"/>
                  <a:pt x="42" y="64"/>
                </a:cubicBezTo>
                <a:cubicBezTo>
                  <a:pt x="42" y="64"/>
                  <a:pt x="42" y="64"/>
                  <a:pt x="42" y="64"/>
                </a:cubicBezTo>
                <a:cubicBezTo>
                  <a:pt x="42" y="64"/>
                  <a:pt x="42" y="64"/>
                  <a:pt x="42" y="64"/>
                </a:cubicBezTo>
                <a:cubicBezTo>
                  <a:pt x="42" y="64"/>
                  <a:pt x="42" y="64"/>
                  <a:pt x="42" y="64"/>
                </a:cubicBezTo>
                <a:cubicBezTo>
                  <a:pt x="42" y="64"/>
                  <a:pt x="43" y="64"/>
                  <a:pt x="43" y="64"/>
                </a:cubicBezTo>
                <a:cubicBezTo>
                  <a:pt x="43" y="64"/>
                  <a:pt x="43" y="64"/>
                  <a:pt x="43" y="64"/>
                </a:cubicBezTo>
                <a:cubicBezTo>
                  <a:pt x="43" y="64"/>
                  <a:pt x="43" y="64"/>
                  <a:pt x="43" y="63"/>
                </a:cubicBezTo>
                <a:cubicBezTo>
                  <a:pt x="43" y="63"/>
                  <a:pt x="43" y="63"/>
                  <a:pt x="43" y="63"/>
                </a:cubicBezTo>
                <a:cubicBezTo>
                  <a:pt x="44" y="63"/>
                  <a:pt x="44" y="63"/>
                  <a:pt x="44" y="63"/>
                </a:cubicBezTo>
                <a:cubicBezTo>
                  <a:pt x="43" y="63"/>
                  <a:pt x="43" y="63"/>
                  <a:pt x="43" y="63"/>
                </a:cubicBezTo>
                <a:cubicBezTo>
                  <a:pt x="43" y="63"/>
                  <a:pt x="43" y="63"/>
                  <a:pt x="43" y="64"/>
                </a:cubicBezTo>
                <a:cubicBezTo>
                  <a:pt x="43" y="64"/>
                  <a:pt x="42" y="64"/>
                  <a:pt x="42" y="64"/>
                </a:cubicBezTo>
                <a:cubicBezTo>
                  <a:pt x="42" y="64"/>
                  <a:pt x="42" y="64"/>
                  <a:pt x="42" y="64"/>
                </a:cubicBezTo>
                <a:cubicBezTo>
                  <a:pt x="41" y="64"/>
                  <a:pt x="42" y="64"/>
                  <a:pt x="41" y="65"/>
                </a:cubicBezTo>
                <a:cubicBezTo>
                  <a:pt x="41" y="64"/>
                  <a:pt x="41" y="64"/>
                  <a:pt x="42" y="64"/>
                </a:cubicBezTo>
                <a:cubicBezTo>
                  <a:pt x="41" y="65"/>
                  <a:pt x="42" y="64"/>
                  <a:pt x="42" y="64"/>
                </a:cubicBezTo>
                <a:cubicBezTo>
                  <a:pt x="42" y="64"/>
                  <a:pt x="41" y="64"/>
                  <a:pt x="41" y="64"/>
                </a:cubicBezTo>
                <a:cubicBezTo>
                  <a:pt x="41" y="64"/>
                  <a:pt x="41" y="64"/>
                  <a:pt x="41" y="64"/>
                </a:cubicBezTo>
                <a:cubicBezTo>
                  <a:pt x="41" y="64"/>
                  <a:pt x="41" y="64"/>
                  <a:pt x="41" y="64"/>
                </a:cubicBezTo>
                <a:cubicBezTo>
                  <a:pt x="41" y="64"/>
                  <a:pt x="41" y="64"/>
                  <a:pt x="41" y="64"/>
                </a:cubicBezTo>
                <a:cubicBezTo>
                  <a:pt x="41" y="64"/>
                  <a:pt x="41" y="64"/>
                  <a:pt x="41" y="64"/>
                </a:cubicBezTo>
                <a:cubicBezTo>
                  <a:pt x="41" y="64"/>
                  <a:pt x="40" y="65"/>
                  <a:pt x="40" y="65"/>
                </a:cubicBezTo>
                <a:cubicBezTo>
                  <a:pt x="40" y="64"/>
                  <a:pt x="41" y="64"/>
                  <a:pt x="41" y="64"/>
                </a:cubicBezTo>
                <a:cubicBezTo>
                  <a:pt x="40" y="64"/>
                  <a:pt x="40" y="64"/>
                  <a:pt x="40" y="64"/>
                </a:cubicBezTo>
                <a:cubicBezTo>
                  <a:pt x="41" y="64"/>
                  <a:pt x="41" y="64"/>
                  <a:pt x="41" y="64"/>
                </a:cubicBezTo>
                <a:cubicBezTo>
                  <a:pt x="41" y="64"/>
                  <a:pt x="40" y="64"/>
                  <a:pt x="41" y="64"/>
                </a:cubicBezTo>
                <a:cubicBezTo>
                  <a:pt x="41" y="64"/>
                  <a:pt x="41" y="64"/>
                  <a:pt x="41" y="64"/>
                </a:cubicBezTo>
                <a:cubicBezTo>
                  <a:pt x="40" y="64"/>
                  <a:pt x="40" y="64"/>
                  <a:pt x="39" y="65"/>
                </a:cubicBezTo>
                <a:cubicBezTo>
                  <a:pt x="40" y="64"/>
                  <a:pt x="40" y="64"/>
                  <a:pt x="40" y="64"/>
                </a:cubicBezTo>
                <a:cubicBezTo>
                  <a:pt x="40" y="64"/>
                  <a:pt x="40" y="64"/>
                  <a:pt x="40" y="64"/>
                </a:cubicBezTo>
                <a:cubicBezTo>
                  <a:pt x="41" y="63"/>
                  <a:pt x="39" y="64"/>
                  <a:pt x="41" y="64"/>
                </a:cubicBezTo>
                <a:cubicBezTo>
                  <a:pt x="41" y="64"/>
                  <a:pt x="41" y="63"/>
                  <a:pt x="41" y="63"/>
                </a:cubicBezTo>
                <a:cubicBezTo>
                  <a:pt x="41" y="63"/>
                  <a:pt x="41" y="63"/>
                  <a:pt x="41" y="63"/>
                </a:cubicBezTo>
                <a:cubicBezTo>
                  <a:pt x="41" y="63"/>
                  <a:pt x="41" y="63"/>
                  <a:pt x="41" y="63"/>
                </a:cubicBezTo>
                <a:cubicBezTo>
                  <a:pt x="41" y="63"/>
                  <a:pt x="41" y="63"/>
                  <a:pt x="41" y="64"/>
                </a:cubicBezTo>
                <a:cubicBezTo>
                  <a:pt x="41" y="64"/>
                  <a:pt x="41" y="64"/>
                  <a:pt x="41" y="64"/>
                </a:cubicBezTo>
                <a:cubicBezTo>
                  <a:pt x="40" y="63"/>
                  <a:pt x="40" y="63"/>
                  <a:pt x="40" y="63"/>
                </a:cubicBezTo>
                <a:cubicBezTo>
                  <a:pt x="40" y="63"/>
                  <a:pt x="41" y="63"/>
                  <a:pt x="41" y="63"/>
                </a:cubicBezTo>
                <a:cubicBezTo>
                  <a:pt x="40" y="63"/>
                  <a:pt x="40" y="63"/>
                  <a:pt x="40" y="63"/>
                </a:cubicBezTo>
                <a:cubicBezTo>
                  <a:pt x="40" y="63"/>
                  <a:pt x="41" y="63"/>
                  <a:pt x="41" y="63"/>
                </a:cubicBezTo>
                <a:cubicBezTo>
                  <a:pt x="41" y="63"/>
                  <a:pt x="39" y="64"/>
                  <a:pt x="40" y="63"/>
                </a:cubicBezTo>
                <a:cubicBezTo>
                  <a:pt x="40" y="63"/>
                  <a:pt x="40" y="63"/>
                  <a:pt x="40" y="63"/>
                </a:cubicBezTo>
                <a:cubicBezTo>
                  <a:pt x="40" y="63"/>
                  <a:pt x="40" y="63"/>
                  <a:pt x="40" y="63"/>
                </a:cubicBezTo>
                <a:cubicBezTo>
                  <a:pt x="39" y="64"/>
                  <a:pt x="40" y="63"/>
                  <a:pt x="39" y="64"/>
                </a:cubicBezTo>
                <a:cubicBezTo>
                  <a:pt x="39" y="64"/>
                  <a:pt x="39" y="64"/>
                  <a:pt x="40" y="63"/>
                </a:cubicBezTo>
                <a:cubicBezTo>
                  <a:pt x="40" y="63"/>
                  <a:pt x="40" y="63"/>
                  <a:pt x="40" y="63"/>
                </a:cubicBezTo>
                <a:cubicBezTo>
                  <a:pt x="40" y="63"/>
                  <a:pt x="40" y="63"/>
                  <a:pt x="40" y="63"/>
                </a:cubicBezTo>
                <a:close/>
                <a:moveTo>
                  <a:pt x="41" y="64"/>
                </a:moveTo>
                <a:cubicBezTo>
                  <a:pt x="40" y="64"/>
                  <a:pt x="41" y="64"/>
                  <a:pt x="41" y="64"/>
                </a:cubicBezTo>
                <a:cubicBezTo>
                  <a:pt x="41" y="64"/>
                  <a:pt x="41" y="63"/>
                  <a:pt x="41" y="64"/>
                </a:cubicBezTo>
                <a:close/>
                <a:moveTo>
                  <a:pt x="42" y="64"/>
                </a:moveTo>
                <a:cubicBezTo>
                  <a:pt x="42" y="64"/>
                  <a:pt x="42" y="64"/>
                  <a:pt x="42" y="64"/>
                </a:cubicBezTo>
                <a:cubicBezTo>
                  <a:pt x="42" y="64"/>
                  <a:pt x="42" y="64"/>
                  <a:pt x="42" y="64"/>
                </a:cubicBezTo>
                <a:close/>
                <a:moveTo>
                  <a:pt x="47" y="65"/>
                </a:moveTo>
                <a:cubicBezTo>
                  <a:pt x="47" y="65"/>
                  <a:pt x="47" y="65"/>
                  <a:pt x="47" y="65"/>
                </a:cubicBezTo>
                <a:cubicBezTo>
                  <a:pt x="47" y="65"/>
                  <a:pt x="47" y="64"/>
                  <a:pt x="47" y="65"/>
                </a:cubicBezTo>
                <a:close/>
                <a:moveTo>
                  <a:pt x="47" y="65"/>
                </a:moveTo>
                <a:cubicBezTo>
                  <a:pt x="47" y="65"/>
                  <a:pt x="47" y="65"/>
                  <a:pt x="47" y="65"/>
                </a:cubicBezTo>
                <a:cubicBezTo>
                  <a:pt x="47" y="65"/>
                  <a:pt x="47" y="65"/>
                  <a:pt x="47" y="65"/>
                </a:cubicBezTo>
                <a:cubicBezTo>
                  <a:pt x="47" y="65"/>
                  <a:pt x="47" y="65"/>
                  <a:pt x="47" y="65"/>
                </a:cubicBezTo>
                <a:close/>
                <a:moveTo>
                  <a:pt x="43" y="59"/>
                </a:moveTo>
                <a:cubicBezTo>
                  <a:pt x="43" y="59"/>
                  <a:pt x="43" y="59"/>
                  <a:pt x="43" y="59"/>
                </a:cubicBezTo>
                <a:cubicBezTo>
                  <a:pt x="43" y="59"/>
                  <a:pt x="43" y="59"/>
                  <a:pt x="43" y="59"/>
                </a:cubicBezTo>
                <a:close/>
                <a:moveTo>
                  <a:pt x="42" y="64"/>
                </a:moveTo>
                <a:cubicBezTo>
                  <a:pt x="42" y="64"/>
                  <a:pt x="42" y="64"/>
                  <a:pt x="42" y="64"/>
                </a:cubicBezTo>
                <a:cubicBezTo>
                  <a:pt x="42" y="64"/>
                  <a:pt x="42" y="64"/>
                  <a:pt x="42" y="64"/>
                </a:cubicBezTo>
                <a:close/>
                <a:moveTo>
                  <a:pt x="40" y="63"/>
                </a:moveTo>
                <a:cubicBezTo>
                  <a:pt x="40" y="63"/>
                  <a:pt x="40" y="63"/>
                  <a:pt x="40" y="63"/>
                </a:cubicBezTo>
                <a:cubicBezTo>
                  <a:pt x="39" y="63"/>
                  <a:pt x="39" y="63"/>
                  <a:pt x="39" y="63"/>
                </a:cubicBezTo>
                <a:lnTo>
                  <a:pt x="40" y="63"/>
                </a:lnTo>
                <a:close/>
                <a:moveTo>
                  <a:pt x="43" y="67"/>
                </a:moveTo>
                <a:cubicBezTo>
                  <a:pt x="43" y="67"/>
                  <a:pt x="43" y="67"/>
                  <a:pt x="43" y="66"/>
                </a:cubicBezTo>
                <a:cubicBezTo>
                  <a:pt x="43" y="67"/>
                  <a:pt x="43" y="67"/>
                  <a:pt x="43" y="67"/>
                </a:cubicBezTo>
                <a:close/>
                <a:moveTo>
                  <a:pt x="48" y="64"/>
                </a:moveTo>
                <a:cubicBezTo>
                  <a:pt x="47" y="64"/>
                  <a:pt x="47" y="64"/>
                  <a:pt x="47" y="64"/>
                </a:cubicBezTo>
                <a:cubicBezTo>
                  <a:pt x="47" y="64"/>
                  <a:pt x="47" y="65"/>
                  <a:pt x="47" y="65"/>
                </a:cubicBezTo>
                <a:cubicBezTo>
                  <a:pt x="47" y="65"/>
                  <a:pt x="48" y="64"/>
                  <a:pt x="48" y="64"/>
                </a:cubicBezTo>
                <a:close/>
                <a:moveTo>
                  <a:pt x="46" y="67"/>
                </a:moveTo>
                <a:cubicBezTo>
                  <a:pt x="46" y="67"/>
                  <a:pt x="46" y="67"/>
                  <a:pt x="46" y="67"/>
                </a:cubicBezTo>
                <a:cubicBezTo>
                  <a:pt x="46" y="67"/>
                  <a:pt x="46" y="67"/>
                  <a:pt x="46" y="67"/>
                </a:cubicBezTo>
                <a:cubicBezTo>
                  <a:pt x="46" y="67"/>
                  <a:pt x="46" y="67"/>
                  <a:pt x="46" y="67"/>
                </a:cubicBezTo>
                <a:close/>
                <a:moveTo>
                  <a:pt x="46" y="66"/>
                </a:moveTo>
                <a:cubicBezTo>
                  <a:pt x="46" y="66"/>
                  <a:pt x="46" y="66"/>
                  <a:pt x="46" y="66"/>
                </a:cubicBezTo>
                <a:cubicBezTo>
                  <a:pt x="46" y="66"/>
                  <a:pt x="46" y="66"/>
                  <a:pt x="46" y="66"/>
                </a:cubicBezTo>
                <a:cubicBezTo>
                  <a:pt x="47" y="65"/>
                  <a:pt x="47" y="65"/>
                  <a:pt x="46" y="66"/>
                </a:cubicBezTo>
                <a:close/>
                <a:moveTo>
                  <a:pt x="46" y="66"/>
                </a:moveTo>
                <a:cubicBezTo>
                  <a:pt x="46" y="66"/>
                  <a:pt x="46" y="66"/>
                  <a:pt x="46" y="66"/>
                </a:cubicBezTo>
                <a:cubicBezTo>
                  <a:pt x="47" y="66"/>
                  <a:pt x="46" y="66"/>
                  <a:pt x="46" y="66"/>
                </a:cubicBezTo>
                <a:close/>
                <a:moveTo>
                  <a:pt x="47" y="65"/>
                </a:moveTo>
                <a:cubicBezTo>
                  <a:pt x="47" y="65"/>
                  <a:pt x="47" y="64"/>
                  <a:pt x="47" y="64"/>
                </a:cubicBezTo>
                <a:cubicBezTo>
                  <a:pt x="48" y="64"/>
                  <a:pt x="47" y="65"/>
                  <a:pt x="47" y="65"/>
                </a:cubicBezTo>
                <a:close/>
                <a:moveTo>
                  <a:pt x="46" y="67"/>
                </a:moveTo>
                <a:cubicBezTo>
                  <a:pt x="46" y="66"/>
                  <a:pt x="46" y="66"/>
                  <a:pt x="46" y="66"/>
                </a:cubicBezTo>
                <a:cubicBezTo>
                  <a:pt x="46" y="66"/>
                  <a:pt x="46" y="66"/>
                  <a:pt x="46" y="66"/>
                </a:cubicBezTo>
                <a:lnTo>
                  <a:pt x="46" y="67"/>
                </a:lnTo>
                <a:close/>
                <a:moveTo>
                  <a:pt x="46" y="66"/>
                </a:moveTo>
                <a:cubicBezTo>
                  <a:pt x="46" y="66"/>
                  <a:pt x="46" y="66"/>
                  <a:pt x="46" y="66"/>
                </a:cubicBezTo>
                <a:cubicBezTo>
                  <a:pt x="46" y="66"/>
                  <a:pt x="46" y="66"/>
                  <a:pt x="46" y="66"/>
                </a:cubicBezTo>
                <a:cubicBezTo>
                  <a:pt x="46" y="66"/>
                  <a:pt x="46" y="66"/>
                  <a:pt x="46" y="66"/>
                </a:cubicBezTo>
                <a:close/>
                <a:moveTo>
                  <a:pt x="46" y="66"/>
                </a:moveTo>
                <a:cubicBezTo>
                  <a:pt x="46" y="66"/>
                  <a:pt x="46" y="66"/>
                  <a:pt x="46" y="66"/>
                </a:cubicBezTo>
                <a:cubicBezTo>
                  <a:pt x="46" y="66"/>
                  <a:pt x="46" y="66"/>
                  <a:pt x="46" y="66"/>
                </a:cubicBezTo>
                <a:close/>
                <a:moveTo>
                  <a:pt x="45" y="67"/>
                </a:moveTo>
                <a:cubicBezTo>
                  <a:pt x="45" y="67"/>
                  <a:pt x="45" y="67"/>
                  <a:pt x="45" y="67"/>
                </a:cubicBezTo>
                <a:cubicBezTo>
                  <a:pt x="45" y="67"/>
                  <a:pt x="45" y="67"/>
                  <a:pt x="45" y="67"/>
                </a:cubicBezTo>
                <a:close/>
                <a:moveTo>
                  <a:pt x="45" y="66"/>
                </a:moveTo>
                <a:cubicBezTo>
                  <a:pt x="45" y="66"/>
                  <a:pt x="45" y="66"/>
                  <a:pt x="45" y="66"/>
                </a:cubicBezTo>
                <a:cubicBezTo>
                  <a:pt x="45" y="66"/>
                  <a:pt x="45" y="66"/>
                  <a:pt x="45" y="66"/>
                </a:cubicBezTo>
                <a:cubicBezTo>
                  <a:pt x="45" y="66"/>
                  <a:pt x="45" y="66"/>
                  <a:pt x="45" y="66"/>
                </a:cubicBezTo>
                <a:close/>
                <a:moveTo>
                  <a:pt x="44" y="67"/>
                </a:moveTo>
                <a:cubicBezTo>
                  <a:pt x="45" y="67"/>
                  <a:pt x="45" y="67"/>
                  <a:pt x="45" y="66"/>
                </a:cubicBezTo>
                <a:cubicBezTo>
                  <a:pt x="44" y="67"/>
                  <a:pt x="44" y="67"/>
                  <a:pt x="44" y="67"/>
                </a:cubicBezTo>
                <a:close/>
                <a:moveTo>
                  <a:pt x="44" y="67"/>
                </a:moveTo>
                <a:cubicBezTo>
                  <a:pt x="44" y="67"/>
                  <a:pt x="44" y="67"/>
                  <a:pt x="44" y="67"/>
                </a:cubicBezTo>
                <a:cubicBezTo>
                  <a:pt x="44" y="67"/>
                  <a:pt x="44" y="67"/>
                  <a:pt x="44" y="67"/>
                </a:cubicBezTo>
                <a:close/>
                <a:moveTo>
                  <a:pt x="44" y="66"/>
                </a:moveTo>
                <a:cubicBezTo>
                  <a:pt x="44" y="66"/>
                  <a:pt x="44" y="66"/>
                  <a:pt x="44" y="66"/>
                </a:cubicBezTo>
                <a:cubicBezTo>
                  <a:pt x="45" y="65"/>
                  <a:pt x="45" y="65"/>
                  <a:pt x="45" y="65"/>
                </a:cubicBezTo>
                <a:lnTo>
                  <a:pt x="44" y="66"/>
                </a:lnTo>
                <a:close/>
                <a:moveTo>
                  <a:pt x="42" y="66"/>
                </a:moveTo>
                <a:cubicBezTo>
                  <a:pt x="42" y="67"/>
                  <a:pt x="42" y="66"/>
                  <a:pt x="42" y="66"/>
                </a:cubicBezTo>
                <a:cubicBezTo>
                  <a:pt x="42" y="66"/>
                  <a:pt x="42" y="66"/>
                  <a:pt x="43" y="66"/>
                </a:cubicBezTo>
                <a:cubicBezTo>
                  <a:pt x="42" y="66"/>
                  <a:pt x="42" y="66"/>
                  <a:pt x="42" y="66"/>
                </a:cubicBezTo>
                <a:close/>
                <a:moveTo>
                  <a:pt x="43" y="66"/>
                </a:moveTo>
                <a:cubicBezTo>
                  <a:pt x="43" y="66"/>
                  <a:pt x="43" y="66"/>
                  <a:pt x="43" y="66"/>
                </a:cubicBezTo>
                <a:cubicBezTo>
                  <a:pt x="43" y="66"/>
                  <a:pt x="43" y="66"/>
                  <a:pt x="43" y="66"/>
                </a:cubicBezTo>
                <a:close/>
                <a:moveTo>
                  <a:pt x="42" y="57"/>
                </a:moveTo>
                <a:cubicBezTo>
                  <a:pt x="43" y="57"/>
                  <a:pt x="43" y="57"/>
                  <a:pt x="43" y="57"/>
                </a:cubicBezTo>
                <a:cubicBezTo>
                  <a:pt x="42" y="57"/>
                  <a:pt x="42" y="57"/>
                  <a:pt x="42" y="57"/>
                </a:cubicBezTo>
                <a:close/>
                <a:moveTo>
                  <a:pt x="42" y="57"/>
                </a:moveTo>
                <a:cubicBezTo>
                  <a:pt x="42" y="57"/>
                  <a:pt x="42" y="57"/>
                  <a:pt x="42" y="57"/>
                </a:cubicBezTo>
                <a:cubicBezTo>
                  <a:pt x="42" y="57"/>
                  <a:pt x="42" y="57"/>
                  <a:pt x="42" y="57"/>
                </a:cubicBezTo>
                <a:cubicBezTo>
                  <a:pt x="42" y="57"/>
                  <a:pt x="42" y="57"/>
                  <a:pt x="42" y="57"/>
                </a:cubicBezTo>
                <a:close/>
                <a:moveTo>
                  <a:pt x="40" y="65"/>
                </a:moveTo>
                <a:cubicBezTo>
                  <a:pt x="40" y="64"/>
                  <a:pt x="40" y="64"/>
                  <a:pt x="40" y="64"/>
                </a:cubicBezTo>
                <a:cubicBezTo>
                  <a:pt x="40" y="64"/>
                  <a:pt x="40" y="64"/>
                  <a:pt x="40" y="64"/>
                </a:cubicBezTo>
                <a:lnTo>
                  <a:pt x="40" y="65"/>
                </a:lnTo>
                <a:close/>
                <a:moveTo>
                  <a:pt x="40" y="64"/>
                </a:moveTo>
                <a:cubicBezTo>
                  <a:pt x="40" y="64"/>
                  <a:pt x="40" y="64"/>
                  <a:pt x="40" y="64"/>
                </a:cubicBezTo>
                <a:cubicBezTo>
                  <a:pt x="40" y="63"/>
                  <a:pt x="40" y="63"/>
                  <a:pt x="40" y="63"/>
                </a:cubicBezTo>
                <a:lnTo>
                  <a:pt x="40" y="64"/>
                </a:lnTo>
                <a:close/>
                <a:moveTo>
                  <a:pt x="39" y="64"/>
                </a:moveTo>
                <a:cubicBezTo>
                  <a:pt x="39" y="64"/>
                  <a:pt x="39" y="64"/>
                  <a:pt x="39" y="64"/>
                </a:cubicBezTo>
                <a:cubicBezTo>
                  <a:pt x="39" y="64"/>
                  <a:pt x="39" y="63"/>
                  <a:pt x="39" y="64"/>
                </a:cubicBezTo>
                <a:close/>
                <a:moveTo>
                  <a:pt x="44" y="67"/>
                </a:moveTo>
                <a:cubicBezTo>
                  <a:pt x="44" y="67"/>
                  <a:pt x="44" y="67"/>
                  <a:pt x="44" y="67"/>
                </a:cubicBezTo>
                <a:cubicBezTo>
                  <a:pt x="44" y="67"/>
                  <a:pt x="44" y="67"/>
                  <a:pt x="44" y="67"/>
                </a:cubicBezTo>
                <a:close/>
                <a:moveTo>
                  <a:pt x="43" y="68"/>
                </a:moveTo>
                <a:cubicBezTo>
                  <a:pt x="43" y="68"/>
                  <a:pt x="43" y="68"/>
                  <a:pt x="43" y="68"/>
                </a:cubicBezTo>
                <a:cubicBezTo>
                  <a:pt x="43" y="68"/>
                  <a:pt x="43" y="68"/>
                  <a:pt x="43" y="68"/>
                </a:cubicBezTo>
                <a:close/>
                <a:moveTo>
                  <a:pt x="43" y="67"/>
                </a:moveTo>
                <a:cubicBezTo>
                  <a:pt x="42" y="68"/>
                  <a:pt x="43" y="67"/>
                  <a:pt x="43" y="68"/>
                </a:cubicBezTo>
                <a:cubicBezTo>
                  <a:pt x="43" y="68"/>
                  <a:pt x="43" y="68"/>
                  <a:pt x="43" y="68"/>
                </a:cubicBezTo>
                <a:cubicBezTo>
                  <a:pt x="43" y="67"/>
                  <a:pt x="43" y="67"/>
                  <a:pt x="43" y="67"/>
                </a:cubicBezTo>
                <a:cubicBezTo>
                  <a:pt x="43" y="67"/>
                  <a:pt x="43" y="68"/>
                  <a:pt x="43" y="67"/>
                </a:cubicBezTo>
                <a:close/>
                <a:moveTo>
                  <a:pt x="44" y="66"/>
                </a:moveTo>
                <a:cubicBezTo>
                  <a:pt x="44" y="66"/>
                  <a:pt x="44" y="66"/>
                  <a:pt x="44" y="66"/>
                </a:cubicBezTo>
                <a:cubicBezTo>
                  <a:pt x="44" y="66"/>
                  <a:pt x="44" y="66"/>
                  <a:pt x="44" y="66"/>
                </a:cubicBezTo>
                <a:cubicBezTo>
                  <a:pt x="44" y="66"/>
                  <a:pt x="44" y="66"/>
                  <a:pt x="44" y="66"/>
                </a:cubicBezTo>
                <a:close/>
                <a:moveTo>
                  <a:pt x="44" y="66"/>
                </a:moveTo>
                <a:cubicBezTo>
                  <a:pt x="44" y="66"/>
                  <a:pt x="44" y="66"/>
                  <a:pt x="44" y="66"/>
                </a:cubicBezTo>
                <a:close/>
                <a:moveTo>
                  <a:pt x="44" y="66"/>
                </a:moveTo>
                <a:cubicBezTo>
                  <a:pt x="44" y="66"/>
                  <a:pt x="44" y="66"/>
                  <a:pt x="44" y="66"/>
                </a:cubicBezTo>
                <a:cubicBezTo>
                  <a:pt x="44" y="66"/>
                  <a:pt x="44" y="66"/>
                  <a:pt x="44" y="66"/>
                </a:cubicBezTo>
                <a:cubicBezTo>
                  <a:pt x="44" y="66"/>
                  <a:pt x="44" y="66"/>
                  <a:pt x="44" y="66"/>
                </a:cubicBezTo>
                <a:close/>
                <a:moveTo>
                  <a:pt x="43" y="67"/>
                </a:moveTo>
                <a:cubicBezTo>
                  <a:pt x="43" y="67"/>
                  <a:pt x="43" y="67"/>
                  <a:pt x="43" y="67"/>
                </a:cubicBezTo>
                <a:cubicBezTo>
                  <a:pt x="43" y="67"/>
                  <a:pt x="43" y="67"/>
                  <a:pt x="43" y="67"/>
                </a:cubicBezTo>
                <a:close/>
                <a:moveTo>
                  <a:pt x="43" y="67"/>
                </a:moveTo>
                <a:cubicBezTo>
                  <a:pt x="43" y="67"/>
                  <a:pt x="43" y="67"/>
                  <a:pt x="43" y="67"/>
                </a:cubicBezTo>
                <a:cubicBezTo>
                  <a:pt x="43" y="67"/>
                  <a:pt x="43" y="67"/>
                  <a:pt x="43" y="67"/>
                </a:cubicBezTo>
                <a:cubicBezTo>
                  <a:pt x="43" y="67"/>
                  <a:pt x="43" y="67"/>
                  <a:pt x="43" y="67"/>
                </a:cubicBezTo>
                <a:close/>
                <a:moveTo>
                  <a:pt x="43" y="67"/>
                </a:moveTo>
                <a:cubicBezTo>
                  <a:pt x="43" y="67"/>
                  <a:pt x="43" y="67"/>
                  <a:pt x="43" y="67"/>
                </a:cubicBezTo>
                <a:cubicBezTo>
                  <a:pt x="43" y="67"/>
                  <a:pt x="44" y="67"/>
                  <a:pt x="43" y="67"/>
                </a:cubicBezTo>
                <a:close/>
                <a:moveTo>
                  <a:pt x="42" y="68"/>
                </a:moveTo>
                <a:cubicBezTo>
                  <a:pt x="42" y="68"/>
                  <a:pt x="42" y="68"/>
                  <a:pt x="42" y="68"/>
                </a:cubicBezTo>
                <a:cubicBezTo>
                  <a:pt x="42" y="68"/>
                  <a:pt x="42" y="68"/>
                  <a:pt x="42" y="68"/>
                </a:cubicBezTo>
                <a:cubicBezTo>
                  <a:pt x="42" y="68"/>
                  <a:pt x="42" y="68"/>
                  <a:pt x="42" y="68"/>
                </a:cubicBezTo>
                <a:close/>
                <a:moveTo>
                  <a:pt x="44" y="66"/>
                </a:moveTo>
                <a:cubicBezTo>
                  <a:pt x="44" y="66"/>
                  <a:pt x="43" y="66"/>
                  <a:pt x="43" y="66"/>
                </a:cubicBezTo>
                <a:cubicBezTo>
                  <a:pt x="43" y="66"/>
                  <a:pt x="43" y="66"/>
                  <a:pt x="43" y="66"/>
                </a:cubicBezTo>
                <a:cubicBezTo>
                  <a:pt x="43" y="66"/>
                  <a:pt x="44" y="66"/>
                  <a:pt x="44" y="66"/>
                </a:cubicBezTo>
                <a:close/>
                <a:moveTo>
                  <a:pt x="43" y="66"/>
                </a:moveTo>
                <a:cubicBezTo>
                  <a:pt x="43" y="67"/>
                  <a:pt x="43" y="67"/>
                  <a:pt x="43" y="67"/>
                </a:cubicBezTo>
                <a:cubicBezTo>
                  <a:pt x="43" y="67"/>
                  <a:pt x="43" y="67"/>
                  <a:pt x="43" y="66"/>
                </a:cubicBezTo>
                <a:close/>
                <a:moveTo>
                  <a:pt x="43" y="67"/>
                </a:moveTo>
                <a:cubicBezTo>
                  <a:pt x="43" y="67"/>
                  <a:pt x="43" y="67"/>
                  <a:pt x="43" y="67"/>
                </a:cubicBezTo>
                <a:cubicBezTo>
                  <a:pt x="43" y="67"/>
                  <a:pt x="43" y="67"/>
                  <a:pt x="43" y="67"/>
                </a:cubicBezTo>
                <a:close/>
                <a:moveTo>
                  <a:pt x="44" y="66"/>
                </a:moveTo>
                <a:cubicBezTo>
                  <a:pt x="44" y="66"/>
                  <a:pt x="44" y="66"/>
                  <a:pt x="44" y="66"/>
                </a:cubicBezTo>
                <a:cubicBezTo>
                  <a:pt x="43" y="66"/>
                  <a:pt x="43" y="66"/>
                  <a:pt x="43" y="66"/>
                </a:cubicBezTo>
                <a:lnTo>
                  <a:pt x="44" y="66"/>
                </a:lnTo>
                <a:close/>
                <a:moveTo>
                  <a:pt x="44" y="66"/>
                </a:moveTo>
                <a:cubicBezTo>
                  <a:pt x="44" y="66"/>
                  <a:pt x="44" y="65"/>
                  <a:pt x="44" y="65"/>
                </a:cubicBezTo>
                <a:cubicBezTo>
                  <a:pt x="44" y="65"/>
                  <a:pt x="44" y="66"/>
                  <a:pt x="44" y="66"/>
                </a:cubicBezTo>
                <a:cubicBezTo>
                  <a:pt x="44" y="66"/>
                  <a:pt x="44" y="66"/>
                  <a:pt x="44" y="66"/>
                </a:cubicBezTo>
                <a:close/>
                <a:moveTo>
                  <a:pt x="43" y="66"/>
                </a:moveTo>
                <a:cubicBezTo>
                  <a:pt x="43" y="66"/>
                  <a:pt x="43" y="66"/>
                  <a:pt x="44" y="66"/>
                </a:cubicBezTo>
                <a:cubicBezTo>
                  <a:pt x="44" y="66"/>
                  <a:pt x="43" y="66"/>
                  <a:pt x="43" y="66"/>
                </a:cubicBezTo>
                <a:close/>
                <a:moveTo>
                  <a:pt x="43" y="66"/>
                </a:moveTo>
                <a:cubicBezTo>
                  <a:pt x="43" y="66"/>
                  <a:pt x="43" y="66"/>
                  <a:pt x="43" y="66"/>
                </a:cubicBezTo>
                <a:cubicBezTo>
                  <a:pt x="43" y="66"/>
                  <a:pt x="43" y="66"/>
                  <a:pt x="43" y="66"/>
                </a:cubicBezTo>
                <a:close/>
                <a:moveTo>
                  <a:pt x="43" y="66"/>
                </a:moveTo>
                <a:cubicBezTo>
                  <a:pt x="43" y="66"/>
                  <a:pt x="43" y="66"/>
                  <a:pt x="43" y="66"/>
                </a:cubicBezTo>
                <a:cubicBezTo>
                  <a:pt x="43" y="66"/>
                  <a:pt x="43" y="66"/>
                  <a:pt x="43" y="66"/>
                </a:cubicBezTo>
                <a:cubicBezTo>
                  <a:pt x="43" y="66"/>
                  <a:pt x="43" y="66"/>
                  <a:pt x="43" y="66"/>
                </a:cubicBezTo>
                <a:close/>
                <a:moveTo>
                  <a:pt x="43" y="66"/>
                </a:moveTo>
                <a:cubicBezTo>
                  <a:pt x="43" y="66"/>
                  <a:pt x="43" y="66"/>
                  <a:pt x="43" y="66"/>
                </a:cubicBezTo>
                <a:cubicBezTo>
                  <a:pt x="43" y="66"/>
                  <a:pt x="43" y="66"/>
                  <a:pt x="43" y="66"/>
                </a:cubicBezTo>
                <a:close/>
                <a:moveTo>
                  <a:pt x="43" y="67"/>
                </a:moveTo>
                <a:cubicBezTo>
                  <a:pt x="43" y="67"/>
                  <a:pt x="42" y="67"/>
                  <a:pt x="42" y="68"/>
                </a:cubicBezTo>
                <a:cubicBezTo>
                  <a:pt x="42" y="67"/>
                  <a:pt x="43" y="67"/>
                  <a:pt x="43" y="67"/>
                </a:cubicBezTo>
                <a:close/>
                <a:moveTo>
                  <a:pt x="43" y="67"/>
                </a:moveTo>
                <a:cubicBezTo>
                  <a:pt x="43" y="67"/>
                  <a:pt x="43" y="67"/>
                  <a:pt x="43" y="67"/>
                </a:cubicBezTo>
                <a:cubicBezTo>
                  <a:pt x="43" y="67"/>
                  <a:pt x="43" y="67"/>
                  <a:pt x="43" y="67"/>
                </a:cubicBezTo>
                <a:close/>
                <a:moveTo>
                  <a:pt x="43" y="67"/>
                </a:moveTo>
                <a:cubicBezTo>
                  <a:pt x="43" y="67"/>
                  <a:pt x="43" y="67"/>
                  <a:pt x="43" y="67"/>
                </a:cubicBezTo>
                <a:cubicBezTo>
                  <a:pt x="43" y="67"/>
                  <a:pt x="43" y="67"/>
                  <a:pt x="43" y="67"/>
                </a:cubicBezTo>
                <a:close/>
                <a:moveTo>
                  <a:pt x="43" y="66"/>
                </a:moveTo>
                <a:cubicBezTo>
                  <a:pt x="43" y="66"/>
                  <a:pt x="43" y="66"/>
                  <a:pt x="43" y="66"/>
                </a:cubicBezTo>
                <a:cubicBezTo>
                  <a:pt x="43" y="66"/>
                  <a:pt x="43" y="66"/>
                  <a:pt x="43" y="66"/>
                </a:cubicBezTo>
                <a:cubicBezTo>
                  <a:pt x="43" y="66"/>
                  <a:pt x="43" y="66"/>
                  <a:pt x="43" y="66"/>
                </a:cubicBezTo>
                <a:close/>
                <a:moveTo>
                  <a:pt x="43" y="66"/>
                </a:moveTo>
                <a:cubicBezTo>
                  <a:pt x="43" y="66"/>
                  <a:pt x="43" y="66"/>
                  <a:pt x="43" y="66"/>
                </a:cubicBezTo>
                <a:cubicBezTo>
                  <a:pt x="43" y="66"/>
                  <a:pt x="43" y="66"/>
                  <a:pt x="43" y="66"/>
                </a:cubicBezTo>
                <a:close/>
                <a:moveTo>
                  <a:pt x="43" y="66"/>
                </a:moveTo>
                <a:cubicBezTo>
                  <a:pt x="43" y="66"/>
                  <a:pt x="43" y="66"/>
                  <a:pt x="43" y="66"/>
                </a:cubicBezTo>
                <a:cubicBezTo>
                  <a:pt x="43" y="66"/>
                  <a:pt x="43" y="66"/>
                  <a:pt x="43" y="66"/>
                </a:cubicBezTo>
                <a:close/>
                <a:moveTo>
                  <a:pt x="43" y="67"/>
                </a:moveTo>
                <a:cubicBezTo>
                  <a:pt x="43" y="67"/>
                  <a:pt x="43" y="67"/>
                  <a:pt x="43" y="66"/>
                </a:cubicBezTo>
                <a:cubicBezTo>
                  <a:pt x="43" y="66"/>
                  <a:pt x="43" y="66"/>
                  <a:pt x="43" y="66"/>
                </a:cubicBezTo>
                <a:cubicBezTo>
                  <a:pt x="43" y="67"/>
                  <a:pt x="43" y="67"/>
                  <a:pt x="43" y="67"/>
                </a:cubicBezTo>
                <a:close/>
                <a:moveTo>
                  <a:pt x="43" y="66"/>
                </a:moveTo>
                <a:cubicBezTo>
                  <a:pt x="43" y="66"/>
                  <a:pt x="43" y="66"/>
                  <a:pt x="43" y="66"/>
                </a:cubicBezTo>
                <a:cubicBezTo>
                  <a:pt x="43" y="66"/>
                  <a:pt x="43" y="66"/>
                  <a:pt x="43" y="66"/>
                </a:cubicBezTo>
                <a:close/>
                <a:moveTo>
                  <a:pt x="43" y="66"/>
                </a:moveTo>
                <a:cubicBezTo>
                  <a:pt x="43" y="66"/>
                  <a:pt x="43" y="66"/>
                  <a:pt x="43" y="66"/>
                </a:cubicBezTo>
                <a:cubicBezTo>
                  <a:pt x="43" y="66"/>
                  <a:pt x="43" y="66"/>
                  <a:pt x="43" y="66"/>
                </a:cubicBezTo>
                <a:close/>
                <a:moveTo>
                  <a:pt x="43" y="66"/>
                </a:moveTo>
                <a:cubicBezTo>
                  <a:pt x="43" y="66"/>
                  <a:pt x="43" y="66"/>
                  <a:pt x="43" y="66"/>
                </a:cubicBezTo>
                <a:cubicBezTo>
                  <a:pt x="43" y="66"/>
                  <a:pt x="43" y="66"/>
                  <a:pt x="43" y="66"/>
                </a:cubicBezTo>
                <a:close/>
                <a:moveTo>
                  <a:pt x="41" y="68"/>
                </a:moveTo>
                <a:cubicBezTo>
                  <a:pt x="41" y="68"/>
                  <a:pt x="41" y="68"/>
                  <a:pt x="41" y="68"/>
                </a:cubicBezTo>
                <a:cubicBezTo>
                  <a:pt x="41" y="68"/>
                  <a:pt x="42" y="67"/>
                  <a:pt x="43" y="66"/>
                </a:cubicBezTo>
                <a:cubicBezTo>
                  <a:pt x="43" y="66"/>
                  <a:pt x="42" y="66"/>
                  <a:pt x="42" y="67"/>
                </a:cubicBezTo>
                <a:cubicBezTo>
                  <a:pt x="42" y="67"/>
                  <a:pt x="42" y="67"/>
                  <a:pt x="42" y="67"/>
                </a:cubicBezTo>
                <a:cubicBezTo>
                  <a:pt x="41" y="67"/>
                  <a:pt x="42" y="67"/>
                  <a:pt x="42" y="67"/>
                </a:cubicBezTo>
                <a:cubicBezTo>
                  <a:pt x="42" y="67"/>
                  <a:pt x="41" y="67"/>
                  <a:pt x="41" y="68"/>
                </a:cubicBezTo>
                <a:cubicBezTo>
                  <a:pt x="41" y="68"/>
                  <a:pt x="41" y="68"/>
                  <a:pt x="41" y="68"/>
                </a:cubicBezTo>
                <a:cubicBezTo>
                  <a:pt x="41" y="68"/>
                  <a:pt x="41" y="68"/>
                  <a:pt x="41" y="68"/>
                </a:cubicBezTo>
                <a:close/>
                <a:moveTo>
                  <a:pt x="43" y="66"/>
                </a:moveTo>
                <a:cubicBezTo>
                  <a:pt x="43" y="66"/>
                  <a:pt x="43" y="66"/>
                  <a:pt x="43" y="66"/>
                </a:cubicBezTo>
                <a:cubicBezTo>
                  <a:pt x="43" y="66"/>
                  <a:pt x="43" y="66"/>
                  <a:pt x="43" y="66"/>
                </a:cubicBezTo>
                <a:cubicBezTo>
                  <a:pt x="43" y="66"/>
                  <a:pt x="43" y="66"/>
                  <a:pt x="43" y="66"/>
                </a:cubicBezTo>
                <a:cubicBezTo>
                  <a:pt x="43" y="66"/>
                  <a:pt x="43" y="66"/>
                  <a:pt x="43" y="66"/>
                </a:cubicBezTo>
                <a:close/>
                <a:moveTo>
                  <a:pt x="43" y="66"/>
                </a:moveTo>
                <a:cubicBezTo>
                  <a:pt x="42" y="67"/>
                  <a:pt x="42" y="67"/>
                  <a:pt x="42" y="67"/>
                </a:cubicBezTo>
                <a:cubicBezTo>
                  <a:pt x="42" y="67"/>
                  <a:pt x="42" y="67"/>
                  <a:pt x="42" y="67"/>
                </a:cubicBezTo>
                <a:cubicBezTo>
                  <a:pt x="42" y="67"/>
                  <a:pt x="43" y="67"/>
                  <a:pt x="43" y="66"/>
                </a:cubicBezTo>
                <a:cubicBezTo>
                  <a:pt x="43" y="66"/>
                  <a:pt x="43" y="66"/>
                  <a:pt x="43" y="66"/>
                </a:cubicBezTo>
                <a:cubicBezTo>
                  <a:pt x="43" y="66"/>
                  <a:pt x="43" y="66"/>
                  <a:pt x="43" y="66"/>
                </a:cubicBezTo>
                <a:cubicBezTo>
                  <a:pt x="43" y="66"/>
                  <a:pt x="43" y="66"/>
                  <a:pt x="43" y="66"/>
                </a:cubicBezTo>
                <a:cubicBezTo>
                  <a:pt x="43" y="66"/>
                  <a:pt x="43" y="66"/>
                  <a:pt x="43" y="66"/>
                </a:cubicBezTo>
                <a:cubicBezTo>
                  <a:pt x="43" y="66"/>
                  <a:pt x="43" y="66"/>
                  <a:pt x="43" y="66"/>
                </a:cubicBezTo>
                <a:cubicBezTo>
                  <a:pt x="43" y="66"/>
                  <a:pt x="43" y="66"/>
                  <a:pt x="43" y="66"/>
                </a:cubicBezTo>
                <a:cubicBezTo>
                  <a:pt x="43" y="66"/>
                  <a:pt x="43" y="66"/>
                  <a:pt x="43" y="66"/>
                </a:cubicBezTo>
                <a:cubicBezTo>
                  <a:pt x="43" y="66"/>
                  <a:pt x="43" y="66"/>
                  <a:pt x="43" y="66"/>
                </a:cubicBezTo>
                <a:cubicBezTo>
                  <a:pt x="43" y="66"/>
                  <a:pt x="43" y="66"/>
                  <a:pt x="43" y="66"/>
                </a:cubicBezTo>
                <a:cubicBezTo>
                  <a:pt x="43" y="66"/>
                  <a:pt x="43" y="66"/>
                  <a:pt x="43" y="66"/>
                </a:cubicBezTo>
                <a:cubicBezTo>
                  <a:pt x="43" y="66"/>
                  <a:pt x="43" y="66"/>
                  <a:pt x="43" y="66"/>
                </a:cubicBezTo>
                <a:cubicBezTo>
                  <a:pt x="43" y="66"/>
                  <a:pt x="43" y="66"/>
                  <a:pt x="43" y="66"/>
                </a:cubicBezTo>
                <a:cubicBezTo>
                  <a:pt x="43" y="66"/>
                  <a:pt x="43" y="66"/>
                  <a:pt x="43" y="66"/>
                </a:cubicBezTo>
                <a:close/>
                <a:moveTo>
                  <a:pt x="42" y="68"/>
                </a:moveTo>
                <a:cubicBezTo>
                  <a:pt x="42" y="68"/>
                  <a:pt x="42" y="68"/>
                  <a:pt x="42" y="68"/>
                </a:cubicBezTo>
                <a:cubicBezTo>
                  <a:pt x="42" y="68"/>
                  <a:pt x="42" y="68"/>
                  <a:pt x="42" y="68"/>
                </a:cubicBezTo>
                <a:close/>
                <a:moveTo>
                  <a:pt x="42" y="68"/>
                </a:moveTo>
                <a:cubicBezTo>
                  <a:pt x="42" y="68"/>
                  <a:pt x="42" y="68"/>
                  <a:pt x="42" y="68"/>
                </a:cubicBezTo>
                <a:cubicBezTo>
                  <a:pt x="42" y="68"/>
                  <a:pt x="42" y="68"/>
                  <a:pt x="42" y="68"/>
                </a:cubicBezTo>
                <a:cubicBezTo>
                  <a:pt x="42" y="68"/>
                  <a:pt x="42" y="68"/>
                  <a:pt x="42" y="68"/>
                </a:cubicBezTo>
                <a:cubicBezTo>
                  <a:pt x="42" y="68"/>
                  <a:pt x="42" y="68"/>
                  <a:pt x="42" y="68"/>
                </a:cubicBezTo>
                <a:cubicBezTo>
                  <a:pt x="42" y="68"/>
                  <a:pt x="42" y="67"/>
                  <a:pt x="42" y="67"/>
                </a:cubicBezTo>
                <a:cubicBezTo>
                  <a:pt x="42" y="67"/>
                  <a:pt x="42" y="68"/>
                  <a:pt x="42" y="68"/>
                </a:cubicBezTo>
                <a:close/>
                <a:moveTo>
                  <a:pt x="42" y="67"/>
                </a:moveTo>
                <a:cubicBezTo>
                  <a:pt x="42" y="67"/>
                  <a:pt x="42" y="67"/>
                  <a:pt x="42" y="67"/>
                </a:cubicBezTo>
                <a:cubicBezTo>
                  <a:pt x="42" y="68"/>
                  <a:pt x="42" y="68"/>
                  <a:pt x="42" y="68"/>
                </a:cubicBezTo>
                <a:cubicBezTo>
                  <a:pt x="42" y="67"/>
                  <a:pt x="42" y="67"/>
                  <a:pt x="42" y="67"/>
                </a:cubicBezTo>
                <a:cubicBezTo>
                  <a:pt x="42" y="68"/>
                  <a:pt x="42" y="67"/>
                  <a:pt x="42" y="67"/>
                </a:cubicBezTo>
                <a:close/>
                <a:moveTo>
                  <a:pt x="43" y="66"/>
                </a:moveTo>
                <a:cubicBezTo>
                  <a:pt x="43" y="66"/>
                  <a:pt x="43" y="66"/>
                  <a:pt x="43" y="66"/>
                </a:cubicBezTo>
                <a:cubicBezTo>
                  <a:pt x="43" y="66"/>
                  <a:pt x="43" y="66"/>
                  <a:pt x="43" y="66"/>
                </a:cubicBezTo>
                <a:close/>
                <a:moveTo>
                  <a:pt x="43" y="66"/>
                </a:moveTo>
                <a:cubicBezTo>
                  <a:pt x="43" y="66"/>
                  <a:pt x="43" y="66"/>
                  <a:pt x="43" y="66"/>
                </a:cubicBezTo>
                <a:cubicBezTo>
                  <a:pt x="43" y="66"/>
                  <a:pt x="43" y="66"/>
                  <a:pt x="43" y="66"/>
                </a:cubicBezTo>
                <a:close/>
                <a:moveTo>
                  <a:pt x="36" y="65"/>
                </a:moveTo>
                <a:cubicBezTo>
                  <a:pt x="36" y="65"/>
                  <a:pt x="36" y="65"/>
                  <a:pt x="36" y="65"/>
                </a:cubicBezTo>
                <a:close/>
                <a:moveTo>
                  <a:pt x="36" y="65"/>
                </a:moveTo>
                <a:cubicBezTo>
                  <a:pt x="36" y="65"/>
                  <a:pt x="36" y="65"/>
                  <a:pt x="36" y="65"/>
                </a:cubicBezTo>
                <a:cubicBezTo>
                  <a:pt x="36" y="65"/>
                  <a:pt x="36" y="65"/>
                  <a:pt x="36" y="65"/>
                </a:cubicBezTo>
                <a:close/>
                <a:moveTo>
                  <a:pt x="42" y="65"/>
                </a:moveTo>
                <a:cubicBezTo>
                  <a:pt x="42" y="64"/>
                  <a:pt x="42" y="64"/>
                  <a:pt x="42" y="64"/>
                </a:cubicBezTo>
                <a:cubicBezTo>
                  <a:pt x="42" y="65"/>
                  <a:pt x="42" y="65"/>
                  <a:pt x="42" y="65"/>
                </a:cubicBezTo>
                <a:cubicBezTo>
                  <a:pt x="42" y="64"/>
                  <a:pt x="42" y="65"/>
                  <a:pt x="42" y="65"/>
                </a:cubicBezTo>
                <a:close/>
                <a:moveTo>
                  <a:pt x="39" y="65"/>
                </a:moveTo>
                <a:cubicBezTo>
                  <a:pt x="39" y="65"/>
                  <a:pt x="39" y="65"/>
                  <a:pt x="39" y="65"/>
                </a:cubicBezTo>
                <a:cubicBezTo>
                  <a:pt x="39" y="65"/>
                  <a:pt x="39" y="65"/>
                  <a:pt x="39" y="65"/>
                </a:cubicBezTo>
                <a:close/>
                <a:moveTo>
                  <a:pt x="37" y="66"/>
                </a:moveTo>
                <a:cubicBezTo>
                  <a:pt x="37" y="66"/>
                  <a:pt x="37" y="66"/>
                  <a:pt x="37" y="66"/>
                </a:cubicBezTo>
                <a:close/>
                <a:moveTo>
                  <a:pt x="35" y="64"/>
                </a:moveTo>
                <a:cubicBezTo>
                  <a:pt x="35" y="64"/>
                  <a:pt x="35" y="64"/>
                  <a:pt x="35" y="64"/>
                </a:cubicBezTo>
                <a:cubicBezTo>
                  <a:pt x="35" y="64"/>
                  <a:pt x="35" y="64"/>
                  <a:pt x="35" y="64"/>
                </a:cubicBezTo>
                <a:close/>
                <a:moveTo>
                  <a:pt x="42" y="66"/>
                </a:moveTo>
                <a:cubicBezTo>
                  <a:pt x="42" y="65"/>
                  <a:pt x="42" y="65"/>
                  <a:pt x="42" y="65"/>
                </a:cubicBezTo>
                <a:cubicBezTo>
                  <a:pt x="42" y="65"/>
                  <a:pt x="42" y="66"/>
                  <a:pt x="42" y="66"/>
                </a:cubicBezTo>
                <a:close/>
                <a:moveTo>
                  <a:pt x="40" y="63"/>
                </a:moveTo>
                <a:cubicBezTo>
                  <a:pt x="40" y="63"/>
                  <a:pt x="40" y="63"/>
                  <a:pt x="40" y="63"/>
                </a:cubicBezTo>
                <a:cubicBezTo>
                  <a:pt x="40" y="63"/>
                  <a:pt x="40" y="63"/>
                  <a:pt x="40" y="63"/>
                </a:cubicBezTo>
                <a:close/>
                <a:moveTo>
                  <a:pt x="42" y="65"/>
                </a:moveTo>
                <a:cubicBezTo>
                  <a:pt x="42" y="65"/>
                  <a:pt x="42" y="65"/>
                  <a:pt x="42" y="65"/>
                </a:cubicBezTo>
                <a:cubicBezTo>
                  <a:pt x="42" y="65"/>
                  <a:pt x="42" y="65"/>
                  <a:pt x="42" y="65"/>
                </a:cubicBezTo>
                <a:cubicBezTo>
                  <a:pt x="42" y="65"/>
                  <a:pt x="43" y="65"/>
                  <a:pt x="42" y="65"/>
                </a:cubicBezTo>
                <a:close/>
                <a:moveTo>
                  <a:pt x="34" y="61"/>
                </a:moveTo>
                <a:cubicBezTo>
                  <a:pt x="34" y="61"/>
                  <a:pt x="34" y="61"/>
                  <a:pt x="34" y="61"/>
                </a:cubicBezTo>
                <a:cubicBezTo>
                  <a:pt x="34" y="61"/>
                  <a:pt x="34" y="61"/>
                  <a:pt x="34" y="61"/>
                </a:cubicBezTo>
                <a:close/>
                <a:moveTo>
                  <a:pt x="38" y="59"/>
                </a:moveTo>
                <a:cubicBezTo>
                  <a:pt x="38" y="59"/>
                  <a:pt x="38" y="59"/>
                  <a:pt x="38" y="59"/>
                </a:cubicBezTo>
                <a:cubicBezTo>
                  <a:pt x="38" y="59"/>
                  <a:pt x="38" y="59"/>
                  <a:pt x="38" y="59"/>
                </a:cubicBezTo>
                <a:close/>
                <a:moveTo>
                  <a:pt x="43" y="66"/>
                </a:moveTo>
                <a:cubicBezTo>
                  <a:pt x="43" y="66"/>
                  <a:pt x="43" y="66"/>
                  <a:pt x="43" y="66"/>
                </a:cubicBezTo>
                <a:close/>
                <a:moveTo>
                  <a:pt x="41" y="67"/>
                </a:moveTo>
                <a:cubicBezTo>
                  <a:pt x="41" y="67"/>
                  <a:pt x="41" y="67"/>
                  <a:pt x="42" y="67"/>
                </a:cubicBezTo>
                <a:cubicBezTo>
                  <a:pt x="41" y="67"/>
                  <a:pt x="41" y="67"/>
                  <a:pt x="41" y="67"/>
                </a:cubicBezTo>
                <a:close/>
                <a:moveTo>
                  <a:pt x="40" y="67"/>
                </a:moveTo>
                <a:cubicBezTo>
                  <a:pt x="40" y="67"/>
                  <a:pt x="40" y="67"/>
                  <a:pt x="40" y="67"/>
                </a:cubicBezTo>
                <a:cubicBezTo>
                  <a:pt x="40" y="67"/>
                  <a:pt x="40" y="67"/>
                  <a:pt x="40" y="67"/>
                </a:cubicBezTo>
                <a:close/>
                <a:moveTo>
                  <a:pt x="43" y="66"/>
                </a:moveTo>
                <a:cubicBezTo>
                  <a:pt x="43" y="66"/>
                  <a:pt x="43" y="66"/>
                  <a:pt x="43" y="66"/>
                </a:cubicBezTo>
                <a:cubicBezTo>
                  <a:pt x="43" y="66"/>
                  <a:pt x="43" y="66"/>
                  <a:pt x="43" y="66"/>
                </a:cubicBezTo>
                <a:close/>
                <a:moveTo>
                  <a:pt x="43" y="66"/>
                </a:moveTo>
                <a:cubicBezTo>
                  <a:pt x="43" y="66"/>
                  <a:pt x="43" y="66"/>
                  <a:pt x="43" y="66"/>
                </a:cubicBezTo>
                <a:cubicBezTo>
                  <a:pt x="43" y="66"/>
                  <a:pt x="43" y="66"/>
                  <a:pt x="43" y="66"/>
                </a:cubicBezTo>
                <a:close/>
                <a:moveTo>
                  <a:pt x="43" y="66"/>
                </a:moveTo>
                <a:cubicBezTo>
                  <a:pt x="43" y="66"/>
                  <a:pt x="43" y="66"/>
                  <a:pt x="43" y="66"/>
                </a:cubicBezTo>
                <a:cubicBezTo>
                  <a:pt x="43" y="66"/>
                  <a:pt x="43" y="66"/>
                  <a:pt x="43" y="66"/>
                </a:cubicBezTo>
                <a:close/>
                <a:moveTo>
                  <a:pt x="36" y="62"/>
                </a:moveTo>
                <a:cubicBezTo>
                  <a:pt x="36" y="62"/>
                  <a:pt x="36" y="62"/>
                  <a:pt x="36" y="62"/>
                </a:cubicBezTo>
                <a:cubicBezTo>
                  <a:pt x="36" y="62"/>
                  <a:pt x="36" y="62"/>
                  <a:pt x="36" y="62"/>
                </a:cubicBezTo>
                <a:close/>
                <a:moveTo>
                  <a:pt x="38" y="67"/>
                </a:moveTo>
                <a:cubicBezTo>
                  <a:pt x="38" y="67"/>
                  <a:pt x="38" y="67"/>
                  <a:pt x="38" y="67"/>
                </a:cubicBezTo>
                <a:cubicBezTo>
                  <a:pt x="38" y="67"/>
                  <a:pt x="38" y="67"/>
                  <a:pt x="38" y="67"/>
                </a:cubicBezTo>
                <a:close/>
                <a:moveTo>
                  <a:pt x="37" y="67"/>
                </a:moveTo>
                <a:cubicBezTo>
                  <a:pt x="38" y="67"/>
                  <a:pt x="38" y="67"/>
                  <a:pt x="38" y="67"/>
                </a:cubicBezTo>
                <a:cubicBezTo>
                  <a:pt x="39" y="66"/>
                  <a:pt x="39" y="66"/>
                  <a:pt x="39" y="66"/>
                </a:cubicBezTo>
                <a:lnTo>
                  <a:pt x="37" y="67"/>
                </a:lnTo>
                <a:close/>
                <a:moveTo>
                  <a:pt x="36" y="65"/>
                </a:moveTo>
                <a:cubicBezTo>
                  <a:pt x="36" y="64"/>
                  <a:pt x="36" y="64"/>
                  <a:pt x="35" y="65"/>
                </a:cubicBezTo>
                <a:cubicBezTo>
                  <a:pt x="35" y="64"/>
                  <a:pt x="36" y="64"/>
                  <a:pt x="36" y="64"/>
                </a:cubicBezTo>
                <a:cubicBezTo>
                  <a:pt x="36" y="64"/>
                  <a:pt x="35" y="65"/>
                  <a:pt x="35" y="65"/>
                </a:cubicBezTo>
                <a:cubicBezTo>
                  <a:pt x="35" y="64"/>
                  <a:pt x="35" y="64"/>
                  <a:pt x="35" y="64"/>
                </a:cubicBezTo>
                <a:cubicBezTo>
                  <a:pt x="35" y="64"/>
                  <a:pt x="35" y="64"/>
                  <a:pt x="35" y="64"/>
                </a:cubicBezTo>
                <a:cubicBezTo>
                  <a:pt x="35" y="64"/>
                  <a:pt x="35" y="64"/>
                  <a:pt x="35" y="64"/>
                </a:cubicBezTo>
                <a:cubicBezTo>
                  <a:pt x="35" y="64"/>
                  <a:pt x="35" y="64"/>
                  <a:pt x="35" y="64"/>
                </a:cubicBezTo>
                <a:cubicBezTo>
                  <a:pt x="35" y="64"/>
                  <a:pt x="35" y="64"/>
                  <a:pt x="35" y="64"/>
                </a:cubicBezTo>
                <a:cubicBezTo>
                  <a:pt x="35" y="64"/>
                  <a:pt x="35" y="64"/>
                  <a:pt x="35" y="64"/>
                </a:cubicBezTo>
                <a:cubicBezTo>
                  <a:pt x="35" y="64"/>
                  <a:pt x="35" y="64"/>
                  <a:pt x="36" y="64"/>
                </a:cubicBezTo>
                <a:cubicBezTo>
                  <a:pt x="36" y="64"/>
                  <a:pt x="35" y="64"/>
                  <a:pt x="35" y="64"/>
                </a:cubicBezTo>
                <a:cubicBezTo>
                  <a:pt x="36" y="64"/>
                  <a:pt x="36" y="64"/>
                  <a:pt x="36" y="63"/>
                </a:cubicBezTo>
                <a:cubicBezTo>
                  <a:pt x="35" y="64"/>
                  <a:pt x="35" y="64"/>
                  <a:pt x="35" y="64"/>
                </a:cubicBezTo>
                <a:cubicBezTo>
                  <a:pt x="35" y="64"/>
                  <a:pt x="35" y="64"/>
                  <a:pt x="35" y="64"/>
                </a:cubicBezTo>
                <a:cubicBezTo>
                  <a:pt x="35" y="64"/>
                  <a:pt x="35" y="64"/>
                  <a:pt x="35" y="64"/>
                </a:cubicBezTo>
                <a:cubicBezTo>
                  <a:pt x="36" y="63"/>
                  <a:pt x="36" y="63"/>
                  <a:pt x="36" y="63"/>
                </a:cubicBezTo>
                <a:cubicBezTo>
                  <a:pt x="35" y="64"/>
                  <a:pt x="35" y="64"/>
                  <a:pt x="36" y="63"/>
                </a:cubicBezTo>
                <a:cubicBezTo>
                  <a:pt x="36" y="63"/>
                  <a:pt x="36" y="63"/>
                  <a:pt x="36" y="63"/>
                </a:cubicBezTo>
                <a:cubicBezTo>
                  <a:pt x="36" y="63"/>
                  <a:pt x="36" y="63"/>
                  <a:pt x="35" y="64"/>
                </a:cubicBezTo>
                <a:cubicBezTo>
                  <a:pt x="35" y="63"/>
                  <a:pt x="35" y="63"/>
                  <a:pt x="35" y="63"/>
                </a:cubicBezTo>
                <a:cubicBezTo>
                  <a:pt x="36" y="63"/>
                  <a:pt x="36" y="63"/>
                  <a:pt x="36" y="63"/>
                </a:cubicBezTo>
                <a:cubicBezTo>
                  <a:pt x="35" y="63"/>
                  <a:pt x="35" y="63"/>
                  <a:pt x="35" y="63"/>
                </a:cubicBezTo>
                <a:cubicBezTo>
                  <a:pt x="36" y="63"/>
                  <a:pt x="36" y="63"/>
                  <a:pt x="36" y="63"/>
                </a:cubicBezTo>
                <a:cubicBezTo>
                  <a:pt x="36" y="63"/>
                  <a:pt x="35" y="63"/>
                  <a:pt x="35" y="63"/>
                </a:cubicBezTo>
                <a:cubicBezTo>
                  <a:pt x="36" y="63"/>
                  <a:pt x="36" y="63"/>
                  <a:pt x="36" y="63"/>
                </a:cubicBezTo>
                <a:cubicBezTo>
                  <a:pt x="36" y="63"/>
                  <a:pt x="35" y="63"/>
                  <a:pt x="35" y="63"/>
                </a:cubicBezTo>
                <a:cubicBezTo>
                  <a:pt x="35" y="63"/>
                  <a:pt x="35" y="63"/>
                  <a:pt x="35" y="63"/>
                </a:cubicBezTo>
                <a:cubicBezTo>
                  <a:pt x="35" y="63"/>
                  <a:pt x="35" y="63"/>
                  <a:pt x="35" y="63"/>
                </a:cubicBezTo>
                <a:cubicBezTo>
                  <a:pt x="35" y="63"/>
                  <a:pt x="35" y="63"/>
                  <a:pt x="35" y="63"/>
                </a:cubicBezTo>
                <a:cubicBezTo>
                  <a:pt x="34" y="63"/>
                  <a:pt x="36" y="63"/>
                  <a:pt x="36" y="63"/>
                </a:cubicBezTo>
                <a:cubicBezTo>
                  <a:pt x="35" y="63"/>
                  <a:pt x="35" y="63"/>
                  <a:pt x="35" y="63"/>
                </a:cubicBezTo>
                <a:cubicBezTo>
                  <a:pt x="34" y="63"/>
                  <a:pt x="35" y="63"/>
                  <a:pt x="35" y="63"/>
                </a:cubicBezTo>
                <a:cubicBezTo>
                  <a:pt x="35" y="63"/>
                  <a:pt x="35" y="63"/>
                  <a:pt x="35" y="63"/>
                </a:cubicBezTo>
                <a:cubicBezTo>
                  <a:pt x="35" y="63"/>
                  <a:pt x="35" y="63"/>
                  <a:pt x="35" y="63"/>
                </a:cubicBezTo>
                <a:cubicBezTo>
                  <a:pt x="36" y="63"/>
                  <a:pt x="36" y="63"/>
                  <a:pt x="36" y="63"/>
                </a:cubicBezTo>
                <a:cubicBezTo>
                  <a:pt x="35" y="63"/>
                  <a:pt x="36" y="62"/>
                  <a:pt x="35" y="63"/>
                </a:cubicBezTo>
                <a:cubicBezTo>
                  <a:pt x="36" y="62"/>
                  <a:pt x="35" y="63"/>
                  <a:pt x="35" y="62"/>
                </a:cubicBezTo>
                <a:cubicBezTo>
                  <a:pt x="36" y="62"/>
                  <a:pt x="35" y="63"/>
                  <a:pt x="36" y="62"/>
                </a:cubicBezTo>
                <a:cubicBezTo>
                  <a:pt x="36" y="62"/>
                  <a:pt x="36" y="62"/>
                  <a:pt x="36" y="62"/>
                </a:cubicBezTo>
                <a:cubicBezTo>
                  <a:pt x="36" y="62"/>
                  <a:pt x="36" y="62"/>
                  <a:pt x="36" y="62"/>
                </a:cubicBezTo>
                <a:cubicBezTo>
                  <a:pt x="37" y="62"/>
                  <a:pt x="36" y="62"/>
                  <a:pt x="36" y="62"/>
                </a:cubicBezTo>
                <a:cubicBezTo>
                  <a:pt x="36" y="62"/>
                  <a:pt x="36" y="62"/>
                  <a:pt x="36" y="62"/>
                </a:cubicBezTo>
                <a:cubicBezTo>
                  <a:pt x="35" y="63"/>
                  <a:pt x="36" y="62"/>
                  <a:pt x="35" y="62"/>
                </a:cubicBezTo>
                <a:cubicBezTo>
                  <a:pt x="36" y="62"/>
                  <a:pt x="35" y="62"/>
                  <a:pt x="35" y="62"/>
                </a:cubicBezTo>
                <a:cubicBezTo>
                  <a:pt x="35" y="62"/>
                  <a:pt x="35" y="62"/>
                  <a:pt x="35" y="62"/>
                </a:cubicBezTo>
                <a:cubicBezTo>
                  <a:pt x="35" y="62"/>
                  <a:pt x="36" y="62"/>
                  <a:pt x="36" y="62"/>
                </a:cubicBezTo>
                <a:cubicBezTo>
                  <a:pt x="36" y="62"/>
                  <a:pt x="36" y="62"/>
                  <a:pt x="36" y="62"/>
                </a:cubicBezTo>
                <a:cubicBezTo>
                  <a:pt x="36" y="62"/>
                  <a:pt x="36" y="62"/>
                  <a:pt x="35" y="62"/>
                </a:cubicBezTo>
                <a:cubicBezTo>
                  <a:pt x="36" y="62"/>
                  <a:pt x="35" y="62"/>
                  <a:pt x="35" y="62"/>
                </a:cubicBezTo>
                <a:cubicBezTo>
                  <a:pt x="36" y="62"/>
                  <a:pt x="36" y="62"/>
                  <a:pt x="36" y="61"/>
                </a:cubicBezTo>
                <a:cubicBezTo>
                  <a:pt x="36" y="61"/>
                  <a:pt x="36" y="62"/>
                  <a:pt x="36" y="62"/>
                </a:cubicBezTo>
                <a:cubicBezTo>
                  <a:pt x="36" y="61"/>
                  <a:pt x="36" y="61"/>
                  <a:pt x="36" y="61"/>
                </a:cubicBezTo>
                <a:cubicBezTo>
                  <a:pt x="35" y="62"/>
                  <a:pt x="35" y="62"/>
                  <a:pt x="35" y="62"/>
                </a:cubicBezTo>
                <a:cubicBezTo>
                  <a:pt x="35" y="62"/>
                  <a:pt x="35" y="62"/>
                  <a:pt x="36" y="61"/>
                </a:cubicBezTo>
                <a:cubicBezTo>
                  <a:pt x="36" y="61"/>
                  <a:pt x="35" y="61"/>
                  <a:pt x="35" y="62"/>
                </a:cubicBezTo>
                <a:cubicBezTo>
                  <a:pt x="35" y="61"/>
                  <a:pt x="35" y="61"/>
                  <a:pt x="35" y="61"/>
                </a:cubicBezTo>
                <a:cubicBezTo>
                  <a:pt x="35" y="61"/>
                  <a:pt x="36" y="61"/>
                  <a:pt x="35" y="61"/>
                </a:cubicBezTo>
                <a:cubicBezTo>
                  <a:pt x="35" y="61"/>
                  <a:pt x="35" y="61"/>
                  <a:pt x="35" y="61"/>
                </a:cubicBezTo>
                <a:cubicBezTo>
                  <a:pt x="34" y="61"/>
                  <a:pt x="35" y="61"/>
                  <a:pt x="34" y="61"/>
                </a:cubicBezTo>
                <a:cubicBezTo>
                  <a:pt x="34" y="61"/>
                  <a:pt x="34" y="61"/>
                  <a:pt x="34" y="61"/>
                </a:cubicBezTo>
                <a:cubicBezTo>
                  <a:pt x="34" y="61"/>
                  <a:pt x="34" y="61"/>
                  <a:pt x="34" y="61"/>
                </a:cubicBezTo>
                <a:cubicBezTo>
                  <a:pt x="34" y="61"/>
                  <a:pt x="34" y="61"/>
                  <a:pt x="34" y="61"/>
                </a:cubicBezTo>
                <a:cubicBezTo>
                  <a:pt x="35" y="61"/>
                  <a:pt x="35" y="61"/>
                  <a:pt x="35" y="61"/>
                </a:cubicBezTo>
                <a:cubicBezTo>
                  <a:pt x="35" y="61"/>
                  <a:pt x="35" y="61"/>
                  <a:pt x="35" y="61"/>
                </a:cubicBezTo>
                <a:cubicBezTo>
                  <a:pt x="35" y="61"/>
                  <a:pt x="35" y="61"/>
                  <a:pt x="35" y="61"/>
                </a:cubicBezTo>
                <a:cubicBezTo>
                  <a:pt x="35" y="61"/>
                  <a:pt x="34" y="61"/>
                  <a:pt x="34" y="61"/>
                </a:cubicBezTo>
                <a:cubicBezTo>
                  <a:pt x="35" y="61"/>
                  <a:pt x="34" y="61"/>
                  <a:pt x="35" y="60"/>
                </a:cubicBezTo>
                <a:cubicBezTo>
                  <a:pt x="35" y="61"/>
                  <a:pt x="35" y="60"/>
                  <a:pt x="35" y="61"/>
                </a:cubicBezTo>
                <a:cubicBezTo>
                  <a:pt x="35" y="61"/>
                  <a:pt x="35" y="61"/>
                  <a:pt x="35" y="60"/>
                </a:cubicBezTo>
                <a:cubicBezTo>
                  <a:pt x="34" y="61"/>
                  <a:pt x="34" y="61"/>
                  <a:pt x="34" y="61"/>
                </a:cubicBezTo>
                <a:cubicBezTo>
                  <a:pt x="35" y="60"/>
                  <a:pt x="35" y="60"/>
                  <a:pt x="35" y="60"/>
                </a:cubicBezTo>
                <a:cubicBezTo>
                  <a:pt x="35" y="60"/>
                  <a:pt x="35" y="60"/>
                  <a:pt x="35" y="60"/>
                </a:cubicBezTo>
                <a:cubicBezTo>
                  <a:pt x="35" y="60"/>
                  <a:pt x="35" y="60"/>
                  <a:pt x="35" y="60"/>
                </a:cubicBezTo>
                <a:cubicBezTo>
                  <a:pt x="35" y="60"/>
                  <a:pt x="35" y="60"/>
                  <a:pt x="35" y="60"/>
                </a:cubicBezTo>
                <a:cubicBezTo>
                  <a:pt x="34" y="60"/>
                  <a:pt x="36" y="60"/>
                  <a:pt x="35" y="60"/>
                </a:cubicBezTo>
                <a:cubicBezTo>
                  <a:pt x="36" y="59"/>
                  <a:pt x="37" y="59"/>
                  <a:pt x="38" y="59"/>
                </a:cubicBezTo>
                <a:cubicBezTo>
                  <a:pt x="38" y="59"/>
                  <a:pt x="38" y="59"/>
                  <a:pt x="38" y="59"/>
                </a:cubicBezTo>
                <a:cubicBezTo>
                  <a:pt x="38" y="59"/>
                  <a:pt x="38" y="59"/>
                  <a:pt x="38" y="59"/>
                </a:cubicBezTo>
                <a:cubicBezTo>
                  <a:pt x="38" y="59"/>
                  <a:pt x="38" y="59"/>
                  <a:pt x="38" y="59"/>
                </a:cubicBezTo>
                <a:cubicBezTo>
                  <a:pt x="38" y="59"/>
                  <a:pt x="38" y="59"/>
                  <a:pt x="38" y="59"/>
                </a:cubicBezTo>
                <a:cubicBezTo>
                  <a:pt x="38" y="59"/>
                  <a:pt x="38" y="59"/>
                  <a:pt x="39" y="59"/>
                </a:cubicBezTo>
                <a:cubicBezTo>
                  <a:pt x="37" y="60"/>
                  <a:pt x="39" y="59"/>
                  <a:pt x="38" y="60"/>
                </a:cubicBezTo>
                <a:cubicBezTo>
                  <a:pt x="38" y="60"/>
                  <a:pt x="38" y="60"/>
                  <a:pt x="38" y="60"/>
                </a:cubicBezTo>
                <a:cubicBezTo>
                  <a:pt x="38" y="60"/>
                  <a:pt x="39" y="60"/>
                  <a:pt x="39" y="60"/>
                </a:cubicBezTo>
                <a:cubicBezTo>
                  <a:pt x="38" y="60"/>
                  <a:pt x="38" y="60"/>
                  <a:pt x="38" y="60"/>
                </a:cubicBezTo>
                <a:cubicBezTo>
                  <a:pt x="38" y="60"/>
                  <a:pt x="38" y="60"/>
                  <a:pt x="39" y="60"/>
                </a:cubicBezTo>
                <a:cubicBezTo>
                  <a:pt x="39" y="60"/>
                  <a:pt x="38" y="60"/>
                  <a:pt x="39" y="60"/>
                </a:cubicBezTo>
                <a:cubicBezTo>
                  <a:pt x="38" y="60"/>
                  <a:pt x="38" y="60"/>
                  <a:pt x="38" y="60"/>
                </a:cubicBezTo>
                <a:cubicBezTo>
                  <a:pt x="39" y="60"/>
                  <a:pt x="38" y="60"/>
                  <a:pt x="39" y="60"/>
                </a:cubicBezTo>
                <a:cubicBezTo>
                  <a:pt x="38" y="60"/>
                  <a:pt x="39" y="60"/>
                  <a:pt x="37" y="61"/>
                </a:cubicBezTo>
                <a:cubicBezTo>
                  <a:pt x="37" y="61"/>
                  <a:pt x="38" y="61"/>
                  <a:pt x="38" y="61"/>
                </a:cubicBezTo>
                <a:cubicBezTo>
                  <a:pt x="38" y="61"/>
                  <a:pt x="38" y="61"/>
                  <a:pt x="38" y="61"/>
                </a:cubicBezTo>
                <a:cubicBezTo>
                  <a:pt x="38" y="61"/>
                  <a:pt x="39" y="61"/>
                  <a:pt x="38" y="61"/>
                </a:cubicBezTo>
                <a:cubicBezTo>
                  <a:pt x="39" y="61"/>
                  <a:pt x="38" y="61"/>
                  <a:pt x="39" y="61"/>
                </a:cubicBezTo>
                <a:cubicBezTo>
                  <a:pt x="39" y="61"/>
                  <a:pt x="39" y="61"/>
                  <a:pt x="39" y="61"/>
                </a:cubicBezTo>
                <a:cubicBezTo>
                  <a:pt x="39" y="61"/>
                  <a:pt x="39" y="61"/>
                  <a:pt x="39" y="61"/>
                </a:cubicBezTo>
                <a:cubicBezTo>
                  <a:pt x="39" y="61"/>
                  <a:pt x="39" y="61"/>
                  <a:pt x="39" y="61"/>
                </a:cubicBezTo>
                <a:cubicBezTo>
                  <a:pt x="39" y="61"/>
                  <a:pt x="39" y="61"/>
                  <a:pt x="39" y="61"/>
                </a:cubicBezTo>
                <a:cubicBezTo>
                  <a:pt x="39" y="61"/>
                  <a:pt x="39" y="61"/>
                  <a:pt x="39" y="61"/>
                </a:cubicBezTo>
                <a:cubicBezTo>
                  <a:pt x="39" y="61"/>
                  <a:pt x="39" y="61"/>
                  <a:pt x="39" y="61"/>
                </a:cubicBezTo>
                <a:cubicBezTo>
                  <a:pt x="39" y="61"/>
                  <a:pt x="39" y="61"/>
                  <a:pt x="39" y="61"/>
                </a:cubicBezTo>
                <a:cubicBezTo>
                  <a:pt x="39" y="61"/>
                  <a:pt x="39" y="61"/>
                  <a:pt x="38" y="61"/>
                </a:cubicBezTo>
                <a:cubicBezTo>
                  <a:pt x="39" y="61"/>
                  <a:pt x="39" y="61"/>
                  <a:pt x="39" y="61"/>
                </a:cubicBezTo>
                <a:cubicBezTo>
                  <a:pt x="39" y="61"/>
                  <a:pt x="39" y="61"/>
                  <a:pt x="38" y="61"/>
                </a:cubicBezTo>
                <a:cubicBezTo>
                  <a:pt x="38" y="61"/>
                  <a:pt x="38" y="61"/>
                  <a:pt x="38" y="61"/>
                </a:cubicBezTo>
                <a:cubicBezTo>
                  <a:pt x="39" y="61"/>
                  <a:pt x="39" y="61"/>
                  <a:pt x="39" y="61"/>
                </a:cubicBezTo>
                <a:cubicBezTo>
                  <a:pt x="39" y="61"/>
                  <a:pt x="39" y="61"/>
                  <a:pt x="39" y="62"/>
                </a:cubicBezTo>
                <a:cubicBezTo>
                  <a:pt x="38" y="62"/>
                  <a:pt x="39" y="62"/>
                  <a:pt x="38" y="62"/>
                </a:cubicBezTo>
                <a:cubicBezTo>
                  <a:pt x="38" y="62"/>
                  <a:pt x="38" y="62"/>
                  <a:pt x="38" y="62"/>
                </a:cubicBezTo>
                <a:cubicBezTo>
                  <a:pt x="38" y="62"/>
                  <a:pt x="37" y="62"/>
                  <a:pt x="38" y="62"/>
                </a:cubicBezTo>
                <a:cubicBezTo>
                  <a:pt x="38" y="62"/>
                  <a:pt x="38" y="62"/>
                  <a:pt x="38" y="62"/>
                </a:cubicBezTo>
                <a:cubicBezTo>
                  <a:pt x="39" y="62"/>
                  <a:pt x="39" y="62"/>
                  <a:pt x="39" y="62"/>
                </a:cubicBezTo>
                <a:cubicBezTo>
                  <a:pt x="41" y="61"/>
                  <a:pt x="39" y="62"/>
                  <a:pt x="39" y="62"/>
                </a:cubicBezTo>
                <a:cubicBezTo>
                  <a:pt x="39" y="62"/>
                  <a:pt x="39" y="62"/>
                  <a:pt x="39" y="62"/>
                </a:cubicBezTo>
                <a:cubicBezTo>
                  <a:pt x="40" y="62"/>
                  <a:pt x="39" y="62"/>
                  <a:pt x="39" y="62"/>
                </a:cubicBezTo>
                <a:cubicBezTo>
                  <a:pt x="39" y="62"/>
                  <a:pt x="39" y="62"/>
                  <a:pt x="39" y="62"/>
                </a:cubicBezTo>
                <a:cubicBezTo>
                  <a:pt x="39" y="62"/>
                  <a:pt x="39" y="62"/>
                  <a:pt x="39" y="62"/>
                </a:cubicBezTo>
                <a:cubicBezTo>
                  <a:pt x="39" y="62"/>
                  <a:pt x="39" y="63"/>
                  <a:pt x="39" y="63"/>
                </a:cubicBezTo>
                <a:cubicBezTo>
                  <a:pt x="39" y="62"/>
                  <a:pt x="40" y="62"/>
                  <a:pt x="40" y="62"/>
                </a:cubicBezTo>
                <a:cubicBezTo>
                  <a:pt x="39" y="62"/>
                  <a:pt x="39" y="62"/>
                  <a:pt x="39" y="62"/>
                </a:cubicBezTo>
                <a:cubicBezTo>
                  <a:pt x="40" y="63"/>
                  <a:pt x="40" y="63"/>
                  <a:pt x="40" y="63"/>
                </a:cubicBezTo>
                <a:cubicBezTo>
                  <a:pt x="38" y="63"/>
                  <a:pt x="40" y="62"/>
                  <a:pt x="39" y="63"/>
                </a:cubicBezTo>
                <a:cubicBezTo>
                  <a:pt x="39" y="63"/>
                  <a:pt x="40" y="63"/>
                  <a:pt x="40" y="63"/>
                </a:cubicBezTo>
                <a:cubicBezTo>
                  <a:pt x="40" y="63"/>
                  <a:pt x="40" y="63"/>
                  <a:pt x="40" y="63"/>
                </a:cubicBezTo>
                <a:cubicBezTo>
                  <a:pt x="40" y="63"/>
                  <a:pt x="39" y="63"/>
                  <a:pt x="40" y="63"/>
                </a:cubicBezTo>
                <a:cubicBezTo>
                  <a:pt x="40" y="63"/>
                  <a:pt x="40" y="63"/>
                  <a:pt x="40" y="63"/>
                </a:cubicBezTo>
                <a:cubicBezTo>
                  <a:pt x="40" y="63"/>
                  <a:pt x="41" y="63"/>
                  <a:pt x="41" y="63"/>
                </a:cubicBezTo>
                <a:cubicBezTo>
                  <a:pt x="41" y="63"/>
                  <a:pt x="40" y="63"/>
                  <a:pt x="40" y="63"/>
                </a:cubicBezTo>
                <a:cubicBezTo>
                  <a:pt x="40" y="63"/>
                  <a:pt x="41" y="62"/>
                  <a:pt x="41" y="63"/>
                </a:cubicBezTo>
                <a:cubicBezTo>
                  <a:pt x="40" y="63"/>
                  <a:pt x="40" y="63"/>
                  <a:pt x="40" y="63"/>
                </a:cubicBezTo>
                <a:cubicBezTo>
                  <a:pt x="40" y="63"/>
                  <a:pt x="39" y="64"/>
                  <a:pt x="39" y="64"/>
                </a:cubicBezTo>
                <a:cubicBezTo>
                  <a:pt x="39" y="64"/>
                  <a:pt x="39" y="64"/>
                  <a:pt x="39" y="64"/>
                </a:cubicBezTo>
                <a:cubicBezTo>
                  <a:pt x="40" y="63"/>
                  <a:pt x="38" y="64"/>
                  <a:pt x="39" y="64"/>
                </a:cubicBezTo>
                <a:cubicBezTo>
                  <a:pt x="40" y="64"/>
                  <a:pt x="40" y="64"/>
                  <a:pt x="40" y="64"/>
                </a:cubicBezTo>
                <a:cubicBezTo>
                  <a:pt x="39" y="64"/>
                  <a:pt x="40" y="64"/>
                  <a:pt x="39" y="64"/>
                </a:cubicBezTo>
                <a:cubicBezTo>
                  <a:pt x="39" y="64"/>
                  <a:pt x="39" y="64"/>
                  <a:pt x="39" y="64"/>
                </a:cubicBezTo>
                <a:cubicBezTo>
                  <a:pt x="39" y="64"/>
                  <a:pt x="39" y="64"/>
                  <a:pt x="40" y="64"/>
                </a:cubicBezTo>
                <a:cubicBezTo>
                  <a:pt x="40" y="64"/>
                  <a:pt x="40" y="64"/>
                  <a:pt x="40" y="64"/>
                </a:cubicBezTo>
                <a:cubicBezTo>
                  <a:pt x="40" y="64"/>
                  <a:pt x="40" y="64"/>
                  <a:pt x="40" y="64"/>
                </a:cubicBezTo>
                <a:cubicBezTo>
                  <a:pt x="40" y="64"/>
                  <a:pt x="40" y="64"/>
                  <a:pt x="40" y="64"/>
                </a:cubicBezTo>
                <a:cubicBezTo>
                  <a:pt x="40" y="64"/>
                  <a:pt x="40" y="64"/>
                  <a:pt x="40" y="64"/>
                </a:cubicBezTo>
                <a:cubicBezTo>
                  <a:pt x="40" y="64"/>
                  <a:pt x="40" y="64"/>
                  <a:pt x="40" y="64"/>
                </a:cubicBezTo>
                <a:cubicBezTo>
                  <a:pt x="40" y="64"/>
                  <a:pt x="40" y="64"/>
                  <a:pt x="40" y="64"/>
                </a:cubicBezTo>
                <a:cubicBezTo>
                  <a:pt x="40" y="64"/>
                  <a:pt x="41" y="63"/>
                  <a:pt x="41" y="63"/>
                </a:cubicBezTo>
                <a:cubicBezTo>
                  <a:pt x="41" y="63"/>
                  <a:pt x="41" y="63"/>
                  <a:pt x="41" y="64"/>
                </a:cubicBezTo>
                <a:cubicBezTo>
                  <a:pt x="41" y="64"/>
                  <a:pt x="41" y="64"/>
                  <a:pt x="41" y="64"/>
                </a:cubicBezTo>
                <a:cubicBezTo>
                  <a:pt x="41" y="64"/>
                  <a:pt x="41" y="64"/>
                  <a:pt x="40" y="64"/>
                </a:cubicBezTo>
                <a:cubicBezTo>
                  <a:pt x="41" y="63"/>
                  <a:pt x="41" y="64"/>
                  <a:pt x="41" y="64"/>
                </a:cubicBezTo>
                <a:cubicBezTo>
                  <a:pt x="41" y="64"/>
                  <a:pt x="40" y="64"/>
                  <a:pt x="40" y="64"/>
                </a:cubicBezTo>
                <a:cubicBezTo>
                  <a:pt x="41" y="64"/>
                  <a:pt x="40" y="65"/>
                  <a:pt x="41" y="64"/>
                </a:cubicBezTo>
                <a:cubicBezTo>
                  <a:pt x="40" y="65"/>
                  <a:pt x="41" y="64"/>
                  <a:pt x="40" y="65"/>
                </a:cubicBezTo>
                <a:cubicBezTo>
                  <a:pt x="40" y="65"/>
                  <a:pt x="40" y="65"/>
                  <a:pt x="40" y="65"/>
                </a:cubicBezTo>
                <a:cubicBezTo>
                  <a:pt x="40" y="65"/>
                  <a:pt x="40" y="65"/>
                  <a:pt x="40" y="65"/>
                </a:cubicBezTo>
                <a:cubicBezTo>
                  <a:pt x="41" y="65"/>
                  <a:pt x="40" y="65"/>
                  <a:pt x="41" y="65"/>
                </a:cubicBezTo>
                <a:cubicBezTo>
                  <a:pt x="41" y="65"/>
                  <a:pt x="40" y="65"/>
                  <a:pt x="40" y="65"/>
                </a:cubicBezTo>
                <a:cubicBezTo>
                  <a:pt x="41" y="65"/>
                  <a:pt x="41" y="65"/>
                  <a:pt x="41" y="65"/>
                </a:cubicBezTo>
                <a:cubicBezTo>
                  <a:pt x="40" y="65"/>
                  <a:pt x="40" y="65"/>
                  <a:pt x="40" y="65"/>
                </a:cubicBezTo>
                <a:cubicBezTo>
                  <a:pt x="41" y="65"/>
                  <a:pt x="40" y="65"/>
                  <a:pt x="40" y="65"/>
                </a:cubicBezTo>
                <a:cubicBezTo>
                  <a:pt x="40" y="65"/>
                  <a:pt x="40" y="65"/>
                  <a:pt x="40" y="65"/>
                </a:cubicBezTo>
                <a:cubicBezTo>
                  <a:pt x="41" y="65"/>
                  <a:pt x="41" y="65"/>
                  <a:pt x="41" y="65"/>
                </a:cubicBezTo>
                <a:cubicBezTo>
                  <a:pt x="41" y="65"/>
                  <a:pt x="41" y="65"/>
                  <a:pt x="41" y="65"/>
                </a:cubicBezTo>
                <a:cubicBezTo>
                  <a:pt x="41" y="65"/>
                  <a:pt x="41" y="65"/>
                  <a:pt x="41" y="65"/>
                </a:cubicBezTo>
                <a:cubicBezTo>
                  <a:pt x="41" y="65"/>
                  <a:pt x="42" y="64"/>
                  <a:pt x="42" y="65"/>
                </a:cubicBezTo>
                <a:cubicBezTo>
                  <a:pt x="42" y="65"/>
                  <a:pt x="42" y="65"/>
                  <a:pt x="42" y="65"/>
                </a:cubicBezTo>
                <a:cubicBezTo>
                  <a:pt x="41" y="65"/>
                  <a:pt x="41" y="65"/>
                  <a:pt x="41" y="65"/>
                </a:cubicBezTo>
                <a:cubicBezTo>
                  <a:pt x="41" y="65"/>
                  <a:pt x="41" y="65"/>
                  <a:pt x="41" y="65"/>
                </a:cubicBezTo>
                <a:cubicBezTo>
                  <a:pt x="41" y="65"/>
                  <a:pt x="41" y="65"/>
                  <a:pt x="42" y="65"/>
                </a:cubicBezTo>
                <a:cubicBezTo>
                  <a:pt x="41" y="65"/>
                  <a:pt x="41" y="65"/>
                  <a:pt x="41" y="65"/>
                </a:cubicBezTo>
                <a:cubicBezTo>
                  <a:pt x="41" y="65"/>
                  <a:pt x="41" y="65"/>
                  <a:pt x="41" y="65"/>
                </a:cubicBezTo>
                <a:cubicBezTo>
                  <a:pt x="41" y="65"/>
                  <a:pt x="41" y="65"/>
                  <a:pt x="41" y="65"/>
                </a:cubicBezTo>
                <a:cubicBezTo>
                  <a:pt x="41" y="65"/>
                  <a:pt x="41" y="65"/>
                  <a:pt x="41" y="65"/>
                </a:cubicBezTo>
                <a:cubicBezTo>
                  <a:pt x="41" y="65"/>
                  <a:pt x="42" y="64"/>
                  <a:pt x="42" y="65"/>
                </a:cubicBezTo>
                <a:cubicBezTo>
                  <a:pt x="42" y="65"/>
                  <a:pt x="42" y="65"/>
                  <a:pt x="41" y="65"/>
                </a:cubicBezTo>
                <a:cubicBezTo>
                  <a:pt x="42" y="65"/>
                  <a:pt x="41" y="65"/>
                  <a:pt x="41" y="65"/>
                </a:cubicBezTo>
                <a:cubicBezTo>
                  <a:pt x="42" y="65"/>
                  <a:pt x="42" y="65"/>
                  <a:pt x="42" y="65"/>
                </a:cubicBezTo>
                <a:cubicBezTo>
                  <a:pt x="42" y="65"/>
                  <a:pt x="42" y="65"/>
                  <a:pt x="42" y="65"/>
                </a:cubicBezTo>
                <a:cubicBezTo>
                  <a:pt x="42" y="65"/>
                  <a:pt x="42" y="65"/>
                  <a:pt x="42" y="65"/>
                </a:cubicBezTo>
                <a:cubicBezTo>
                  <a:pt x="42" y="65"/>
                  <a:pt x="43" y="64"/>
                  <a:pt x="42" y="65"/>
                </a:cubicBezTo>
                <a:cubicBezTo>
                  <a:pt x="43" y="65"/>
                  <a:pt x="42" y="65"/>
                  <a:pt x="42" y="65"/>
                </a:cubicBezTo>
                <a:cubicBezTo>
                  <a:pt x="42" y="65"/>
                  <a:pt x="42" y="65"/>
                  <a:pt x="42" y="65"/>
                </a:cubicBezTo>
                <a:cubicBezTo>
                  <a:pt x="42" y="65"/>
                  <a:pt x="42" y="65"/>
                  <a:pt x="42" y="65"/>
                </a:cubicBezTo>
                <a:cubicBezTo>
                  <a:pt x="42" y="66"/>
                  <a:pt x="42" y="65"/>
                  <a:pt x="42" y="66"/>
                </a:cubicBezTo>
                <a:cubicBezTo>
                  <a:pt x="42" y="66"/>
                  <a:pt x="42" y="66"/>
                  <a:pt x="42" y="66"/>
                </a:cubicBezTo>
                <a:cubicBezTo>
                  <a:pt x="42" y="66"/>
                  <a:pt x="42" y="66"/>
                  <a:pt x="42" y="66"/>
                </a:cubicBezTo>
                <a:cubicBezTo>
                  <a:pt x="42" y="66"/>
                  <a:pt x="43" y="65"/>
                  <a:pt x="43" y="65"/>
                </a:cubicBezTo>
                <a:cubicBezTo>
                  <a:pt x="43" y="65"/>
                  <a:pt x="43" y="65"/>
                  <a:pt x="43" y="66"/>
                </a:cubicBezTo>
                <a:cubicBezTo>
                  <a:pt x="43" y="66"/>
                  <a:pt x="43" y="66"/>
                  <a:pt x="43" y="66"/>
                </a:cubicBezTo>
                <a:cubicBezTo>
                  <a:pt x="42" y="66"/>
                  <a:pt x="42" y="66"/>
                  <a:pt x="42" y="66"/>
                </a:cubicBezTo>
                <a:cubicBezTo>
                  <a:pt x="42" y="66"/>
                  <a:pt x="42" y="66"/>
                  <a:pt x="42" y="66"/>
                </a:cubicBezTo>
                <a:cubicBezTo>
                  <a:pt x="42" y="66"/>
                  <a:pt x="42" y="66"/>
                  <a:pt x="42" y="66"/>
                </a:cubicBezTo>
                <a:cubicBezTo>
                  <a:pt x="42" y="66"/>
                  <a:pt x="42" y="66"/>
                  <a:pt x="42" y="66"/>
                </a:cubicBezTo>
                <a:cubicBezTo>
                  <a:pt x="42" y="66"/>
                  <a:pt x="43" y="66"/>
                  <a:pt x="43" y="66"/>
                </a:cubicBezTo>
                <a:cubicBezTo>
                  <a:pt x="43" y="66"/>
                  <a:pt x="43" y="66"/>
                  <a:pt x="43" y="66"/>
                </a:cubicBezTo>
                <a:cubicBezTo>
                  <a:pt x="43" y="66"/>
                  <a:pt x="43" y="66"/>
                  <a:pt x="43" y="66"/>
                </a:cubicBezTo>
                <a:cubicBezTo>
                  <a:pt x="43" y="66"/>
                  <a:pt x="43" y="66"/>
                  <a:pt x="43" y="66"/>
                </a:cubicBezTo>
                <a:cubicBezTo>
                  <a:pt x="43" y="66"/>
                  <a:pt x="43" y="66"/>
                  <a:pt x="43" y="66"/>
                </a:cubicBezTo>
                <a:cubicBezTo>
                  <a:pt x="43" y="66"/>
                  <a:pt x="43" y="66"/>
                  <a:pt x="43" y="66"/>
                </a:cubicBezTo>
                <a:cubicBezTo>
                  <a:pt x="42" y="66"/>
                  <a:pt x="43" y="66"/>
                  <a:pt x="42" y="66"/>
                </a:cubicBezTo>
                <a:cubicBezTo>
                  <a:pt x="43" y="66"/>
                  <a:pt x="42" y="66"/>
                  <a:pt x="43" y="66"/>
                </a:cubicBezTo>
                <a:cubicBezTo>
                  <a:pt x="42" y="66"/>
                  <a:pt x="43" y="66"/>
                  <a:pt x="43" y="66"/>
                </a:cubicBezTo>
                <a:cubicBezTo>
                  <a:pt x="43" y="66"/>
                  <a:pt x="42" y="66"/>
                  <a:pt x="42" y="67"/>
                </a:cubicBezTo>
                <a:cubicBezTo>
                  <a:pt x="42" y="67"/>
                  <a:pt x="42" y="67"/>
                  <a:pt x="42" y="67"/>
                </a:cubicBezTo>
                <a:cubicBezTo>
                  <a:pt x="41" y="67"/>
                  <a:pt x="42" y="67"/>
                  <a:pt x="42" y="67"/>
                </a:cubicBezTo>
                <a:cubicBezTo>
                  <a:pt x="42" y="67"/>
                  <a:pt x="42" y="67"/>
                  <a:pt x="41" y="67"/>
                </a:cubicBezTo>
                <a:cubicBezTo>
                  <a:pt x="42" y="67"/>
                  <a:pt x="42" y="67"/>
                  <a:pt x="42" y="67"/>
                </a:cubicBezTo>
                <a:cubicBezTo>
                  <a:pt x="42" y="66"/>
                  <a:pt x="42" y="67"/>
                  <a:pt x="41" y="67"/>
                </a:cubicBezTo>
                <a:cubicBezTo>
                  <a:pt x="41" y="67"/>
                  <a:pt x="41" y="67"/>
                  <a:pt x="41" y="67"/>
                </a:cubicBezTo>
                <a:cubicBezTo>
                  <a:pt x="41" y="67"/>
                  <a:pt x="41" y="67"/>
                  <a:pt x="41" y="67"/>
                </a:cubicBezTo>
                <a:cubicBezTo>
                  <a:pt x="41" y="68"/>
                  <a:pt x="41" y="68"/>
                  <a:pt x="40" y="68"/>
                </a:cubicBezTo>
                <a:cubicBezTo>
                  <a:pt x="41" y="67"/>
                  <a:pt x="40" y="67"/>
                  <a:pt x="41" y="67"/>
                </a:cubicBezTo>
                <a:cubicBezTo>
                  <a:pt x="40" y="67"/>
                  <a:pt x="41" y="67"/>
                  <a:pt x="41" y="67"/>
                </a:cubicBezTo>
                <a:cubicBezTo>
                  <a:pt x="41" y="67"/>
                  <a:pt x="41" y="67"/>
                  <a:pt x="41" y="67"/>
                </a:cubicBezTo>
                <a:cubicBezTo>
                  <a:pt x="41" y="67"/>
                  <a:pt x="41" y="67"/>
                  <a:pt x="41" y="67"/>
                </a:cubicBezTo>
                <a:cubicBezTo>
                  <a:pt x="41" y="67"/>
                  <a:pt x="41" y="67"/>
                  <a:pt x="42" y="66"/>
                </a:cubicBezTo>
                <a:cubicBezTo>
                  <a:pt x="42" y="66"/>
                  <a:pt x="41" y="67"/>
                  <a:pt x="41" y="67"/>
                </a:cubicBezTo>
                <a:cubicBezTo>
                  <a:pt x="41" y="67"/>
                  <a:pt x="42" y="66"/>
                  <a:pt x="41" y="66"/>
                </a:cubicBezTo>
                <a:cubicBezTo>
                  <a:pt x="41" y="67"/>
                  <a:pt x="40" y="67"/>
                  <a:pt x="40" y="68"/>
                </a:cubicBezTo>
                <a:cubicBezTo>
                  <a:pt x="40" y="67"/>
                  <a:pt x="40" y="67"/>
                  <a:pt x="40" y="68"/>
                </a:cubicBezTo>
                <a:cubicBezTo>
                  <a:pt x="40" y="68"/>
                  <a:pt x="39" y="68"/>
                  <a:pt x="39" y="68"/>
                </a:cubicBezTo>
                <a:cubicBezTo>
                  <a:pt x="40" y="68"/>
                  <a:pt x="39" y="68"/>
                  <a:pt x="40" y="68"/>
                </a:cubicBezTo>
                <a:cubicBezTo>
                  <a:pt x="40" y="67"/>
                  <a:pt x="40" y="68"/>
                  <a:pt x="39" y="68"/>
                </a:cubicBezTo>
                <a:cubicBezTo>
                  <a:pt x="40" y="68"/>
                  <a:pt x="40" y="67"/>
                  <a:pt x="40" y="67"/>
                </a:cubicBezTo>
                <a:cubicBezTo>
                  <a:pt x="40" y="67"/>
                  <a:pt x="40" y="67"/>
                  <a:pt x="40" y="67"/>
                </a:cubicBezTo>
                <a:cubicBezTo>
                  <a:pt x="40" y="67"/>
                  <a:pt x="40" y="67"/>
                  <a:pt x="40" y="67"/>
                </a:cubicBezTo>
                <a:cubicBezTo>
                  <a:pt x="40" y="67"/>
                  <a:pt x="39" y="67"/>
                  <a:pt x="39" y="68"/>
                </a:cubicBezTo>
                <a:cubicBezTo>
                  <a:pt x="39" y="67"/>
                  <a:pt x="39" y="67"/>
                  <a:pt x="39" y="67"/>
                </a:cubicBezTo>
                <a:cubicBezTo>
                  <a:pt x="39" y="68"/>
                  <a:pt x="39" y="67"/>
                  <a:pt x="39" y="68"/>
                </a:cubicBezTo>
                <a:cubicBezTo>
                  <a:pt x="39" y="68"/>
                  <a:pt x="39" y="67"/>
                  <a:pt x="39" y="67"/>
                </a:cubicBezTo>
                <a:cubicBezTo>
                  <a:pt x="39" y="67"/>
                  <a:pt x="39" y="68"/>
                  <a:pt x="39" y="68"/>
                </a:cubicBezTo>
                <a:cubicBezTo>
                  <a:pt x="39" y="67"/>
                  <a:pt x="40" y="67"/>
                  <a:pt x="40" y="66"/>
                </a:cubicBezTo>
                <a:cubicBezTo>
                  <a:pt x="40" y="66"/>
                  <a:pt x="41" y="66"/>
                  <a:pt x="41" y="66"/>
                </a:cubicBezTo>
                <a:cubicBezTo>
                  <a:pt x="40" y="66"/>
                  <a:pt x="39" y="67"/>
                  <a:pt x="38" y="68"/>
                </a:cubicBezTo>
                <a:cubicBezTo>
                  <a:pt x="38" y="68"/>
                  <a:pt x="38" y="68"/>
                  <a:pt x="38" y="68"/>
                </a:cubicBezTo>
                <a:cubicBezTo>
                  <a:pt x="39" y="67"/>
                  <a:pt x="38" y="68"/>
                  <a:pt x="38" y="68"/>
                </a:cubicBezTo>
                <a:cubicBezTo>
                  <a:pt x="38" y="67"/>
                  <a:pt x="38" y="67"/>
                  <a:pt x="38" y="67"/>
                </a:cubicBezTo>
                <a:cubicBezTo>
                  <a:pt x="39" y="67"/>
                  <a:pt x="38" y="67"/>
                  <a:pt x="38" y="68"/>
                </a:cubicBezTo>
                <a:cubicBezTo>
                  <a:pt x="38" y="67"/>
                  <a:pt x="39" y="67"/>
                  <a:pt x="39" y="67"/>
                </a:cubicBezTo>
                <a:cubicBezTo>
                  <a:pt x="39" y="67"/>
                  <a:pt x="38" y="67"/>
                  <a:pt x="38" y="68"/>
                </a:cubicBezTo>
                <a:cubicBezTo>
                  <a:pt x="38" y="67"/>
                  <a:pt x="38" y="67"/>
                  <a:pt x="38" y="67"/>
                </a:cubicBezTo>
                <a:cubicBezTo>
                  <a:pt x="38" y="68"/>
                  <a:pt x="38" y="68"/>
                  <a:pt x="37" y="68"/>
                </a:cubicBezTo>
                <a:cubicBezTo>
                  <a:pt x="37" y="68"/>
                  <a:pt x="37" y="68"/>
                  <a:pt x="37" y="68"/>
                </a:cubicBezTo>
                <a:cubicBezTo>
                  <a:pt x="37" y="68"/>
                  <a:pt x="38" y="68"/>
                  <a:pt x="38" y="68"/>
                </a:cubicBezTo>
                <a:cubicBezTo>
                  <a:pt x="38" y="68"/>
                  <a:pt x="38" y="67"/>
                  <a:pt x="38" y="67"/>
                </a:cubicBezTo>
                <a:cubicBezTo>
                  <a:pt x="39" y="67"/>
                  <a:pt x="40" y="66"/>
                  <a:pt x="41" y="65"/>
                </a:cubicBezTo>
                <a:cubicBezTo>
                  <a:pt x="41" y="66"/>
                  <a:pt x="41" y="66"/>
                  <a:pt x="41" y="66"/>
                </a:cubicBezTo>
                <a:cubicBezTo>
                  <a:pt x="41" y="65"/>
                  <a:pt x="41" y="65"/>
                  <a:pt x="41" y="65"/>
                </a:cubicBezTo>
                <a:cubicBezTo>
                  <a:pt x="40" y="66"/>
                  <a:pt x="39" y="67"/>
                  <a:pt x="38" y="67"/>
                </a:cubicBezTo>
                <a:cubicBezTo>
                  <a:pt x="38" y="67"/>
                  <a:pt x="39" y="66"/>
                  <a:pt x="39" y="66"/>
                </a:cubicBezTo>
                <a:cubicBezTo>
                  <a:pt x="39" y="66"/>
                  <a:pt x="38" y="67"/>
                  <a:pt x="38" y="67"/>
                </a:cubicBezTo>
                <a:cubicBezTo>
                  <a:pt x="38" y="67"/>
                  <a:pt x="38" y="67"/>
                  <a:pt x="38" y="67"/>
                </a:cubicBezTo>
                <a:cubicBezTo>
                  <a:pt x="38" y="67"/>
                  <a:pt x="38" y="67"/>
                  <a:pt x="38" y="67"/>
                </a:cubicBezTo>
                <a:cubicBezTo>
                  <a:pt x="38" y="67"/>
                  <a:pt x="39" y="66"/>
                  <a:pt x="39" y="66"/>
                </a:cubicBezTo>
                <a:cubicBezTo>
                  <a:pt x="38" y="67"/>
                  <a:pt x="38" y="67"/>
                  <a:pt x="38" y="67"/>
                </a:cubicBezTo>
                <a:cubicBezTo>
                  <a:pt x="38" y="67"/>
                  <a:pt x="39" y="66"/>
                  <a:pt x="39" y="66"/>
                </a:cubicBezTo>
                <a:cubicBezTo>
                  <a:pt x="39" y="66"/>
                  <a:pt x="38" y="67"/>
                  <a:pt x="38" y="67"/>
                </a:cubicBezTo>
                <a:cubicBezTo>
                  <a:pt x="38" y="66"/>
                  <a:pt x="38" y="67"/>
                  <a:pt x="39" y="66"/>
                </a:cubicBezTo>
                <a:cubicBezTo>
                  <a:pt x="39" y="66"/>
                  <a:pt x="38" y="67"/>
                  <a:pt x="38" y="67"/>
                </a:cubicBezTo>
                <a:cubicBezTo>
                  <a:pt x="37" y="67"/>
                  <a:pt x="38" y="67"/>
                  <a:pt x="38" y="67"/>
                </a:cubicBezTo>
                <a:cubicBezTo>
                  <a:pt x="38" y="67"/>
                  <a:pt x="39" y="66"/>
                  <a:pt x="40" y="65"/>
                </a:cubicBezTo>
                <a:cubicBezTo>
                  <a:pt x="38" y="67"/>
                  <a:pt x="38" y="67"/>
                  <a:pt x="38" y="67"/>
                </a:cubicBezTo>
                <a:cubicBezTo>
                  <a:pt x="38" y="67"/>
                  <a:pt x="38" y="66"/>
                  <a:pt x="39" y="66"/>
                </a:cubicBezTo>
                <a:cubicBezTo>
                  <a:pt x="38" y="67"/>
                  <a:pt x="38" y="66"/>
                  <a:pt x="38" y="66"/>
                </a:cubicBezTo>
                <a:cubicBezTo>
                  <a:pt x="38" y="66"/>
                  <a:pt x="38" y="66"/>
                  <a:pt x="38" y="66"/>
                </a:cubicBezTo>
                <a:cubicBezTo>
                  <a:pt x="38" y="66"/>
                  <a:pt x="38" y="66"/>
                  <a:pt x="38" y="66"/>
                </a:cubicBezTo>
                <a:cubicBezTo>
                  <a:pt x="38" y="66"/>
                  <a:pt x="38" y="66"/>
                  <a:pt x="38" y="66"/>
                </a:cubicBezTo>
                <a:cubicBezTo>
                  <a:pt x="38" y="66"/>
                  <a:pt x="37" y="67"/>
                  <a:pt x="37" y="66"/>
                </a:cubicBezTo>
                <a:cubicBezTo>
                  <a:pt x="37" y="66"/>
                  <a:pt x="38" y="66"/>
                  <a:pt x="38" y="66"/>
                </a:cubicBezTo>
                <a:cubicBezTo>
                  <a:pt x="38" y="66"/>
                  <a:pt x="38" y="66"/>
                  <a:pt x="37" y="66"/>
                </a:cubicBezTo>
                <a:cubicBezTo>
                  <a:pt x="37" y="66"/>
                  <a:pt x="37" y="66"/>
                  <a:pt x="38" y="66"/>
                </a:cubicBezTo>
                <a:cubicBezTo>
                  <a:pt x="37" y="66"/>
                  <a:pt x="37" y="66"/>
                  <a:pt x="37" y="66"/>
                </a:cubicBezTo>
                <a:cubicBezTo>
                  <a:pt x="37" y="66"/>
                  <a:pt x="37" y="66"/>
                  <a:pt x="37" y="66"/>
                </a:cubicBezTo>
                <a:cubicBezTo>
                  <a:pt x="37" y="66"/>
                  <a:pt x="38" y="66"/>
                  <a:pt x="38" y="66"/>
                </a:cubicBezTo>
                <a:cubicBezTo>
                  <a:pt x="38" y="66"/>
                  <a:pt x="38" y="65"/>
                  <a:pt x="39" y="65"/>
                </a:cubicBezTo>
                <a:cubicBezTo>
                  <a:pt x="39" y="65"/>
                  <a:pt x="38" y="66"/>
                  <a:pt x="37" y="66"/>
                </a:cubicBezTo>
                <a:cubicBezTo>
                  <a:pt x="37" y="66"/>
                  <a:pt x="37" y="66"/>
                  <a:pt x="37" y="66"/>
                </a:cubicBezTo>
                <a:cubicBezTo>
                  <a:pt x="37" y="66"/>
                  <a:pt x="37" y="66"/>
                  <a:pt x="37" y="66"/>
                </a:cubicBezTo>
                <a:cubicBezTo>
                  <a:pt x="38" y="66"/>
                  <a:pt x="38" y="66"/>
                  <a:pt x="38" y="66"/>
                </a:cubicBezTo>
                <a:cubicBezTo>
                  <a:pt x="37" y="66"/>
                  <a:pt x="37" y="66"/>
                  <a:pt x="37" y="66"/>
                </a:cubicBezTo>
                <a:cubicBezTo>
                  <a:pt x="37" y="66"/>
                  <a:pt x="38" y="66"/>
                  <a:pt x="38" y="65"/>
                </a:cubicBezTo>
                <a:cubicBezTo>
                  <a:pt x="38" y="66"/>
                  <a:pt x="38" y="66"/>
                  <a:pt x="37" y="66"/>
                </a:cubicBezTo>
                <a:cubicBezTo>
                  <a:pt x="38" y="65"/>
                  <a:pt x="38" y="65"/>
                  <a:pt x="39" y="65"/>
                </a:cubicBezTo>
                <a:cubicBezTo>
                  <a:pt x="38" y="65"/>
                  <a:pt x="38" y="65"/>
                  <a:pt x="38" y="65"/>
                </a:cubicBezTo>
                <a:cubicBezTo>
                  <a:pt x="39" y="65"/>
                  <a:pt x="39" y="65"/>
                  <a:pt x="39" y="65"/>
                </a:cubicBezTo>
                <a:cubicBezTo>
                  <a:pt x="39" y="65"/>
                  <a:pt x="39" y="65"/>
                  <a:pt x="39" y="65"/>
                </a:cubicBezTo>
                <a:cubicBezTo>
                  <a:pt x="39" y="65"/>
                  <a:pt x="39" y="64"/>
                  <a:pt x="39" y="64"/>
                </a:cubicBezTo>
                <a:cubicBezTo>
                  <a:pt x="39" y="65"/>
                  <a:pt x="39" y="65"/>
                  <a:pt x="39" y="65"/>
                </a:cubicBezTo>
                <a:cubicBezTo>
                  <a:pt x="39" y="65"/>
                  <a:pt x="39" y="65"/>
                  <a:pt x="39" y="65"/>
                </a:cubicBezTo>
                <a:cubicBezTo>
                  <a:pt x="38" y="65"/>
                  <a:pt x="38" y="65"/>
                  <a:pt x="37" y="66"/>
                </a:cubicBezTo>
                <a:cubicBezTo>
                  <a:pt x="38" y="65"/>
                  <a:pt x="38" y="65"/>
                  <a:pt x="38" y="65"/>
                </a:cubicBezTo>
                <a:cubicBezTo>
                  <a:pt x="37" y="66"/>
                  <a:pt x="37" y="66"/>
                  <a:pt x="37" y="66"/>
                </a:cubicBezTo>
                <a:cubicBezTo>
                  <a:pt x="37" y="66"/>
                  <a:pt x="37" y="66"/>
                  <a:pt x="37" y="65"/>
                </a:cubicBezTo>
                <a:cubicBezTo>
                  <a:pt x="36" y="66"/>
                  <a:pt x="38" y="65"/>
                  <a:pt x="37" y="65"/>
                </a:cubicBezTo>
                <a:cubicBezTo>
                  <a:pt x="37" y="65"/>
                  <a:pt x="37" y="66"/>
                  <a:pt x="37" y="66"/>
                </a:cubicBezTo>
                <a:cubicBezTo>
                  <a:pt x="37" y="66"/>
                  <a:pt x="37" y="65"/>
                  <a:pt x="37" y="65"/>
                </a:cubicBezTo>
                <a:cubicBezTo>
                  <a:pt x="36" y="66"/>
                  <a:pt x="36" y="66"/>
                  <a:pt x="36" y="66"/>
                </a:cubicBezTo>
                <a:cubicBezTo>
                  <a:pt x="36" y="66"/>
                  <a:pt x="37" y="66"/>
                  <a:pt x="37" y="65"/>
                </a:cubicBezTo>
                <a:cubicBezTo>
                  <a:pt x="36" y="65"/>
                  <a:pt x="36" y="66"/>
                  <a:pt x="36" y="65"/>
                </a:cubicBezTo>
                <a:cubicBezTo>
                  <a:pt x="36" y="65"/>
                  <a:pt x="35" y="66"/>
                  <a:pt x="36" y="66"/>
                </a:cubicBezTo>
                <a:cubicBezTo>
                  <a:pt x="36" y="66"/>
                  <a:pt x="36" y="65"/>
                  <a:pt x="36" y="65"/>
                </a:cubicBezTo>
                <a:cubicBezTo>
                  <a:pt x="36" y="65"/>
                  <a:pt x="36" y="66"/>
                  <a:pt x="36" y="66"/>
                </a:cubicBezTo>
                <a:cubicBezTo>
                  <a:pt x="36" y="65"/>
                  <a:pt x="36" y="65"/>
                  <a:pt x="36" y="65"/>
                </a:cubicBezTo>
                <a:cubicBezTo>
                  <a:pt x="36" y="65"/>
                  <a:pt x="36" y="65"/>
                  <a:pt x="36" y="65"/>
                </a:cubicBezTo>
                <a:cubicBezTo>
                  <a:pt x="36" y="65"/>
                  <a:pt x="36" y="65"/>
                  <a:pt x="36" y="65"/>
                </a:cubicBezTo>
                <a:cubicBezTo>
                  <a:pt x="36" y="65"/>
                  <a:pt x="35" y="66"/>
                  <a:pt x="35" y="66"/>
                </a:cubicBezTo>
                <a:cubicBezTo>
                  <a:pt x="35" y="66"/>
                  <a:pt x="35" y="66"/>
                  <a:pt x="36" y="65"/>
                </a:cubicBezTo>
                <a:cubicBezTo>
                  <a:pt x="36" y="65"/>
                  <a:pt x="36" y="65"/>
                  <a:pt x="36" y="65"/>
                </a:cubicBezTo>
                <a:cubicBezTo>
                  <a:pt x="37" y="65"/>
                  <a:pt x="35" y="66"/>
                  <a:pt x="36" y="65"/>
                </a:cubicBezTo>
                <a:cubicBezTo>
                  <a:pt x="36" y="65"/>
                  <a:pt x="37" y="65"/>
                  <a:pt x="37" y="65"/>
                </a:cubicBezTo>
                <a:cubicBezTo>
                  <a:pt x="37" y="65"/>
                  <a:pt x="37" y="65"/>
                  <a:pt x="37" y="65"/>
                </a:cubicBezTo>
                <a:cubicBezTo>
                  <a:pt x="37" y="65"/>
                  <a:pt x="37" y="65"/>
                  <a:pt x="37" y="65"/>
                </a:cubicBezTo>
                <a:cubicBezTo>
                  <a:pt x="37" y="65"/>
                  <a:pt x="36" y="65"/>
                  <a:pt x="36" y="65"/>
                </a:cubicBezTo>
                <a:cubicBezTo>
                  <a:pt x="36" y="65"/>
                  <a:pt x="36" y="65"/>
                  <a:pt x="36" y="65"/>
                </a:cubicBezTo>
                <a:cubicBezTo>
                  <a:pt x="36" y="65"/>
                  <a:pt x="36" y="65"/>
                  <a:pt x="36" y="65"/>
                </a:cubicBezTo>
                <a:cubicBezTo>
                  <a:pt x="36" y="65"/>
                  <a:pt x="36" y="65"/>
                  <a:pt x="36" y="65"/>
                </a:cubicBezTo>
                <a:cubicBezTo>
                  <a:pt x="36" y="65"/>
                  <a:pt x="36" y="65"/>
                  <a:pt x="36" y="65"/>
                </a:cubicBezTo>
                <a:cubicBezTo>
                  <a:pt x="36" y="65"/>
                  <a:pt x="36" y="65"/>
                  <a:pt x="36" y="65"/>
                </a:cubicBezTo>
                <a:cubicBezTo>
                  <a:pt x="36" y="64"/>
                  <a:pt x="35" y="65"/>
                  <a:pt x="36" y="65"/>
                </a:cubicBezTo>
                <a:cubicBezTo>
                  <a:pt x="36" y="65"/>
                  <a:pt x="36" y="65"/>
                  <a:pt x="36" y="65"/>
                </a:cubicBezTo>
                <a:cubicBezTo>
                  <a:pt x="36" y="65"/>
                  <a:pt x="36" y="65"/>
                  <a:pt x="36" y="65"/>
                </a:cubicBezTo>
                <a:cubicBezTo>
                  <a:pt x="35" y="65"/>
                  <a:pt x="36" y="65"/>
                  <a:pt x="34" y="65"/>
                </a:cubicBezTo>
                <a:cubicBezTo>
                  <a:pt x="35" y="65"/>
                  <a:pt x="35" y="65"/>
                  <a:pt x="35" y="65"/>
                </a:cubicBezTo>
                <a:cubicBezTo>
                  <a:pt x="36" y="65"/>
                  <a:pt x="36" y="65"/>
                  <a:pt x="36" y="65"/>
                </a:cubicBezTo>
                <a:cubicBezTo>
                  <a:pt x="36" y="65"/>
                  <a:pt x="36" y="65"/>
                  <a:pt x="36" y="65"/>
                </a:cubicBezTo>
                <a:close/>
                <a:moveTo>
                  <a:pt x="36" y="65"/>
                </a:moveTo>
                <a:cubicBezTo>
                  <a:pt x="36" y="65"/>
                  <a:pt x="36" y="65"/>
                  <a:pt x="36" y="65"/>
                </a:cubicBezTo>
                <a:cubicBezTo>
                  <a:pt x="36" y="65"/>
                  <a:pt x="37" y="65"/>
                  <a:pt x="36" y="65"/>
                </a:cubicBezTo>
                <a:close/>
                <a:moveTo>
                  <a:pt x="38" y="65"/>
                </a:moveTo>
                <a:cubicBezTo>
                  <a:pt x="38" y="65"/>
                  <a:pt x="38" y="66"/>
                  <a:pt x="38" y="65"/>
                </a:cubicBezTo>
                <a:cubicBezTo>
                  <a:pt x="38" y="65"/>
                  <a:pt x="38" y="65"/>
                  <a:pt x="38" y="65"/>
                </a:cubicBezTo>
                <a:close/>
                <a:moveTo>
                  <a:pt x="42" y="66"/>
                </a:moveTo>
                <a:cubicBezTo>
                  <a:pt x="42" y="66"/>
                  <a:pt x="42" y="66"/>
                  <a:pt x="42" y="66"/>
                </a:cubicBezTo>
                <a:cubicBezTo>
                  <a:pt x="42" y="66"/>
                  <a:pt x="42" y="66"/>
                  <a:pt x="42" y="66"/>
                </a:cubicBezTo>
                <a:close/>
                <a:moveTo>
                  <a:pt x="42" y="66"/>
                </a:moveTo>
                <a:cubicBezTo>
                  <a:pt x="42" y="66"/>
                  <a:pt x="42" y="66"/>
                  <a:pt x="42" y="66"/>
                </a:cubicBezTo>
                <a:cubicBezTo>
                  <a:pt x="42" y="66"/>
                  <a:pt x="42" y="66"/>
                  <a:pt x="42" y="66"/>
                </a:cubicBezTo>
                <a:cubicBezTo>
                  <a:pt x="42" y="66"/>
                  <a:pt x="42" y="66"/>
                  <a:pt x="42" y="66"/>
                </a:cubicBezTo>
                <a:close/>
                <a:moveTo>
                  <a:pt x="39" y="61"/>
                </a:moveTo>
                <a:cubicBezTo>
                  <a:pt x="39" y="61"/>
                  <a:pt x="39" y="61"/>
                  <a:pt x="39" y="61"/>
                </a:cubicBezTo>
                <a:cubicBezTo>
                  <a:pt x="39" y="61"/>
                  <a:pt x="39" y="61"/>
                  <a:pt x="39" y="61"/>
                </a:cubicBezTo>
                <a:close/>
                <a:moveTo>
                  <a:pt x="37" y="66"/>
                </a:moveTo>
                <a:cubicBezTo>
                  <a:pt x="37" y="66"/>
                  <a:pt x="37" y="66"/>
                  <a:pt x="37" y="66"/>
                </a:cubicBezTo>
                <a:cubicBezTo>
                  <a:pt x="37" y="66"/>
                  <a:pt x="37" y="66"/>
                  <a:pt x="37" y="66"/>
                </a:cubicBezTo>
                <a:close/>
                <a:moveTo>
                  <a:pt x="35" y="64"/>
                </a:moveTo>
                <a:cubicBezTo>
                  <a:pt x="35" y="64"/>
                  <a:pt x="35" y="64"/>
                  <a:pt x="35" y="64"/>
                </a:cubicBezTo>
                <a:cubicBezTo>
                  <a:pt x="35" y="64"/>
                  <a:pt x="35" y="64"/>
                  <a:pt x="35" y="64"/>
                </a:cubicBezTo>
                <a:close/>
                <a:moveTo>
                  <a:pt x="38" y="68"/>
                </a:moveTo>
                <a:cubicBezTo>
                  <a:pt x="38" y="68"/>
                  <a:pt x="39" y="68"/>
                  <a:pt x="39" y="68"/>
                </a:cubicBezTo>
                <a:cubicBezTo>
                  <a:pt x="39" y="68"/>
                  <a:pt x="38" y="68"/>
                  <a:pt x="38" y="68"/>
                </a:cubicBezTo>
                <a:close/>
                <a:moveTo>
                  <a:pt x="43" y="66"/>
                </a:moveTo>
                <a:cubicBezTo>
                  <a:pt x="43" y="66"/>
                  <a:pt x="43" y="66"/>
                  <a:pt x="43" y="66"/>
                </a:cubicBezTo>
                <a:cubicBezTo>
                  <a:pt x="43" y="66"/>
                  <a:pt x="43" y="66"/>
                  <a:pt x="43" y="66"/>
                </a:cubicBezTo>
                <a:cubicBezTo>
                  <a:pt x="43" y="66"/>
                  <a:pt x="43" y="66"/>
                  <a:pt x="43" y="66"/>
                </a:cubicBezTo>
                <a:close/>
                <a:moveTo>
                  <a:pt x="41" y="68"/>
                </a:moveTo>
                <a:cubicBezTo>
                  <a:pt x="41" y="68"/>
                  <a:pt x="41" y="68"/>
                  <a:pt x="41" y="68"/>
                </a:cubicBezTo>
                <a:cubicBezTo>
                  <a:pt x="41" y="68"/>
                  <a:pt x="41" y="68"/>
                  <a:pt x="41" y="68"/>
                </a:cubicBezTo>
                <a:cubicBezTo>
                  <a:pt x="41" y="68"/>
                  <a:pt x="41" y="68"/>
                  <a:pt x="41" y="68"/>
                </a:cubicBezTo>
                <a:close/>
                <a:moveTo>
                  <a:pt x="42" y="67"/>
                </a:moveTo>
                <a:cubicBezTo>
                  <a:pt x="42" y="67"/>
                  <a:pt x="42" y="67"/>
                  <a:pt x="42" y="67"/>
                </a:cubicBezTo>
                <a:cubicBezTo>
                  <a:pt x="42" y="67"/>
                  <a:pt x="42" y="67"/>
                  <a:pt x="42" y="67"/>
                </a:cubicBezTo>
                <a:cubicBezTo>
                  <a:pt x="42" y="67"/>
                  <a:pt x="42" y="67"/>
                  <a:pt x="42" y="67"/>
                </a:cubicBezTo>
                <a:close/>
                <a:moveTo>
                  <a:pt x="42" y="67"/>
                </a:moveTo>
                <a:cubicBezTo>
                  <a:pt x="42" y="67"/>
                  <a:pt x="42" y="67"/>
                  <a:pt x="42" y="67"/>
                </a:cubicBezTo>
                <a:cubicBezTo>
                  <a:pt x="42" y="67"/>
                  <a:pt x="42" y="67"/>
                  <a:pt x="42" y="67"/>
                </a:cubicBezTo>
                <a:close/>
                <a:moveTo>
                  <a:pt x="42" y="66"/>
                </a:moveTo>
                <a:cubicBezTo>
                  <a:pt x="42" y="66"/>
                  <a:pt x="43" y="66"/>
                  <a:pt x="43" y="66"/>
                </a:cubicBezTo>
                <a:cubicBezTo>
                  <a:pt x="43" y="65"/>
                  <a:pt x="42" y="66"/>
                  <a:pt x="42" y="66"/>
                </a:cubicBezTo>
                <a:close/>
                <a:moveTo>
                  <a:pt x="41" y="68"/>
                </a:moveTo>
                <a:cubicBezTo>
                  <a:pt x="41" y="67"/>
                  <a:pt x="41" y="67"/>
                  <a:pt x="41" y="67"/>
                </a:cubicBezTo>
                <a:cubicBezTo>
                  <a:pt x="41" y="68"/>
                  <a:pt x="41" y="68"/>
                  <a:pt x="41" y="68"/>
                </a:cubicBezTo>
                <a:close/>
                <a:moveTo>
                  <a:pt x="41" y="67"/>
                </a:moveTo>
                <a:cubicBezTo>
                  <a:pt x="41" y="67"/>
                  <a:pt x="41" y="67"/>
                  <a:pt x="41" y="67"/>
                </a:cubicBezTo>
                <a:cubicBezTo>
                  <a:pt x="41" y="67"/>
                  <a:pt x="41" y="67"/>
                  <a:pt x="41" y="67"/>
                </a:cubicBezTo>
                <a:cubicBezTo>
                  <a:pt x="41" y="67"/>
                  <a:pt x="41" y="67"/>
                  <a:pt x="41" y="67"/>
                </a:cubicBezTo>
                <a:close/>
                <a:moveTo>
                  <a:pt x="41" y="67"/>
                </a:moveTo>
                <a:cubicBezTo>
                  <a:pt x="41" y="67"/>
                  <a:pt x="41" y="67"/>
                  <a:pt x="41" y="67"/>
                </a:cubicBezTo>
                <a:cubicBezTo>
                  <a:pt x="41" y="67"/>
                  <a:pt x="41" y="67"/>
                  <a:pt x="41" y="67"/>
                </a:cubicBezTo>
                <a:close/>
                <a:moveTo>
                  <a:pt x="41" y="68"/>
                </a:moveTo>
                <a:cubicBezTo>
                  <a:pt x="41" y="68"/>
                  <a:pt x="41" y="68"/>
                  <a:pt x="41" y="68"/>
                </a:cubicBezTo>
                <a:cubicBezTo>
                  <a:pt x="41" y="68"/>
                  <a:pt x="41" y="68"/>
                  <a:pt x="41" y="68"/>
                </a:cubicBezTo>
                <a:close/>
                <a:moveTo>
                  <a:pt x="41" y="67"/>
                </a:moveTo>
                <a:cubicBezTo>
                  <a:pt x="41" y="67"/>
                  <a:pt x="41" y="67"/>
                  <a:pt x="41" y="67"/>
                </a:cubicBezTo>
                <a:cubicBezTo>
                  <a:pt x="40" y="67"/>
                  <a:pt x="40" y="67"/>
                  <a:pt x="40" y="67"/>
                </a:cubicBezTo>
                <a:cubicBezTo>
                  <a:pt x="41" y="67"/>
                  <a:pt x="41" y="67"/>
                  <a:pt x="41" y="67"/>
                </a:cubicBezTo>
                <a:close/>
                <a:moveTo>
                  <a:pt x="40" y="68"/>
                </a:moveTo>
                <a:cubicBezTo>
                  <a:pt x="40" y="68"/>
                  <a:pt x="40" y="68"/>
                  <a:pt x="40" y="68"/>
                </a:cubicBezTo>
                <a:cubicBezTo>
                  <a:pt x="40" y="68"/>
                  <a:pt x="40" y="68"/>
                  <a:pt x="40" y="68"/>
                </a:cubicBezTo>
                <a:close/>
                <a:moveTo>
                  <a:pt x="40" y="68"/>
                </a:moveTo>
                <a:cubicBezTo>
                  <a:pt x="39" y="68"/>
                  <a:pt x="39" y="68"/>
                  <a:pt x="39" y="68"/>
                </a:cubicBezTo>
                <a:cubicBezTo>
                  <a:pt x="39" y="68"/>
                  <a:pt x="40" y="68"/>
                  <a:pt x="40" y="68"/>
                </a:cubicBezTo>
                <a:close/>
                <a:moveTo>
                  <a:pt x="40" y="67"/>
                </a:moveTo>
                <a:cubicBezTo>
                  <a:pt x="40" y="67"/>
                  <a:pt x="40" y="67"/>
                  <a:pt x="40" y="67"/>
                </a:cubicBezTo>
                <a:cubicBezTo>
                  <a:pt x="41" y="66"/>
                  <a:pt x="41" y="66"/>
                  <a:pt x="41" y="66"/>
                </a:cubicBezTo>
                <a:lnTo>
                  <a:pt x="40" y="67"/>
                </a:lnTo>
                <a:close/>
                <a:moveTo>
                  <a:pt x="37" y="68"/>
                </a:moveTo>
                <a:cubicBezTo>
                  <a:pt x="37" y="68"/>
                  <a:pt x="38" y="67"/>
                  <a:pt x="38" y="67"/>
                </a:cubicBezTo>
                <a:cubicBezTo>
                  <a:pt x="38" y="67"/>
                  <a:pt x="38" y="67"/>
                  <a:pt x="38" y="67"/>
                </a:cubicBezTo>
                <a:cubicBezTo>
                  <a:pt x="38" y="67"/>
                  <a:pt x="38" y="67"/>
                  <a:pt x="37" y="68"/>
                </a:cubicBezTo>
                <a:close/>
                <a:moveTo>
                  <a:pt x="38" y="67"/>
                </a:moveTo>
                <a:cubicBezTo>
                  <a:pt x="38" y="67"/>
                  <a:pt x="38" y="67"/>
                  <a:pt x="38" y="67"/>
                </a:cubicBezTo>
                <a:cubicBezTo>
                  <a:pt x="38" y="67"/>
                  <a:pt x="38" y="67"/>
                  <a:pt x="38" y="67"/>
                </a:cubicBezTo>
                <a:close/>
                <a:moveTo>
                  <a:pt x="39" y="59"/>
                </a:moveTo>
                <a:cubicBezTo>
                  <a:pt x="39" y="59"/>
                  <a:pt x="39" y="59"/>
                  <a:pt x="39" y="59"/>
                </a:cubicBezTo>
                <a:cubicBezTo>
                  <a:pt x="39" y="59"/>
                  <a:pt x="39" y="59"/>
                  <a:pt x="39" y="59"/>
                </a:cubicBezTo>
                <a:close/>
                <a:moveTo>
                  <a:pt x="38" y="59"/>
                </a:moveTo>
                <a:cubicBezTo>
                  <a:pt x="39" y="59"/>
                  <a:pt x="39" y="59"/>
                  <a:pt x="39" y="59"/>
                </a:cubicBezTo>
                <a:cubicBezTo>
                  <a:pt x="38" y="59"/>
                  <a:pt x="38" y="59"/>
                  <a:pt x="38" y="59"/>
                </a:cubicBezTo>
                <a:cubicBezTo>
                  <a:pt x="38" y="59"/>
                  <a:pt x="38" y="59"/>
                  <a:pt x="38" y="59"/>
                </a:cubicBezTo>
                <a:close/>
                <a:moveTo>
                  <a:pt x="35" y="66"/>
                </a:moveTo>
                <a:cubicBezTo>
                  <a:pt x="35" y="66"/>
                  <a:pt x="35" y="66"/>
                  <a:pt x="35" y="66"/>
                </a:cubicBezTo>
                <a:cubicBezTo>
                  <a:pt x="36" y="66"/>
                  <a:pt x="36" y="66"/>
                  <a:pt x="36" y="66"/>
                </a:cubicBezTo>
                <a:lnTo>
                  <a:pt x="35" y="66"/>
                </a:lnTo>
                <a:close/>
                <a:moveTo>
                  <a:pt x="35" y="65"/>
                </a:moveTo>
                <a:cubicBezTo>
                  <a:pt x="35" y="65"/>
                  <a:pt x="35" y="65"/>
                  <a:pt x="35" y="65"/>
                </a:cubicBezTo>
                <a:cubicBezTo>
                  <a:pt x="36" y="65"/>
                  <a:pt x="36" y="65"/>
                  <a:pt x="36" y="65"/>
                </a:cubicBezTo>
                <a:lnTo>
                  <a:pt x="35" y="65"/>
                </a:lnTo>
                <a:close/>
                <a:moveTo>
                  <a:pt x="34" y="65"/>
                </a:moveTo>
                <a:cubicBezTo>
                  <a:pt x="34" y="65"/>
                  <a:pt x="35" y="65"/>
                  <a:pt x="35" y="65"/>
                </a:cubicBezTo>
                <a:cubicBezTo>
                  <a:pt x="34" y="65"/>
                  <a:pt x="35" y="65"/>
                  <a:pt x="34" y="65"/>
                </a:cubicBezTo>
                <a:close/>
                <a:moveTo>
                  <a:pt x="44" y="73"/>
                </a:moveTo>
                <a:cubicBezTo>
                  <a:pt x="44" y="73"/>
                  <a:pt x="45" y="72"/>
                  <a:pt x="45" y="72"/>
                </a:cubicBezTo>
                <a:cubicBezTo>
                  <a:pt x="45" y="72"/>
                  <a:pt x="44" y="73"/>
                  <a:pt x="44" y="73"/>
                </a:cubicBezTo>
                <a:close/>
                <a:moveTo>
                  <a:pt x="44" y="73"/>
                </a:moveTo>
                <a:cubicBezTo>
                  <a:pt x="44" y="73"/>
                  <a:pt x="44" y="73"/>
                  <a:pt x="44" y="73"/>
                </a:cubicBezTo>
                <a:cubicBezTo>
                  <a:pt x="44" y="74"/>
                  <a:pt x="44" y="74"/>
                  <a:pt x="44" y="74"/>
                </a:cubicBezTo>
                <a:lnTo>
                  <a:pt x="44" y="73"/>
                </a:lnTo>
                <a:close/>
                <a:moveTo>
                  <a:pt x="43" y="73"/>
                </a:moveTo>
                <a:cubicBezTo>
                  <a:pt x="43" y="74"/>
                  <a:pt x="44" y="73"/>
                  <a:pt x="44" y="74"/>
                </a:cubicBezTo>
                <a:cubicBezTo>
                  <a:pt x="44" y="74"/>
                  <a:pt x="44" y="74"/>
                  <a:pt x="44" y="74"/>
                </a:cubicBezTo>
                <a:cubicBezTo>
                  <a:pt x="44" y="73"/>
                  <a:pt x="44" y="73"/>
                  <a:pt x="44" y="73"/>
                </a:cubicBezTo>
                <a:cubicBezTo>
                  <a:pt x="44" y="73"/>
                  <a:pt x="43" y="74"/>
                  <a:pt x="43" y="73"/>
                </a:cubicBezTo>
                <a:close/>
                <a:moveTo>
                  <a:pt x="44" y="72"/>
                </a:moveTo>
                <a:cubicBezTo>
                  <a:pt x="44" y="72"/>
                  <a:pt x="44" y="72"/>
                  <a:pt x="44" y="72"/>
                </a:cubicBezTo>
                <a:cubicBezTo>
                  <a:pt x="44" y="72"/>
                  <a:pt x="44" y="72"/>
                  <a:pt x="44" y="72"/>
                </a:cubicBezTo>
                <a:cubicBezTo>
                  <a:pt x="44" y="72"/>
                  <a:pt x="44" y="72"/>
                  <a:pt x="44" y="72"/>
                </a:cubicBezTo>
                <a:close/>
                <a:moveTo>
                  <a:pt x="44" y="72"/>
                </a:moveTo>
                <a:cubicBezTo>
                  <a:pt x="44" y="72"/>
                  <a:pt x="44" y="72"/>
                  <a:pt x="44" y="72"/>
                </a:cubicBezTo>
                <a:close/>
                <a:moveTo>
                  <a:pt x="44" y="72"/>
                </a:moveTo>
                <a:cubicBezTo>
                  <a:pt x="44" y="72"/>
                  <a:pt x="44" y="72"/>
                  <a:pt x="44" y="72"/>
                </a:cubicBezTo>
                <a:cubicBezTo>
                  <a:pt x="44" y="72"/>
                  <a:pt x="44" y="72"/>
                  <a:pt x="44" y="72"/>
                </a:cubicBezTo>
                <a:cubicBezTo>
                  <a:pt x="44" y="72"/>
                  <a:pt x="44" y="72"/>
                  <a:pt x="44" y="72"/>
                </a:cubicBezTo>
                <a:close/>
                <a:moveTo>
                  <a:pt x="44" y="72"/>
                </a:moveTo>
                <a:cubicBezTo>
                  <a:pt x="44" y="72"/>
                  <a:pt x="44" y="72"/>
                  <a:pt x="44" y="72"/>
                </a:cubicBezTo>
                <a:cubicBezTo>
                  <a:pt x="44" y="72"/>
                  <a:pt x="44" y="72"/>
                  <a:pt x="44" y="72"/>
                </a:cubicBezTo>
                <a:close/>
                <a:moveTo>
                  <a:pt x="44" y="72"/>
                </a:moveTo>
                <a:cubicBezTo>
                  <a:pt x="44" y="72"/>
                  <a:pt x="44" y="72"/>
                  <a:pt x="44" y="72"/>
                </a:cubicBezTo>
                <a:cubicBezTo>
                  <a:pt x="44" y="72"/>
                  <a:pt x="44" y="73"/>
                  <a:pt x="44" y="72"/>
                </a:cubicBezTo>
                <a:cubicBezTo>
                  <a:pt x="44" y="72"/>
                  <a:pt x="44" y="72"/>
                  <a:pt x="44" y="72"/>
                </a:cubicBezTo>
                <a:close/>
                <a:moveTo>
                  <a:pt x="44" y="72"/>
                </a:moveTo>
                <a:cubicBezTo>
                  <a:pt x="44" y="72"/>
                  <a:pt x="44" y="73"/>
                  <a:pt x="44" y="73"/>
                </a:cubicBezTo>
                <a:cubicBezTo>
                  <a:pt x="44" y="73"/>
                  <a:pt x="44" y="72"/>
                  <a:pt x="44" y="72"/>
                </a:cubicBezTo>
                <a:close/>
                <a:moveTo>
                  <a:pt x="43" y="74"/>
                </a:moveTo>
                <a:cubicBezTo>
                  <a:pt x="43" y="74"/>
                  <a:pt x="43" y="74"/>
                  <a:pt x="43" y="74"/>
                </a:cubicBezTo>
                <a:cubicBezTo>
                  <a:pt x="43" y="74"/>
                  <a:pt x="43" y="74"/>
                  <a:pt x="43" y="74"/>
                </a:cubicBezTo>
                <a:cubicBezTo>
                  <a:pt x="43" y="74"/>
                  <a:pt x="43" y="74"/>
                  <a:pt x="43" y="74"/>
                </a:cubicBezTo>
                <a:close/>
                <a:moveTo>
                  <a:pt x="44" y="72"/>
                </a:moveTo>
                <a:cubicBezTo>
                  <a:pt x="44" y="72"/>
                  <a:pt x="44" y="72"/>
                  <a:pt x="44" y="72"/>
                </a:cubicBezTo>
                <a:cubicBezTo>
                  <a:pt x="44" y="72"/>
                  <a:pt x="44" y="72"/>
                  <a:pt x="44" y="72"/>
                </a:cubicBezTo>
                <a:cubicBezTo>
                  <a:pt x="44" y="72"/>
                  <a:pt x="44" y="72"/>
                  <a:pt x="44" y="72"/>
                </a:cubicBezTo>
                <a:close/>
                <a:moveTo>
                  <a:pt x="44" y="72"/>
                </a:moveTo>
                <a:cubicBezTo>
                  <a:pt x="43" y="72"/>
                  <a:pt x="43" y="72"/>
                  <a:pt x="43" y="72"/>
                </a:cubicBezTo>
                <a:cubicBezTo>
                  <a:pt x="43" y="72"/>
                  <a:pt x="44" y="72"/>
                  <a:pt x="44" y="72"/>
                </a:cubicBezTo>
                <a:close/>
                <a:moveTo>
                  <a:pt x="43" y="73"/>
                </a:moveTo>
                <a:cubicBezTo>
                  <a:pt x="44" y="73"/>
                  <a:pt x="44" y="73"/>
                  <a:pt x="44" y="73"/>
                </a:cubicBezTo>
                <a:cubicBezTo>
                  <a:pt x="43" y="73"/>
                  <a:pt x="43" y="73"/>
                  <a:pt x="43" y="73"/>
                </a:cubicBezTo>
                <a:close/>
                <a:moveTo>
                  <a:pt x="44" y="71"/>
                </a:moveTo>
                <a:cubicBezTo>
                  <a:pt x="44" y="71"/>
                  <a:pt x="44" y="71"/>
                  <a:pt x="44" y="71"/>
                </a:cubicBezTo>
                <a:cubicBezTo>
                  <a:pt x="44" y="72"/>
                  <a:pt x="44" y="72"/>
                  <a:pt x="44" y="72"/>
                </a:cubicBezTo>
                <a:lnTo>
                  <a:pt x="44" y="71"/>
                </a:lnTo>
                <a:close/>
                <a:moveTo>
                  <a:pt x="44" y="71"/>
                </a:moveTo>
                <a:cubicBezTo>
                  <a:pt x="44" y="71"/>
                  <a:pt x="44" y="71"/>
                  <a:pt x="44" y="71"/>
                </a:cubicBezTo>
                <a:cubicBezTo>
                  <a:pt x="44" y="71"/>
                  <a:pt x="44" y="71"/>
                  <a:pt x="44" y="71"/>
                </a:cubicBezTo>
                <a:cubicBezTo>
                  <a:pt x="44" y="71"/>
                  <a:pt x="44" y="71"/>
                  <a:pt x="44" y="71"/>
                </a:cubicBezTo>
                <a:close/>
                <a:moveTo>
                  <a:pt x="43" y="72"/>
                </a:moveTo>
                <a:cubicBezTo>
                  <a:pt x="43" y="72"/>
                  <a:pt x="44" y="71"/>
                  <a:pt x="44" y="71"/>
                </a:cubicBezTo>
                <a:cubicBezTo>
                  <a:pt x="44" y="71"/>
                  <a:pt x="44" y="71"/>
                  <a:pt x="43" y="72"/>
                </a:cubicBezTo>
                <a:close/>
                <a:moveTo>
                  <a:pt x="43" y="72"/>
                </a:moveTo>
                <a:cubicBezTo>
                  <a:pt x="43" y="72"/>
                  <a:pt x="44" y="72"/>
                  <a:pt x="44" y="72"/>
                </a:cubicBezTo>
                <a:cubicBezTo>
                  <a:pt x="43" y="72"/>
                  <a:pt x="43" y="72"/>
                  <a:pt x="43" y="72"/>
                </a:cubicBezTo>
                <a:close/>
                <a:moveTo>
                  <a:pt x="43" y="72"/>
                </a:moveTo>
                <a:cubicBezTo>
                  <a:pt x="43" y="72"/>
                  <a:pt x="43" y="72"/>
                  <a:pt x="43" y="72"/>
                </a:cubicBezTo>
                <a:cubicBezTo>
                  <a:pt x="43" y="72"/>
                  <a:pt x="43" y="72"/>
                  <a:pt x="43" y="72"/>
                </a:cubicBezTo>
                <a:cubicBezTo>
                  <a:pt x="43" y="72"/>
                  <a:pt x="43" y="72"/>
                  <a:pt x="43" y="72"/>
                </a:cubicBezTo>
                <a:close/>
                <a:moveTo>
                  <a:pt x="43" y="72"/>
                </a:moveTo>
                <a:cubicBezTo>
                  <a:pt x="43" y="72"/>
                  <a:pt x="43" y="72"/>
                  <a:pt x="43" y="72"/>
                </a:cubicBezTo>
                <a:cubicBezTo>
                  <a:pt x="43" y="72"/>
                  <a:pt x="43" y="72"/>
                  <a:pt x="43" y="72"/>
                </a:cubicBezTo>
                <a:close/>
                <a:moveTo>
                  <a:pt x="43" y="73"/>
                </a:moveTo>
                <a:cubicBezTo>
                  <a:pt x="43" y="73"/>
                  <a:pt x="43" y="73"/>
                  <a:pt x="43" y="73"/>
                </a:cubicBezTo>
                <a:cubicBezTo>
                  <a:pt x="43" y="73"/>
                  <a:pt x="43" y="73"/>
                  <a:pt x="43" y="73"/>
                </a:cubicBezTo>
                <a:close/>
                <a:moveTo>
                  <a:pt x="43" y="73"/>
                </a:moveTo>
                <a:cubicBezTo>
                  <a:pt x="43" y="73"/>
                  <a:pt x="43" y="73"/>
                  <a:pt x="43" y="73"/>
                </a:cubicBezTo>
                <a:cubicBezTo>
                  <a:pt x="43" y="73"/>
                  <a:pt x="43" y="73"/>
                  <a:pt x="43" y="72"/>
                </a:cubicBezTo>
                <a:lnTo>
                  <a:pt x="43" y="73"/>
                </a:lnTo>
                <a:close/>
                <a:moveTo>
                  <a:pt x="43" y="73"/>
                </a:moveTo>
                <a:cubicBezTo>
                  <a:pt x="43" y="73"/>
                  <a:pt x="43" y="73"/>
                  <a:pt x="43" y="73"/>
                </a:cubicBezTo>
                <a:cubicBezTo>
                  <a:pt x="43" y="73"/>
                  <a:pt x="43" y="73"/>
                  <a:pt x="43" y="73"/>
                </a:cubicBezTo>
                <a:close/>
                <a:moveTo>
                  <a:pt x="43" y="72"/>
                </a:moveTo>
                <a:cubicBezTo>
                  <a:pt x="43" y="72"/>
                  <a:pt x="43" y="72"/>
                  <a:pt x="43" y="72"/>
                </a:cubicBezTo>
                <a:cubicBezTo>
                  <a:pt x="43" y="72"/>
                  <a:pt x="43" y="72"/>
                  <a:pt x="43" y="72"/>
                </a:cubicBezTo>
                <a:cubicBezTo>
                  <a:pt x="43" y="72"/>
                  <a:pt x="43" y="72"/>
                  <a:pt x="43" y="72"/>
                </a:cubicBezTo>
                <a:close/>
                <a:moveTo>
                  <a:pt x="43" y="72"/>
                </a:moveTo>
                <a:cubicBezTo>
                  <a:pt x="43" y="72"/>
                  <a:pt x="43" y="72"/>
                  <a:pt x="43" y="72"/>
                </a:cubicBezTo>
                <a:cubicBezTo>
                  <a:pt x="43" y="72"/>
                  <a:pt x="43" y="72"/>
                  <a:pt x="43" y="72"/>
                </a:cubicBezTo>
                <a:close/>
                <a:moveTo>
                  <a:pt x="43" y="72"/>
                </a:moveTo>
                <a:cubicBezTo>
                  <a:pt x="43" y="72"/>
                  <a:pt x="43" y="72"/>
                  <a:pt x="43" y="72"/>
                </a:cubicBezTo>
                <a:cubicBezTo>
                  <a:pt x="43" y="72"/>
                  <a:pt x="43" y="72"/>
                  <a:pt x="43" y="72"/>
                </a:cubicBezTo>
                <a:close/>
                <a:moveTo>
                  <a:pt x="43" y="72"/>
                </a:moveTo>
                <a:cubicBezTo>
                  <a:pt x="43" y="72"/>
                  <a:pt x="43" y="72"/>
                  <a:pt x="43" y="72"/>
                </a:cubicBezTo>
                <a:cubicBezTo>
                  <a:pt x="43" y="72"/>
                  <a:pt x="43" y="72"/>
                  <a:pt x="43" y="72"/>
                </a:cubicBezTo>
                <a:cubicBezTo>
                  <a:pt x="43" y="72"/>
                  <a:pt x="43" y="72"/>
                  <a:pt x="43" y="72"/>
                </a:cubicBezTo>
                <a:close/>
                <a:moveTo>
                  <a:pt x="43" y="72"/>
                </a:moveTo>
                <a:cubicBezTo>
                  <a:pt x="43" y="72"/>
                  <a:pt x="43" y="72"/>
                  <a:pt x="43" y="72"/>
                </a:cubicBezTo>
                <a:cubicBezTo>
                  <a:pt x="43" y="72"/>
                  <a:pt x="43" y="72"/>
                  <a:pt x="43" y="72"/>
                </a:cubicBezTo>
                <a:close/>
                <a:moveTo>
                  <a:pt x="43" y="72"/>
                </a:moveTo>
                <a:cubicBezTo>
                  <a:pt x="43" y="72"/>
                  <a:pt x="43" y="72"/>
                  <a:pt x="43" y="72"/>
                </a:cubicBezTo>
                <a:cubicBezTo>
                  <a:pt x="43" y="72"/>
                  <a:pt x="43" y="72"/>
                  <a:pt x="43" y="72"/>
                </a:cubicBezTo>
                <a:close/>
                <a:moveTo>
                  <a:pt x="43" y="72"/>
                </a:moveTo>
                <a:cubicBezTo>
                  <a:pt x="43" y="72"/>
                  <a:pt x="43" y="72"/>
                  <a:pt x="43" y="72"/>
                </a:cubicBezTo>
                <a:cubicBezTo>
                  <a:pt x="43" y="72"/>
                  <a:pt x="43" y="72"/>
                  <a:pt x="43" y="72"/>
                </a:cubicBezTo>
                <a:cubicBezTo>
                  <a:pt x="43" y="72"/>
                  <a:pt x="43" y="72"/>
                  <a:pt x="43" y="72"/>
                </a:cubicBezTo>
                <a:close/>
                <a:moveTo>
                  <a:pt x="41" y="74"/>
                </a:moveTo>
                <a:cubicBezTo>
                  <a:pt x="42" y="74"/>
                  <a:pt x="42" y="74"/>
                  <a:pt x="42" y="74"/>
                </a:cubicBezTo>
                <a:cubicBezTo>
                  <a:pt x="42" y="74"/>
                  <a:pt x="43" y="73"/>
                  <a:pt x="43" y="72"/>
                </a:cubicBezTo>
                <a:cubicBezTo>
                  <a:pt x="43" y="72"/>
                  <a:pt x="43" y="72"/>
                  <a:pt x="43" y="72"/>
                </a:cubicBezTo>
                <a:cubicBezTo>
                  <a:pt x="42" y="73"/>
                  <a:pt x="42" y="73"/>
                  <a:pt x="42" y="73"/>
                </a:cubicBezTo>
                <a:cubicBezTo>
                  <a:pt x="42" y="73"/>
                  <a:pt x="42" y="73"/>
                  <a:pt x="42" y="73"/>
                </a:cubicBezTo>
                <a:cubicBezTo>
                  <a:pt x="42" y="73"/>
                  <a:pt x="42" y="73"/>
                  <a:pt x="41" y="74"/>
                </a:cubicBezTo>
                <a:cubicBezTo>
                  <a:pt x="42" y="74"/>
                  <a:pt x="42" y="74"/>
                  <a:pt x="42" y="74"/>
                </a:cubicBezTo>
                <a:cubicBezTo>
                  <a:pt x="42" y="74"/>
                  <a:pt x="41" y="74"/>
                  <a:pt x="41" y="74"/>
                </a:cubicBezTo>
                <a:close/>
                <a:moveTo>
                  <a:pt x="43" y="72"/>
                </a:moveTo>
                <a:cubicBezTo>
                  <a:pt x="43" y="72"/>
                  <a:pt x="43" y="72"/>
                  <a:pt x="43" y="72"/>
                </a:cubicBezTo>
                <a:cubicBezTo>
                  <a:pt x="43" y="72"/>
                  <a:pt x="43" y="72"/>
                  <a:pt x="43" y="72"/>
                </a:cubicBezTo>
                <a:cubicBezTo>
                  <a:pt x="43" y="72"/>
                  <a:pt x="43" y="72"/>
                  <a:pt x="43" y="72"/>
                </a:cubicBezTo>
                <a:cubicBezTo>
                  <a:pt x="43" y="72"/>
                  <a:pt x="43" y="72"/>
                  <a:pt x="43" y="72"/>
                </a:cubicBezTo>
                <a:close/>
                <a:moveTo>
                  <a:pt x="43" y="72"/>
                </a:moveTo>
                <a:cubicBezTo>
                  <a:pt x="43" y="72"/>
                  <a:pt x="43" y="73"/>
                  <a:pt x="42" y="73"/>
                </a:cubicBezTo>
                <a:cubicBezTo>
                  <a:pt x="43" y="73"/>
                  <a:pt x="43" y="73"/>
                  <a:pt x="43" y="73"/>
                </a:cubicBezTo>
                <a:cubicBezTo>
                  <a:pt x="43" y="73"/>
                  <a:pt x="43" y="72"/>
                  <a:pt x="43" y="72"/>
                </a:cubicBezTo>
                <a:cubicBezTo>
                  <a:pt x="43" y="72"/>
                  <a:pt x="43" y="72"/>
                  <a:pt x="43" y="72"/>
                </a:cubicBezTo>
                <a:cubicBezTo>
                  <a:pt x="43" y="72"/>
                  <a:pt x="43" y="72"/>
                  <a:pt x="43" y="72"/>
                </a:cubicBezTo>
                <a:cubicBezTo>
                  <a:pt x="43" y="72"/>
                  <a:pt x="43" y="72"/>
                  <a:pt x="43" y="72"/>
                </a:cubicBezTo>
                <a:cubicBezTo>
                  <a:pt x="43" y="72"/>
                  <a:pt x="43" y="72"/>
                  <a:pt x="43" y="72"/>
                </a:cubicBezTo>
                <a:cubicBezTo>
                  <a:pt x="43" y="72"/>
                  <a:pt x="43" y="72"/>
                  <a:pt x="43" y="72"/>
                </a:cubicBezTo>
                <a:cubicBezTo>
                  <a:pt x="43" y="72"/>
                  <a:pt x="43" y="72"/>
                  <a:pt x="43" y="72"/>
                </a:cubicBezTo>
                <a:cubicBezTo>
                  <a:pt x="43" y="72"/>
                  <a:pt x="43" y="72"/>
                  <a:pt x="43" y="72"/>
                </a:cubicBezTo>
                <a:cubicBezTo>
                  <a:pt x="43" y="72"/>
                  <a:pt x="43" y="72"/>
                  <a:pt x="43" y="72"/>
                </a:cubicBezTo>
                <a:cubicBezTo>
                  <a:pt x="43" y="72"/>
                  <a:pt x="43" y="72"/>
                  <a:pt x="43" y="72"/>
                </a:cubicBezTo>
                <a:cubicBezTo>
                  <a:pt x="43" y="72"/>
                  <a:pt x="43" y="72"/>
                  <a:pt x="43" y="72"/>
                </a:cubicBezTo>
                <a:cubicBezTo>
                  <a:pt x="43" y="72"/>
                  <a:pt x="43" y="72"/>
                  <a:pt x="43" y="72"/>
                </a:cubicBezTo>
                <a:cubicBezTo>
                  <a:pt x="43" y="72"/>
                  <a:pt x="43" y="72"/>
                  <a:pt x="43" y="72"/>
                </a:cubicBezTo>
                <a:cubicBezTo>
                  <a:pt x="43" y="72"/>
                  <a:pt x="43" y="72"/>
                  <a:pt x="43" y="72"/>
                </a:cubicBezTo>
                <a:close/>
                <a:moveTo>
                  <a:pt x="42" y="74"/>
                </a:moveTo>
                <a:cubicBezTo>
                  <a:pt x="42" y="74"/>
                  <a:pt x="42" y="74"/>
                  <a:pt x="42" y="74"/>
                </a:cubicBezTo>
                <a:cubicBezTo>
                  <a:pt x="42" y="74"/>
                  <a:pt x="42" y="74"/>
                  <a:pt x="42" y="74"/>
                </a:cubicBezTo>
                <a:close/>
                <a:moveTo>
                  <a:pt x="42" y="74"/>
                </a:moveTo>
                <a:cubicBezTo>
                  <a:pt x="42" y="74"/>
                  <a:pt x="43" y="74"/>
                  <a:pt x="43" y="74"/>
                </a:cubicBezTo>
                <a:cubicBezTo>
                  <a:pt x="43" y="74"/>
                  <a:pt x="42" y="74"/>
                  <a:pt x="42" y="74"/>
                </a:cubicBezTo>
                <a:cubicBezTo>
                  <a:pt x="42" y="74"/>
                  <a:pt x="43" y="74"/>
                  <a:pt x="43" y="74"/>
                </a:cubicBezTo>
                <a:cubicBezTo>
                  <a:pt x="43" y="74"/>
                  <a:pt x="43" y="74"/>
                  <a:pt x="43" y="74"/>
                </a:cubicBezTo>
                <a:cubicBezTo>
                  <a:pt x="43" y="74"/>
                  <a:pt x="43" y="73"/>
                  <a:pt x="43" y="73"/>
                </a:cubicBezTo>
                <a:cubicBezTo>
                  <a:pt x="43" y="73"/>
                  <a:pt x="43" y="74"/>
                  <a:pt x="42" y="74"/>
                </a:cubicBezTo>
                <a:close/>
                <a:moveTo>
                  <a:pt x="43" y="73"/>
                </a:moveTo>
                <a:cubicBezTo>
                  <a:pt x="42" y="73"/>
                  <a:pt x="42" y="73"/>
                  <a:pt x="42" y="73"/>
                </a:cubicBezTo>
                <a:cubicBezTo>
                  <a:pt x="42" y="74"/>
                  <a:pt x="42" y="74"/>
                  <a:pt x="42" y="74"/>
                </a:cubicBezTo>
                <a:cubicBezTo>
                  <a:pt x="42" y="73"/>
                  <a:pt x="42" y="73"/>
                  <a:pt x="42" y="73"/>
                </a:cubicBezTo>
                <a:cubicBezTo>
                  <a:pt x="42" y="74"/>
                  <a:pt x="43" y="73"/>
                  <a:pt x="43" y="73"/>
                </a:cubicBezTo>
                <a:close/>
                <a:moveTo>
                  <a:pt x="43" y="72"/>
                </a:moveTo>
                <a:cubicBezTo>
                  <a:pt x="43" y="71"/>
                  <a:pt x="43" y="71"/>
                  <a:pt x="43" y="71"/>
                </a:cubicBezTo>
                <a:cubicBezTo>
                  <a:pt x="43" y="72"/>
                  <a:pt x="43" y="72"/>
                  <a:pt x="43" y="72"/>
                </a:cubicBezTo>
                <a:close/>
                <a:moveTo>
                  <a:pt x="43" y="72"/>
                </a:moveTo>
                <a:cubicBezTo>
                  <a:pt x="43" y="71"/>
                  <a:pt x="43" y="71"/>
                  <a:pt x="43" y="71"/>
                </a:cubicBezTo>
                <a:cubicBezTo>
                  <a:pt x="43" y="72"/>
                  <a:pt x="43" y="72"/>
                  <a:pt x="43" y="72"/>
                </a:cubicBezTo>
                <a:close/>
                <a:moveTo>
                  <a:pt x="35" y="71"/>
                </a:moveTo>
                <a:cubicBezTo>
                  <a:pt x="35" y="71"/>
                  <a:pt x="35" y="71"/>
                  <a:pt x="35" y="71"/>
                </a:cubicBezTo>
                <a:close/>
                <a:moveTo>
                  <a:pt x="35" y="71"/>
                </a:moveTo>
                <a:cubicBezTo>
                  <a:pt x="35" y="71"/>
                  <a:pt x="35" y="71"/>
                  <a:pt x="35" y="71"/>
                </a:cubicBezTo>
                <a:cubicBezTo>
                  <a:pt x="35" y="71"/>
                  <a:pt x="35" y="71"/>
                  <a:pt x="35" y="71"/>
                </a:cubicBezTo>
                <a:close/>
                <a:moveTo>
                  <a:pt x="41" y="70"/>
                </a:moveTo>
                <a:cubicBezTo>
                  <a:pt x="41" y="70"/>
                  <a:pt x="42" y="70"/>
                  <a:pt x="41" y="70"/>
                </a:cubicBezTo>
                <a:cubicBezTo>
                  <a:pt x="41" y="70"/>
                  <a:pt x="41" y="70"/>
                  <a:pt x="41" y="70"/>
                </a:cubicBezTo>
                <a:cubicBezTo>
                  <a:pt x="41" y="70"/>
                  <a:pt x="41" y="70"/>
                  <a:pt x="41" y="70"/>
                </a:cubicBezTo>
                <a:close/>
                <a:moveTo>
                  <a:pt x="38" y="71"/>
                </a:moveTo>
                <a:cubicBezTo>
                  <a:pt x="38" y="71"/>
                  <a:pt x="38" y="71"/>
                  <a:pt x="38" y="71"/>
                </a:cubicBezTo>
                <a:cubicBezTo>
                  <a:pt x="38" y="71"/>
                  <a:pt x="38" y="71"/>
                  <a:pt x="38" y="71"/>
                </a:cubicBezTo>
                <a:close/>
                <a:moveTo>
                  <a:pt x="36" y="72"/>
                </a:moveTo>
                <a:cubicBezTo>
                  <a:pt x="37" y="72"/>
                  <a:pt x="37" y="72"/>
                  <a:pt x="37" y="72"/>
                </a:cubicBezTo>
                <a:lnTo>
                  <a:pt x="36" y="72"/>
                </a:lnTo>
                <a:close/>
                <a:moveTo>
                  <a:pt x="34" y="70"/>
                </a:moveTo>
                <a:cubicBezTo>
                  <a:pt x="33" y="71"/>
                  <a:pt x="33" y="71"/>
                  <a:pt x="33" y="71"/>
                </a:cubicBezTo>
                <a:cubicBezTo>
                  <a:pt x="34" y="71"/>
                  <a:pt x="34" y="71"/>
                  <a:pt x="34" y="70"/>
                </a:cubicBezTo>
                <a:close/>
                <a:moveTo>
                  <a:pt x="42" y="71"/>
                </a:moveTo>
                <a:cubicBezTo>
                  <a:pt x="42" y="71"/>
                  <a:pt x="42" y="71"/>
                  <a:pt x="42" y="71"/>
                </a:cubicBezTo>
                <a:cubicBezTo>
                  <a:pt x="42" y="71"/>
                  <a:pt x="42" y="72"/>
                  <a:pt x="42" y="71"/>
                </a:cubicBezTo>
                <a:close/>
                <a:moveTo>
                  <a:pt x="39" y="68"/>
                </a:moveTo>
                <a:cubicBezTo>
                  <a:pt x="38" y="68"/>
                  <a:pt x="38" y="68"/>
                  <a:pt x="38" y="68"/>
                </a:cubicBezTo>
                <a:cubicBezTo>
                  <a:pt x="38" y="68"/>
                  <a:pt x="38" y="68"/>
                  <a:pt x="39" y="68"/>
                </a:cubicBezTo>
                <a:close/>
                <a:moveTo>
                  <a:pt x="42" y="71"/>
                </a:moveTo>
                <a:cubicBezTo>
                  <a:pt x="42" y="71"/>
                  <a:pt x="42" y="71"/>
                  <a:pt x="42" y="71"/>
                </a:cubicBezTo>
                <a:cubicBezTo>
                  <a:pt x="42" y="71"/>
                  <a:pt x="42" y="71"/>
                  <a:pt x="42" y="71"/>
                </a:cubicBezTo>
                <a:cubicBezTo>
                  <a:pt x="42" y="71"/>
                  <a:pt x="42" y="71"/>
                  <a:pt x="42" y="71"/>
                </a:cubicBezTo>
                <a:close/>
                <a:moveTo>
                  <a:pt x="32" y="67"/>
                </a:moveTo>
                <a:cubicBezTo>
                  <a:pt x="32" y="67"/>
                  <a:pt x="32" y="67"/>
                  <a:pt x="32" y="67"/>
                </a:cubicBezTo>
                <a:cubicBezTo>
                  <a:pt x="32" y="67"/>
                  <a:pt x="32" y="67"/>
                  <a:pt x="32" y="67"/>
                </a:cubicBezTo>
                <a:close/>
                <a:moveTo>
                  <a:pt x="35" y="64"/>
                </a:moveTo>
                <a:cubicBezTo>
                  <a:pt x="35" y="64"/>
                  <a:pt x="35" y="64"/>
                  <a:pt x="35" y="64"/>
                </a:cubicBezTo>
                <a:cubicBezTo>
                  <a:pt x="35" y="64"/>
                  <a:pt x="35" y="64"/>
                  <a:pt x="35" y="64"/>
                </a:cubicBezTo>
                <a:close/>
                <a:moveTo>
                  <a:pt x="43" y="71"/>
                </a:moveTo>
                <a:cubicBezTo>
                  <a:pt x="43" y="71"/>
                  <a:pt x="43" y="71"/>
                  <a:pt x="43" y="71"/>
                </a:cubicBezTo>
                <a:close/>
                <a:moveTo>
                  <a:pt x="42" y="73"/>
                </a:moveTo>
                <a:cubicBezTo>
                  <a:pt x="42" y="73"/>
                  <a:pt x="42" y="73"/>
                  <a:pt x="42" y="73"/>
                </a:cubicBezTo>
                <a:cubicBezTo>
                  <a:pt x="42" y="73"/>
                  <a:pt x="42" y="73"/>
                  <a:pt x="42" y="73"/>
                </a:cubicBezTo>
                <a:close/>
                <a:moveTo>
                  <a:pt x="40" y="73"/>
                </a:moveTo>
                <a:cubicBezTo>
                  <a:pt x="40" y="73"/>
                  <a:pt x="40" y="73"/>
                  <a:pt x="40" y="73"/>
                </a:cubicBezTo>
                <a:cubicBezTo>
                  <a:pt x="40" y="73"/>
                  <a:pt x="40" y="73"/>
                  <a:pt x="40" y="73"/>
                </a:cubicBezTo>
                <a:close/>
                <a:moveTo>
                  <a:pt x="43" y="72"/>
                </a:moveTo>
                <a:cubicBezTo>
                  <a:pt x="43" y="72"/>
                  <a:pt x="43" y="71"/>
                  <a:pt x="43" y="71"/>
                </a:cubicBezTo>
                <a:cubicBezTo>
                  <a:pt x="43" y="71"/>
                  <a:pt x="43" y="72"/>
                  <a:pt x="43" y="72"/>
                </a:cubicBezTo>
                <a:close/>
                <a:moveTo>
                  <a:pt x="43" y="71"/>
                </a:moveTo>
                <a:cubicBezTo>
                  <a:pt x="43" y="71"/>
                  <a:pt x="43" y="71"/>
                  <a:pt x="43" y="71"/>
                </a:cubicBezTo>
                <a:cubicBezTo>
                  <a:pt x="43" y="71"/>
                  <a:pt x="43" y="71"/>
                  <a:pt x="43" y="71"/>
                </a:cubicBezTo>
                <a:close/>
                <a:moveTo>
                  <a:pt x="43" y="71"/>
                </a:moveTo>
                <a:cubicBezTo>
                  <a:pt x="43" y="71"/>
                  <a:pt x="43" y="71"/>
                  <a:pt x="43" y="71"/>
                </a:cubicBezTo>
                <a:cubicBezTo>
                  <a:pt x="43" y="71"/>
                  <a:pt x="43" y="71"/>
                  <a:pt x="43" y="71"/>
                </a:cubicBezTo>
                <a:close/>
                <a:moveTo>
                  <a:pt x="34" y="68"/>
                </a:moveTo>
                <a:cubicBezTo>
                  <a:pt x="34" y="68"/>
                  <a:pt x="34" y="68"/>
                  <a:pt x="34" y="68"/>
                </a:cubicBezTo>
                <a:cubicBezTo>
                  <a:pt x="34" y="68"/>
                  <a:pt x="34" y="68"/>
                  <a:pt x="34" y="68"/>
                </a:cubicBezTo>
                <a:close/>
                <a:moveTo>
                  <a:pt x="37" y="73"/>
                </a:moveTo>
                <a:cubicBezTo>
                  <a:pt x="37" y="73"/>
                  <a:pt x="37" y="73"/>
                  <a:pt x="37" y="73"/>
                </a:cubicBezTo>
                <a:cubicBezTo>
                  <a:pt x="37" y="73"/>
                  <a:pt x="37" y="73"/>
                  <a:pt x="37" y="73"/>
                </a:cubicBezTo>
                <a:close/>
                <a:moveTo>
                  <a:pt x="37" y="73"/>
                </a:moveTo>
                <a:cubicBezTo>
                  <a:pt x="38" y="73"/>
                  <a:pt x="37" y="73"/>
                  <a:pt x="37" y="73"/>
                </a:cubicBezTo>
                <a:cubicBezTo>
                  <a:pt x="38" y="72"/>
                  <a:pt x="38" y="72"/>
                  <a:pt x="38" y="72"/>
                </a:cubicBezTo>
                <a:lnTo>
                  <a:pt x="37" y="73"/>
                </a:lnTo>
                <a:close/>
                <a:moveTo>
                  <a:pt x="35" y="71"/>
                </a:moveTo>
                <a:cubicBezTo>
                  <a:pt x="35" y="70"/>
                  <a:pt x="34" y="71"/>
                  <a:pt x="34" y="71"/>
                </a:cubicBezTo>
                <a:cubicBezTo>
                  <a:pt x="34" y="71"/>
                  <a:pt x="35" y="70"/>
                  <a:pt x="35" y="70"/>
                </a:cubicBezTo>
                <a:cubicBezTo>
                  <a:pt x="34" y="70"/>
                  <a:pt x="34" y="71"/>
                  <a:pt x="34" y="71"/>
                </a:cubicBezTo>
                <a:cubicBezTo>
                  <a:pt x="34" y="70"/>
                  <a:pt x="34" y="70"/>
                  <a:pt x="34" y="70"/>
                </a:cubicBezTo>
                <a:cubicBezTo>
                  <a:pt x="34" y="71"/>
                  <a:pt x="34" y="70"/>
                  <a:pt x="34" y="70"/>
                </a:cubicBezTo>
                <a:cubicBezTo>
                  <a:pt x="34" y="70"/>
                  <a:pt x="34" y="70"/>
                  <a:pt x="34" y="70"/>
                </a:cubicBezTo>
                <a:cubicBezTo>
                  <a:pt x="34" y="70"/>
                  <a:pt x="33" y="71"/>
                  <a:pt x="33" y="70"/>
                </a:cubicBezTo>
                <a:cubicBezTo>
                  <a:pt x="34" y="70"/>
                  <a:pt x="34" y="70"/>
                  <a:pt x="34" y="70"/>
                </a:cubicBezTo>
                <a:cubicBezTo>
                  <a:pt x="33" y="70"/>
                  <a:pt x="33" y="70"/>
                  <a:pt x="33" y="70"/>
                </a:cubicBezTo>
                <a:cubicBezTo>
                  <a:pt x="34" y="70"/>
                  <a:pt x="34" y="70"/>
                  <a:pt x="34" y="70"/>
                </a:cubicBezTo>
                <a:cubicBezTo>
                  <a:pt x="34" y="70"/>
                  <a:pt x="34" y="70"/>
                  <a:pt x="34" y="70"/>
                </a:cubicBezTo>
                <a:cubicBezTo>
                  <a:pt x="34" y="70"/>
                  <a:pt x="34" y="70"/>
                  <a:pt x="34" y="69"/>
                </a:cubicBezTo>
                <a:cubicBezTo>
                  <a:pt x="34" y="70"/>
                  <a:pt x="34" y="70"/>
                  <a:pt x="34" y="70"/>
                </a:cubicBezTo>
                <a:cubicBezTo>
                  <a:pt x="34" y="70"/>
                  <a:pt x="34" y="70"/>
                  <a:pt x="34" y="70"/>
                </a:cubicBezTo>
                <a:cubicBezTo>
                  <a:pt x="34" y="70"/>
                  <a:pt x="33" y="70"/>
                  <a:pt x="34" y="70"/>
                </a:cubicBezTo>
                <a:cubicBezTo>
                  <a:pt x="34" y="69"/>
                  <a:pt x="34" y="69"/>
                  <a:pt x="34" y="69"/>
                </a:cubicBezTo>
                <a:cubicBezTo>
                  <a:pt x="34" y="70"/>
                  <a:pt x="34" y="70"/>
                  <a:pt x="34" y="69"/>
                </a:cubicBezTo>
                <a:cubicBezTo>
                  <a:pt x="34" y="69"/>
                  <a:pt x="34" y="69"/>
                  <a:pt x="35" y="69"/>
                </a:cubicBezTo>
                <a:cubicBezTo>
                  <a:pt x="34" y="69"/>
                  <a:pt x="34" y="69"/>
                  <a:pt x="34" y="70"/>
                </a:cubicBezTo>
                <a:cubicBezTo>
                  <a:pt x="34" y="69"/>
                  <a:pt x="34" y="69"/>
                  <a:pt x="34" y="70"/>
                </a:cubicBezTo>
                <a:cubicBezTo>
                  <a:pt x="34" y="69"/>
                  <a:pt x="34" y="69"/>
                  <a:pt x="34" y="69"/>
                </a:cubicBezTo>
                <a:cubicBezTo>
                  <a:pt x="34" y="69"/>
                  <a:pt x="34" y="69"/>
                  <a:pt x="34" y="69"/>
                </a:cubicBezTo>
                <a:cubicBezTo>
                  <a:pt x="34" y="69"/>
                  <a:pt x="34" y="69"/>
                  <a:pt x="34" y="69"/>
                </a:cubicBezTo>
                <a:cubicBezTo>
                  <a:pt x="35" y="69"/>
                  <a:pt x="34" y="69"/>
                  <a:pt x="34" y="69"/>
                </a:cubicBezTo>
                <a:cubicBezTo>
                  <a:pt x="34" y="69"/>
                  <a:pt x="34" y="69"/>
                  <a:pt x="34" y="69"/>
                </a:cubicBezTo>
                <a:cubicBezTo>
                  <a:pt x="34" y="69"/>
                  <a:pt x="33" y="69"/>
                  <a:pt x="34" y="69"/>
                </a:cubicBezTo>
                <a:cubicBezTo>
                  <a:pt x="33" y="69"/>
                  <a:pt x="33" y="69"/>
                  <a:pt x="33" y="69"/>
                </a:cubicBezTo>
                <a:cubicBezTo>
                  <a:pt x="33" y="69"/>
                  <a:pt x="33" y="69"/>
                  <a:pt x="33" y="69"/>
                </a:cubicBezTo>
                <a:cubicBezTo>
                  <a:pt x="33" y="69"/>
                  <a:pt x="33" y="69"/>
                  <a:pt x="33" y="69"/>
                </a:cubicBezTo>
                <a:cubicBezTo>
                  <a:pt x="33" y="69"/>
                  <a:pt x="34" y="68"/>
                  <a:pt x="34" y="69"/>
                </a:cubicBezTo>
                <a:cubicBezTo>
                  <a:pt x="34" y="69"/>
                  <a:pt x="33" y="69"/>
                  <a:pt x="33" y="69"/>
                </a:cubicBezTo>
                <a:cubicBezTo>
                  <a:pt x="33" y="69"/>
                  <a:pt x="34" y="69"/>
                  <a:pt x="33" y="69"/>
                </a:cubicBezTo>
                <a:cubicBezTo>
                  <a:pt x="34" y="69"/>
                  <a:pt x="34" y="69"/>
                  <a:pt x="34" y="69"/>
                </a:cubicBezTo>
                <a:cubicBezTo>
                  <a:pt x="34" y="69"/>
                  <a:pt x="33" y="69"/>
                  <a:pt x="33" y="69"/>
                </a:cubicBezTo>
                <a:cubicBezTo>
                  <a:pt x="34" y="68"/>
                  <a:pt x="34" y="68"/>
                  <a:pt x="34" y="68"/>
                </a:cubicBezTo>
                <a:cubicBezTo>
                  <a:pt x="33" y="69"/>
                  <a:pt x="34" y="68"/>
                  <a:pt x="33" y="69"/>
                </a:cubicBezTo>
                <a:cubicBezTo>
                  <a:pt x="34" y="68"/>
                  <a:pt x="33" y="69"/>
                  <a:pt x="33" y="68"/>
                </a:cubicBezTo>
                <a:cubicBezTo>
                  <a:pt x="34" y="68"/>
                  <a:pt x="33" y="69"/>
                  <a:pt x="34" y="68"/>
                </a:cubicBezTo>
                <a:cubicBezTo>
                  <a:pt x="34" y="68"/>
                  <a:pt x="34" y="68"/>
                  <a:pt x="34" y="68"/>
                </a:cubicBezTo>
                <a:cubicBezTo>
                  <a:pt x="34" y="68"/>
                  <a:pt x="34" y="68"/>
                  <a:pt x="34" y="68"/>
                </a:cubicBezTo>
                <a:cubicBezTo>
                  <a:pt x="35" y="67"/>
                  <a:pt x="34" y="68"/>
                  <a:pt x="34" y="68"/>
                </a:cubicBezTo>
                <a:cubicBezTo>
                  <a:pt x="34" y="68"/>
                  <a:pt x="34" y="68"/>
                  <a:pt x="34" y="68"/>
                </a:cubicBezTo>
                <a:cubicBezTo>
                  <a:pt x="33" y="68"/>
                  <a:pt x="34" y="68"/>
                  <a:pt x="33" y="68"/>
                </a:cubicBezTo>
                <a:cubicBezTo>
                  <a:pt x="34" y="68"/>
                  <a:pt x="33" y="68"/>
                  <a:pt x="33" y="68"/>
                </a:cubicBezTo>
                <a:cubicBezTo>
                  <a:pt x="33" y="68"/>
                  <a:pt x="33" y="68"/>
                  <a:pt x="33" y="68"/>
                </a:cubicBezTo>
                <a:cubicBezTo>
                  <a:pt x="33" y="68"/>
                  <a:pt x="34" y="67"/>
                  <a:pt x="34" y="67"/>
                </a:cubicBezTo>
                <a:cubicBezTo>
                  <a:pt x="34" y="67"/>
                  <a:pt x="34" y="67"/>
                  <a:pt x="34" y="68"/>
                </a:cubicBezTo>
                <a:cubicBezTo>
                  <a:pt x="33" y="68"/>
                  <a:pt x="34" y="68"/>
                  <a:pt x="33" y="68"/>
                </a:cubicBezTo>
                <a:cubicBezTo>
                  <a:pt x="34" y="67"/>
                  <a:pt x="33" y="68"/>
                  <a:pt x="33" y="68"/>
                </a:cubicBezTo>
                <a:cubicBezTo>
                  <a:pt x="34" y="67"/>
                  <a:pt x="34" y="67"/>
                  <a:pt x="34" y="67"/>
                </a:cubicBezTo>
                <a:cubicBezTo>
                  <a:pt x="34" y="67"/>
                  <a:pt x="34" y="67"/>
                  <a:pt x="33" y="67"/>
                </a:cubicBezTo>
                <a:cubicBezTo>
                  <a:pt x="34" y="67"/>
                  <a:pt x="34" y="67"/>
                  <a:pt x="34" y="67"/>
                </a:cubicBezTo>
                <a:cubicBezTo>
                  <a:pt x="33" y="68"/>
                  <a:pt x="33" y="68"/>
                  <a:pt x="33" y="68"/>
                </a:cubicBezTo>
                <a:cubicBezTo>
                  <a:pt x="33" y="68"/>
                  <a:pt x="33" y="67"/>
                  <a:pt x="33" y="67"/>
                </a:cubicBezTo>
                <a:cubicBezTo>
                  <a:pt x="33" y="67"/>
                  <a:pt x="33" y="67"/>
                  <a:pt x="33" y="67"/>
                </a:cubicBezTo>
                <a:cubicBezTo>
                  <a:pt x="33" y="67"/>
                  <a:pt x="33" y="67"/>
                  <a:pt x="33" y="67"/>
                </a:cubicBezTo>
                <a:cubicBezTo>
                  <a:pt x="33" y="67"/>
                  <a:pt x="33" y="67"/>
                  <a:pt x="33" y="67"/>
                </a:cubicBezTo>
                <a:cubicBezTo>
                  <a:pt x="33" y="67"/>
                  <a:pt x="33" y="67"/>
                  <a:pt x="33" y="67"/>
                </a:cubicBezTo>
                <a:cubicBezTo>
                  <a:pt x="32" y="67"/>
                  <a:pt x="32" y="67"/>
                  <a:pt x="32" y="67"/>
                </a:cubicBezTo>
                <a:cubicBezTo>
                  <a:pt x="32" y="67"/>
                  <a:pt x="32" y="67"/>
                  <a:pt x="32" y="67"/>
                </a:cubicBezTo>
                <a:cubicBezTo>
                  <a:pt x="32" y="67"/>
                  <a:pt x="32" y="67"/>
                  <a:pt x="32" y="67"/>
                </a:cubicBezTo>
                <a:cubicBezTo>
                  <a:pt x="32" y="67"/>
                  <a:pt x="32" y="67"/>
                  <a:pt x="32" y="67"/>
                </a:cubicBezTo>
                <a:cubicBezTo>
                  <a:pt x="32" y="67"/>
                  <a:pt x="32" y="67"/>
                  <a:pt x="32" y="67"/>
                </a:cubicBezTo>
                <a:cubicBezTo>
                  <a:pt x="32" y="67"/>
                  <a:pt x="32" y="67"/>
                  <a:pt x="32" y="67"/>
                </a:cubicBezTo>
                <a:cubicBezTo>
                  <a:pt x="32" y="67"/>
                  <a:pt x="32" y="67"/>
                  <a:pt x="32" y="67"/>
                </a:cubicBezTo>
                <a:cubicBezTo>
                  <a:pt x="32" y="67"/>
                  <a:pt x="32" y="67"/>
                  <a:pt x="32" y="67"/>
                </a:cubicBezTo>
                <a:cubicBezTo>
                  <a:pt x="33" y="66"/>
                  <a:pt x="32" y="67"/>
                  <a:pt x="33" y="66"/>
                </a:cubicBezTo>
                <a:cubicBezTo>
                  <a:pt x="32" y="66"/>
                  <a:pt x="33" y="66"/>
                  <a:pt x="32" y="66"/>
                </a:cubicBezTo>
                <a:cubicBezTo>
                  <a:pt x="32" y="66"/>
                  <a:pt x="32" y="66"/>
                  <a:pt x="32" y="66"/>
                </a:cubicBezTo>
                <a:cubicBezTo>
                  <a:pt x="32" y="67"/>
                  <a:pt x="32" y="67"/>
                  <a:pt x="32" y="67"/>
                </a:cubicBezTo>
                <a:cubicBezTo>
                  <a:pt x="32" y="66"/>
                  <a:pt x="32" y="66"/>
                  <a:pt x="32" y="66"/>
                </a:cubicBezTo>
                <a:cubicBezTo>
                  <a:pt x="32" y="66"/>
                  <a:pt x="32" y="66"/>
                  <a:pt x="32" y="66"/>
                </a:cubicBezTo>
                <a:cubicBezTo>
                  <a:pt x="32" y="66"/>
                  <a:pt x="32" y="66"/>
                  <a:pt x="32" y="66"/>
                </a:cubicBezTo>
                <a:cubicBezTo>
                  <a:pt x="32" y="66"/>
                  <a:pt x="32" y="66"/>
                  <a:pt x="32" y="66"/>
                </a:cubicBezTo>
                <a:cubicBezTo>
                  <a:pt x="31" y="66"/>
                  <a:pt x="33" y="65"/>
                  <a:pt x="32" y="65"/>
                </a:cubicBezTo>
                <a:cubicBezTo>
                  <a:pt x="33" y="65"/>
                  <a:pt x="34" y="64"/>
                  <a:pt x="34" y="64"/>
                </a:cubicBezTo>
                <a:cubicBezTo>
                  <a:pt x="34" y="64"/>
                  <a:pt x="34" y="64"/>
                  <a:pt x="34" y="64"/>
                </a:cubicBezTo>
                <a:cubicBezTo>
                  <a:pt x="35" y="63"/>
                  <a:pt x="34" y="64"/>
                  <a:pt x="35" y="64"/>
                </a:cubicBezTo>
                <a:cubicBezTo>
                  <a:pt x="34" y="64"/>
                  <a:pt x="34" y="64"/>
                  <a:pt x="34" y="64"/>
                </a:cubicBezTo>
                <a:cubicBezTo>
                  <a:pt x="35" y="64"/>
                  <a:pt x="35" y="64"/>
                  <a:pt x="35" y="64"/>
                </a:cubicBezTo>
                <a:cubicBezTo>
                  <a:pt x="35" y="64"/>
                  <a:pt x="35" y="64"/>
                  <a:pt x="35" y="63"/>
                </a:cubicBezTo>
                <a:cubicBezTo>
                  <a:pt x="34" y="65"/>
                  <a:pt x="36" y="64"/>
                  <a:pt x="35" y="65"/>
                </a:cubicBezTo>
                <a:cubicBezTo>
                  <a:pt x="35" y="65"/>
                  <a:pt x="35" y="65"/>
                  <a:pt x="35" y="65"/>
                </a:cubicBezTo>
                <a:cubicBezTo>
                  <a:pt x="35" y="65"/>
                  <a:pt x="36" y="64"/>
                  <a:pt x="36" y="64"/>
                </a:cubicBezTo>
                <a:cubicBezTo>
                  <a:pt x="35" y="65"/>
                  <a:pt x="35" y="65"/>
                  <a:pt x="35" y="65"/>
                </a:cubicBezTo>
                <a:cubicBezTo>
                  <a:pt x="35" y="65"/>
                  <a:pt x="36" y="65"/>
                  <a:pt x="36" y="65"/>
                </a:cubicBezTo>
                <a:cubicBezTo>
                  <a:pt x="36" y="65"/>
                  <a:pt x="35" y="65"/>
                  <a:pt x="36" y="65"/>
                </a:cubicBezTo>
                <a:cubicBezTo>
                  <a:pt x="36" y="65"/>
                  <a:pt x="35" y="65"/>
                  <a:pt x="35" y="66"/>
                </a:cubicBezTo>
                <a:cubicBezTo>
                  <a:pt x="36" y="65"/>
                  <a:pt x="36" y="65"/>
                  <a:pt x="36" y="65"/>
                </a:cubicBezTo>
                <a:cubicBezTo>
                  <a:pt x="35" y="66"/>
                  <a:pt x="36" y="65"/>
                  <a:pt x="35" y="66"/>
                </a:cubicBezTo>
                <a:cubicBezTo>
                  <a:pt x="35" y="66"/>
                  <a:pt x="35" y="66"/>
                  <a:pt x="35" y="66"/>
                </a:cubicBezTo>
                <a:cubicBezTo>
                  <a:pt x="36" y="66"/>
                  <a:pt x="36" y="66"/>
                  <a:pt x="36" y="66"/>
                </a:cubicBezTo>
                <a:cubicBezTo>
                  <a:pt x="36" y="66"/>
                  <a:pt x="36" y="66"/>
                  <a:pt x="36" y="66"/>
                </a:cubicBezTo>
                <a:cubicBezTo>
                  <a:pt x="36" y="66"/>
                  <a:pt x="36" y="66"/>
                  <a:pt x="36" y="66"/>
                </a:cubicBezTo>
                <a:cubicBezTo>
                  <a:pt x="37" y="66"/>
                  <a:pt x="37" y="66"/>
                  <a:pt x="37" y="66"/>
                </a:cubicBezTo>
                <a:cubicBezTo>
                  <a:pt x="37" y="66"/>
                  <a:pt x="37" y="66"/>
                  <a:pt x="37" y="66"/>
                </a:cubicBezTo>
                <a:cubicBezTo>
                  <a:pt x="37" y="66"/>
                  <a:pt x="37" y="66"/>
                  <a:pt x="37" y="66"/>
                </a:cubicBezTo>
                <a:cubicBezTo>
                  <a:pt x="37" y="66"/>
                  <a:pt x="36" y="66"/>
                  <a:pt x="36" y="66"/>
                </a:cubicBezTo>
                <a:cubicBezTo>
                  <a:pt x="36" y="66"/>
                  <a:pt x="36" y="66"/>
                  <a:pt x="37" y="66"/>
                </a:cubicBezTo>
                <a:cubicBezTo>
                  <a:pt x="37" y="66"/>
                  <a:pt x="37" y="66"/>
                  <a:pt x="37" y="66"/>
                </a:cubicBezTo>
                <a:cubicBezTo>
                  <a:pt x="37" y="66"/>
                  <a:pt x="37" y="66"/>
                  <a:pt x="37" y="66"/>
                </a:cubicBezTo>
                <a:cubicBezTo>
                  <a:pt x="37" y="66"/>
                  <a:pt x="36" y="66"/>
                  <a:pt x="36" y="66"/>
                </a:cubicBezTo>
                <a:cubicBezTo>
                  <a:pt x="36" y="66"/>
                  <a:pt x="37" y="66"/>
                  <a:pt x="37" y="66"/>
                </a:cubicBezTo>
                <a:cubicBezTo>
                  <a:pt x="37" y="66"/>
                  <a:pt x="36" y="66"/>
                  <a:pt x="36" y="66"/>
                </a:cubicBezTo>
                <a:cubicBezTo>
                  <a:pt x="36" y="66"/>
                  <a:pt x="36" y="66"/>
                  <a:pt x="36" y="66"/>
                </a:cubicBezTo>
                <a:cubicBezTo>
                  <a:pt x="37" y="66"/>
                  <a:pt x="37" y="66"/>
                  <a:pt x="37" y="66"/>
                </a:cubicBezTo>
                <a:cubicBezTo>
                  <a:pt x="37" y="66"/>
                  <a:pt x="37" y="67"/>
                  <a:pt x="37" y="67"/>
                </a:cubicBezTo>
                <a:cubicBezTo>
                  <a:pt x="36" y="67"/>
                  <a:pt x="37" y="67"/>
                  <a:pt x="36" y="68"/>
                </a:cubicBezTo>
                <a:cubicBezTo>
                  <a:pt x="36" y="68"/>
                  <a:pt x="36" y="68"/>
                  <a:pt x="36" y="68"/>
                </a:cubicBezTo>
                <a:cubicBezTo>
                  <a:pt x="36" y="68"/>
                  <a:pt x="36" y="68"/>
                  <a:pt x="36" y="68"/>
                </a:cubicBezTo>
                <a:cubicBezTo>
                  <a:pt x="36" y="68"/>
                  <a:pt x="37" y="67"/>
                  <a:pt x="37" y="67"/>
                </a:cubicBezTo>
                <a:cubicBezTo>
                  <a:pt x="37" y="67"/>
                  <a:pt x="37" y="67"/>
                  <a:pt x="37" y="67"/>
                </a:cubicBezTo>
                <a:cubicBezTo>
                  <a:pt x="38" y="66"/>
                  <a:pt x="37" y="67"/>
                  <a:pt x="38" y="67"/>
                </a:cubicBezTo>
                <a:cubicBezTo>
                  <a:pt x="37" y="67"/>
                  <a:pt x="37" y="67"/>
                  <a:pt x="37" y="67"/>
                </a:cubicBezTo>
                <a:cubicBezTo>
                  <a:pt x="38" y="67"/>
                  <a:pt x="37" y="68"/>
                  <a:pt x="37" y="68"/>
                </a:cubicBezTo>
                <a:cubicBezTo>
                  <a:pt x="37" y="68"/>
                  <a:pt x="37" y="68"/>
                  <a:pt x="37" y="68"/>
                </a:cubicBezTo>
                <a:cubicBezTo>
                  <a:pt x="38" y="68"/>
                  <a:pt x="38" y="68"/>
                  <a:pt x="38" y="68"/>
                </a:cubicBezTo>
                <a:cubicBezTo>
                  <a:pt x="38" y="68"/>
                  <a:pt x="37" y="68"/>
                  <a:pt x="37" y="68"/>
                </a:cubicBezTo>
                <a:cubicBezTo>
                  <a:pt x="38" y="68"/>
                  <a:pt x="38" y="68"/>
                  <a:pt x="38" y="68"/>
                </a:cubicBezTo>
                <a:cubicBezTo>
                  <a:pt x="38" y="68"/>
                  <a:pt x="38" y="68"/>
                  <a:pt x="38" y="68"/>
                </a:cubicBezTo>
                <a:cubicBezTo>
                  <a:pt x="38" y="68"/>
                  <a:pt x="38" y="68"/>
                  <a:pt x="38" y="68"/>
                </a:cubicBezTo>
                <a:cubicBezTo>
                  <a:pt x="37" y="69"/>
                  <a:pt x="39" y="68"/>
                  <a:pt x="38" y="69"/>
                </a:cubicBezTo>
                <a:cubicBezTo>
                  <a:pt x="38" y="68"/>
                  <a:pt x="38" y="68"/>
                  <a:pt x="38" y="68"/>
                </a:cubicBezTo>
                <a:cubicBezTo>
                  <a:pt x="38" y="68"/>
                  <a:pt x="38" y="68"/>
                  <a:pt x="38" y="68"/>
                </a:cubicBezTo>
                <a:cubicBezTo>
                  <a:pt x="39" y="68"/>
                  <a:pt x="38" y="69"/>
                  <a:pt x="38" y="69"/>
                </a:cubicBezTo>
                <a:cubicBezTo>
                  <a:pt x="38" y="69"/>
                  <a:pt x="39" y="68"/>
                  <a:pt x="39" y="68"/>
                </a:cubicBezTo>
                <a:cubicBezTo>
                  <a:pt x="38" y="69"/>
                  <a:pt x="39" y="68"/>
                  <a:pt x="39" y="68"/>
                </a:cubicBezTo>
                <a:cubicBezTo>
                  <a:pt x="39" y="68"/>
                  <a:pt x="39" y="68"/>
                  <a:pt x="39" y="69"/>
                </a:cubicBezTo>
                <a:cubicBezTo>
                  <a:pt x="39" y="69"/>
                  <a:pt x="40" y="68"/>
                  <a:pt x="39" y="68"/>
                </a:cubicBezTo>
                <a:cubicBezTo>
                  <a:pt x="39" y="68"/>
                  <a:pt x="39" y="68"/>
                  <a:pt x="39" y="68"/>
                </a:cubicBezTo>
                <a:cubicBezTo>
                  <a:pt x="39" y="68"/>
                  <a:pt x="38" y="70"/>
                  <a:pt x="38" y="69"/>
                </a:cubicBezTo>
                <a:cubicBezTo>
                  <a:pt x="38" y="69"/>
                  <a:pt x="38" y="69"/>
                  <a:pt x="38" y="69"/>
                </a:cubicBezTo>
                <a:cubicBezTo>
                  <a:pt x="38" y="69"/>
                  <a:pt x="37" y="70"/>
                  <a:pt x="38" y="70"/>
                </a:cubicBezTo>
                <a:cubicBezTo>
                  <a:pt x="38" y="69"/>
                  <a:pt x="38" y="69"/>
                  <a:pt x="38" y="69"/>
                </a:cubicBezTo>
                <a:cubicBezTo>
                  <a:pt x="38" y="70"/>
                  <a:pt x="39" y="69"/>
                  <a:pt x="38" y="70"/>
                </a:cubicBezTo>
                <a:cubicBezTo>
                  <a:pt x="38" y="70"/>
                  <a:pt x="38" y="70"/>
                  <a:pt x="38" y="70"/>
                </a:cubicBezTo>
                <a:cubicBezTo>
                  <a:pt x="38" y="70"/>
                  <a:pt x="38" y="70"/>
                  <a:pt x="39" y="70"/>
                </a:cubicBezTo>
                <a:cubicBezTo>
                  <a:pt x="39" y="70"/>
                  <a:pt x="39" y="70"/>
                  <a:pt x="39" y="70"/>
                </a:cubicBezTo>
                <a:cubicBezTo>
                  <a:pt x="39" y="70"/>
                  <a:pt x="39" y="70"/>
                  <a:pt x="39" y="70"/>
                </a:cubicBezTo>
                <a:cubicBezTo>
                  <a:pt x="39" y="70"/>
                  <a:pt x="39" y="70"/>
                  <a:pt x="39" y="70"/>
                </a:cubicBezTo>
                <a:cubicBezTo>
                  <a:pt x="39" y="69"/>
                  <a:pt x="39" y="70"/>
                  <a:pt x="39" y="70"/>
                </a:cubicBezTo>
                <a:cubicBezTo>
                  <a:pt x="39" y="70"/>
                  <a:pt x="39" y="70"/>
                  <a:pt x="39" y="70"/>
                </a:cubicBezTo>
                <a:cubicBezTo>
                  <a:pt x="39" y="70"/>
                  <a:pt x="39" y="70"/>
                  <a:pt x="39" y="70"/>
                </a:cubicBezTo>
                <a:cubicBezTo>
                  <a:pt x="39" y="69"/>
                  <a:pt x="40" y="69"/>
                  <a:pt x="40" y="69"/>
                </a:cubicBezTo>
                <a:cubicBezTo>
                  <a:pt x="40" y="69"/>
                  <a:pt x="40" y="69"/>
                  <a:pt x="40" y="69"/>
                </a:cubicBezTo>
                <a:cubicBezTo>
                  <a:pt x="40" y="69"/>
                  <a:pt x="40" y="69"/>
                  <a:pt x="40" y="69"/>
                </a:cubicBezTo>
                <a:cubicBezTo>
                  <a:pt x="40" y="69"/>
                  <a:pt x="40" y="69"/>
                  <a:pt x="39" y="70"/>
                </a:cubicBezTo>
                <a:cubicBezTo>
                  <a:pt x="40" y="69"/>
                  <a:pt x="40" y="70"/>
                  <a:pt x="40" y="69"/>
                </a:cubicBezTo>
                <a:cubicBezTo>
                  <a:pt x="40" y="70"/>
                  <a:pt x="40" y="70"/>
                  <a:pt x="39" y="70"/>
                </a:cubicBezTo>
                <a:cubicBezTo>
                  <a:pt x="40" y="69"/>
                  <a:pt x="39" y="71"/>
                  <a:pt x="40" y="70"/>
                </a:cubicBezTo>
                <a:cubicBezTo>
                  <a:pt x="39" y="70"/>
                  <a:pt x="40" y="70"/>
                  <a:pt x="40" y="71"/>
                </a:cubicBezTo>
                <a:cubicBezTo>
                  <a:pt x="39" y="71"/>
                  <a:pt x="40" y="71"/>
                  <a:pt x="40" y="71"/>
                </a:cubicBezTo>
                <a:cubicBezTo>
                  <a:pt x="39" y="71"/>
                  <a:pt x="39" y="71"/>
                  <a:pt x="39" y="71"/>
                </a:cubicBezTo>
                <a:cubicBezTo>
                  <a:pt x="40" y="70"/>
                  <a:pt x="40" y="71"/>
                  <a:pt x="40" y="70"/>
                </a:cubicBezTo>
                <a:cubicBezTo>
                  <a:pt x="40" y="71"/>
                  <a:pt x="40" y="71"/>
                  <a:pt x="40" y="71"/>
                </a:cubicBezTo>
                <a:cubicBezTo>
                  <a:pt x="40" y="70"/>
                  <a:pt x="40" y="70"/>
                  <a:pt x="40" y="70"/>
                </a:cubicBezTo>
                <a:cubicBezTo>
                  <a:pt x="40" y="71"/>
                  <a:pt x="40" y="71"/>
                  <a:pt x="40" y="71"/>
                </a:cubicBezTo>
                <a:cubicBezTo>
                  <a:pt x="40" y="71"/>
                  <a:pt x="40" y="71"/>
                  <a:pt x="40" y="71"/>
                </a:cubicBezTo>
                <a:cubicBezTo>
                  <a:pt x="40" y="71"/>
                  <a:pt x="40" y="71"/>
                  <a:pt x="40" y="71"/>
                </a:cubicBezTo>
                <a:cubicBezTo>
                  <a:pt x="40" y="70"/>
                  <a:pt x="40" y="71"/>
                  <a:pt x="41" y="70"/>
                </a:cubicBezTo>
                <a:cubicBezTo>
                  <a:pt x="40" y="71"/>
                  <a:pt x="41" y="70"/>
                  <a:pt x="40" y="71"/>
                </a:cubicBezTo>
                <a:cubicBezTo>
                  <a:pt x="40" y="71"/>
                  <a:pt x="40" y="71"/>
                  <a:pt x="41" y="71"/>
                </a:cubicBezTo>
                <a:cubicBezTo>
                  <a:pt x="41" y="70"/>
                  <a:pt x="41" y="70"/>
                  <a:pt x="41" y="70"/>
                </a:cubicBezTo>
                <a:cubicBezTo>
                  <a:pt x="41" y="70"/>
                  <a:pt x="41" y="70"/>
                  <a:pt x="41" y="70"/>
                </a:cubicBezTo>
                <a:cubicBezTo>
                  <a:pt x="41" y="71"/>
                  <a:pt x="41" y="71"/>
                  <a:pt x="41" y="71"/>
                </a:cubicBezTo>
                <a:cubicBezTo>
                  <a:pt x="41" y="71"/>
                  <a:pt x="41" y="70"/>
                  <a:pt x="41" y="70"/>
                </a:cubicBezTo>
                <a:cubicBezTo>
                  <a:pt x="41" y="70"/>
                  <a:pt x="41" y="70"/>
                  <a:pt x="41" y="70"/>
                </a:cubicBezTo>
                <a:cubicBezTo>
                  <a:pt x="41" y="70"/>
                  <a:pt x="41" y="70"/>
                  <a:pt x="41" y="70"/>
                </a:cubicBezTo>
                <a:cubicBezTo>
                  <a:pt x="41" y="70"/>
                  <a:pt x="41" y="70"/>
                  <a:pt x="41" y="70"/>
                </a:cubicBezTo>
                <a:cubicBezTo>
                  <a:pt x="41" y="71"/>
                  <a:pt x="41" y="71"/>
                  <a:pt x="41" y="71"/>
                </a:cubicBezTo>
                <a:cubicBezTo>
                  <a:pt x="41" y="71"/>
                  <a:pt x="41" y="71"/>
                  <a:pt x="41" y="71"/>
                </a:cubicBezTo>
                <a:cubicBezTo>
                  <a:pt x="40" y="71"/>
                  <a:pt x="42" y="70"/>
                  <a:pt x="41" y="71"/>
                </a:cubicBezTo>
                <a:cubicBezTo>
                  <a:pt x="41" y="71"/>
                  <a:pt x="41" y="71"/>
                  <a:pt x="41" y="71"/>
                </a:cubicBezTo>
                <a:cubicBezTo>
                  <a:pt x="41" y="71"/>
                  <a:pt x="41" y="71"/>
                  <a:pt x="41" y="71"/>
                </a:cubicBezTo>
                <a:cubicBezTo>
                  <a:pt x="41" y="71"/>
                  <a:pt x="41" y="71"/>
                  <a:pt x="41" y="71"/>
                </a:cubicBezTo>
                <a:cubicBezTo>
                  <a:pt x="42" y="71"/>
                  <a:pt x="42" y="71"/>
                  <a:pt x="42" y="71"/>
                </a:cubicBezTo>
                <a:cubicBezTo>
                  <a:pt x="42" y="70"/>
                  <a:pt x="42" y="70"/>
                  <a:pt x="42" y="70"/>
                </a:cubicBezTo>
                <a:cubicBezTo>
                  <a:pt x="42" y="70"/>
                  <a:pt x="43" y="70"/>
                  <a:pt x="42" y="71"/>
                </a:cubicBezTo>
                <a:cubicBezTo>
                  <a:pt x="42" y="70"/>
                  <a:pt x="42" y="71"/>
                  <a:pt x="42" y="71"/>
                </a:cubicBezTo>
                <a:cubicBezTo>
                  <a:pt x="42" y="71"/>
                  <a:pt x="42" y="71"/>
                  <a:pt x="42" y="71"/>
                </a:cubicBezTo>
                <a:cubicBezTo>
                  <a:pt x="42" y="71"/>
                  <a:pt x="42" y="71"/>
                  <a:pt x="42" y="71"/>
                </a:cubicBezTo>
                <a:cubicBezTo>
                  <a:pt x="42" y="72"/>
                  <a:pt x="42" y="71"/>
                  <a:pt x="42" y="71"/>
                </a:cubicBezTo>
                <a:cubicBezTo>
                  <a:pt x="42" y="71"/>
                  <a:pt x="42" y="71"/>
                  <a:pt x="42" y="71"/>
                </a:cubicBezTo>
                <a:cubicBezTo>
                  <a:pt x="42" y="71"/>
                  <a:pt x="42" y="71"/>
                  <a:pt x="42" y="71"/>
                </a:cubicBezTo>
                <a:cubicBezTo>
                  <a:pt x="42" y="72"/>
                  <a:pt x="43" y="71"/>
                  <a:pt x="42" y="71"/>
                </a:cubicBezTo>
                <a:cubicBezTo>
                  <a:pt x="43" y="71"/>
                  <a:pt x="43" y="71"/>
                  <a:pt x="42" y="71"/>
                </a:cubicBezTo>
                <a:cubicBezTo>
                  <a:pt x="43" y="71"/>
                  <a:pt x="43" y="71"/>
                  <a:pt x="43" y="71"/>
                </a:cubicBezTo>
                <a:cubicBezTo>
                  <a:pt x="42" y="72"/>
                  <a:pt x="42" y="72"/>
                  <a:pt x="42" y="72"/>
                </a:cubicBezTo>
                <a:cubicBezTo>
                  <a:pt x="42" y="72"/>
                  <a:pt x="42" y="72"/>
                  <a:pt x="42" y="72"/>
                </a:cubicBezTo>
                <a:cubicBezTo>
                  <a:pt x="42" y="72"/>
                  <a:pt x="42" y="72"/>
                  <a:pt x="42" y="72"/>
                </a:cubicBezTo>
                <a:cubicBezTo>
                  <a:pt x="42" y="72"/>
                  <a:pt x="42" y="72"/>
                  <a:pt x="42" y="72"/>
                </a:cubicBezTo>
                <a:cubicBezTo>
                  <a:pt x="43" y="72"/>
                  <a:pt x="43" y="72"/>
                  <a:pt x="43" y="72"/>
                </a:cubicBezTo>
                <a:cubicBezTo>
                  <a:pt x="43" y="72"/>
                  <a:pt x="43" y="72"/>
                  <a:pt x="43" y="72"/>
                </a:cubicBezTo>
                <a:cubicBezTo>
                  <a:pt x="43" y="72"/>
                  <a:pt x="43" y="72"/>
                  <a:pt x="43" y="72"/>
                </a:cubicBezTo>
                <a:cubicBezTo>
                  <a:pt x="43" y="72"/>
                  <a:pt x="43" y="72"/>
                  <a:pt x="43" y="72"/>
                </a:cubicBezTo>
                <a:cubicBezTo>
                  <a:pt x="43" y="72"/>
                  <a:pt x="43" y="72"/>
                  <a:pt x="43" y="71"/>
                </a:cubicBezTo>
                <a:cubicBezTo>
                  <a:pt x="43" y="72"/>
                  <a:pt x="43" y="71"/>
                  <a:pt x="43" y="71"/>
                </a:cubicBezTo>
                <a:cubicBezTo>
                  <a:pt x="43" y="72"/>
                  <a:pt x="43" y="71"/>
                  <a:pt x="42" y="72"/>
                </a:cubicBezTo>
                <a:cubicBezTo>
                  <a:pt x="43" y="71"/>
                  <a:pt x="43" y="72"/>
                  <a:pt x="43" y="71"/>
                </a:cubicBezTo>
                <a:cubicBezTo>
                  <a:pt x="43" y="72"/>
                  <a:pt x="43" y="72"/>
                  <a:pt x="43" y="72"/>
                </a:cubicBezTo>
                <a:cubicBezTo>
                  <a:pt x="43" y="72"/>
                  <a:pt x="42" y="72"/>
                  <a:pt x="42" y="73"/>
                </a:cubicBezTo>
                <a:cubicBezTo>
                  <a:pt x="42" y="73"/>
                  <a:pt x="42" y="73"/>
                  <a:pt x="42" y="73"/>
                </a:cubicBezTo>
                <a:cubicBezTo>
                  <a:pt x="41" y="74"/>
                  <a:pt x="42" y="73"/>
                  <a:pt x="42" y="73"/>
                </a:cubicBezTo>
                <a:cubicBezTo>
                  <a:pt x="42" y="73"/>
                  <a:pt x="42" y="73"/>
                  <a:pt x="42" y="73"/>
                </a:cubicBezTo>
                <a:cubicBezTo>
                  <a:pt x="42" y="73"/>
                  <a:pt x="42" y="73"/>
                  <a:pt x="42" y="73"/>
                </a:cubicBezTo>
                <a:cubicBezTo>
                  <a:pt x="42" y="72"/>
                  <a:pt x="42" y="73"/>
                  <a:pt x="42" y="73"/>
                </a:cubicBezTo>
                <a:cubicBezTo>
                  <a:pt x="42" y="73"/>
                  <a:pt x="41" y="73"/>
                  <a:pt x="41" y="74"/>
                </a:cubicBezTo>
                <a:cubicBezTo>
                  <a:pt x="41" y="73"/>
                  <a:pt x="41" y="73"/>
                  <a:pt x="41" y="73"/>
                </a:cubicBezTo>
                <a:cubicBezTo>
                  <a:pt x="41" y="74"/>
                  <a:pt x="41" y="74"/>
                  <a:pt x="41" y="74"/>
                </a:cubicBezTo>
                <a:cubicBezTo>
                  <a:pt x="41" y="73"/>
                  <a:pt x="41" y="74"/>
                  <a:pt x="41" y="73"/>
                </a:cubicBezTo>
                <a:cubicBezTo>
                  <a:pt x="41" y="73"/>
                  <a:pt x="41" y="73"/>
                  <a:pt x="41" y="73"/>
                </a:cubicBezTo>
                <a:cubicBezTo>
                  <a:pt x="41" y="73"/>
                  <a:pt x="41" y="73"/>
                  <a:pt x="41" y="73"/>
                </a:cubicBezTo>
                <a:cubicBezTo>
                  <a:pt x="41" y="73"/>
                  <a:pt x="41" y="73"/>
                  <a:pt x="41" y="73"/>
                </a:cubicBezTo>
                <a:cubicBezTo>
                  <a:pt x="41" y="73"/>
                  <a:pt x="42" y="73"/>
                  <a:pt x="42" y="72"/>
                </a:cubicBezTo>
                <a:cubicBezTo>
                  <a:pt x="42" y="72"/>
                  <a:pt x="41" y="73"/>
                  <a:pt x="41" y="73"/>
                </a:cubicBezTo>
                <a:cubicBezTo>
                  <a:pt x="41" y="73"/>
                  <a:pt x="42" y="72"/>
                  <a:pt x="41" y="72"/>
                </a:cubicBezTo>
                <a:cubicBezTo>
                  <a:pt x="41" y="73"/>
                  <a:pt x="40" y="73"/>
                  <a:pt x="40" y="74"/>
                </a:cubicBezTo>
                <a:cubicBezTo>
                  <a:pt x="40" y="74"/>
                  <a:pt x="41" y="73"/>
                  <a:pt x="40" y="74"/>
                </a:cubicBezTo>
                <a:cubicBezTo>
                  <a:pt x="40" y="74"/>
                  <a:pt x="40" y="74"/>
                  <a:pt x="40" y="74"/>
                </a:cubicBezTo>
                <a:cubicBezTo>
                  <a:pt x="40" y="74"/>
                  <a:pt x="40" y="74"/>
                  <a:pt x="40" y="74"/>
                </a:cubicBezTo>
                <a:cubicBezTo>
                  <a:pt x="40" y="74"/>
                  <a:pt x="40" y="74"/>
                  <a:pt x="40" y="74"/>
                </a:cubicBezTo>
                <a:cubicBezTo>
                  <a:pt x="40" y="74"/>
                  <a:pt x="40" y="74"/>
                  <a:pt x="40" y="73"/>
                </a:cubicBezTo>
                <a:cubicBezTo>
                  <a:pt x="40" y="73"/>
                  <a:pt x="40" y="73"/>
                  <a:pt x="40" y="73"/>
                </a:cubicBezTo>
                <a:cubicBezTo>
                  <a:pt x="40" y="73"/>
                  <a:pt x="40" y="73"/>
                  <a:pt x="40" y="73"/>
                </a:cubicBezTo>
                <a:cubicBezTo>
                  <a:pt x="40" y="73"/>
                  <a:pt x="40" y="73"/>
                  <a:pt x="39" y="74"/>
                </a:cubicBezTo>
                <a:cubicBezTo>
                  <a:pt x="39" y="74"/>
                  <a:pt x="39" y="74"/>
                  <a:pt x="39" y="74"/>
                </a:cubicBezTo>
                <a:cubicBezTo>
                  <a:pt x="39" y="74"/>
                  <a:pt x="39" y="74"/>
                  <a:pt x="39" y="74"/>
                </a:cubicBezTo>
                <a:cubicBezTo>
                  <a:pt x="39" y="74"/>
                  <a:pt x="39" y="74"/>
                  <a:pt x="39" y="74"/>
                </a:cubicBezTo>
                <a:cubicBezTo>
                  <a:pt x="39" y="74"/>
                  <a:pt x="39" y="74"/>
                  <a:pt x="39" y="74"/>
                </a:cubicBezTo>
                <a:cubicBezTo>
                  <a:pt x="39" y="74"/>
                  <a:pt x="40" y="73"/>
                  <a:pt x="40" y="73"/>
                </a:cubicBezTo>
                <a:cubicBezTo>
                  <a:pt x="40" y="72"/>
                  <a:pt x="41" y="72"/>
                  <a:pt x="41" y="72"/>
                </a:cubicBezTo>
                <a:cubicBezTo>
                  <a:pt x="40" y="72"/>
                  <a:pt x="39" y="74"/>
                  <a:pt x="38" y="74"/>
                </a:cubicBezTo>
                <a:cubicBezTo>
                  <a:pt x="38" y="75"/>
                  <a:pt x="39" y="74"/>
                  <a:pt x="39" y="74"/>
                </a:cubicBezTo>
                <a:cubicBezTo>
                  <a:pt x="39" y="73"/>
                  <a:pt x="38" y="74"/>
                  <a:pt x="38" y="74"/>
                </a:cubicBezTo>
                <a:cubicBezTo>
                  <a:pt x="39" y="74"/>
                  <a:pt x="39" y="74"/>
                  <a:pt x="39" y="74"/>
                </a:cubicBezTo>
                <a:cubicBezTo>
                  <a:pt x="39" y="74"/>
                  <a:pt x="38" y="74"/>
                  <a:pt x="38" y="74"/>
                </a:cubicBezTo>
                <a:cubicBezTo>
                  <a:pt x="38" y="74"/>
                  <a:pt x="39" y="73"/>
                  <a:pt x="39" y="73"/>
                </a:cubicBezTo>
                <a:cubicBezTo>
                  <a:pt x="39" y="73"/>
                  <a:pt x="38" y="74"/>
                  <a:pt x="38" y="74"/>
                </a:cubicBezTo>
                <a:cubicBezTo>
                  <a:pt x="38" y="74"/>
                  <a:pt x="38" y="74"/>
                  <a:pt x="38" y="74"/>
                </a:cubicBezTo>
                <a:cubicBezTo>
                  <a:pt x="38" y="74"/>
                  <a:pt x="38" y="74"/>
                  <a:pt x="38" y="75"/>
                </a:cubicBezTo>
                <a:cubicBezTo>
                  <a:pt x="38" y="74"/>
                  <a:pt x="38" y="74"/>
                  <a:pt x="38" y="74"/>
                </a:cubicBezTo>
                <a:cubicBezTo>
                  <a:pt x="38" y="74"/>
                  <a:pt x="38" y="74"/>
                  <a:pt x="38" y="74"/>
                </a:cubicBezTo>
                <a:cubicBezTo>
                  <a:pt x="38" y="74"/>
                  <a:pt x="38" y="74"/>
                  <a:pt x="38" y="74"/>
                </a:cubicBezTo>
                <a:cubicBezTo>
                  <a:pt x="39" y="73"/>
                  <a:pt x="40" y="72"/>
                  <a:pt x="41" y="71"/>
                </a:cubicBezTo>
                <a:cubicBezTo>
                  <a:pt x="40" y="72"/>
                  <a:pt x="40" y="72"/>
                  <a:pt x="40" y="72"/>
                </a:cubicBezTo>
                <a:cubicBezTo>
                  <a:pt x="40" y="71"/>
                  <a:pt x="40" y="71"/>
                  <a:pt x="40" y="71"/>
                </a:cubicBezTo>
                <a:cubicBezTo>
                  <a:pt x="40" y="72"/>
                  <a:pt x="39" y="73"/>
                  <a:pt x="38" y="74"/>
                </a:cubicBezTo>
                <a:cubicBezTo>
                  <a:pt x="38" y="73"/>
                  <a:pt x="39" y="72"/>
                  <a:pt x="39" y="72"/>
                </a:cubicBezTo>
                <a:cubicBezTo>
                  <a:pt x="39" y="72"/>
                  <a:pt x="38" y="73"/>
                  <a:pt x="38" y="73"/>
                </a:cubicBezTo>
                <a:cubicBezTo>
                  <a:pt x="38" y="74"/>
                  <a:pt x="38" y="74"/>
                  <a:pt x="38" y="74"/>
                </a:cubicBezTo>
                <a:cubicBezTo>
                  <a:pt x="38" y="74"/>
                  <a:pt x="38" y="73"/>
                  <a:pt x="38" y="73"/>
                </a:cubicBezTo>
                <a:cubicBezTo>
                  <a:pt x="38" y="73"/>
                  <a:pt x="38" y="73"/>
                  <a:pt x="39" y="73"/>
                </a:cubicBezTo>
                <a:cubicBezTo>
                  <a:pt x="38" y="73"/>
                  <a:pt x="38" y="73"/>
                  <a:pt x="38" y="73"/>
                </a:cubicBezTo>
                <a:cubicBezTo>
                  <a:pt x="38" y="73"/>
                  <a:pt x="38" y="73"/>
                  <a:pt x="39" y="72"/>
                </a:cubicBezTo>
                <a:cubicBezTo>
                  <a:pt x="39" y="72"/>
                  <a:pt x="38" y="73"/>
                  <a:pt x="38" y="73"/>
                </a:cubicBezTo>
                <a:cubicBezTo>
                  <a:pt x="38" y="73"/>
                  <a:pt x="38" y="73"/>
                  <a:pt x="38" y="72"/>
                </a:cubicBezTo>
                <a:cubicBezTo>
                  <a:pt x="38" y="72"/>
                  <a:pt x="38" y="73"/>
                  <a:pt x="38" y="73"/>
                </a:cubicBezTo>
                <a:cubicBezTo>
                  <a:pt x="37" y="73"/>
                  <a:pt x="37" y="73"/>
                  <a:pt x="37" y="73"/>
                </a:cubicBezTo>
                <a:cubicBezTo>
                  <a:pt x="38" y="73"/>
                  <a:pt x="39" y="72"/>
                  <a:pt x="39" y="71"/>
                </a:cubicBezTo>
                <a:cubicBezTo>
                  <a:pt x="37" y="73"/>
                  <a:pt x="37" y="73"/>
                  <a:pt x="37" y="73"/>
                </a:cubicBezTo>
                <a:cubicBezTo>
                  <a:pt x="37" y="73"/>
                  <a:pt x="38" y="72"/>
                  <a:pt x="38" y="72"/>
                </a:cubicBezTo>
                <a:cubicBezTo>
                  <a:pt x="38" y="73"/>
                  <a:pt x="37" y="73"/>
                  <a:pt x="37" y="72"/>
                </a:cubicBezTo>
                <a:cubicBezTo>
                  <a:pt x="37" y="72"/>
                  <a:pt x="37" y="72"/>
                  <a:pt x="37" y="72"/>
                </a:cubicBezTo>
                <a:cubicBezTo>
                  <a:pt x="38" y="72"/>
                  <a:pt x="38" y="72"/>
                  <a:pt x="37" y="72"/>
                </a:cubicBezTo>
                <a:cubicBezTo>
                  <a:pt x="38" y="72"/>
                  <a:pt x="38" y="72"/>
                  <a:pt x="38" y="72"/>
                </a:cubicBezTo>
                <a:cubicBezTo>
                  <a:pt x="38" y="72"/>
                  <a:pt x="37" y="73"/>
                  <a:pt x="37" y="72"/>
                </a:cubicBezTo>
                <a:cubicBezTo>
                  <a:pt x="37" y="73"/>
                  <a:pt x="37" y="72"/>
                  <a:pt x="38" y="72"/>
                </a:cubicBezTo>
                <a:cubicBezTo>
                  <a:pt x="37" y="72"/>
                  <a:pt x="37" y="72"/>
                  <a:pt x="37" y="73"/>
                </a:cubicBezTo>
                <a:cubicBezTo>
                  <a:pt x="37" y="72"/>
                  <a:pt x="37" y="73"/>
                  <a:pt x="37" y="72"/>
                </a:cubicBezTo>
                <a:cubicBezTo>
                  <a:pt x="37" y="72"/>
                  <a:pt x="37" y="72"/>
                  <a:pt x="37" y="72"/>
                </a:cubicBezTo>
                <a:cubicBezTo>
                  <a:pt x="37" y="72"/>
                  <a:pt x="37" y="72"/>
                  <a:pt x="37" y="72"/>
                </a:cubicBezTo>
                <a:cubicBezTo>
                  <a:pt x="37" y="72"/>
                  <a:pt x="38" y="72"/>
                  <a:pt x="37" y="72"/>
                </a:cubicBezTo>
                <a:cubicBezTo>
                  <a:pt x="38" y="72"/>
                  <a:pt x="38" y="72"/>
                  <a:pt x="38" y="71"/>
                </a:cubicBezTo>
                <a:cubicBezTo>
                  <a:pt x="38" y="71"/>
                  <a:pt x="37" y="72"/>
                  <a:pt x="36" y="72"/>
                </a:cubicBezTo>
                <a:cubicBezTo>
                  <a:pt x="37" y="72"/>
                  <a:pt x="37" y="72"/>
                  <a:pt x="37" y="72"/>
                </a:cubicBezTo>
                <a:cubicBezTo>
                  <a:pt x="36" y="72"/>
                  <a:pt x="36" y="72"/>
                  <a:pt x="36" y="72"/>
                </a:cubicBezTo>
                <a:cubicBezTo>
                  <a:pt x="37" y="72"/>
                  <a:pt x="37" y="72"/>
                  <a:pt x="37" y="72"/>
                </a:cubicBezTo>
                <a:cubicBezTo>
                  <a:pt x="37" y="72"/>
                  <a:pt x="37" y="72"/>
                  <a:pt x="37" y="72"/>
                </a:cubicBezTo>
                <a:cubicBezTo>
                  <a:pt x="37" y="72"/>
                  <a:pt x="37" y="72"/>
                  <a:pt x="37" y="72"/>
                </a:cubicBezTo>
                <a:cubicBezTo>
                  <a:pt x="37" y="72"/>
                  <a:pt x="37" y="72"/>
                  <a:pt x="37" y="72"/>
                </a:cubicBezTo>
                <a:cubicBezTo>
                  <a:pt x="37" y="71"/>
                  <a:pt x="37" y="71"/>
                  <a:pt x="38" y="71"/>
                </a:cubicBezTo>
                <a:cubicBezTo>
                  <a:pt x="37" y="71"/>
                  <a:pt x="37" y="71"/>
                  <a:pt x="37" y="71"/>
                </a:cubicBezTo>
                <a:cubicBezTo>
                  <a:pt x="38" y="71"/>
                  <a:pt x="38" y="71"/>
                  <a:pt x="38" y="71"/>
                </a:cubicBezTo>
                <a:cubicBezTo>
                  <a:pt x="38" y="71"/>
                  <a:pt x="38" y="71"/>
                  <a:pt x="38" y="71"/>
                </a:cubicBezTo>
                <a:cubicBezTo>
                  <a:pt x="38" y="70"/>
                  <a:pt x="38" y="70"/>
                  <a:pt x="38" y="70"/>
                </a:cubicBezTo>
                <a:cubicBezTo>
                  <a:pt x="38" y="70"/>
                  <a:pt x="38" y="70"/>
                  <a:pt x="38" y="70"/>
                </a:cubicBezTo>
                <a:cubicBezTo>
                  <a:pt x="38" y="70"/>
                  <a:pt x="38" y="71"/>
                  <a:pt x="38" y="71"/>
                </a:cubicBezTo>
                <a:cubicBezTo>
                  <a:pt x="37" y="71"/>
                  <a:pt x="37" y="71"/>
                  <a:pt x="37" y="72"/>
                </a:cubicBezTo>
                <a:cubicBezTo>
                  <a:pt x="37" y="71"/>
                  <a:pt x="37" y="71"/>
                  <a:pt x="37" y="71"/>
                </a:cubicBezTo>
                <a:cubicBezTo>
                  <a:pt x="36" y="72"/>
                  <a:pt x="36" y="72"/>
                  <a:pt x="36" y="72"/>
                </a:cubicBezTo>
                <a:cubicBezTo>
                  <a:pt x="36" y="72"/>
                  <a:pt x="36" y="72"/>
                  <a:pt x="36" y="72"/>
                </a:cubicBezTo>
                <a:cubicBezTo>
                  <a:pt x="36" y="72"/>
                  <a:pt x="37" y="71"/>
                  <a:pt x="36" y="71"/>
                </a:cubicBezTo>
                <a:cubicBezTo>
                  <a:pt x="36" y="71"/>
                  <a:pt x="36" y="72"/>
                  <a:pt x="36" y="72"/>
                </a:cubicBezTo>
                <a:cubicBezTo>
                  <a:pt x="36" y="72"/>
                  <a:pt x="36" y="72"/>
                  <a:pt x="36" y="72"/>
                </a:cubicBezTo>
                <a:cubicBezTo>
                  <a:pt x="36" y="72"/>
                  <a:pt x="36" y="72"/>
                  <a:pt x="36" y="72"/>
                </a:cubicBezTo>
                <a:cubicBezTo>
                  <a:pt x="36" y="72"/>
                  <a:pt x="36" y="72"/>
                  <a:pt x="36" y="72"/>
                </a:cubicBezTo>
                <a:cubicBezTo>
                  <a:pt x="36" y="72"/>
                  <a:pt x="35" y="72"/>
                  <a:pt x="36" y="72"/>
                </a:cubicBezTo>
                <a:cubicBezTo>
                  <a:pt x="35" y="72"/>
                  <a:pt x="35" y="72"/>
                  <a:pt x="35" y="72"/>
                </a:cubicBezTo>
                <a:cubicBezTo>
                  <a:pt x="35" y="72"/>
                  <a:pt x="36" y="72"/>
                  <a:pt x="36" y="71"/>
                </a:cubicBezTo>
                <a:cubicBezTo>
                  <a:pt x="35" y="72"/>
                  <a:pt x="35" y="72"/>
                  <a:pt x="35" y="72"/>
                </a:cubicBezTo>
                <a:cubicBezTo>
                  <a:pt x="35" y="72"/>
                  <a:pt x="35" y="72"/>
                  <a:pt x="35" y="72"/>
                </a:cubicBezTo>
                <a:cubicBezTo>
                  <a:pt x="35" y="71"/>
                  <a:pt x="35" y="72"/>
                  <a:pt x="36" y="71"/>
                </a:cubicBezTo>
                <a:cubicBezTo>
                  <a:pt x="35" y="71"/>
                  <a:pt x="35" y="71"/>
                  <a:pt x="35" y="71"/>
                </a:cubicBezTo>
                <a:cubicBezTo>
                  <a:pt x="35" y="71"/>
                  <a:pt x="34" y="72"/>
                  <a:pt x="34" y="72"/>
                </a:cubicBezTo>
                <a:cubicBezTo>
                  <a:pt x="35" y="72"/>
                  <a:pt x="34" y="72"/>
                  <a:pt x="35" y="72"/>
                </a:cubicBezTo>
                <a:cubicBezTo>
                  <a:pt x="35" y="71"/>
                  <a:pt x="35" y="71"/>
                  <a:pt x="35" y="71"/>
                </a:cubicBezTo>
                <a:cubicBezTo>
                  <a:pt x="36" y="71"/>
                  <a:pt x="34" y="72"/>
                  <a:pt x="35" y="71"/>
                </a:cubicBezTo>
                <a:cubicBezTo>
                  <a:pt x="35" y="71"/>
                  <a:pt x="36" y="71"/>
                  <a:pt x="36" y="71"/>
                </a:cubicBezTo>
                <a:cubicBezTo>
                  <a:pt x="36" y="71"/>
                  <a:pt x="36" y="71"/>
                  <a:pt x="36" y="71"/>
                </a:cubicBezTo>
                <a:cubicBezTo>
                  <a:pt x="36" y="71"/>
                  <a:pt x="36" y="71"/>
                  <a:pt x="36" y="71"/>
                </a:cubicBezTo>
                <a:cubicBezTo>
                  <a:pt x="36" y="71"/>
                  <a:pt x="35" y="71"/>
                  <a:pt x="35" y="71"/>
                </a:cubicBezTo>
                <a:cubicBezTo>
                  <a:pt x="35" y="71"/>
                  <a:pt x="35" y="71"/>
                  <a:pt x="35" y="71"/>
                </a:cubicBezTo>
                <a:cubicBezTo>
                  <a:pt x="35" y="71"/>
                  <a:pt x="35" y="71"/>
                  <a:pt x="35" y="71"/>
                </a:cubicBezTo>
                <a:cubicBezTo>
                  <a:pt x="35" y="71"/>
                  <a:pt x="35" y="71"/>
                  <a:pt x="35" y="71"/>
                </a:cubicBezTo>
                <a:cubicBezTo>
                  <a:pt x="35" y="71"/>
                  <a:pt x="35" y="71"/>
                  <a:pt x="35" y="71"/>
                </a:cubicBezTo>
                <a:cubicBezTo>
                  <a:pt x="35" y="71"/>
                  <a:pt x="35" y="71"/>
                  <a:pt x="35" y="71"/>
                </a:cubicBezTo>
                <a:cubicBezTo>
                  <a:pt x="35" y="70"/>
                  <a:pt x="34" y="71"/>
                  <a:pt x="35" y="71"/>
                </a:cubicBezTo>
                <a:cubicBezTo>
                  <a:pt x="35" y="71"/>
                  <a:pt x="35" y="71"/>
                  <a:pt x="35" y="71"/>
                </a:cubicBezTo>
                <a:cubicBezTo>
                  <a:pt x="35" y="71"/>
                  <a:pt x="35" y="71"/>
                  <a:pt x="35" y="71"/>
                </a:cubicBezTo>
                <a:cubicBezTo>
                  <a:pt x="34" y="72"/>
                  <a:pt x="35" y="71"/>
                  <a:pt x="33" y="72"/>
                </a:cubicBezTo>
                <a:cubicBezTo>
                  <a:pt x="34" y="71"/>
                  <a:pt x="34" y="71"/>
                  <a:pt x="34" y="71"/>
                </a:cubicBezTo>
                <a:cubicBezTo>
                  <a:pt x="35" y="71"/>
                  <a:pt x="35" y="71"/>
                  <a:pt x="35" y="71"/>
                </a:cubicBezTo>
                <a:cubicBezTo>
                  <a:pt x="35" y="71"/>
                  <a:pt x="35" y="71"/>
                  <a:pt x="35" y="71"/>
                </a:cubicBezTo>
                <a:close/>
                <a:moveTo>
                  <a:pt x="35" y="71"/>
                </a:moveTo>
                <a:cubicBezTo>
                  <a:pt x="35" y="71"/>
                  <a:pt x="35" y="71"/>
                  <a:pt x="35" y="71"/>
                </a:cubicBezTo>
                <a:cubicBezTo>
                  <a:pt x="35" y="71"/>
                  <a:pt x="36" y="71"/>
                  <a:pt x="35" y="71"/>
                </a:cubicBezTo>
                <a:close/>
                <a:moveTo>
                  <a:pt x="37" y="71"/>
                </a:moveTo>
                <a:cubicBezTo>
                  <a:pt x="37" y="72"/>
                  <a:pt x="37" y="72"/>
                  <a:pt x="37" y="72"/>
                </a:cubicBezTo>
                <a:cubicBezTo>
                  <a:pt x="37" y="71"/>
                  <a:pt x="37" y="71"/>
                  <a:pt x="37" y="71"/>
                </a:cubicBezTo>
                <a:close/>
                <a:moveTo>
                  <a:pt x="42" y="72"/>
                </a:moveTo>
                <a:cubicBezTo>
                  <a:pt x="42" y="72"/>
                  <a:pt x="42" y="72"/>
                  <a:pt x="42" y="72"/>
                </a:cubicBezTo>
                <a:cubicBezTo>
                  <a:pt x="42" y="71"/>
                  <a:pt x="42" y="71"/>
                  <a:pt x="42" y="72"/>
                </a:cubicBezTo>
                <a:close/>
                <a:moveTo>
                  <a:pt x="42" y="72"/>
                </a:moveTo>
                <a:cubicBezTo>
                  <a:pt x="42" y="72"/>
                  <a:pt x="42" y="72"/>
                  <a:pt x="42" y="72"/>
                </a:cubicBezTo>
                <a:cubicBezTo>
                  <a:pt x="42" y="72"/>
                  <a:pt x="42" y="72"/>
                  <a:pt x="42" y="72"/>
                </a:cubicBezTo>
                <a:cubicBezTo>
                  <a:pt x="42" y="72"/>
                  <a:pt x="42" y="72"/>
                  <a:pt x="42" y="72"/>
                </a:cubicBezTo>
                <a:close/>
                <a:moveTo>
                  <a:pt x="36" y="66"/>
                </a:moveTo>
                <a:cubicBezTo>
                  <a:pt x="36" y="66"/>
                  <a:pt x="36" y="66"/>
                  <a:pt x="36" y="66"/>
                </a:cubicBezTo>
                <a:cubicBezTo>
                  <a:pt x="36" y="66"/>
                  <a:pt x="36" y="66"/>
                  <a:pt x="36" y="66"/>
                </a:cubicBezTo>
                <a:close/>
                <a:moveTo>
                  <a:pt x="37" y="72"/>
                </a:moveTo>
                <a:cubicBezTo>
                  <a:pt x="37" y="72"/>
                  <a:pt x="37" y="72"/>
                  <a:pt x="37" y="72"/>
                </a:cubicBezTo>
                <a:cubicBezTo>
                  <a:pt x="37" y="72"/>
                  <a:pt x="37" y="72"/>
                  <a:pt x="37" y="72"/>
                </a:cubicBezTo>
                <a:close/>
                <a:moveTo>
                  <a:pt x="34" y="70"/>
                </a:moveTo>
                <a:cubicBezTo>
                  <a:pt x="34" y="70"/>
                  <a:pt x="34" y="70"/>
                  <a:pt x="34" y="70"/>
                </a:cubicBezTo>
                <a:cubicBezTo>
                  <a:pt x="34" y="70"/>
                  <a:pt x="34" y="70"/>
                  <a:pt x="34" y="70"/>
                </a:cubicBezTo>
                <a:close/>
                <a:moveTo>
                  <a:pt x="39" y="74"/>
                </a:moveTo>
                <a:cubicBezTo>
                  <a:pt x="39" y="74"/>
                  <a:pt x="39" y="74"/>
                  <a:pt x="39" y="74"/>
                </a:cubicBezTo>
                <a:cubicBezTo>
                  <a:pt x="39" y="74"/>
                  <a:pt x="39" y="74"/>
                  <a:pt x="39" y="74"/>
                </a:cubicBezTo>
                <a:close/>
                <a:moveTo>
                  <a:pt x="43" y="71"/>
                </a:moveTo>
                <a:cubicBezTo>
                  <a:pt x="43" y="71"/>
                  <a:pt x="43" y="71"/>
                  <a:pt x="43" y="71"/>
                </a:cubicBezTo>
                <a:cubicBezTo>
                  <a:pt x="43" y="71"/>
                  <a:pt x="43" y="72"/>
                  <a:pt x="43" y="72"/>
                </a:cubicBezTo>
                <a:cubicBezTo>
                  <a:pt x="43" y="71"/>
                  <a:pt x="43" y="71"/>
                  <a:pt x="43" y="71"/>
                </a:cubicBezTo>
                <a:close/>
                <a:moveTo>
                  <a:pt x="42" y="74"/>
                </a:moveTo>
                <a:cubicBezTo>
                  <a:pt x="42" y="74"/>
                  <a:pt x="42" y="74"/>
                  <a:pt x="42" y="74"/>
                </a:cubicBezTo>
                <a:cubicBezTo>
                  <a:pt x="42" y="74"/>
                  <a:pt x="42" y="74"/>
                  <a:pt x="42" y="74"/>
                </a:cubicBezTo>
                <a:cubicBezTo>
                  <a:pt x="42" y="74"/>
                  <a:pt x="42" y="74"/>
                  <a:pt x="42" y="74"/>
                </a:cubicBezTo>
                <a:close/>
                <a:moveTo>
                  <a:pt x="42" y="73"/>
                </a:moveTo>
                <a:cubicBezTo>
                  <a:pt x="42" y="73"/>
                  <a:pt x="42" y="73"/>
                  <a:pt x="42" y="73"/>
                </a:cubicBezTo>
                <a:cubicBezTo>
                  <a:pt x="42" y="73"/>
                  <a:pt x="42" y="73"/>
                  <a:pt x="42" y="73"/>
                </a:cubicBezTo>
                <a:cubicBezTo>
                  <a:pt x="42" y="72"/>
                  <a:pt x="42" y="73"/>
                  <a:pt x="42" y="73"/>
                </a:cubicBezTo>
                <a:close/>
                <a:moveTo>
                  <a:pt x="42" y="73"/>
                </a:moveTo>
                <a:cubicBezTo>
                  <a:pt x="42" y="73"/>
                  <a:pt x="42" y="73"/>
                  <a:pt x="42" y="73"/>
                </a:cubicBezTo>
                <a:cubicBezTo>
                  <a:pt x="42" y="73"/>
                  <a:pt x="42" y="73"/>
                  <a:pt x="42" y="73"/>
                </a:cubicBezTo>
                <a:close/>
                <a:moveTo>
                  <a:pt x="42" y="72"/>
                </a:moveTo>
                <a:cubicBezTo>
                  <a:pt x="42" y="72"/>
                  <a:pt x="43" y="71"/>
                  <a:pt x="43" y="71"/>
                </a:cubicBezTo>
                <a:cubicBezTo>
                  <a:pt x="43" y="71"/>
                  <a:pt x="42" y="72"/>
                  <a:pt x="42" y="72"/>
                </a:cubicBezTo>
                <a:close/>
                <a:moveTo>
                  <a:pt x="41" y="74"/>
                </a:moveTo>
                <a:cubicBezTo>
                  <a:pt x="42" y="73"/>
                  <a:pt x="42" y="73"/>
                  <a:pt x="42" y="73"/>
                </a:cubicBezTo>
                <a:cubicBezTo>
                  <a:pt x="41" y="74"/>
                  <a:pt x="41" y="74"/>
                  <a:pt x="41" y="74"/>
                </a:cubicBezTo>
                <a:close/>
                <a:moveTo>
                  <a:pt x="41" y="73"/>
                </a:moveTo>
                <a:cubicBezTo>
                  <a:pt x="41" y="73"/>
                  <a:pt x="41" y="73"/>
                  <a:pt x="41" y="73"/>
                </a:cubicBezTo>
                <a:cubicBezTo>
                  <a:pt x="41" y="73"/>
                  <a:pt x="41" y="73"/>
                  <a:pt x="41" y="73"/>
                </a:cubicBezTo>
                <a:cubicBezTo>
                  <a:pt x="41" y="73"/>
                  <a:pt x="41" y="73"/>
                  <a:pt x="41" y="73"/>
                </a:cubicBezTo>
                <a:close/>
                <a:moveTo>
                  <a:pt x="41" y="73"/>
                </a:moveTo>
                <a:cubicBezTo>
                  <a:pt x="41" y="73"/>
                  <a:pt x="41" y="73"/>
                  <a:pt x="42" y="73"/>
                </a:cubicBezTo>
                <a:cubicBezTo>
                  <a:pt x="42" y="73"/>
                  <a:pt x="42" y="73"/>
                  <a:pt x="41" y="73"/>
                </a:cubicBezTo>
                <a:close/>
                <a:moveTo>
                  <a:pt x="41" y="74"/>
                </a:moveTo>
                <a:cubicBezTo>
                  <a:pt x="41" y="74"/>
                  <a:pt x="41" y="74"/>
                  <a:pt x="41" y="74"/>
                </a:cubicBezTo>
                <a:cubicBezTo>
                  <a:pt x="41" y="74"/>
                  <a:pt x="41" y="74"/>
                  <a:pt x="41" y="74"/>
                </a:cubicBezTo>
                <a:close/>
                <a:moveTo>
                  <a:pt x="41" y="73"/>
                </a:moveTo>
                <a:cubicBezTo>
                  <a:pt x="41" y="73"/>
                  <a:pt x="41" y="73"/>
                  <a:pt x="41" y="73"/>
                </a:cubicBezTo>
                <a:cubicBezTo>
                  <a:pt x="41" y="73"/>
                  <a:pt x="41" y="73"/>
                  <a:pt x="41" y="73"/>
                </a:cubicBezTo>
                <a:cubicBezTo>
                  <a:pt x="41" y="73"/>
                  <a:pt x="41" y="73"/>
                  <a:pt x="41" y="73"/>
                </a:cubicBezTo>
                <a:close/>
                <a:moveTo>
                  <a:pt x="40" y="74"/>
                </a:moveTo>
                <a:cubicBezTo>
                  <a:pt x="40" y="74"/>
                  <a:pt x="40" y="74"/>
                  <a:pt x="40" y="74"/>
                </a:cubicBezTo>
                <a:cubicBezTo>
                  <a:pt x="40" y="74"/>
                  <a:pt x="40" y="74"/>
                  <a:pt x="40" y="74"/>
                </a:cubicBezTo>
                <a:close/>
                <a:moveTo>
                  <a:pt x="40" y="74"/>
                </a:moveTo>
                <a:cubicBezTo>
                  <a:pt x="40" y="74"/>
                  <a:pt x="40" y="74"/>
                  <a:pt x="40" y="74"/>
                </a:cubicBezTo>
                <a:cubicBezTo>
                  <a:pt x="40" y="74"/>
                  <a:pt x="40" y="74"/>
                  <a:pt x="40" y="74"/>
                </a:cubicBezTo>
                <a:close/>
                <a:moveTo>
                  <a:pt x="40" y="73"/>
                </a:moveTo>
                <a:cubicBezTo>
                  <a:pt x="40" y="73"/>
                  <a:pt x="40" y="73"/>
                  <a:pt x="40" y="73"/>
                </a:cubicBezTo>
                <a:cubicBezTo>
                  <a:pt x="40" y="72"/>
                  <a:pt x="40" y="72"/>
                  <a:pt x="40" y="72"/>
                </a:cubicBezTo>
                <a:lnTo>
                  <a:pt x="40" y="73"/>
                </a:lnTo>
                <a:close/>
                <a:moveTo>
                  <a:pt x="37" y="74"/>
                </a:moveTo>
                <a:cubicBezTo>
                  <a:pt x="37" y="74"/>
                  <a:pt x="38" y="74"/>
                  <a:pt x="38" y="74"/>
                </a:cubicBezTo>
                <a:cubicBezTo>
                  <a:pt x="38" y="74"/>
                  <a:pt x="38" y="74"/>
                  <a:pt x="38" y="74"/>
                </a:cubicBezTo>
                <a:cubicBezTo>
                  <a:pt x="38" y="74"/>
                  <a:pt x="38" y="74"/>
                  <a:pt x="37" y="74"/>
                </a:cubicBezTo>
                <a:close/>
                <a:moveTo>
                  <a:pt x="38" y="73"/>
                </a:moveTo>
                <a:cubicBezTo>
                  <a:pt x="38" y="73"/>
                  <a:pt x="38" y="74"/>
                  <a:pt x="38" y="74"/>
                </a:cubicBezTo>
                <a:cubicBezTo>
                  <a:pt x="38" y="74"/>
                  <a:pt x="38" y="73"/>
                  <a:pt x="38" y="73"/>
                </a:cubicBezTo>
                <a:close/>
                <a:moveTo>
                  <a:pt x="35" y="63"/>
                </a:moveTo>
                <a:cubicBezTo>
                  <a:pt x="35" y="63"/>
                  <a:pt x="35" y="63"/>
                  <a:pt x="35" y="63"/>
                </a:cubicBezTo>
                <a:cubicBezTo>
                  <a:pt x="35" y="63"/>
                  <a:pt x="35" y="63"/>
                  <a:pt x="35" y="63"/>
                </a:cubicBezTo>
                <a:close/>
                <a:moveTo>
                  <a:pt x="34" y="64"/>
                </a:moveTo>
                <a:cubicBezTo>
                  <a:pt x="35" y="63"/>
                  <a:pt x="35" y="63"/>
                  <a:pt x="35" y="63"/>
                </a:cubicBezTo>
                <a:cubicBezTo>
                  <a:pt x="35" y="63"/>
                  <a:pt x="35" y="63"/>
                  <a:pt x="35" y="63"/>
                </a:cubicBezTo>
                <a:cubicBezTo>
                  <a:pt x="35" y="63"/>
                  <a:pt x="35" y="63"/>
                  <a:pt x="34" y="64"/>
                </a:cubicBezTo>
                <a:close/>
                <a:moveTo>
                  <a:pt x="34" y="72"/>
                </a:moveTo>
                <a:cubicBezTo>
                  <a:pt x="35" y="72"/>
                  <a:pt x="35" y="72"/>
                  <a:pt x="35" y="72"/>
                </a:cubicBezTo>
                <a:cubicBezTo>
                  <a:pt x="35" y="72"/>
                  <a:pt x="35" y="72"/>
                  <a:pt x="35" y="72"/>
                </a:cubicBezTo>
                <a:lnTo>
                  <a:pt x="34" y="72"/>
                </a:lnTo>
                <a:close/>
                <a:moveTo>
                  <a:pt x="34" y="71"/>
                </a:moveTo>
                <a:cubicBezTo>
                  <a:pt x="34" y="71"/>
                  <a:pt x="34" y="71"/>
                  <a:pt x="34" y="71"/>
                </a:cubicBezTo>
                <a:cubicBezTo>
                  <a:pt x="35" y="71"/>
                  <a:pt x="35" y="71"/>
                  <a:pt x="35" y="71"/>
                </a:cubicBezTo>
                <a:lnTo>
                  <a:pt x="34" y="71"/>
                </a:lnTo>
                <a:close/>
                <a:moveTo>
                  <a:pt x="33" y="71"/>
                </a:moveTo>
                <a:cubicBezTo>
                  <a:pt x="33" y="71"/>
                  <a:pt x="34" y="71"/>
                  <a:pt x="34" y="71"/>
                </a:cubicBezTo>
                <a:cubicBezTo>
                  <a:pt x="33" y="71"/>
                  <a:pt x="34" y="71"/>
                  <a:pt x="33" y="71"/>
                </a:cubicBezTo>
                <a:close/>
                <a:moveTo>
                  <a:pt x="40" y="78"/>
                </a:moveTo>
                <a:cubicBezTo>
                  <a:pt x="40" y="78"/>
                  <a:pt x="40" y="77"/>
                  <a:pt x="41" y="77"/>
                </a:cubicBezTo>
                <a:cubicBezTo>
                  <a:pt x="40" y="77"/>
                  <a:pt x="40" y="78"/>
                  <a:pt x="40" y="78"/>
                </a:cubicBezTo>
                <a:close/>
                <a:moveTo>
                  <a:pt x="39" y="78"/>
                </a:moveTo>
                <a:cubicBezTo>
                  <a:pt x="39" y="78"/>
                  <a:pt x="39" y="78"/>
                  <a:pt x="39" y="78"/>
                </a:cubicBezTo>
                <a:cubicBezTo>
                  <a:pt x="39" y="78"/>
                  <a:pt x="39" y="78"/>
                  <a:pt x="39" y="78"/>
                </a:cubicBezTo>
                <a:close/>
                <a:moveTo>
                  <a:pt x="39" y="78"/>
                </a:moveTo>
                <a:cubicBezTo>
                  <a:pt x="39" y="78"/>
                  <a:pt x="39" y="78"/>
                  <a:pt x="39" y="78"/>
                </a:cubicBezTo>
                <a:cubicBezTo>
                  <a:pt x="39" y="78"/>
                  <a:pt x="39" y="78"/>
                  <a:pt x="39" y="78"/>
                </a:cubicBezTo>
                <a:cubicBezTo>
                  <a:pt x="39" y="78"/>
                  <a:pt x="39" y="78"/>
                  <a:pt x="39" y="78"/>
                </a:cubicBezTo>
                <a:cubicBezTo>
                  <a:pt x="39" y="78"/>
                  <a:pt x="39" y="78"/>
                  <a:pt x="39" y="78"/>
                </a:cubicBezTo>
                <a:close/>
                <a:moveTo>
                  <a:pt x="40" y="77"/>
                </a:moveTo>
                <a:cubicBezTo>
                  <a:pt x="40" y="77"/>
                  <a:pt x="40" y="77"/>
                  <a:pt x="40" y="77"/>
                </a:cubicBezTo>
                <a:cubicBezTo>
                  <a:pt x="40" y="77"/>
                  <a:pt x="40" y="77"/>
                  <a:pt x="40" y="77"/>
                </a:cubicBezTo>
                <a:cubicBezTo>
                  <a:pt x="40" y="77"/>
                  <a:pt x="40" y="77"/>
                  <a:pt x="40" y="77"/>
                </a:cubicBezTo>
                <a:close/>
                <a:moveTo>
                  <a:pt x="40" y="77"/>
                </a:moveTo>
                <a:cubicBezTo>
                  <a:pt x="40" y="77"/>
                  <a:pt x="40" y="76"/>
                  <a:pt x="40" y="77"/>
                </a:cubicBezTo>
                <a:close/>
                <a:moveTo>
                  <a:pt x="40" y="77"/>
                </a:moveTo>
                <a:cubicBezTo>
                  <a:pt x="40" y="76"/>
                  <a:pt x="40" y="76"/>
                  <a:pt x="40" y="76"/>
                </a:cubicBezTo>
                <a:cubicBezTo>
                  <a:pt x="40" y="76"/>
                  <a:pt x="40" y="76"/>
                  <a:pt x="40" y="76"/>
                </a:cubicBezTo>
                <a:cubicBezTo>
                  <a:pt x="40" y="76"/>
                  <a:pt x="40" y="76"/>
                  <a:pt x="40" y="77"/>
                </a:cubicBezTo>
                <a:close/>
                <a:moveTo>
                  <a:pt x="39" y="77"/>
                </a:moveTo>
                <a:cubicBezTo>
                  <a:pt x="39" y="77"/>
                  <a:pt x="39" y="77"/>
                  <a:pt x="39" y="77"/>
                </a:cubicBezTo>
                <a:cubicBezTo>
                  <a:pt x="39" y="77"/>
                  <a:pt x="39" y="77"/>
                  <a:pt x="39" y="77"/>
                </a:cubicBezTo>
                <a:close/>
                <a:moveTo>
                  <a:pt x="40" y="77"/>
                </a:moveTo>
                <a:cubicBezTo>
                  <a:pt x="39" y="77"/>
                  <a:pt x="39" y="77"/>
                  <a:pt x="39" y="77"/>
                </a:cubicBezTo>
                <a:cubicBezTo>
                  <a:pt x="39" y="77"/>
                  <a:pt x="39" y="77"/>
                  <a:pt x="40" y="77"/>
                </a:cubicBezTo>
                <a:cubicBezTo>
                  <a:pt x="39" y="77"/>
                  <a:pt x="40" y="77"/>
                  <a:pt x="40" y="77"/>
                </a:cubicBezTo>
                <a:close/>
                <a:moveTo>
                  <a:pt x="40" y="77"/>
                </a:moveTo>
                <a:cubicBezTo>
                  <a:pt x="39" y="77"/>
                  <a:pt x="39" y="77"/>
                  <a:pt x="39" y="77"/>
                </a:cubicBezTo>
                <a:cubicBezTo>
                  <a:pt x="39" y="77"/>
                  <a:pt x="40" y="77"/>
                  <a:pt x="40" y="77"/>
                </a:cubicBezTo>
                <a:close/>
                <a:moveTo>
                  <a:pt x="39" y="78"/>
                </a:moveTo>
                <a:cubicBezTo>
                  <a:pt x="38" y="79"/>
                  <a:pt x="38" y="79"/>
                  <a:pt x="38" y="79"/>
                </a:cubicBezTo>
                <a:cubicBezTo>
                  <a:pt x="39" y="78"/>
                  <a:pt x="39" y="78"/>
                  <a:pt x="39" y="78"/>
                </a:cubicBezTo>
                <a:cubicBezTo>
                  <a:pt x="39" y="79"/>
                  <a:pt x="39" y="78"/>
                  <a:pt x="39" y="78"/>
                </a:cubicBezTo>
                <a:close/>
                <a:moveTo>
                  <a:pt x="40" y="76"/>
                </a:moveTo>
                <a:cubicBezTo>
                  <a:pt x="40" y="76"/>
                  <a:pt x="39" y="76"/>
                  <a:pt x="39" y="77"/>
                </a:cubicBezTo>
                <a:cubicBezTo>
                  <a:pt x="40" y="77"/>
                  <a:pt x="40" y="77"/>
                  <a:pt x="40" y="77"/>
                </a:cubicBezTo>
                <a:cubicBezTo>
                  <a:pt x="40" y="76"/>
                  <a:pt x="40" y="76"/>
                  <a:pt x="40" y="76"/>
                </a:cubicBezTo>
                <a:close/>
                <a:moveTo>
                  <a:pt x="39" y="77"/>
                </a:moveTo>
                <a:cubicBezTo>
                  <a:pt x="39" y="77"/>
                  <a:pt x="39" y="77"/>
                  <a:pt x="39" y="77"/>
                </a:cubicBezTo>
                <a:cubicBezTo>
                  <a:pt x="39" y="77"/>
                  <a:pt x="39" y="77"/>
                  <a:pt x="39" y="77"/>
                </a:cubicBezTo>
                <a:close/>
                <a:moveTo>
                  <a:pt x="39" y="78"/>
                </a:moveTo>
                <a:cubicBezTo>
                  <a:pt x="39" y="77"/>
                  <a:pt x="39" y="77"/>
                  <a:pt x="39" y="77"/>
                </a:cubicBezTo>
                <a:cubicBezTo>
                  <a:pt x="39" y="78"/>
                  <a:pt x="39" y="78"/>
                  <a:pt x="39" y="78"/>
                </a:cubicBezTo>
                <a:close/>
                <a:moveTo>
                  <a:pt x="40" y="76"/>
                </a:moveTo>
                <a:cubicBezTo>
                  <a:pt x="40" y="76"/>
                  <a:pt x="40" y="76"/>
                  <a:pt x="40" y="76"/>
                </a:cubicBezTo>
                <a:cubicBezTo>
                  <a:pt x="39" y="76"/>
                  <a:pt x="39" y="76"/>
                  <a:pt x="39" y="76"/>
                </a:cubicBezTo>
                <a:lnTo>
                  <a:pt x="40" y="76"/>
                </a:lnTo>
                <a:close/>
                <a:moveTo>
                  <a:pt x="39" y="76"/>
                </a:moveTo>
                <a:cubicBezTo>
                  <a:pt x="40" y="76"/>
                  <a:pt x="40" y="76"/>
                  <a:pt x="40" y="75"/>
                </a:cubicBezTo>
                <a:cubicBezTo>
                  <a:pt x="40" y="75"/>
                  <a:pt x="40" y="76"/>
                  <a:pt x="39" y="76"/>
                </a:cubicBezTo>
                <a:cubicBezTo>
                  <a:pt x="40" y="76"/>
                  <a:pt x="40" y="76"/>
                  <a:pt x="39" y="76"/>
                </a:cubicBezTo>
                <a:close/>
                <a:moveTo>
                  <a:pt x="39" y="76"/>
                </a:moveTo>
                <a:cubicBezTo>
                  <a:pt x="39" y="76"/>
                  <a:pt x="39" y="76"/>
                  <a:pt x="39" y="76"/>
                </a:cubicBezTo>
                <a:cubicBezTo>
                  <a:pt x="39" y="76"/>
                  <a:pt x="39" y="76"/>
                  <a:pt x="39" y="76"/>
                </a:cubicBezTo>
                <a:close/>
                <a:moveTo>
                  <a:pt x="39" y="77"/>
                </a:moveTo>
                <a:cubicBezTo>
                  <a:pt x="39" y="77"/>
                  <a:pt x="39" y="76"/>
                  <a:pt x="39" y="76"/>
                </a:cubicBezTo>
                <a:cubicBezTo>
                  <a:pt x="39" y="77"/>
                  <a:pt x="39" y="77"/>
                  <a:pt x="39" y="77"/>
                </a:cubicBezTo>
                <a:close/>
                <a:moveTo>
                  <a:pt x="39" y="77"/>
                </a:moveTo>
                <a:cubicBezTo>
                  <a:pt x="39" y="77"/>
                  <a:pt x="39" y="77"/>
                  <a:pt x="39" y="77"/>
                </a:cubicBezTo>
                <a:cubicBezTo>
                  <a:pt x="39" y="77"/>
                  <a:pt x="39" y="77"/>
                  <a:pt x="39" y="77"/>
                </a:cubicBezTo>
                <a:cubicBezTo>
                  <a:pt x="39" y="77"/>
                  <a:pt x="39" y="77"/>
                  <a:pt x="39" y="77"/>
                </a:cubicBezTo>
                <a:close/>
                <a:moveTo>
                  <a:pt x="39" y="77"/>
                </a:moveTo>
                <a:cubicBezTo>
                  <a:pt x="39" y="77"/>
                  <a:pt x="39" y="77"/>
                  <a:pt x="39" y="77"/>
                </a:cubicBezTo>
                <a:cubicBezTo>
                  <a:pt x="39" y="77"/>
                  <a:pt x="39" y="77"/>
                  <a:pt x="39" y="77"/>
                </a:cubicBezTo>
                <a:close/>
                <a:moveTo>
                  <a:pt x="39" y="77"/>
                </a:moveTo>
                <a:cubicBezTo>
                  <a:pt x="39" y="77"/>
                  <a:pt x="39" y="78"/>
                  <a:pt x="38" y="78"/>
                </a:cubicBezTo>
                <a:cubicBezTo>
                  <a:pt x="39" y="78"/>
                  <a:pt x="39" y="77"/>
                  <a:pt x="39" y="77"/>
                </a:cubicBezTo>
                <a:close/>
                <a:moveTo>
                  <a:pt x="39" y="77"/>
                </a:moveTo>
                <a:cubicBezTo>
                  <a:pt x="39" y="77"/>
                  <a:pt x="39" y="77"/>
                  <a:pt x="39" y="77"/>
                </a:cubicBezTo>
                <a:cubicBezTo>
                  <a:pt x="39" y="77"/>
                  <a:pt x="39" y="77"/>
                  <a:pt x="39" y="77"/>
                </a:cubicBezTo>
                <a:close/>
                <a:moveTo>
                  <a:pt x="39" y="77"/>
                </a:moveTo>
                <a:cubicBezTo>
                  <a:pt x="39" y="77"/>
                  <a:pt x="39" y="77"/>
                  <a:pt x="39" y="77"/>
                </a:cubicBezTo>
                <a:cubicBezTo>
                  <a:pt x="39" y="77"/>
                  <a:pt x="39" y="77"/>
                  <a:pt x="39" y="77"/>
                </a:cubicBezTo>
                <a:close/>
                <a:moveTo>
                  <a:pt x="39" y="76"/>
                </a:moveTo>
                <a:cubicBezTo>
                  <a:pt x="39" y="76"/>
                  <a:pt x="39" y="76"/>
                  <a:pt x="39" y="76"/>
                </a:cubicBezTo>
                <a:cubicBezTo>
                  <a:pt x="39" y="77"/>
                  <a:pt x="39" y="77"/>
                  <a:pt x="39" y="77"/>
                </a:cubicBezTo>
                <a:cubicBezTo>
                  <a:pt x="39" y="77"/>
                  <a:pt x="39" y="76"/>
                  <a:pt x="39" y="76"/>
                </a:cubicBezTo>
                <a:close/>
                <a:moveTo>
                  <a:pt x="39" y="77"/>
                </a:moveTo>
                <a:cubicBezTo>
                  <a:pt x="39" y="77"/>
                  <a:pt x="39" y="77"/>
                  <a:pt x="39" y="77"/>
                </a:cubicBezTo>
                <a:cubicBezTo>
                  <a:pt x="39" y="77"/>
                  <a:pt x="39" y="77"/>
                  <a:pt x="39" y="77"/>
                </a:cubicBezTo>
                <a:close/>
                <a:moveTo>
                  <a:pt x="39" y="76"/>
                </a:moveTo>
                <a:cubicBezTo>
                  <a:pt x="39" y="76"/>
                  <a:pt x="39" y="76"/>
                  <a:pt x="39" y="76"/>
                </a:cubicBezTo>
                <a:cubicBezTo>
                  <a:pt x="39" y="76"/>
                  <a:pt x="39" y="76"/>
                  <a:pt x="39" y="76"/>
                </a:cubicBezTo>
                <a:close/>
                <a:moveTo>
                  <a:pt x="39" y="77"/>
                </a:moveTo>
                <a:cubicBezTo>
                  <a:pt x="39" y="77"/>
                  <a:pt x="39" y="77"/>
                  <a:pt x="39" y="77"/>
                </a:cubicBezTo>
                <a:cubicBezTo>
                  <a:pt x="39" y="77"/>
                  <a:pt x="39" y="77"/>
                  <a:pt x="39" y="77"/>
                </a:cubicBezTo>
                <a:cubicBezTo>
                  <a:pt x="39" y="77"/>
                  <a:pt x="39" y="77"/>
                  <a:pt x="39" y="77"/>
                </a:cubicBezTo>
                <a:close/>
                <a:moveTo>
                  <a:pt x="39" y="76"/>
                </a:moveTo>
                <a:cubicBezTo>
                  <a:pt x="39" y="76"/>
                  <a:pt x="39" y="76"/>
                  <a:pt x="39" y="76"/>
                </a:cubicBezTo>
                <a:cubicBezTo>
                  <a:pt x="39" y="76"/>
                  <a:pt x="39" y="76"/>
                  <a:pt x="39" y="76"/>
                </a:cubicBezTo>
                <a:close/>
                <a:moveTo>
                  <a:pt x="39" y="76"/>
                </a:moveTo>
                <a:cubicBezTo>
                  <a:pt x="39" y="76"/>
                  <a:pt x="39" y="76"/>
                  <a:pt x="39" y="76"/>
                </a:cubicBezTo>
                <a:cubicBezTo>
                  <a:pt x="39" y="76"/>
                  <a:pt x="39" y="76"/>
                  <a:pt x="39" y="76"/>
                </a:cubicBezTo>
                <a:close/>
                <a:moveTo>
                  <a:pt x="39" y="76"/>
                </a:moveTo>
                <a:cubicBezTo>
                  <a:pt x="39" y="76"/>
                  <a:pt x="39" y="77"/>
                  <a:pt x="39" y="77"/>
                </a:cubicBezTo>
                <a:cubicBezTo>
                  <a:pt x="39" y="77"/>
                  <a:pt x="39" y="77"/>
                  <a:pt x="39" y="77"/>
                </a:cubicBezTo>
                <a:cubicBezTo>
                  <a:pt x="39" y="77"/>
                  <a:pt x="39" y="76"/>
                  <a:pt x="39" y="76"/>
                </a:cubicBezTo>
                <a:close/>
                <a:moveTo>
                  <a:pt x="37" y="78"/>
                </a:moveTo>
                <a:cubicBezTo>
                  <a:pt x="37" y="78"/>
                  <a:pt x="37" y="78"/>
                  <a:pt x="37" y="78"/>
                </a:cubicBezTo>
                <a:cubicBezTo>
                  <a:pt x="37" y="78"/>
                  <a:pt x="38" y="77"/>
                  <a:pt x="39" y="76"/>
                </a:cubicBezTo>
                <a:cubicBezTo>
                  <a:pt x="38" y="76"/>
                  <a:pt x="38" y="77"/>
                  <a:pt x="38" y="77"/>
                </a:cubicBezTo>
                <a:cubicBezTo>
                  <a:pt x="38" y="77"/>
                  <a:pt x="38" y="77"/>
                  <a:pt x="38" y="77"/>
                </a:cubicBezTo>
                <a:cubicBezTo>
                  <a:pt x="37" y="78"/>
                  <a:pt x="38" y="77"/>
                  <a:pt x="38" y="77"/>
                </a:cubicBezTo>
                <a:cubicBezTo>
                  <a:pt x="38" y="78"/>
                  <a:pt x="37" y="78"/>
                  <a:pt x="37" y="78"/>
                </a:cubicBezTo>
                <a:cubicBezTo>
                  <a:pt x="37" y="78"/>
                  <a:pt x="37" y="78"/>
                  <a:pt x="37" y="78"/>
                </a:cubicBezTo>
                <a:cubicBezTo>
                  <a:pt x="37" y="78"/>
                  <a:pt x="37" y="78"/>
                  <a:pt x="37" y="78"/>
                </a:cubicBezTo>
                <a:close/>
                <a:moveTo>
                  <a:pt x="39" y="76"/>
                </a:moveTo>
                <a:cubicBezTo>
                  <a:pt x="39" y="76"/>
                  <a:pt x="39" y="76"/>
                  <a:pt x="39" y="76"/>
                </a:cubicBezTo>
                <a:cubicBezTo>
                  <a:pt x="39" y="76"/>
                  <a:pt x="39" y="76"/>
                  <a:pt x="39" y="76"/>
                </a:cubicBezTo>
                <a:cubicBezTo>
                  <a:pt x="39" y="76"/>
                  <a:pt x="39" y="76"/>
                  <a:pt x="39" y="76"/>
                </a:cubicBezTo>
                <a:cubicBezTo>
                  <a:pt x="39" y="76"/>
                  <a:pt x="39" y="76"/>
                  <a:pt x="39" y="76"/>
                </a:cubicBezTo>
                <a:close/>
                <a:moveTo>
                  <a:pt x="39" y="77"/>
                </a:moveTo>
                <a:cubicBezTo>
                  <a:pt x="38" y="77"/>
                  <a:pt x="38" y="77"/>
                  <a:pt x="38" y="77"/>
                </a:cubicBezTo>
                <a:cubicBezTo>
                  <a:pt x="38" y="77"/>
                  <a:pt x="38" y="77"/>
                  <a:pt x="38" y="77"/>
                </a:cubicBezTo>
                <a:cubicBezTo>
                  <a:pt x="38" y="77"/>
                  <a:pt x="39" y="77"/>
                  <a:pt x="39" y="77"/>
                </a:cubicBezTo>
                <a:cubicBezTo>
                  <a:pt x="39" y="76"/>
                  <a:pt x="39" y="76"/>
                  <a:pt x="39" y="76"/>
                </a:cubicBezTo>
                <a:cubicBezTo>
                  <a:pt x="39" y="76"/>
                  <a:pt x="39" y="76"/>
                  <a:pt x="39" y="76"/>
                </a:cubicBezTo>
                <a:cubicBezTo>
                  <a:pt x="39" y="76"/>
                  <a:pt x="39" y="76"/>
                  <a:pt x="39" y="76"/>
                </a:cubicBezTo>
                <a:cubicBezTo>
                  <a:pt x="39" y="76"/>
                  <a:pt x="39" y="76"/>
                  <a:pt x="39" y="76"/>
                </a:cubicBezTo>
                <a:cubicBezTo>
                  <a:pt x="39" y="76"/>
                  <a:pt x="39" y="76"/>
                  <a:pt x="39" y="76"/>
                </a:cubicBezTo>
                <a:cubicBezTo>
                  <a:pt x="39" y="76"/>
                  <a:pt x="39" y="76"/>
                  <a:pt x="39" y="76"/>
                </a:cubicBezTo>
                <a:cubicBezTo>
                  <a:pt x="39" y="76"/>
                  <a:pt x="39" y="76"/>
                  <a:pt x="39" y="76"/>
                </a:cubicBezTo>
                <a:cubicBezTo>
                  <a:pt x="39" y="77"/>
                  <a:pt x="39" y="77"/>
                  <a:pt x="39" y="77"/>
                </a:cubicBezTo>
                <a:cubicBezTo>
                  <a:pt x="39" y="76"/>
                  <a:pt x="39" y="76"/>
                  <a:pt x="39" y="76"/>
                </a:cubicBezTo>
                <a:cubicBezTo>
                  <a:pt x="39" y="76"/>
                  <a:pt x="39" y="76"/>
                  <a:pt x="39" y="76"/>
                </a:cubicBezTo>
                <a:cubicBezTo>
                  <a:pt x="39" y="76"/>
                  <a:pt x="39" y="76"/>
                  <a:pt x="39" y="76"/>
                </a:cubicBezTo>
                <a:cubicBezTo>
                  <a:pt x="39" y="76"/>
                  <a:pt x="39" y="76"/>
                  <a:pt x="39" y="76"/>
                </a:cubicBezTo>
                <a:cubicBezTo>
                  <a:pt x="39" y="76"/>
                  <a:pt x="39" y="77"/>
                  <a:pt x="39" y="77"/>
                </a:cubicBezTo>
                <a:close/>
                <a:moveTo>
                  <a:pt x="38" y="78"/>
                </a:moveTo>
                <a:cubicBezTo>
                  <a:pt x="38" y="78"/>
                  <a:pt x="38" y="78"/>
                  <a:pt x="38" y="78"/>
                </a:cubicBezTo>
                <a:cubicBezTo>
                  <a:pt x="38" y="78"/>
                  <a:pt x="38" y="78"/>
                  <a:pt x="38" y="78"/>
                </a:cubicBezTo>
                <a:close/>
                <a:moveTo>
                  <a:pt x="38" y="78"/>
                </a:moveTo>
                <a:cubicBezTo>
                  <a:pt x="38" y="78"/>
                  <a:pt x="38" y="78"/>
                  <a:pt x="38" y="78"/>
                </a:cubicBezTo>
                <a:cubicBezTo>
                  <a:pt x="38" y="78"/>
                  <a:pt x="38" y="78"/>
                  <a:pt x="38" y="78"/>
                </a:cubicBezTo>
                <a:cubicBezTo>
                  <a:pt x="38" y="78"/>
                  <a:pt x="38" y="78"/>
                  <a:pt x="38" y="78"/>
                </a:cubicBezTo>
                <a:cubicBezTo>
                  <a:pt x="38" y="78"/>
                  <a:pt x="38" y="78"/>
                  <a:pt x="38" y="78"/>
                </a:cubicBezTo>
                <a:cubicBezTo>
                  <a:pt x="38" y="78"/>
                  <a:pt x="38" y="77"/>
                  <a:pt x="39" y="77"/>
                </a:cubicBezTo>
                <a:cubicBezTo>
                  <a:pt x="38" y="78"/>
                  <a:pt x="38" y="78"/>
                  <a:pt x="38" y="78"/>
                </a:cubicBezTo>
                <a:close/>
                <a:moveTo>
                  <a:pt x="38" y="77"/>
                </a:moveTo>
                <a:cubicBezTo>
                  <a:pt x="38" y="78"/>
                  <a:pt x="38" y="78"/>
                  <a:pt x="38" y="78"/>
                </a:cubicBezTo>
                <a:cubicBezTo>
                  <a:pt x="38" y="78"/>
                  <a:pt x="38" y="78"/>
                  <a:pt x="38" y="78"/>
                </a:cubicBezTo>
                <a:cubicBezTo>
                  <a:pt x="38" y="78"/>
                  <a:pt x="38" y="78"/>
                  <a:pt x="38" y="78"/>
                </a:cubicBezTo>
                <a:cubicBezTo>
                  <a:pt x="38" y="78"/>
                  <a:pt x="38" y="78"/>
                  <a:pt x="38" y="77"/>
                </a:cubicBezTo>
                <a:close/>
                <a:moveTo>
                  <a:pt x="39" y="76"/>
                </a:moveTo>
                <a:cubicBezTo>
                  <a:pt x="39" y="76"/>
                  <a:pt x="39" y="76"/>
                  <a:pt x="39" y="76"/>
                </a:cubicBezTo>
                <a:cubicBezTo>
                  <a:pt x="39" y="76"/>
                  <a:pt x="39" y="76"/>
                  <a:pt x="39" y="76"/>
                </a:cubicBezTo>
                <a:close/>
                <a:moveTo>
                  <a:pt x="39" y="76"/>
                </a:moveTo>
                <a:cubicBezTo>
                  <a:pt x="39" y="76"/>
                  <a:pt x="39" y="76"/>
                  <a:pt x="39" y="76"/>
                </a:cubicBezTo>
                <a:cubicBezTo>
                  <a:pt x="39" y="76"/>
                  <a:pt x="39" y="76"/>
                  <a:pt x="39" y="76"/>
                </a:cubicBezTo>
                <a:close/>
                <a:moveTo>
                  <a:pt x="30" y="75"/>
                </a:moveTo>
                <a:cubicBezTo>
                  <a:pt x="30" y="75"/>
                  <a:pt x="30" y="75"/>
                  <a:pt x="30" y="75"/>
                </a:cubicBezTo>
                <a:close/>
                <a:moveTo>
                  <a:pt x="31" y="75"/>
                </a:moveTo>
                <a:cubicBezTo>
                  <a:pt x="31" y="75"/>
                  <a:pt x="31" y="75"/>
                  <a:pt x="31" y="75"/>
                </a:cubicBezTo>
                <a:cubicBezTo>
                  <a:pt x="31" y="75"/>
                  <a:pt x="31" y="75"/>
                  <a:pt x="31" y="75"/>
                </a:cubicBezTo>
                <a:close/>
                <a:moveTo>
                  <a:pt x="36" y="74"/>
                </a:moveTo>
                <a:cubicBezTo>
                  <a:pt x="37" y="74"/>
                  <a:pt x="37" y="74"/>
                  <a:pt x="37" y="74"/>
                </a:cubicBezTo>
                <a:cubicBezTo>
                  <a:pt x="36" y="74"/>
                  <a:pt x="36" y="74"/>
                  <a:pt x="36" y="74"/>
                </a:cubicBezTo>
                <a:cubicBezTo>
                  <a:pt x="37" y="74"/>
                  <a:pt x="37" y="74"/>
                  <a:pt x="36" y="74"/>
                </a:cubicBezTo>
                <a:close/>
                <a:moveTo>
                  <a:pt x="33" y="75"/>
                </a:moveTo>
                <a:cubicBezTo>
                  <a:pt x="33" y="75"/>
                  <a:pt x="33" y="75"/>
                  <a:pt x="33" y="75"/>
                </a:cubicBezTo>
                <a:cubicBezTo>
                  <a:pt x="33" y="75"/>
                  <a:pt x="33" y="75"/>
                  <a:pt x="34" y="75"/>
                </a:cubicBezTo>
                <a:lnTo>
                  <a:pt x="33" y="75"/>
                </a:lnTo>
                <a:close/>
                <a:moveTo>
                  <a:pt x="32" y="76"/>
                </a:moveTo>
                <a:cubicBezTo>
                  <a:pt x="32" y="76"/>
                  <a:pt x="32" y="76"/>
                  <a:pt x="32" y="76"/>
                </a:cubicBezTo>
                <a:close/>
                <a:moveTo>
                  <a:pt x="29" y="75"/>
                </a:moveTo>
                <a:cubicBezTo>
                  <a:pt x="29" y="75"/>
                  <a:pt x="29" y="75"/>
                  <a:pt x="29" y="75"/>
                </a:cubicBezTo>
                <a:cubicBezTo>
                  <a:pt x="29" y="75"/>
                  <a:pt x="29" y="75"/>
                  <a:pt x="29" y="75"/>
                </a:cubicBezTo>
                <a:close/>
                <a:moveTo>
                  <a:pt x="38" y="75"/>
                </a:moveTo>
                <a:cubicBezTo>
                  <a:pt x="38" y="75"/>
                  <a:pt x="38" y="75"/>
                  <a:pt x="38" y="75"/>
                </a:cubicBezTo>
                <a:cubicBezTo>
                  <a:pt x="38" y="75"/>
                  <a:pt x="37" y="76"/>
                  <a:pt x="38" y="75"/>
                </a:cubicBezTo>
                <a:close/>
                <a:moveTo>
                  <a:pt x="34" y="72"/>
                </a:moveTo>
                <a:cubicBezTo>
                  <a:pt x="34" y="72"/>
                  <a:pt x="34" y="72"/>
                  <a:pt x="34" y="72"/>
                </a:cubicBezTo>
                <a:cubicBezTo>
                  <a:pt x="34" y="72"/>
                  <a:pt x="34" y="72"/>
                  <a:pt x="34" y="72"/>
                </a:cubicBezTo>
                <a:close/>
                <a:moveTo>
                  <a:pt x="38" y="75"/>
                </a:moveTo>
                <a:cubicBezTo>
                  <a:pt x="38" y="75"/>
                  <a:pt x="38" y="75"/>
                  <a:pt x="38" y="75"/>
                </a:cubicBezTo>
                <a:cubicBezTo>
                  <a:pt x="38" y="75"/>
                  <a:pt x="38" y="75"/>
                  <a:pt x="38" y="75"/>
                </a:cubicBezTo>
                <a:cubicBezTo>
                  <a:pt x="38" y="75"/>
                  <a:pt x="38" y="75"/>
                  <a:pt x="38" y="75"/>
                </a:cubicBezTo>
                <a:close/>
                <a:moveTo>
                  <a:pt x="27" y="70"/>
                </a:moveTo>
                <a:cubicBezTo>
                  <a:pt x="27" y="70"/>
                  <a:pt x="27" y="70"/>
                  <a:pt x="27" y="70"/>
                </a:cubicBezTo>
                <a:cubicBezTo>
                  <a:pt x="27" y="70"/>
                  <a:pt x="27" y="70"/>
                  <a:pt x="27" y="70"/>
                </a:cubicBezTo>
                <a:close/>
                <a:moveTo>
                  <a:pt x="31" y="68"/>
                </a:moveTo>
                <a:cubicBezTo>
                  <a:pt x="31" y="68"/>
                  <a:pt x="31" y="68"/>
                  <a:pt x="31" y="68"/>
                </a:cubicBezTo>
                <a:cubicBezTo>
                  <a:pt x="31" y="68"/>
                  <a:pt x="31" y="68"/>
                  <a:pt x="31" y="68"/>
                </a:cubicBezTo>
                <a:close/>
                <a:moveTo>
                  <a:pt x="38" y="76"/>
                </a:moveTo>
                <a:cubicBezTo>
                  <a:pt x="38" y="76"/>
                  <a:pt x="38" y="76"/>
                  <a:pt x="38" y="76"/>
                </a:cubicBezTo>
                <a:close/>
                <a:moveTo>
                  <a:pt x="37" y="77"/>
                </a:moveTo>
                <a:cubicBezTo>
                  <a:pt x="37" y="77"/>
                  <a:pt x="37" y="77"/>
                  <a:pt x="37" y="77"/>
                </a:cubicBezTo>
                <a:cubicBezTo>
                  <a:pt x="37" y="77"/>
                  <a:pt x="37" y="77"/>
                  <a:pt x="37" y="77"/>
                </a:cubicBezTo>
                <a:close/>
                <a:moveTo>
                  <a:pt x="36" y="77"/>
                </a:moveTo>
                <a:cubicBezTo>
                  <a:pt x="36" y="77"/>
                  <a:pt x="36" y="77"/>
                  <a:pt x="36" y="77"/>
                </a:cubicBezTo>
                <a:cubicBezTo>
                  <a:pt x="36" y="77"/>
                  <a:pt x="36" y="77"/>
                  <a:pt x="36" y="77"/>
                </a:cubicBezTo>
                <a:close/>
                <a:moveTo>
                  <a:pt x="38" y="76"/>
                </a:moveTo>
                <a:cubicBezTo>
                  <a:pt x="38" y="76"/>
                  <a:pt x="38" y="76"/>
                  <a:pt x="38" y="76"/>
                </a:cubicBezTo>
                <a:cubicBezTo>
                  <a:pt x="38" y="76"/>
                  <a:pt x="38" y="76"/>
                  <a:pt x="38" y="76"/>
                </a:cubicBezTo>
                <a:close/>
                <a:moveTo>
                  <a:pt x="38" y="76"/>
                </a:moveTo>
                <a:cubicBezTo>
                  <a:pt x="38" y="76"/>
                  <a:pt x="38" y="76"/>
                  <a:pt x="38" y="76"/>
                </a:cubicBezTo>
                <a:cubicBezTo>
                  <a:pt x="38" y="76"/>
                  <a:pt x="38" y="76"/>
                  <a:pt x="38" y="76"/>
                </a:cubicBezTo>
                <a:close/>
                <a:moveTo>
                  <a:pt x="38" y="76"/>
                </a:moveTo>
                <a:cubicBezTo>
                  <a:pt x="38" y="76"/>
                  <a:pt x="38" y="76"/>
                  <a:pt x="38" y="76"/>
                </a:cubicBezTo>
                <a:cubicBezTo>
                  <a:pt x="38" y="76"/>
                  <a:pt x="38" y="76"/>
                  <a:pt x="38" y="76"/>
                </a:cubicBezTo>
                <a:close/>
                <a:moveTo>
                  <a:pt x="29" y="72"/>
                </a:moveTo>
                <a:cubicBezTo>
                  <a:pt x="29" y="72"/>
                  <a:pt x="29" y="72"/>
                  <a:pt x="29" y="72"/>
                </a:cubicBezTo>
                <a:cubicBezTo>
                  <a:pt x="29" y="72"/>
                  <a:pt x="29" y="72"/>
                  <a:pt x="29" y="72"/>
                </a:cubicBezTo>
                <a:close/>
                <a:moveTo>
                  <a:pt x="33" y="77"/>
                </a:moveTo>
                <a:cubicBezTo>
                  <a:pt x="33" y="77"/>
                  <a:pt x="33" y="77"/>
                  <a:pt x="33" y="77"/>
                </a:cubicBezTo>
                <a:cubicBezTo>
                  <a:pt x="33" y="77"/>
                  <a:pt x="33" y="77"/>
                  <a:pt x="33" y="77"/>
                </a:cubicBezTo>
                <a:close/>
                <a:moveTo>
                  <a:pt x="33" y="77"/>
                </a:moveTo>
                <a:cubicBezTo>
                  <a:pt x="33" y="77"/>
                  <a:pt x="33" y="77"/>
                  <a:pt x="33" y="77"/>
                </a:cubicBezTo>
                <a:cubicBezTo>
                  <a:pt x="34" y="76"/>
                  <a:pt x="34" y="76"/>
                  <a:pt x="34" y="76"/>
                </a:cubicBezTo>
                <a:lnTo>
                  <a:pt x="33" y="77"/>
                </a:lnTo>
                <a:close/>
                <a:moveTo>
                  <a:pt x="30" y="75"/>
                </a:moveTo>
                <a:cubicBezTo>
                  <a:pt x="30" y="74"/>
                  <a:pt x="30" y="75"/>
                  <a:pt x="30" y="75"/>
                </a:cubicBezTo>
                <a:cubicBezTo>
                  <a:pt x="30" y="75"/>
                  <a:pt x="30" y="74"/>
                  <a:pt x="30" y="74"/>
                </a:cubicBezTo>
                <a:cubicBezTo>
                  <a:pt x="30" y="74"/>
                  <a:pt x="29" y="75"/>
                  <a:pt x="29" y="75"/>
                </a:cubicBezTo>
                <a:cubicBezTo>
                  <a:pt x="30" y="75"/>
                  <a:pt x="30" y="75"/>
                  <a:pt x="30" y="75"/>
                </a:cubicBezTo>
                <a:cubicBezTo>
                  <a:pt x="29" y="75"/>
                  <a:pt x="30" y="75"/>
                  <a:pt x="30" y="74"/>
                </a:cubicBezTo>
                <a:cubicBezTo>
                  <a:pt x="29" y="74"/>
                  <a:pt x="29" y="74"/>
                  <a:pt x="29" y="75"/>
                </a:cubicBezTo>
                <a:cubicBezTo>
                  <a:pt x="30" y="74"/>
                  <a:pt x="29" y="75"/>
                  <a:pt x="29" y="75"/>
                </a:cubicBezTo>
                <a:cubicBezTo>
                  <a:pt x="29" y="75"/>
                  <a:pt x="29" y="74"/>
                  <a:pt x="29" y="74"/>
                </a:cubicBezTo>
                <a:cubicBezTo>
                  <a:pt x="29" y="74"/>
                  <a:pt x="29" y="74"/>
                  <a:pt x="29" y="74"/>
                </a:cubicBezTo>
                <a:cubicBezTo>
                  <a:pt x="29" y="74"/>
                  <a:pt x="29" y="74"/>
                  <a:pt x="30" y="74"/>
                </a:cubicBezTo>
                <a:cubicBezTo>
                  <a:pt x="30" y="74"/>
                  <a:pt x="29" y="74"/>
                  <a:pt x="29" y="74"/>
                </a:cubicBezTo>
                <a:cubicBezTo>
                  <a:pt x="29" y="74"/>
                  <a:pt x="30" y="74"/>
                  <a:pt x="30" y="74"/>
                </a:cubicBezTo>
                <a:cubicBezTo>
                  <a:pt x="29" y="74"/>
                  <a:pt x="29" y="74"/>
                  <a:pt x="29" y="74"/>
                </a:cubicBezTo>
                <a:cubicBezTo>
                  <a:pt x="29" y="74"/>
                  <a:pt x="29" y="74"/>
                  <a:pt x="29" y="74"/>
                </a:cubicBezTo>
                <a:cubicBezTo>
                  <a:pt x="29" y="74"/>
                  <a:pt x="29" y="74"/>
                  <a:pt x="29" y="74"/>
                </a:cubicBezTo>
                <a:cubicBezTo>
                  <a:pt x="29" y="74"/>
                  <a:pt x="29" y="74"/>
                  <a:pt x="29" y="74"/>
                </a:cubicBezTo>
                <a:cubicBezTo>
                  <a:pt x="29" y="74"/>
                  <a:pt x="29" y="74"/>
                  <a:pt x="30" y="74"/>
                </a:cubicBezTo>
                <a:cubicBezTo>
                  <a:pt x="29" y="73"/>
                  <a:pt x="30" y="73"/>
                  <a:pt x="30" y="73"/>
                </a:cubicBezTo>
                <a:cubicBezTo>
                  <a:pt x="30" y="73"/>
                  <a:pt x="29" y="74"/>
                  <a:pt x="29" y="74"/>
                </a:cubicBezTo>
                <a:cubicBezTo>
                  <a:pt x="29" y="74"/>
                  <a:pt x="29" y="73"/>
                  <a:pt x="29" y="74"/>
                </a:cubicBezTo>
                <a:cubicBezTo>
                  <a:pt x="29" y="73"/>
                  <a:pt x="29" y="73"/>
                  <a:pt x="29" y="73"/>
                </a:cubicBezTo>
                <a:cubicBezTo>
                  <a:pt x="29" y="73"/>
                  <a:pt x="29" y="73"/>
                  <a:pt x="29" y="73"/>
                </a:cubicBezTo>
                <a:cubicBezTo>
                  <a:pt x="30" y="73"/>
                  <a:pt x="30" y="73"/>
                  <a:pt x="30" y="73"/>
                </a:cubicBezTo>
                <a:cubicBezTo>
                  <a:pt x="30" y="73"/>
                  <a:pt x="29" y="74"/>
                  <a:pt x="29" y="73"/>
                </a:cubicBezTo>
                <a:cubicBezTo>
                  <a:pt x="29" y="73"/>
                  <a:pt x="29" y="73"/>
                  <a:pt x="29" y="73"/>
                </a:cubicBezTo>
                <a:cubicBezTo>
                  <a:pt x="29" y="73"/>
                  <a:pt x="29" y="74"/>
                  <a:pt x="29" y="73"/>
                </a:cubicBezTo>
                <a:cubicBezTo>
                  <a:pt x="29" y="73"/>
                  <a:pt x="29" y="74"/>
                  <a:pt x="28" y="74"/>
                </a:cubicBezTo>
                <a:cubicBezTo>
                  <a:pt x="29" y="73"/>
                  <a:pt x="29" y="73"/>
                  <a:pt x="29" y="73"/>
                </a:cubicBezTo>
                <a:cubicBezTo>
                  <a:pt x="29" y="73"/>
                  <a:pt x="28" y="74"/>
                  <a:pt x="28" y="74"/>
                </a:cubicBezTo>
                <a:cubicBezTo>
                  <a:pt x="28" y="74"/>
                  <a:pt x="30" y="72"/>
                  <a:pt x="29" y="73"/>
                </a:cubicBezTo>
                <a:cubicBezTo>
                  <a:pt x="29" y="73"/>
                  <a:pt x="28" y="73"/>
                  <a:pt x="28" y="73"/>
                </a:cubicBezTo>
                <a:cubicBezTo>
                  <a:pt x="28" y="73"/>
                  <a:pt x="29" y="73"/>
                  <a:pt x="28" y="73"/>
                </a:cubicBezTo>
                <a:cubicBezTo>
                  <a:pt x="29" y="73"/>
                  <a:pt x="29" y="73"/>
                  <a:pt x="29" y="73"/>
                </a:cubicBezTo>
                <a:cubicBezTo>
                  <a:pt x="29" y="73"/>
                  <a:pt x="29" y="73"/>
                  <a:pt x="29" y="73"/>
                </a:cubicBezTo>
                <a:cubicBezTo>
                  <a:pt x="29" y="73"/>
                  <a:pt x="29" y="73"/>
                  <a:pt x="29" y="73"/>
                </a:cubicBezTo>
                <a:cubicBezTo>
                  <a:pt x="28" y="73"/>
                  <a:pt x="29" y="72"/>
                  <a:pt x="28" y="73"/>
                </a:cubicBezTo>
                <a:cubicBezTo>
                  <a:pt x="29" y="72"/>
                  <a:pt x="28" y="73"/>
                  <a:pt x="28" y="73"/>
                </a:cubicBezTo>
                <a:cubicBezTo>
                  <a:pt x="29" y="72"/>
                  <a:pt x="29" y="73"/>
                  <a:pt x="29" y="72"/>
                </a:cubicBezTo>
                <a:cubicBezTo>
                  <a:pt x="29" y="72"/>
                  <a:pt x="29" y="72"/>
                  <a:pt x="29" y="72"/>
                </a:cubicBezTo>
                <a:cubicBezTo>
                  <a:pt x="29" y="72"/>
                  <a:pt x="30" y="72"/>
                  <a:pt x="30" y="72"/>
                </a:cubicBezTo>
                <a:cubicBezTo>
                  <a:pt x="30" y="72"/>
                  <a:pt x="29" y="72"/>
                  <a:pt x="29" y="72"/>
                </a:cubicBezTo>
                <a:cubicBezTo>
                  <a:pt x="29" y="72"/>
                  <a:pt x="29" y="72"/>
                  <a:pt x="29" y="72"/>
                </a:cubicBezTo>
                <a:cubicBezTo>
                  <a:pt x="29" y="73"/>
                  <a:pt x="29" y="72"/>
                  <a:pt x="29" y="72"/>
                </a:cubicBezTo>
                <a:cubicBezTo>
                  <a:pt x="29" y="72"/>
                  <a:pt x="28" y="72"/>
                  <a:pt x="28" y="72"/>
                </a:cubicBezTo>
                <a:cubicBezTo>
                  <a:pt x="29" y="72"/>
                  <a:pt x="29" y="72"/>
                  <a:pt x="29" y="72"/>
                </a:cubicBezTo>
                <a:cubicBezTo>
                  <a:pt x="28" y="72"/>
                  <a:pt x="29" y="71"/>
                  <a:pt x="29" y="71"/>
                </a:cubicBezTo>
                <a:cubicBezTo>
                  <a:pt x="30" y="71"/>
                  <a:pt x="29" y="71"/>
                  <a:pt x="29" y="72"/>
                </a:cubicBezTo>
                <a:cubicBezTo>
                  <a:pt x="29" y="72"/>
                  <a:pt x="29" y="72"/>
                  <a:pt x="28" y="72"/>
                </a:cubicBezTo>
                <a:cubicBezTo>
                  <a:pt x="29" y="71"/>
                  <a:pt x="28" y="72"/>
                  <a:pt x="28" y="72"/>
                </a:cubicBezTo>
                <a:cubicBezTo>
                  <a:pt x="29" y="71"/>
                  <a:pt x="29" y="71"/>
                  <a:pt x="29" y="71"/>
                </a:cubicBezTo>
                <a:cubicBezTo>
                  <a:pt x="29" y="71"/>
                  <a:pt x="29" y="71"/>
                  <a:pt x="29" y="71"/>
                </a:cubicBezTo>
                <a:cubicBezTo>
                  <a:pt x="29" y="71"/>
                  <a:pt x="29" y="71"/>
                  <a:pt x="29" y="71"/>
                </a:cubicBezTo>
                <a:cubicBezTo>
                  <a:pt x="28" y="71"/>
                  <a:pt x="28" y="72"/>
                  <a:pt x="28" y="72"/>
                </a:cubicBezTo>
                <a:cubicBezTo>
                  <a:pt x="28" y="71"/>
                  <a:pt x="28" y="71"/>
                  <a:pt x="29" y="71"/>
                </a:cubicBezTo>
                <a:cubicBezTo>
                  <a:pt x="29" y="71"/>
                  <a:pt x="28" y="71"/>
                  <a:pt x="28" y="71"/>
                </a:cubicBezTo>
                <a:cubicBezTo>
                  <a:pt x="28" y="71"/>
                  <a:pt x="28" y="71"/>
                  <a:pt x="28" y="71"/>
                </a:cubicBezTo>
                <a:cubicBezTo>
                  <a:pt x="28" y="71"/>
                  <a:pt x="29" y="71"/>
                  <a:pt x="28" y="71"/>
                </a:cubicBezTo>
                <a:cubicBezTo>
                  <a:pt x="28" y="71"/>
                  <a:pt x="28" y="71"/>
                  <a:pt x="28" y="71"/>
                </a:cubicBezTo>
                <a:cubicBezTo>
                  <a:pt x="27" y="71"/>
                  <a:pt x="28" y="71"/>
                  <a:pt x="27" y="71"/>
                </a:cubicBezTo>
                <a:cubicBezTo>
                  <a:pt x="27" y="71"/>
                  <a:pt x="27" y="71"/>
                  <a:pt x="27" y="71"/>
                </a:cubicBezTo>
                <a:cubicBezTo>
                  <a:pt x="27" y="71"/>
                  <a:pt x="27" y="71"/>
                  <a:pt x="27" y="70"/>
                </a:cubicBezTo>
                <a:cubicBezTo>
                  <a:pt x="27" y="70"/>
                  <a:pt x="27" y="70"/>
                  <a:pt x="27" y="70"/>
                </a:cubicBezTo>
                <a:cubicBezTo>
                  <a:pt x="27" y="70"/>
                  <a:pt x="28" y="70"/>
                  <a:pt x="28" y="70"/>
                </a:cubicBezTo>
                <a:cubicBezTo>
                  <a:pt x="27" y="70"/>
                  <a:pt x="27" y="70"/>
                  <a:pt x="27" y="70"/>
                </a:cubicBezTo>
                <a:cubicBezTo>
                  <a:pt x="28" y="70"/>
                  <a:pt x="28" y="70"/>
                  <a:pt x="28" y="70"/>
                </a:cubicBezTo>
                <a:cubicBezTo>
                  <a:pt x="28" y="70"/>
                  <a:pt x="27" y="70"/>
                  <a:pt x="27" y="70"/>
                </a:cubicBezTo>
                <a:cubicBezTo>
                  <a:pt x="28" y="70"/>
                  <a:pt x="27" y="70"/>
                  <a:pt x="28" y="69"/>
                </a:cubicBezTo>
                <a:cubicBezTo>
                  <a:pt x="27" y="70"/>
                  <a:pt x="28" y="70"/>
                  <a:pt x="27" y="70"/>
                </a:cubicBezTo>
                <a:cubicBezTo>
                  <a:pt x="27" y="70"/>
                  <a:pt x="27" y="70"/>
                  <a:pt x="27" y="70"/>
                </a:cubicBezTo>
                <a:cubicBezTo>
                  <a:pt x="27" y="70"/>
                  <a:pt x="27" y="70"/>
                  <a:pt x="27" y="70"/>
                </a:cubicBezTo>
                <a:cubicBezTo>
                  <a:pt x="27" y="69"/>
                  <a:pt x="28" y="69"/>
                  <a:pt x="27" y="69"/>
                </a:cubicBezTo>
                <a:cubicBezTo>
                  <a:pt x="28" y="69"/>
                  <a:pt x="28" y="69"/>
                  <a:pt x="28" y="69"/>
                </a:cubicBezTo>
                <a:cubicBezTo>
                  <a:pt x="28" y="69"/>
                  <a:pt x="28" y="69"/>
                  <a:pt x="27" y="69"/>
                </a:cubicBezTo>
                <a:cubicBezTo>
                  <a:pt x="27" y="69"/>
                  <a:pt x="28" y="69"/>
                  <a:pt x="28" y="69"/>
                </a:cubicBezTo>
                <a:cubicBezTo>
                  <a:pt x="27" y="69"/>
                  <a:pt x="29" y="68"/>
                  <a:pt x="28" y="68"/>
                </a:cubicBezTo>
                <a:cubicBezTo>
                  <a:pt x="29" y="68"/>
                  <a:pt x="30" y="68"/>
                  <a:pt x="30" y="68"/>
                </a:cubicBezTo>
                <a:cubicBezTo>
                  <a:pt x="30" y="68"/>
                  <a:pt x="30" y="68"/>
                  <a:pt x="30" y="68"/>
                </a:cubicBezTo>
                <a:cubicBezTo>
                  <a:pt x="31" y="68"/>
                  <a:pt x="30" y="68"/>
                  <a:pt x="31" y="68"/>
                </a:cubicBezTo>
                <a:cubicBezTo>
                  <a:pt x="30" y="68"/>
                  <a:pt x="30" y="68"/>
                  <a:pt x="30" y="68"/>
                </a:cubicBezTo>
                <a:cubicBezTo>
                  <a:pt x="31" y="68"/>
                  <a:pt x="31" y="68"/>
                  <a:pt x="31" y="68"/>
                </a:cubicBezTo>
                <a:cubicBezTo>
                  <a:pt x="31" y="68"/>
                  <a:pt x="31" y="68"/>
                  <a:pt x="31" y="68"/>
                </a:cubicBezTo>
                <a:cubicBezTo>
                  <a:pt x="30" y="69"/>
                  <a:pt x="31" y="69"/>
                  <a:pt x="31" y="69"/>
                </a:cubicBezTo>
                <a:cubicBezTo>
                  <a:pt x="31" y="69"/>
                  <a:pt x="31" y="69"/>
                  <a:pt x="31" y="69"/>
                </a:cubicBezTo>
                <a:cubicBezTo>
                  <a:pt x="30" y="69"/>
                  <a:pt x="31" y="69"/>
                  <a:pt x="31" y="69"/>
                </a:cubicBezTo>
                <a:cubicBezTo>
                  <a:pt x="31" y="69"/>
                  <a:pt x="31" y="69"/>
                  <a:pt x="31" y="69"/>
                </a:cubicBezTo>
                <a:cubicBezTo>
                  <a:pt x="31" y="69"/>
                  <a:pt x="31" y="69"/>
                  <a:pt x="31" y="69"/>
                </a:cubicBezTo>
                <a:cubicBezTo>
                  <a:pt x="31" y="69"/>
                  <a:pt x="31" y="69"/>
                  <a:pt x="31" y="69"/>
                </a:cubicBezTo>
                <a:cubicBezTo>
                  <a:pt x="31" y="69"/>
                  <a:pt x="31" y="70"/>
                  <a:pt x="31" y="70"/>
                </a:cubicBezTo>
                <a:cubicBezTo>
                  <a:pt x="31" y="69"/>
                  <a:pt x="31" y="70"/>
                  <a:pt x="31" y="69"/>
                </a:cubicBezTo>
                <a:cubicBezTo>
                  <a:pt x="31" y="70"/>
                  <a:pt x="31" y="69"/>
                  <a:pt x="30" y="70"/>
                </a:cubicBezTo>
                <a:cubicBezTo>
                  <a:pt x="30" y="70"/>
                  <a:pt x="31" y="70"/>
                  <a:pt x="31" y="70"/>
                </a:cubicBezTo>
                <a:cubicBezTo>
                  <a:pt x="31" y="70"/>
                  <a:pt x="31" y="70"/>
                  <a:pt x="31" y="70"/>
                </a:cubicBezTo>
                <a:cubicBezTo>
                  <a:pt x="31" y="70"/>
                  <a:pt x="32" y="70"/>
                  <a:pt x="31" y="70"/>
                </a:cubicBezTo>
                <a:cubicBezTo>
                  <a:pt x="31" y="70"/>
                  <a:pt x="31" y="70"/>
                  <a:pt x="31" y="70"/>
                </a:cubicBezTo>
                <a:cubicBezTo>
                  <a:pt x="32" y="70"/>
                  <a:pt x="32" y="70"/>
                  <a:pt x="32" y="70"/>
                </a:cubicBezTo>
                <a:cubicBezTo>
                  <a:pt x="32" y="70"/>
                  <a:pt x="32" y="70"/>
                  <a:pt x="32" y="70"/>
                </a:cubicBezTo>
                <a:cubicBezTo>
                  <a:pt x="32" y="70"/>
                  <a:pt x="32" y="70"/>
                  <a:pt x="32" y="70"/>
                </a:cubicBezTo>
                <a:cubicBezTo>
                  <a:pt x="32" y="70"/>
                  <a:pt x="32" y="70"/>
                  <a:pt x="31" y="70"/>
                </a:cubicBezTo>
                <a:cubicBezTo>
                  <a:pt x="31" y="70"/>
                  <a:pt x="32" y="70"/>
                  <a:pt x="32" y="70"/>
                </a:cubicBezTo>
                <a:cubicBezTo>
                  <a:pt x="32" y="70"/>
                  <a:pt x="32" y="70"/>
                  <a:pt x="32" y="70"/>
                </a:cubicBezTo>
                <a:cubicBezTo>
                  <a:pt x="32" y="70"/>
                  <a:pt x="32" y="70"/>
                  <a:pt x="32" y="70"/>
                </a:cubicBezTo>
                <a:cubicBezTo>
                  <a:pt x="32" y="70"/>
                  <a:pt x="32" y="70"/>
                  <a:pt x="31" y="70"/>
                </a:cubicBezTo>
                <a:cubicBezTo>
                  <a:pt x="32" y="70"/>
                  <a:pt x="32" y="70"/>
                  <a:pt x="32" y="70"/>
                </a:cubicBezTo>
                <a:cubicBezTo>
                  <a:pt x="32" y="70"/>
                  <a:pt x="32" y="70"/>
                  <a:pt x="31" y="70"/>
                </a:cubicBezTo>
                <a:cubicBezTo>
                  <a:pt x="31" y="71"/>
                  <a:pt x="31" y="71"/>
                  <a:pt x="31" y="71"/>
                </a:cubicBezTo>
                <a:cubicBezTo>
                  <a:pt x="32" y="70"/>
                  <a:pt x="32" y="70"/>
                  <a:pt x="32" y="70"/>
                </a:cubicBezTo>
                <a:cubicBezTo>
                  <a:pt x="32" y="70"/>
                  <a:pt x="32" y="71"/>
                  <a:pt x="32" y="71"/>
                </a:cubicBezTo>
                <a:cubicBezTo>
                  <a:pt x="32" y="71"/>
                  <a:pt x="32" y="71"/>
                  <a:pt x="31" y="72"/>
                </a:cubicBezTo>
                <a:cubicBezTo>
                  <a:pt x="31" y="72"/>
                  <a:pt x="31" y="72"/>
                  <a:pt x="31" y="72"/>
                </a:cubicBezTo>
                <a:cubicBezTo>
                  <a:pt x="31" y="72"/>
                  <a:pt x="31" y="72"/>
                  <a:pt x="31" y="72"/>
                </a:cubicBezTo>
                <a:cubicBezTo>
                  <a:pt x="31" y="72"/>
                  <a:pt x="32" y="72"/>
                  <a:pt x="32" y="71"/>
                </a:cubicBezTo>
                <a:cubicBezTo>
                  <a:pt x="32" y="71"/>
                  <a:pt x="32" y="71"/>
                  <a:pt x="32" y="71"/>
                </a:cubicBezTo>
                <a:cubicBezTo>
                  <a:pt x="34" y="70"/>
                  <a:pt x="32" y="71"/>
                  <a:pt x="33" y="71"/>
                </a:cubicBezTo>
                <a:cubicBezTo>
                  <a:pt x="33" y="71"/>
                  <a:pt x="33" y="71"/>
                  <a:pt x="33" y="71"/>
                </a:cubicBezTo>
                <a:cubicBezTo>
                  <a:pt x="33" y="71"/>
                  <a:pt x="32" y="72"/>
                  <a:pt x="33" y="72"/>
                </a:cubicBezTo>
                <a:cubicBezTo>
                  <a:pt x="32" y="72"/>
                  <a:pt x="32" y="72"/>
                  <a:pt x="32" y="72"/>
                </a:cubicBezTo>
                <a:cubicBezTo>
                  <a:pt x="33" y="72"/>
                  <a:pt x="33" y="72"/>
                  <a:pt x="33" y="72"/>
                </a:cubicBezTo>
                <a:cubicBezTo>
                  <a:pt x="33" y="72"/>
                  <a:pt x="33" y="72"/>
                  <a:pt x="33" y="72"/>
                </a:cubicBezTo>
                <a:cubicBezTo>
                  <a:pt x="33" y="72"/>
                  <a:pt x="33" y="72"/>
                  <a:pt x="33" y="72"/>
                </a:cubicBezTo>
                <a:cubicBezTo>
                  <a:pt x="33" y="72"/>
                  <a:pt x="33" y="72"/>
                  <a:pt x="33" y="72"/>
                </a:cubicBezTo>
                <a:cubicBezTo>
                  <a:pt x="33" y="72"/>
                  <a:pt x="33" y="72"/>
                  <a:pt x="33" y="72"/>
                </a:cubicBezTo>
                <a:cubicBezTo>
                  <a:pt x="32" y="73"/>
                  <a:pt x="34" y="71"/>
                  <a:pt x="33" y="73"/>
                </a:cubicBezTo>
                <a:cubicBezTo>
                  <a:pt x="33" y="72"/>
                  <a:pt x="33" y="72"/>
                  <a:pt x="34" y="72"/>
                </a:cubicBezTo>
                <a:cubicBezTo>
                  <a:pt x="33" y="72"/>
                  <a:pt x="33" y="72"/>
                  <a:pt x="33" y="72"/>
                </a:cubicBezTo>
                <a:cubicBezTo>
                  <a:pt x="34" y="72"/>
                  <a:pt x="33" y="73"/>
                  <a:pt x="33" y="73"/>
                </a:cubicBezTo>
                <a:cubicBezTo>
                  <a:pt x="34" y="72"/>
                  <a:pt x="34" y="72"/>
                  <a:pt x="34" y="72"/>
                </a:cubicBezTo>
                <a:cubicBezTo>
                  <a:pt x="34" y="73"/>
                  <a:pt x="35" y="72"/>
                  <a:pt x="34" y="72"/>
                </a:cubicBezTo>
                <a:cubicBezTo>
                  <a:pt x="34" y="72"/>
                  <a:pt x="34" y="72"/>
                  <a:pt x="34" y="73"/>
                </a:cubicBezTo>
                <a:cubicBezTo>
                  <a:pt x="34" y="73"/>
                  <a:pt x="35" y="72"/>
                  <a:pt x="34" y="72"/>
                </a:cubicBezTo>
                <a:cubicBezTo>
                  <a:pt x="34" y="72"/>
                  <a:pt x="34" y="72"/>
                  <a:pt x="34" y="72"/>
                </a:cubicBezTo>
                <a:cubicBezTo>
                  <a:pt x="34" y="72"/>
                  <a:pt x="33" y="74"/>
                  <a:pt x="33" y="73"/>
                </a:cubicBezTo>
                <a:cubicBezTo>
                  <a:pt x="33" y="73"/>
                  <a:pt x="33" y="73"/>
                  <a:pt x="33" y="73"/>
                </a:cubicBezTo>
                <a:cubicBezTo>
                  <a:pt x="34" y="73"/>
                  <a:pt x="33" y="74"/>
                  <a:pt x="33" y="74"/>
                </a:cubicBezTo>
                <a:cubicBezTo>
                  <a:pt x="34" y="73"/>
                  <a:pt x="34" y="73"/>
                  <a:pt x="34" y="73"/>
                </a:cubicBezTo>
                <a:cubicBezTo>
                  <a:pt x="33" y="74"/>
                  <a:pt x="34" y="73"/>
                  <a:pt x="34" y="74"/>
                </a:cubicBezTo>
                <a:cubicBezTo>
                  <a:pt x="34" y="74"/>
                  <a:pt x="34" y="74"/>
                  <a:pt x="34" y="74"/>
                </a:cubicBezTo>
                <a:cubicBezTo>
                  <a:pt x="34" y="74"/>
                  <a:pt x="33" y="74"/>
                  <a:pt x="34" y="74"/>
                </a:cubicBezTo>
                <a:cubicBezTo>
                  <a:pt x="34" y="73"/>
                  <a:pt x="34" y="73"/>
                  <a:pt x="34" y="73"/>
                </a:cubicBezTo>
                <a:cubicBezTo>
                  <a:pt x="34" y="73"/>
                  <a:pt x="34" y="74"/>
                  <a:pt x="34" y="74"/>
                </a:cubicBezTo>
                <a:cubicBezTo>
                  <a:pt x="34" y="74"/>
                  <a:pt x="34" y="73"/>
                  <a:pt x="34" y="74"/>
                </a:cubicBezTo>
                <a:cubicBezTo>
                  <a:pt x="35" y="73"/>
                  <a:pt x="34" y="74"/>
                  <a:pt x="34" y="74"/>
                </a:cubicBezTo>
                <a:cubicBezTo>
                  <a:pt x="34" y="74"/>
                  <a:pt x="34" y="74"/>
                  <a:pt x="34" y="74"/>
                </a:cubicBezTo>
                <a:cubicBezTo>
                  <a:pt x="34" y="74"/>
                  <a:pt x="34" y="74"/>
                  <a:pt x="34" y="74"/>
                </a:cubicBezTo>
                <a:cubicBezTo>
                  <a:pt x="35" y="73"/>
                  <a:pt x="35" y="73"/>
                  <a:pt x="35" y="73"/>
                </a:cubicBezTo>
                <a:cubicBezTo>
                  <a:pt x="35" y="73"/>
                  <a:pt x="35" y="73"/>
                  <a:pt x="35" y="73"/>
                </a:cubicBezTo>
                <a:cubicBezTo>
                  <a:pt x="35" y="73"/>
                  <a:pt x="35" y="73"/>
                  <a:pt x="35" y="73"/>
                </a:cubicBezTo>
                <a:cubicBezTo>
                  <a:pt x="35" y="73"/>
                  <a:pt x="35" y="73"/>
                  <a:pt x="35" y="73"/>
                </a:cubicBezTo>
                <a:cubicBezTo>
                  <a:pt x="35" y="73"/>
                  <a:pt x="35" y="73"/>
                  <a:pt x="35" y="73"/>
                </a:cubicBezTo>
                <a:cubicBezTo>
                  <a:pt x="35" y="73"/>
                  <a:pt x="35" y="74"/>
                  <a:pt x="35" y="74"/>
                </a:cubicBezTo>
                <a:cubicBezTo>
                  <a:pt x="35" y="73"/>
                  <a:pt x="34" y="74"/>
                  <a:pt x="35" y="74"/>
                </a:cubicBezTo>
                <a:cubicBezTo>
                  <a:pt x="35" y="74"/>
                  <a:pt x="35" y="74"/>
                  <a:pt x="35" y="75"/>
                </a:cubicBezTo>
                <a:cubicBezTo>
                  <a:pt x="35" y="75"/>
                  <a:pt x="35" y="74"/>
                  <a:pt x="35" y="74"/>
                </a:cubicBezTo>
                <a:cubicBezTo>
                  <a:pt x="35" y="75"/>
                  <a:pt x="35" y="75"/>
                  <a:pt x="35" y="75"/>
                </a:cubicBezTo>
                <a:cubicBezTo>
                  <a:pt x="35" y="74"/>
                  <a:pt x="35" y="75"/>
                  <a:pt x="36" y="74"/>
                </a:cubicBezTo>
                <a:cubicBezTo>
                  <a:pt x="35" y="74"/>
                  <a:pt x="35" y="75"/>
                  <a:pt x="35" y="75"/>
                </a:cubicBezTo>
                <a:cubicBezTo>
                  <a:pt x="36" y="74"/>
                  <a:pt x="36" y="74"/>
                  <a:pt x="36" y="74"/>
                </a:cubicBezTo>
                <a:cubicBezTo>
                  <a:pt x="35" y="75"/>
                  <a:pt x="35" y="75"/>
                  <a:pt x="35" y="75"/>
                </a:cubicBezTo>
                <a:cubicBezTo>
                  <a:pt x="35" y="75"/>
                  <a:pt x="35" y="75"/>
                  <a:pt x="35" y="75"/>
                </a:cubicBezTo>
                <a:cubicBezTo>
                  <a:pt x="35" y="75"/>
                  <a:pt x="35" y="75"/>
                  <a:pt x="35" y="75"/>
                </a:cubicBezTo>
                <a:cubicBezTo>
                  <a:pt x="36" y="74"/>
                  <a:pt x="36" y="75"/>
                  <a:pt x="36" y="74"/>
                </a:cubicBezTo>
                <a:cubicBezTo>
                  <a:pt x="36" y="75"/>
                  <a:pt x="36" y="74"/>
                  <a:pt x="36" y="75"/>
                </a:cubicBezTo>
                <a:cubicBezTo>
                  <a:pt x="36" y="75"/>
                  <a:pt x="36" y="75"/>
                  <a:pt x="36" y="75"/>
                </a:cubicBezTo>
                <a:cubicBezTo>
                  <a:pt x="36" y="74"/>
                  <a:pt x="37" y="74"/>
                  <a:pt x="36" y="74"/>
                </a:cubicBezTo>
                <a:cubicBezTo>
                  <a:pt x="36" y="74"/>
                  <a:pt x="36" y="74"/>
                  <a:pt x="36" y="74"/>
                </a:cubicBezTo>
                <a:cubicBezTo>
                  <a:pt x="36" y="75"/>
                  <a:pt x="36" y="75"/>
                  <a:pt x="36" y="75"/>
                </a:cubicBezTo>
                <a:cubicBezTo>
                  <a:pt x="36" y="74"/>
                  <a:pt x="36" y="74"/>
                  <a:pt x="36" y="74"/>
                </a:cubicBezTo>
                <a:cubicBezTo>
                  <a:pt x="36" y="74"/>
                  <a:pt x="36" y="74"/>
                  <a:pt x="36" y="74"/>
                </a:cubicBezTo>
                <a:cubicBezTo>
                  <a:pt x="36" y="74"/>
                  <a:pt x="36" y="74"/>
                  <a:pt x="36" y="74"/>
                </a:cubicBezTo>
                <a:cubicBezTo>
                  <a:pt x="36" y="74"/>
                  <a:pt x="36" y="74"/>
                  <a:pt x="36" y="74"/>
                </a:cubicBezTo>
                <a:cubicBezTo>
                  <a:pt x="36" y="74"/>
                  <a:pt x="36" y="74"/>
                  <a:pt x="36" y="74"/>
                </a:cubicBezTo>
                <a:cubicBezTo>
                  <a:pt x="36" y="75"/>
                  <a:pt x="36" y="75"/>
                  <a:pt x="36" y="75"/>
                </a:cubicBezTo>
                <a:cubicBezTo>
                  <a:pt x="36" y="75"/>
                  <a:pt x="37" y="74"/>
                  <a:pt x="37" y="75"/>
                </a:cubicBezTo>
                <a:cubicBezTo>
                  <a:pt x="37" y="75"/>
                  <a:pt x="37" y="75"/>
                  <a:pt x="37" y="75"/>
                </a:cubicBezTo>
                <a:cubicBezTo>
                  <a:pt x="37" y="75"/>
                  <a:pt x="36" y="75"/>
                  <a:pt x="37" y="75"/>
                </a:cubicBezTo>
                <a:cubicBezTo>
                  <a:pt x="37" y="75"/>
                  <a:pt x="37" y="75"/>
                  <a:pt x="37" y="75"/>
                </a:cubicBezTo>
                <a:cubicBezTo>
                  <a:pt x="37" y="75"/>
                  <a:pt x="37" y="75"/>
                  <a:pt x="37" y="75"/>
                </a:cubicBezTo>
                <a:cubicBezTo>
                  <a:pt x="38" y="74"/>
                  <a:pt x="38" y="74"/>
                  <a:pt x="38" y="74"/>
                </a:cubicBezTo>
                <a:cubicBezTo>
                  <a:pt x="38" y="74"/>
                  <a:pt x="38" y="74"/>
                  <a:pt x="38" y="75"/>
                </a:cubicBezTo>
                <a:cubicBezTo>
                  <a:pt x="38" y="75"/>
                  <a:pt x="38" y="75"/>
                  <a:pt x="38" y="75"/>
                </a:cubicBezTo>
                <a:cubicBezTo>
                  <a:pt x="37" y="75"/>
                  <a:pt x="37" y="75"/>
                  <a:pt x="37" y="75"/>
                </a:cubicBezTo>
                <a:cubicBezTo>
                  <a:pt x="37" y="75"/>
                  <a:pt x="38" y="75"/>
                  <a:pt x="38" y="75"/>
                </a:cubicBezTo>
                <a:cubicBezTo>
                  <a:pt x="37" y="76"/>
                  <a:pt x="38" y="75"/>
                  <a:pt x="38" y="76"/>
                </a:cubicBezTo>
                <a:cubicBezTo>
                  <a:pt x="38" y="76"/>
                  <a:pt x="38" y="76"/>
                  <a:pt x="38" y="76"/>
                </a:cubicBezTo>
                <a:cubicBezTo>
                  <a:pt x="38" y="75"/>
                  <a:pt x="38" y="75"/>
                  <a:pt x="38" y="75"/>
                </a:cubicBezTo>
                <a:cubicBezTo>
                  <a:pt x="38" y="76"/>
                  <a:pt x="38" y="75"/>
                  <a:pt x="38" y="75"/>
                </a:cubicBezTo>
                <a:cubicBezTo>
                  <a:pt x="38" y="75"/>
                  <a:pt x="38" y="75"/>
                  <a:pt x="38" y="76"/>
                </a:cubicBezTo>
                <a:cubicBezTo>
                  <a:pt x="38" y="76"/>
                  <a:pt x="38" y="76"/>
                  <a:pt x="38" y="76"/>
                </a:cubicBezTo>
                <a:cubicBezTo>
                  <a:pt x="38" y="76"/>
                  <a:pt x="38" y="76"/>
                  <a:pt x="38" y="76"/>
                </a:cubicBezTo>
                <a:cubicBezTo>
                  <a:pt x="38" y="76"/>
                  <a:pt x="38" y="76"/>
                  <a:pt x="38" y="76"/>
                </a:cubicBezTo>
                <a:cubicBezTo>
                  <a:pt x="38" y="76"/>
                  <a:pt x="38" y="76"/>
                  <a:pt x="38" y="77"/>
                </a:cubicBezTo>
                <a:cubicBezTo>
                  <a:pt x="38" y="76"/>
                  <a:pt x="38" y="76"/>
                  <a:pt x="38" y="76"/>
                </a:cubicBezTo>
                <a:cubicBezTo>
                  <a:pt x="38" y="76"/>
                  <a:pt x="38" y="76"/>
                  <a:pt x="38" y="76"/>
                </a:cubicBezTo>
                <a:cubicBezTo>
                  <a:pt x="38" y="76"/>
                  <a:pt x="38" y="76"/>
                  <a:pt x="38" y="76"/>
                </a:cubicBezTo>
                <a:cubicBezTo>
                  <a:pt x="38" y="76"/>
                  <a:pt x="38" y="76"/>
                  <a:pt x="38" y="76"/>
                </a:cubicBezTo>
                <a:cubicBezTo>
                  <a:pt x="38" y="76"/>
                  <a:pt x="38" y="76"/>
                  <a:pt x="38" y="76"/>
                </a:cubicBezTo>
                <a:cubicBezTo>
                  <a:pt x="38" y="76"/>
                  <a:pt x="38" y="76"/>
                  <a:pt x="38" y="76"/>
                </a:cubicBezTo>
                <a:cubicBezTo>
                  <a:pt x="38" y="76"/>
                  <a:pt x="38" y="76"/>
                  <a:pt x="39" y="76"/>
                </a:cubicBezTo>
                <a:cubicBezTo>
                  <a:pt x="38" y="76"/>
                  <a:pt x="39" y="76"/>
                  <a:pt x="38" y="76"/>
                </a:cubicBezTo>
                <a:cubicBezTo>
                  <a:pt x="39" y="76"/>
                  <a:pt x="38" y="76"/>
                  <a:pt x="39" y="76"/>
                </a:cubicBezTo>
                <a:cubicBezTo>
                  <a:pt x="38" y="76"/>
                  <a:pt x="39" y="76"/>
                  <a:pt x="38" y="76"/>
                </a:cubicBezTo>
                <a:cubicBezTo>
                  <a:pt x="38" y="76"/>
                  <a:pt x="38" y="77"/>
                  <a:pt x="38" y="77"/>
                </a:cubicBezTo>
                <a:cubicBezTo>
                  <a:pt x="37" y="77"/>
                  <a:pt x="37" y="77"/>
                  <a:pt x="37" y="77"/>
                </a:cubicBezTo>
                <a:cubicBezTo>
                  <a:pt x="37" y="78"/>
                  <a:pt x="38" y="77"/>
                  <a:pt x="37" y="77"/>
                </a:cubicBezTo>
                <a:cubicBezTo>
                  <a:pt x="38" y="77"/>
                  <a:pt x="37" y="77"/>
                  <a:pt x="37" y="77"/>
                </a:cubicBezTo>
                <a:cubicBezTo>
                  <a:pt x="38" y="77"/>
                  <a:pt x="38" y="77"/>
                  <a:pt x="38" y="77"/>
                </a:cubicBezTo>
                <a:cubicBezTo>
                  <a:pt x="38" y="76"/>
                  <a:pt x="37" y="77"/>
                  <a:pt x="37" y="77"/>
                </a:cubicBezTo>
                <a:cubicBezTo>
                  <a:pt x="37" y="77"/>
                  <a:pt x="37" y="77"/>
                  <a:pt x="37" y="78"/>
                </a:cubicBezTo>
                <a:cubicBezTo>
                  <a:pt x="37" y="78"/>
                  <a:pt x="37" y="78"/>
                  <a:pt x="37" y="78"/>
                </a:cubicBezTo>
                <a:cubicBezTo>
                  <a:pt x="37" y="78"/>
                  <a:pt x="36" y="78"/>
                  <a:pt x="36" y="78"/>
                </a:cubicBezTo>
                <a:cubicBezTo>
                  <a:pt x="37" y="78"/>
                  <a:pt x="36" y="78"/>
                  <a:pt x="36" y="77"/>
                </a:cubicBezTo>
                <a:cubicBezTo>
                  <a:pt x="36" y="77"/>
                  <a:pt x="36" y="77"/>
                  <a:pt x="37" y="77"/>
                </a:cubicBezTo>
                <a:cubicBezTo>
                  <a:pt x="37" y="77"/>
                  <a:pt x="37" y="77"/>
                  <a:pt x="37" y="77"/>
                </a:cubicBezTo>
                <a:cubicBezTo>
                  <a:pt x="37" y="77"/>
                  <a:pt x="36" y="77"/>
                  <a:pt x="37" y="77"/>
                </a:cubicBezTo>
                <a:cubicBezTo>
                  <a:pt x="37" y="77"/>
                  <a:pt x="37" y="77"/>
                  <a:pt x="38" y="76"/>
                </a:cubicBezTo>
                <a:cubicBezTo>
                  <a:pt x="38" y="76"/>
                  <a:pt x="37" y="77"/>
                  <a:pt x="37" y="77"/>
                </a:cubicBezTo>
                <a:cubicBezTo>
                  <a:pt x="37" y="77"/>
                  <a:pt x="37" y="76"/>
                  <a:pt x="37" y="76"/>
                </a:cubicBezTo>
                <a:cubicBezTo>
                  <a:pt x="37" y="77"/>
                  <a:pt x="36" y="77"/>
                  <a:pt x="35" y="78"/>
                </a:cubicBezTo>
                <a:cubicBezTo>
                  <a:pt x="36" y="78"/>
                  <a:pt x="36" y="77"/>
                  <a:pt x="36" y="78"/>
                </a:cubicBezTo>
                <a:cubicBezTo>
                  <a:pt x="35" y="78"/>
                  <a:pt x="35" y="78"/>
                  <a:pt x="35" y="78"/>
                </a:cubicBezTo>
                <a:cubicBezTo>
                  <a:pt x="35" y="78"/>
                  <a:pt x="35" y="78"/>
                  <a:pt x="36" y="78"/>
                </a:cubicBezTo>
                <a:cubicBezTo>
                  <a:pt x="36" y="78"/>
                  <a:pt x="35" y="78"/>
                  <a:pt x="35" y="78"/>
                </a:cubicBezTo>
                <a:cubicBezTo>
                  <a:pt x="35" y="78"/>
                  <a:pt x="36" y="78"/>
                  <a:pt x="36" y="77"/>
                </a:cubicBezTo>
                <a:cubicBezTo>
                  <a:pt x="36" y="77"/>
                  <a:pt x="36" y="77"/>
                  <a:pt x="36" y="77"/>
                </a:cubicBezTo>
                <a:cubicBezTo>
                  <a:pt x="36" y="77"/>
                  <a:pt x="36" y="77"/>
                  <a:pt x="36" y="77"/>
                </a:cubicBezTo>
                <a:cubicBezTo>
                  <a:pt x="36" y="77"/>
                  <a:pt x="35" y="77"/>
                  <a:pt x="35" y="78"/>
                </a:cubicBezTo>
                <a:cubicBezTo>
                  <a:pt x="35" y="78"/>
                  <a:pt x="35" y="78"/>
                  <a:pt x="35" y="78"/>
                </a:cubicBezTo>
                <a:cubicBezTo>
                  <a:pt x="34" y="78"/>
                  <a:pt x="35" y="78"/>
                  <a:pt x="34" y="78"/>
                </a:cubicBezTo>
                <a:cubicBezTo>
                  <a:pt x="34" y="78"/>
                  <a:pt x="35" y="78"/>
                  <a:pt x="35" y="78"/>
                </a:cubicBezTo>
                <a:cubicBezTo>
                  <a:pt x="35" y="78"/>
                  <a:pt x="34" y="78"/>
                  <a:pt x="34" y="78"/>
                </a:cubicBezTo>
                <a:cubicBezTo>
                  <a:pt x="35" y="78"/>
                  <a:pt x="35" y="77"/>
                  <a:pt x="36" y="77"/>
                </a:cubicBezTo>
                <a:cubicBezTo>
                  <a:pt x="36" y="76"/>
                  <a:pt x="36" y="76"/>
                  <a:pt x="36" y="76"/>
                </a:cubicBezTo>
                <a:cubicBezTo>
                  <a:pt x="36" y="76"/>
                  <a:pt x="34" y="78"/>
                  <a:pt x="34" y="78"/>
                </a:cubicBezTo>
                <a:cubicBezTo>
                  <a:pt x="34" y="79"/>
                  <a:pt x="34" y="78"/>
                  <a:pt x="34" y="78"/>
                </a:cubicBezTo>
                <a:cubicBezTo>
                  <a:pt x="34" y="77"/>
                  <a:pt x="34" y="78"/>
                  <a:pt x="34" y="78"/>
                </a:cubicBezTo>
                <a:cubicBezTo>
                  <a:pt x="34" y="78"/>
                  <a:pt x="34" y="78"/>
                  <a:pt x="34" y="78"/>
                </a:cubicBezTo>
                <a:cubicBezTo>
                  <a:pt x="34" y="78"/>
                  <a:pt x="34" y="78"/>
                  <a:pt x="34" y="78"/>
                </a:cubicBezTo>
                <a:cubicBezTo>
                  <a:pt x="34" y="78"/>
                  <a:pt x="35" y="77"/>
                  <a:pt x="35" y="77"/>
                </a:cubicBezTo>
                <a:cubicBezTo>
                  <a:pt x="35" y="77"/>
                  <a:pt x="34" y="78"/>
                  <a:pt x="33" y="78"/>
                </a:cubicBezTo>
                <a:cubicBezTo>
                  <a:pt x="34" y="78"/>
                  <a:pt x="34" y="78"/>
                  <a:pt x="34" y="78"/>
                </a:cubicBezTo>
                <a:cubicBezTo>
                  <a:pt x="34" y="78"/>
                  <a:pt x="33" y="78"/>
                  <a:pt x="33" y="79"/>
                </a:cubicBezTo>
                <a:cubicBezTo>
                  <a:pt x="33" y="78"/>
                  <a:pt x="33" y="78"/>
                  <a:pt x="33" y="78"/>
                </a:cubicBezTo>
                <a:cubicBezTo>
                  <a:pt x="33" y="78"/>
                  <a:pt x="33" y="78"/>
                  <a:pt x="33" y="78"/>
                </a:cubicBezTo>
                <a:cubicBezTo>
                  <a:pt x="33" y="78"/>
                  <a:pt x="33" y="78"/>
                  <a:pt x="34" y="78"/>
                </a:cubicBezTo>
                <a:cubicBezTo>
                  <a:pt x="34" y="77"/>
                  <a:pt x="35" y="76"/>
                  <a:pt x="36" y="75"/>
                </a:cubicBezTo>
                <a:cubicBezTo>
                  <a:pt x="36" y="76"/>
                  <a:pt x="36" y="76"/>
                  <a:pt x="36" y="76"/>
                </a:cubicBezTo>
                <a:cubicBezTo>
                  <a:pt x="36" y="75"/>
                  <a:pt x="36" y="75"/>
                  <a:pt x="36" y="75"/>
                </a:cubicBezTo>
                <a:cubicBezTo>
                  <a:pt x="36" y="76"/>
                  <a:pt x="34" y="77"/>
                  <a:pt x="34" y="77"/>
                </a:cubicBezTo>
                <a:cubicBezTo>
                  <a:pt x="34" y="77"/>
                  <a:pt x="35" y="76"/>
                  <a:pt x="35" y="76"/>
                </a:cubicBezTo>
                <a:cubicBezTo>
                  <a:pt x="35" y="76"/>
                  <a:pt x="33" y="77"/>
                  <a:pt x="33" y="77"/>
                </a:cubicBezTo>
                <a:cubicBezTo>
                  <a:pt x="33" y="77"/>
                  <a:pt x="33" y="77"/>
                  <a:pt x="33" y="77"/>
                </a:cubicBezTo>
                <a:cubicBezTo>
                  <a:pt x="33" y="78"/>
                  <a:pt x="33" y="77"/>
                  <a:pt x="33" y="77"/>
                </a:cubicBezTo>
                <a:cubicBezTo>
                  <a:pt x="33" y="77"/>
                  <a:pt x="34" y="77"/>
                  <a:pt x="34" y="77"/>
                </a:cubicBezTo>
                <a:cubicBezTo>
                  <a:pt x="33" y="77"/>
                  <a:pt x="33" y="77"/>
                  <a:pt x="33" y="77"/>
                </a:cubicBezTo>
                <a:cubicBezTo>
                  <a:pt x="33" y="77"/>
                  <a:pt x="34" y="76"/>
                  <a:pt x="34" y="76"/>
                </a:cubicBezTo>
                <a:cubicBezTo>
                  <a:pt x="34" y="76"/>
                  <a:pt x="33" y="77"/>
                  <a:pt x="33" y="77"/>
                </a:cubicBezTo>
                <a:cubicBezTo>
                  <a:pt x="34" y="77"/>
                  <a:pt x="33" y="77"/>
                  <a:pt x="34" y="76"/>
                </a:cubicBezTo>
                <a:cubicBezTo>
                  <a:pt x="34" y="76"/>
                  <a:pt x="33" y="77"/>
                  <a:pt x="33" y="77"/>
                </a:cubicBezTo>
                <a:cubicBezTo>
                  <a:pt x="33" y="77"/>
                  <a:pt x="33" y="77"/>
                  <a:pt x="33" y="77"/>
                </a:cubicBezTo>
                <a:cubicBezTo>
                  <a:pt x="33" y="77"/>
                  <a:pt x="34" y="76"/>
                  <a:pt x="35" y="75"/>
                </a:cubicBezTo>
                <a:cubicBezTo>
                  <a:pt x="33" y="77"/>
                  <a:pt x="33" y="77"/>
                  <a:pt x="33" y="77"/>
                </a:cubicBezTo>
                <a:cubicBezTo>
                  <a:pt x="33" y="77"/>
                  <a:pt x="34" y="76"/>
                  <a:pt x="34" y="76"/>
                </a:cubicBezTo>
                <a:cubicBezTo>
                  <a:pt x="33" y="77"/>
                  <a:pt x="33" y="77"/>
                  <a:pt x="33" y="76"/>
                </a:cubicBezTo>
                <a:cubicBezTo>
                  <a:pt x="33" y="76"/>
                  <a:pt x="33" y="76"/>
                  <a:pt x="33" y="76"/>
                </a:cubicBezTo>
                <a:cubicBezTo>
                  <a:pt x="33" y="76"/>
                  <a:pt x="33" y="76"/>
                  <a:pt x="33" y="76"/>
                </a:cubicBezTo>
                <a:cubicBezTo>
                  <a:pt x="33" y="76"/>
                  <a:pt x="33" y="76"/>
                  <a:pt x="33" y="76"/>
                </a:cubicBezTo>
                <a:cubicBezTo>
                  <a:pt x="33" y="76"/>
                  <a:pt x="32" y="77"/>
                  <a:pt x="33" y="76"/>
                </a:cubicBezTo>
                <a:cubicBezTo>
                  <a:pt x="33" y="77"/>
                  <a:pt x="33" y="76"/>
                  <a:pt x="33" y="76"/>
                </a:cubicBezTo>
                <a:cubicBezTo>
                  <a:pt x="33" y="76"/>
                  <a:pt x="33" y="76"/>
                  <a:pt x="32" y="77"/>
                </a:cubicBezTo>
                <a:cubicBezTo>
                  <a:pt x="32" y="76"/>
                  <a:pt x="32" y="77"/>
                  <a:pt x="33" y="76"/>
                </a:cubicBezTo>
                <a:cubicBezTo>
                  <a:pt x="32" y="77"/>
                  <a:pt x="32" y="77"/>
                  <a:pt x="32" y="77"/>
                </a:cubicBezTo>
                <a:cubicBezTo>
                  <a:pt x="32" y="76"/>
                  <a:pt x="32" y="76"/>
                  <a:pt x="32" y="76"/>
                </a:cubicBezTo>
                <a:cubicBezTo>
                  <a:pt x="32" y="76"/>
                  <a:pt x="33" y="76"/>
                  <a:pt x="33" y="76"/>
                </a:cubicBezTo>
                <a:cubicBezTo>
                  <a:pt x="33" y="76"/>
                  <a:pt x="33" y="75"/>
                  <a:pt x="34" y="75"/>
                </a:cubicBezTo>
                <a:cubicBezTo>
                  <a:pt x="33" y="75"/>
                  <a:pt x="33" y="76"/>
                  <a:pt x="32" y="76"/>
                </a:cubicBezTo>
                <a:cubicBezTo>
                  <a:pt x="32" y="76"/>
                  <a:pt x="32" y="76"/>
                  <a:pt x="32" y="76"/>
                </a:cubicBezTo>
                <a:cubicBezTo>
                  <a:pt x="32" y="76"/>
                  <a:pt x="32" y="76"/>
                  <a:pt x="32" y="76"/>
                </a:cubicBezTo>
                <a:cubicBezTo>
                  <a:pt x="32" y="76"/>
                  <a:pt x="32" y="76"/>
                  <a:pt x="32" y="76"/>
                </a:cubicBezTo>
                <a:cubicBezTo>
                  <a:pt x="32" y="76"/>
                  <a:pt x="32" y="76"/>
                  <a:pt x="32" y="76"/>
                </a:cubicBezTo>
                <a:cubicBezTo>
                  <a:pt x="32" y="76"/>
                  <a:pt x="32" y="76"/>
                  <a:pt x="32" y="76"/>
                </a:cubicBezTo>
                <a:cubicBezTo>
                  <a:pt x="32" y="76"/>
                  <a:pt x="32" y="76"/>
                  <a:pt x="32" y="76"/>
                </a:cubicBezTo>
                <a:cubicBezTo>
                  <a:pt x="33" y="75"/>
                  <a:pt x="33" y="75"/>
                  <a:pt x="33" y="75"/>
                </a:cubicBezTo>
                <a:cubicBezTo>
                  <a:pt x="33" y="75"/>
                  <a:pt x="33" y="75"/>
                  <a:pt x="33" y="75"/>
                </a:cubicBezTo>
                <a:cubicBezTo>
                  <a:pt x="33" y="75"/>
                  <a:pt x="33" y="75"/>
                  <a:pt x="34" y="75"/>
                </a:cubicBezTo>
                <a:cubicBezTo>
                  <a:pt x="34" y="75"/>
                  <a:pt x="34" y="75"/>
                  <a:pt x="34" y="75"/>
                </a:cubicBezTo>
                <a:cubicBezTo>
                  <a:pt x="34" y="74"/>
                  <a:pt x="34" y="74"/>
                  <a:pt x="34" y="74"/>
                </a:cubicBezTo>
                <a:cubicBezTo>
                  <a:pt x="34" y="74"/>
                  <a:pt x="34" y="74"/>
                  <a:pt x="34" y="74"/>
                </a:cubicBezTo>
                <a:cubicBezTo>
                  <a:pt x="34" y="74"/>
                  <a:pt x="33" y="75"/>
                  <a:pt x="33" y="75"/>
                </a:cubicBezTo>
                <a:cubicBezTo>
                  <a:pt x="33" y="75"/>
                  <a:pt x="32" y="75"/>
                  <a:pt x="32" y="76"/>
                </a:cubicBezTo>
                <a:cubicBezTo>
                  <a:pt x="32" y="75"/>
                  <a:pt x="32" y="75"/>
                  <a:pt x="32" y="75"/>
                </a:cubicBezTo>
                <a:cubicBezTo>
                  <a:pt x="32" y="76"/>
                  <a:pt x="32" y="76"/>
                  <a:pt x="32" y="76"/>
                </a:cubicBezTo>
                <a:cubicBezTo>
                  <a:pt x="32" y="76"/>
                  <a:pt x="32" y="76"/>
                  <a:pt x="32" y="76"/>
                </a:cubicBezTo>
                <a:cubicBezTo>
                  <a:pt x="31" y="76"/>
                  <a:pt x="32" y="75"/>
                  <a:pt x="32" y="75"/>
                </a:cubicBezTo>
                <a:cubicBezTo>
                  <a:pt x="32" y="75"/>
                  <a:pt x="32" y="76"/>
                  <a:pt x="31" y="76"/>
                </a:cubicBezTo>
                <a:cubicBezTo>
                  <a:pt x="31" y="76"/>
                  <a:pt x="32" y="76"/>
                  <a:pt x="32" y="76"/>
                </a:cubicBezTo>
                <a:cubicBezTo>
                  <a:pt x="31" y="76"/>
                  <a:pt x="31" y="76"/>
                  <a:pt x="31" y="76"/>
                </a:cubicBezTo>
                <a:cubicBezTo>
                  <a:pt x="31" y="76"/>
                  <a:pt x="31" y="76"/>
                  <a:pt x="32" y="76"/>
                </a:cubicBezTo>
                <a:cubicBezTo>
                  <a:pt x="31" y="76"/>
                  <a:pt x="31" y="76"/>
                  <a:pt x="31" y="76"/>
                </a:cubicBezTo>
                <a:cubicBezTo>
                  <a:pt x="31" y="76"/>
                  <a:pt x="30" y="76"/>
                  <a:pt x="30" y="76"/>
                </a:cubicBezTo>
                <a:cubicBezTo>
                  <a:pt x="31" y="76"/>
                  <a:pt x="31" y="76"/>
                  <a:pt x="31" y="76"/>
                </a:cubicBezTo>
                <a:cubicBezTo>
                  <a:pt x="31" y="76"/>
                  <a:pt x="31" y="76"/>
                  <a:pt x="30" y="76"/>
                </a:cubicBezTo>
                <a:cubicBezTo>
                  <a:pt x="31" y="76"/>
                  <a:pt x="31" y="76"/>
                  <a:pt x="31" y="76"/>
                </a:cubicBezTo>
                <a:cubicBezTo>
                  <a:pt x="31" y="76"/>
                  <a:pt x="31" y="76"/>
                  <a:pt x="31" y="75"/>
                </a:cubicBezTo>
                <a:cubicBezTo>
                  <a:pt x="31" y="75"/>
                  <a:pt x="31" y="75"/>
                  <a:pt x="31" y="75"/>
                </a:cubicBezTo>
                <a:cubicBezTo>
                  <a:pt x="31" y="76"/>
                  <a:pt x="30" y="76"/>
                  <a:pt x="30" y="76"/>
                </a:cubicBezTo>
                <a:cubicBezTo>
                  <a:pt x="30" y="76"/>
                  <a:pt x="30" y="76"/>
                  <a:pt x="30" y="76"/>
                </a:cubicBezTo>
                <a:cubicBezTo>
                  <a:pt x="31" y="76"/>
                  <a:pt x="31" y="76"/>
                  <a:pt x="31" y="76"/>
                </a:cubicBezTo>
                <a:cubicBezTo>
                  <a:pt x="31" y="75"/>
                  <a:pt x="30" y="76"/>
                  <a:pt x="31" y="75"/>
                </a:cubicBezTo>
                <a:cubicBezTo>
                  <a:pt x="31" y="75"/>
                  <a:pt x="31" y="75"/>
                  <a:pt x="31" y="75"/>
                </a:cubicBezTo>
                <a:cubicBezTo>
                  <a:pt x="31" y="75"/>
                  <a:pt x="31" y="75"/>
                  <a:pt x="31" y="75"/>
                </a:cubicBezTo>
                <a:cubicBezTo>
                  <a:pt x="31" y="75"/>
                  <a:pt x="31" y="75"/>
                  <a:pt x="31" y="75"/>
                </a:cubicBezTo>
                <a:cubicBezTo>
                  <a:pt x="31" y="75"/>
                  <a:pt x="31" y="75"/>
                  <a:pt x="31" y="75"/>
                </a:cubicBezTo>
                <a:cubicBezTo>
                  <a:pt x="31" y="75"/>
                  <a:pt x="31" y="75"/>
                  <a:pt x="31" y="75"/>
                </a:cubicBezTo>
                <a:cubicBezTo>
                  <a:pt x="31" y="75"/>
                  <a:pt x="31" y="75"/>
                  <a:pt x="31" y="75"/>
                </a:cubicBezTo>
                <a:cubicBezTo>
                  <a:pt x="31" y="75"/>
                  <a:pt x="31" y="75"/>
                  <a:pt x="31" y="75"/>
                </a:cubicBezTo>
                <a:cubicBezTo>
                  <a:pt x="30" y="75"/>
                  <a:pt x="30" y="75"/>
                  <a:pt x="30" y="75"/>
                </a:cubicBezTo>
                <a:cubicBezTo>
                  <a:pt x="31" y="75"/>
                  <a:pt x="31" y="75"/>
                  <a:pt x="31" y="75"/>
                </a:cubicBezTo>
                <a:cubicBezTo>
                  <a:pt x="31" y="75"/>
                  <a:pt x="30" y="76"/>
                  <a:pt x="30" y="75"/>
                </a:cubicBezTo>
                <a:cubicBezTo>
                  <a:pt x="30" y="75"/>
                  <a:pt x="30" y="75"/>
                  <a:pt x="30" y="75"/>
                </a:cubicBezTo>
                <a:cubicBezTo>
                  <a:pt x="30" y="75"/>
                  <a:pt x="30" y="75"/>
                  <a:pt x="30" y="75"/>
                </a:cubicBezTo>
                <a:cubicBezTo>
                  <a:pt x="29" y="76"/>
                  <a:pt x="30" y="75"/>
                  <a:pt x="29" y="76"/>
                </a:cubicBezTo>
                <a:cubicBezTo>
                  <a:pt x="29" y="75"/>
                  <a:pt x="29" y="76"/>
                  <a:pt x="30" y="75"/>
                </a:cubicBezTo>
                <a:cubicBezTo>
                  <a:pt x="30" y="75"/>
                  <a:pt x="30" y="75"/>
                  <a:pt x="30" y="75"/>
                </a:cubicBezTo>
                <a:cubicBezTo>
                  <a:pt x="30" y="75"/>
                  <a:pt x="30" y="75"/>
                  <a:pt x="30" y="75"/>
                </a:cubicBezTo>
                <a:close/>
                <a:moveTo>
                  <a:pt x="31" y="75"/>
                </a:moveTo>
                <a:cubicBezTo>
                  <a:pt x="31" y="76"/>
                  <a:pt x="31" y="75"/>
                  <a:pt x="31" y="75"/>
                </a:cubicBezTo>
                <a:cubicBezTo>
                  <a:pt x="31" y="75"/>
                  <a:pt x="31" y="75"/>
                  <a:pt x="31" y="75"/>
                </a:cubicBezTo>
                <a:close/>
                <a:moveTo>
                  <a:pt x="33" y="75"/>
                </a:moveTo>
                <a:cubicBezTo>
                  <a:pt x="33" y="76"/>
                  <a:pt x="33" y="76"/>
                  <a:pt x="33" y="76"/>
                </a:cubicBezTo>
                <a:cubicBezTo>
                  <a:pt x="33" y="75"/>
                  <a:pt x="33" y="75"/>
                  <a:pt x="33" y="75"/>
                </a:cubicBezTo>
                <a:close/>
                <a:moveTo>
                  <a:pt x="38" y="76"/>
                </a:moveTo>
                <a:cubicBezTo>
                  <a:pt x="38" y="76"/>
                  <a:pt x="38" y="76"/>
                  <a:pt x="38" y="76"/>
                </a:cubicBezTo>
                <a:cubicBezTo>
                  <a:pt x="38" y="76"/>
                  <a:pt x="38" y="76"/>
                  <a:pt x="38" y="76"/>
                </a:cubicBezTo>
                <a:close/>
                <a:moveTo>
                  <a:pt x="38" y="76"/>
                </a:moveTo>
                <a:cubicBezTo>
                  <a:pt x="38" y="76"/>
                  <a:pt x="38" y="76"/>
                  <a:pt x="38" y="76"/>
                </a:cubicBezTo>
                <a:cubicBezTo>
                  <a:pt x="38" y="76"/>
                  <a:pt x="38" y="76"/>
                  <a:pt x="38" y="76"/>
                </a:cubicBezTo>
                <a:cubicBezTo>
                  <a:pt x="38" y="76"/>
                  <a:pt x="38" y="76"/>
                  <a:pt x="38" y="76"/>
                </a:cubicBezTo>
                <a:close/>
                <a:moveTo>
                  <a:pt x="32" y="70"/>
                </a:moveTo>
                <a:cubicBezTo>
                  <a:pt x="32" y="70"/>
                  <a:pt x="32" y="70"/>
                  <a:pt x="32" y="70"/>
                </a:cubicBezTo>
                <a:cubicBezTo>
                  <a:pt x="32" y="70"/>
                  <a:pt x="31" y="70"/>
                  <a:pt x="32" y="70"/>
                </a:cubicBezTo>
                <a:close/>
                <a:moveTo>
                  <a:pt x="32" y="76"/>
                </a:moveTo>
                <a:cubicBezTo>
                  <a:pt x="32" y="76"/>
                  <a:pt x="32" y="76"/>
                  <a:pt x="32" y="76"/>
                </a:cubicBezTo>
                <a:cubicBezTo>
                  <a:pt x="32" y="76"/>
                  <a:pt x="32" y="76"/>
                  <a:pt x="32" y="76"/>
                </a:cubicBezTo>
                <a:close/>
                <a:moveTo>
                  <a:pt x="29" y="75"/>
                </a:moveTo>
                <a:cubicBezTo>
                  <a:pt x="29" y="75"/>
                  <a:pt x="29" y="75"/>
                  <a:pt x="29" y="75"/>
                </a:cubicBezTo>
                <a:cubicBezTo>
                  <a:pt x="29" y="75"/>
                  <a:pt x="29" y="75"/>
                  <a:pt x="29" y="75"/>
                </a:cubicBezTo>
                <a:close/>
                <a:moveTo>
                  <a:pt x="34" y="78"/>
                </a:moveTo>
                <a:cubicBezTo>
                  <a:pt x="34" y="78"/>
                  <a:pt x="34" y="78"/>
                  <a:pt x="34" y="78"/>
                </a:cubicBezTo>
                <a:cubicBezTo>
                  <a:pt x="34" y="78"/>
                  <a:pt x="34" y="78"/>
                  <a:pt x="34" y="78"/>
                </a:cubicBezTo>
                <a:close/>
                <a:moveTo>
                  <a:pt x="39" y="76"/>
                </a:moveTo>
                <a:cubicBezTo>
                  <a:pt x="39" y="76"/>
                  <a:pt x="39" y="76"/>
                  <a:pt x="39" y="76"/>
                </a:cubicBezTo>
                <a:cubicBezTo>
                  <a:pt x="39" y="76"/>
                  <a:pt x="39" y="76"/>
                  <a:pt x="39" y="76"/>
                </a:cubicBezTo>
                <a:cubicBezTo>
                  <a:pt x="39" y="76"/>
                  <a:pt x="39" y="76"/>
                  <a:pt x="39" y="76"/>
                </a:cubicBezTo>
                <a:close/>
                <a:moveTo>
                  <a:pt x="37" y="78"/>
                </a:moveTo>
                <a:cubicBezTo>
                  <a:pt x="37" y="78"/>
                  <a:pt x="37" y="78"/>
                  <a:pt x="37" y="78"/>
                </a:cubicBezTo>
                <a:cubicBezTo>
                  <a:pt x="37" y="78"/>
                  <a:pt x="37" y="78"/>
                  <a:pt x="37" y="78"/>
                </a:cubicBezTo>
                <a:cubicBezTo>
                  <a:pt x="37" y="78"/>
                  <a:pt x="37" y="78"/>
                  <a:pt x="37" y="78"/>
                </a:cubicBezTo>
                <a:close/>
                <a:moveTo>
                  <a:pt x="38" y="77"/>
                </a:moveTo>
                <a:cubicBezTo>
                  <a:pt x="37" y="77"/>
                  <a:pt x="38" y="77"/>
                  <a:pt x="38" y="77"/>
                </a:cubicBezTo>
                <a:cubicBezTo>
                  <a:pt x="38" y="77"/>
                  <a:pt x="38" y="77"/>
                  <a:pt x="38" y="77"/>
                </a:cubicBezTo>
                <a:cubicBezTo>
                  <a:pt x="38" y="77"/>
                  <a:pt x="38" y="77"/>
                  <a:pt x="38" y="77"/>
                </a:cubicBezTo>
                <a:close/>
                <a:moveTo>
                  <a:pt x="38" y="77"/>
                </a:moveTo>
                <a:cubicBezTo>
                  <a:pt x="38" y="77"/>
                  <a:pt x="38" y="77"/>
                  <a:pt x="38" y="77"/>
                </a:cubicBezTo>
                <a:cubicBezTo>
                  <a:pt x="38" y="77"/>
                  <a:pt x="38" y="77"/>
                  <a:pt x="38" y="77"/>
                </a:cubicBezTo>
                <a:close/>
                <a:moveTo>
                  <a:pt x="38" y="76"/>
                </a:moveTo>
                <a:cubicBezTo>
                  <a:pt x="38" y="76"/>
                  <a:pt x="38" y="75"/>
                  <a:pt x="38" y="76"/>
                </a:cubicBezTo>
                <a:cubicBezTo>
                  <a:pt x="39" y="75"/>
                  <a:pt x="38" y="76"/>
                  <a:pt x="38" y="76"/>
                </a:cubicBezTo>
                <a:close/>
                <a:moveTo>
                  <a:pt x="37" y="78"/>
                </a:moveTo>
                <a:cubicBezTo>
                  <a:pt x="37" y="78"/>
                  <a:pt x="37" y="78"/>
                  <a:pt x="37" y="78"/>
                </a:cubicBezTo>
                <a:cubicBezTo>
                  <a:pt x="37" y="78"/>
                  <a:pt x="37" y="78"/>
                  <a:pt x="37" y="78"/>
                </a:cubicBezTo>
                <a:close/>
                <a:moveTo>
                  <a:pt x="37" y="77"/>
                </a:moveTo>
                <a:cubicBezTo>
                  <a:pt x="37" y="78"/>
                  <a:pt x="37" y="78"/>
                  <a:pt x="37" y="78"/>
                </a:cubicBezTo>
                <a:cubicBezTo>
                  <a:pt x="37" y="78"/>
                  <a:pt x="37" y="77"/>
                  <a:pt x="37" y="77"/>
                </a:cubicBezTo>
                <a:cubicBezTo>
                  <a:pt x="37" y="77"/>
                  <a:pt x="37" y="77"/>
                  <a:pt x="37" y="77"/>
                </a:cubicBezTo>
                <a:close/>
                <a:moveTo>
                  <a:pt x="37" y="77"/>
                </a:moveTo>
                <a:cubicBezTo>
                  <a:pt x="37" y="77"/>
                  <a:pt x="37" y="77"/>
                  <a:pt x="37" y="77"/>
                </a:cubicBezTo>
                <a:cubicBezTo>
                  <a:pt x="37" y="77"/>
                  <a:pt x="37" y="77"/>
                  <a:pt x="37" y="77"/>
                </a:cubicBezTo>
                <a:close/>
                <a:moveTo>
                  <a:pt x="37" y="78"/>
                </a:moveTo>
                <a:cubicBezTo>
                  <a:pt x="37" y="78"/>
                  <a:pt x="37" y="78"/>
                  <a:pt x="37" y="78"/>
                </a:cubicBezTo>
                <a:cubicBezTo>
                  <a:pt x="37" y="78"/>
                  <a:pt x="37" y="78"/>
                  <a:pt x="37" y="78"/>
                </a:cubicBezTo>
                <a:close/>
                <a:moveTo>
                  <a:pt x="36" y="77"/>
                </a:moveTo>
                <a:cubicBezTo>
                  <a:pt x="36" y="77"/>
                  <a:pt x="36" y="77"/>
                  <a:pt x="36" y="77"/>
                </a:cubicBezTo>
                <a:cubicBezTo>
                  <a:pt x="36" y="77"/>
                  <a:pt x="36" y="77"/>
                  <a:pt x="36" y="77"/>
                </a:cubicBezTo>
                <a:cubicBezTo>
                  <a:pt x="36" y="77"/>
                  <a:pt x="36" y="77"/>
                  <a:pt x="36" y="77"/>
                </a:cubicBezTo>
                <a:close/>
                <a:moveTo>
                  <a:pt x="36" y="78"/>
                </a:moveTo>
                <a:cubicBezTo>
                  <a:pt x="36" y="78"/>
                  <a:pt x="36" y="78"/>
                  <a:pt x="36" y="78"/>
                </a:cubicBezTo>
                <a:cubicBezTo>
                  <a:pt x="36" y="78"/>
                  <a:pt x="36" y="78"/>
                  <a:pt x="36" y="78"/>
                </a:cubicBezTo>
                <a:close/>
                <a:moveTo>
                  <a:pt x="35" y="78"/>
                </a:moveTo>
                <a:cubicBezTo>
                  <a:pt x="35" y="78"/>
                  <a:pt x="35" y="78"/>
                  <a:pt x="35" y="78"/>
                </a:cubicBezTo>
                <a:cubicBezTo>
                  <a:pt x="35" y="78"/>
                  <a:pt x="35" y="78"/>
                  <a:pt x="35" y="78"/>
                </a:cubicBezTo>
                <a:close/>
                <a:moveTo>
                  <a:pt x="35" y="77"/>
                </a:moveTo>
                <a:cubicBezTo>
                  <a:pt x="35" y="77"/>
                  <a:pt x="35" y="77"/>
                  <a:pt x="35" y="77"/>
                </a:cubicBezTo>
                <a:cubicBezTo>
                  <a:pt x="36" y="76"/>
                  <a:pt x="36" y="76"/>
                  <a:pt x="36" y="76"/>
                </a:cubicBezTo>
                <a:lnTo>
                  <a:pt x="35" y="77"/>
                </a:lnTo>
                <a:close/>
                <a:moveTo>
                  <a:pt x="33" y="78"/>
                </a:moveTo>
                <a:cubicBezTo>
                  <a:pt x="33" y="78"/>
                  <a:pt x="33" y="78"/>
                  <a:pt x="33" y="78"/>
                </a:cubicBezTo>
                <a:cubicBezTo>
                  <a:pt x="33" y="78"/>
                  <a:pt x="33" y="78"/>
                  <a:pt x="33" y="78"/>
                </a:cubicBezTo>
                <a:cubicBezTo>
                  <a:pt x="33" y="78"/>
                  <a:pt x="33" y="78"/>
                  <a:pt x="33" y="78"/>
                </a:cubicBezTo>
                <a:close/>
                <a:moveTo>
                  <a:pt x="33" y="78"/>
                </a:moveTo>
                <a:cubicBezTo>
                  <a:pt x="34" y="77"/>
                  <a:pt x="34" y="77"/>
                  <a:pt x="34" y="77"/>
                </a:cubicBezTo>
                <a:cubicBezTo>
                  <a:pt x="34" y="77"/>
                  <a:pt x="34" y="77"/>
                  <a:pt x="33" y="78"/>
                </a:cubicBezTo>
                <a:close/>
                <a:moveTo>
                  <a:pt x="31" y="68"/>
                </a:moveTo>
                <a:cubicBezTo>
                  <a:pt x="32" y="68"/>
                  <a:pt x="32" y="68"/>
                  <a:pt x="32" y="68"/>
                </a:cubicBezTo>
                <a:cubicBezTo>
                  <a:pt x="31" y="68"/>
                  <a:pt x="31" y="68"/>
                  <a:pt x="31" y="68"/>
                </a:cubicBezTo>
                <a:close/>
                <a:moveTo>
                  <a:pt x="31" y="68"/>
                </a:moveTo>
                <a:cubicBezTo>
                  <a:pt x="31" y="68"/>
                  <a:pt x="31" y="68"/>
                  <a:pt x="31" y="68"/>
                </a:cubicBezTo>
                <a:cubicBezTo>
                  <a:pt x="31" y="68"/>
                  <a:pt x="31" y="68"/>
                  <a:pt x="31" y="68"/>
                </a:cubicBezTo>
                <a:cubicBezTo>
                  <a:pt x="31" y="68"/>
                  <a:pt x="31" y="68"/>
                  <a:pt x="31" y="68"/>
                </a:cubicBezTo>
                <a:close/>
                <a:moveTo>
                  <a:pt x="30" y="76"/>
                </a:moveTo>
                <a:cubicBezTo>
                  <a:pt x="30" y="76"/>
                  <a:pt x="30" y="76"/>
                  <a:pt x="30" y="76"/>
                </a:cubicBezTo>
                <a:cubicBezTo>
                  <a:pt x="30" y="76"/>
                  <a:pt x="30" y="76"/>
                  <a:pt x="30" y="76"/>
                </a:cubicBezTo>
                <a:close/>
                <a:moveTo>
                  <a:pt x="30" y="75"/>
                </a:moveTo>
                <a:cubicBezTo>
                  <a:pt x="30" y="75"/>
                  <a:pt x="30" y="75"/>
                  <a:pt x="30" y="75"/>
                </a:cubicBezTo>
                <a:cubicBezTo>
                  <a:pt x="30" y="75"/>
                  <a:pt x="30" y="75"/>
                  <a:pt x="30" y="75"/>
                </a:cubicBezTo>
                <a:close/>
                <a:moveTo>
                  <a:pt x="29" y="76"/>
                </a:moveTo>
                <a:cubicBezTo>
                  <a:pt x="29" y="76"/>
                  <a:pt x="29" y="75"/>
                  <a:pt x="29" y="76"/>
                </a:cubicBezTo>
                <a:cubicBezTo>
                  <a:pt x="29" y="76"/>
                  <a:pt x="29" y="75"/>
                  <a:pt x="29" y="76"/>
                </a:cubicBezTo>
                <a:close/>
                <a:moveTo>
                  <a:pt x="42" y="84"/>
                </a:moveTo>
                <a:cubicBezTo>
                  <a:pt x="42" y="84"/>
                  <a:pt x="42" y="83"/>
                  <a:pt x="42" y="83"/>
                </a:cubicBezTo>
                <a:cubicBezTo>
                  <a:pt x="42" y="83"/>
                  <a:pt x="42" y="84"/>
                  <a:pt x="42" y="84"/>
                </a:cubicBezTo>
                <a:close/>
                <a:moveTo>
                  <a:pt x="41" y="85"/>
                </a:moveTo>
                <a:cubicBezTo>
                  <a:pt x="41" y="84"/>
                  <a:pt x="41" y="84"/>
                  <a:pt x="41" y="84"/>
                </a:cubicBezTo>
                <a:cubicBezTo>
                  <a:pt x="41" y="85"/>
                  <a:pt x="41" y="85"/>
                  <a:pt x="41" y="85"/>
                </a:cubicBezTo>
                <a:close/>
                <a:moveTo>
                  <a:pt x="41" y="84"/>
                </a:moveTo>
                <a:cubicBezTo>
                  <a:pt x="41" y="85"/>
                  <a:pt x="41" y="84"/>
                  <a:pt x="41" y="85"/>
                </a:cubicBezTo>
                <a:cubicBezTo>
                  <a:pt x="41" y="85"/>
                  <a:pt x="41" y="85"/>
                  <a:pt x="41" y="85"/>
                </a:cubicBezTo>
                <a:cubicBezTo>
                  <a:pt x="41" y="84"/>
                  <a:pt x="41" y="84"/>
                  <a:pt x="41" y="84"/>
                </a:cubicBezTo>
                <a:cubicBezTo>
                  <a:pt x="41" y="84"/>
                  <a:pt x="41" y="85"/>
                  <a:pt x="41" y="84"/>
                </a:cubicBezTo>
                <a:close/>
                <a:moveTo>
                  <a:pt x="41" y="83"/>
                </a:moveTo>
                <a:cubicBezTo>
                  <a:pt x="41" y="83"/>
                  <a:pt x="41" y="83"/>
                  <a:pt x="41" y="83"/>
                </a:cubicBezTo>
                <a:cubicBezTo>
                  <a:pt x="41" y="83"/>
                  <a:pt x="41" y="83"/>
                  <a:pt x="41" y="83"/>
                </a:cubicBezTo>
                <a:cubicBezTo>
                  <a:pt x="41" y="83"/>
                  <a:pt x="41" y="83"/>
                  <a:pt x="41" y="83"/>
                </a:cubicBezTo>
                <a:close/>
                <a:moveTo>
                  <a:pt x="41" y="83"/>
                </a:moveTo>
                <a:cubicBezTo>
                  <a:pt x="41" y="83"/>
                  <a:pt x="41" y="83"/>
                  <a:pt x="41" y="83"/>
                </a:cubicBezTo>
                <a:close/>
                <a:moveTo>
                  <a:pt x="41" y="83"/>
                </a:moveTo>
                <a:cubicBezTo>
                  <a:pt x="41" y="83"/>
                  <a:pt x="41" y="83"/>
                  <a:pt x="41" y="83"/>
                </a:cubicBezTo>
                <a:cubicBezTo>
                  <a:pt x="41" y="83"/>
                  <a:pt x="41" y="83"/>
                  <a:pt x="41" y="82"/>
                </a:cubicBezTo>
                <a:cubicBezTo>
                  <a:pt x="41" y="83"/>
                  <a:pt x="41" y="83"/>
                  <a:pt x="41" y="83"/>
                </a:cubicBezTo>
                <a:close/>
                <a:moveTo>
                  <a:pt x="41" y="83"/>
                </a:moveTo>
                <a:cubicBezTo>
                  <a:pt x="41" y="83"/>
                  <a:pt x="41" y="83"/>
                  <a:pt x="41" y="83"/>
                </a:cubicBezTo>
                <a:cubicBezTo>
                  <a:pt x="41" y="83"/>
                  <a:pt x="41" y="83"/>
                  <a:pt x="41" y="83"/>
                </a:cubicBezTo>
                <a:close/>
                <a:moveTo>
                  <a:pt x="41" y="83"/>
                </a:moveTo>
                <a:cubicBezTo>
                  <a:pt x="41" y="83"/>
                  <a:pt x="41" y="83"/>
                  <a:pt x="41" y="83"/>
                </a:cubicBezTo>
                <a:cubicBezTo>
                  <a:pt x="41" y="83"/>
                  <a:pt x="41" y="84"/>
                  <a:pt x="41" y="83"/>
                </a:cubicBezTo>
                <a:cubicBezTo>
                  <a:pt x="41" y="83"/>
                  <a:pt x="41" y="83"/>
                  <a:pt x="41" y="83"/>
                </a:cubicBezTo>
                <a:close/>
                <a:moveTo>
                  <a:pt x="41" y="83"/>
                </a:moveTo>
                <a:cubicBezTo>
                  <a:pt x="41" y="83"/>
                  <a:pt x="41" y="84"/>
                  <a:pt x="41" y="84"/>
                </a:cubicBezTo>
                <a:cubicBezTo>
                  <a:pt x="41" y="84"/>
                  <a:pt x="41" y="83"/>
                  <a:pt x="41" y="83"/>
                </a:cubicBezTo>
                <a:close/>
                <a:moveTo>
                  <a:pt x="41" y="85"/>
                </a:moveTo>
                <a:cubicBezTo>
                  <a:pt x="41" y="85"/>
                  <a:pt x="41" y="85"/>
                  <a:pt x="41" y="85"/>
                </a:cubicBezTo>
                <a:cubicBezTo>
                  <a:pt x="41" y="85"/>
                  <a:pt x="41" y="85"/>
                  <a:pt x="41" y="85"/>
                </a:cubicBezTo>
                <a:cubicBezTo>
                  <a:pt x="41" y="85"/>
                  <a:pt x="41" y="85"/>
                  <a:pt x="41" y="85"/>
                </a:cubicBezTo>
                <a:close/>
                <a:moveTo>
                  <a:pt x="41" y="82"/>
                </a:moveTo>
                <a:cubicBezTo>
                  <a:pt x="41" y="83"/>
                  <a:pt x="41" y="83"/>
                  <a:pt x="41" y="83"/>
                </a:cubicBezTo>
                <a:cubicBezTo>
                  <a:pt x="41" y="83"/>
                  <a:pt x="41" y="83"/>
                  <a:pt x="41" y="83"/>
                </a:cubicBezTo>
                <a:cubicBezTo>
                  <a:pt x="41" y="83"/>
                  <a:pt x="41" y="83"/>
                  <a:pt x="41" y="82"/>
                </a:cubicBezTo>
                <a:close/>
                <a:moveTo>
                  <a:pt x="41" y="83"/>
                </a:moveTo>
                <a:cubicBezTo>
                  <a:pt x="41" y="83"/>
                  <a:pt x="41" y="83"/>
                  <a:pt x="41" y="83"/>
                </a:cubicBezTo>
                <a:cubicBezTo>
                  <a:pt x="41" y="83"/>
                  <a:pt x="41" y="83"/>
                  <a:pt x="41" y="83"/>
                </a:cubicBezTo>
                <a:close/>
                <a:moveTo>
                  <a:pt x="41" y="84"/>
                </a:moveTo>
                <a:cubicBezTo>
                  <a:pt x="41" y="84"/>
                  <a:pt x="41" y="84"/>
                  <a:pt x="41" y="84"/>
                </a:cubicBezTo>
                <a:cubicBezTo>
                  <a:pt x="41" y="84"/>
                  <a:pt x="41" y="84"/>
                  <a:pt x="41" y="84"/>
                </a:cubicBezTo>
                <a:close/>
                <a:moveTo>
                  <a:pt x="41" y="82"/>
                </a:moveTo>
                <a:cubicBezTo>
                  <a:pt x="41" y="82"/>
                  <a:pt x="41" y="82"/>
                  <a:pt x="41" y="82"/>
                </a:cubicBezTo>
                <a:cubicBezTo>
                  <a:pt x="41" y="83"/>
                  <a:pt x="41" y="83"/>
                  <a:pt x="41" y="83"/>
                </a:cubicBezTo>
                <a:lnTo>
                  <a:pt x="41" y="82"/>
                </a:lnTo>
                <a:close/>
                <a:moveTo>
                  <a:pt x="41" y="82"/>
                </a:moveTo>
                <a:cubicBezTo>
                  <a:pt x="41" y="82"/>
                  <a:pt x="41" y="82"/>
                  <a:pt x="41" y="82"/>
                </a:cubicBezTo>
                <a:cubicBezTo>
                  <a:pt x="41" y="82"/>
                  <a:pt x="41" y="82"/>
                  <a:pt x="41" y="82"/>
                </a:cubicBezTo>
                <a:cubicBezTo>
                  <a:pt x="41" y="82"/>
                  <a:pt x="41" y="82"/>
                  <a:pt x="41" y="82"/>
                </a:cubicBezTo>
                <a:close/>
                <a:moveTo>
                  <a:pt x="40" y="82"/>
                </a:moveTo>
                <a:cubicBezTo>
                  <a:pt x="40" y="82"/>
                  <a:pt x="41" y="82"/>
                  <a:pt x="41" y="82"/>
                </a:cubicBezTo>
                <a:cubicBezTo>
                  <a:pt x="41" y="82"/>
                  <a:pt x="41" y="82"/>
                  <a:pt x="40" y="82"/>
                </a:cubicBezTo>
                <a:close/>
                <a:moveTo>
                  <a:pt x="41" y="83"/>
                </a:moveTo>
                <a:cubicBezTo>
                  <a:pt x="41" y="83"/>
                  <a:pt x="41" y="83"/>
                  <a:pt x="41" y="83"/>
                </a:cubicBezTo>
                <a:cubicBezTo>
                  <a:pt x="41" y="83"/>
                  <a:pt x="41" y="83"/>
                  <a:pt x="41" y="83"/>
                </a:cubicBezTo>
                <a:close/>
                <a:moveTo>
                  <a:pt x="41" y="83"/>
                </a:moveTo>
                <a:cubicBezTo>
                  <a:pt x="41" y="83"/>
                  <a:pt x="41" y="83"/>
                  <a:pt x="41" y="83"/>
                </a:cubicBezTo>
                <a:cubicBezTo>
                  <a:pt x="41" y="83"/>
                  <a:pt x="40" y="83"/>
                  <a:pt x="40" y="83"/>
                </a:cubicBezTo>
                <a:cubicBezTo>
                  <a:pt x="40" y="83"/>
                  <a:pt x="41" y="83"/>
                  <a:pt x="41" y="83"/>
                </a:cubicBezTo>
                <a:close/>
                <a:moveTo>
                  <a:pt x="41" y="83"/>
                </a:moveTo>
                <a:cubicBezTo>
                  <a:pt x="41" y="83"/>
                  <a:pt x="41" y="83"/>
                  <a:pt x="41" y="83"/>
                </a:cubicBezTo>
                <a:cubicBezTo>
                  <a:pt x="41" y="83"/>
                  <a:pt x="41" y="83"/>
                  <a:pt x="41" y="83"/>
                </a:cubicBezTo>
                <a:close/>
                <a:moveTo>
                  <a:pt x="41" y="84"/>
                </a:moveTo>
                <a:cubicBezTo>
                  <a:pt x="40" y="84"/>
                  <a:pt x="40" y="84"/>
                  <a:pt x="40" y="84"/>
                </a:cubicBezTo>
                <a:cubicBezTo>
                  <a:pt x="40" y="84"/>
                  <a:pt x="40" y="84"/>
                  <a:pt x="41" y="84"/>
                </a:cubicBezTo>
                <a:close/>
                <a:moveTo>
                  <a:pt x="40" y="84"/>
                </a:moveTo>
                <a:cubicBezTo>
                  <a:pt x="40" y="84"/>
                  <a:pt x="40" y="84"/>
                  <a:pt x="40" y="84"/>
                </a:cubicBezTo>
                <a:cubicBezTo>
                  <a:pt x="40" y="84"/>
                  <a:pt x="40" y="83"/>
                  <a:pt x="41" y="83"/>
                </a:cubicBezTo>
                <a:lnTo>
                  <a:pt x="40" y="84"/>
                </a:lnTo>
                <a:close/>
                <a:moveTo>
                  <a:pt x="40" y="84"/>
                </a:moveTo>
                <a:cubicBezTo>
                  <a:pt x="40" y="84"/>
                  <a:pt x="40" y="84"/>
                  <a:pt x="40" y="84"/>
                </a:cubicBezTo>
                <a:cubicBezTo>
                  <a:pt x="40" y="84"/>
                  <a:pt x="40" y="84"/>
                  <a:pt x="40" y="84"/>
                </a:cubicBezTo>
                <a:close/>
                <a:moveTo>
                  <a:pt x="40" y="83"/>
                </a:moveTo>
                <a:cubicBezTo>
                  <a:pt x="40" y="83"/>
                  <a:pt x="40" y="83"/>
                  <a:pt x="40" y="83"/>
                </a:cubicBezTo>
                <a:cubicBezTo>
                  <a:pt x="40" y="83"/>
                  <a:pt x="40" y="83"/>
                  <a:pt x="40" y="83"/>
                </a:cubicBezTo>
                <a:cubicBezTo>
                  <a:pt x="40" y="83"/>
                  <a:pt x="40" y="83"/>
                  <a:pt x="40" y="83"/>
                </a:cubicBezTo>
                <a:close/>
                <a:moveTo>
                  <a:pt x="40" y="83"/>
                </a:moveTo>
                <a:cubicBezTo>
                  <a:pt x="40" y="83"/>
                  <a:pt x="40" y="83"/>
                  <a:pt x="40" y="83"/>
                </a:cubicBezTo>
                <a:cubicBezTo>
                  <a:pt x="40" y="83"/>
                  <a:pt x="40" y="83"/>
                  <a:pt x="40" y="83"/>
                </a:cubicBezTo>
                <a:close/>
                <a:moveTo>
                  <a:pt x="40" y="83"/>
                </a:moveTo>
                <a:cubicBezTo>
                  <a:pt x="40" y="83"/>
                  <a:pt x="40" y="83"/>
                  <a:pt x="40" y="83"/>
                </a:cubicBezTo>
                <a:cubicBezTo>
                  <a:pt x="40" y="83"/>
                  <a:pt x="40" y="83"/>
                  <a:pt x="40" y="83"/>
                </a:cubicBezTo>
                <a:close/>
                <a:moveTo>
                  <a:pt x="40" y="83"/>
                </a:moveTo>
                <a:cubicBezTo>
                  <a:pt x="40" y="83"/>
                  <a:pt x="40" y="83"/>
                  <a:pt x="40" y="83"/>
                </a:cubicBezTo>
                <a:cubicBezTo>
                  <a:pt x="40" y="83"/>
                  <a:pt x="40" y="83"/>
                  <a:pt x="40" y="83"/>
                </a:cubicBezTo>
                <a:cubicBezTo>
                  <a:pt x="40" y="83"/>
                  <a:pt x="40" y="83"/>
                  <a:pt x="40" y="83"/>
                </a:cubicBezTo>
                <a:close/>
                <a:moveTo>
                  <a:pt x="40" y="83"/>
                </a:moveTo>
                <a:cubicBezTo>
                  <a:pt x="40" y="83"/>
                  <a:pt x="40" y="83"/>
                  <a:pt x="40" y="83"/>
                </a:cubicBezTo>
                <a:cubicBezTo>
                  <a:pt x="40" y="83"/>
                  <a:pt x="40" y="82"/>
                  <a:pt x="40" y="83"/>
                </a:cubicBezTo>
                <a:close/>
                <a:moveTo>
                  <a:pt x="40" y="83"/>
                </a:moveTo>
                <a:cubicBezTo>
                  <a:pt x="40" y="83"/>
                  <a:pt x="40" y="83"/>
                  <a:pt x="40" y="83"/>
                </a:cubicBezTo>
                <a:cubicBezTo>
                  <a:pt x="40" y="83"/>
                  <a:pt x="40" y="83"/>
                  <a:pt x="40" y="83"/>
                </a:cubicBezTo>
                <a:close/>
                <a:moveTo>
                  <a:pt x="40" y="83"/>
                </a:moveTo>
                <a:cubicBezTo>
                  <a:pt x="40" y="83"/>
                  <a:pt x="40" y="83"/>
                  <a:pt x="40" y="83"/>
                </a:cubicBezTo>
                <a:cubicBezTo>
                  <a:pt x="40" y="83"/>
                  <a:pt x="40" y="83"/>
                  <a:pt x="40" y="83"/>
                </a:cubicBezTo>
                <a:cubicBezTo>
                  <a:pt x="40" y="83"/>
                  <a:pt x="40" y="83"/>
                  <a:pt x="40" y="83"/>
                </a:cubicBezTo>
                <a:close/>
                <a:moveTo>
                  <a:pt x="38" y="85"/>
                </a:moveTo>
                <a:cubicBezTo>
                  <a:pt x="39" y="85"/>
                  <a:pt x="39" y="85"/>
                  <a:pt x="39" y="85"/>
                </a:cubicBezTo>
                <a:cubicBezTo>
                  <a:pt x="39" y="85"/>
                  <a:pt x="40" y="84"/>
                  <a:pt x="40" y="83"/>
                </a:cubicBezTo>
                <a:cubicBezTo>
                  <a:pt x="40" y="83"/>
                  <a:pt x="40" y="83"/>
                  <a:pt x="39" y="83"/>
                </a:cubicBezTo>
                <a:cubicBezTo>
                  <a:pt x="39" y="84"/>
                  <a:pt x="39" y="84"/>
                  <a:pt x="39" y="84"/>
                </a:cubicBezTo>
                <a:cubicBezTo>
                  <a:pt x="39" y="84"/>
                  <a:pt x="39" y="84"/>
                  <a:pt x="39" y="84"/>
                </a:cubicBezTo>
                <a:cubicBezTo>
                  <a:pt x="39" y="84"/>
                  <a:pt x="39" y="84"/>
                  <a:pt x="38" y="85"/>
                </a:cubicBezTo>
                <a:cubicBezTo>
                  <a:pt x="39" y="85"/>
                  <a:pt x="39" y="85"/>
                  <a:pt x="39" y="85"/>
                </a:cubicBezTo>
                <a:cubicBezTo>
                  <a:pt x="39" y="85"/>
                  <a:pt x="38" y="85"/>
                  <a:pt x="38" y="85"/>
                </a:cubicBezTo>
                <a:close/>
                <a:moveTo>
                  <a:pt x="40" y="83"/>
                </a:moveTo>
                <a:cubicBezTo>
                  <a:pt x="40" y="83"/>
                  <a:pt x="40" y="83"/>
                  <a:pt x="40" y="83"/>
                </a:cubicBezTo>
                <a:cubicBezTo>
                  <a:pt x="40" y="83"/>
                  <a:pt x="40" y="83"/>
                  <a:pt x="40" y="82"/>
                </a:cubicBezTo>
                <a:cubicBezTo>
                  <a:pt x="40" y="83"/>
                  <a:pt x="40" y="83"/>
                  <a:pt x="40" y="83"/>
                </a:cubicBezTo>
                <a:cubicBezTo>
                  <a:pt x="40" y="83"/>
                  <a:pt x="40" y="83"/>
                  <a:pt x="40" y="83"/>
                </a:cubicBezTo>
                <a:close/>
                <a:moveTo>
                  <a:pt x="40" y="83"/>
                </a:moveTo>
                <a:cubicBezTo>
                  <a:pt x="40" y="83"/>
                  <a:pt x="40" y="84"/>
                  <a:pt x="40" y="84"/>
                </a:cubicBezTo>
                <a:cubicBezTo>
                  <a:pt x="40" y="84"/>
                  <a:pt x="40" y="84"/>
                  <a:pt x="40" y="84"/>
                </a:cubicBezTo>
                <a:cubicBezTo>
                  <a:pt x="40" y="84"/>
                  <a:pt x="40" y="83"/>
                  <a:pt x="40" y="83"/>
                </a:cubicBezTo>
                <a:cubicBezTo>
                  <a:pt x="40" y="83"/>
                  <a:pt x="40" y="83"/>
                  <a:pt x="40" y="83"/>
                </a:cubicBezTo>
                <a:cubicBezTo>
                  <a:pt x="40" y="83"/>
                  <a:pt x="40" y="83"/>
                  <a:pt x="40" y="83"/>
                </a:cubicBezTo>
                <a:cubicBezTo>
                  <a:pt x="40" y="83"/>
                  <a:pt x="40" y="83"/>
                  <a:pt x="40" y="83"/>
                </a:cubicBezTo>
                <a:cubicBezTo>
                  <a:pt x="40" y="83"/>
                  <a:pt x="40" y="83"/>
                  <a:pt x="40" y="83"/>
                </a:cubicBezTo>
                <a:cubicBezTo>
                  <a:pt x="40" y="83"/>
                  <a:pt x="40" y="83"/>
                  <a:pt x="40" y="83"/>
                </a:cubicBezTo>
                <a:cubicBezTo>
                  <a:pt x="40" y="83"/>
                  <a:pt x="40" y="83"/>
                  <a:pt x="40" y="83"/>
                </a:cubicBezTo>
                <a:cubicBezTo>
                  <a:pt x="40" y="83"/>
                  <a:pt x="40" y="83"/>
                  <a:pt x="40" y="83"/>
                </a:cubicBezTo>
                <a:cubicBezTo>
                  <a:pt x="40" y="83"/>
                  <a:pt x="40" y="83"/>
                  <a:pt x="40" y="83"/>
                </a:cubicBezTo>
                <a:cubicBezTo>
                  <a:pt x="40" y="83"/>
                  <a:pt x="40" y="83"/>
                  <a:pt x="40" y="83"/>
                </a:cubicBezTo>
                <a:cubicBezTo>
                  <a:pt x="40" y="83"/>
                  <a:pt x="40" y="83"/>
                  <a:pt x="40" y="83"/>
                </a:cubicBezTo>
                <a:cubicBezTo>
                  <a:pt x="40" y="83"/>
                  <a:pt x="40" y="83"/>
                  <a:pt x="40" y="83"/>
                </a:cubicBezTo>
                <a:cubicBezTo>
                  <a:pt x="40" y="83"/>
                  <a:pt x="40" y="83"/>
                  <a:pt x="40" y="83"/>
                </a:cubicBezTo>
                <a:cubicBezTo>
                  <a:pt x="40" y="83"/>
                  <a:pt x="40" y="83"/>
                  <a:pt x="40" y="83"/>
                </a:cubicBezTo>
                <a:close/>
                <a:moveTo>
                  <a:pt x="40" y="85"/>
                </a:moveTo>
                <a:cubicBezTo>
                  <a:pt x="40" y="85"/>
                  <a:pt x="40" y="85"/>
                  <a:pt x="40" y="85"/>
                </a:cubicBezTo>
                <a:cubicBezTo>
                  <a:pt x="40" y="85"/>
                  <a:pt x="40" y="85"/>
                  <a:pt x="40" y="85"/>
                </a:cubicBezTo>
                <a:close/>
                <a:moveTo>
                  <a:pt x="40" y="85"/>
                </a:moveTo>
                <a:cubicBezTo>
                  <a:pt x="40" y="85"/>
                  <a:pt x="40" y="85"/>
                  <a:pt x="40" y="85"/>
                </a:cubicBezTo>
                <a:cubicBezTo>
                  <a:pt x="40" y="85"/>
                  <a:pt x="40" y="85"/>
                  <a:pt x="40" y="85"/>
                </a:cubicBezTo>
                <a:cubicBezTo>
                  <a:pt x="40" y="85"/>
                  <a:pt x="40" y="85"/>
                  <a:pt x="40" y="85"/>
                </a:cubicBezTo>
                <a:cubicBezTo>
                  <a:pt x="40" y="85"/>
                  <a:pt x="40" y="85"/>
                  <a:pt x="40" y="85"/>
                </a:cubicBezTo>
                <a:cubicBezTo>
                  <a:pt x="40" y="85"/>
                  <a:pt x="40" y="84"/>
                  <a:pt x="40" y="84"/>
                </a:cubicBezTo>
                <a:cubicBezTo>
                  <a:pt x="40" y="84"/>
                  <a:pt x="40" y="85"/>
                  <a:pt x="40" y="85"/>
                </a:cubicBezTo>
                <a:close/>
                <a:moveTo>
                  <a:pt x="40" y="84"/>
                </a:moveTo>
                <a:cubicBezTo>
                  <a:pt x="40" y="84"/>
                  <a:pt x="40" y="84"/>
                  <a:pt x="40" y="84"/>
                </a:cubicBezTo>
                <a:cubicBezTo>
                  <a:pt x="40" y="85"/>
                  <a:pt x="40" y="85"/>
                  <a:pt x="40" y="85"/>
                </a:cubicBezTo>
                <a:cubicBezTo>
                  <a:pt x="40" y="84"/>
                  <a:pt x="40" y="84"/>
                  <a:pt x="40" y="84"/>
                </a:cubicBezTo>
                <a:cubicBezTo>
                  <a:pt x="40" y="85"/>
                  <a:pt x="40" y="84"/>
                  <a:pt x="40" y="84"/>
                </a:cubicBezTo>
                <a:close/>
                <a:moveTo>
                  <a:pt x="40" y="83"/>
                </a:moveTo>
                <a:cubicBezTo>
                  <a:pt x="40" y="82"/>
                  <a:pt x="40" y="82"/>
                  <a:pt x="40" y="82"/>
                </a:cubicBezTo>
                <a:cubicBezTo>
                  <a:pt x="40" y="83"/>
                  <a:pt x="40" y="83"/>
                  <a:pt x="40" y="83"/>
                </a:cubicBezTo>
                <a:close/>
                <a:moveTo>
                  <a:pt x="40" y="83"/>
                </a:moveTo>
                <a:cubicBezTo>
                  <a:pt x="40" y="82"/>
                  <a:pt x="40" y="82"/>
                  <a:pt x="40" y="82"/>
                </a:cubicBezTo>
                <a:cubicBezTo>
                  <a:pt x="40" y="82"/>
                  <a:pt x="40" y="82"/>
                  <a:pt x="40" y="82"/>
                </a:cubicBezTo>
                <a:lnTo>
                  <a:pt x="40" y="83"/>
                </a:lnTo>
                <a:close/>
                <a:moveTo>
                  <a:pt x="30" y="81"/>
                </a:moveTo>
                <a:cubicBezTo>
                  <a:pt x="30" y="81"/>
                  <a:pt x="30" y="81"/>
                  <a:pt x="30" y="81"/>
                </a:cubicBezTo>
                <a:close/>
                <a:moveTo>
                  <a:pt x="30" y="81"/>
                </a:moveTo>
                <a:cubicBezTo>
                  <a:pt x="30" y="81"/>
                  <a:pt x="30" y="81"/>
                  <a:pt x="30" y="81"/>
                </a:cubicBezTo>
                <a:cubicBezTo>
                  <a:pt x="30" y="81"/>
                  <a:pt x="30" y="81"/>
                  <a:pt x="30" y="81"/>
                </a:cubicBezTo>
                <a:close/>
                <a:moveTo>
                  <a:pt x="37" y="81"/>
                </a:moveTo>
                <a:cubicBezTo>
                  <a:pt x="37" y="80"/>
                  <a:pt x="37" y="80"/>
                  <a:pt x="37" y="80"/>
                </a:cubicBezTo>
                <a:cubicBezTo>
                  <a:pt x="37" y="81"/>
                  <a:pt x="37" y="81"/>
                  <a:pt x="37" y="81"/>
                </a:cubicBezTo>
                <a:cubicBezTo>
                  <a:pt x="37" y="81"/>
                  <a:pt x="37" y="81"/>
                  <a:pt x="37" y="81"/>
                </a:cubicBezTo>
                <a:close/>
                <a:moveTo>
                  <a:pt x="33" y="81"/>
                </a:moveTo>
                <a:cubicBezTo>
                  <a:pt x="33" y="81"/>
                  <a:pt x="33" y="81"/>
                  <a:pt x="33" y="81"/>
                </a:cubicBezTo>
                <a:cubicBezTo>
                  <a:pt x="33" y="81"/>
                  <a:pt x="33" y="81"/>
                  <a:pt x="34" y="81"/>
                </a:cubicBezTo>
                <a:lnTo>
                  <a:pt x="33" y="81"/>
                </a:lnTo>
                <a:close/>
                <a:moveTo>
                  <a:pt x="32" y="82"/>
                </a:moveTo>
                <a:cubicBezTo>
                  <a:pt x="32" y="82"/>
                  <a:pt x="32" y="82"/>
                  <a:pt x="32" y="82"/>
                </a:cubicBezTo>
                <a:cubicBezTo>
                  <a:pt x="32" y="82"/>
                  <a:pt x="32" y="82"/>
                  <a:pt x="32" y="82"/>
                </a:cubicBezTo>
                <a:close/>
                <a:moveTo>
                  <a:pt x="29" y="80"/>
                </a:moveTo>
                <a:cubicBezTo>
                  <a:pt x="28" y="80"/>
                  <a:pt x="28" y="80"/>
                  <a:pt x="28" y="80"/>
                </a:cubicBezTo>
                <a:cubicBezTo>
                  <a:pt x="28" y="80"/>
                  <a:pt x="28" y="80"/>
                  <a:pt x="29" y="80"/>
                </a:cubicBezTo>
                <a:close/>
                <a:moveTo>
                  <a:pt x="38" y="82"/>
                </a:moveTo>
                <a:cubicBezTo>
                  <a:pt x="39" y="82"/>
                  <a:pt x="39" y="82"/>
                  <a:pt x="39" y="82"/>
                </a:cubicBezTo>
                <a:cubicBezTo>
                  <a:pt x="38" y="82"/>
                  <a:pt x="38" y="82"/>
                  <a:pt x="38" y="82"/>
                </a:cubicBezTo>
                <a:close/>
                <a:moveTo>
                  <a:pt x="33" y="78"/>
                </a:moveTo>
                <a:cubicBezTo>
                  <a:pt x="33" y="78"/>
                  <a:pt x="33" y="78"/>
                  <a:pt x="33" y="78"/>
                </a:cubicBezTo>
                <a:cubicBezTo>
                  <a:pt x="33" y="78"/>
                  <a:pt x="33" y="78"/>
                  <a:pt x="33" y="78"/>
                </a:cubicBezTo>
                <a:close/>
                <a:moveTo>
                  <a:pt x="38" y="82"/>
                </a:moveTo>
                <a:cubicBezTo>
                  <a:pt x="38" y="82"/>
                  <a:pt x="38" y="82"/>
                  <a:pt x="38" y="82"/>
                </a:cubicBezTo>
                <a:cubicBezTo>
                  <a:pt x="38" y="82"/>
                  <a:pt x="39" y="82"/>
                  <a:pt x="39" y="82"/>
                </a:cubicBezTo>
                <a:cubicBezTo>
                  <a:pt x="39" y="82"/>
                  <a:pt x="39" y="81"/>
                  <a:pt x="38" y="82"/>
                </a:cubicBezTo>
                <a:close/>
                <a:moveTo>
                  <a:pt x="26" y="75"/>
                </a:moveTo>
                <a:cubicBezTo>
                  <a:pt x="26" y="75"/>
                  <a:pt x="26" y="75"/>
                  <a:pt x="26" y="75"/>
                </a:cubicBezTo>
                <a:cubicBezTo>
                  <a:pt x="26" y="75"/>
                  <a:pt x="26" y="75"/>
                  <a:pt x="26" y="75"/>
                </a:cubicBezTo>
                <a:close/>
                <a:moveTo>
                  <a:pt x="29" y="72"/>
                </a:moveTo>
                <a:cubicBezTo>
                  <a:pt x="29" y="72"/>
                  <a:pt x="29" y="72"/>
                  <a:pt x="29" y="72"/>
                </a:cubicBezTo>
                <a:cubicBezTo>
                  <a:pt x="29" y="72"/>
                  <a:pt x="29" y="72"/>
                  <a:pt x="29" y="72"/>
                </a:cubicBezTo>
                <a:close/>
                <a:moveTo>
                  <a:pt x="39" y="82"/>
                </a:moveTo>
                <a:cubicBezTo>
                  <a:pt x="39" y="82"/>
                  <a:pt x="39" y="82"/>
                  <a:pt x="39" y="82"/>
                </a:cubicBezTo>
                <a:close/>
                <a:moveTo>
                  <a:pt x="39" y="84"/>
                </a:moveTo>
                <a:cubicBezTo>
                  <a:pt x="39" y="84"/>
                  <a:pt x="39" y="84"/>
                  <a:pt x="39" y="84"/>
                </a:cubicBezTo>
                <a:cubicBezTo>
                  <a:pt x="39" y="84"/>
                  <a:pt x="39" y="84"/>
                  <a:pt x="39" y="84"/>
                </a:cubicBezTo>
                <a:close/>
                <a:moveTo>
                  <a:pt x="37" y="84"/>
                </a:moveTo>
                <a:cubicBezTo>
                  <a:pt x="37" y="84"/>
                  <a:pt x="37" y="84"/>
                  <a:pt x="37" y="84"/>
                </a:cubicBezTo>
                <a:cubicBezTo>
                  <a:pt x="37" y="84"/>
                  <a:pt x="37" y="84"/>
                  <a:pt x="37" y="84"/>
                </a:cubicBezTo>
                <a:close/>
                <a:moveTo>
                  <a:pt x="39" y="82"/>
                </a:moveTo>
                <a:cubicBezTo>
                  <a:pt x="39" y="82"/>
                  <a:pt x="39" y="82"/>
                  <a:pt x="39" y="82"/>
                </a:cubicBezTo>
                <a:cubicBezTo>
                  <a:pt x="39" y="82"/>
                  <a:pt x="39" y="82"/>
                  <a:pt x="39" y="82"/>
                </a:cubicBezTo>
                <a:close/>
                <a:moveTo>
                  <a:pt x="39" y="82"/>
                </a:moveTo>
                <a:cubicBezTo>
                  <a:pt x="39" y="82"/>
                  <a:pt x="39" y="82"/>
                  <a:pt x="39" y="82"/>
                </a:cubicBezTo>
                <a:cubicBezTo>
                  <a:pt x="39" y="82"/>
                  <a:pt x="39" y="82"/>
                  <a:pt x="39" y="82"/>
                </a:cubicBezTo>
                <a:close/>
                <a:moveTo>
                  <a:pt x="39" y="82"/>
                </a:moveTo>
                <a:cubicBezTo>
                  <a:pt x="39" y="82"/>
                  <a:pt x="39" y="82"/>
                  <a:pt x="39" y="82"/>
                </a:cubicBezTo>
                <a:cubicBezTo>
                  <a:pt x="39" y="82"/>
                  <a:pt x="39" y="82"/>
                  <a:pt x="39" y="82"/>
                </a:cubicBezTo>
                <a:close/>
                <a:moveTo>
                  <a:pt x="28" y="77"/>
                </a:moveTo>
                <a:cubicBezTo>
                  <a:pt x="28" y="77"/>
                  <a:pt x="28" y="77"/>
                  <a:pt x="28" y="77"/>
                </a:cubicBezTo>
                <a:cubicBezTo>
                  <a:pt x="28" y="77"/>
                  <a:pt x="28" y="77"/>
                  <a:pt x="28" y="77"/>
                </a:cubicBezTo>
                <a:close/>
                <a:moveTo>
                  <a:pt x="33" y="84"/>
                </a:moveTo>
                <a:cubicBezTo>
                  <a:pt x="33" y="84"/>
                  <a:pt x="33" y="84"/>
                  <a:pt x="33" y="84"/>
                </a:cubicBezTo>
                <a:cubicBezTo>
                  <a:pt x="33" y="84"/>
                  <a:pt x="33" y="84"/>
                  <a:pt x="33" y="84"/>
                </a:cubicBezTo>
                <a:close/>
                <a:moveTo>
                  <a:pt x="33" y="84"/>
                </a:moveTo>
                <a:cubicBezTo>
                  <a:pt x="33" y="84"/>
                  <a:pt x="33" y="84"/>
                  <a:pt x="33" y="84"/>
                </a:cubicBezTo>
                <a:cubicBezTo>
                  <a:pt x="34" y="83"/>
                  <a:pt x="34" y="83"/>
                  <a:pt x="34" y="83"/>
                </a:cubicBezTo>
                <a:lnTo>
                  <a:pt x="33" y="84"/>
                </a:lnTo>
                <a:close/>
                <a:moveTo>
                  <a:pt x="30" y="81"/>
                </a:moveTo>
                <a:cubicBezTo>
                  <a:pt x="30" y="80"/>
                  <a:pt x="29" y="80"/>
                  <a:pt x="29" y="81"/>
                </a:cubicBezTo>
                <a:cubicBezTo>
                  <a:pt x="29" y="80"/>
                  <a:pt x="30" y="80"/>
                  <a:pt x="30" y="80"/>
                </a:cubicBezTo>
                <a:cubicBezTo>
                  <a:pt x="29" y="80"/>
                  <a:pt x="29" y="81"/>
                  <a:pt x="29" y="81"/>
                </a:cubicBezTo>
                <a:cubicBezTo>
                  <a:pt x="29" y="80"/>
                  <a:pt x="29" y="80"/>
                  <a:pt x="29" y="80"/>
                </a:cubicBezTo>
                <a:cubicBezTo>
                  <a:pt x="29" y="80"/>
                  <a:pt x="29" y="80"/>
                  <a:pt x="29" y="80"/>
                </a:cubicBezTo>
                <a:cubicBezTo>
                  <a:pt x="29" y="80"/>
                  <a:pt x="29" y="80"/>
                  <a:pt x="29" y="80"/>
                </a:cubicBezTo>
                <a:cubicBezTo>
                  <a:pt x="29" y="80"/>
                  <a:pt x="28" y="80"/>
                  <a:pt x="28" y="80"/>
                </a:cubicBezTo>
                <a:cubicBezTo>
                  <a:pt x="28" y="80"/>
                  <a:pt x="28" y="80"/>
                  <a:pt x="29" y="80"/>
                </a:cubicBezTo>
                <a:cubicBezTo>
                  <a:pt x="28" y="80"/>
                  <a:pt x="28" y="80"/>
                  <a:pt x="28" y="80"/>
                </a:cubicBezTo>
                <a:cubicBezTo>
                  <a:pt x="28" y="80"/>
                  <a:pt x="29" y="79"/>
                  <a:pt x="29" y="79"/>
                </a:cubicBezTo>
                <a:cubicBezTo>
                  <a:pt x="29" y="79"/>
                  <a:pt x="29" y="79"/>
                  <a:pt x="29" y="79"/>
                </a:cubicBezTo>
                <a:cubicBezTo>
                  <a:pt x="29" y="79"/>
                  <a:pt x="29" y="79"/>
                  <a:pt x="29" y="79"/>
                </a:cubicBezTo>
                <a:cubicBezTo>
                  <a:pt x="28" y="79"/>
                  <a:pt x="28" y="79"/>
                  <a:pt x="28" y="79"/>
                </a:cubicBezTo>
                <a:cubicBezTo>
                  <a:pt x="28" y="79"/>
                  <a:pt x="28" y="79"/>
                  <a:pt x="28" y="79"/>
                </a:cubicBezTo>
                <a:cubicBezTo>
                  <a:pt x="28" y="79"/>
                  <a:pt x="28" y="79"/>
                  <a:pt x="28" y="79"/>
                </a:cubicBezTo>
                <a:cubicBezTo>
                  <a:pt x="29" y="79"/>
                  <a:pt x="29" y="79"/>
                  <a:pt x="29" y="79"/>
                </a:cubicBezTo>
                <a:cubicBezTo>
                  <a:pt x="28" y="79"/>
                  <a:pt x="29" y="79"/>
                  <a:pt x="29" y="79"/>
                </a:cubicBezTo>
                <a:cubicBezTo>
                  <a:pt x="29" y="79"/>
                  <a:pt x="29" y="79"/>
                  <a:pt x="29" y="79"/>
                </a:cubicBezTo>
                <a:cubicBezTo>
                  <a:pt x="29" y="78"/>
                  <a:pt x="29" y="79"/>
                  <a:pt x="28" y="79"/>
                </a:cubicBezTo>
                <a:cubicBezTo>
                  <a:pt x="28" y="79"/>
                  <a:pt x="28" y="79"/>
                  <a:pt x="28" y="79"/>
                </a:cubicBezTo>
                <a:cubicBezTo>
                  <a:pt x="29" y="79"/>
                  <a:pt x="29" y="79"/>
                  <a:pt x="29" y="79"/>
                </a:cubicBezTo>
                <a:cubicBezTo>
                  <a:pt x="28" y="79"/>
                  <a:pt x="28" y="79"/>
                  <a:pt x="28" y="79"/>
                </a:cubicBezTo>
                <a:cubicBezTo>
                  <a:pt x="29" y="78"/>
                  <a:pt x="29" y="78"/>
                  <a:pt x="29" y="78"/>
                </a:cubicBezTo>
                <a:cubicBezTo>
                  <a:pt x="29" y="78"/>
                  <a:pt x="28" y="79"/>
                  <a:pt x="28" y="78"/>
                </a:cubicBezTo>
                <a:cubicBezTo>
                  <a:pt x="29" y="78"/>
                  <a:pt x="29" y="78"/>
                  <a:pt x="29" y="78"/>
                </a:cubicBezTo>
                <a:cubicBezTo>
                  <a:pt x="29" y="78"/>
                  <a:pt x="28" y="79"/>
                  <a:pt x="28" y="78"/>
                </a:cubicBezTo>
                <a:cubicBezTo>
                  <a:pt x="28" y="78"/>
                  <a:pt x="28" y="79"/>
                  <a:pt x="28" y="79"/>
                </a:cubicBezTo>
                <a:cubicBezTo>
                  <a:pt x="28" y="79"/>
                  <a:pt x="28" y="78"/>
                  <a:pt x="28" y="78"/>
                </a:cubicBezTo>
                <a:cubicBezTo>
                  <a:pt x="28" y="78"/>
                  <a:pt x="28" y="79"/>
                  <a:pt x="28" y="79"/>
                </a:cubicBezTo>
                <a:cubicBezTo>
                  <a:pt x="27" y="79"/>
                  <a:pt x="29" y="78"/>
                  <a:pt x="28" y="78"/>
                </a:cubicBezTo>
                <a:cubicBezTo>
                  <a:pt x="28" y="78"/>
                  <a:pt x="27" y="78"/>
                  <a:pt x="27" y="78"/>
                </a:cubicBezTo>
                <a:cubicBezTo>
                  <a:pt x="27" y="78"/>
                  <a:pt x="28" y="78"/>
                  <a:pt x="27" y="78"/>
                </a:cubicBezTo>
                <a:cubicBezTo>
                  <a:pt x="28" y="78"/>
                  <a:pt x="28" y="78"/>
                  <a:pt x="28" y="78"/>
                </a:cubicBezTo>
                <a:cubicBezTo>
                  <a:pt x="28" y="78"/>
                  <a:pt x="28" y="78"/>
                  <a:pt x="28" y="78"/>
                </a:cubicBezTo>
                <a:cubicBezTo>
                  <a:pt x="28" y="78"/>
                  <a:pt x="28" y="78"/>
                  <a:pt x="28" y="78"/>
                </a:cubicBezTo>
                <a:cubicBezTo>
                  <a:pt x="27" y="78"/>
                  <a:pt x="28" y="77"/>
                  <a:pt x="27" y="78"/>
                </a:cubicBezTo>
                <a:cubicBezTo>
                  <a:pt x="28" y="77"/>
                  <a:pt x="27" y="78"/>
                  <a:pt x="28" y="77"/>
                </a:cubicBezTo>
                <a:cubicBezTo>
                  <a:pt x="28" y="77"/>
                  <a:pt x="28" y="78"/>
                  <a:pt x="28" y="77"/>
                </a:cubicBezTo>
                <a:cubicBezTo>
                  <a:pt x="29" y="77"/>
                  <a:pt x="28" y="77"/>
                  <a:pt x="28" y="77"/>
                </a:cubicBezTo>
                <a:cubicBezTo>
                  <a:pt x="29" y="77"/>
                  <a:pt x="29" y="77"/>
                  <a:pt x="29" y="77"/>
                </a:cubicBezTo>
                <a:cubicBezTo>
                  <a:pt x="29" y="77"/>
                  <a:pt x="28" y="77"/>
                  <a:pt x="28" y="77"/>
                </a:cubicBezTo>
                <a:cubicBezTo>
                  <a:pt x="28" y="77"/>
                  <a:pt x="28" y="77"/>
                  <a:pt x="28" y="77"/>
                </a:cubicBezTo>
                <a:cubicBezTo>
                  <a:pt x="28" y="77"/>
                  <a:pt x="28" y="77"/>
                  <a:pt x="28" y="77"/>
                </a:cubicBezTo>
                <a:cubicBezTo>
                  <a:pt x="28" y="77"/>
                  <a:pt x="27" y="77"/>
                  <a:pt x="28" y="77"/>
                </a:cubicBezTo>
                <a:cubicBezTo>
                  <a:pt x="28" y="77"/>
                  <a:pt x="28" y="77"/>
                  <a:pt x="28" y="77"/>
                </a:cubicBezTo>
                <a:cubicBezTo>
                  <a:pt x="28" y="77"/>
                  <a:pt x="29" y="76"/>
                  <a:pt x="29" y="76"/>
                </a:cubicBezTo>
                <a:cubicBezTo>
                  <a:pt x="29" y="76"/>
                  <a:pt x="28" y="76"/>
                  <a:pt x="28" y="76"/>
                </a:cubicBezTo>
                <a:cubicBezTo>
                  <a:pt x="28" y="76"/>
                  <a:pt x="28" y="76"/>
                  <a:pt x="27" y="77"/>
                </a:cubicBezTo>
                <a:cubicBezTo>
                  <a:pt x="28" y="76"/>
                  <a:pt x="27" y="77"/>
                  <a:pt x="27" y="76"/>
                </a:cubicBezTo>
                <a:cubicBezTo>
                  <a:pt x="28" y="76"/>
                  <a:pt x="28" y="76"/>
                  <a:pt x="28" y="76"/>
                </a:cubicBezTo>
                <a:cubicBezTo>
                  <a:pt x="28" y="76"/>
                  <a:pt x="28" y="76"/>
                  <a:pt x="28" y="76"/>
                </a:cubicBezTo>
                <a:cubicBezTo>
                  <a:pt x="28" y="76"/>
                  <a:pt x="28" y="76"/>
                  <a:pt x="28" y="76"/>
                </a:cubicBezTo>
                <a:cubicBezTo>
                  <a:pt x="27" y="76"/>
                  <a:pt x="27" y="76"/>
                  <a:pt x="27" y="76"/>
                </a:cubicBezTo>
                <a:cubicBezTo>
                  <a:pt x="27" y="76"/>
                  <a:pt x="27" y="76"/>
                  <a:pt x="28" y="76"/>
                </a:cubicBezTo>
                <a:cubicBezTo>
                  <a:pt x="28" y="76"/>
                  <a:pt x="27" y="76"/>
                  <a:pt x="27" y="76"/>
                </a:cubicBezTo>
                <a:cubicBezTo>
                  <a:pt x="27" y="76"/>
                  <a:pt x="27" y="76"/>
                  <a:pt x="27" y="76"/>
                </a:cubicBezTo>
                <a:cubicBezTo>
                  <a:pt x="27" y="76"/>
                  <a:pt x="28" y="75"/>
                  <a:pt x="27" y="76"/>
                </a:cubicBezTo>
                <a:cubicBezTo>
                  <a:pt x="27" y="76"/>
                  <a:pt x="27" y="76"/>
                  <a:pt x="27" y="76"/>
                </a:cubicBezTo>
                <a:cubicBezTo>
                  <a:pt x="26" y="76"/>
                  <a:pt x="27" y="75"/>
                  <a:pt x="26" y="75"/>
                </a:cubicBezTo>
                <a:cubicBezTo>
                  <a:pt x="26" y="75"/>
                  <a:pt x="26" y="75"/>
                  <a:pt x="26" y="75"/>
                </a:cubicBezTo>
                <a:cubicBezTo>
                  <a:pt x="26" y="75"/>
                  <a:pt x="26" y="75"/>
                  <a:pt x="26" y="75"/>
                </a:cubicBezTo>
                <a:cubicBezTo>
                  <a:pt x="26" y="75"/>
                  <a:pt x="26" y="75"/>
                  <a:pt x="26" y="75"/>
                </a:cubicBezTo>
                <a:cubicBezTo>
                  <a:pt x="26" y="75"/>
                  <a:pt x="27" y="75"/>
                  <a:pt x="27" y="75"/>
                </a:cubicBezTo>
                <a:cubicBezTo>
                  <a:pt x="26" y="75"/>
                  <a:pt x="26" y="75"/>
                  <a:pt x="26" y="75"/>
                </a:cubicBezTo>
                <a:cubicBezTo>
                  <a:pt x="27" y="75"/>
                  <a:pt x="27" y="75"/>
                  <a:pt x="27" y="75"/>
                </a:cubicBezTo>
                <a:cubicBezTo>
                  <a:pt x="27" y="75"/>
                  <a:pt x="26" y="75"/>
                  <a:pt x="26" y="75"/>
                </a:cubicBezTo>
                <a:cubicBezTo>
                  <a:pt x="27" y="74"/>
                  <a:pt x="26" y="74"/>
                  <a:pt x="27" y="74"/>
                </a:cubicBezTo>
                <a:cubicBezTo>
                  <a:pt x="26" y="74"/>
                  <a:pt x="27" y="74"/>
                  <a:pt x="26" y="74"/>
                </a:cubicBezTo>
                <a:cubicBezTo>
                  <a:pt x="26" y="74"/>
                  <a:pt x="26" y="74"/>
                  <a:pt x="26" y="74"/>
                </a:cubicBezTo>
                <a:cubicBezTo>
                  <a:pt x="26" y="74"/>
                  <a:pt x="26" y="74"/>
                  <a:pt x="26" y="74"/>
                </a:cubicBezTo>
                <a:cubicBezTo>
                  <a:pt x="26" y="74"/>
                  <a:pt x="26" y="74"/>
                  <a:pt x="26" y="74"/>
                </a:cubicBezTo>
                <a:cubicBezTo>
                  <a:pt x="26" y="74"/>
                  <a:pt x="26" y="74"/>
                  <a:pt x="26" y="74"/>
                </a:cubicBezTo>
                <a:cubicBezTo>
                  <a:pt x="26" y="73"/>
                  <a:pt x="26" y="73"/>
                  <a:pt x="26" y="74"/>
                </a:cubicBezTo>
                <a:cubicBezTo>
                  <a:pt x="26" y="73"/>
                  <a:pt x="26" y="73"/>
                  <a:pt x="26" y="73"/>
                </a:cubicBezTo>
                <a:cubicBezTo>
                  <a:pt x="25" y="74"/>
                  <a:pt x="27" y="73"/>
                  <a:pt x="26" y="73"/>
                </a:cubicBezTo>
                <a:cubicBezTo>
                  <a:pt x="27" y="73"/>
                  <a:pt x="28" y="72"/>
                  <a:pt x="29" y="72"/>
                </a:cubicBezTo>
                <a:cubicBezTo>
                  <a:pt x="29" y="72"/>
                  <a:pt x="29" y="72"/>
                  <a:pt x="29" y="72"/>
                </a:cubicBezTo>
                <a:cubicBezTo>
                  <a:pt x="29" y="72"/>
                  <a:pt x="29" y="72"/>
                  <a:pt x="29" y="72"/>
                </a:cubicBezTo>
                <a:cubicBezTo>
                  <a:pt x="29" y="72"/>
                  <a:pt x="29" y="72"/>
                  <a:pt x="29" y="72"/>
                </a:cubicBezTo>
                <a:cubicBezTo>
                  <a:pt x="29" y="72"/>
                  <a:pt x="29" y="72"/>
                  <a:pt x="29" y="72"/>
                </a:cubicBezTo>
                <a:cubicBezTo>
                  <a:pt x="29" y="72"/>
                  <a:pt x="30" y="72"/>
                  <a:pt x="30" y="72"/>
                </a:cubicBezTo>
                <a:cubicBezTo>
                  <a:pt x="28" y="73"/>
                  <a:pt x="30" y="73"/>
                  <a:pt x="29" y="73"/>
                </a:cubicBezTo>
                <a:cubicBezTo>
                  <a:pt x="30" y="73"/>
                  <a:pt x="30" y="73"/>
                  <a:pt x="30" y="73"/>
                </a:cubicBezTo>
                <a:cubicBezTo>
                  <a:pt x="29" y="74"/>
                  <a:pt x="30" y="73"/>
                  <a:pt x="30" y="73"/>
                </a:cubicBezTo>
                <a:cubicBezTo>
                  <a:pt x="30" y="74"/>
                  <a:pt x="30" y="74"/>
                  <a:pt x="30" y="74"/>
                </a:cubicBezTo>
                <a:cubicBezTo>
                  <a:pt x="30" y="74"/>
                  <a:pt x="30" y="73"/>
                  <a:pt x="30" y="73"/>
                </a:cubicBezTo>
                <a:cubicBezTo>
                  <a:pt x="30" y="73"/>
                  <a:pt x="30" y="74"/>
                  <a:pt x="30" y="74"/>
                </a:cubicBezTo>
                <a:cubicBezTo>
                  <a:pt x="30" y="74"/>
                  <a:pt x="30" y="74"/>
                  <a:pt x="30" y="74"/>
                </a:cubicBezTo>
                <a:cubicBezTo>
                  <a:pt x="30" y="74"/>
                  <a:pt x="30" y="74"/>
                  <a:pt x="31" y="74"/>
                </a:cubicBezTo>
                <a:cubicBezTo>
                  <a:pt x="30" y="74"/>
                  <a:pt x="31" y="74"/>
                  <a:pt x="29" y="75"/>
                </a:cubicBezTo>
                <a:cubicBezTo>
                  <a:pt x="29" y="75"/>
                  <a:pt x="30" y="75"/>
                  <a:pt x="30" y="75"/>
                </a:cubicBezTo>
                <a:cubicBezTo>
                  <a:pt x="30" y="75"/>
                  <a:pt x="30" y="75"/>
                  <a:pt x="30" y="75"/>
                </a:cubicBezTo>
                <a:cubicBezTo>
                  <a:pt x="30" y="75"/>
                  <a:pt x="31" y="75"/>
                  <a:pt x="30" y="75"/>
                </a:cubicBezTo>
                <a:cubicBezTo>
                  <a:pt x="31" y="75"/>
                  <a:pt x="30" y="75"/>
                  <a:pt x="31" y="75"/>
                </a:cubicBezTo>
                <a:cubicBezTo>
                  <a:pt x="31" y="75"/>
                  <a:pt x="31" y="75"/>
                  <a:pt x="31" y="75"/>
                </a:cubicBezTo>
                <a:cubicBezTo>
                  <a:pt x="31" y="75"/>
                  <a:pt x="31" y="75"/>
                  <a:pt x="31" y="75"/>
                </a:cubicBezTo>
                <a:cubicBezTo>
                  <a:pt x="31" y="75"/>
                  <a:pt x="31" y="75"/>
                  <a:pt x="31" y="75"/>
                </a:cubicBezTo>
                <a:cubicBezTo>
                  <a:pt x="31" y="75"/>
                  <a:pt x="31" y="75"/>
                  <a:pt x="31" y="75"/>
                </a:cubicBezTo>
                <a:cubicBezTo>
                  <a:pt x="31" y="75"/>
                  <a:pt x="31" y="75"/>
                  <a:pt x="31" y="75"/>
                </a:cubicBezTo>
                <a:cubicBezTo>
                  <a:pt x="31" y="75"/>
                  <a:pt x="31" y="75"/>
                  <a:pt x="31" y="75"/>
                </a:cubicBezTo>
                <a:cubicBezTo>
                  <a:pt x="31" y="75"/>
                  <a:pt x="31" y="75"/>
                  <a:pt x="31" y="75"/>
                </a:cubicBezTo>
                <a:cubicBezTo>
                  <a:pt x="31" y="75"/>
                  <a:pt x="31" y="75"/>
                  <a:pt x="31" y="76"/>
                </a:cubicBezTo>
                <a:cubicBezTo>
                  <a:pt x="31" y="75"/>
                  <a:pt x="32" y="75"/>
                  <a:pt x="31" y="75"/>
                </a:cubicBezTo>
                <a:cubicBezTo>
                  <a:pt x="31" y="75"/>
                  <a:pt x="31" y="75"/>
                  <a:pt x="31" y="76"/>
                </a:cubicBezTo>
                <a:cubicBezTo>
                  <a:pt x="31" y="76"/>
                  <a:pt x="31" y="76"/>
                  <a:pt x="31" y="76"/>
                </a:cubicBezTo>
                <a:cubicBezTo>
                  <a:pt x="31" y="75"/>
                  <a:pt x="31" y="75"/>
                  <a:pt x="31" y="75"/>
                </a:cubicBezTo>
                <a:cubicBezTo>
                  <a:pt x="31" y="76"/>
                  <a:pt x="31" y="76"/>
                  <a:pt x="31" y="76"/>
                </a:cubicBezTo>
                <a:cubicBezTo>
                  <a:pt x="31" y="77"/>
                  <a:pt x="32" y="77"/>
                  <a:pt x="31" y="77"/>
                </a:cubicBezTo>
                <a:cubicBezTo>
                  <a:pt x="31" y="77"/>
                  <a:pt x="31" y="77"/>
                  <a:pt x="31" y="77"/>
                </a:cubicBezTo>
                <a:cubicBezTo>
                  <a:pt x="31" y="77"/>
                  <a:pt x="30" y="77"/>
                  <a:pt x="30" y="77"/>
                </a:cubicBezTo>
                <a:cubicBezTo>
                  <a:pt x="31" y="77"/>
                  <a:pt x="31" y="77"/>
                  <a:pt x="31" y="77"/>
                </a:cubicBezTo>
                <a:cubicBezTo>
                  <a:pt x="32" y="77"/>
                  <a:pt x="32" y="77"/>
                  <a:pt x="32" y="77"/>
                </a:cubicBezTo>
                <a:cubicBezTo>
                  <a:pt x="33" y="76"/>
                  <a:pt x="32" y="77"/>
                  <a:pt x="32" y="77"/>
                </a:cubicBezTo>
                <a:cubicBezTo>
                  <a:pt x="32" y="77"/>
                  <a:pt x="32" y="77"/>
                  <a:pt x="32" y="77"/>
                </a:cubicBezTo>
                <a:cubicBezTo>
                  <a:pt x="33" y="77"/>
                  <a:pt x="32" y="77"/>
                  <a:pt x="32" y="77"/>
                </a:cubicBezTo>
                <a:cubicBezTo>
                  <a:pt x="32" y="78"/>
                  <a:pt x="32" y="78"/>
                  <a:pt x="32" y="78"/>
                </a:cubicBezTo>
                <a:cubicBezTo>
                  <a:pt x="32" y="77"/>
                  <a:pt x="33" y="77"/>
                  <a:pt x="32" y="78"/>
                </a:cubicBezTo>
                <a:cubicBezTo>
                  <a:pt x="32" y="78"/>
                  <a:pt x="32" y="78"/>
                  <a:pt x="32" y="78"/>
                </a:cubicBezTo>
                <a:cubicBezTo>
                  <a:pt x="32" y="78"/>
                  <a:pt x="33" y="77"/>
                  <a:pt x="33" y="78"/>
                </a:cubicBezTo>
                <a:cubicBezTo>
                  <a:pt x="33" y="78"/>
                  <a:pt x="33" y="78"/>
                  <a:pt x="33" y="78"/>
                </a:cubicBezTo>
                <a:cubicBezTo>
                  <a:pt x="33" y="78"/>
                  <a:pt x="33" y="78"/>
                  <a:pt x="33" y="78"/>
                </a:cubicBezTo>
                <a:cubicBezTo>
                  <a:pt x="32" y="79"/>
                  <a:pt x="34" y="77"/>
                  <a:pt x="33" y="78"/>
                </a:cubicBezTo>
                <a:cubicBezTo>
                  <a:pt x="33" y="78"/>
                  <a:pt x="33" y="78"/>
                  <a:pt x="33" y="78"/>
                </a:cubicBezTo>
                <a:cubicBezTo>
                  <a:pt x="33" y="78"/>
                  <a:pt x="33" y="78"/>
                  <a:pt x="33" y="78"/>
                </a:cubicBezTo>
                <a:cubicBezTo>
                  <a:pt x="34" y="78"/>
                  <a:pt x="33" y="79"/>
                  <a:pt x="33" y="79"/>
                </a:cubicBezTo>
                <a:cubicBezTo>
                  <a:pt x="33" y="79"/>
                  <a:pt x="34" y="78"/>
                  <a:pt x="34" y="78"/>
                </a:cubicBezTo>
                <a:cubicBezTo>
                  <a:pt x="33" y="79"/>
                  <a:pt x="34" y="78"/>
                  <a:pt x="34" y="78"/>
                </a:cubicBezTo>
                <a:cubicBezTo>
                  <a:pt x="34" y="78"/>
                  <a:pt x="34" y="78"/>
                  <a:pt x="34" y="79"/>
                </a:cubicBezTo>
                <a:cubicBezTo>
                  <a:pt x="34" y="79"/>
                  <a:pt x="35" y="78"/>
                  <a:pt x="34" y="78"/>
                </a:cubicBezTo>
                <a:cubicBezTo>
                  <a:pt x="34" y="78"/>
                  <a:pt x="34" y="78"/>
                  <a:pt x="34" y="78"/>
                </a:cubicBezTo>
                <a:cubicBezTo>
                  <a:pt x="34" y="79"/>
                  <a:pt x="33" y="80"/>
                  <a:pt x="33" y="80"/>
                </a:cubicBezTo>
                <a:cubicBezTo>
                  <a:pt x="33" y="79"/>
                  <a:pt x="33" y="79"/>
                  <a:pt x="33" y="79"/>
                </a:cubicBezTo>
                <a:cubicBezTo>
                  <a:pt x="34" y="79"/>
                  <a:pt x="33" y="80"/>
                  <a:pt x="33" y="80"/>
                </a:cubicBezTo>
                <a:cubicBezTo>
                  <a:pt x="34" y="79"/>
                  <a:pt x="34" y="79"/>
                  <a:pt x="34" y="79"/>
                </a:cubicBezTo>
                <a:cubicBezTo>
                  <a:pt x="33" y="80"/>
                  <a:pt x="34" y="79"/>
                  <a:pt x="34" y="80"/>
                </a:cubicBezTo>
                <a:cubicBezTo>
                  <a:pt x="34" y="80"/>
                  <a:pt x="34" y="80"/>
                  <a:pt x="34" y="80"/>
                </a:cubicBezTo>
                <a:cubicBezTo>
                  <a:pt x="34" y="80"/>
                  <a:pt x="33" y="80"/>
                  <a:pt x="34" y="80"/>
                </a:cubicBezTo>
                <a:cubicBezTo>
                  <a:pt x="34" y="80"/>
                  <a:pt x="34" y="80"/>
                  <a:pt x="34" y="80"/>
                </a:cubicBezTo>
                <a:cubicBezTo>
                  <a:pt x="34" y="80"/>
                  <a:pt x="34" y="80"/>
                  <a:pt x="34" y="80"/>
                </a:cubicBezTo>
                <a:cubicBezTo>
                  <a:pt x="34" y="80"/>
                  <a:pt x="34" y="80"/>
                  <a:pt x="34" y="80"/>
                </a:cubicBezTo>
                <a:cubicBezTo>
                  <a:pt x="35" y="79"/>
                  <a:pt x="34" y="80"/>
                  <a:pt x="34" y="80"/>
                </a:cubicBezTo>
                <a:cubicBezTo>
                  <a:pt x="34" y="80"/>
                  <a:pt x="34" y="80"/>
                  <a:pt x="34" y="80"/>
                </a:cubicBezTo>
                <a:cubicBezTo>
                  <a:pt x="34" y="80"/>
                  <a:pt x="34" y="80"/>
                  <a:pt x="34" y="80"/>
                </a:cubicBezTo>
                <a:cubicBezTo>
                  <a:pt x="35" y="80"/>
                  <a:pt x="35" y="79"/>
                  <a:pt x="35" y="79"/>
                </a:cubicBezTo>
                <a:cubicBezTo>
                  <a:pt x="35" y="79"/>
                  <a:pt x="35" y="79"/>
                  <a:pt x="35" y="79"/>
                </a:cubicBezTo>
                <a:cubicBezTo>
                  <a:pt x="35" y="80"/>
                  <a:pt x="35" y="79"/>
                  <a:pt x="35" y="79"/>
                </a:cubicBezTo>
                <a:cubicBezTo>
                  <a:pt x="35" y="80"/>
                  <a:pt x="35" y="80"/>
                  <a:pt x="35" y="80"/>
                </a:cubicBezTo>
                <a:cubicBezTo>
                  <a:pt x="35" y="79"/>
                  <a:pt x="35" y="80"/>
                  <a:pt x="35" y="80"/>
                </a:cubicBezTo>
                <a:cubicBezTo>
                  <a:pt x="35" y="80"/>
                  <a:pt x="35" y="80"/>
                  <a:pt x="35" y="80"/>
                </a:cubicBezTo>
                <a:cubicBezTo>
                  <a:pt x="35" y="80"/>
                  <a:pt x="34" y="81"/>
                  <a:pt x="35" y="80"/>
                </a:cubicBezTo>
                <a:cubicBezTo>
                  <a:pt x="35" y="81"/>
                  <a:pt x="36" y="80"/>
                  <a:pt x="35" y="81"/>
                </a:cubicBezTo>
                <a:cubicBezTo>
                  <a:pt x="35" y="81"/>
                  <a:pt x="35" y="81"/>
                  <a:pt x="35" y="81"/>
                </a:cubicBezTo>
                <a:cubicBezTo>
                  <a:pt x="35" y="81"/>
                  <a:pt x="35" y="81"/>
                  <a:pt x="35" y="81"/>
                </a:cubicBezTo>
                <a:cubicBezTo>
                  <a:pt x="36" y="81"/>
                  <a:pt x="35" y="81"/>
                  <a:pt x="36" y="81"/>
                </a:cubicBezTo>
                <a:cubicBezTo>
                  <a:pt x="36" y="81"/>
                  <a:pt x="36" y="81"/>
                  <a:pt x="35" y="82"/>
                </a:cubicBezTo>
                <a:cubicBezTo>
                  <a:pt x="36" y="81"/>
                  <a:pt x="36" y="81"/>
                  <a:pt x="36" y="81"/>
                </a:cubicBezTo>
                <a:cubicBezTo>
                  <a:pt x="36" y="81"/>
                  <a:pt x="36" y="81"/>
                  <a:pt x="36" y="81"/>
                </a:cubicBezTo>
                <a:cubicBezTo>
                  <a:pt x="36" y="81"/>
                  <a:pt x="36" y="81"/>
                  <a:pt x="36" y="81"/>
                </a:cubicBezTo>
                <a:cubicBezTo>
                  <a:pt x="36" y="81"/>
                  <a:pt x="36" y="82"/>
                  <a:pt x="36" y="82"/>
                </a:cubicBezTo>
                <a:cubicBezTo>
                  <a:pt x="36" y="81"/>
                  <a:pt x="36" y="81"/>
                  <a:pt x="36" y="81"/>
                </a:cubicBezTo>
                <a:cubicBezTo>
                  <a:pt x="36" y="82"/>
                  <a:pt x="37" y="81"/>
                  <a:pt x="36" y="81"/>
                </a:cubicBezTo>
                <a:cubicBezTo>
                  <a:pt x="36" y="81"/>
                  <a:pt x="36" y="81"/>
                  <a:pt x="36" y="81"/>
                </a:cubicBezTo>
                <a:cubicBezTo>
                  <a:pt x="37" y="81"/>
                  <a:pt x="37" y="81"/>
                  <a:pt x="37" y="81"/>
                </a:cubicBezTo>
                <a:cubicBezTo>
                  <a:pt x="37" y="81"/>
                  <a:pt x="37" y="81"/>
                  <a:pt x="37" y="81"/>
                </a:cubicBezTo>
                <a:cubicBezTo>
                  <a:pt x="37" y="81"/>
                  <a:pt x="37" y="81"/>
                  <a:pt x="37" y="81"/>
                </a:cubicBezTo>
                <a:cubicBezTo>
                  <a:pt x="37" y="81"/>
                  <a:pt x="37" y="81"/>
                  <a:pt x="37" y="81"/>
                </a:cubicBezTo>
                <a:cubicBezTo>
                  <a:pt x="37" y="81"/>
                  <a:pt x="37" y="81"/>
                  <a:pt x="37" y="81"/>
                </a:cubicBezTo>
                <a:cubicBezTo>
                  <a:pt x="37" y="81"/>
                  <a:pt x="37" y="81"/>
                  <a:pt x="37" y="81"/>
                </a:cubicBezTo>
                <a:cubicBezTo>
                  <a:pt x="37" y="81"/>
                  <a:pt x="37" y="81"/>
                  <a:pt x="37" y="81"/>
                </a:cubicBezTo>
                <a:cubicBezTo>
                  <a:pt x="37" y="81"/>
                  <a:pt x="37" y="81"/>
                  <a:pt x="37" y="81"/>
                </a:cubicBezTo>
                <a:cubicBezTo>
                  <a:pt x="37" y="81"/>
                  <a:pt x="37" y="81"/>
                  <a:pt x="37" y="81"/>
                </a:cubicBezTo>
                <a:cubicBezTo>
                  <a:pt x="36" y="82"/>
                  <a:pt x="38" y="80"/>
                  <a:pt x="37" y="81"/>
                </a:cubicBezTo>
                <a:cubicBezTo>
                  <a:pt x="37" y="81"/>
                  <a:pt x="37" y="81"/>
                  <a:pt x="37" y="81"/>
                </a:cubicBezTo>
                <a:cubicBezTo>
                  <a:pt x="37" y="81"/>
                  <a:pt x="37" y="82"/>
                  <a:pt x="37" y="82"/>
                </a:cubicBezTo>
                <a:cubicBezTo>
                  <a:pt x="37" y="81"/>
                  <a:pt x="37" y="81"/>
                  <a:pt x="37" y="81"/>
                </a:cubicBezTo>
                <a:cubicBezTo>
                  <a:pt x="38" y="81"/>
                  <a:pt x="38" y="81"/>
                  <a:pt x="38" y="81"/>
                </a:cubicBezTo>
                <a:cubicBezTo>
                  <a:pt x="38" y="81"/>
                  <a:pt x="38" y="81"/>
                  <a:pt x="38" y="81"/>
                </a:cubicBezTo>
                <a:cubicBezTo>
                  <a:pt x="38" y="81"/>
                  <a:pt x="39" y="80"/>
                  <a:pt x="38" y="81"/>
                </a:cubicBezTo>
                <a:cubicBezTo>
                  <a:pt x="38" y="81"/>
                  <a:pt x="38" y="82"/>
                  <a:pt x="38" y="81"/>
                </a:cubicBezTo>
                <a:cubicBezTo>
                  <a:pt x="38" y="82"/>
                  <a:pt x="38" y="82"/>
                  <a:pt x="38" y="82"/>
                </a:cubicBezTo>
                <a:cubicBezTo>
                  <a:pt x="38" y="82"/>
                  <a:pt x="38" y="82"/>
                  <a:pt x="38" y="82"/>
                </a:cubicBezTo>
                <a:cubicBezTo>
                  <a:pt x="38" y="83"/>
                  <a:pt x="39" y="82"/>
                  <a:pt x="39" y="82"/>
                </a:cubicBezTo>
                <a:cubicBezTo>
                  <a:pt x="39" y="82"/>
                  <a:pt x="39" y="82"/>
                  <a:pt x="39" y="82"/>
                </a:cubicBezTo>
                <a:cubicBezTo>
                  <a:pt x="39" y="82"/>
                  <a:pt x="39" y="82"/>
                  <a:pt x="39" y="82"/>
                </a:cubicBezTo>
                <a:cubicBezTo>
                  <a:pt x="39" y="82"/>
                  <a:pt x="39" y="82"/>
                  <a:pt x="39" y="82"/>
                </a:cubicBezTo>
                <a:cubicBezTo>
                  <a:pt x="39" y="82"/>
                  <a:pt x="39" y="82"/>
                  <a:pt x="39" y="82"/>
                </a:cubicBezTo>
                <a:cubicBezTo>
                  <a:pt x="39" y="82"/>
                  <a:pt x="39" y="82"/>
                  <a:pt x="39" y="82"/>
                </a:cubicBezTo>
                <a:cubicBezTo>
                  <a:pt x="39" y="82"/>
                  <a:pt x="39" y="83"/>
                  <a:pt x="39" y="83"/>
                </a:cubicBezTo>
                <a:cubicBezTo>
                  <a:pt x="39" y="83"/>
                  <a:pt x="39" y="83"/>
                  <a:pt x="39" y="83"/>
                </a:cubicBezTo>
                <a:cubicBezTo>
                  <a:pt x="39" y="83"/>
                  <a:pt x="39" y="83"/>
                  <a:pt x="39" y="83"/>
                </a:cubicBezTo>
                <a:cubicBezTo>
                  <a:pt x="39" y="83"/>
                  <a:pt x="39" y="83"/>
                  <a:pt x="39" y="83"/>
                </a:cubicBezTo>
                <a:cubicBezTo>
                  <a:pt x="39" y="83"/>
                  <a:pt x="39" y="83"/>
                  <a:pt x="39" y="82"/>
                </a:cubicBezTo>
                <a:cubicBezTo>
                  <a:pt x="39" y="82"/>
                  <a:pt x="39" y="82"/>
                  <a:pt x="39" y="82"/>
                </a:cubicBezTo>
                <a:cubicBezTo>
                  <a:pt x="39" y="82"/>
                  <a:pt x="39" y="82"/>
                  <a:pt x="39" y="82"/>
                </a:cubicBezTo>
                <a:cubicBezTo>
                  <a:pt x="39" y="82"/>
                  <a:pt x="39" y="82"/>
                  <a:pt x="39" y="82"/>
                </a:cubicBezTo>
                <a:cubicBezTo>
                  <a:pt x="39" y="82"/>
                  <a:pt x="39" y="82"/>
                  <a:pt x="39" y="82"/>
                </a:cubicBezTo>
                <a:cubicBezTo>
                  <a:pt x="39" y="82"/>
                  <a:pt x="40" y="82"/>
                  <a:pt x="40" y="82"/>
                </a:cubicBezTo>
                <a:cubicBezTo>
                  <a:pt x="39" y="83"/>
                  <a:pt x="40" y="82"/>
                  <a:pt x="39" y="83"/>
                </a:cubicBezTo>
                <a:cubicBezTo>
                  <a:pt x="40" y="82"/>
                  <a:pt x="39" y="83"/>
                  <a:pt x="40" y="82"/>
                </a:cubicBezTo>
                <a:cubicBezTo>
                  <a:pt x="40" y="83"/>
                  <a:pt x="40" y="82"/>
                  <a:pt x="40" y="83"/>
                </a:cubicBezTo>
                <a:cubicBezTo>
                  <a:pt x="40" y="83"/>
                  <a:pt x="39" y="83"/>
                  <a:pt x="39" y="83"/>
                </a:cubicBezTo>
                <a:cubicBezTo>
                  <a:pt x="39" y="84"/>
                  <a:pt x="39" y="84"/>
                  <a:pt x="39" y="84"/>
                </a:cubicBezTo>
                <a:cubicBezTo>
                  <a:pt x="38" y="85"/>
                  <a:pt x="39" y="84"/>
                  <a:pt x="39" y="84"/>
                </a:cubicBezTo>
                <a:cubicBezTo>
                  <a:pt x="39" y="84"/>
                  <a:pt x="39" y="84"/>
                  <a:pt x="39" y="84"/>
                </a:cubicBezTo>
                <a:cubicBezTo>
                  <a:pt x="39" y="83"/>
                  <a:pt x="39" y="83"/>
                  <a:pt x="39" y="83"/>
                </a:cubicBezTo>
                <a:cubicBezTo>
                  <a:pt x="39" y="83"/>
                  <a:pt x="39" y="84"/>
                  <a:pt x="38" y="84"/>
                </a:cubicBezTo>
                <a:cubicBezTo>
                  <a:pt x="38" y="84"/>
                  <a:pt x="38" y="84"/>
                  <a:pt x="38" y="84"/>
                </a:cubicBezTo>
                <a:cubicBezTo>
                  <a:pt x="38" y="84"/>
                  <a:pt x="38" y="84"/>
                  <a:pt x="38" y="84"/>
                </a:cubicBezTo>
                <a:cubicBezTo>
                  <a:pt x="38" y="85"/>
                  <a:pt x="38" y="85"/>
                  <a:pt x="38" y="85"/>
                </a:cubicBezTo>
                <a:cubicBezTo>
                  <a:pt x="38" y="84"/>
                  <a:pt x="37" y="85"/>
                  <a:pt x="38" y="84"/>
                </a:cubicBezTo>
                <a:cubicBezTo>
                  <a:pt x="38" y="84"/>
                  <a:pt x="38" y="84"/>
                  <a:pt x="38" y="84"/>
                </a:cubicBezTo>
                <a:cubicBezTo>
                  <a:pt x="38" y="84"/>
                  <a:pt x="38" y="84"/>
                  <a:pt x="38" y="84"/>
                </a:cubicBezTo>
                <a:cubicBezTo>
                  <a:pt x="38" y="84"/>
                  <a:pt x="38" y="84"/>
                  <a:pt x="38" y="84"/>
                </a:cubicBezTo>
                <a:cubicBezTo>
                  <a:pt x="38" y="84"/>
                  <a:pt x="38" y="83"/>
                  <a:pt x="39" y="83"/>
                </a:cubicBezTo>
                <a:cubicBezTo>
                  <a:pt x="39" y="82"/>
                  <a:pt x="38" y="84"/>
                  <a:pt x="38" y="83"/>
                </a:cubicBezTo>
                <a:cubicBezTo>
                  <a:pt x="38" y="84"/>
                  <a:pt x="38" y="83"/>
                  <a:pt x="38" y="83"/>
                </a:cubicBezTo>
                <a:cubicBezTo>
                  <a:pt x="38" y="83"/>
                  <a:pt x="37" y="84"/>
                  <a:pt x="37" y="85"/>
                </a:cubicBezTo>
                <a:cubicBezTo>
                  <a:pt x="37" y="85"/>
                  <a:pt x="37" y="84"/>
                  <a:pt x="37" y="85"/>
                </a:cubicBezTo>
                <a:cubicBezTo>
                  <a:pt x="37" y="85"/>
                  <a:pt x="37" y="85"/>
                  <a:pt x="36" y="85"/>
                </a:cubicBezTo>
                <a:cubicBezTo>
                  <a:pt x="37" y="85"/>
                  <a:pt x="37" y="85"/>
                  <a:pt x="37" y="85"/>
                </a:cubicBezTo>
                <a:cubicBezTo>
                  <a:pt x="37" y="85"/>
                  <a:pt x="37" y="85"/>
                  <a:pt x="36" y="85"/>
                </a:cubicBezTo>
                <a:cubicBezTo>
                  <a:pt x="37" y="85"/>
                  <a:pt x="37" y="84"/>
                  <a:pt x="37" y="84"/>
                </a:cubicBezTo>
                <a:cubicBezTo>
                  <a:pt x="37" y="84"/>
                  <a:pt x="37" y="84"/>
                  <a:pt x="37" y="84"/>
                </a:cubicBezTo>
                <a:cubicBezTo>
                  <a:pt x="37" y="84"/>
                  <a:pt x="37" y="84"/>
                  <a:pt x="37" y="83"/>
                </a:cubicBezTo>
                <a:cubicBezTo>
                  <a:pt x="37" y="83"/>
                  <a:pt x="36" y="84"/>
                  <a:pt x="36" y="85"/>
                </a:cubicBezTo>
                <a:cubicBezTo>
                  <a:pt x="36" y="85"/>
                  <a:pt x="36" y="84"/>
                  <a:pt x="36" y="85"/>
                </a:cubicBezTo>
                <a:cubicBezTo>
                  <a:pt x="36" y="85"/>
                  <a:pt x="36" y="84"/>
                  <a:pt x="35" y="85"/>
                </a:cubicBezTo>
                <a:cubicBezTo>
                  <a:pt x="35" y="85"/>
                  <a:pt x="36" y="85"/>
                  <a:pt x="36" y="85"/>
                </a:cubicBezTo>
                <a:cubicBezTo>
                  <a:pt x="36" y="85"/>
                  <a:pt x="35" y="85"/>
                  <a:pt x="35" y="85"/>
                </a:cubicBezTo>
                <a:cubicBezTo>
                  <a:pt x="36" y="84"/>
                  <a:pt x="36" y="84"/>
                  <a:pt x="36" y="83"/>
                </a:cubicBezTo>
                <a:cubicBezTo>
                  <a:pt x="37" y="83"/>
                  <a:pt x="37" y="82"/>
                  <a:pt x="37" y="82"/>
                </a:cubicBezTo>
                <a:cubicBezTo>
                  <a:pt x="37" y="83"/>
                  <a:pt x="35" y="85"/>
                  <a:pt x="35" y="85"/>
                </a:cubicBezTo>
                <a:cubicBezTo>
                  <a:pt x="35" y="86"/>
                  <a:pt x="35" y="85"/>
                  <a:pt x="35" y="85"/>
                </a:cubicBezTo>
                <a:cubicBezTo>
                  <a:pt x="35" y="84"/>
                  <a:pt x="35" y="85"/>
                  <a:pt x="35" y="85"/>
                </a:cubicBezTo>
                <a:cubicBezTo>
                  <a:pt x="35" y="85"/>
                  <a:pt x="35" y="85"/>
                  <a:pt x="35" y="85"/>
                </a:cubicBezTo>
                <a:cubicBezTo>
                  <a:pt x="35" y="85"/>
                  <a:pt x="35" y="85"/>
                  <a:pt x="35" y="85"/>
                </a:cubicBezTo>
                <a:cubicBezTo>
                  <a:pt x="35" y="85"/>
                  <a:pt x="35" y="84"/>
                  <a:pt x="35" y="84"/>
                </a:cubicBezTo>
                <a:cubicBezTo>
                  <a:pt x="35" y="84"/>
                  <a:pt x="35" y="84"/>
                  <a:pt x="34" y="85"/>
                </a:cubicBezTo>
                <a:cubicBezTo>
                  <a:pt x="35" y="85"/>
                  <a:pt x="35" y="85"/>
                  <a:pt x="35" y="85"/>
                </a:cubicBezTo>
                <a:cubicBezTo>
                  <a:pt x="34" y="85"/>
                  <a:pt x="34" y="85"/>
                  <a:pt x="34" y="85"/>
                </a:cubicBezTo>
                <a:cubicBezTo>
                  <a:pt x="34" y="85"/>
                  <a:pt x="34" y="85"/>
                  <a:pt x="34" y="85"/>
                </a:cubicBezTo>
                <a:cubicBezTo>
                  <a:pt x="34" y="85"/>
                  <a:pt x="34" y="85"/>
                  <a:pt x="34" y="85"/>
                </a:cubicBezTo>
                <a:cubicBezTo>
                  <a:pt x="34" y="85"/>
                  <a:pt x="34" y="85"/>
                  <a:pt x="34" y="84"/>
                </a:cubicBezTo>
                <a:cubicBezTo>
                  <a:pt x="35" y="84"/>
                  <a:pt x="36" y="83"/>
                  <a:pt x="37" y="82"/>
                </a:cubicBezTo>
                <a:cubicBezTo>
                  <a:pt x="36" y="82"/>
                  <a:pt x="36" y="82"/>
                  <a:pt x="36" y="82"/>
                </a:cubicBezTo>
                <a:cubicBezTo>
                  <a:pt x="37" y="82"/>
                  <a:pt x="37" y="82"/>
                  <a:pt x="37" y="82"/>
                </a:cubicBezTo>
                <a:cubicBezTo>
                  <a:pt x="36" y="82"/>
                  <a:pt x="35" y="84"/>
                  <a:pt x="34" y="84"/>
                </a:cubicBezTo>
                <a:cubicBezTo>
                  <a:pt x="34" y="84"/>
                  <a:pt x="35" y="83"/>
                  <a:pt x="35" y="83"/>
                </a:cubicBezTo>
                <a:cubicBezTo>
                  <a:pt x="35" y="83"/>
                  <a:pt x="34" y="84"/>
                  <a:pt x="34" y="84"/>
                </a:cubicBezTo>
                <a:cubicBezTo>
                  <a:pt x="34" y="84"/>
                  <a:pt x="34" y="84"/>
                  <a:pt x="34" y="84"/>
                </a:cubicBezTo>
                <a:cubicBezTo>
                  <a:pt x="34" y="84"/>
                  <a:pt x="34" y="84"/>
                  <a:pt x="34" y="84"/>
                </a:cubicBezTo>
                <a:cubicBezTo>
                  <a:pt x="34" y="84"/>
                  <a:pt x="34" y="83"/>
                  <a:pt x="35" y="83"/>
                </a:cubicBezTo>
                <a:cubicBezTo>
                  <a:pt x="34" y="84"/>
                  <a:pt x="34" y="84"/>
                  <a:pt x="34" y="84"/>
                </a:cubicBezTo>
                <a:cubicBezTo>
                  <a:pt x="34" y="84"/>
                  <a:pt x="34" y="83"/>
                  <a:pt x="35" y="83"/>
                </a:cubicBezTo>
                <a:cubicBezTo>
                  <a:pt x="35" y="83"/>
                  <a:pt x="34" y="84"/>
                  <a:pt x="34" y="84"/>
                </a:cubicBezTo>
                <a:cubicBezTo>
                  <a:pt x="34" y="83"/>
                  <a:pt x="34" y="84"/>
                  <a:pt x="34" y="83"/>
                </a:cubicBezTo>
                <a:cubicBezTo>
                  <a:pt x="34" y="83"/>
                  <a:pt x="34" y="84"/>
                  <a:pt x="34" y="84"/>
                </a:cubicBezTo>
                <a:cubicBezTo>
                  <a:pt x="33" y="84"/>
                  <a:pt x="33" y="84"/>
                  <a:pt x="33" y="84"/>
                </a:cubicBezTo>
                <a:cubicBezTo>
                  <a:pt x="34" y="84"/>
                  <a:pt x="35" y="82"/>
                  <a:pt x="35" y="82"/>
                </a:cubicBezTo>
                <a:cubicBezTo>
                  <a:pt x="33" y="84"/>
                  <a:pt x="33" y="84"/>
                  <a:pt x="33" y="84"/>
                </a:cubicBezTo>
                <a:cubicBezTo>
                  <a:pt x="33" y="84"/>
                  <a:pt x="34" y="83"/>
                  <a:pt x="34" y="83"/>
                </a:cubicBezTo>
                <a:cubicBezTo>
                  <a:pt x="33" y="83"/>
                  <a:pt x="33" y="83"/>
                  <a:pt x="33" y="83"/>
                </a:cubicBezTo>
                <a:cubicBezTo>
                  <a:pt x="33" y="83"/>
                  <a:pt x="33" y="83"/>
                  <a:pt x="33" y="83"/>
                </a:cubicBezTo>
                <a:cubicBezTo>
                  <a:pt x="33" y="83"/>
                  <a:pt x="33" y="83"/>
                  <a:pt x="33" y="83"/>
                </a:cubicBezTo>
                <a:cubicBezTo>
                  <a:pt x="33" y="83"/>
                  <a:pt x="33" y="83"/>
                  <a:pt x="33" y="83"/>
                </a:cubicBezTo>
                <a:cubicBezTo>
                  <a:pt x="34" y="82"/>
                  <a:pt x="32" y="84"/>
                  <a:pt x="33" y="83"/>
                </a:cubicBezTo>
                <a:cubicBezTo>
                  <a:pt x="33" y="83"/>
                  <a:pt x="33" y="83"/>
                  <a:pt x="33" y="83"/>
                </a:cubicBezTo>
                <a:cubicBezTo>
                  <a:pt x="33" y="83"/>
                  <a:pt x="33" y="82"/>
                  <a:pt x="32" y="83"/>
                </a:cubicBezTo>
                <a:cubicBezTo>
                  <a:pt x="33" y="83"/>
                  <a:pt x="32" y="83"/>
                  <a:pt x="33" y="83"/>
                </a:cubicBezTo>
                <a:cubicBezTo>
                  <a:pt x="32" y="83"/>
                  <a:pt x="32" y="83"/>
                  <a:pt x="32" y="83"/>
                </a:cubicBezTo>
                <a:cubicBezTo>
                  <a:pt x="32" y="83"/>
                  <a:pt x="33" y="83"/>
                  <a:pt x="33" y="83"/>
                </a:cubicBezTo>
                <a:cubicBezTo>
                  <a:pt x="33" y="83"/>
                  <a:pt x="33" y="82"/>
                  <a:pt x="33" y="83"/>
                </a:cubicBezTo>
                <a:cubicBezTo>
                  <a:pt x="33" y="82"/>
                  <a:pt x="33" y="82"/>
                  <a:pt x="34" y="82"/>
                </a:cubicBezTo>
                <a:cubicBezTo>
                  <a:pt x="33" y="82"/>
                  <a:pt x="33" y="82"/>
                  <a:pt x="32" y="83"/>
                </a:cubicBezTo>
                <a:cubicBezTo>
                  <a:pt x="32" y="82"/>
                  <a:pt x="32" y="82"/>
                  <a:pt x="32" y="82"/>
                </a:cubicBezTo>
                <a:cubicBezTo>
                  <a:pt x="32" y="83"/>
                  <a:pt x="32" y="83"/>
                  <a:pt x="32" y="83"/>
                </a:cubicBezTo>
                <a:cubicBezTo>
                  <a:pt x="33" y="82"/>
                  <a:pt x="33" y="82"/>
                  <a:pt x="33" y="82"/>
                </a:cubicBezTo>
                <a:cubicBezTo>
                  <a:pt x="32" y="82"/>
                  <a:pt x="32" y="82"/>
                  <a:pt x="32" y="82"/>
                </a:cubicBezTo>
                <a:cubicBezTo>
                  <a:pt x="32" y="82"/>
                  <a:pt x="32" y="82"/>
                  <a:pt x="33" y="82"/>
                </a:cubicBezTo>
                <a:cubicBezTo>
                  <a:pt x="32" y="82"/>
                  <a:pt x="32" y="82"/>
                  <a:pt x="32" y="82"/>
                </a:cubicBezTo>
                <a:cubicBezTo>
                  <a:pt x="33" y="82"/>
                  <a:pt x="33" y="82"/>
                  <a:pt x="33" y="81"/>
                </a:cubicBezTo>
                <a:cubicBezTo>
                  <a:pt x="33" y="82"/>
                  <a:pt x="33" y="82"/>
                  <a:pt x="33" y="82"/>
                </a:cubicBezTo>
                <a:cubicBezTo>
                  <a:pt x="33" y="81"/>
                  <a:pt x="34" y="81"/>
                  <a:pt x="34" y="81"/>
                </a:cubicBezTo>
                <a:cubicBezTo>
                  <a:pt x="34" y="81"/>
                  <a:pt x="34" y="81"/>
                  <a:pt x="34" y="81"/>
                </a:cubicBezTo>
                <a:cubicBezTo>
                  <a:pt x="34" y="81"/>
                  <a:pt x="34" y="81"/>
                  <a:pt x="34" y="81"/>
                </a:cubicBezTo>
                <a:cubicBezTo>
                  <a:pt x="34" y="81"/>
                  <a:pt x="34" y="81"/>
                  <a:pt x="34" y="81"/>
                </a:cubicBezTo>
                <a:cubicBezTo>
                  <a:pt x="34" y="81"/>
                  <a:pt x="33" y="81"/>
                  <a:pt x="33" y="81"/>
                </a:cubicBezTo>
                <a:cubicBezTo>
                  <a:pt x="33" y="81"/>
                  <a:pt x="32" y="82"/>
                  <a:pt x="32" y="82"/>
                </a:cubicBezTo>
                <a:cubicBezTo>
                  <a:pt x="32" y="82"/>
                  <a:pt x="32" y="82"/>
                  <a:pt x="32" y="82"/>
                </a:cubicBezTo>
                <a:cubicBezTo>
                  <a:pt x="32" y="82"/>
                  <a:pt x="32" y="82"/>
                  <a:pt x="31" y="82"/>
                </a:cubicBezTo>
                <a:cubicBezTo>
                  <a:pt x="32" y="82"/>
                  <a:pt x="32" y="82"/>
                  <a:pt x="32" y="82"/>
                </a:cubicBezTo>
                <a:cubicBezTo>
                  <a:pt x="31" y="82"/>
                  <a:pt x="32" y="81"/>
                  <a:pt x="32" y="82"/>
                </a:cubicBezTo>
                <a:cubicBezTo>
                  <a:pt x="32" y="82"/>
                  <a:pt x="31" y="82"/>
                  <a:pt x="31" y="82"/>
                </a:cubicBezTo>
                <a:cubicBezTo>
                  <a:pt x="31" y="82"/>
                  <a:pt x="31" y="82"/>
                  <a:pt x="31" y="82"/>
                </a:cubicBezTo>
                <a:cubicBezTo>
                  <a:pt x="31" y="82"/>
                  <a:pt x="31" y="82"/>
                  <a:pt x="31" y="82"/>
                </a:cubicBezTo>
                <a:cubicBezTo>
                  <a:pt x="31" y="82"/>
                  <a:pt x="31" y="82"/>
                  <a:pt x="31" y="82"/>
                </a:cubicBezTo>
                <a:cubicBezTo>
                  <a:pt x="31" y="82"/>
                  <a:pt x="31" y="82"/>
                  <a:pt x="31" y="82"/>
                </a:cubicBezTo>
                <a:cubicBezTo>
                  <a:pt x="31" y="82"/>
                  <a:pt x="30" y="83"/>
                  <a:pt x="30" y="82"/>
                </a:cubicBezTo>
                <a:cubicBezTo>
                  <a:pt x="30" y="82"/>
                  <a:pt x="31" y="82"/>
                  <a:pt x="31" y="82"/>
                </a:cubicBezTo>
                <a:cubicBezTo>
                  <a:pt x="31" y="82"/>
                  <a:pt x="30" y="82"/>
                  <a:pt x="30" y="82"/>
                </a:cubicBezTo>
                <a:cubicBezTo>
                  <a:pt x="31" y="82"/>
                  <a:pt x="31" y="82"/>
                  <a:pt x="31" y="82"/>
                </a:cubicBezTo>
                <a:cubicBezTo>
                  <a:pt x="30" y="82"/>
                  <a:pt x="30" y="82"/>
                  <a:pt x="31" y="81"/>
                </a:cubicBezTo>
                <a:cubicBezTo>
                  <a:pt x="30" y="81"/>
                  <a:pt x="30" y="81"/>
                  <a:pt x="31" y="81"/>
                </a:cubicBezTo>
                <a:cubicBezTo>
                  <a:pt x="30" y="81"/>
                  <a:pt x="30" y="82"/>
                  <a:pt x="29" y="82"/>
                </a:cubicBezTo>
                <a:cubicBezTo>
                  <a:pt x="30" y="82"/>
                  <a:pt x="29" y="82"/>
                  <a:pt x="30" y="82"/>
                </a:cubicBezTo>
                <a:cubicBezTo>
                  <a:pt x="30" y="82"/>
                  <a:pt x="30" y="82"/>
                  <a:pt x="30" y="82"/>
                </a:cubicBezTo>
                <a:cubicBezTo>
                  <a:pt x="31" y="81"/>
                  <a:pt x="29" y="82"/>
                  <a:pt x="30" y="81"/>
                </a:cubicBezTo>
                <a:cubicBezTo>
                  <a:pt x="30" y="81"/>
                  <a:pt x="31" y="81"/>
                  <a:pt x="31" y="81"/>
                </a:cubicBezTo>
                <a:cubicBezTo>
                  <a:pt x="31" y="81"/>
                  <a:pt x="31" y="81"/>
                  <a:pt x="31" y="81"/>
                </a:cubicBezTo>
                <a:cubicBezTo>
                  <a:pt x="31" y="81"/>
                  <a:pt x="31" y="81"/>
                  <a:pt x="31" y="81"/>
                </a:cubicBezTo>
                <a:cubicBezTo>
                  <a:pt x="31" y="81"/>
                  <a:pt x="30" y="81"/>
                  <a:pt x="30" y="81"/>
                </a:cubicBezTo>
                <a:cubicBezTo>
                  <a:pt x="30" y="81"/>
                  <a:pt x="30" y="81"/>
                  <a:pt x="30" y="81"/>
                </a:cubicBezTo>
                <a:cubicBezTo>
                  <a:pt x="30" y="81"/>
                  <a:pt x="30" y="81"/>
                  <a:pt x="30" y="81"/>
                </a:cubicBezTo>
                <a:cubicBezTo>
                  <a:pt x="30" y="81"/>
                  <a:pt x="30" y="81"/>
                  <a:pt x="30" y="81"/>
                </a:cubicBezTo>
                <a:cubicBezTo>
                  <a:pt x="30" y="81"/>
                  <a:pt x="30" y="81"/>
                  <a:pt x="30" y="81"/>
                </a:cubicBezTo>
                <a:cubicBezTo>
                  <a:pt x="30" y="81"/>
                  <a:pt x="30" y="81"/>
                  <a:pt x="30" y="81"/>
                </a:cubicBezTo>
                <a:cubicBezTo>
                  <a:pt x="30" y="80"/>
                  <a:pt x="29" y="81"/>
                  <a:pt x="30" y="81"/>
                </a:cubicBezTo>
                <a:cubicBezTo>
                  <a:pt x="30" y="81"/>
                  <a:pt x="30" y="81"/>
                  <a:pt x="30" y="81"/>
                </a:cubicBezTo>
                <a:cubicBezTo>
                  <a:pt x="30" y="81"/>
                  <a:pt x="30" y="81"/>
                  <a:pt x="30" y="81"/>
                </a:cubicBezTo>
                <a:cubicBezTo>
                  <a:pt x="29" y="82"/>
                  <a:pt x="29" y="81"/>
                  <a:pt x="28" y="81"/>
                </a:cubicBezTo>
                <a:cubicBezTo>
                  <a:pt x="29" y="81"/>
                  <a:pt x="29" y="81"/>
                  <a:pt x="29" y="81"/>
                </a:cubicBezTo>
                <a:cubicBezTo>
                  <a:pt x="29" y="81"/>
                  <a:pt x="29" y="81"/>
                  <a:pt x="29" y="81"/>
                </a:cubicBezTo>
                <a:cubicBezTo>
                  <a:pt x="29" y="81"/>
                  <a:pt x="29" y="81"/>
                  <a:pt x="30" y="81"/>
                </a:cubicBezTo>
                <a:close/>
                <a:moveTo>
                  <a:pt x="30" y="81"/>
                </a:moveTo>
                <a:cubicBezTo>
                  <a:pt x="30" y="82"/>
                  <a:pt x="30" y="81"/>
                  <a:pt x="31" y="81"/>
                </a:cubicBezTo>
                <a:cubicBezTo>
                  <a:pt x="31" y="81"/>
                  <a:pt x="31" y="81"/>
                  <a:pt x="30" y="81"/>
                </a:cubicBezTo>
                <a:close/>
                <a:moveTo>
                  <a:pt x="33" y="82"/>
                </a:moveTo>
                <a:cubicBezTo>
                  <a:pt x="33" y="82"/>
                  <a:pt x="33" y="82"/>
                  <a:pt x="33" y="82"/>
                </a:cubicBezTo>
                <a:cubicBezTo>
                  <a:pt x="33" y="82"/>
                  <a:pt x="33" y="82"/>
                  <a:pt x="33" y="82"/>
                </a:cubicBezTo>
                <a:close/>
                <a:moveTo>
                  <a:pt x="39" y="82"/>
                </a:moveTo>
                <a:cubicBezTo>
                  <a:pt x="39" y="82"/>
                  <a:pt x="39" y="82"/>
                  <a:pt x="39" y="82"/>
                </a:cubicBezTo>
                <a:cubicBezTo>
                  <a:pt x="39" y="82"/>
                  <a:pt x="39" y="82"/>
                  <a:pt x="39" y="82"/>
                </a:cubicBezTo>
                <a:close/>
                <a:moveTo>
                  <a:pt x="39" y="82"/>
                </a:moveTo>
                <a:cubicBezTo>
                  <a:pt x="39" y="83"/>
                  <a:pt x="39" y="83"/>
                  <a:pt x="39" y="82"/>
                </a:cubicBezTo>
                <a:cubicBezTo>
                  <a:pt x="39" y="82"/>
                  <a:pt x="39" y="83"/>
                  <a:pt x="39" y="83"/>
                </a:cubicBezTo>
                <a:cubicBezTo>
                  <a:pt x="39" y="83"/>
                  <a:pt x="39" y="83"/>
                  <a:pt x="39" y="82"/>
                </a:cubicBezTo>
                <a:close/>
                <a:moveTo>
                  <a:pt x="31" y="75"/>
                </a:moveTo>
                <a:cubicBezTo>
                  <a:pt x="31" y="75"/>
                  <a:pt x="31" y="75"/>
                  <a:pt x="31" y="75"/>
                </a:cubicBezTo>
                <a:cubicBezTo>
                  <a:pt x="31" y="75"/>
                  <a:pt x="31" y="75"/>
                  <a:pt x="31" y="75"/>
                </a:cubicBezTo>
                <a:close/>
                <a:moveTo>
                  <a:pt x="32" y="82"/>
                </a:moveTo>
                <a:cubicBezTo>
                  <a:pt x="32" y="82"/>
                  <a:pt x="32" y="82"/>
                  <a:pt x="32" y="82"/>
                </a:cubicBezTo>
                <a:cubicBezTo>
                  <a:pt x="32" y="82"/>
                  <a:pt x="32" y="82"/>
                  <a:pt x="32" y="82"/>
                </a:cubicBezTo>
                <a:close/>
                <a:moveTo>
                  <a:pt x="29" y="80"/>
                </a:moveTo>
                <a:cubicBezTo>
                  <a:pt x="29" y="80"/>
                  <a:pt x="29" y="80"/>
                  <a:pt x="29" y="80"/>
                </a:cubicBezTo>
                <a:cubicBezTo>
                  <a:pt x="29" y="80"/>
                  <a:pt x="29" y="80"/>
                  <a:pt x="29" y="80"/>
                </a:cubicBezTo>
                <a:close/>
                <a:moveTo>
                  <a:pt x="35" y="85"/>
                </a:moveTo>
                <a:cubicBezTo>
                  <a:pt x="35" y="85"/>
                  <a:pt x="35" y="85"/>
                  <a:pt x="35" y="85"/>
                </a:cubicBezTo>
                <a:cubicBezTo>
                  <a:pt x="35" y="85"/>
                  <a:pt x="35" y="85"/>
                  <a:pt x="35" y="85"/>
                </a:cubicBezTo>
                <a:close/>
                <a:moveTo>
                  <a:pt x="40" y="82"/>
                </a:moveTo>
                <a:cubicBezTo>
                  <a:pt x="40" y="82"/>
                  <a:pt x="40" y="82"/>
                  <a:pt x="40" y="82"/>
                </a:cubicBezTo>
                <a:cubicBezTo>
                  <a:pt x="40" y="82"/>
                  <a:pt x="40" y="82"/>
                  <a:pt x="40" y="82"/>
                </a:cubicBezTo>
                <a:cubicBezTo>
                  <a:pt x="40" y="82"/>
                  <a:pt x="40" y="82"/>
                  <a:pt x="40" y="82"/>
                </a:cubicBezTo>
                <a:close/>
                <a:moveTo>
                  <a:pt x="39" y="85"/>
                </a:moveTo>
                <a:cubicBezTo>
                  <a:pt x="39" y="85"/>
                  <a:pt x="39" y="85"/>
                  <a:pt x="39" y="85"/>
                </a:cubicBezTo>
                <a:cubicBezTo>
                  <a:pt x="39" y="85"/>
                  <a:pt x="39" y="85"/>
                  <a:pt x="39" y="85"/>
                </a:cubicBezTo>
                <a:cubicBezTo>
                  <a:pt x="39" y="85"/>
                  <a:pt x="39" y="85"/>
                  <a:pt x="39" y="85"/>
                </a:cubicBezTo>
                <a:close/>
                <a:moveTo>
                  <a:pt x="39" y="84"/>
                </a:moveTo>
                <a:cubicBezTo>
                  <a:pt x="39" y="84"/>
                  <a:pt x="39" y="84"/>
                  <a:pt x="39" y="84"/>
                </a:cubicBezTo>
                <a:cubicBezTo>
                  <a:pt x="39" y="84"/>
                  <a:pt x="39" y="84"/>
                  <a:pt x="39" y="84"/>
                </a:cubicBezTo>
                <a:cubicBezTo>
                  <a:pt x="39" y="83"/>
                  <a:pt x="39" y="83"/>
                  <a:pt x="39" y="84"/>
                </a:cubicBezTo>
                <a:close/>
                <a:moveTo>
                  <a:pt x="39" y="84"/>
                </a:moveTo>
                <a:cubicBezTo>
                  <a:pt x="39" y="84"/>
                  <a:pt x="39" y="84"/>
                  <a:pt x="39" y="84"/>
                </a:cubicBezTo>
                <a:cubicBezTo>
                  <a:pt x="39" y="84"/>
                  <a:pt x="39" y="84"/>
                  <a:pt x="39" y="84"/>
                </a:cubicBezTo>
                <a:close/>
                <a:moveTo>
                  <a:pt x="39" y="82"/>
                </a:moveTo>
                <a:cubicBezTo>
                  <a:pt x="39" y="83"/>
                  <a:pt x="39" y="82"/>
                  <a:pt x="39" y="82"/>
                </a:cubicBezTo>
                <a:cubicBezTo>
                  <a:pt x="40" y="82"/>
                  <a:pt x="39" y="83"/>
                  <a:pt x="39" y="82"/>
                </a:cubicBezTo>
                <a:close/>
                <a:moveTo>
                  <a:pt x="38" y="85"/>
                </a:moveTo>
                <a:cubicBezTo>
                  <a:pt x="39" y="84"/>
                  <a:pt x="39" y="84"/>
                  <a:pt x="39" y="84"/>
                </a:cubicBezTo>
                <a:cubicBezTo>
                  <a:pt x="38" y="85"/>
                  <a:pt x="38" y="85"/>
                  <a:pt x="38" y="85"/>
                </a:cubicBezTo>
                <a:close/>
                <a:moveTo>
                  <a:pt x="38" y="84"/>
                </a:moveTo>
                <a:cubicBezTo>
                  <a:pt x="38" y="84"/>
                  <a:pt x="38" y="84"/>
                  <a:pt x="38" y="84"/>
                </a:cubicBezTo>
                <a:cubicBezTo>
                  <a:pt x="38" y="84"/>
                  <a:pt x="38" y="84"/>
                  <a:pt x="38" y="84"/>
                </a:cubicBezTo>
                <a:cubicBezTo>
                  <a:pt x="38" y="84"/>
                  <a:pt x="38" y="84"/>
                  <a:pt x="38" y="84"/>
                </a:cubicBezTo>
                <a:close/>
                <a:moveTo>
                  <a:pt x="38" y="84"/>
                </a:moveTo>
                <a:cubicBezTo>
                  <a:pt x="38" y="84"/>
                  <a:pt x="38" y="84"/>
                  <a:pt x="38" y="84"/>
                </a:cubicBezTo>
                <a:cubicBezTo>
                  <a:pt x="38" y="84"/>
                  <a:pt x="38" y="84"/>
                  <a:pt x="38" y="84"/>
                </a:cubicBezTo>
                <a:close/>
                <a:moveTo>
                  <a:pt x="38" y="85"/>
                </a:moveTo>
                <a:cubicBezTo>
                  <a:pt x="38" y="85"/>
                  <a:pt x="38" y="85"/>
                  <a:pt x="38" y="85"/>
                </a:cubicBezTo>
                <a:cubicBezTo>
                  <a:pt x="38" y="85"/>
                  <a:pt x="38" y="85"/>
                  <a:pt x="38" y="85"/>
                </a:cubicBezTo>
                <a:close/>
                <a:moveTo>
                  <a:pt x="38" y="84"/>
                </a:moveTo>
                <a:cubicBezTo>
                  <a:pt x="37" y="84"/>
                  <a:pt x="37" y="84"/>
                  <a:pt x="37" y="84"/>
                </a:cubicBezTo>
                <a:cubicBezTo>
                  <a:pt x="37" y="84"/>
                  <a:pt x="37" y="84"/>
                  <a:pt x="37" y="84"/>
                </a:cubicBezTo>
                <a:cubicBezTo>
                  <a:pt x="37" y="84"/>
                  <a:pt x="38" y="84"/>
                  <a:pt x="38" y="84"/>
                </a:cubicBezTo>
                <a:close/>
                <a:moveTo>
                  <a:pt x="37" y="85"/>
                </a:moveTo>
                <a:cubicBezTo>
                  <a:pt x="37" y="85"/>
                  <a:pt x="37" y="85"/>
                  <a:pt x="37" y="85"/>
                </a:cubicBezTo>
                <a:cubicBezTo>
                  <a:pt x="37" y="85"/>
                  <a:pt x="37" y="85"/>
                  <a:pt x="37" y="85"/>
                </a:cubicBezTo>
                <a:close/>
                <a:moveTo>
                  <a:pt x="37" y="85"/>
                </a:moveTo>
                <a:cubicBezTo>
                  <a:pt x="37" y="85"/>
                  <a:pt x="36" y="85"/>
                  <a:pt x="37" y="85"/>
                </a:cubicBezTo>
                <a:cubicBezTo>
                  <a:pt x="37" y="85"/>
                  <a:pt x="37" y="85"/>
                  <a:pt x="37" y="85"/>
                </a:cubicBezTo>
                <a:close/>
                <a:moveTo>
                  <a:pt x="36" y="84"/>
                </a:moveTo>
                <a:cubicBezTo>
                  <a:pt x="36" y="84"/>
                  <a:pt x="36" y="84"/>
                  <a:pt x="36" y="84"/>
                </a:cubicBezTo>
                <a:cubicBezTo>
                  <a:pt x="37" y="83"/>
                  <a:pt x="37" y="83"/>
                  <a:pt x="37" y="83"/>
                </a:cubicBezTo>
                <a:lnTo>
                  <a:pt x="36" y="84"/>
                </a:lnTo>
                <a:close/>
                <a:moveTo>
                  <a:pt x="34" y="85"/>
                </a:moveTo>
                <a:cubicBezTo>
                  <a:pt x="34" y="85"/>
                  <a:pt x="34" y="84"/>
                  <a:pt x="34" y="85"/>
                </a:cubicBezTo>
                <a:cubicBezTo>
                  <a:pt x="34" y="85"/>
                  <a:pt x="34" y="84"/>
                  <a:pt x="34" y="84"/>
                </a:cubicBezTo>
                <a:cubicBezTo>
                  <a:pt x="34" y="84"/>
                  <a:pt x="34" y="84"/>
                  <a:pt x="34" y="85"/>
                </a:cubicBezTo>
                <a:close/>
                <a:moveTo>
                  <a:pt x="34" y="84"/>
                </a:moveTo>
                <a:cubicBezTo>
                  <a:pt x="34" y="84"/>
                  <a:pt x="34" y="84"/>
                  <a:pt x="34" y="84"/>
                </a:cubicBezTo>
                <a:cubicBezTo>
                  <a:pt x="34" y="84"/>
                  <a:pt x="34" y="84"/>
                  <a:pt x="34" y="84"/>
                </a:cubicBezTo>
                <a:close/>
                <a:moveTo>
                  <a:pt x="30" y="72"/>
                </a:moveTo>
                <a:cubicBezTo>
                  <a:pt x="30" y="71"/>
                  <a:pt x="30" y="71"/>
                  <a:pt x="30" y="71"/>
                </a:cubicBezTo>
                <a:cubicBezTo>
                  <a:pt x="30" y="72"/>
                  <a:pt x="30" y="72"/>
                  <a:pt x="30" y="72"/>
                </a:cubicBezTo>
                <a:close/>
                <a:moveTo>
                  <a:pt x="29" y="72"/>
                </a:moveTo>
                <a:cubicBezTo>
                  <a:pt x="30" y="71"/>
                  <a:pt x="30" y="71"/>
                  <a:pt x="30" y="71"/>
                </a:cubicBezTo>
                <a:cubicBezTo>
                  <a:pt x="29" y="72"/>
                  <a:pt x="29" y="72"/>
                  <a:pt x="29" y="72"/>
                </a:cubicBezTo>
                <a:cubicBezTo>
                  <a:pt x="29" y="72"/>
                  <a:pt x="29" y="72"/>
                  <a:pt x="29" y="72"/>
                </a:cubicBezTo>
                <a:close/>
                <a:moveTo>
                  <a:pt x="30" y="82"/>
                </a:moveTo>
                <a:cubicBezTo>
                  <a:pt x="30" y="82"/>
                  <a:pt x="30" y="82"/>
                  <a:pt x="30" y="82"/>
                </a:cubicBezTo>
                <a:cubicBezTo>
                  <a:pt x="30" y="82"/>
                  <a:pt x="30" y="82"/>
                  <a:pt x="30" y="82"/>
                </a:cubicBezTo>
                <a:close/>
                <a:moveTo>
                  <a:pt x="29" y="81"/>
                </a:moveTo>
                <a:cubicBezTo>
                  <a:pt x="29" y="81"/>
                  <a:pt x="29" y="81"/>
                  <a:pt x="29" y="81"/>
                </a:cubicBezTo>
                <a:cubicBezTo>
                  <a:pt x="30" y="81"/>
                  <a:pt x="30" y="81"/>
                  <a:pt x="30" y="81"/>
                </a:cubicBezTo>
                <a:lnTo>
                  <a:pt x="29" y="81"/>
                </a:lnTo>
                <a:close/>
                <a:moveTo>
                  <a:pt x="28" y="81"/>
                </a:moveTo>
                <a:cubicBezTo>
                  <a:pt x="28" y="81"/>
                  <a:pt x="28" y="81"/>
                  <a:pt x="28" y="81"/>
                </a:cubicBezTo>
                <a:cubicBezTo>
                  <a:pt x="28" y="81"/>
                  <a:pt x="29" y="81"/>
                  <a:pt x="28" y="81"/>
                </a:cubicBezTo>
                <a:close/>
                <a:moveTo>
                  <a:pt x="37" y="88"/>
                </a:moveTo>
                <a:cubicBezTo>
                  <a:pt x="37" y="88"/>
                  <a:pt x="37" y="88"/>
                  <a:pt x="37" y="88"/>
                </a:cubicBezTo>
                <a:cubicBezTo>
                  <a:pt x="37" y="88"/>
                  <a:pt x="37" y="89"/>
                  <a:pt x="37" y="88"/>
                </a:cubicBezTo>
                <a:close/>
                <a:moveTo>
                  <a:pt x="37" y="89"/>
                </a:moveTo>
                <a:cubicBezTo>
                  <a:pt x="37" y="89"/>
                  <a:pt x="37" y="89"/>
                  <a:pt x="37" y="89"/>
                </a:cubicBezTo>
                <a:cubicBezTo>
                  <a:pt x="37" y="90"/>
                  <a:pt x="37" y="90"/>
                  <a:pt x="37" y="90"/>
                </a:cubicBezTo>
                <a:lnTo>
                  <a:pt x="37" y="89"/>
                </a:lnTo>
                <a:close/>
                <a:moveTo>
                  <a:pt x="36" y="89"/>
                </a:moveTo>
                <a:cubicBezTo>
                  <a:pt x="36" y="90"/>
                  <a:pt x="36" y="89"/>
                  <a:pt x="37" y="89"/>
                </a:cubicBezTo>
                <a:cubicBezTo>
                  <a:pt x="37" y="90"/>
                  <a:pt x="37" y="90"/>
                  <a:pt x="37" y="90"/>
                </a:cubicBezTo>
                <a:cubicBezTo>
                  <a:pt x="37" y="89"/>
                  <a:pt x="37" y="89"/>
                  <a:pt x="37" y="89"/>
                </a:cubicBezTo>
                <a:cubicBezTo>
                  <a:pt x="37" y="89"/>
                  <a:pt x="36" y="90"/>
                  <a:pt x="36" y="89"/>
                </a:cubicBezTo>
                <a:close/>
                <a:moveTo>
                  <a:pt x="36" y="88"/>
                </a:moveTo>
                <a:cubicBezTo>
                  <a:pt x="36" y="88"/>
                  <a:pt x="36" y="88"/>
                  <a:pt x="36" y="88"/>
                </a:cubicBezTo>
                <a:cubicBezTo>
                  <a:pt x="36" y="88"/>
                  <a:pt x="36" y="88"/>
                  <a:pt x="36" y="88"/>
                </a:cubicBezTo>
                <a:cubicBezTo>
                  <a:pt x="36" y="88"/>
                  <a:pt x="36" y="88"/>
                  <a:pt x="36" y="88"/>
                </a:cubicBezTo>
                <a:close/>
                <a:moveTo>
                  <a:pt x="36" y="88"/>
                </a:moveTo>
                <a:cubicBezTo>
                  <a:pt x="37" y="88"/>
                  <a:pt x="37" y="88"/>
                  <a:pt x="36" y="88"/>
                </a:cubicBezTo>
                <a:close/>
                <a:moveTo>
                  <a:pt x="36" y="88"/>
                </a:moveTo>
                <a:cubicBezTo>
                  <a:pt x="36" y="88"/>
                  <a:pt x="36" y="88"/>
                  <a:pt x="36" y="88"/>
                </a:cubicBezTo>
                <a:cubicBezTo>
                  <a:pt x="36" y="88"/>
                  <a:pt x="36" y="87"/>
                  <a:pt x="36" y="87"/>
                </a:cubicBezTo>
                <a:cubicBezTo>
                  <a:pt x="36" y="87"/>
                  <a:pt x="36" y="88"/>
                  <a:pt x="36" y="88"/>
                </a:cubicBezTo>
                <a:close/>
                <a:moveTo>
                  <a:pt x="36" y="88"/>
                </a:moveTo>
                <a:cubicBezTo>
                  <a:pt x="36" y="88"/>
                  <a:pt x="36" y="88"/>
                  <a:pt x="36" y="88"/>
                </a:cubicBezTo>
                <a:cubicBezTo>
                  <a:pt x="36" y="88"/>
                  <a:pt x="36" y="88"/>
                  <a:pt x="36" y="88"/>
                </a:cubicBezTo>
                <a:close/>
                <a:moveTo>
                  <a:pt x="36" y="88"/>
                </a:moveTo>
                <a:cubicBezTo>
                  <a:pt x="36" y="88"/>
                  <a:pt x="36" y="88"/>
                  <a:pt x="36" y="88"/>
                </a:cubicBezTo>
                <a:cubicBezTo>
                  <a:pt x="36" y="88"/>
                  <a:pt x="36" y="89"/>
                  <a:pt x="36" y="88"/>
                </a:cubicBezTo>
                <a:cubicBezTo>
                  <a:pt x="36" y="88"/>
                  <a:pt x="36" y="88"/>
                  <a:pt x="36" y="88"/>
                </a:cubicBezTo>
                <a:close/>
                <a:moveTo>
                  <a:pt x="36" y="88"/>
                </a:moveTo>
                <a:cubicBezTo>
                  <a:pt x="36" y="88"/>
                  <a:pt x="36" y="88"/>
                  <a:pt x="36" y="89"/>
                </a:cubicBezTo>
                <a:cubicBezTo>
                  <a:pt x="36" y="89"/>
                  <a:pt x="36" y="88"/>
                  <a:pt x="36" y="88"/>
                </a:cubicBezTo>
                <a:close/>
                <a:moveTo>
                  <a:pt x="36" y="90"/>
                </a:moveTo>
                <a:cubicBezTo>
                  <a:pt x="36" y="90"/>
                  <a:pt x="36" y="90"/>
                  <a:pt x="36" y="90"/>
                </a:cubicBezTo>
                <a:cubicBezTo>
                  <a:pt x="36" y="90"/>
                  <a:pt x="36" y="90"/>
                  <a:pt x="36" y="90"/>
                </a:cubicBezTo>
                <a:cubicBezTo>
                  <a:pt x="36" y="90"/>
                  <a:pt x="36" y="90"/>
                  <a:pt x="36" y="90"/>
                </a:cubicBezTo>
                <a:close/>
                <a:moveTo>
                  <a:pt x="36" y="88"/>
                </a:moveTo>
                <a:cubicBezTo>
                  <a:pt x="36" y="88"/>
                  <a:pt x="36" y="88"/>
                  <a:pt x="36" y="88"/>
                </a:cubicBezTo>
                <a:cubicBezTo>
                  <a:pt x="36" y="88"/>
                  <a:pt x="36" y="88"/>
                  <a:pt x="36" y="88"/>
                </a:cubicBezTo>
                <a:cubicBezTo>
                  <a:pt x="36" y="88"/>
                  <a:pt x="36" y="88"/>
                  <a:pt x="36" y="88"/>
                </a:cubicBezTo>
                <a:close/>
                <a:moveTo>
                  <a:pt x="36" y="88"/>
                </a:moveTo>
                <a:cubicBezTo>
                  <a:pt x="36" y="88"/>
                  <a:pt x="36" y="88"/>
                  <a:pt x="36" y="88"/>
                </a:cubicBezTo>
                <a:cubicBezTo>
                  <a:pt x="36" y="88"/>
                  <a:pt x="36" y="88"/>
                  <a:pt x="36" y="88"/>
                </a:cubicBezTo>
                <a:close/>
                <a:moveTo>
                  <a:pt x="36" y="89"/>
                </a:moveTo>
                <a:cubicBezTo>
                  <a:pt x="36" y="89"/>
                  <a:pt x="36" y="89"/>
                  <a:pt x="36" y="89"/>
                </a:cubicBezTo>
                <a:cubicBezTo>
                  <a:pt x="36" y="89"/>
                  <a:pt x="36" y="89"/>
                  <a:pt x="36" y="89"/>
                </a:cubicBezTo>
                <a:close/>
                <a:moveTo>
                  <a:pt x="36" y="87"/>
                </a:moveTo>
                <a:cubicBezTo>
                  <a:pt x="36" y="87"/>
                  <a:pt x="36" y="87"/>
                  <a:pt x="36" y="87"/>
                </a:cubicBezTo>
                <a:cubicBezTo>
                  <a:pt x="36" y="88"/>
                  <a:pt x="36" y="88"/>
                  <a:pt x="36" y="88"/>
                </a:cubicBezTo>
                <a:lnTo>
                  <a:pt x="36" y="87"/>
                </a:lnTo>
                <a:close/>
                <a:moveTo>
                  <a:pt x="36" y="87"/>
                </a:moveTo>
                <a:cubicBezTo>
                  <a:pt x="36" y="87"/>
                  <a:pt x="36" y="87"/>
                  <a:pt x="36" y="87"/>
                </a:cubicBezTo>
                <a:cubicBezTo>
                  <a:pt x="36" y="87"/>
                  <a:pt x="36" y="87"/>
                  <a:pt x="36" y="87"/>
                </a:cubicBezTo>
                <a:cubicBezTo>
                  <a:pt x="36" y="87"/>
                  <a:pt x="36" y="87"/>
                  <a:pt x="36" y="87"/>
                </a:cubicBezTo>
                <a:close/>
                <a:moveTo>
                  <a:pt x="36" y="87"/>
                </a:moveTo>
                <a:cubicBezTo>
                  <a:pt x="36" y="87"/>
                  <a:pt x="36" y="88"/>
                  <a:pt x="36" y="88"/>
                </a:cubicBezTo>
                <a:cubicBezTo>
                  <a:pt x="36" y="87"/>
                  <a:pt x="36" y="87"/>
                  <a:pt x="36" y="87"/>
                </a:cubicBezTo>
                <a:close/>
                <a:moveTo>
                  <a:pt x="36" y="88"/>
                </a:moveTo>
                <a:cubicBezTo>
                  <a:pt x="36" y="88"/>
                  <a:pt x="36" y="88"/>
                  <a:pt x="36" y="88"/>
                </a:cubicBezTo>
                <a:cubicBezTo>
                  <a:pt x="36" y="88"/>
                  <a:pt x="36" y="88"/>
                  <a:pt x="36" y="88"/>
                </a:cubicBezTo>
                <a:close/>
                <a:moveTo>
                  <a:pt x="36" y="88"/>
                </a:moveTo>
                <a:cubicBezTo>
                  <a:pt x="36" y="88"/>
                  <a:pt x="36" y="88"/>
                  <a:pt x="36" y="88"/>
                </a:cubicBezTo>
                <a:cubicBezTo>
                  <a:pt x="36" y="88"/>
                  <a:pt x="36" y="88"/>
                  <a:pt x="36" y="88"/>
                </a:cubicBezTo>
                <a:cubicBezTo>
                  <a:pt x="36" y="88"/>
                  <a:pt x="36" y="88"/>
                  <a:pt x="36" y="88"/>
                </a:cubicBezTo>
                <a:close/>
                <a:moveTo>
                  <a:pt x="36" y="88"/>
                </a:moveTo>
                <a:cubicBezTo>
                  <a:pt x="36" y="88"/>
                  <a:pt x="36" y="88"/>
                  <a:pt x="36" y="88"/>
                </a:cubicBezTo>
                <a:cubicBezTo>
                  <a:pt x="36" y="88"/>
                  <a:pt x="36" y="88"/>
                  <a:pt x="36" y="88"/>
                </a:cubicBezTo>
                <a:close/>
                <a:moveTo>
                  <a:pt x="36" y="89"/>
                </a:moveTo>
                <a:cubicBezTo>
                  <a:pt x="36" y="89"/>
                  <a:pt x="36" y="89"/>
                  <a:pt x="36" y="90"/>
                </a:cubicBezTo>
                <a:cubicBezTo>
                  <a:pt x="36" y="89"/>
                  <a:pt x="36" y="89"/>
                  <a:pt x="36" y="89"/>
                </a:cubicBezTo>
                <a:close/>
                <a:moveTo>
                  <a:pt x="36" y="89"/>
                </a:moveTo>
                <a:cubicBezTo>
                  <a:pt x="36" y="89"/>
                  <a:pt x="36" y="89"/>
                  <a:pt x="36" y="89"/>
                </a:cubicBezTo>
                <a:cubicBezTo>
                  <a:pt x="36" y="89"/>
                  <a:pt x="36" y="89"/>
                  <a:pt x="36" y="88"/>
                </a:cubicBezTo>
                <a:lnTo>
                  <a:pt x="36" y="89"/>
                </a:lnTo>
                <a:close/>
                <a:moveTo>
                  <a:pt x="36" y="89"/>
                </a:moveTo>
                <a:cubicBezTo>
                  <a:pt x="36" y="89"/>
                  <a:pt x="36" y="89"/>
                  <a:pt x="36" y="89"/>
                </a:cubicBezTo>
                <a:cubicBezTo>
                  <a:pt x="36" y="89"/>
                  <a:pt x="36" y="89"/>
                  <a:pt x="36" y="89"/>
                </a:cubicBezTo>
                <a:close/>
                <a:moveTo>
                  <a:pt x="36" y="88"/>
                </a:moveTo>
                <a:cubicBezTo>
                  <a:pt x="36" y="88"/>
                  <a:pt x="36" y="88"/>
                  <a:pt x="36" y="88"/>
                </a:cubicBezTo>
                <a:cubicBezTo>
                  <a:pt x="36" y="88"/>
                  <a:pt x="36" y="88"/>
                  <a:pt x="36" y="88"/>
                </a:cubicBezTo>
                <a:cubicBezTo>
                  <a:pt x="36" y="88"/>
                  <a:pt x="36" y="88"/>
                  <a:pt x="36" y="88"/>
                </a:cubicBezTo>
                <a:close/>
                <a:moveTo>
                  <a:pt x="36" y="88"/>
                </a:moveTo>
                <a:cubicBezTo>
                  <a:pt x="36" y="88"/>
                  <a:pt x="36" y="88"/>
                  <a:pt x="36" y="88"/>
                </a:cubicBezTo>
                <a:cubicBezTo>
                  <a:pt x="36" y="88"/>
                  <a:pt x="36" y="88"/>
                  <a:pt x="36" y="88"/>
                </a:cubicBezTo>
                <a:close/>
                <a:moveTo>
                  <a:pt x="35" y="88"/>
                </a:moveTo>
                <a:cubicBezTo>
                  <a:pt x="35" y="88"/>
                  <a:pt x="35" y="88"/>
                  <a:pt x="35" y="88"/>
                </a:cubicBezTo>
                <a:cubicBezTo>
                  <a:pt x="35" y="88"/>
                  <a:pt x="35" y="88"/>
                  <a:pt x="35" y="88"/>
                </a:cubicBezTo>
                <a:close/>
                <a:moveTo>
                  <a:pt x="36" y="88"/>
                </a:moveTo>
                <a:cubicBezTo>
                  <a:pt x="36" y="89"/>
                  <a:pt x="36" y="88"/>
                  <a:pt x="36" y="88"/>
                </a:cubicBezTo>
                <a:cubicBezTo>
                  <a:pt x="36" y="88"/>
                  <a:pt x="36" y="88"/>
                  <a:pt x="36" y="88"/>
                </a:cubicBezTo>
                <a:cubicBezTo>
                  <a:pt x="36" y="88"/>
                  <a:pt x="36" y="88"/>
                  <a:pt x="36" y="88"/>
                </a:cubicBezTo>
                <a:close/>
                <a:moveTo>
                  <a:pt x="36" y="88"/>
                </a:moveTo>
                <a:cubicBezTo>
                  <a:pt x="36" y="88"/>
                  <a:pt x="36" y="88"/>
                  <a:pt x="36" y="88"/>
                </a:cubicBezTo>
                <a:cubicBezTo>
                  <a:pt x="36" y="88"/>
                  <a:pt x="36" y="88"/>
                  <a:pt x="36" y="88"/>
                </a:cubicBezTo>
                <a:close/>
                <a:moveTo>
                  <a:pt x="36" y="88"/>
                </a:moveTo>
                <a:cubicBezTo>
                  <a:pt x="36" y="88"/>
                  <a:pt x="36" y="88"/>
                  <a:pt x="36" y="88"/>
                </a:cubicBezTo>
                <a:cubicBezTo>
                  <a:pt x="36" y="88"/>
                  <a:pt x="36" y="88"/>
                  <a:pt x="36" y="88"/>
                </a:cubicBezTo>
                <a:close/>
                <a:moveTo>
                  <a:pt x="36" y="88"/>
                </a:moveTo>
                <a:cubicBezTo>
                  <a:pt x="36" y="88"/>
                  <a:pt x="36" y="88"/>
                  <a:pt x="36" y="88"/>
                </a:cubicBezTo>
                <a:cubicBezTo>
                  <a:pt x="36" y="88"/>
                  <a:pt x="36" y="88"/>
                  <a:pt x="36" y="88"/>
                </a:cubicBezTo>
                <a:cubicBezTo>
                  <a:pt x="36" y="88"/>
                  <a:pt x="36" y="88"/>
                  <a:pt x="36" y="88"/>
                </a:cubicBezTo>
                <a:close/>
                <a:moveTo>
                  <a:pt x="34" y="91"/>
                </a:moveTo>
                <a:cubicBezTo>
                  <a:pt x="34" y="90"/>
                  <a:pt x="35" y="90"/>
                  <a:pt x="35" y="90"/>
                </a:cubicBezTo>
                <a:cubicBezTo>
                  <a:pt x="35" y="90"/>
                  <a:pt x="35" y="89"/>
                  <a:pt x="35" y="88"/>
                </a:cubicBezTo>
                <a:cubicBezTo>
                  <a:pt x="35" y="88"/>
                  <a:pt x="35" y="89"/>
                  <a:pt x="35" y="89"/>
                </a:cubicBezTo>
                <a:cubicBezTo>
                  <a:pt x="35" y="89"/>
                  <a:pt x="35" y="89"/>
                  <a:pt x="35" y="90"/>
                </a:cubicBezTo>
                <a:cubicBezTo>
                  <a:pt x="35" y="90"/>
                  <a:pt x="35" y="89"/>
                  <a:pt x="35" y="89"/>
                </a:cubicBezTo>
                <a:cubicBezTo>
                  <a:pt x="35" y="90"/>
                  <a:pt x="35" y="90"/>
                  <a:pt x="34" y="91"/>
                </a:cubicBezTo>
                <a:cubicBezTo>
                  <a:pt x="34" y="90"/>
                  <a:pt x="34" y="90"/>
                  <a:pt x="34" y="90"/>
                </a:cubicBezTo>
                <a:cubicBezTo>
                  <a:pt x="34" y="90"/>
                  <a:pt x="34" y="91"/>
                  <a:pt x="34" y="91"/>
                </a:cubicBezTo>
                <a:close/>
                <a:moveTo>
                  <a:pt x="35" y="88"/>
                </a:moveTo>
                <a:cubicBezTo>
                  <a:pt x="35" y="88"/>
                  <a:pt x="35" y="88"/>
                  <a:pt x="35" y="88"/>
                </a:cubicBezTo>
                <a:cubicBezTo>
                  <a:pt x="35" y="88"/>
                  <a:pt x="35" y="88"/>
                  <a:pt x="36" y="88"/>
                </a:cubicBezTo>
                <a:cubicBezTo>
                  <a:pt x="35" y="88"/>
                  <a:pt x="35" y="88"/>
                  <a:pt x="35" y="88"/>
                </a:cubicBezTo>
                <a:cubicBezTo>
                  <a:pt x="35" y="88"/>
                  <a:pt x="35" y="88"/>
                  <a:pt x="35" y="88"/>
                </a:cubicBezTo>
                <a:close/>
                <a:moveTo>
                  <a:pt x="36" y="88"/>
                </a:moveTo>
                <a:cubicBezTo>
                  <a:pt x="35" y="89"/>
                  <a:pt x="35" y="89"/>
                  <a:pt x="35" y="89"/>
                </a:cubicBezTo>
                <a:cubicBezTo>
                  <a:pt x="35" y="89"/>
                  <a:pt x="35" y="89"/>
                  <a:pt x="35" y="89"/>
                </a:cubicBezTo>
                <a:cubicBezTo>
                  <a:pt x="35" y="89"/>
                  <a:pt x="35" y="89"/>
                  <a:pt x="35" y="88"/>
                </a:cubicBezTo>
                <a:cubicBezTo>
                  <a:pt x="36" y="88"/>
                  <a:pt x="36" y="88"/>
                  <a:pt x="36" y="88"/>
                </a:cubicBezTo>
                <a:cubicBezTo>
                  <a:pt x="36" y="88"/>
                  <a:pt x="36" y="88"/>
                  <a:pt x="36" y="88"/>
                </a:cubicBezTo>
                <a:cubicBezTo>
                  <a:pt x="36" y="88"/>
                  <a:pt x="36" y="88"/>
                  <a:pt x="36" y="88"/>
                </a:cubicBezTo>
                <a:cubicBezTo>
                  <a:pt x="36" y="88"/>
                  <a:pt x="36" y="88"/>
                  <a:pt x="36" y="88"/>
                </a:cubicBezTo>
                <a:cubicBezTo>
                  <a:pt x="36" y="88"/>
                  <a:pt x="36" y="88"/>
                  <a:pt x="36" y="88"/>
                </a:cubicBezTo>
                <a:cubicBezTo>
                  <a:pt x="36" y="88"/>
                  <a:pt x="36" y="88"/>
                  <a:pt x="36" y="88"/>
                </a:cubicBezTo>
                <a:cubicBezTo>
                  <a:pt x="36" y="88"/>
                  <a:pt x="36" y="88"/>
                  <a:pt x="36" y="88"/>
                </a:cubicBezTo>
                <a:cubicBezTo>
                  <a:pt x="36" y="88"/>
                  <a:pt x="36" y="88"/>
                  <a:pt x="36" y="88"/>
                </a:cubicBezTo>
                <a:cubicBezTo>
                  <a:pt x="36" y="88"/>
                  <a:pt x="36" y="88"/>
                  <a:pt x="36" y="88"/>
                </a:cubicBezTo>
                <a:cubicBezTo>
                  <a:pt x="36" y="88"/>
                  <a:pt x="36" y="88"/>
                  <a:pt x="36" y="88"/>
                </a:cubicBezTo>
                <a:cubicBezTo>
                  <a:pt x="36" y="88"/>
                  <a:pt x="36" y="88"/>
                  <a:pt x="36" y="88"/>
                </a:cubicBezTo>
                <a:cubicBezTo>
                  <a:pt x="35" y="88"/>
                  <a:pt x="35" y="88"/>
                  <a:pt x="35" y="88"/>
                </a:cubicBezTo>
                <a:cubicBezTo>
                  <a:pt x="35" y="88"/>
                  <a:pt x="35" y="88"/>
                  <a:pt x="36" y="88"/>
                </a:cubicBezTo>
                <a:close/>
                <a:moveTo>
                  <a:pt x="35" y="91"/>
                </a:moveTo>
                <a:cubicBezTo>
                  <a:pt x="35" y="90"/>
                  <a:pt x="35" y="90"/>
                  <a:pt x="35" y="90"/>
                </a:cubicBezTo>
                <a:cubicBezTo>
                  <a:pt x="35" y="90"/>
                  <a:pt x="35" y="91"/>
                  <a:pt x="35" y="91"/>
                </a:cubicBezTo>
                <a:close/>
                <a:moveTo>
                  <a:pt x="35" y="90"/>
                </a:moveTo>
                <a:cubicBezTo>
                  <a:pt x="35" y="90"/>
                  <a:pt x="36" y="90"/>
                  <a:pt x="36" y="90"/>
                </a:cubicBezTo>
                <a:cubicBezTo>
                  <a:pt x="36" y="90"/>
                  <a:pt x="36" y="90"/>
                  <a:pt x="35" y="90"/>
                </a:cubicBezTo>
                <a:cubicBezTo>
                  <a:pt x="36" y="90"/>
                  <a:pt x="36" y="90"/>
                  <a:pt x="36" y="90"/>
                </a:cubicBezTo>
                <a:cubicBezTo>
                  <a:pt x="36" y="90"/>
                  <a:pt x="36" y="90"/>
                  <a:pt x="36" y="90"/>
                </a:cubicBezTo>
                <a:cubicBezTo>
                  <a:pt x="36" y="90"/>
                  <a:pt x="36" y="89"/>
                  <a:pt x="36" y="89"/>
                </a:cubicBezTo>
                <a:cubicBezTo>
                  <a:pt x="36" y="90"/>
                  <a:pt x="36" y="90"/>
                  <a:pt x="35" y="90"/>
                </a:cubicBezTo>
                <a:close/>
                <a:moveTo>
                  <a:pt x="35" y="89"/>
                </a:moveTo>
                <a:cubicBezTo>
                  <a:pt x="35" y="90"/>
                  <a:pt x="35" y="90"/>
                  <a:pt x="35" y="90"/>
                </a:cubicBezTo>
                <a:cubicBezTo>
                  <a:pt x="35" y="90"/>
                  <a:pt x="35" y="90"/>
                  <a:pt x="35" y="90"/>
                </a:cubicBezTo>
                <a:cubicBezTo>
                  <a:pt x="35" y="90"/>
                  <a:pt x="35" y="90"/>
                  <a:pt x="35" y="90"/>
                </a:cubicBezTo>
                <a:cubicBezTo>
                  <a:pt x="35" y="90"/>
                  <a:pt x="35" y="90"/>
                  <a:pt x="35" y="89"/>
                </a:cubicBezTo>
                <a:close/>
                <a:moveTo>
                  <a:pt x="35" y="88"/>
                </a:moveTo>
                <a:cubicBezTo>
                  <a:pt x="36" y="88"/>
                  <a:pt x="36" y="88"/>
                  <a:pt x="36" y="88"/>
                </a:cubicBezTo>
                <a:cubicBezTo>
                  <a:pt x="35" y="88"/>
                  <a:pt x="35" y="88"/>
                  <a:pt x="35" y="88"/>
                </a:cubicBezTo>
                <a:close/>
                <a:moveTo>
                  <a:pt x="35" y="88"/>
                </a:moveTo>
                <a:cubicBezTo>
                  <a:pt x="35" y="88"/>
                  <a:pt x="35" y="88"/>
                  <a:pt x="35" y="88"/>
                </a:cubicBezTo>
                <a:cubicBezTo>
                  <a:pt x="35" y="88"/>
                  <a:pt x="35" y="88"/>
                  <a:pt x="35" y="88"/>
                </a:cubicBezTo>
                <a:close/>
                <a:moveTo>
                  <a:pt x="26" y="87"/>
                </a:moveTo>
                <a:cubicBezTo>
                  <a:pt x="26" y="87"/>
                  <a:pt x="26" y="87"/>
                  <a:pt x="26" y="87"/>
                </a:cubicBezTo>
                <a:close/>
                <a:moveTo>
                  <a:pt x="27" y="87"/>
                </a:moveTo>
                <a:cubicBezTo>
                  <a:pt x="27" y="87"/>
                  <a:pt x="27" y="87"/>
                  <a:pt x="27" y="87"/>
                </a:cubicBezTo>
                <a:cubicBezTo>
                  <a:pt x="27" y="87"/>
                  <a:pt x="27" y="87"/>
                  <a:pt x="27" y="87"/>
                </a:cubicBezTo>
                <a:close/>
                <a:moveTo>
                  <a:pt x="33" y="87"/>
                </a:moveTo>
                <a:cubicBezTo>
                  <a:pt x="33" y="86"/>
                  <a:pt x="33" y="86"/>
                  <a:pt x="33" y="86"/>
                </a:cubicBezTo>
                <a:cubicBezTo>
                  <a:pt x="33" y="87"/>
                  <a:pt x="33" y="87"/>
                  <a:pt x="33" y="87"/>
                </a:cubicBezTo>
                <a:cubicBezTo>
                  <a:pt x="33" y="87"/>
                  <a:pt x="33" y="87"/>
                  <a:pt x="33" y="87"/>
                </a:cubicBezTo>
                <a:close/>
                <a:moveTo>
                  <a:pt x="30" y="87"/>
                </a:moveTo>
                <a:cubicBezTo>
                  <a:pt x="30" y="87"/>
                  <a:pt x="30" y="87"/>
                  <a:pt x="30" y="87"/>
                </a:cubicBezTo>
                <a:cubicBezTo>
                  <a:pt x="30" y="87"/>
                  <a:pt x="30" y="87"/>
                  <a:pt x="30" y="87"/>
                </a:cubicBezTo>
                <a:close/>
                <a:moveTo>
                  <a:pt x="28" y="88"/>
                </a:moveTo>
                <a:cubicBezTo>
                  <a:pt x="28" y="88"/>
                  <a:pt x="28" y="88"/>
                  <a:pt x="28" y="88"/>
                </a:cubicBezTo>
                <a:cubicBezTo>
                  <a:pt x="28" y="88"/>
                  <a:pt x="28" y="88"/>
                  <a:pt x="28" y="88"/>
                </a:cubicBezTo>
                <a:close/>
                <a:moveTo>
                  <a:pt x="25" y="86"/>
                </a:moveTo>
                <a:cubicBezTo>
                  <a:pt x="25" y="86"/>
                  <a:pt x="25" y="86"/>
                  <a:pt x="25" y="86"/>
                </a:cubicBezTo>
                <a:cubicBezTo>
                  <a:pt x="25" y="86"/>
                  <a:pt x="25" y="86"/>
                  <a:pt x="25" y="86"/>
                </a:cubicBezTo>
                <a:close/>
                <a:moveTo>
                  <a:pt x="34" y="88"/>
                </a:moveTo>
                <a:cubicBezTo>
                  <a:pt x="34" y="87"/>
                  <a:pt x="34" y="87"/>
                  <a:pt x="34" y="87"/>
                </a:cubicBezTo>
                <a:cubicBezTo>
                  <a:pt x="34" y="88"/>
                  <a:pt x="34" y="88"/>
                  <a:pt x="34" y="88"/>
                </a:cubicBezTo>
                <a:close/>
                <a:moveTo>
                  <a:pt x="30" y="84"/>
                </a:moveTo>
                <a:cubicBezTo>
                  <a:pt x="30" y="84"/>
                  <a:pt x="30" y="84"/>
                  <a:pt x="30" y="84"/>
                </a:cubicBezTo>
                <a:cubicBezTo>
                  <a:pt x="30" y="84"/>
                  <a:pt x="30" y="84"/>
                  <a:pt x="30" y="84"/>
                </a:cubicBezTo>
                <a:close/>
                <a:moveTo>
                  <a:pt x="34" y="87"/>
                </a:moveTo>
                <a:cubicBezTo>
                  <a:pt x="34" y="87"/>
                  <a:pt x="34" y="87"/>
                  <a:pt x="34" y="87"/>
                </a:cubicBezTo>
                <a:cubicBezTo>
                  <a:pt x="34" y="87"/>
                  <a:pt x="34" y="87"/>
                  <a:pt x="34" y="87"/>
                </a:cubicBezTo>
                <a:cubicBezTo>
                  <a:pt x="34" y="87"/>
                  <a:pt x="34" y="87"/>
                  <a:pt x="34" y="87"/>
                </a:cubicBezTo>
                <a:close/>
                <a:moveTo>
                  <a:pt x="24" y="81"/>
                </a:moveTo>
                <a:cubicBezTo>
                  <a:pt x="24" y="81"/>
                  <a:pt x="24" y="81"/>
                  <a:pt x="24" y="81"/>
                </a:cubicBezTo>
                <a:cubicBezTo>
                  <a:pt x="23" y="81"/>
                  <a:pt x="24" y="81"/>
                  <a:pt x="24" y="81"/>
                </a:cubicBezTo>
                <a:close/>
                <a:moveTo>
                  <a:pt x="27" y="78"/>
                </a:moveTo>
                <a:cubicBezTo>
                  <a:pt x="27" y="78"/>
                  <a:pt x="27" y="78"/>
                  <a:pt x="27" y="78"/>
                </a:cubicBezTo>
                <a:cubicBezTo>
                  <a:pt x="27" y="78"/>
                  <a:pt x="27" y="78"/>
                  <a:pt x="27" y="78"/>
                </a:cubicBezTo>
                <a:close/>
                <a:moveTo>
                  <a:pt x="35" y="88"/>
                </a:moveTo>
                <a:cubicBezTo>
                  <a:pt x="35" y="88"/>
                  <a:pt x="35" y="88"/>
                  <a:pt x="35" y="88"/>
                </a:cubicBezTo>
                <a:close/>
                <a:moveTo>
                  <a:pt x="34" y="89"/>
                </a:moveTo>
                <a:cubicBezTo>
                  <a:pt x="34" y="89"/>
                  <a:pt x="34" y="89"/>
                  <a:pt x="34" y="89"/>
                </a:cubicBezTo>
                <a:cubicBezTo>
                  <a:pt x="34" y="89"/>
                  <a:pt x="34" y="89"/>
                  <a:pt x="34" y="89"/>
                </a:cubicBezTo>
                <a:close/>
                <a:moveTo>
                  <a:pt x="33" y="90"/>
                </a:moveTo>
                <a:cubicBezTo>
                  <a:pt x="33" y="90"/>
                  <a:pt x="33" y="90"/>
                  <a:pt x="33" y="90"/>
                </a:cubicBezTo>
                <a:cubicBezTo>
                  <a:pt x="33" y="90"/>
                  <a:pt x="33" y="90"/>
                  <a:pt x="33" y="90"/>
                </a:cubicBezTo>
                <a:close/>
                <a:moveTo>
                  <a:pt x="35" y="88"/>
                </a:moveTo>
                <a:cubicBezTo>
                  <a:pt x="35" y="88"/>
                  <a:pt x="35" y="88"/>
                  <a:pt x="35" y="88"/>
                </a:cubicBezTo>
                <a:cubicBezTo>
                  <a:pt x="35" y="88"/>
                  <a:pt x="35" y="88"/>
                  <a:pt x="35" y="88"/>
                </a:cubicBezTo>
                <a:close/>
                <a:moveTo>
                  <a:pt x="35" y="88"/>
                </a:moveTo>
                <a:cubicBezTo>
                  <a:pt x="35" y="88"/>
                  <a:pt x="35" y="88"/>
                  <a:pt x="35" y="88"/>
                </a:cubicBezTo>
                <a:cubicBezTo>
                  <a:pt x="35" y="88"/>
                  <a:pt x="35" y="88"/>
                  <a:pt x="35" y="88"/>
                </a:cubicBezTo>
                <a:close/>
                <a:moveTo>
                  <a:pt x="35" y="88"/>
                </a:moveTo>
                <a:cubicBezTo>
                  <a:pt x="35" y="88"/>
                  <a:pt x="35" y="88"/>
                  <a:pt x="35" y="88"/>
                </a:cubicBezTo>
                <a:cubicBezTo>
                  <a:pt x="35" y="88"/>
                  <a:pt x="35" y="88"/>
                  <a:pt x="35" y="88"/>
                </a:cubicBezTo>
                <a:close/>
                <a:moveTo>
                  <a:pt x="26" y="83"/>
                </a:moveTo>
                <a:cubicBezTo>
                  <a:pt x="26" y="83"/>
                  <a:pt x="26" y="83"/>
                  <a:pt x="26" y="83"/>
                </a:cubicBezTo>
                <a:cubicBezTo>
                  <a:pt x="25" y="83"/>
                  <a:pt x="25" y="83"/>
                  <a:pt x="26" y="83"/>
                </a:cubicBezTo>
                <a:close/>
                <a:moveTo>
                  <a:pt x="30" y="90"/>
                </a:moveTo>
                <a:cubicBezTo>
                  <a:pt x="30" y="90"/>
                  <a:pt x="30" y="90"/>
                  <a:pt x="30" y="90"/>
                </a:cubicBezTo>
                <a:cubicBezTo>
                  <a:pt x="30" y="90"/>
                  <a:pt x="30" y="90"/>
                  <a:pt x="30" y="90"/>
                </a:cubicBezTo>
                <a:close/>
                <a:moveTo>
                  <a:pt x="29" y="90"/>
                </a:moveTo>
                <a:cubicBezTo>
                  <a:pt x="30" y="89"/>
                  <a:pt x="30" y="90"/>
                  <a:pt x="30" y="90"/>
                </a:cubicBezTo>
                <a:cubicBezTo>
                  <a:pt x="30" y="89"/>
                  <a:pt x="30" y="89"/>
                  <a:pt x="30" y="89"/>
                </a:cubicBezTo>
                <a:lnTo>
                  <a:pt x="29" y="90"/>
                </a:lnTo>
                <a:close/>
                <a:moveTo>
                  <a:pt x="26" y="86"/>
                </a:moveTo>
                <a:cubicBezTo>
                  <a:pt x="27" y="86"/>
                  <a:pt x="26" y="86"/>
                  <a:pt x="26" y="86"/>
                </a:cubicBezTo>
                <a:cubicBezTo>
                  <a:pt x="26" y="86"/>
                  <a:pt x="26" y="86"/>
                  <a:pt x="26" y="86"/>
                </a:cubicBezTo>
                <a:cubicBezTo>
                  <a:pt x="26" y="86"/>
                  <a:pt x="25" y="86"/>
                  <a:pt x="25" y="86"/>
                </a:cubicBezTo>
                <a:cubicBezTo>
                  <a:pt x="26" y="86"/>
                  <a:pt x="26" y="86"/>
                  <a:pt x="26" y="86"/>
                </a:cubicBezTo>
                <a:cubicBezTo>
                  <a:pt x="25" y="86"/>
                  <a:pt x="26" y="86"/>
                  <a:pt x="26" y="86"/>
                </a:cubicBezTo>
                <a:cubicBezTo>
                  <a:pt x="26" y="86"/>
                  <a:pt x="25" y="86"/>
                  <a:pt x="25" y="86"/>
                </a:cubicBezTo>
                <a:cubicBezTo>
                  <a:pt x="26" y="86"/>
                  <a:pt x="25" y="86"/>
                  <a:pt x="25" y="86"/>
                </a:cubicBezTo>
                <a:cubicBezTo>
                  <a:pt x="25" y="86"/>
                  <a:pt x="25" y="85"/>
                  <a:pt x="25" y="85"/>
                </a:cubicBezTo>
                <a:cubicBezTo>
                  <a:pt x="25" y="85"/>
                  <a:pt x="25" y="85"/>
                  <a:pt x="25" y="85"/>
                </a:cubicBezTo>
                <a:cubicBezTo>
                  <a:pt x="25" y="85"/>
                  <a:pt x="25" y="85"/>
                  <a:pt x="26" y="85"/>
                </a:cubicBezTo>
                <a:cubicBezTo>
                  <a:pt x="26" y="85"/>
                  <a:pt x="26" y="85"/>
                  <a:pt x="25" y="85"/>
                </a:cubicBezTo>
                <a:cubicBezTo>
                  <a:pt x="26" y="85"/>
                  <a:pt x="26" y="85"/>
                  <a:pt x="26" y="85"/>
                </a:cubicBezTo>
                <a:cubicBezTo>
                  <a:pt x="25" y="85"/>
                  <a:pt x="25" y="85"/>
                  <a:pt x="25" y="85"/>
                </a:cubicBezTo>
                <a:cubicBezTo>
                  <a:pt x="25" y="85"/>
                  <a:pt x="25" y="85"/>
                  <a:pt x="25" y="85"/>
                </a:cubicBezTo>
                <a:cubicBezTo>
                  <a:pt x="25" y="85"/>
                  <a:pt x="25" y="85"/>
                  <a:pt x="25" y="85"/>
                </a:cubicBezTo>
                <a:cubicBezTo>
                  <a:pt x="26" y="85"/>
                  <a:pt x="26" y="85"/>
                  <a:pt x="26" y="85"/>
                </a:cubicBezTo>
                <a:cubicBezTo>
                  <a:pt x="25" y="85"/>
                  <a:pt x="26" y="85"/>
                  <a:pt x="26" y="85"/>
                </a:cubicBezTo>
                <a:cubicBezTo>
                  <a:pt x="26" y="85"/>
                  <a:pt x="26" y="85"/>
                  <a:pt x="26" y="85"/>
                </a:cubicBezTo>
                <a:cubicBezTo>
                  <a:pt x="26" y="84"/>
                  <a:pt x="26" y="85"/>
                  <a:pt x="25" y="85"/>
                </a:cubicBezTo>
                <a:cubicBezTo>
                  <a:pt x="25" y="85"/>
                  <a:pt x="25" y="85"/>
                  <a:pt x="25" y="85"/>
                </a:cubicBezTo>
                <a:cubicBezTo>
                  <a:pt x="26" y="84"/>
                  <a:pt x="26" y="84"/>
                  <a:pt x="26" y="84"/>
                </a:cubicBezTo>
                <a:cubicBezTo>
                  <a:pt x="25" y="85"/>
                  <a:pt x="25" y="85"/>
                  <a:pt x="25" y="85"/>
                </a:cubicBezTo>
                <a:cubicBezTo>
                  <a:pt x="26" y="84"/>
                  <a:pt x="26" y="84"/>
                  <a:pt x="26" y="84"/>
                </a:cubicBezTo>
                <a:cubicBezTo>
                  <a:pt x="26" y="84"/>
                  <a:pt x="25" y="85"/>
                  <a:pt x="25" y="84"/>
                </a:cubicBezTo>
                <a:cubicBezTo>
                  <a:pt x="26" y="84"/>
                  <a:pt x="26" y="84"/>
                  <a:pt x="26" y="84"/>
                </a:cubicBezTo>
                <a:cubicBezTo>
                  <a:pt x="26" y="84"/>
                  <a:pt x="25" y="85"/>
                  <a:pt x="25" y="84"/>
                </a:cubicBezTo>
                <a:cubicBezTo>
                  <a:pt x="25" y="84"/>
                  <a:pt x="25" y="85"/>
                  <a:pt x="25" y="85"/>
                </a:cubicBezTo>
                <a:cubicBezTo>
                  <a:pt x="25" y="84"/>
                  <a:pt x="25" y="84"/>
                  <a:pt x="25" y="84"/>
                </a:cubicBezTo>
                <a:cubicBezTo>
                  <a:pt x="25" y="84"/>
                  <a:pt x="24" y="84"/>
                  <a:pt x="25" y="84"/>
                </a:cubicBezTo>
                <a:cubicBezTo>
                  <a:pt x="24" y="84"/>
                  <a:pt x="26" y="84"/>
                  <a:pt x="25" y="84"/>
                </a:cubicBezTo>
                <a:cubicBezTo>
                  <a:pt x="25" y="84"/>
                  <a:pt x="24" y="84"/>
                  <a:pt x="25" y="84"/>
                </a:cubicBezTo>
                <a:cubicBezTo>
                  <a:pt x="24" y="84"/>
                  <a:pt x="25" y="84"/>
                  <a:pt x="25" y="84"/>
                </a:cubicBezTo>
                <a:cubicBezTo>
                  <a:pt x="25" y="84"/>
                  <a:pt x="25" y="84"/>
                  <a:pt x="25" y="84"/>
                </a:cubicBezTo>
                <a:cubicBezTo>
                  <a:pt x="25" y="84"/>
                  <a:pt x="25" y="84"/>
                  <a:pt x="25" y="84"/>
                </a:cubicBezTo>
                <a:cubicBezTo>
                  <a:pt x="25" y="84"/>
                  <a:pt x="25" y="84"/>
                  <a:pt x="25" y="84"/>
                </a:cubicBezTo>
                <a:cubicBezTo>
                  <a:pt x="25" y="84"/>
                  <a:pt x="26" y="83"/>
                  <a:pt x="25" y="84"/>
                </a:cubicBezTo>
                <a:cubicBezTo>
                  <a:pt x="25" y="83"/>
                  <a:pt x="24" y="84"/>
                  <a:pt x="25" y="83"/>
                </a:cubicBezTo>
                <a:cubicBezTo>
                  <a:pt x="25" y="83"/>
                  <a:pt x="25" y="84"/>
                  <a:pt x="26" y="83"/>
                </a:cubicBezTo>
                <a:cubicBezTo>
                  <a:pt x="26" y="83"/>
                  <a:pt x="25" y="83"/>
                  <a:pt x="26" y="83"/>
                </a:cubicBezTo>
                <a:cubicBezTo>
                  <a:pt x="26" y="83"/>
                  <a:pt x="26" y="83"/>
                  <a:pt x="26" y="83"/>
                </a:cubicBezTo>
                <a:cubicBezTo>
                  <a:pt x="26" y="83"/>
                  <a:pt x="26" y="83"/>
                  <a:pt x="25" y="83"/>
                </a:cubicBezTo>
                <a:cubicBezTo>
                  <a:pt x="26" y="83"/>
                  <a:pt x="26" y="83"/>
                  <a:pt x="26" y="83"/>
                </a:cubicBezTo>
                <a:cubicBezTo>
                  <a:pt x="25" y="83"/>
                  <a:pt x="25" y="83"/>
                  <a:pt x="25" y="83"/>
                </a:cubicBezTo>
                <a:cubicBezTo>
                  <a:pt x="25" y="83"/>
                  <a:pt x="25" y="83"/>
                  <a:pt x="25" y="83"/>
                </a:cubicBezTo>
                <a:cubicBezTo>
                  <a:pt x="25" y="83"/>
                  <a:pt x="25" y="83"/>
                  <a:pt x="25" y="83"/>
                </a:cubicBezTo>
                <a:cubicBezTo>
                  <a:pt x="25" y="83"/>
                  <a:pt x="26" y="82"/>
                  <a:pt x="26" y="82"/>
                </a:cubicBezTo>
                <a:cubicBezTo>
                  <a:pt x="26" y="82"/>
                  <a:pt x="26" y="82"/>
                  <a:pt x="25" y="83"/>
                </a:cubicBezTo>
                <a:cubicBezTo>
                  <a:pt x="25" y="83"/>
                  <a:pt x="26" y="83"/>
                  <a:pt x="25" y="83"/>
                </a:cubicBezTo>
                <a:cubicBezTo>
                  <a:pt x="26" y="82"/>
                  <a:pt x="24" y="83"/>
                  <a:pt x="25" y="82"/>
                </a:cubicBezTo>
                <a:cubicBezTo>
                  <a:pt x="25" y="82"/>
                  <a:pt x="25" y="82"/>
                  <a:pt x="26" y="82"/>
                </a:cubicBezTo>
                <a:cubicBezTo>
                  <a:pt x="26" y="82"/>
                  <a:pt x="25" y="82"/>
                  <a:pt x="25" y="82"/>
                </a:cubicBezTo>
                <a:cubicBezTo>
                  <a:pt x="25" y="82"/>
                  <a:pt x="25" y="82"/>
                  <a:pt x="25" y="82"/>
                </a:cubicBezTo>
                <a:cubicBezTo>
                  <a:pt x="25" y="82"/>
                  <a:pt x="25" y="82"/>
                  <a:pt x="24" y="82"/>
                </a:cubicBezTo>
                <a:cubicBezTo>
                  <a:pt x="25" y="82"/>
                  <a:pt x="25" y="82"/>
                  <a:pt x="25" y="82"/>
                </a:cubicBezTo>
                <a:cubicBezTo>
                  <a:pt x="25" y="82"/>
                  <a:pt x="25" y="82"/>
                  <a:pt x="25" y="82"/>
                </a:cubicBezTo>
                <a:cubicBezTo>
                  <a:pt x="25" y="82"/>
                  <a:pt x="25" y="82"/>
                  <a:pt x="25" y="82"/>
                </a:cubicBezTo>
                <a:cubicBezTo>
                  <a:pt x="24" y="82"/>
                  <a:pt x="25" y="82"/>
                  <a:pt x="25" y="82"/>
                </a:cubicBezTo>
                <a:cubicBezTo>
                  <a:pt x="24" y="82"/>
                  <a:pt x="24" y="82"/>
                  <a:pt x="24" y="82"/>
                </a:cubicBezTo>
                <a:cubicBezTo>
                  <a:pt x="24" y="82"/>
                  <a:pt x="24" y="81"/>
                  <a:pt x="24" y="81"/>
                </a:cubicBezTo>
                <a:cubicBezTo>
                  <a:pt x="24" y="81"/>
                  <a:pt x="24" y="81"/>
                  <a:pt x="24" y="81"/>
                </a:cubicBezTo>
                <a:cubicBezTo>
                  <a:pt x="24" y="81"/>
                  <a:pt x="23" y="81"/>
                  <a:pt x="24" y="81"/>
                </a:cubicBezTo>
                <a:cubicBezTo>
                  <a:pt x="24" y="81"/>
                  <a:pt x="24" y="81"/>
                  <a:pt x="24" y="81"/>
                </a:cubicBezTo>
                <a:cubicBezTo>
                  <a:pt x="24" y="81"/>
                  <a:pt x="24" y="81"/>
                  <a:pt x="24" y="81"/>
                </a:cubicBezTo>
                <a:cubicBezTo>
                  <a:pt x="24" y="81"/>
                  <a:pt x="24" y="81"/>
                  <a:pt x="24" y="81"/>
                </a:cubicBezTo>
                <a:cubicBezTo>
                  <a:pt x="24" y="81"/>
                  <a:pt x="24" y="81"/>
                  <a:pt x="24" y="81"/>
                </a:cubicBezTo>
                <a:cubicBezTo>
                  <a:pt x="24" y="81"/>
                  <a:pt x="24" y="81"/>
                  <a:pt x="24" y="81"/>
                </a:cubicBezTo>
                <a:cubicBezTo>
                  <a:pt x="25" y="81"/>
                  <a:pt x="24" y="81"/>
                  <a:pt x="24" y="80"/>
                </a:cubicBezTo>
                <a:cubicBezTo>
                  <a:pt x="24" y="81"/>
                  <a:pt x="24" y="81"/>
                  <a:pt x="24" y="81"/>
                </a:cubicBezTo>
                <a:cubicBezTo>
                  <a:pt x="24" y="81"/>
                  <a:pt x="24" y="81"/>
                  <a:pt x="24" y="81"/>
                </a:cubicBezTo>
                <a:cubicBezTo>
                  <a:pt x="24" y="81"/>
                  <a:pt x="24" y="81"/>
                  <a:pt x="24" y="81"/>
                </a:cubicBezTo>
                <a:cubicBezTo>
                  <a:pt x="24" y="80"/>
                  <a:pt x="24" y="80"/>
                  <a:pt x="24" y="80"/>
                </a:cubicBezTo>
                <a:cubicBezTo>
                  <a:pt x="24" y="80"/>
                  <a:pt x="24" y="80"/>
                  <a:pt x="24" y="80"/>
                </a:cubicBezTo>
                <a:cubicBezTo>
                  <a:pt x="24" y="80"/>
                  <a:pt x="24" y="80"/>
                  <a:pt x="24" y="80"/>
                </a:cubicBezTo>
                <a:cubicBezTo>
                  <a:pt x="24" y="80"/>
                  <a:pt x="24" y="80"/>
                  <a:pt x="24" y="80"/>
                </a:cubicBezTo>
                <a:cubicBezTo>
                  <a:pt x="23" y="80"/>
                  <a:pt x="25" y="79"/>
                  <a:pt x="24" y="79"/>
                </a:cubicBezTo>
                <a:cubicBezTo>
                  <a:pt x="25" y="79"/>
                  <a:pt x="26" y="79"/>
                  <a:pt x="26" y="78"/>
                </a:cubicBezTo>
                <a:cubicBezTo>
                  <a:pt x="26" y="78"/>
                  <a:pt x="26" y="78"/>
                  <a:pt x="26" y="78"/>
                </a:cubicBezTo>
                <a:cubicBezTo>
                  <a:pt x="27" y="78"/>
                  <a:pt x="26" y="79"/>
                  <a:pt x="27" y="78"/>
                </a:cubicBezTo>
                <a:cubicBezTo>
                  <a:pt x="27" y="79"/>
                  <a:pt x="27" y="79"/>
                  <a:pt x="27" y="79"/>
                </a:cubicBezTo>
                <a:cubicBezTo>
                  <a:pt x="27" y="79"/>
                  <a:pt x="27" y="79"/>
                  <a:pt x="27" y="78"/>
                </a:cubicBezTo>
                <a:cubicBezTo>
                  <a:pt x="27" y="79"/>
                  <a:pt x="27" y="79"/>
                  <a:pt x="28" y="78"/>
                </a:cubicBezTo>
                <a:cubicBezTo>
                  <a:pt x="26" y="79"/>
                  <a:pt x="28" y="79"/>
                  <a:pt x="27" y="80"/>
                </a:cubicBezTo>
                <a:cubicBezTo>
                  <a:pt x="27" y="80"/>
                  <a:pt x="27" y="80"/>
                  <a:pt x="27" y="80"/>
                </a:cubicBezTo>
                <a:cubicBezTo>
                  <a:pt x="27" y="80"/>
                  <a:pt x="28" y="80"/>
                  <a:pt x="28" y="80"/>
                </a:cubicBezTo>
                <a:cubicBezTo>
                  <a:pt x="27" y="80"/>
                  <a:pt x="27" y="80"/>
                  <a:pt x="27" y="80"/>
                </a:cubicBezTo>
                <a:cubicBezTo>
                  <a:pt x="27" y="80"/>
                  <a:pt x="28" y="80"/>
                  <a:pt x="28" y="80"/>
                </a:cubicBezTo>
                <a:cubicBezTo>
                  <a:pt x="28" y="80"/>
                  <a:pt x="27" y="80"/>
                  <a:pt x="28" y="80"/>
                </a:cubicBezTo>
                <a:cubicBezTo>
                  <a:pt x="28" y="80"/>
                  <a:pt x="27" y="81"/>
                  <a:pt x="27" y="81"/>
                </a:cubicBezTo>
                <a:cubicBezTo>
                  <a:pt x="28" y="80"/>
                  <a:pt x="28" y="81"/>
                  <a:pt x="28" y="80"/>
                </a:cubicBezTo>
                <a:cubicBezTo>
                  <a:pt x="27" y="81"/>
                  <a:pt x="28" y="81"/>
                  <a:pt x="27" y="81"/>
                </a:cubicBezTo>
                <a:cubicBezTo>
                  <a:pt x="27" y="81"/>
                  <a:pt x="27" y="81"/>
                  <a:pt x="27" y="81"/>
                </a:cubicBezTo>
                <a:cubicBezTo>
                  <a:pt x="27" y="81"/>
                  <a:pt x="27" y="81"/>
                  <a:pt x="28" y="81"/>
                </a:cubicBezTo>
                <a:cubicBezTo>
                  <a:pt x="28" y="81"/>
                  <a:pt x="28" y="81"/>
                  <a:pt x="27" y="82"/>
                </a:cubicBezTo>
                <a:cubicBezTo>
                  <a:pt x="28" y="81"/>
                  <a:pt x="28" y="82"/>
                  <a:pt x="28" y="81"/>
                </a:cubicBezTo>
                <a:cubicBezTo>
                  <a:pt x="29" y="81"/>
                  <a:pt x="29" y="81"/>
                  <a:pt x="29" y="81"/>
                </a:cubicBezTo>
                <a:cubicBezTo>
                  <a:pt x="29" y="81"/>
                  <a:pt x="29" y="81"/>
                  <a:pt x="29" y="81"/>
                </a:cubicBezTo>
                <a:cubicBezTo>
                  <a:pt x="29" y="81"/>
                  <a:pt x="29" y="81"/>
                  <a:pt x="29" y="81"/>
                </a:cubicBezTo>
                <a:cubicBezTo>
                  <a:pt x="29" y="81"/>
                  <a:pt x="28" y="82"/>
                  <a:pt x="28" y="82"/>
                </a:cubicBezTo>
                <a:cubicBezTo>
                  <a:pt x="28" y="82"/>
                  <a:pt x="28" y="82"/>
                  <a:pt x="29" y="81"/>
                </a:cubicBezTo>
                <a:cubicBezTo>
                  <a:pt x="29" y="81"/>
                  <a:pt x="29" y="81"/>
                  <a:pt x="29" y="81"/>
                </a:cubicBezTo>
                <a:cubicBezTo>
                  <a:pt x="29" y="81"/>
                  <a:pt x="29" y="81"/>
                  <a:pt x="29" y="81"/>
                </a:cubicBezTo>
                <a:cubicBezTo>
                  <a:pt x="29" y="82"/>
                  <a:pt x="28" y="82"/>
                  <a:pt x="28" y="82"/>
                </a:cubicBezTo>
                <a:cubicBezTo>
                  <a:pt x="28" y="82"/>
                  <a:pt x="29" y="81"/>
                  <a:pt x="29" y="82"/>
                </a:cubicBezTo>
                <a:cubicBezTo>
                  <a:pt x="29" y="82"/>
                  <a:pt x="28" y="82"/>
                  <a:pt x="28" y="82"/>
                </a:cubicBezTo>
                <a:cubicBezTo>
                  <a:pt x="28" y="82"/>
                  <a:pt x="28" y="82"/>
                  <a:pt x="28" y="82"/>
                </a:cubicBezTo>
                <a:cubicBezTo>
                  <a:pt x="29" y="82"/>
                  <a:pt x="29" y="82"/>
                  <a:pt x="29" y="82"/>
                </a:cubicBezTo>
                <a:cubicBezTo>
                  <a:pt x="29" y="82"/>
                  <a:pt x="28" y="82"/>
                  <a:pt x="29" y="83"/>
                </a:cubicBezTo>
                <a:cubicBezTo>
                  <a:pt x="28" y="83"/>
                  <a:pt x="29" y="83"/>
                  <a:pt x="28" y="83"/>
                </a:cubicBezTo>
                <a:cubicBezTo>
                  <a:pt x="28" y="83"/>
                  <a:pt x="28" y="83"/>
                  <a:pt x="28" y="83"/>
                </a:cubicBezTo>
                <a:cubicBezTo>
                  <a:pt x="28" y="83"/>
                  <a:pt x="27" y="84"/>
                  <a:pt x="27" y="84"/>
                </a:cubicBezTo>
                <a:cubicBezTo>
                  <a:pt x="28" y="83"/>
                  <a:pt x="28" y="83"/>
                  <a:pt x="28" y="83"/>
                </a:cubicBezTo>
                <a:cubicBezTo>
                  <a:pt x="29" y="83"/>
                  <a:pt x="29" y="83"/>
                  <a:pt x="29" y="83"/>
                </a:cubicBezTo>
                <a:cubicBezTo>
                  <a:pt x="30" y="82"/>
                  <a:pt x="29" y="83"/>
                  <a:pt x="29" y="83"/>
                </a:cubicBezTo>
                <a:cubicBezTo>
                  <a:pt x="29" y="83"/>
                  <a:pt x="29" y="83"/>
                  <a:pt x="29" y="83"/>
                </a:cubicBezTo>
                <a:cubicBezTo>
                  <a:pt x="30" y="83"/>
                  <a:pt x="29" y="84"/>
                  <a:pt x="29" y="84"/>
                </a:cubicBezTo>
                <a:cubicBezTo>
                  <a:pt x="29" y="84"/>
                  <a:pt x="29" y="84"/>
                  <a:pt x="29" y="84"/>
                </a:cubicBezTo>
                <a:cubicBezTo>
                  <a:pt x="29" y="84"/>
                  <a:pt x="30" y="84"/>
                  <a:pt x="29" y="84"/>
                </a:cubicBezTo>
                <a:cubicBezTo>
                  <a:pt x="29" y="84"/>
                  <a:pt x="29" y="84"/>
                  <a:pt x="29" y="84"/>
                </a:cubicBezTo>
                <a:cubicBezTo>
                  <a:pt x="29" y="84"/>
                  <a:pt x="30" y="84"/>
                  <a:pt x="30" y="84"/>
                </a:cubicBezTo>
                <a:cubicBezTo>
                  <a:pt x="30" y="84"/>
                  <a:pt x="30" y="84"/>
                  <a:pt x="30" y="84"/>
                </a:cubicBezTo>
                <a:cubicBezTo>
                  <a:pt x="30" y="84"/>
                  <a:pt x="30" y="84"/>
                  <a:pt x="30" y="84"/>
                </a:cubicBezTo>
                <a:cubicBezTo>
                  <a:pt x="28" y="85"/>
                  <a:pt x="31" y="84"/>
                  <a:pt x="29" y="85"/>
                </a:cubicBezTo>
                <a:cubicBezTo>
                  <a:pt x="30" y="84"/>
                  <a:pt x="30" y="84"/>
                  <a:pt x="30" y="84"/>
                </a:cubicBezTo>
                <a:cubicBezTo>
                  <a:pt x="30" y="84"/>
                  <a:pt x="30" y="84"/>
                  <a:pt x="30" y="84"/>
                </a:cubicBezTo>
                <a:cubicBezTo>
                  <a:pt x="31" y="84"/>
                  <a:pt x="30" y="85"/>
                  <a:pt x="30" y="85"/>
                </a:cubicBezTo>
                <a:cubicBezTo>
                  <a:pt x="30" y="85"/>
                  <a:pt x="30" y="85"/>
                  <a:pt x="31" y="84"/>
                </a:cubicBezTo>
                <a:cubicBezTo>
                  <a:pt x="30" y="85"/>
                  <a:pt x="31" y="84"/>
                  <a:pt x="31" y="84"/>
                </a:cubicBezTo>
                <a:cubicBezTo>
                  <a:pt x="31" y="84"/>
                  <a:pt x="31" y="85"/>
                  <a:pt x="30" y="85"/>
                </a:cubicBezTo>
                <a:cubicBezTo>
                  <a:pt x="30" y="85"/>
                  <a:pt x="31" y="84"/>
                  <a:pt x="31" y="85"/>
                </a:cubicBezTo>
                <a:cubicBezTo>
                  <a:pt x="31" y="85"/>
                  <a:pt x="31" y="85"/>
                  <a:pt x="31" y="85"/>
                </a:cubicBezTo>
                <a:cubicBezTo>
                  <a:pt x="31" y="85"/>
                  <a:pt x="29" y="86"/>
                  <a:pt x="30" y="86"/>
                </a:cubicBezTo>
                <a:cubicBezTo>
                  <a:pt x="30" y="85"/>
                  <a:pt x="30" y="85"/>
                  <a:pt x="30" y="85"/>
                </a:cubicBezTo>
                <a:cubicBezTo>
                  <a:pt x="30" y="85"/>
                  <a:pt x="29" y="86"/>
                  <a:pt x="30" y="86"/>
                </a:cubicBezTo>
                <a:cubicBezTo>
                  <a:pt x="30" y="86"/>
                  <a:pt x="30" y="86"/>
                  <a:pt x="30" y="86"/>
                </a:cubicBezTo>
                <a:cubicBezTo>
                  <a:pt x="30" y="86"/>
                  <a:pt x="30" y="85"/>
                  <a:pt x="30" y="86"/>
                </a:cubicBezTo>
                <a:cubicBezTo>
                  <a:pt x="30" y="86"/>
                  <a:pt x="30" y="86"/>
                  <a:pt x="30" y="86"/>
                </a:cubicBezTo>
                <a:cubicBezTo>
                  <a:pt x="30" y="86"/>
                  <a:pt x="30" y="86"/>
                  <a:pt x="30" y="86"/>
                </a:cubicBezTo>
                <a:cubicBezTo>
                  <a:pt x="30" y="86"/>
                  <a:pt x="30" y="86"/>
                  <a:pt x="30" y="86"/>
                </a:cubicBezTo>
                <a:cubicBezTo>
                  <a:pt x="30" y="86"/>
                  <a:pt x="30" y="86"/>
                  <a:pt x="30" y="86"/>
                </a:cubicBezTo>
                <a:cubicBezTo>
                  <a:pt x="31" y="86"/>
                  <a:pt x="31" y="86"/>
                  <a:pt x="31" y="86"/>
                </a:cubicBezTo>
                <a:cubicBezTo>
                  <a:pt x="31" y="86"/>
                  <a:pt x="31" y="86"/>
                  <a:pt x="31" y="86"/>
                </a:cubicBezTo>
                <a:cubicBezTo>
                  <a:pt x="31" y="86"/>
                  <a:pt x="31" y="86"/>
                  <a:pt x="30" y="86"/>
                </a:cubicBezTo>
                <a:cubicBezTo>
                  <a:pt x="31" y="86"/>
                  <a:pt x="31" y="86"/>
                  <a:pt x="31" y="86"/>
                </a:cubicBezTo>
                <a:cubicBezTo>
                  <a:pt x="31" y="86"/>
                  <a:pt x="32" y="85"/>
                  <a:pt x="32" y="85"/>
                </a:cubicBezTo>
                <a:cubicBezTo>
                  <a:pt x="32" y="85"/>
                  <a:pt x="32" y="85"/>
                  <a:pt x="32" y="86"/>
                </a:cubicBezTo>
                <a:cubicBezTo>
                  <a:pt x="32" y="86"/>
                  <a:pt x="32" y="86"/>
                  <a:pt x="32" y="85"/>
                </a:cubicBezTo>
                <a:cubicBezTo>
                  <a:pt x="32" y="86"/>
                  <a:pt x="32" y="86"/>
                  <a:pt x="31" y="86"/>
                </a:cubicBezTo>
                <a:cubicBezTo>
                  <a:pt x="32" y="85"/>
                  <a:pt x="31" y="86"/>
                  <a:pt x="32" y="86"/>
                </a:cubicBezTo>
                <a:cubicBezTo>
                  <a:pt x="32" y="86"/>
                  <a:pt x="31" y="86"/>
                  <a:pt x="31" y="86"/>
                </a:cubicBezTo>
                <a:cubicBezTo>
                  <a:pt x="32" y="86"/>
                  <a:pt x="31" y="87"/>
                  <a:pt x="32" y="86"/>
                </a:cubicBezTo>
                <a:cubicBezTo>
                  <a:pt x="31" y="87"/>
                  <a:pt x="32" y="86"/>
                  <a:pt x="31" y="87"/>
                </a:cubicBezTo>
                <a:cubicBezTo>
                  <a:pt x="31" y="87"/>
                  <a:pt x="32" y="87"/>
                  <a:pt x="32" y="87"/>
                </a:cubicBezTo>
                <a:cubicBezTo>
                  <a:pt x="31" y="87"/>
                  <a:pt x="31" y="87"/>
                  <a:pt x="31" y="87"/>
                </a:cubicBezTo>
                <a:cubicBezTo>
                  <a:pt x="32" y="87"/>
                  <a:pt x="32" y="87"/>
                  <a:pt x="32" y="87"/>
                </a:cubicBezTo>
                <a:cubicBezTo>
                  <a:pt x="32" y="87"/>
                  <a:pt x="32" y="87"/>
                  <a:pt x="32" y="87"/>
                </a:cubicBezTo>
                <a:cubicBezTo>
                  <a:pt x="32" y="87"/>
                  <a:pt x="32" y="87"/>
                  <a:pt x="32" y="87"/>
                </a:cubicBezTo>
                <a:cubicBezTo>
                  <a:pt x="32" y="87"/>
                  <a:pt x="32" y="87"/>
                  <a:pt x="32" y="87"/>
                </a:cubicBezTo>
                <a:cubicBezTo>
                  <a:pt x="32" y="87"/>
                  <a:pt x="32" y="87"/>
                  <a:pt x="32" y="87"/>
                </a:cubicBezTo>
                <a:cubicBezTo>
                  <a:pt x="32" y="87"/>
                  <a:pt x="32" y="87"/>
                  <a:pt x="32" y="88"/>
                </a:cubicBezTo>
                <a:cubicBezTo>
                  <a:pt x="32" y="87"/>
                  <a:pt x="32" y="87"/>
                  <a:pt x="33" y="87"/>
                </a:cubicBezTo>
                <a:cubicBezTo>
                  <a:pt x="32" y="87"/>
                  <a:pt x="33" y="87"/>
                  <a:pt x="32" y="87"/>
                </a:cubicBezTo>
                <a:cubicBezTo>
                  <a:pt x="32" y="87"/>
                  <a:pt x="33" y="87"/>
                  <a:pt x="33" y="87"/>
                </a:cubicBezTo>
                <a:cubicBezTo>
                  <a:pt x="33" y="87"/>
                  <a:pt x="33" y="86"/>
                  <a:pt x="33" y="87"/>
                </a:cubicBezTo>
                <a:cubicBezTo>
                  <a:pt x="33" y="87"/>
                  <a:pt x="33" y="87"/>
                  <a:pt x="33" y="87"/>
                </a:cubicBezTo>
                <a:cubicBezTo>
                  <a:pt x="33" y="87"/>
                  <a:pt x="33" y="87"/>
                  <a:pt x="33" y="87"/>
                </a:cubicBezTo>
                <a:cubicBezTo>
                  <a:pt x="33" y="87"/>
                  <a:pt x="33" y="87"/>
                  <a:pt x="33" y="87"/>
                </a:cubicBezTo>
                <a:cubicBezTo>
                  <a:pt x="33" y="87"/>
                  <a:pt x="33" y="87"/>
                  <a:pt x="33" y="87"/>
                </a:cubicBezTo>
                <a:cubicBezTo>
                  <a:pt x="33" y="87"/>
                  <a:pt x="33" y="87"/>
                  <a:pt x="33" y="87"/>
                </a:cubicBezTo>
                <a:cubicBezTo>
                  <a:pt x="33" y="87"/>
                  <a:pt x="33" y="87"/>
                  <a:pt x="33" y="87"/>
                </a:cubicBezTo>
                <a:cubicBezTo>
                  <a:pt x="33" y="87"/>
                  <a:pt x="33" y="87"/>
                  <a:pt x="33" y="87"/>
                </a:cubicBezTo>
                <a:cubicBezTo>
                  <a:pt x="33" y="87"/>
                  <a:pt x="33" y="87"/>
                  <a:pt x="33" y="87"/>
                </a:cubicBezTo>
                <a:cubicBezTo>
                  <a:pt x="33" y="88"/>
                  <a:pt x="34" y="86"/>
                  <a:pt x="33" y="87"/>
                </a:cubicBezTo>
                <a:cubicBezTo>
                  <a:pt x="33" y="87"/>
                  <a:pt x="33" y="87"/>
                  <a:pt x="33" y="87"/>
                </a:cubicBezTo>
                <a:cubicBezTo>
                  <a:pt x="33" y="87"/>
                  <a:pt x="33" y="88"/>
                  <a:pt x="33" y="88"/>
                </a:cubicBezTo>
                <a:cubicBezTo>
                  <a:pt x="33" y="87"/>
                  <a:pt x="33" y="87"/>
                  <a:pt x="33" y="87"/>
                </a:cubicBezTo>
                <a:cubicBezTo>
                  <a:pt x="34" y="87"/>
                  <a:pt x="34" y="87"/>
                  <a:pt x="34" y="87"/>
                </a:cubicBezTo>
                <a:cubicBezTo>
                  <a:pt x="34" y="87"/>
                  <a:pt x="34" y="87"/>
                  <a:pt x="34" y="87"/>
                </a:cubicBezTo>
                <a:cubicBezTo>
                  <a:pt x="34" y="87"/>
                  <a:pt x="35" y="86"/>
                  <a:pt x="34" y="87"/>
                </a:cubicBezTo>
                <a:cubicBezTo>
                  <a:pt x="34" y="87"/>
                  <a:pt x="34" y="87"/>
                  <a:pt x="34" y="87"/>
                </a:cubicBezTo>
                <a:cubicBezTo>
                  <a:pt x="34" y="87"/>
                  <a:pt x="34" y="87"/>
                  <a:pt x="34" y="87"/>
                </a:cubicBezTo>
                <a:cubicBezTo>
                  <a:pt x="34" y="88"/>
                  <a:pt x="34" y="88"/>
                  <a:pt x="34" y="87"/>
                </a:cubicBezTo>
                <a:cubicBezTo>
                  <a:pt x="34" y="88"/>
                  <a:pt x="34" y="88"/>
                  <a:pt x="34" y="88"/>
                </a:cubicBezTo>
                <a:cubicBezTo>
                  <a:pt x="34" y="88"/>
                  <a:pt x="34" y="88"/>
                  <a:pt x="34" y="88"/>
                </a:cubicBezTo>
                <a:cubicBezTo>
                  <a:pt x="35" y="88"/>
                  <a:pt x="35" y="88"/>
                  <a:pt x="35" y="88"/>
                </a:cubicBezTo>
                <a:cubicBezTo>
                  <a:pt x="34" y="88"/>
                  <a:pt x="35" y="87"/>
                  <a:pt x="35" y="87"/>
                </a:cubicBezTo>
                <a:cubicBezTo>
                  <a:pt x="35" y="87"/>
                  <a:pt x="35" y="87"/>
                  <a:pt x="35" y="88"/>
                </a:cubicBezTo>
                <a:cubicBezTo>
                  <a:pt x="35" y="88"/>
                  <a:pt x="35" y="88"/>
                  <a:pt x="35" y="88"/>
                </a:cubicBezTo>
                <a:cubicBezTo>
                  <a:pt x="35" y="88"/>
                  <a:pt x="35" y="88"/>
                  <a:pt x="34" y="89"/>
                </a:cubicBezTo>
                <a:cubicBezTo>
                  <a:pt x="35" y="88"/>
                  <a:pt x="35" y="88"/>
                  <a:pt x="35" y="88"/>
                </a:cubicBezTo>
                <a:cubicBezTo>
                  <a:pt x="35" y="89"/>
                  <a:pt x="34" y="89"/>
                  <a:pt x="34" y="89"/>
                </a:cubicBezTo>
                <a:cubicBezTo>
                  <a:pt x="35" y="89"/>
                  <a:pt x="35" y="89"/>
                  <a:pt x="35" y="88"/>
                </a:cubicBezTo>
                <a:cubicBezTo>
                  <a:pt x="35" y="88"/>
                  <a:pt x="35" y="88"/>
                  <a:pt x="35" y="88"/>
                </a:cubicBezTo>
                <a:cubicBezTo>
                  <a:pt x="35" y="88"/>
                  <a:pt x="35" y="88"/>
                  <a:pt x="35" y="88"/>
                </a:cubicBezTo>
                <a:cubicBezTo>
                  <a:pt x="35" y="88"/>
                  <a:pt x="35" y="88"/>
                  <a:pt x="35" y="88"/>
                </a:cubicBezTo>
                <a:cubicBezTo>
                  <a:pt x="35" y="88"/>
                  <a:pt x="35" y="88"/>
                  <a:pt x="35" y="88"/>
                </a:cubicBezTo>
                <a:cubicBezTo>
                  <a:pt x="35" y="88"/>
                  <a:pt x="35" y="88"/>
                  <a:pt x="35" y="88"/>
                </a:cubicBezTo>
                <a:cubicBezTo>
                  <a:pt x="35" y="88"/>
                  <a:pt x="35" y="88"/>
                  <a:pt x="35" y="87"/>
                </a:cubicBezTo>
                <a:cubicBezTo>
                  <a:pt x="35" y="88"/>
                  <a:pt x="35" y="88"/>
                  <a:pt x="35" y="88"/>
                </a:cubicBezTo>
                <a:cubicBezTo>
                  <a:pt x="35" y="88"/>
                  <a:pt x="35" y="88"/>
                  <a:pt x="35" y="88"/>
                </a:cubicBezTo>
                <a:cubicBezTo>
                  <a:pt x="35" y="88"/>
                  <a:pt x="35" y="88"/>
                  <a:pt x="35" y="88"/>
                </a:cubicBezTo>
                <a:cubicBezTo>
                  <a:pt x="35" y="88"/>
                  <a:pt x="35" y="89"/>
                  <a:pt x="35" y="89"/>
                </a:cubicBezTo>
                <a:cubicBezTo>
                  <a:pt x="35" y="89"/>
                  <a:pt x="35" y="89"/>
                  <a:pt x="35" y="89"/>
                </a:cubicBezTo>
                <a:cubicBezTo>
                  <a:pt x="34" y="90"/>
                  <a:pt x="35" y="89"/>
                  <a:pt x="34" y="89"/>
                </a:cubicBezTo>
                <a:cubicBezTo>
                  <a:pt x="35" y="89"/>
                  <a:pt x="34" y="89"/>
                  <a:pt x="34" y="89"/>
                </a:cubicBezTo>
                <a:cubicBezTo>
                  <a:pt x="35" y="89"/>
                  <a:pt x="35" y="89"/>
                  <a:pt x="35" y="89"/>
                </a:cubicBezTo>
                <a:cubicBezTo>
                  <a:pt x="35" y="89"/>
                  <a:pt x="34" y="89"/>
                  <a:pt x="34" y="89"/>
                </a:cubicBezTo>
                <a:cubicBezTo>
                  <a:pt x="34" y="89"/>
                  <a:pt x="34" y="90"/>
                  <a:pt x="34" y="90"/>
                </a:cubicBezTo>
                <a:cubicBezTo>
                  <a:pt x="34" y="90"/>
                  <a:pt x="34" y="90"/>
                  <a:pt x="34" y="90"/>
                </a:cubicBezTo>
                <a:cubicBezTo>
                  <a:pt x="34" y="90"/>
                  <a:pt x="34" y="90"/>
                  <a:pt x="34" y="90"/>
                </a:cubicBezTo>
                <a:cubicBezTo>
                  <a:pt x="34" y="90"/>
                  <a:pt x="33" y="90"/>
                  <a:pt x="33" y="90"/>
                </a:cubicBezTo>
                <a:cubicBezTo>
                  <a:pt x="33" y="90"/>
                  <a:pt x="34" y="90"/>
                  <a:pt x="34" y="90"/>
                </a:cubicBezTo>
                <a:cubicBezTo>
                  <a:pt x="34" y="89"/>
                  <a:pt x="34" y="89"/>
                  <a:pt x="34" y="89"/>
                </a:cubicBezTo>
                <a:cubicBezTo>
                  <a:pt x="34" y="89"/>
                  <a:pt x="34" y="90"/>
                  <a:pt x="34" y="90"/>
                </a:cubicBezTo>
                <a:cubicBezTo>
                  <a:pt x="34" y="89"/>
                  <a:pt x="34" y="89"/>
                  <a:pt x="34" y="88"/>
                </a:cubicBezTo>
                <a:cubicBezTo>
                  <a:pt x="34" y="88"/>
                  <a:pt x="34" y="89"/>
                  <a:pt x="34" y="89"/>
                </a:cubicBezTo>
                <a:cubicBezTo>
                  <a:pt x="34" y="89"/>
                  <a:pt x="34" y="89"/>
                  <a:pt x="34" y="89"/>
                </a:cubicBezTo>
                <a:cubicBezTo>
                  <a:pt x="34" y="89"/>
                  <a:pt x="33" y="90"/>
                  <a:pt x="33" y="90"/>
                </a:cubicBezTo>
                <a:cubicBezTo>
                  <a:pt x="33" y="90"/>
                  <a:pt x="33" y="90"/>
                  <a:pt x="33" y="90"/>
                </a:cubicBezTo>
                <a:cubicBezTo>
                  <a:pt x="33" y="91"/>
                  <a:pt x="33" y="91"/>
                  <a:pt x="32" y="91"/>
                </a:cubicBezTo>
                <a:cubicBezTo>
                  <a:pt x="33" y="90"/>
                  <a:pt x="33" y="91"/>
                  <a:pt x="33" y="90"/>
                </a:cubicBezTo>
                <a:cubicBezTo>
                  <a:pt x="33" y="90"/>
                  <a:pt x="33" y="91"/>
                  <a:pt x="32" y="91"/>
                </a:cubicBezTo>
                <a:cubicBezTo>
                  <a:pt x="33" y="90"/>
                  <a:pt x="33" y="90"/>
                  <a:pt x="33" y="90"/>
                </a:cubicBezTo>
                <a:cubicBezTo>
                  <a:pt x="33" y="90"/>
                  <a:pt x="33" y="90"/>
                  <a:pt x="33" y="90"/>
                </a:cubicBezTo>
                <a:cubicBezTo>
                  <a:pt x="33" y="89"/>
                  <a:pt x="33" y="89"/>
                  <a:pt x="33" y="89"/>
                </a:cubicBezTo>
                <a:cubicBezTo>
                  <a:pt x="33" y="89"/>
                  <a:pt x="32" y="90"/>
                  <a:pt x="32" y="90"/>
                </a:cubicBezTo>
                <a:cubicBezTo>
                  <a:pt x="32" y="90"/>
                  <a:pt x="32" y="90"/>
                  <a:pt x="32" y="90"/>
                </a:cubicBezTo>
                <a:cubicBezTo>
                  <a:pt x="32" y="91"/>
                  <a:pt x="32" y="90"/>
                  <a:pt x="31" y="91"/>
                </a:cubicBezTo>
                <a:cubicBezTo>
                  <a:pt x="31" y="91"/>
                  <a:pt x="32" y="90"/>
                  <a:pt x="32" y="90"/>
                </a:cubicBezTo>
                <a:cubicBezTo>
                  <a:pt x="32" y="90"/>
                  <a:pt x="31" y="91"/>
                  <a:pt x="31" y="91"/>
                </a:cubicBezTo>
                <a:cubicBezTo>
                  <a:pt x="32" y="90"/>
                  <a:pt x="32" y="90"/>
                  <a:pt x="32" y="89"/>
                </a:cubicBezTo>
                <a:cubicBezTo>
                  <a:pt x="33" y="89"/>
                  <a:pt x="33" y="88"/>
                  <a:pt x="33" y="88"/>
                </a:cubicBezTo>
                <a:cubicBezTo>
                  <a:pt x="33" y="89"/>
                  <a:pt x="31" y="91"/>
                  <a:pt x="31" y="91"/>
                </a:cubicBezTo>
                <a:cubicBezTo>
                  <a:pt x="31" y="92"/>
                  <a:pt x="31" y="91"/>
                  <a:pt x="31" y="91"/>
                </a:cubicBezTo>
                <a:cubicBezTo>
                  <a:pt x="31" y="90"/>
                  <a:pt x="31" y="91"/>
                  <a:pt x="31" y="91"/>
                </a:cubicBezTo>
                <a:cubicBezTo>
                  <a:pt x="31" y="91"/>
                  <a:pt x="31" y="91"/>
                  <a:pt x="31" y="91"/>
                </a:cubicBezTo>
                <a:cubicBezTo>
                  <a:pt x="31" y="90"/>
                  <a:pt x="31" y="90"/>
                  <a:pt x="31" y="91"/>
                </a:cubicBezTo>
                <a:cubicBezTo>
                  <a:pt x="31" y="90"/>
                  <a:pt x="31" y="90"/>
                  <a:pt x="32" y="90"/>
                </a:cubicBezTo>
                <a:cubicBezTo>
                  <a:pt x="31" y="89"/>
                  <a:pt x="31" y="90"/>
                  <a:pt x="30" y="91"/>
                </a:cubicBezTo>
                <a:cubicBezTo>
                  <a:pt x="31" y="90"/>
                  <a:pt x="31" y="90"/>
                  <a:pt x="31" y="90"/>
                </a:cubicBezTo>
                <a:cubicBezTo>
                  <a:pt x="31" y="91"/>
                  <a:pt x="30" y="91"/>
                  <a:pt x="30" y="91"/>
                </a:cubicBezTo>
                <a:cubicBezTo>
                  <a:pt x="30" y="91"/>
                  <a:pt x="30" y="91"/>
                  <a:pt x="30" y="91"/>
                </a:cubicBezTo>
                <a:cubicBezTo>
                  <a:pt x="30" y="91"/>
                  <a:pt x="30" y="91"/>
                  <a:pt x="30" y="91"/>
                </a:cubicBezTo>
                <a:cubicBezTo>
                  <a:pt x="30" y="91"/>
                  <a:pt x="30" y="91"/>
                  <a:pt x="30" y="90"/>
                </a:cubicBezTo>
                <a:cubicBezTo>
                  <a:pt x="31" y="90"/>
                  <a:pt x="32" y="88"/>
                  <a:pt x="33" y="88"/>
                </a:cubicBezTo>
                <a:cubicBezTo>
                  <a:pt x="32" y="88"/>
                  <a:pt x="32" y="88"/>
                  <a:pt x="32" y="88"/>
                </a:cubicBezTo>
                <a:cubicBezTo>
                  <a:pt x="33" y="88"/>
                  <a:pt x="33" y="88"/>
                  <a:pt x="33" y="88"/>
                </a:cubicBezTo>
                <a:cubicBezTo>
                  <a:pt x="32" y="88"/>
                  <a:pt x="31" y="90"/>
                  <a:pt x="30" y="90"/>
                </a:cubicBezTo>
                <a:cubicBezTo>
                  <a:pt x="30" y="90"/>
                  <a:pt x="31" y="89"/>
                  <a:pt x="31" y="89"/>
                </a:cubicBezTo>
                <a:cubicBezTo>
                  <a:pt x="31" y="89"/>
                  <a:pt x="30" y="90"/>
                  <a:pt x="30" y="90"/>
                </a:cubicBezTo>
                <a:cubicBezTo>
                  <a:pt x="30" y="90"/>
                  <a:pt x="30" y="90"/>
                  <a:pt x="30" y="90"/>
                </a:cubicBezTo>
                <a:cubicBezTo>
                  <a:pt x="30" y="90"/>
                  <a:pt x="30" y="90"/>
                  <a:pt x="30" y="90"/>
                </a:cubicBezTo>
                <a:cubicBezTo>
                  <a:pt x="30" y="90"/>
                  <a:pt x="31" y="89"/>
                  <a:pt x="31" y="89"/>
                </a:cubicBezTo>
                <a:cubicBezTo>
                  <a:pt x="30" y="90"/>
                  <a:pt x="30" y="90"/>
                  <a:pt x="30" y="90"/>
                </a:cubicBezTo>
                <a:cubicBezTo>
                  <a:pt x="30" y="90"/>
                  <a:pt x="31" y="89"/>
                  <a:pt x="31" y="89"/>
                </a:cubicBezTo>
                <a:cubicBezTo>
                  <a:pt x="31" y="89"/>
                  <a:pt x="30" y="90"/>
                  <a:pt x="30" y="90"/>
                </a:cubicBezTo>
                <a:cubicBezTo>
                  <a:pt x="30" y="89"/>
                  <a:pt x="30" y="90"/>
                  <a:pt x="30" y="89"/>
                </a:cubicBezTo>
                <a:cubicBezTo>
                  <a:pt x="30" y="89"/>
                  <a:pt x="30" y="90"/>
                  <a:pt x="30" y="90"/>
                </a:cubicBezTo>
                <a:cubicBezTo>
                  <a:pt x="29" y="90"/>
                  <a:pt x="30" y="90"/>
                  <a:pt x="30" y="90"/>
                </a:cubicBezTo>
                <a:cubicBezTo>
                  <a:pt x="30" y="89"/>
                  <a:pt x="31" y="88"/>
                  <a:pt x="31" y="88"/>
                </a:cubicBezTo>
                <a:cubicBezTo>
                  <a:pt x="29" y="90"/>
                  <a:pt x="29" y="90"/>
                  <a:pt x="29" y="90"/>
                </a:cubicBezTo>
                <a:cubicBezTo>
                  <a:pt x="30" y="89"/>
                  <a:pt x="30" y="89"/>
                  <a:pt x="30" y="89"/>
                </a:cubicBezTo>
                <a:cubicBezTo>
                  <a:pt x="30" y="89"/>
                  <a:pt x="29" y="89"/>
                  <a:pt x="29" y="89"/>
                </a:cubicBezTo>
                <a:cubicBezTo>
                  <a:pt x="29" y="89"/>
                  <a:pt x="29" y="89"/>
                  <a:pt x="29" y="89"/>
                </a:cubicBezTo>
                <a:cubicBezTo>
                  <a:pt x="30" y="89"/>
                  <a:pt x="30" y="89"/>
                  <a:pt x="29" y="89"/>
                </a:cubicBezTo>
                <a:cubicBezTo>
                  <a:pt x="30" y="89"/>
                  <a:pt x="29" y="89"/>
                  <a:pt x="30" y="89"/>
                </a:cubicBezTo>
                <a:cubicBezTo>
                  <a:pt x="30" y="88"/>
                  <a:pt x="29" y="89"/>
                  <a:pt x="29" y="89"/>
                </a:cubicBezTo>
                <a:cubicBezTo>
                  <a:pt x="29" y="89"/>
                  <a:pt x="29" y="89"/>
                  <a:pt x="29" y="89"/>
                </a:cubicBezTo>
                <a:cubicBezTo>
                  <a:pt x="29" y="89"/>
                  <a:pt x="29" y="88"/>
                  <a:pt x="29" y="89"/>
                </a:cubicBezTo>
                <a:cubicBezTo>
                  <a:pt x="29" y="89"/>
                  <a:pt x="29" y="89"/>
                  <a:pt x="29" y="89"/>
                </a:cubicBezTo>
                <a:cubicBezTo>
                  <a:pt x="28" y="89"/>
                  <a:pt x="28" y="89"/>
                  <a:pt x="28" y="89"/>
                </a:cubicBezTo>
                <a:cubicBezTo>
                  <a:pt x="29" y="89"/>
                  <a:pt x="29" y="89"/>
                  <a:pt x="29" y="89"/>
                </a:cubicBezTo>
                <a:cubicBezTo>
                  <a:pt x="29" y="89"/>
                  <a:pt x="29" y="88"/>
                  <a:pt x="29" y="89"/>
                </a:cubicBezTo>
                <a:cubicBezTo>
                  <a:pt x="29" y="88"/>
                  <a:pt x="30" y="88"/>
                  <a:pt x="30" y="88"/>
                </a:cubicBezTo>
                <a:cubicBezTo>
                  <a:pt x="30" y="88"/>
                  <a:pt x="29" y="88"/>
                  <a:pt x="28" y="89"/>
                </a:cubicBezTo>
                <a:cubicBezTo>
                  <a:pt x="29" y="88"/>
                  <a:pt x="29" y="88"/>
                  <a:pt x="29" y="88"/>
                </a:cubicBezTo>
                <a:cubicBezTo>
                  <a:pt x="28" y="88"/>
                  <a:pt x="28" y="88"/>
                  <a:pt x="28" y="88"/>
                </a:cubicBezTo>
                <a:cubicBezTo>
                  <a:pt x="29" y="88"/>
                  <a:pt x="29" y="88"/>
                  <a:pt x="29" y="88"/>
                </a:cubicBezTo>
                <a:cubicBezTo>
                  <a:pt x="29" y="88"/>
                  <a:pt x="29" y="88"/>
                  <a:pt x="29" y="88"/>
                </a:cubicBezTo>
                <a:cubicBezTo>
                  <a:pt x="29" y="88"/>
                  <a:pt x="29" y="88"/>
                  <a:pt x="29" y="88"/>
                </a:cubicBezTo>
                <a:cubicBezTo>
                  <a:pt x="29" y="88"/>
                  <a:pt x="29" y="88"/>
                  <a:pt x="29" y="88"/>
                </a:cubicBezTo>
                <a:cubicBezTo>
                  <a:pt x="29" y="88"/>
                  <a:pt x="29" y="87"/>
                  <a:pt x="30" y="87"/>
                </a:cubicBezTo>
                <a:cubicBezTo>
                  <a:pt x="29" y="88"/>
                  <a:pt x="29" y="88"/>
                  <a:pt x="29" y="88"/>
                </a:cubicBezTo>
                <a:cubicBezTo>
                  <a:pt x="30" y="87"/>
                  <a:pt x="30" y="87"/>
                  <a:pt x="30" y="87"/>
                </a:cubicBezTo>
                <a:cubicBezTo>
                  <a:pt x="30" y="87"/>
                  <a:pt x="30" y="87"/>
                  <a:pt x="30" y="87"/>
                </a:cubicBezTo>
                <a:cubicBezTo>
                  <a:pt x="30" y="87"/>
                  <a:pt x="30" y="87"/>
                  <a:pt x="30" y="87"/>
                </a:cubicBezTo>
                <a:cubicBezTo>
                  <a:pt x="30" y="87"/>
                  <a:pt x="30" y="87"/>
                  <a:pt x="30" y="87"/>
                </a:cubicBezTo>
                <a:cubicBezTo>
                  <a:pt x="30" y="87"/>
                  <a:pt x="30" y="87"/>
                  <a:pt x="30" y="87"/>
                </a:cubicBezTo>
                <a:cubicBezTo>
                  <a:pt x="29" y="87"/>
                  <a:pt x="29" y="88"/>
                  <a:pt x="28" y="88"/>
                </a:cubicBezTo>
                <a:cubicBezTo>
                  <a:pt x="29" y="88"/>
                  <a:pt x="29" y="88"/>
                  <a:pt x="29" y="88"/>
                </a:cubicBezTo>
                <a:cubicBezTo>
                  <a:pt x="28" y="88"/>
                  <a:pt x="28" y="88"/>
                  <a:pt x="28" y="88"/>
                </a:cubicBezTo>
                <a:cubicBezTo>
                  <a:pt x="28" y="88"/>
                  <a:pt x="28" y="88"/>
                  <a:pt x="28" y="88"/>
                </a:cubicBezTo>
                <a:cubicBezTo>
                  <a:pt x="28" y="88"/>
                  <a:pt x="29" y="87"/>
                  <a:pt x="28" y="87"/>
                </a:cubicBezTo>
                <a:cubicBezTo>
                  <a:pt x="28" y="88"/>
                  <a:pt x="28" y="88"/>
                  <a:pt x="28" y="88"/>
                </a:cubicBezTo>
                <a:cubicBezTo>
                  <a:pt x="28" y="88"/>
                  <a:pt x="28" y="88"/>
                  <a:pt x="28" y="88"/>
                </a:cubicBezTo>
                <a:cubicBezTo>
                  <a:pt x="27" y="88"/>
                  <a:pt x="27" y="88"/>
                  <a:pt x="27" y="88"/>
                </a:cubicBezTo>
                <a:cubicBezTo>
                  <a:pt x="27" y="88"/>
                  <a:pt x="28" y="88"/>
                  <a:pt x="28" y="88"/>
                </a:cubicBezTo>
                <a:cubicBezTo>
                  <a:pt x="27" y="88"/>
                  <a:pt x="27" y="88"/>
                  <a:pt x="27" y="88"/>
                </a:cubicBezTo>
                <a:cubicBezTo>
                  <a:pt x="27" y="88"/>
                  <a:pt x="26" y="88"/>
                  <a:pt x="26" y="88"/>
                </a:cubicBezTo>
                <a:cubicBezTo>
                  <a:pt x="27" y="88"/>
                  <a:pt x="27" y="88"/>
                  <a:pt x="27" y="88"/>
                </a:cubicBezTo>
                <a:cubicBezTo>
                  <a:pt x="27" y="88"/>
                  <a:pt x="27" y="88"/>
                  <a:pt x="26" y="88"/>
                </a:cubicBezTo>
                <a:cubicBezTo>
                  <a:pt x="27" y="88"/>
                  <a:pt x="27" y="88"/>
                  <a:pt x="27" y="88"/>
                </a:cubicBezTo>
                <a:cubicBezTo>
                  <a:pt x="27" y="87"/>
                  <a:pt x="27" y="88"/>
                  <a:pt x="27" y="87"/>
                </a:cubicBezTo>
                <a:cubicBezTo>
                  <a:pt x="27" y="87"/>
                  <a:pt x="27" y="87"/>
                  <a:pt x="27" y="87"/>
                </a:cubicBezTo>
                <a:cubicBezTo>
                  <a:pt x="27" y="87"/>
                  <a:pt x="26" y="88"/>
                  <a:pt x="26" y="88"/>
                </a:cubicBezTo>
                <a:cubicBezTo>
                  <a:pt x="26" y="88"/>
                  <a:pt x="26" y="88"/>
                  <a:pt x="26" y="87"/>
                </a:cubicBezTo>
                <a:cubicBezTo>
                  <a:pt x="27" y="87"/>
                  <a:pt x="27" y="87"/>
                  <a:pt x="27" y="87"/>
                </a:cubicBezTo>
                <a:cubicBezTo>
                  <a:pt x="27" y="87"/>
                  <a:pt x="26" y="88"/>
                  <a:pt x="27" y="87"/>
                </a:cubicBezTo>
                <a:cubicBezTo>
                  <a:pt x="27" y="87"/>
                  <a:pt x="27" y="87"/>
                  <a:pt x="27" y="87"/>
                </a:cubicBezTo>
                <a:cubicBezTo>
                  <a:pt x="27" y="87"/>
                  <a:pt x="27" y="87"/>
                  <a:pt x="27" y="87"/>
                </a:cubicBezTo>
                <a:cubicBezTo>
                  <a:pt x="27" y="87"/>
                  <a:pt x="27" y="87"/>
                  <a:pt x="27" y="87"/>
                </a:cubicBezTo>
                <a:cubicBezTo>
                  <a:pt x="27" y="87"/>
                  <a:pt x="27" y="87"/>
                  <a:pt x="27" y="87"/>
                </a:cubicBezTo>
                <a:cubicBezTo>
                  <a:pt x="27" y="87"/>
                  <a:pt x="27" y="87"/>
                  <a:pt x="27" y="87"/>
                </a:cubicBezTo>
                <a:cubicBezTo>
                  <a:pt x="27" y="87"/>
                  <a:pt x="27" y="87"/>
                  <a:pt x="27" y="87"/>
                </a:cubicBezTo>
                <a:cubicBezTo>
                  <a:pt x="27" y="87"/>
                  <a:pt x="27" y="87"/>
                  <a:pt x="27" y="87"/>
                </a:cubicBezTo>
                <a:cubicBezTo>
                  <a:pt x="26" y="87"/>
                  <a:pt x="26" y="87"/>
                  <a:pt x="26" y="87"/>
                </a:cubicBezTo>
                <a:cubicBezTo>
                  <a:pt x="27" y="87"/>
                  <a:pt x="27" y="87"/>
                  <a:pt x="27" y="86"/>
                </a:cubicBezTo>
                <a:cubicBezTo>
                  <a:pt x="27" y="86"/>
                  <a:pt x="26" y="87"/>
                  <a:pt x="26" y="87"/>
                </a:cubicBezTo>
                <a:cubicBezTo>
                  <a:pt x="26" y="87"/>
                  <a:pt x="26" y="87"/>
                  <a:pt x="26" y="87"/>
                </a:cubicBezTo>
                <a:cubicBezTo>
                  <a:pt x="26" y="87"/>
                  <a:pt x="26" y="87"/>
                  <a:pt x="26" y="87"/>
                </a:cubicBezTo>
                <a:cubicBezTo>
                  <a:pt x="25" y="87"/>
                  <a:pt x="26" y="86"/>
                  <a:pt x="25" y="87"/>
                </a:cubicBezTo>
                <a:cubicBezTo>
                  <a:pt x="25" y="87"/>
                  <a:pt x="25" y="87"/>
                  <a:pt x="26" y="87"/>
                </a:cubicBezTo>
                <a:cubicBezTo>
                  <a:pt x="26" y="86"/>
                  <a:pt x="26" y="86"/>
                  <a:pt x="26" y="86"/>
                </a:cubicBezTo>
                <a:cubicBezTo>
                  <a:pt x="26" y="86"/>
                  <a:pt x="26" y="86"/>
                  <a:pt x="26" y="86"/>
                </a:cubicBezTo>
                <a:close/>
                <a:moveTo>
                  <a:pt x="27" y="87"/>
                </a:moveTo>
                <a:cubicBezTo>
                  <a:pt x="27" y="87"/>
                  <a:pt x="27" y="87"/>
                  <a:pt x="27" y="87"/>
                </a:cubicBezTo>
                <a:cubicBezTo>
                  <a:pt x="27" y="87"/>
                  <a:pt x="27" y="87"/>
                  <a:pt x="27" y="87"/>
                </a:cubicBezTo>
                <a:close/>
                <a:moveTo>
                  <a:pt x="29" y="88"/>
                </a:moveTo>
                <a:cubicBezTo>
                  <a:pt x="29" y="88"/>
                  <a:pt x="29" y="88"/>
                  <a:pt x="29" y="88"/>
                </a:cubicBezTo>
                <a:cubicBezTo>
                  <a:pt x="29" y="88"/>
                  <a:pt x="29" y="88"/>
                  <a:pt x="29" y="88"/>
                </a:cubicBezTo>
                <a:close/>
                <a:moveTo>
                  <a:pt x="35" y="88"/>
                </a:moveTo>
                <a:cubicBezTo>
                  <a:pt x="35" y="88"/>
                  <a:pt x="35" y="88"/>
                  <a:pt x="35" y="88"/>
                </a:cubicBezTo>
                <a:cubicBezTo>
                  <a:pt x="35" y="88"/>
                  <a:pt x="35" y="88"/>
                  <a:pt x="35" y="88"/>
                </a:cubicBezTo>
                <a:close/>
                <a:moveTo>
                  <a:pt x="35" y="88"/>
                </a:moveTo>
                <a:cubicBezTo>
                  <a:pt x="35" y="88"/>
                  <a:pt x="35" y="88"/>
                  <a:pt x="35" y="88"/>
                </a:cubicBezTo>
                <a:cubicBezTo>
                  <a:pt x="35" y="88"/>
                  <a:pt x="35" y="88"/>
                  <a:pt x="35" y="88"/>
                </a:cubicBezTo>
                <a:cubicBezTo>
                  <a:pt x="34" y="88"/>
                  <a:pt x="35" y="88"/>
                  <a:pt x="35" y="88"/>
                </a:cubicBezTo>
                <a:close/>
                <a:moveTo>
                  <a:pt x="28" y="82"/>
                </a:moveTo>
                <a:cubicBezTo>
                  <a:pt x="28" y="81"/>
                  <a:pt x="28" y="81"/>
                  <a:pt x="28" y="81"/>
                </a:cubicBezTo>
                <a:cubicBezTo>
                  <a:pt x="28" y="81"/>
                  <a:pt x="28" y="82"/>
                  <a:pt x="28" y="82"/>
                </a:cubicBezTo>
                <a:close/>
                <a:moveTo>
                  <a:pt x="28" y="88"/>
                </a:moveTo>
                <a:cubicBezTo>
                  <a:pt x="29" y="88"/>
                  <a:pt x="29" y="88"/>
                  <a:pt x="29" y="88"/>
                </a:cubicBezTo>
                <a:cubicBezTo>
                  <a:pt x="29" y="88"/>
                  <a:pt x="29" y="88"/>
                  <a:pt x="28" y="88"/>
                </a:cubicBezTo>
                <a:close/>
                <a:moveTo>
                  <a:pt x="25" y="86"/>
                </a:moveTo>
                <a:cubicBezTo>
                  <a:pt x="25" y="86"/>
                  <a:pt x="25" y="86"/>
                  <a:pt x="25" y="86"/>
                </a:cubicBezTo>
                <a:cubicBezTo>
                  <a:pt x="25" y="86"/>
                  <a:pt x="25" y="86"/>
                  <a:pt x="25" y="86"/>
                </a:cubicBezTo>
                <a:close/>
                <a:moveTo>
                  <a:pt x="31" y="91"/>
                </a:moveTo>
                <a:cubicBezTo>
                  <a:pt x="31" y="91"/>
                  <a:pt x="31" y="91"/>
                  <a:pt x="31" y="91"/>
                </a:cubicBezTo>
                <a:cubicBezTo>
                  <a:pt x="31" y="91"/>
                  <a:pt x="31" y="91"/>
                  <a:pt x="31" y="91"/>
                </a:cubicBezTo>
                <a:close/>
                <a:moveTo>
                  <a:pt x="35" y="88"/>
                </a:moveTo>
                <a:cubicBezTo>
                  <a:pt x="35" y="88"/>
                  <a:pt x="35" y="88"/>
                  <a:pt x="35" y="88"/>
                </a:cubicBezTo>
                <a:cubicBezTo>
                  <a:pt x="35" y="88"/>
                  <a:pt x="35" y="88"/>
                  <a:pt x="35" y="88"/>
                </a:cubicBezTo>
                <a:cubicBezTo>
                  <a:pt x="35" y="88"/>
                  <a:pt x="35" y="88"/>
                  <a:pt x="35" y="88"/>
                </a:cubicBezTo>
                <a:close/>
                <a:moveTo>
                  <a:pt x="35" y="90"/>
                </a:moveTo>
                <a:cubicBezTo>
                  <a:pt x="35" y="90"/>
                  <a:pt x="35" y="90"/>
                  <a:pt x="35" y="90"/>
                </a:cubicBezTo>
                <a:cubicBezTo>
                  <a:pt x="35" y="90"/>
                  <a:pt x="35" y="90"/>
                  <a:pt x="35" y="90"/>
                </a:cubicBezTo>
                <a:cubicBezTo>
                  <a:pt x="35" y="90"/>
                  <a:pt x="35" y="90"/>
                  <a:pt x="35" y="90"/>
                </a:cubicBezTo>
                <a:close/>
                <a:moveTo>
                  <a:pt x="35" y="89"/>
                </a:moveTo>
                <a:cubicBezTo>
                  <a:pt x="35" y="89"/>
                  <a:pt x="35" y="89"/>
                  <a:pt x="35" y="89"/>
                </a:cubicBezTo>
                <a:cubicBezTo>
                  <a:pt x="35" y="89"/>
                  <a:pt x="35" y="89"/>
                  <a:pt x="35" y="89"/>
                </a:cubicBezTo>
                <a:cubicBezTo>
                  <a:pt x="35" y="89"/>
                  <a:pt x="35" y="89"/>
                  <a:pt x="35" y="89"/>
                </a:cubicBezTo>
                <a:close/>
                <a:moveTo>
                  <a:pt x="35" y="89"/>
                </a:moveTo>
                <a:cubicBezTo>
                  <a:pt x="35" y="89"/>
                  <a:pt x="35" y="89"/>
                  <a:pt x="35" y="89"/>
                </a:cubicBezTo>
                <a:cubicBezTo>
                  <a:pt x="35" y="89"/>
                  <a:pt x="35" y="89"/>
                  <a:pt x="35" y="89"/>
                </a:cubicBezTo>
                <a:close/>
                <a:moveTo>
                  <a:pt x="35" y="88"/>
                </a:moveTo>
                <a:cubicBezTo>
                  <a:pt x="35" y="88"/>
                  <a:pt x="35" y="87"/>
                  <a:pt x="35" y="88"/>
                </a:cubicBezTo>
                <a:cubicBezTo>
                  <a:pt x="35" y="87"/>
                  <a:pt x="35" y="88"/>
                  <a:pt x="35" y="88"/>
                </a:cubicBezTo>
                <a:close/>
                <a:moveTo>
                  <a:pt x="34" y="90"/>
                </a:moveTo>
                <a:cubicBezTo>
                  <a:pt x="34" y="90"/>
                  <a:pt x="34" y="90"/>
                  <a:pt x="34" y="90"/>
                </a:cubicBezTo>
                <a:cubicBezTo>
                  <a:pt x="34" y="90"/>
                  <a:pt x="34" y="90"/>
                  <a:pt x="34" y="90"/>
                </a:cubicBezTo>
                <a:close/>
                <a:moveTo>
                  <a:pt x="34" y="90"/>
                </a:moveTo>
                <a:cubicBezTo>
                  <a:pt x="34" y="90"/>
                  <a:pt x="34" y="90"/>
                  <a:pt x="34" y="90"/>
                </a:cubicBezTo>
                <a:cubicBezTo>
                  <a:pt x="34" y="90"/>
                  <a:pt x="34" y="90"/>
                  <a:pt x="34" y="90"/>
                </a:cubicBezTo>
                <a:cubicBezTo>
                  <a:pt x="34" y="90"/>
                  <a:pt x="34" y="90"/>
                  <a:pt x="34" y="90"/>
                </a:cubicBezTo>
                <a:close/>
                <a:moveTo>
                  <a:pt x="34" y="90"/>
                </a:moveTo>
                <a:cubicBezTo>
                  <a:pt x="34" y="90"/>
                  <a:pt x="34" y="90"/>
                  <a:pt x="34" y="90"/>
                </a:cubicBezTo>
                <a:cubicBezTo>
                  <a:pt x="34" y="90"/>
                  <a:pt x="34" y="90"/>
                  <a:pt x="34" y="90"/>
                </a:cubicBezTo>
                <a:close/>
                <a:moveTo>
                  <a:pt x="34" y="90"/>
                </a:moveTo>
                <a:cubicBezTo>
                  <a:pt x="34" y="90"/>
                  <a:pt x="34" y="90"/>
                  <a:pt x="34" y="90"/>
                </a:cubicBezTo>
                <a:cubicBezTo>
                  <a:pt x="34" y="90"/>
                  <a:pt x="34" y="90"/>
                  <a:pt x="34" y="90"/>
                </a:cubicBezTo>
                <a:close/>
                <a:moveTo>
                  <a:pt x="33" y="89"/>
                </a:moveTo>
                <a:cubicBezTo>
                  <a:pt x="33" y="89"/>
                  <a:pt x="33" y="89"/>
                  <a:pt x="33" y="89"/>
                </a:cubicBezTo>
                <a:cubicBezTo>
                  <a:pt x="33" y="90"/>
                  <a:pt x="33" y="90"/>
                  <a:pt x="33" y="90"/>
                </a:cubicBezTo>
                <a:cubicBezTo>
                  <a:pt x="33" y="90"/>
                  <a:pt x="33" y="90"/>
                  <a:pt x="33" y="89"/>
                </a:cubicBezTo>
                <a:close/>
                <a:moveTo>
                  <a:pt x="33" y="91"/>
                </a:moveTo>
                <a:cubicBezTo>
                  <a:pt x="33" y="91"/>
                  <a:pt x="33" y="91"/>
                  <a:pt x="33" y="90"/>
                </a:cubicBezTo>
                <a:cubicBezTo>
                  <a:pt x="33" y="91"/>
                  <a:pt x="33" y="91"/>
                  <a:pt x="33" y="91"/>
                </a:cubicBezTo>
                <a:close/>
                <a:moveTo>
                  <a:pt x="33" y="91"/>
                </a:moveTo>
                <a:cubicBezTo>
                  <a:pt x="33" y="91"/>
                  <a:pt x="32" y="91"/>
                  <a:pt x="33" y="91"/>
                </a:cubicBezTo>
                <a:cubicBezTo>
                  <a:pt x="33" y="91"/>
                  <a:pt x="33" y="91"/>
                  <a:pt x="33" y="91"/>
                </a:cubicBezTo>
                <a:close/>
                <a:moveTo>
                  <a:pt x="32" y="89"/>
                </a:moveTo>
                <a:cubicBezTo>
                  <a:pt x="32" y="89"/>
                  <a:pt x="32" y="89"/>
                  <a:pt x="32" y="89"/>
                </a:cubicBezTo>
                <a:cubicBezTo>
                  <a:pt x="33" y="89"/>
                  <a:pt x="33" y="89"/>
                  <a:pt x="33" y="89"/>
                </a:cubicBezTo>
                <a:lnTo>
                  <a:pt x="32" y="89"/>
                </a:lnTo>
                <a:close/>
                <a:moveTo>
                  <a:pt x="30" y="91"/>
                </a:moveTo>
                <a:cubicBezTo>
                  <a:pt x="30" y="91"/>
                  <a:pt x="30" y="90"/>
                  <a:pt x="30" y="91"/>
                </a:cubicBezTo>
                <a:cubicBezTo>
                  <a:pt x="30" y="90"/>
                  <a:pt x="30" y="90"/>
                  <a:pt x="30" y="90"/>
                </a:cubicBezTo>
                <a:cubicBezTo>
                  <a:pt x="30" y="90"/>
                  <a:pt x="30" y="90"/>
                  <a:pt x="30" y="91"/>
                </a:cubicBezTo>
                <a:close/>
                <a:moveTo>
                  <a:pt x="30" y="90"/>
                </a:moveTo>
                <a:cubicBezTo>
                  <a:pt x="30" y="90"/>
                  <a:pt x="30" y="90"/>
                  <a:pt x="30" y="90"/>
                </a:cubicBezTo>
                <a:cubicBezTo>
                  <a:pt x="30" y="90"/>
                  <a:pt x="30" y="90"/>
                  <a:pt x="30" y="90"/>
                </a:cubicBezTo>
                <a:close/>
                <a:moveTo>
                  <a:pt x="28" y="78"/>
                </a:moveTo>
                <a:cubicBezTo>
                  <a:pt x="28" y="78"/>
                  <a:pt x="28" y="78"/>
                  <a:pt x="28" y="78"/>
                </a:cubicBezTo>
                <a:cubicBezTo>
                  <a:pt x="27" y="78"/>
                  <a:pt x="27" y="78"/>
                  <a:pt x="27" y="78"/>
                </a:cubicBezTo>
                <a:lnTo>
                  <a:pt x="28" y="78"/>
                </a:lnTo>
                <a:close/>
                <a:moveTo>
                  <a:pt x="27" y="78"/>
                </a:moveTo>
                <a:cubicBezTo>
                  <a:pt x="27" y="78"/>
                  <a:pt x="27" y="78"/>
                  <a:pt x="27" y="78"/>
                </a:cubicBezTo>
                <a:cubicBezTo>
                  <a:pt x="27" y="78"/>
                  <a:pt x="27" y="78"/>
                  <a:pt x="27" y="78"/>
                </a:cubicBezTo>
                <a:cubicBezTo>
                  <a:pt x="27" y="78"/>
                  <a:pt x="27" y="78"/>
                  <a:pt x="27" y="78"/>
                </a:cubicBezTo>
                <a:close/>
                <a:moveTo>
                  <a:pt x="26" y="88"/>
                </a:moveTo>
                <a:cubicBezTo>
                  <a:pt x="26" y="88"/>
                  <a:pt x="26" y="88"/>
                  <a:pt x="26" y="88"/>
                </a:cubicBezTo>
                <a:cubicBezTo>
                  <a:pt x="26" y="88"/>
                  <a:pt x="26" y="88"/>
                  <a:pt x="26" y="88"/>
                </a:cubicBezTo>
                <a:close/>
                <a:moveTo>
                  <a:pt x="26" y="87"/>
                </a:moveTo>
                <a:cubicBezTo>
                  <a:pt x="26" y="87"/>
                  <a:pt x="26" y="87"/>
                  <a:pt x="26" y="87"/>
                </a:cubicBezTo>
                <a:cubicBezTo>
                  <a:pt x="26" y="87"/>
                  <a:pt x="26" y="87"/>
                  <a:pt x="26" y="87"/>
                </a:cubicBezTo>
                <a:close/>
                <a:moveTo>
                  <a:pt x="25" y="87"/>
                </a:moveTo>
                <a:cubicBezTo>
                  <a:pt x="25" y="87"/>
                  <a:pt x="25" y="87"/>
                  <a:pt x="25" y="87"/>
                </a:cubicBezTo>
                <a:cubicBezTo>
                  <a:pt x="25" y="87"/>
                  <a:pt x="25" y="86"/>
                  <a:pt x="25" y="87"/>
                </a:cubicBezTo>
                <a:close/>
                <a:moveTo>
                  <a:pt x="35" y="94"/>
                </a:moveTo>
                <a:cubicBezTo>
                  <a:pt x="35" y="94"/>
                  <a:pt x="35" y="93"/>
                  <a:pt x="35" y="93"/>
                </a:cubicBezTo>
                <a:cubicBezTo>
                  <a:pt x="35" y="93"/>
                  <a:pt x="35" y="94"/>
                  <a:pt x="35" y="94"/>
                </a:cubicBezTo>
                <a:close/>
                <a:moveTo>
                  <a:pt x="34" y="95"/>
                </a:moveTo>
                <a:cubicBezTo>
                  <a:pt x="34" y="95"/>
                  <a:pt x="34" y="95"/>
                  <a:pt x="34" y="95"/>
                </a:cubicBezTo>
                <a:cubicBezTo>
                  <a:pt x="34" y="95"/>
                  <a:pt x="34" y="95"/>
                  <a:pt x="34" y="95"/>
                </a:cubicBezTo>
                <a:close/>
                <a:moveTo>
                  <a:pt x="34" y="95"/>
                </a:moveTo>
                <a:cubicBezTo>
                  <a:pt x="34" y="95"/>
                  <a:pt x="34" y="95"/>
                  <a:pt x="34" y="95"/>
                </a:cubicBezTo>
                <a:cubicBezTo>
                  <a:pt x="34" y="95"/>
                  <a:pt x="34" y="95"/>
                  <a:pt x="34" y="95"/>
                </a:cubicBezTo>
                <a:cubicBezTo>
                  <a:pt x="34" y="94"/>
                  <a:pt x="34" y="94"/>
                  <a:pt x="34" y="94"/>
                </a:cubicBezTo>
                <a:cubicBezTo>
                  <a:pt x="34" y="94"/>
                  <a:pt x="34" y="95"/>
                  <a:pt x="34" y="95"/>
                </a:cubicBezTo>
                <a:close/>
                <a:moveTo>
                  <a:pt x="34" y="93"/>
                </a:moveTo>
                <a:cubicBezTo>
                  <a:pt x="34" y="93"/>
                  <a:pt x="34" y="93"/>
                  <a:pt x="34" y="93"/>
                </a:cubicBezTo>
                <a:cubicBezTo>
                  <a:pt x="34" y="93"/>
                  <a:pt x="34" y="93"/>
                  <a:pt x="34" y="93"/>
                </a:cubicBezTo>
                <a:cubicBezTo>
                  <a:pt x="34" y="93"/>
                  <a:pt x="34" y="93"/>
                  <a:pt x="34" y="93"/>
                </a:cubicBezTo>
                <a:close/>
                <a:moveTo>
                  <a:pt x="34" y="93"/>
                </a:moveTo>
                <a:cubicBezTo>
                  <a:pt x="34" y="93"/>
                  <a:pt x="34" y="93"/>
                  <a:pt x="34" y="93"/>
                </a:cubicBezTo>
                <a:close/>
                <a:moveTo>
                  <a:pt x="34" y="93"/>
                </a:moveTo>
                <a:cubicBezTo>
                  <a:pt x="34" y="93"/>
                  <a:pt x="34" y="93"/>
                  <a:pt x="34" y="93"/>
                </a:cubicBezTo>
                <a:cubicBezTo>
                  <a:pt x="34" y="93"/>
                  <a:pt x="34" y="93"/>
                  <a:pt x="34" y="93"/>
                </a:cubicBezTo>
                <a:cubicBezTo>
                  <a:pt x="34" y="93"/>
                  <a:pt x="34" y="93"/>
                  <a:pt x="34" y="93"/>
                </a:cubicBezTo>
                <a:close/>
                <a:moveTo>
                  <a:pt x="34" y="94"/>
                </a:moveTo>
                <a:cubicBezTo>
                  <a:pt x="34" y="94"/>
                  <a:pt x="34" y="94"/>
                  <a:pt x="34" y="94"/>
                </a:cubicBezTo>
                <a:cubicBezTo>
                  <a:pt x="34" y="94"/>
                  <a:pt x="34" y="94"/>
                  <a:pt x="34" y="94"/>
                </a:cubicBezTo>
                <a:close/>
                <a:moveTo>
                  <a:pt x="34" y="93"/>
                </a:moveTo>
                <a:cubicBezTo>
                  <a:pt x="34" y="94"/>
                  <a:pt x="34" y="94"/>
                  <a:pt x="34" y="94"/>
                </a:cubicBezTo>
                <a:cubicBezTo>
                  <a:pt x="34" y="94"/>
                  <a:pt x="34" y="94"/>
                  <a:pt x="34" y="94"/>
                </a:cubicBezTo>
                <a:cubicBezTo>
                  <a:pt x="34" y="94"/>
                  <a:pt x="34" y="94"/>
                  <a:pt x="34" y="93"/>
                </a:cubicBezTo>
                <a:close/>
                <a:moveTo>
                  <a:pt x="34" y="94"/>
                </a:moveTo>
                <a:cubicBezTo>
                  <a:pt x="34" y="94"/>
                  <a:pt x="34" y="94"/>
                  <a:pt x="34" y="94"/>
                </a:cubicBezTo>
                <a:cubicBezTo>
                  <a:pt x="34" y="94"/>
                  <a:pt x="34" y="93"/>
                  <a:pt x="34" y="94"/>
                </a:cubicBezTo>
                <a:close/>
                <a:moveTo>
                  <a:pt x="34" y="95"/>
                </a:moveTo>
                <a:cubicBezTo>
                  <a:pt x="34" y="96"/>
                  <a:pt x="34" y="96"/>
                  <a:pt x="34" y="96"/>
                </a:cubicBezTo>
                <a:cubicBezTo>
                  <a:pt x="34" y="95"/>
                  <a:pt x="34" y="95"/>
                  <a:pt x="34" y="95"/>
                </a:cubicBezTo>
                <a:cubicBezTo>
                  <a:pt x="34" y="95"/>
                  <a:pt x="34" y="95"/>
                  <a:pt x="34" y="95"/>
                </a:cubicBezTo>
                <a:close/>
                <a:moveTo>
                  <a:pt x="34" y="93"/>
                </a:moveTo>
                <a:cubicBezTo>
                  <a:pt x="34" y="93"/>
                  <a:pt x="34" y="93"/>
                  <a:pt x="34" y="93"/>
                </a:cubicBezTo>
                <a:cubicBezTo>
                  <a:pt x="34" y="93"/>
                  <a:pt x="34" y="93"/>
                  <a:pt x="34" y="93"/>
                </a:cubicBezTo>
                <a:cubicBezTo>
                  <a:pt x="34" y="93"/>
                  <a:pt x="34" y="93"/>
                  <a:pt x="34" y="93"/>
                </a:cubicBezTo>
                <a:close/>
                <a:moveTo>
                  <a:pt x="34" y="93"/>
                </a:moveTo>
                <a:cubicBezTo>
                  <a:pt x="34" y="94"/>
                  <a:pt x="34" y="94"/>
                  <a:pt x="34" y="94"/>
                </a:cubicBezTo>
                <a:cubicBezTo>
                  <a:pt x="34" y="94"/>
                  <a:pt x="34" y="94"/>
                  <a:pt x="34" y="93"/>
                </a:cubicBezTo>
                <a:close/>
                <a:moveTo>
                  <a:pt x="34" y="94"/>
                </a:moveTo>
                <a:cubicBezTo>
                  <a:pt x="34" y="94"/>
                  <a:pt x="34" y="94"/>
                  <a:pt x="34" y="94"/>
                </a:cubicBezTo>
                <a:cubicBezTo>
                  <a:pt x="34" y="94"/>
                  <a:pt x="34" y="94"/>
                  <a:pt x="34" y="94"/>
                </a:cubicBezTo>
                <a:close/>
                <a:moveTo>
                  <a:pt x="34" y="93"/>
                </a:moveTo>
                <a:cubicBezTo>
                  <a:pt x="34" y="92"/>
                  <a:pt x="34" y="92"/>
                  <a:pt x="34" y="92"/>
                </a:cubicBezTo>
                <a:cubicBezTo>
                  <a:pt x="34" y="93"/>
                  <a:pt x="34" y="93"/>
                  <a:pt x="34" y="93"/>
                </a:cubicBezTo>
                <a:close/>
                <a:moveTo>
                  <a:pt x="34" y="93"/>
                </a:moveTo>
                <a:cubicBezTo>
                  <a:pt x="34" y="92"/>
                  <a:pt x="34" y="92"/>
                  <a:pt x="34" y="92"/>
                </a:cubicBezTo>
                <a:cubicBezTo>
                  <a:pt x="34" y="92"/>
                  <a:pt x="34" y="92"/>
                  <a:pt x="34" y="93"/>
                </a:cubicBezTo>
                <a:cubicBezTo>
                  <a:pt x="34" y="92"/>
                  <a:pt x="34" y="93"/>
                  <a:pt x="34" y="93"/>
                </a:cubicBezTo>
                <a:close/>
                <a:moveTo>
                  <a:pt x="34" y="93"/>
                </a:moveTo>
                <a:cubicBezTo>
                  <a:pt x="33" y="93"/>
                  <a:pt x="33" y="93"/>
                  <a:pt x="33" y="93"/>
                </a:cubicBezTo>
                <a:cubicBezTo>
                  <a:pt x="33" y="93"/>
                  <a:pt x="34" y="93"/>
                  <a:pt x="34" y="93"/>
                </a:cubicBezTo>
                <a:close/>
                <a:moveTo>
                  <a:pt x="33" y="94"/>
                </a:moveTo>
                <a:cubicBezTo>
                  <a:pt x="34" y="93"/>
                  <a:pt x="34" y="93"/>
                  <a:pt x="34" y="93"/>
                </a:cubicBezTo>
                <a:cubicBezTo>
                  <a:pt x="33" y="93"/>
                  <a:pt x="33" y="93"/>
                  <a:pt x="33" y="93"/>
                </a:cubicBezTo>
                <a:lnTo>
                  <a:pt x="33" y="94"/>
                </a:lnTo>
                <a:close/>
                <a:moveTo>
                  <a:pt x="33" y="94"/>
                </a:moveTo>
                <a:cubicBezTo>
                  <a:pt x="33" y="93"/>
                  <a:pt x="33" y="93"/>
                  <a:pt x="33" y="93"/>
                </a:cubicBezTo>
                <a:cubicBezTo>
                  <a:pt x="33" y="93"/>
                  <a:pt x="33" y="93"/>
                  <a:pt x="33" y="93"/>
                </a:cubicBezTo>
                <a:cubicBezTo>
                  <a:pt x="33" y="93"/>
                  <a:pt x="33" y="93"/>
                  <a:pt x="33" y="94"/>
                </a:cubicBezTo>
                <a:close/>
                <a:moveTo>
                  <a:pt x="33" y="94"/>
                </a:moveTo>
                <a:cubicBezTo>
                  <a:pt x="33" y="94"/>
                  <a:pt x="33" y="94"/>
                  <a:pt x="33" y="94"/>
                </a:cubicBezTo>
                <a:cubicBezTo>
                  <a:pt x="33" y="94"/>
                  <a:pt x="33" y="94"/>
                  <a:pt x="33" y="94"/>
                </a:cubicBezTo>
                <a:close/>
                <a:moveTo>
                  <a:pt x="34" y="94"/>
                </a:moveTo>
                <a:cubicBezTo>
                  <a:pt x="33" y="94"/>
                  <a:pt x="33" y="94"/>
                  <a:pt x="33" y="95"/>
                </a:cubicBezTo>
                <a:cubicBezTo>
                  <a:pt x="33" y="95"/>
                  <a:pt x="33" y="94"/>
                  <a:pt x="34" y="94"/>
                </a:cubicBezTo>
                <a:close/>
                <a:moveTo>
                  <a:pt x="33" y="94"/>
                </a:moveTo>
                <a:cubicBezTo>
                  <a:pt x="33" y="94"/>
                  <a:pt x="33" y="94"/>
                  <a:pt x="33" y="94"/>
                </a:cubicBezTo>
                <a:cubicBezTo>
                  <a:pt x="33" y="94"/>
                  <a:pt x="33" y="94"/>
                  <a:pt x="33" y="94"/>
                </a:cubicBezTo>
                <a:close/>
                <a:moveTo>
                  <a:pt x="33" y="94"/>
                </a:moveTo>
                <a:cubicBezTo>
                  <a:pt x="33" y="94"/>
                  <a:pt x="33" y="94"/>
                  <a:pt x="33" y="94"/>
                </a:cubicBezTo>
                <a:cubicBezTo>
                  <a:pt x="33" y="94"/>
                  <a:pt x="33" y="94"/>
                  <a:pt x="33" y="94"/>
                </a:cubicBezTo>
                <a:close/>
                <a:moveTo>
                  <a:pt x="33" y="93"/>
                </a:moveTo>
                <a:cubicBezTo>
                  <a:pt x="33" y="93"/>
                  <a:pt x="33" y="93"/>
                  <a:pt x="33" y="93"/>
                </a:cubicBezTo>
                <a:cubicBezTo>
                  <a:pt x="33" y="94"/>
                  <a:pt x="33" y="94"/>
                  <a:pt x="33" y="94"/>
                </a:cubicBezTo>
                <a:cubicBezTo>
                  <a:pt x="33" y="93"/>
                  <a:pt x="33" y="93"/>
                  <a:pt x="33" y="93"/>
                </a:cubicBezTo>
                <a:close/>
                <a:moveTo>
                  <a:pt x="33" y="93"/>
                </a:moveTo>
                <a:cubicBezTo>
                  <a:pt x="33" y="93"/>
                  <a:pt x="33" y="93"/>
                  <a:pt x="33" y="93"/>
                </a:cubicBezTo>
                <a:cubicBezTo>
                  <a:pt x="33" y="93"/>
                  <a:pt x="33" y="93"/>
                  <a:pt x="33" y="93"/>
                </a:cubicBezTo>
                <a:close/>
                <a:moveTo>
                  <a:pt x="33" y="93"/>
                </a:moveTo>
                <a:cubicBezTo>
                  <a:pt x="33" y="93"/>
                  <a:pt x="33" y="93"/>
                  <a:pt x="33" y="93"/>
                </a:cubicBezTo>
                <a:cubicBezTo>
                  <a:pt x="33" y="93"/>
                  <a:pt x="33" y="93"/>
                  <a:pt x="33" y="93"/>
                </a:cubicBezTo>
                <a:close/>
                <a:moveTo>
                  <a:pt x="33" y="94"/>
                </a:moveTo>
                <a:cubicBezTo>
                  <a:pt x="33" y="94"/>
                  <a:pt x="33" y="94"/>
                  <a:pt x="33" y="94"/>
                </a:cubicBezTo>
                <a:cubicBezTo>
                  <a:pt x="33" y="94"/>
                  <a:pt x="33" y="94"/>
                  <a:pt x="33" y="94"/>
                </a:cubicBezTo>
                <a:cubicBezTo>
                  <a:pt x="33" y="94"/>
                  <a:pt x="33" y="94"/>
                  <a:pt x="33" y="94"/>
                </a:cubicBezTo>
                <a:close/>
                <a:moveTo>
                  <a:pt x="33" y="93"/>
                </a:moveTo>
                <a:cubicBezTo>
                  <a:pt x="33" y="93"/>
                  <a:pt x="33" y="93"/>
                  <a:pt x="33" y="93"/>
                </a:cubicBezTo>
                <a:cubicBezTo>
                  <a:pt x="33" y="93"/>
                  <a:pt x="33" y="93"/>
                  <a:pt x="33" y="93"/>
                </a:cubicBezTo>
                <a:close/>
                <a:moveTo>
                  <a:pt x="33" y="93"/>
                </a:moveTo>
                <a:cubicBezTo>
                  <a:pt x="33" y="93"/>
                  <a:pt x="33" y="93"/>
                  <a:pt x="33" y="93"/>
                </a:cubicBezTo>
                <a:cubicBezTo>
                  <a:pt x="33" y="93"/>
                  <a:pt x="33" y="93"/>
                  <a:pt x="33" y="93"/>
                </a:cubicBezTo>
                <a:close/>
                <a:moveTo>
                  <a:pt x="33" y="93"/>
                </a:moveTo>
                <a:cubicBezTo>
                  <a:pt x="33" y="93"/>
                  <a:pt x="33" y="93"/>
                  <a:pt x="33" y="94"/>
                </a:cubicBezTo>
                <a:cubicBezTo>
                  <a:pt x="33" y="94"/>
                  <a:pt x="33" y="93"/>
                  <a:pt x="33" y="93"/>
                </a:cubicBezTo>
                <a:cubicBezTo>
                  <a:pt x="33" y="93"/>
                  <a:pt x="33" y="93"/>
                  <a:pt x="33" y="93"/>
                </a:cubicBezTo>
                <a:close/>
                <a:moveTo>
                  <a:pt x="32" y="96"/>
                </a:moveTo>
                <a:cubicBezTo>
                  <a:pt x="32" y="95"/>
                  <a:pt x="32" y="95"/>
                  <a:pt x="32" y="96"/>
                </a:cubicBezTo>
                <a:cubicBezTo>
                  <a:pt x="32" y="95"/>
                  <a:pt x="33" y="94"/>
                  <a:pt x="33" y="93"/>
                </a:cubicBezTo>
                <a:cubicBezTo>
                  <a:pt x="33" y="94"/>
                  <a:pt x="33" y="94"/>
                  <a:pt x="33" y="94"/>
                </a:cubicBezTo>
                <a:cubicBezTo>
                  <a:pt x="33" y="94"/>
                  <a:pt x="33" y="94"/>
                  <a:pt x="32" y="95"/>
                </a:cubicBezTo>
                <a:cubicBezTo>
                  <a:pt x="32" y="95"/>
                  <a:pt x="32" y="95"/>
                  <a:pt x="32" y="94"/>
                </a:cubicBezTo>
                <a:cubicBezTo>
                  <a:pt x="32" y="95"/>
                  <a:pt x="32" y="95"/>
                  <a:pt x="32" y="96"/>
                </a:cubicBezTo>
                <a:cubicBezTo>
                  <a:pt x="32" y="95"/>
                  <a:pt x="32" y="95"/>
                  <a:pt x="32" y="95"/>
                </a:cubicBezTo>
                <a:cubicBezTo>
                  <a:pt x="32" y="96"/>
                  <a:pt x="32" y="96"/>
                  <a:pt x="32" y="96"/>
                </a:cubicBezTo>
                <a:close/>
                <a:moveTo>
                  <a:pt x="33" y="94"/>
                </a:moveTo>
                <a:cubicBezTo>
                  <a:pt x="33" y="93"/>
                  <a:pt x="33" y="93"/>
                  <a:pt x="33" y="93"/>
                </a:cubicBezTo>
                <a:cubicBezTo>
                  <a:pt x="33" y="93"/>
                  <a:pt x="33" y="93"/>
                  <a:pt x="33" y="93"/>
                </a:cubicBezTo>
                <a:cubicBezTo>
                  <a:pt x="33" y="93"/>
                  <a:pt x="33" y="93"/>
                  <a:pt x="33" y="93"/>
                </a:cubicBezTo>
                <a:cubicBezTo>
                  <a:pt x="33" y="93"/>
                  <a:pt x="33" y="93"/>
                  <a:pt x="33" y="93"/>
                </a:cubicBezTo>
                <a:lnTo>
                  <a:pt x="33" y="94"/>
                </a:lnTo>
                <a:close/>
                <a:moveTo>
                  <a:pt x="33" y="94"/>
                </a:moveTo>
                <a:cubicBezTo>
                  <a:pt x="33" y="94"/>
                  <a:pt x="33" y="94"/>
                  <a:pt x="33" y="94"/>
                </a:cubicBezTo>
                <a:cubicBezTo>
                  <a:pt x="33" y="94"/>
                  <a:pt x="33" y="94"/>
                  <a:pt x="33" y="94"/>
                </a:cubicBezTo>
                <a:cubicBezTo>
                  <a:pt x="33" y="94"/>
                  <a:pt x="33" y="94"/>
                  <a:pt x="33" y="94"/>
                </a:cubicBezTo>
                <a:cubicBezTo>
                  <a:pt x="33" y="93"/>
                  <a:pt x="33" y="93"/>
                  <a:pt x="33" y="93"/>
                </a:cubicBezTo>
                <a:cubicBezTo>
                  <a:pt x="33" y="93"/>
                  <a:pt x="33" y="93"/>
                  <a:pt x="33" y="93"/>
                </a:cubicBezTo>
                <a:cubicBezTo>
                  <a:pt x="33" y="93"/>
                  <a:pt x="33" y="93"/>
                  <a:pt x="33" y="93"/>
                </a:cubicBezTo>
                <a:cubicBezTo>
                  <a:pt x="33" y="93"/>
                  <a:pt x="33" y="93"/>
                  <a:pt x="33" y="93"/>
                </a:cubicBezTo>
                <a:cubicBezTo>
                  <a:pt x="33" y="93"/>
                  <a:pt x="33" y="93"/>
                  <a:pt x="33" y="93"/>
                </a:cubicBezTo>
                <a:cubicBezTo>
                  <a:pt x="33" y="93"/>
                  <a:pt x="33" y="93"/>
                  <a:pt x="33" y="93"/>
                </a:cubicBezTo>
                <a:cubicBezTo>
                  <a:pt x="33" y="93"/>
                  <a:pt x="33" y="93"/>
                  <a:pt x="33" y="93"/>
                </a:cubicBezTo>
                <a:cubicBezTo>
                  <a:pt x="33" y="93"/>
                  <a:pt x="33" y="93"/>
                  <a:pt x="33" y="93"/>
                </a:cubicBezTo>
                <a:cubicBezTo>
                  <a:pt x="33" y="93"/>
                  <a:pt x="33" y="93"/>
                  <a:pt x="33" y="93"/>
                </a:cubicBezTo>
                <a:cubicBezTo>
                  <a:pt x="33" y="93"/>
                  <a:pt x="33" y="93"/>
                  <a:pt x="33" y="93"/>
                </a:cubicBezTo>
                <a:cubicBezTo>
                  <a:pt x="33" y="93"/>
                  <a:pt x="33" y="93"/>
                  <a:pt x="33" y="93"/>
                </a:cubicBezTo>
                <a:cubicBezTo>
                  <a:pt x="33" y="93"/>
                  <a:pt x="33" y="93"/>
                  <a:pt x="33" y="93"/>
                </a:cubicBezTo>
                <a:cubicBezTo>
                  <a:pt x="33" y="94"/>
                  <a:pt x="33" y="94"/>
                  <a:pt x="33" y="94"/>
                </a:cubicBezTo>
                <a:close/>
                <a:moveTo>
                  <a:pt x="33" y="96"/>
                </a:moveTo>
                <a:cubicBezTo>
                  <a:pt x="33" y="96"/>
                  <a:pt x="33" y="96"/>
                  <a:pt x="33" y="96"/>
                </a:cubicBezTo>
                <a:cubicBezTo>
                  <a:pt x="33" y="96"/>
                  <a:pt x="33" y="96"/>
                  <a:pt x="33" y="96"/>
                </a:cubicBezTo>
                <a:close/>
                <a:moveTo>
                  <a:pt x="33" y="95"/>
                </a:moveTo>
                <a:cubicBezTo>
                  <a:pt x="33" y="95"/>
                  <a:pt x="33" y="95"/>
                  <a:pt x="33" y="95"/>
                </a:cubicBezTo>
                <a:cubicBezTo>
                  <a:pt x="33" y="95"/>
                  <a:pt x="33" y="95"/>
                  <a:pt x="33" y="96"/>
                </a:cubicBezTo>
                <a:cubicBezTo>
                  <a:pt x="33" y="96"/>
                  <a:pt x="33" y="95"/>
                  <a:pt x="33" y="95"/>
                </a:cubicBezTo>
                <a:cubicBezTo>
                  <a:pt x="33" y="95"/>
                  <a:pt x="33" y="95"/>
                  <a:pt x="33" y="95"/>
                </a:cubicBezTo>
                <a:cubicBezTo>
                  <a:pt x="33" y="95"/>
                  <a:pt x="33" y="95"/>
                  <a:pt x="33" y="94"/>
                </a:cubicBezTo>
                <a:cubicBezTo>
                  <a:pt x="33" y="95"/>
                  <a:pt x="33" y="95"/>
                  <a:pt x="33" y="95"/>
                </a:cubicBezTo>
                <a:close/>
                <a:moveTo>
                  <a:pt x="33" y="95"/>
                </a:moveTo>
                <a:cubicBezTo>
                  <a:pt x="33" y="95"/>
                  <a:pt x="33" y="95"/>
                  <a:pt x="33" y="95"/>
                </a:cubicBezTo>
                <a:cubicBezTo>
                  <a:pt x="33" y="95"/>
                  <a:pt x="33" y="95"/>
                  <a:pt x="33" y="95"/>
                </a:cubicBezTo>
                <a:cubicBezTo>
                  <a:pt x="33" y="95"/>
                  <a:pt x="33" y="95"/>
                  <a:pt x="33" y="95"/>
                </a:cubicBezTo>
                <a:cubicBezTo>
                  <a:pt x="33" y="95"/>
                  <a:pt x="33" y="95"/>
                  <a:pt x="33" y="95"/>
                </a:cubicBezTo>
                <a:close/>
                <a:moveTo>
                  <a:pt x="33" y="93"/>
                </a:moveTo>
                <a:cubicBezTo>
                  <a:pt x="33" y="93"/>
                  <a:pt x="33" y="93"/>
                  <a:pt x="33" y="93"/>
                </a:cubicBezTo>
                <a:cubicBezTo>
                  <a:pt x="33" y="93"/>
                  <a:pt x="33" y="93"/>
                  <a:pt x="33" y="93"/>
                </a:cubicBezTo>
                <a:close/>
                <a:moveTo>
                  <a:pt x="33" y="93"/>
                </a:moveTo>
                <a:cubicBezTo>
                  <a:pt x="33" y="93"/>
                  <a:pt x="33" y="93"/>
                  <a:pt x="33" y="93"/>
                </a:cubicBezTo>
                <a:cubicBezTo>
                  <a:pt x="33" y="93"/>
                  <a:pt x="33" y="93"/>
                  <a:pt x="33" y="93"/>
                </a:cubicBezTo>
                <a:close/>
                <a:moveTo>
                  <a:pt x="24" y="92"/>
                </a:moveTo>
                <a:cubicBezTo>
                  <a:pt x="24" y="92"/>
                  <a:pt x="24" y="92"/>
                  <a:pt x="24" y="92"/>
                </a:cubicBezTo>
                <a:close/>
                <a:moveTo>
                  <a:pt x="24" y="92"/>
                </a:moveTo>
                <a:cubicBezTo>
                  <a:pt x="24" y="92"/>
                  <a:pt x="24" y="92"/>
                  <a:pt x="24" y="92"/>
                </a:cubicBezTo>
                <a:cubicBezTo>
                  <a:pt x="24" y="92"/>
                  <a:pt x="24" y="92"/>
                  <a:pt x="24" y="92"/>
                </a:cubicBezTo>
                <a:close/>
                <a:moveTo>
                  <a:pt x="31" y="92"/>
                </a:moveTo>
                <a:cubicBezTo>
                  <a:pt x="31" y="91"/>
                  <a:pt x="31" y="91"/>
                  <a:pt x="31" y="91"/>
                </a:cubicBezTo>
                <a:cubicBezTo>
                  <a:pt x="31" y="92"/>
                  <a:pt x="31" y="92"/>
                  <a:pt x="31" y="92"/>
                </a:cubicBezTo>
                <a:cubicBezTo>
                  <a:pt x="31" y="92"/>
                  <a:pt x="31" y="92"/>
                  <a:pt x="31" y="92"/>
                </a:cubicBezTo>
                <a:close/>
                <a:moveTo>
                  <a:pt x="27" y="92"/>
                </a:moveTo>
                <a:cubicBezTo>
                  <a:pt x="27" y="92"/>
                  <a:pt x="27" y="92"/>
                  <a:pt x="27" y="92"/>
                </a:cubicBezTo>
                <a:cubicBezTo>
                  <a:pt x="27" y="92"/>
                  <a:pt x="27" y="92"/>
                  <a:pt x="27" y="92"/>
                </a:cubicBezTo>
                <a:close/>
                <a:moveTo>
                  <a:pt x="26" y="93"/>
                </a:moveTo>
                <a:cubicBezTo>
                  <a:pt x="26" y="93"/>
                  <a:pt x="26" y="93"/>
                  <a:pt x="26" y="93"/>
                </a:cubicBezTo>
                <a:cubicBezTo>
                  <a:pt x="26" y="93"/>
                  <a:pt x="26" y="93"/>
                  <a:pt x="26" y="93"/>
                </a:cubicBezTo>
                <a:close/>
                <a:moveTo>
                  <a:pt x="23" y="91"/>
                </a:moveTo>
                <a:cubicBezTo>
                  <a:pt x="23" y="91"/>
                  <a:pt x="23" y="91"/>
                  <a:pt x="23" y="91"/>
                </a:cubicBezTo>
                <a:cubicBezTo>
                  <a:pt x="23" y="91"/>
                  <a:pt x="23" y="91"/>
                  <a:pt x="23" y="91"/>
                </a:cubicBezTo>
                <a:close/>
                <a:moveTo>
                  <a:pt x="32" y="93"/>
                </a:moveTo>
                <a:cubicBezTo>
                  <a:pt x="32" y="93"/>
                  <a:pt x="32" y="93"/>
                  <a:pt x="32" y="93"/>
                </a:cubicBezTo>
                <a:cubicBezTo>
                  <a:pt x="32" y="93"/>
                  <a:pt x="32" y="93"/>
                  <a:pt x="32" y="93"/>
                </a:cubicBezTo>
                <a:close/>
                <a:moveTo>
                  <a:pt x="28" y="89"/>
                </a:moveTo>
                <a:cubicBezTo>
                  <a:pt x="28" y="89"/>
                  <a:pt x="28" y="89"/>
                  <a:pt x="28" y="89"/>
                </a:cubicBezTo>
                <a:cubicBezTo>
                  <a:pt x="28" y="89"/>
                  <a:pt x="28" y="89"/>
                  <a:pt x="28" y="89"/>
                </a:cubicBezTo>
                <a:close/>
                <a:moveTo>
                  <a:pt x="32" y="92"/>
                </a:moveTo>
                <a:cubicBezTo>
                  <a:pt x="32" y="93"/>
                  <a:pt x="32" y="93"/>
                  <a:pt x="32" y="93"/>
                </a:cubicBezTo>
                <a:cubicBezTo>
                  <a:pt x="32" y="93"/>
                  <a:pt x="32" y="92"/>
                  <a:pt x="32" y="93"/>
                </a:cubicBezTo>
                <a:cubicBezTo>
                  <a:pt x="32" y="92"/>
                  <a:pt x="32" y="92"/>
                  <a:pt x="32" y="92"/>
                </a:cubicBezTo>
                <a:close/>
                <a:moveTo>
                  <a:pt x="21" y="87"/>
                </a:moveTo>
                <a:cubicBezTo>
                  <a:pt x="21" y="87"/>
                  <a:pt x="21" y="87"/>
                  <a:pt x="21" y="87"/>
                </a:cubicBezTo>
                <a:cubicBezTo>
                  <a:pt x="21" y="87"/>
                  <a:pt x="21" y="87"/>
                  <a:pt x="21" y="87"/>
                </a:cubicBezTo>
                <a:close/>
                <a:moveTo>
                  <a:pt x="24" y="83"/>
                </a:moveTo>
                <a:cubicBezTo>
                  <a:pt x="24" y="83"/>
                  <a:pt x="24" y="83"/>
                  <a:pt x="24" y="83"/>
                </a:cubicBezTo>
                <a:cubicBezTo>
                  <a:pt x="24" y="83"/>
                  <a:pt x="24" y="83"/>
                  <a:pt x="24" y="83"/>
                </a:cubicBezTo>
                <a:close/>
                <a:moveTo>
                  <a:pt x="33" y="93"/>
                </a:moveTo>
                <a:cubicBezTo>
                  <a:pt x="33" y="93"/>
                  <a:pt x="33" y="93"/>
                  <a:pt x="33" y="93"/>
                </a:cubicBezTo>
                <a:close/>
                <a:moveTo>
                  <a:pt x="32" y="95"/>
                </a:moveTo>
                <a:cubicBezTo>
                  <a:pt x="32" y="94"/>
                  <a:pt x="32" y="94"/>
                  <a:pt x="32" y="94"/>
                </a:cubicBezTo>
                <a:cubicBezTo>
                  <a:pt x="32" y="94"/>
                  <a:pt x="32" y="94"/>
                  <a:pt x="32" y="95"/>
                </a:cubicBezTo>
                <a:close/>
                <a:moveTo>
                  <a:pt x="30" y="95"/>
                </a:moveTo>
                <a:cubicBezTo>
                  <a:pt x="30" y="95"/>
                  <a:pt x="30" y="95"/>
                  <a:pt x="30" y="95"/>
                </a:cubicBezTo>
                <a:cubicBezTo>
                  <a:pt x="30" y="95"/>
                  <a:pt x="30" y="95"/>
                  <a:pt x="30" y="95"/>
                </a:cubicBezTo>
                <a:close/>
                <a:moveTo>
                  <a:pt x="33" y="93"/>
                </a:moveTo>
                <a:cubicBezTo>
                  <a:pt x="33" y="93"/>
                  <a:pt x="33" y="93"/>
                  <a:pt x="33" y="93"/>
                </a:cubicBezTo>
                <a:cubicBezTo>
                  <a:pt x="33" y="93"/>
                  <a:pt x="33" y="93"/>
                  <a:pt x="33" y="93"/>
                </a:cubicBezTo>
                <a:close/>
                <a:moveTo>
                  <a:pt x="33" y="93"/>
                </a:moveTo>
                <a:cubicBezTo>
                  <a:pt x="33" y="93"/>
                  <a:pt x="33" y="93"/>
                  <a:pt x="33" y="93"/>
                </a:cubicBezTo>
                <a:cubicBezTo>
                  <a:pt x="33" y="93"/>
                  <a:pt x="33" y="93"/>
                  <a:pt x="33" y="93"/>
                </a:cubicBezTo>
                <a:close/>
                <a:moveTo>
                  <a:pt x="33" y="93"/>
                </a:moveTo>
                <a:cubicBezTo>
                  <a:pt x="33" y="93"/>
                  <a:pt x="33" y="93"/>
                  <a:pt x="33" y="93"/>
                </a:cubicBezTo>
                <a:cubicBezTo>
                  <a:pt x="33" y="93"/>
                  <a:pt x="33" y="93"/>
                  <a:pt x="33" y="93"/>
                </a:cubicBezTo>
                <a:close/>
                <a:moveTo>
                  <a:pt x="23" y="88"/>
                </a:moveTo>
                <a:cubicBezTo>
                  <a:pt x="23" y="88"/>
                  <a:pt x="23" y="88"/>
                  <a:pt x="23" y="88"/>
                </a:cubicBezTo>
                <a:cubicBezTo>
                  <a:pt x="23" y="88"/>
                  <a:pt x="23" y="88"/>
                  <a:pt x="23" y="88"/>
                </a:cubicBezTo>
                <a:close/>
                <a:moveTo>
                  <a:pt x="27" y="95"/>
                </a:moveTo>
                <a:cubicBezTo>
                  <a:pt x="27" y="95"/>
                  <a:pt x="27" y="95"/>
                  <a:pt x="27" y="95"/>
                </a:cubicBezTo>
                <a:cubicBezTo>
                  <a:pt x="27" y="95"/>
                  <a:pt x="27" y="95"/>
                  <a:pt x="27" y="95"/>
                </a:cubicBezTo>
                <a:close/>
                <a:moveTo>
                  <a:pt x="27" y="95"/>
                </a:moveTo>
                <a:cubicBezTo>
                  <a:pt x="27" y="94"/>
                  <a:pt x="27" y="95"/>
                  <a:pt x="27" y="95"/>
                </a:cubicBezTo>
                <a:cubicBezTo>
                  <a:pt x="28" y="94"/>
                  <a:pt x="28" y="94"/>
                  <a:pt x="28" y="94"/>
                </a:cubicBezTo>
                <a:lnTo>
                  <a:pt x="27" y="95"/>
                </a:lnTo>
                <a:close/>
                <a:moveTo>
                  <a:pt x="24" y="91"/>
                </a:moveTo>
                <a:cubicBezTo>
                  <a:pt x="24" y="91"/>
                  <a:pt x="23" y="91"/>
                  <a:pt x="23" y="91"/>
                </a:cubicBezTo>
                <a:cubicBezTo>
                  <a:pt x="23" y="91"/>
                  <a:pt x="24" y="91"/>
                  <a:pt x="24" y="91"/>
                </a:cubicBezTo>
                <a:cubicBezTo>
                  <a:pt x="23" y="91"/>
                  <a:pt x="23" y="92"/>
                  <a:pt x="23" y="92"/>
                </a:cubicBezTo>
                <a:cubicBezTo>
                  <a:pt x="23" y="91"/>
                  <a:pt x="23" y="91"/>
                  <a:pt x="23" y="91"/>
                </a:cubicBezTo>
                <a:cubicBezTo>
                  <a:pt x="23" y="91"/>
                  <a:pt x="23" y="91"/>
                  <a:pt x="23" y="91"/>
                </a:cubicBezTo>
                <a:cubicBezTo>
                  <a:pt x="23" y="91"/>
                  <a:pt x="23" y="91"/>
                  <a:pt x="23" y="91"/>
                </a:cubicBezTo>
                <a:cubicBezTo>
                  <a:pt x="23" y="91"/>
                  <a:pt x="22" y="91"/>
                  <a:pt x="22" y="91"/>
                </a:cubicBezTo>
                <a:cubicBezTo>
                  <a:pt x="23" y="91"/>
                  <a:pt x="23" y="91"/>
                  <a:pt x="23" y="90"/>
                </a:cubicBezTo>
                <a:cubicBezTo>
                  <a:pt x="22" y="91"/>
                  <a:pt x="22" y="91"/>
                  <a:pt x="22" y="91"/>
                </a:cubicBezTo>
                <a:cubicBezTo>
                  <a:pt x="23" y="91"/>
                  <a:pt x="23" y="90"/>
                  <a:pt x="23" y="90"/>
                </a:cubicBezTo>
                <a:cubicBezTo>
                  <a:pt x="23" y="90"/>
                  <a:pt x="23" y="90"/>
                  <a:pt x="23" y="90"/>
                </a:cubicBezTo>
                <a:cubicBezTo>
                  <a:pt x="23" y="90"/>
                  <a:pt x="23" y="90"/>
                  <a:pt x="23" y="90"/>
                </a:cubicBezTo>
                <a:cubicBezTo>
                  <a:pt x="23" y="90"/>
                  <a:pt x="23" y="90"/>
                  <a:pt x="23" y="90"/>
                </a:cubicBezTo>
                <a:cubicBezTo>
                  <a:pt x="23" y="90"/>
                  <a:pt x="23" y="90"/>
                  <a:pt x="23" y="90"/>
                </a:cubicBezTo>
                <a:cubicBezTo>
                  <a:pt x="23" y="90"/>
                  <a:pt x="22" y="90"/>
                  <a:pt x="23" y="90"/>
                </a:cubicBezTo>
                <a:cubicBezTo>
                  <a:pt x="23" y="90"/>
                  <a:pt x="23" y="90"/>
                  <a:pt x="23" y="90"/>
                </a:cubicBezTo>
                <a:cubicBezTo>
                  <a:pt x="23" y="90"/>
                  <a:pt x="23" y="90"/>
                  <a:pt x="23" y="90"/>
                </a:cubicBezTo>
                <a:cubicBezTo>
                  <a:pt x="23" y="90"/>
                  <a:pt x="23" y="90"/>
                  <a:pt x="24" y="90"/>
                </a:cubicBezTo>
                <a:cubicBezTo>
                  <a:pt x="24" y="90"/>
                  <a:pt x="23" y="90"/>
                  <a:pt x="23" y="90"/>
                </a:cubicBezTo>
                <a:cubicBezTo>
                  <a:pt x="23" y="90"/>
                  <a:pt x="23" y="90"/>
                  <a:pt x="23" y="90"/>
                </a:cubicBezTo>
                <a:cubicBezTo>
                  <a:pt x="23" y="90"/>
                  <a:pt x="23" y="90"/>
                  <a:pt x="23" y="90"/>
                </a:cubicBezTo>
                <a:cubicBezTo>
                  <a:pt x="23" y="90"/>
                  <a:pt x="23" y="90"/>
                  <a:pt x="23" y="90"/>
                </a:cubicBezTo>
                <a:cubicBezTo>
                  <a:pt x="23" y="89"/>
                  <a:pt x="23" y="89"/>
                  <a:pt x="23" y="89"/>
                </a:cubicBezTo>
                <a:cubicBezTo>
                  <a:pt x="24" y="89"/>
                  <a:pt x="23" y="90"/>
                  <a:pt x="23" y="89"/>
                </a:cubicBezTo>
                <a:cubicBezTo>
                  <a:pt x="23" y="89"/>
                  <a:pt x="23" y="89"/>
                  <a:pt x="23" y="89"/>
                </a:cubicBezTo>
                <a:cubicBezTo>
                  <a:pt x="23" y="89"/>
                  <a:pt x="22" y="90"/>
                  <a:pt x="23" y="89"/>
                </a:cubicBezTo>
                <a:cubicBezTo>
                  <a:pt x="23" y="89"/>
                  <a:pt x="22" y="90"/>
                  <a:pt x="22" y="90"/>
                </a:cubicBezTo>
                <a:cubicBezTo>
                  <a:pt x="22" y="90"/>
                  <a:pt x="22" y="89"/>
                  <a:pt x="22" y="89"/>
                </a:cubicBezTo>
                <a:cubicBezTo>
                  <a:pt x="22" y="89"/>
                  <a:pt x="22" y="90"/>
                  <a:pt x="22" y="90"/>
                </a:cubicBezTo>
                <a:cubicBezTo>
                  <a:pt x="22" y="90"/>
                  <a:pt x="23" y="89"/>
                  <a:pt x="23" y="89"/>
                </a:cubicBezTo>
                <a:cubicBezTo>
                  <a:pt x="23" y="89"/>
                  <a:pt x="22" y="89"/>
                  <a:pt x="22" y="89"/>
                </a:cubicBezTo>
                <a:cubicBezTo>
                  <a:pt x="22" y="89"/>
                  <a:pt x="23" y="89"/>
                  <a:pt x="22" y="89"/>
                </a:cubicBezTo>
                <a:cubicBezTo>
                  <a:pt x="23" y="89"/>
                  <a:pt x="23" y="89"/>
                  <a:pt x="23" y="89"/>
                </a:cubicBezTo>
                <a:cubicBezTo>
                  <a:pt x="23" y="89"/>
                  <a:pt x="22" y="89"/>
                  <a:pt x="22" y="89"/>
                </a:cubicBezTo>
                <a:cubicBezTo>
                  <a:pt x="23" y="89"/>
                  <a:pt x="23" y="89"/>
                  <a:pt x="23" y="89"/>
                </a:cubicBezTo>
                <a:cubicBezTo>
                  <a:pt x="22" y="89"/>
                  <a:pt x="23" y="88"/>
                  <a:pt x="22" y="89"/>
                </a:cubicBezTo>
                <a:cubicBezTo>
                  <a:pt x="23" y="88"/>
                  <a:pt x="22" y="89"/>
                  <a:pt x="22" y="89"/>
                </a:cubicBezTo>
                <a:cubicBezTo>
                  <a:pt x="23" y="88"/>
                  <a:pt x="22" y="89"/>
                  <a:pt x="23" y="88"/>
                </a:cubicBezTo>
                <a:cubicBezTo>
                  <a:pt x="23" y="88"/>
                  <a:pt x="23" y="88"/>
                  <a:pt x="23" y="88"/>
                </a:cubicBezTo>
                <a:cubicBezTo>
                  <a:pt x="23" y="88"/>
                  <a:pt x="23" y="88"/>
                  <a:pt x="24" y="88"/>
                </a:cubicBezTo>
                <a:cubicBezTo>
                  <a:pt x="24" y="88"/>
                  <a:pt x="23" y="88"/>
                  <a:pt x="23" y="88"/>
                </a:cubicBezTo>
                <a:cubicBezTo>
                  <a:pt x="23" y="88"/>
                  <a:pt x="23" y="88"/>
                  <a:pt x="23" y="88"/>
                </a:cubicBezTo>
                <a:cubicBezTo>
                  <a:pt x="22" y="89"/>
                  <a:pt x="23" y="88"/>
                  <a:pt x="22" y="88"/>
                </a:cubicBezTo>
                <a:cubicBezTo>
                  <a:pt x="23" y="88"/>
                  <a:pt x="22" y="88"/>
                  <a:pt x="22" y="88"/>
                </a:cubicBezTo>
                <a:cubicBezTo>
                  <a:pt x="22" y="88"/>
                  <a:pt x="22" y="88"/>
                  <a:pt x="22" y="88"/>
                </a:cubicBezTo>
                <a:cubicBezTo>
                  <a:pt x="22" y="88"/>
                  <a:pt x="23" y="87"/>
                  <a:pt x="23" y="87"/>
                </a:cubicBezTo>
                <a:cubicBezTo>
                  <a:pt x="23" y="87"/>
                  <a:pt x="23" y="87"/>
                  <a:pt x="23" y="88"/>
                </a:cubicBezTo>
                <a:cubicBezTo>
                  <a:pt x="23" y="88"/>
                  <a:pt x="23" y="88"/>
                  <a:pt x="22" y="88"/>
                </a:cubicBezTo>
                <a:cubicBezTo>
                  <a:pt x="23" y="87"/>
                  <a:pt x="22" y="88"/>
                  <a:pt x="22" y="88"/>
                </a:cubicBezTo>
                <a:cubicBezTo>
                  <a:pt x="23" y="88"/>
                  <a:pt x="23" y="87"/>
                  <a:pt x="23" y="87"/>
                </a:cubicBezTo>
                <a:cubicBezTo>
                  <a:pt x="23" y="87"/>
                  <a:pt x="23" y="87"/>
                  <a:pt x="23" y="87"/>
                </a:cubicBezTo>
                <a:cubicBezTo>
                  <a:pt x="23" y="87"/>
                  <a:pt x="23" y="87"/>
                  <a:pt x="23" y="87"/>
                </a:cubicBezTo>
                <a:cubicBezTo>
                  <a:pt x="22" y="87"/>
                  <a:pt x="22" y="87"/>
                  <a:pt x="22" y="88"/>
                </a:cubicBezTo>
                <a:cubicBezTo>
                  <a:pt x="22" y="87"/>
                  <a:pt x="22" y="87"/>
                  <a:pt x="22" y="87"/>
                </a:cubicBezTo>
                <a:cubicBezTo>
                  <a:pt x="22" y="87"/>
                  <a:pt x="22" y="87"/>
                  <a:pt x="22" y="87"/>
                </a:cubicBezTo>
                <a:cubicBezTo>
                  <a:pt x="22" y="87"/>
                  <a:pt x="22" y="87"/>
                  <a:pt x="22" y="87"/>
                </a:cubicBezTo>
                <a:cubicBezTo>
                  <a:pt x="22" y="87"/>
                  <a:pt x="22" y="87"/>
                  <a:pt x="22" y="87"/>
                </a:cubicBezTo>
                <a:cubicBezTo>
                  <a:pt x="22" y="87"/>
                  <a:pt x="22" y="87"/>
                  <a:pt x="22" y="87"/>
                </a:cubicBezTo>
                <a:cubicBezTo>
                  <a:pt x="21" y="87"/>
                  <a:pt x="21" y="87"/>
                  <a:pt x="21" y="87"/>
                </a:cubicBezTo>
                <a:cubicBezTo>
                  <a:pt x="21" y="87"/>
                  <a:pt x="21" y="87"/>
                  <a:pt x="21" y="87"/>
                </a:cubicBezTo>
                <a:cubicBezTo>
                  <a:pt x="21" y="87"/>
                  <a:pt x="21" y="87"/>
                  <a:pt x="21" y="87"/>
                </a:cubicBezTo>
                <a:cubicBezTo>
                  <a:pt x="21" y="87"/>
                  <a:pt x="21" y="87"/>
                  <a:pt x="21" y="87"/>
                </a:cubicBezTo>
                <a:cubicBezTo>
                  <a:pt x="21" y="86"/>
                  <a:pt x="22" y="86"/>
                  <a:pt x="22" y="86"/>
                </a:cubicBezTo>
                <a:cubicBezTo>
                  <a:pt x="21" y="86"/>
                  <a:pt x="21" y="86"/>
                  <a:pt x="21" y="86"/>
                </a:cubicBezTo>
                <a:cubicBezTo>
                  <a:pt x="21" y="86"/>
                  <a:pt x="21" y="86"/>
                  <a:pt x="21" y="86"/>
                </a:cubicBezTo>
                <a:cubicBezTo>
                  <a:pt x="21" y="86"/>
                  <a:pt x="21" y="86"/>
                  <a:pt x="21" y="86"/>
                </a:cubicBezTo>
                <a:cubicBezTo>
                  <a:pt x="22" y="86"/>
                  <a:pt x="21" y="86"/>
                  <a:pt x="22" y="86"/>
                </a:cubicBezTo>
                <a:cubicBezTo>
                  <a:pt x="21" y="86"/>
                  <a:pt x="22" y="86"/>
                  <a:pt x="21" y="86"/>
                </a:cubicBezTo>
                <a:cubicBezTo>
                  <a:pt x="21" y="86"/>
                  <a:pt x="21" y="86"/>
                  <a:pt x="21" y="86"/>
                </a:cubicBezTo>
                <a:cubicBezTo>
                  <a:pt x="21" y="86"/>
                  <a:pt x="21" y="86"/>
                  <a:pt x="21" y="86"/>
                </a:cubicBezTo>
                <a:cubicBezTo>
                  <a:pt x="21" y="86"/>
                  <a:pt x="21" y="85"/>
                  <a:pt x="21" y="85"/>
                </a:cubicBezTo>
                <a:cubicBezTo>
                  <a:pt x="21" y="85"/>
                  <a:pt x="21" y="85"/>
                  <a:pt x="21" y="85"/>
                </a:cubicBezTo>
                <a:cubicBezTo>
                  <a:pt x="21" y="85"/>
                  <a:pt x="21" y="85"/>
                  <a:pt x="21" y="85"/>
                </a:cubicBezTo>
                <a:cubicBezTo>
                  <a:pt x="21" y="85"/>
                  <a:pt x="21" y="85"/>
                  <a:pt x="21" y="85"/>
                </a:cubicBezTo>
                <a:cubicBezTo>
                  <a:pt x="20" y="85"/>
                  <a:pt x="22" y="84"/>
                  <a:pt x="21" y="85"/>
                </a:cubicBezTo>
                <a:cubicBezTo>
                  <a:pt x="22" y="84"/>
                  <a:pt x="23" y="84"/>
                  <a:pt x="24" y="83"/>
                </a:cubicBezTo>
                <a:cubicBezTo>
                  <a:pt x="23" y="83"/>
                  <a:pt x="23" y="83"/>
                  <a:pt x="23" y="83"/>
                </a:cubicBezTo>
                <a:cubicBezTo>
                  <a:pt x="24" y="83"/>
                  <a:pt x="24" y="84"/>
                  <a:pt x="24" y="83"/>
                </a:cubicBezTo>
                <a:cubicBezTo>
                  <a:pt x="24" y="84"/>
                  <a:pt x="24" y="84"/>
                  <a:pt x="24" y="84"/>
                </a:cubicBezTo>
                <a:cubicBezTo>
                  <a:pt x="24" y="84"/>
                  <a:pt x="24" y="84"/>
                  <a:pt x="24" y="83"/>
                </a:cubicBezTo>
                <a:cubicBezTo>
                  <a:pt x="24" y="84"/>
                  <a:pt x="24" y="84"/>
                  <a:pt x="25" y="83"/>
                </a:cubicBezTo>
                <a:cubicBezTo>
                  <a:pt x="23" y="84"/>
                  <a:pt x="25" y="84"/>
                  <a:pt x="24" y="85"/>
                </a:cubicBezTo>
                <a:cubicBezTo>
                  <a:pt x="24" y="85"/>
                  <a:pt x="25" y="85"/>
                  <a:pt x="25" y="85"/>
                </a:cubicBezTo>
                <a:cubicBezTo>
                  <a:pt x="24" y="85"/>
                  <a:pt x="25" y="85"/>
                  <a:pt x="25" y="85"/>
                </a:cubicBezTo>
                <a:cubicBezTo>
                  <a:pt x="24" y="85"/>
                  <a:pt x="24" y="85"/>
                  <a:pt x="24" y="85"/>
                </a:cubicBezTo>
                <a:cubicBezTo>
                  <a:pt x="25" y="85"/>
                  <a:pt x="25" y="85"/>
                  <a:pt x="25" y="85"/>
                </a:cubicBezTo>
                <a:cubicBezTo>
                  <a:pt x="25" y="85"/>
                  <a:pt x="25" y="85"/>
                  <a:pt x="25" y="85"/>
                </a:cubicBezTo>
                <a:cubicBezTo>
                  <a:pt x="25" y="85"/>
                  <a:pt x="24" y="86"/>
                  <a:pt x="24" y="86"/>
                </a:cubicBezTo>
                <a:cubicBezTo>
                  <a:pt x="25" y="85"/>
                  <a:pt x="25" y="86"/>
                  <a:pt x="25" y="85"/>
                </a:cubicBezTo>
                <a:cubicBezTo>
                  <a:pt x="25" y="86"/>
                  <a:pt x="25" y="86"/>
                  <a:pt x="24" y="86"/>
                </a:cubicBezTo>
                <a:cubicBezTo>
                  <a:pt x="24" y="86"/>
                  <a:pt x="25" y="86"/>
                  <a:pt x="25" y="86"/>
                </a:cubicBezTo>
                <a:cubicBezTo>
                  <a:pt x="25" y="86"/>
                  <a:pt x="25" y="86"/>
                  <a:pt x="25" y="86"/>
                </a:cubicBezTo>
                <a:cubicBezTo>
                  <a:pt x="25" y="86"/>
                  <a:pt x="26" y="86"/>
                  <a:pt x="25" y="87"/>
                </a:cubicBezTo>
                <a:cubicBezTo>
                  <a:pt x="25" y="86"/>
                  <a:pt x="25" y="87"/>
                  <a:pt x="25" y="86"/>
                </a:cubicBezTo>
                <a:cubicBezTo>
                  <a:pt x="26" y="86"/>
                  <a:pt x="26" y="86"/>
                  <a:pt x="26" y="86"/>
                </a:cubicBezTo>
                <a:cubicBezTo>
                  <a:pt x="26" y="86"/>
                  <a:pt x="26" y="86"/>
                  <a:pt x="26" y="86"/>
                </a:cubicBezTo>
                <a:cubicBezTo>
                  <a:pt x="26" y="86"/>
                  <a:pt x="26" y="86"/>
                  <a:pt x="26" y="86"/>
                </a:cubicBezTo>
                <a:cubicBezTo>
                  <a:pt x="26" y="86"/>
                  <a:pt x="26" y="86"/>
                  <a:pt x="26" y="87"/>
                </a:cubicBezTo>
                <a:cubicBezTo>
                  <a:pt x="26" y="87"/>
                  <a:pt x="26" y="87"/>
                  <a:pt x="26" y="86"/>
                </a:cubicBezTo>
                <a:cubicBezTo>
                  <a:pt x="26" y="86"/>
                  <a:pt x="26" y="86"/>
                  <a:pt x="26" y="86"/>
                </a:cubicBezTo>
                <a:cubicBezTo>
                  <a:pt x="26" y="86"/>
                  <a:pt x="26" y="86"/>
                  <a:pt x="26" y="86"/>
                </a:cubicBezTo>
                <a:cubicBezTo>
                  <a:pt x="26" y="86"/>
                  <a:pt x="26" y="87"/>
                  <a:pt x="25" y="87"/>
                </a:cubicBezTo>
                <a:cubicBezTo>
                  <a:pt x="26" y="87"/>
                  <a:pt x="26" y="86"/>
                  <a:pt x="26" y="87"/>
                </a:cubicBezTo>
                <a:cubicBezTo>
                  <a:pt x="26" y="87"/>
                  <a:pt x="26" y="87"/>
                  <a:pt x="25" y="87"/>
                </a:cubicBezTo>
                <a:cubicBezTo>
                  <a:pt x="25" y="87"/>
                  <a:pt x="25" y="87"/>
                  <a:pt x="25" y="87"/>
                </a:cubicBezTo>
                <a:cubicBezTo>
                  <a:pt x="26" y="87"/>
                  <a:pt x="26" y="87"/>
                  <a:pt x="26" y="87"/>
                </a:cubicBezTo>
                <a:cubicBezTo>
                  <a:pt x="26" y="87"/>
                  <a:pt x="26" y="87"/>
                  <a:pt x="26" y="88"/>
                </a:cubicBezTo>
                <a:cubicBezTo>
                  <a:pt x="26" y="88"/>
                  <a:pt x="26" y="88"/>
                  <a:pt x="25" y="88"/>
                </a:cubicBezTo>
                <a:cubicBezTo>
                  <a:pt x="25" y="88"/>
                  <a:pt x="25" y="88"/>
                  <a:pt x="25" y="88"/>
                </a:cubicBezTo>
                <a:cubicBezTo>
                  <a:pt x="25" y="88"/>
                  <a:pt x="25" y="89"/>
                  <a:pt x="25" y="89"/>
                </a:cubicBezTo>
                <a:cubicBezTo>
                  <a:pt x="25" y="88"/>
                  <a:pt x="26" y="88"/>
                  <a:pt x="26" y="88"/>
                </a:cubicBezTo>
                <a:cubicBezTo>
                  <a:pt x="26" y="88"/>
                  <a:pt x="26" y="88"/>
                  <a:pt x="26" y="88"/>
                </a:cubicBezTo>
                <a:cubicBezTo>
                  <a:pt x="28" y="87"/>
                  <a:pt x="26" y="88"/>
                  <a:pt x="27" y="88"/>
                </a:cubicBezTo>
                <a:cubicBezTo>
                  <a:pt x="27" y="88"/>
                  <a:pt x="27" y="88"/>
                  <a:pt x="27" y="88"/>
                </a:cubicBezTo>
                <a:cubicBezTo>
                  <a:pt x="27" y="88"/>
                  <a:pt x="26" y="89"/>
                  <a:pt x="27" y="89"/>
                </a:cubicBezTo>
                <a:cubicBezTo>
                  <a:pt x="26" y="89"/>
                  <a:pt x="26" y="89"/>
                  <a:pt x="26" y="89"/>
                </a:cubicBezTo>
                <a:cubicBezTo>
                  <a:pt x="27" y="89"/>
                  <a:pt x="27" y="88"/>
                  <a:pt x="27" y="89"/>
                </a:cubicBezTo>
                <a:cubicBezTo>
                  <a:pt x="27" y="89"/>
                  <a:pt x="27" y="89"/>
                  <a:pt x="27" y="89"/>
                </a:cubicBezTo>
                <a:cubicBezTo>
                  <a:pt x="27" y="89"/>
                  <a:pt x="27" y="89"/>
                  <a:pt x="27" y="89"/>
                </a:cubicBezTo>
                <a:cubicBezTo>
                  <a:pt x="27" y="89"/>
                  <a:pt x="27" y="89"/>
                  <a:pt x="27" y="89"/>
                </a:cubicBezTo>
                <a:cubicBezTo>
                  <a:pt x="27" y="89"/>
                  <a:pt x="27" y="89"/>
                  <a:pt x="27" y="89"/>
                </a:cubicBezTo>
                <a:cubicBezTo>
                  <a:pt x="26" y="90"/>
                  <a:pt x="28" y="89"/>
                  <a:pt x="27" y="90"/>
                </a:cubicBezTo>
                <a:cubicBezTo>
                  <a:pt x="27" y="89"/>
                  <a:pt x="27" y="89"/>
                  <a:pt x="28" y="89"/>
                </a:cubicBezTo>
                <a:cubicBezTo>
                  <a:pt x="27" y="89"/>
                  <a:pt x="27" y="89"/>
                  <a:pt x="27" y="89"/>
                </a:cubicBezTo>
                <a:cubicBezTo>
                  <a:pt x="28" y="89"/>
                  <a:pt x="27" y="90"/>
                  <a:pt x="27" y="90"/>
                </a:cubicBezTo>
                <a:cubicBezTo>
                  <a:pt x="28" y="90"/>
                  <a:pt x="28" y="89"/>
                  <a:pt x="28" y="89"/>
                </a:cubicBezTo>
                <a:cubicBezTo>
                  <a:pt x="28" y="90"/>
                  <a:pt x="29" y="89"/>
                  <a:pt x="29" y="89"/>
                </a:cubicBezTo>
                <a:cubicBezTo>
                  <a:pt x="29" y="89"/>
                  <a:pt x="28" y="90"/>
                  <a:pt x="28" y="90"/>
                </a:cubicBezTo>
                <a:cubicBezTo>
                  <a:pt x="28" y="90"/>
                  <a:pt x="29" y="89"/>
                  <a:pt x="29" y="89"/>
                </a:cubicBezTo>
                <a:cubicBezTo>
                  <a:pt x="28" y="89"/>
                  <a:pt x="28" y="89"/>
                  <a:pt x="28" y="90"/>
                </a:cubicBezTo>
                <a:cubicBezTo>
                  <a:pt x="28" y="90"/>
                  <a:pt x="27" y="91"/>
                  <a:pt x="27" y="91"/>
                </a:cubicBezTo>
                <a:cubicBezTo>
                  <a:pt x="27" y="90"/>
                  <a:pt x="27" y="90"/>
                  <a:pt x="27" y="90"/>
                </a:cubicBezTo>
                <a:cubicBezTo>
                  <a:pt x="28" y="90"/>
                  <a:pt x="27" y="91"/>
                  <a:pt x="27" y="91"/>
                </a:cubicBezTo>
                <a:cubicBezTo>
                  <a:pt x="28" y="90"/>
                  <a:pt x="28" y="90"/>
                  <a:pt x="28" y="90"/>
                </a:cubicBezTo>
                <a:cubicBezTo>
                  <a:pt x="27" y="91"/>
                  <a:pt x="28" y="90"/>
                  <a:pt x="28" y="91"/>
                </a:cubicBezTo>
                <a:cubicBezTo>
                  <a:pt x="28" y="91"/>
                  <a:pt x="28" y="91"/>
                  <a:pt x="28" y="91"/>
                </a:cubicBezTo>
                <a:cubicBezTo>
                  <a:pt x="28" y="91"/>
                  <a:pt x="27" y="91"/>
                  <a:pt x="28" y="91"/>
                </a:cubicBezTo>
                <a:cubicBezTo>
                  <a:pt x="28" y="91"/>
                  <a:pt x="28" y="91"/>
                  <a:pt x="28" y="91"/>
                </a:cubicBezTo>
                <a:cubicBezTo>
                  <a:pt x="28" y="91"/>
                  <a:pt x="28" y="91"/>
                  <a:pt x="28" y="91"/>
                </a:cubicBezTo>
                <a:cubicBezTo>
                  <a:pt x="28" y="91"/>
                  <a:pt x="28" y="91"/>
                  <a:pt x="28" y="91"/>
                </a:cubicBezTo>
                <a:cubicBezTo>
                  <a:pt x="29" y="91"/>
                  <a:pt x="28" y="91"/>
                  <a:pt x="28" y="91"/>
                </a:cubicBezTo>
                <a:cubicBezTo>
                  <a:pt x="28" y="91"/>
                  <a:pt x="28" y="91"/>
                  <a:pt x="28" y="91"/>
                </a:cubicBezTo>
                <a:cubicBezTo>
                  <a:pt x="28" y="91"/>
                  <a:pt x="28" y="91"/>
                  <a:pt x="28" y="91"/>
                </a:cubicBezTo>
                <a:cubicBezTo>
                  <a:pt x="29" y="91"/>
                  <a:pt x="29" y="90"/>
                  <a:pt x="30" y="90"/>
                </a:cubicBezTo>
                <a:cubicBezTo>
                  <a:pt x="29" y="90"/>
                  <a:pt x="29" y="90"/>
                  <a:pt x="29" y="90"/>
                </a:cubicBezTo>
                <a:cubicBezTo>
                  <a:pt x="29" y="91"/>
                  <a:pt x="29" y="91"/>
                  <a:pt x="29" y="90"/>
                </a:cubicBezTo>
                <a:cubicBezTo>
                  <a:pt x="29" y="91"/>
                  <a:pt x="29" y="91"/>
                  <a:pt x="29" y="91"/>
                </a:cubicBezTo>
                <a:cubicBezTo>
                  <a:pt x="30" y="90"/>
                  <a:pt x="29" y="91"/>
                  <a:pt x="29" y="91"/>
                </a:cubicBezTo>
                <a:cubicBezTo>
                  <a:pt x="29" y="91"/>
                  <a:pt x="29" y="91"/>
                  <a:pt x="29" y="91"/>
                </a:cubicBezTo>
                <a:cubicBezTo>
                  <a:pt x="29" y="91"/>
                  <a:pt x="28" y="92"/>
                  <a:pt x="29" y="91"/>
                </a:cubicBezTo>
                <a:cubicBezTo>
                  <a:pt x="29" y="92"/>
                  <a:pt x="29" y="91"/>
                  <a:pt x="29" y="92"/>
                </a:cubicBezTo>
                <a:cubicBezTo>
                  <a:pt x="29" y="92"/>
                  <a:pt x="29" y="92"/>
                  <a:pt x="29" y="92"/>
                </a:cubicBezTo>
                <a:cubicBezTo>
                  <a:pt x="29" y="92"/>
                  <a:pt x="29" y="92"/>
                  <a:pt x="29" y="92"/>
                </a:cubicBezTo>
                <a:cubicBezTo>
                  <a:pt x="30" y="92"/>
                  <a:pt x="29" y="92"/>
                  <a:pt x="30" y="92"/>
                </a:cubicBezTo>
                <a:cubicBezTo>
                  <a:pt x="29" y="92"/>
                  <a:pt x="29" y="92"/>
                  <a:pt x="29" y="92"/>
                </a:cubicBezTo>
                <a:cubicBezTo>
                  <a:pt x="30" y="92"/>
                  <a:pt x="30" y="92"/>
                  <a:pt x="30" y="92"/>
                </a:cubicBezTo>
                <a:cubicBezTo>
                  <a:pt x="29" y="92"/>
                  <a:pt x="29" y="92"/>
                  <a:pt x="29" y="92"/>
                </a:cubicBezTo>
                <a:cubicBezTo>
                  <a:pt x="29" y="92"/>
                  <a:pt x="29" y="92"/>
                  <a:pt x="29" y="92"/>
                </a:cubicBezTo>
                <a:cubicBezTo>
                  <a:pt x="29" y="92"/>
                  <a:pt x="29" y="92"/>
                  <a:pt x="29" y="93"/>
                </a:cubicBezTo>
                <a:cubicBezTo>
                  <a:pt x="30" y="92"/>
                  <a:pt x="30" y="92"/>
                  <a:pt x="30" y="92"/>
                </a:cubicBezTo>
                <a:cubicBezTo>
                  <a:pt x="30" y="92"/>
                  <a:pt x="30" y="92"/>
                  <a:pt x="30" y="92"/>
                </a:cubicBezTo>
                <a:cubicBezTo>
                  <a:pt x="30" y="92"/>
                  <a:pt x="30" y="92"/>
                  <a:pt x="30" y="92"/>
                </a:cubicBezTo>
                <a:cubicBezTo>
                  <a:pt x="30" y="92"/>
                  <a:pt x="31" y="92"/>
                  <a:pt x="31" y="92"/>
                </a:cubicBezTo>
                <a:cubicBezTo>
                  <a:pt x="31" y="92"/>
                  <a:pt x="31" y="92"/>
                  <a:pt x="31" y="92"/>
                </a:cubicBezTo>
                <a:cubicBezTo>
                  <a:pt x="30" y="92"/>
                  <a:pt x="30" y="92"/>
                  <a:pt x="30" y="92"/>
                </a:cubicBezTo>
                <a:cubicBezTo>
                  <a:pt x="30" y="92"/>
                  <a:pt x="30" y="92"/>
                  <a:pt x="30" y="92"/>
                </a:cubicBezTo>
                <a:cubicBezTo>
                  <a:pt x="30" y="92"/>
                  <a:pt x="30" y="92"/>
                  <a:pt x="31" y="92"/>
                </a:cubicBezTo>
                <a:cubicBezTo>
                  <a:pt x="31" y="92"/>
                  <a:pt x="30" y="92"/>
                  <a:pt x="30" y="92"/>
                </a:cubicBezTo>
                <a:cubicBezTo>
                  <a:pt x="30" y="92"/>
                  <a:pt x="30" y="92"/>
                  <a:pt x="30" y="92"/>
                </a:cubicBezTo>
                <a:cubicBezTo>
                  <a:pt x="30" y="92"/>
                  <a:pt x="30" y="92"/>
                  <a:pt x="30" y="92"/>
                </a:cubicBezTo>
                <a:cubicBezTo>
                  <a:pt x="30" y="92"/>
                  <a:pt x="30" y="92"/>
                  <a:pt x="30" y="92"/>
                </a:cubicBezTo>
                <a:cubicBezTo>
                  <a:pt x="30" y="93"/>
                  <a:pt x="31" y="91"/>
                  <a:pt x="31" y="92"/>
                </a:cubicBezTo>
                <a:cubicBezTo>
                  <a:pt x="31" y="92"/>
                  <a:pt x="31" y="92"/>
                  <a:pt x="31" y="92"/>
                </a:cubicBezTo>
                <a:cubicBezTo>
                  <a:pt x="31" y="92"/>
                  <a:pt x="30" y="93"/>
                  <a:pt x="31" y="93"/>
                </a:cubicBezTo>
                <a:cubicBezTo>
                  <a:pt x="31" y="92"/>
                  <a:pt x="31" y="92"/>
                  <a:pt x="31" y="92"/>
                </a:cubicBezTo>
                <a:cubicBezTo>
                  <a:pt x="31" y="92"/>
                  <a:pt x="31" y="92"/>
                  <a:pt x="31" y="92"/>
                </a:cubicBezTo>
                <a:cubicBezTo>
                  <a:pt x="32" y="92"/>
                  <a:pt x="32" y="92"/>
                  <a:pt x="32" y="92"/>
                </a:cubicBezTo>
                <a:cubicBezTo>
                  <a:pt x="32" y="92"/>
                  <a:pt x="32" y="91"/>
                  <a:pt x="32" y="92"/>
                </a:cubicBezTo>
                <a:cubicBezTo>
                  <a:pt x="32" y="92"/>
                  <a:pt x="32" y="92"/>
                  <a:pt x="32" y="92"/>
                </a:cubicBezTo>
                <a:cubicBezTo>
                  <a:pt x="32" y="93"/>
                  <a:pt x="32" y="93"/>
                  <a:pt x="32" y="93"/>
                </a:cubicBezTo>
                <a:cubicBezTo>
                  <a:pt x="32" y="93"/>
                  <a:pt x="32" y="93"/>
                  <a:pt x="32" y="93"/>
                </a:cubicBezTo>
                <a:cubicBezTo>
                  <a:pt x="31" y="93"/>
                  <a:pt x="32" y="93"/>
                  <a:pt x="32" y="93"/>
                </a:cubicBezTo>
                <a:cubicBezTo>
                  <a:pt x="32" y="93"/>
                  <a:pt x="32" y="93"/>
                  <a:pt x="32" y="93"/>
                </a:cubicBezTo>
                <a:cubicBezTo>
                  <a:pt x="32" y="93"/>
                  <a:pt x="32" y="93"/>
                  <a:pt x="32" y="93"/>
                </a:cubicBezTo>
                <a:cubicBezTo>
                  <a:pt x="32" y="93"/>
                  <a:pt x="32" y="93"/>
                  <a:pt x="32" y="93"/>
                </a:cubicBezTo>
                <a:cubicBezTo>
                  <a:pt x="32" y="92"/>
                  <a:pt x="32" y="93"/>
                  <a:pt x="32" y="93"/>
                </a:cubicBezTo>
                <a:cubicBezTo>
                  <a:pt x="32" y="93"/>
                  <a:pt x="32" y="93"/>
                  <a:pt x="32" y="93"/>
                </a:cubicBezTo>
                <a:cubicBezTo>
                  <a:pt x="32" y="93"/>
                  <a:pt x="32" y="93"/>
                  <a:pt x="32" y="94"/>
                </a:cubicBezTo>
                <a:cubicBezTo>
                  <a:pt x="32" y="93"/>
                  <a:pt x="32" y="93"/>
                  <a:pt x="32" y="93"/>
                </a:cubicBezTo>
                <a:cubicBezTo>
                  <a:pt x="32" y="94"/>
                  <a:pt x="32" y="94"/>
                  <a:pt x="32" y="94"/>
                </a:cubicBezTo>
                <a:cubicBezTo>
                  <a:pt x="32" y="94"/>
                  <a:pt x="32" y="94"/>
                  <a:pt x="32" y="93"/>
                </a:cubicBezTo>
                <a:cubicBezTo>
                  <a:pt x="32" y="93"/>
                  <a:pt x="32" y="93"/>
                  <a:pt x="33" y="93"/>
                </a:cubicBezTo>
                <a:cubicBezTo>
                  <a:pt x="32" y="93"/>
                  <a:pt x="32" y="93"/>
                  <a:pt x="33" y="93"/>
                </a:cubicBezTo>
                <a:cubicBezTo>
                  <a:pt x="33" y="93"/>
                  <a:pt x="33" y="93"/>
                  <a:pt x="33" y="93"/>
                </a:cubicBezTo>
                <a:cubicBezTo>
                  <a:pt x="33" y="93"/>
                  <a:pt x="33" y="93"/>
                  <a:pt x="33" y="93"/>
                </a:cubicBezTo>
                <a:cubicBezTo>
                  <a:pt x="33" y="93"/>
                  <a:pt x="33" y="93"/>
                  <a:pt x="33" y="93"/>
                </a:cubicBezTo>
                <a:cubicBezTo>
                  <a:pt x="33" y="93"/>
                  <a:pt x="33" y="93"/>
                  <a:pt x="33" y="93"/>
                </a:cubicBezTo>
                <a:cubicBezTo>
                  <a:pt x="33" y="93"/>
                  <a:pt x="33" y="93"/>
                  <a:pt x="32" y="94"/>
                </a:cubicBezTo>
                <a:cubicBezTo>
                  <a:pt x="33" y="93"/>
                  <a:pt x="33" y="94"/>
                  <a:pt x="33" y="93"/>
                </a:cubicBezTo>
                <a:cubicBezTo>
                  <a:pt x="33" y="94"/>
                  <a:pt x="33" y="93"/>
                  <a:pt x="33" y="93"/>
                </a:cubicBezTo>
                <a:cubicBezTo>
                  <a:pt x="33" y="93"/>
                  <a:pt x="32" y="94"/>
                  <a:pt x="32" y="94"/>
                </a:cubicBezTo>
                <a:cubicBezTo>
                  <a:pt x="32" y="94"/>
                  <a:pt x="32" y="94"/>
                  <a:pt x="32" y="94"/>
                </a:cubicBezTo>
                <a:cubicBezTo>
                  <a:pt x="32" y="95"/>
                  <a:pt x="32" y="94"/>
                  <a:pt x="32" y="94"/>
                </a:cubicBezTo>
                <a:cubicBezTo>
                  <a:pt x="32" y="94"/>
                  <a:pt x="32" y="94"/>
                  <a:pt x="32" y="95"/>
                </a:cubicBezTo>
                <a:cubicBezTo>
                  <a:pt x="32" y="94"/>
                  <a:pt x="32" y="94"/>
                  <a:pt x="32" y="94"/>
                </a:cubicBezTo>
                <a:cubicBezTo>
                  <a:pt x="32" y="94"/>
                  <a:pt x="32" y="94"/>
                  <a:pt x="32" y="94"/>
                </a:cubicBezTo>
                <a:cubicBezTo>
                  <a:pt x="32" y="95"/>
                  <a:pt x="32" y="95"/>
                  <a:pt x="31" y="95"/>
                </a:cubicBezTo>
                <a:cubicBezTo>
                  <a:pt x="31" y="95"/>
                  <a:pt x="31" y="95"/>
                  <a:pt x="31" y="95"/>
                </a:cubicBezTo>
                <a:cubicBezTo>
                  <a:pt x="31" y="95"/>
                  <a:pt x="31" y="95"/>
                  <a:pt x="31" y="96"/>
                </a:cubicBezTo>
                <a:cubicBezTo>
                  <a:pt x="31" y="95"/>
                  <a:pt x="31" y="95"/>
                  <a:pt x="31" y="95"/>
                </a:cubicBezTo>
                <a:cubicBezTo>
                  <a:pt x="31" y="95"/>
                  <a:pt x="31" y="95"/>
                  <a:pt x="31" y="95"/>
                </a:cubicBezTo>
                <a:cubicBezTo>
                  <a:pt x="31" y="95"/>
                  <a:pt x="31" y="95"/>
                  <a:pt x="31" y="95"/>
                </a:cubicBezTo>
                <a:cubicBezTo>
                  <a:pt x="31" y="95"/>
                  <a:pt x="31" y="95"/>
                  <a:pt x="31" y="95"/>
                </a:cubicBezTo>
                <a:cubicBezTo>
                  <a:pt x="31" y="95"/>
                  <a:pt x="32" y="94"/>
                  <a:pt x="32" y="94"/>
                </a:cubicBezTo>
                <a:cubicBezTo>
                  <a:pt x="32" y="93"/>
                  <a:pt x="31" y="94"/>
                  <a:pt x="31" y="94"/>
                </a:cubicBezTo>
                <a:cubicBezTo>
                  <a:pt x="31" y="94"/>
                  <a:pt x="32" y="94"/>
                  <a:pt x="31" y="94"/>
                </a:cubicBezTo>
                <a:cubicBezTo>
                  <a:pt x="31" y="94"/>
                  <a:pt x="30" y="95"/>
                  <a:pt x="30" y="95"/>
                </a:cubicBezTo>
                <a:cubicBezTo>
                  <a:pt x="30" y="95"/>
                  <a:pt x="31" y="95"/>
                  <a:pt x="30" y="95"/>
                </a:cubicBezTo>
                <a:cubicBezTo>
                  <a:pt x="30" y="96"/>
                  <a:pt x="30" y="96"/>
                  <a:pt x="30" y="96"/>
                </a:cubicBezTo>
                <a:cubicBezTo>
                  <a:pt x="30" y="95"/>
                  <a:pt x="30" y="96"/>
                  <a:pt x="30" y="95"/>
                </a:cubicBezTo>
                <a:cubicBezTo>
                  <a:pt x="30" y="95"/>
                  <a:pt x="30" y="96"/>
                  <a:pt x="30" y="96"/>
                </a:cubicBezTo>
                <a:cubicBezTo>
                  <a:pt x="30" y="95"/>
                  <a:pt x="30" y="95"/>
                  <a:pt x="30" y="95"/>
                </a:cubicBezTo>
                <a:cubicBezTo>
                  <a:pt x="30" y="95"/>
                  <a:pt x="30" y="95"/>
                  <a:pt x="30" y="95"/>
                </a:cubicBezTo>
                <a:cubicBezTo>
                  <a:pt x="30" y="95"/>
                  <a:pt x="30" y="94"/>
                  <a:pt x="30" y="94"/>
                </a:cubicBezTo>
                <a:cubicBezTo>
                  <a:pt x="30" y="94"/>
                  <a:pt x="30" y="95"/>
                  <a:pt x="29" y="95"/>
                </a:cubicBezTo>
                <a:cubicBezTo>
                  <a:pt x="29" y="95"/>
                  <a:pt x="29" y="95"/>
                  <a:pt x="29" y="95"/>
                </a:cubicBezTo>
                <a:cubicBezTo>
                  <a:pt x="29" y="96"/>
                  <a:pt x="29" y="95"/>
                  <a:pt x="29" y="96"/>
                </a:cubicBezTo>
                <a:cubicBezTo>
                  <a:pt x="29" y="96"/>
                  <a:pt x="29" y="95"/>
                  <a:pt x="29" y="95"/>
                </a:cubicBezTo>
                <a:cubicBezTo>
                  <a:pt x="29" y="95"/>
                  <a:pt x="29" y="96"/>
                  <a:pt x="29" y="96"/>
                </a:cubicBezTo>
                <a:cubicBezTo>
                  <a:pt x="29" y="95"/>
                  <a:pt x="30" y="95"/>
                  <a:pt x="30" y="94"/>
                </a:cubicBezTo>
                <a:cubicBezTo>
                  <a:pt x="30" y="94"/>
                  <a:pt x="30" y="93"/>
                  <a:pt x="30" y="93"/>
                </a:cubicBezTo>
                <a:cubicBezTo>
                  <a:pt x="30" y="94"/>
                  <a:pt x="29" y="95"/>
                  <a:pt x="28" y="96"/>
                </a:cubicBezTo>
                <a:cubicBezTo>
                  <a:pt x="28" y="96"/>
                  <a:pt x="28" y="96"/>
                  <a:pt x="28" y="96"/>
                </a:cubicBezTo>
                <a:cubicBezTo>
                  <a:pt x="29" y="95"/>
                  <a:pt x="28" y="96"/>
                  <a:pt x="28" y="96"/>
                </a:cubicBezTo>
                <a:cubicBezTo>
                  <a:pt x="28" y="96"/>
                  <a:pt x="28" y="96"/>
                  <a:pt x="28" y="96"/>
                </a:cubicBezTo>
                <a:cubicBezTo>
                  <a:pt x="28" y="95"/>
                  <a:pt x="28" y="95"/>
                  <a:pt x="28" y="96"/>
                </a:cubicBezTo>
                <a:cubicBezTo>
                  <a:pt x="28" y="95"/>
                  <a:pt x="29" y="95"/>
                  <a:pt x="29" y="95"/>
                </a:cubicBezTo>
                <a:cubicBezTo>
                  <a:pt x="29" y="94"/>
                  <a:pt x="28" y="95"/>
                  <a:pt x="28" y="96"/>
                </a:cubicBezTo>
                <a:cubicBezTo>
                  <a:pt x="28" y="95"/>
                  <a:pt x="28" y="95"/>
                  <a:pt x="28" y="95"/>
                </a:cubicBezTo>
                <a:cubicBezTo>
                  <a:pt x="28" y="96"/>
                  <a:pt x="28" y="96"/>
                  <a:pt x="27" y="96"/>
                </a:cubicBezTo>
                <a:cubicBezTo>
                  <a:pt x="27" y="96"/>
                  <a:pt x="27" y="96"/>
                  <a:pt x="27" y="96"/>
                </a:cubicBezTo>
                <a:cubicBezTo>
                  <a:pt x="27" y="96"/>
                  <a:pt x="28" y="96"/>
                  <a:pt x="28" y="96"/>
                </a:cubicBezTo>
                <a:cubicBezTo>
                  <a:pt x="28" y="96"/>
                  <a:pt x="28" y="96"/>
                  <a:pt x="28" y="95"/>
                </a:cubicBezTo>
                <a:cubicBezTo>
                  <a:pt x="28" y="95"/>
                  <a:pt x="30" y="93"/>
                  <a:pt x="30" y="93"/>
                </a:cubicBezTo>
                <a:cubicBezTo>
                  <a:pt x="30" y="93"/>
                  <a:pt x="30" y="93"/>
                  <a:pt x="30" y="93"/>
                </a:cubicBezTo>
                <a:cubicBezTo>
                  <a:pt x="30" y="93"/>
                  <a:pt x="30" y="93"/>
                  <a:pt x="30" y="93"/>
                </a:cubicBezTo>
                <a:cubicBezTo>
                  <a:pt x="30" y="93"/>
                  <a:pt x="28" y="95"/>
                  <a:pt x="28" y="95"/>
                </a:cubicBezTo>
                <a:cubicBezTo>
                  <a:pt x="28" y="95"/>
                  <a:pt x="29" y="94"/>
                  <a:pt x="29" y="94"/>
                </a:cubicBezTo>
                <a:cubicBezTo>
                  <a:pt x="29" y="94"/>
                  <a:pt x="28" y="95"/>
                  <a:pt x="28" y="95"/>
                </a:cubicBezTo>
                <a:cubicBezTo>
                  <a:pt x="28" y="95"/>
                  <a:pt x="28" y="95"/>
                  <a:pt x="28" y="95"/>
                </a:cubicBezTo>
                <a:cubicBezTo>
                  <a:pt x="27" y="95"/>
                  <a:pt x="27" y="95"/>
                  <a:pt x="27" y="95"/>
                </a:cubicBezTo>
                <a:cubicBezTo>
                  <a:pt x="28" y="95"/>
                  <a:pt x="28" y="94"/>
                  <a:pt x="28" y="94"/>
                </a:cubicBezTo>
                <a:cubicBezTo>
                  <a:pt x="27" y="95"/>
                  <a:pt x="27" y="95"/>
                  <a:pt x="27" y="95"/>
                </a:cubicBezTo>
                <a:cubicBezTo>
                  <a:pt x="27" y="95"/>
                  <a:pt x="28" y="94"/>
                  <a:pt x="28" y="94"/>
                </a:cubicBezTo>
                <a:cubicBezTo>
                  <a:pt x="28" y="94"/>
                  <a:pt x="27" y="95"/>
                  <a:pt x="27" y="95"/>
                </a:cubicBezTo>
                <a:cubicBezTo>
                  <a:pt x="28" y="94"/>
                  <a:pt x="27" y="95"/>
                  <a:pt x="28" y="94"/>
                </a:cubicBezTo>
                <a:cubicBezTo>
                  <a:pt x="28" y="94"/>
                  <a:pt x="27" y="95"/>
                  <a:pt x="27" y="95"/>
                </a:cubicBezTo>
                <a:cubicBezTo>
                  <a:pt x="27" y="95"/>
                  <a:pt x="27" y="95"/>
                  <a:pt x="27" y="95"/>
                </a:cubicBezTo>
                <a:cubicBezTo>
                  <a:pt x="27" y="94"/>
                  <a:pt x="29" y="93"/>
                  <a:pt x="29" y="93"/>
                </a:cubicBezTo>
                <a:cubicBezTo>
                  <a:pt x="27" y="94"/>
                  <a:pt x="27" y="94"/>
                  <a:pt x="27" y="94"/>
                </a:cubicBezTo>
                <a:cubicBezTo>
                  <a:pt x="27" y="94"/>
                  <a:pt x="28" y="94"/>
                  <a:pt x="28" y="94"/>
                </a:cubicBezTo>
                <a:cubicBezTo>
                  <a:pt x="27" y="94"/>
                  <a:pt x="27" y="94"/>
                  <a:pt x="27" y="94"/>
                </a:cubicBezTo>
                <a:cubicBezTo>
                  <a:pt x="27" y="94"/>
                  <a:pt x="27" y="94"/>
                  <a:pt x="27" y="94"/>
                </a:cubicBezTo>
                <a:cubicBezTo>
                  <a:pt x="27" y="94"/>
                  <a:pt x="27" y="93"/>
                  <a:pt x="27" y="94"/>
                </a:cubicBezTo>
                <a:cubicBezTo>
                  <a:pt x="27" y="94"/>
                  <a:pt x="27" y="94"/>
                  <a:pt x="27" y="94"/>
                </a:cubicBezTo>
                <a:cubicBezTo>
                  <a:pt x="27" y="93"/>
                  <a:pt x="26" y="94"/>
                  <a:pt x="27" y="94"/>
                </a:cubicBezTo>
                <a:cubicBezTo>
                  <a:pt x="27" y="94"/>
                  <a:pt x="27" y="94"/>
                  <a:pt x="27" y="93"/>
                </a:cubicBezTo>
                <a:cubicBezTo>
                  <a:pt x="27" y="94"/>
                  <a:pt x="27" y="93"/>
                  <a:pt x="26" y="94"/>
                </a:cubicBezTo>
                <a:cubicBezTo>
                  <a:pt x="26" y="94"/>
                  <a:pt x="26" y="94"/>
                  <a:pt x="27" y="94"/>
                </a:cubicBezTo>
                <a:cubicBezTo>
                  <a:pt x="26" y="94"/>
                  <a:pt x="26" y="94"/>
                  <a:pt x="26" y="94"/>
                </a:cubicBezTo>
                <a:cubicBezTo>
                  <a:pt x="26" y="94"/>
                  <a:pt x="26" y="94"/>
                  <a:pt x="26" y="93"/>
                </a:cubicBezTo>
                <a:cubicBezTo>
                  <a:pt x="26" y="94"/>
                  <a:pt x="27" y="93"/>
                  <a:pt x="27" y="94"/>
                </a:cubicBezTo>
                <a:cubicBezTo>
                  <a:pt x="27" y="93"/>
                  <a:pt x="27" y="93"/>
                  <a:pt x="28" y="93"/>
                </a:cubicBezTo>
                <a:cubicBezTo>
                  <a:pt x="27" y="93"/>
                  <a:pt x="26" y="93"/>
                  <a:pt x="26" y="94"/>
                </a:cubicBezTo>
                <a:cubicBezTo>
                  <a:pt x="26" y="93"/>
                  <a:pt x="26" y="93"/>
                  <a:pt x="26" y="93"/>
                </a:cubicBezTo>
                <a:cubicBezTo>
                  <a:pt x="26" y="93"/>
                  <a:pt x="26" y="93"/>
                  <a:pt x="26" y="93"/>
                </a:cubicBezTo>
                <a:cubicBezTo>
                  <a:pt x="26" y="93"/>
                  <a:pt x="26" y="93"/>
                  <a:pt x="26" y="93"/>
                </a:cubicBezTo>
                <a:cubicBezTo>
                  <a:pt x="26" y="93"/>
                  <a:pt x="26" y="93"/>
                  <a:pt x="26" y="93"/>
                </a:cubicBezTo>
                <a:cubicBezTo>
                  <a:pt x="26" y="93"/>
                  <a:pt x="26" y="93"/>
                  <a:pt x="26" y="93"/>
                </a:cubicBezTo>
                <a:cubicBezTo>
                  <a:pt x="26" y="93"/>
                  <a:pt x="26" y="93"/>
                  <a:pt x="26" y="93"/>
                </a:cubicBezTo>
                <a:cubicBezTo>
                  <a:pt x="26" y="93"/>
                  <a:pt x="27" y="92"/>
                  <a:pt x="27" y="92"/>
                </a:cubicBezTo>
                <a:cubicBezTo>
                  <a:pt x="27" y="93"/>
                  <a:pt x="27" y="93"/>
                  <a:pt x="27" y="93"/>
                </a:cubicBezTo>
                <a:cubicBezTo>
                  <a:pt x="27" y="92"/>
                  <a:pt x="27" y="92"/>
                  <a:pt x="28" y="92"/>
                </a:cubicBezTo>
                <a:cubicBezTo>
                  <a:pt x="27" y="92"/>
                  <a:pt x="27" y="92"/>
                  <a:pt x="27" y="92"/>
                </a:cubicBezTo>
                <a:cubicBezTo>
                  <a:pt x="28" y="92"/>
                  <a:pt x="28" y="92"/>
                  <a:pt x="28" y="92"/>
                </a:cubicBezTo>
                <a:cubicBezTo>
                  <a:pt x="28" y="92"/>
                  <a:pt x="28" y="92"/>
                  <a:pt x="28" y="92"/>
                </a:cubicBezTo>
                <a:cubicBezTo>
                  <a:pt x="28" y="92"/>
                  <a:pt x="27" y="92"/>
                  <a:pt x="27" y="92"/>
                </a:cubicBezTo>
                <a:cubicBezTo>
                  <a:pt x="27" y="92"/>
                  <a:pt x="26" y="93"/>
                  <a:pt x="26" y="93"/>
                </a:cubicBezTo>
                <a:cubicBezTo>
                  <a:pt x="26" y="93"/>
                  <a:pt x="26" y="93"/>
                  <a:pt x="26" y="93"/>
                </a:cubicBezTo>
                <a:cubicBezTo>
                  <a:pt x="26" y="93"/>
                  <a:pt x="26" y="93"/>
                  <a:pt x="25" y="93"/>
                </a:cubicBezTo>
                <a:cubicBezTo>
                  <a:pt x="25" y="93"/>
                  <a:pt x="26" y="93"/>
                  <a:pt x="26" y="93"/>
                </a:cubicBezTo>
                <a:cubicBezTo>
                  <a:pt x="25" y="93"/>
                  <a:pt x="26" y="92"/>
                  <a:pt x="26" y="92"/>
                </a:cubicBezTo>
                <a:cubicBezTo>
                  <a:pt x="26" y="93"/>
                  <a:pt x="25" y="93"/>
                  <a:pt x="25" y="93"/>
                </a:cubicBezTo>
                <a:cubicBezTo>
                  <a:pt x="25" y="93"/>
                  <a:pt x="25" y="93"/>
                  <a:pt x="25" y="93"/>
                </a:cubicBezTo>
                <a:cubicBezTo>
                  <a:pt x="25" y="93"/>
                  <a:pt x="25" y="93"/>
                  <a:pt x="25" y="93"/>
                </a:cubicBezTo>
                <a:cubicBezTo>
                  <a:pt x="25" y="93"/>
                  <a:pt x="25" y="93"/>
                  <a:pt x="25" y="93"/>
                </a:cubicBezTo>
                <a:cubicBezTo>
                  <a:pt x="25" y="93"/>
                  <a:pt x="25" y="93"/>
                  <a:pt x="25" y="93"/>
                </a:cubicBezTo>
                <a:cubicBezTo>
                  <a:pt x="25" y="93"/>
                  <a:pt x="24" y="93"/>
                  <a:pt x="24" y="93"/>
                </a:cubicBezTo>
                <a:cubicBezTo>
                  <a:pt x="24" y="93"/>
                  <a:pt x="25" y="93"/>
                  <a:pt x="25" y="92"/>
                </a:cubicBezTo>
                <a:cubicBezTo>
                  <a:pt x="24" y="93"/>
                  <a:pt x="24" y="93"/>
                  <a:pt x="24" y="93"/>
                </a:cubicBezTo>
                <a:cubicBezTo>
                  <a:pt x="25" y="93"/>
                  <a:pt x="25" y="93"/>
                  <a:pt x="25" y="93"/>
                </a:cubicBezTo>
                <a:cubicBezTo>
                  <a:pt x="24" y="92"/>
                  <a:pt x="24" y="93"/>
                  <a:pt x="25" y="92"/>
                </a:cubicBezTo>
                <a:cubicBezTo>
                  <a:pt x="24" y="92"/>
                  <a:pt x="25" y="92"/>
                  <a:pt x="25" y="92"/>
                </a:cubicBezTo>
                <a:cubicBezTo>
                  <a:pt x="24" y="92"/>
                  <a:pt x="24" y="93"/>
                  <a:pt x="23" y="93"/>
                </a:cubicBezTo>
                <a:cubicBezTo>
                  <a:pt x="24" y="93"/>
                  <a:pt x="23" y="93"/>
                  <a:pt x="24" y="92"/>
                </a:cubicBezTo>
                <a:cubicBezTo>
                  <a:pt x="24" y="92"/>
                  <a:pt x="24" y="92"/>
                  <a:pt x="24" y="92"/>
                </a:cubicBezTo>
                <a:cubicBezTo>
                  <a:pt x="25" y="92"/>
                  <a:pt x="23" y="93"/>
                  <a:pt x="24" y="92"/>
                </a:cubicBezTo>
                <a:cubicBezTo>
                  <a:pt x="24" y="92"/>
                  <a:pt x="25" y="92"/>
                  <a:pt x="25" y="92"/>
                </a:cubicBezTo>
                <a:cubicBezTo>
                  <a:pt x="25" y="92"/>
                  <a:pt x="25" y="92"/>
                  <a:pt x="25" y="92"/>
                </a:cubicBezTo>
                <a:cubicBezTo>
                  <a:pt x="25" y="92"/>
                  <a:pt x="25" y="92"/>
                  <a:pt x="25" y="92"/>
                </a:cubicBezTo>
                <a:cubicBezTo>
                  <a:pt x="25" y="92"/>
                  <a:pt x="25" y="92"/>
                  <a:pt x="24" y="92"/>
                </a:cubicBezTo>
                <a:cubicBezTo>
                  <a:pt x="24" y="92"/>
                  <a:pt x="24" y="92"/>
                  <a:pt x="24" y="92"/>
                </a:cubicBezTo>
                <a:cubicBezTo>
                  <a:pt x="24" y="92"/>
                  <a:pt x="24" y="92"/>
                  <a:pt x="24" y="92"/>
                </a:cubicBezTo>
                <a:cubicBezTo>
                  <a:pt x="24" y="92"/>
                  <a:pt x="24" y="92"/>
                  <a:pt x="24" y="92"/>
                </a:cubicBezTo>
                <a:cubicBezTo>
                  <a:pt x="24" y="92"/>
                  <a:pt x="24" y="92"/>
                  <a:pt x="24" y="92"/>
                </a:cubicBezTo>
                <a:cubicBezTo>
                  <a:pt x="24" y="92"/>
                  <a:pt x="24" y="92"/>
                  <a:pt x="24" y="91"/>
                </a:cubicBezTo>
                <a:cubicBezTo>
                  <a:pt x="24" y="91"/>
                  <a:pt x="23" y="92"/>
                  <a:pt x="24" y="92"/>
                </a:cubicBezTo>
                <a:cubicBezTo>
                  <a:pt x="24" y="92"/>
                  <a:pt x="24" y="92"/>
                  <a:pt x="24" y="92"/>
                </a:cubicBezTo>
                <a:cubicBezTo>
                  <a:pt x="24" y="92"/>
                  <a:pt x="24" y="92"/>
                  <a:pt x="24" y="92"/>
                </a:cubicBezTo>
                <a:cubicBezTo>
                  <a:pt x="23" y="92"/>
                  <a:pt x="24" y="91"/>
                  <a:pt x="22" y="92"/>
                </a:cubicBezTo>
                <a:cubicBezTo>
                  <a:pt x="23" y="92"/>
                  <a:pt x="23" y="92"/>
                  <a:pt x="23" y="92"/>
                </a:cubicBezTo>
                <a:cubicBezTo>
                  <a:pt x="24" y="91"/>
                  <a:pt x="24" y="91"/>
                  <a:pt x="24" y="91"/>
                </a:cubicBezTo>
                <a:cubicBezTo>
                  <a:pt x="24" y="91"/>
                  <a:pt x="24" y="91"/>
                  <a:pt x="24" y="91"/>
                </a:cubicBezTo>
                <a:close/>
                <a:moveTo>
                  <a:pt x="24" y="92"/>
                </a:moveTo>
                <a:cubicBezTo>
                  <a:pt x="24" y="92"/>
                  <a:pt x="24" y="92"/>
                  <a:pt x="25" y="92"/>
                </a:cubicBezTo>
                <a:cubicBezTo>
                  <a:pt x="25" y="92"/>
                  <a:pt x="25" y="92"/>
                  <a:pt x="24" y="92"/>
                </a:cubicBezTo>
                <a:close/>
                <a:moveTo>
                  <a:pt x="27" y="93"/>
                </a:moveTo>
                <a:cubicBezTo>
                  <a:pt x="27" y="93"/>
                  <a:pt x="27" y="93"/>
                  <a:pt x="27" y="93"/>
                </a:cubicBezTo>
                <a:cubicBezTo>
                  <a:pt x="27" y="93"/>
                  <a:pt x="27" y="93"/>
                  <a:pt x="27" y="93"/>
                </a:cubicBezTo>
                <a:close/>
                <a:moveTo>
                  <a:pt x="32" y="93"/>
                </a:moveTo>
                <a:cubicBezTo>
                  <a:pt x="32" y="93"/>
                  <a:pt x="32" y="93"/>
                  <a:pt x="32" y="93"/>
                </a:cubicBezTo>
                <a:cubicBezTo>
                  <a:pt x="32" y="93"/>
                  <a:pt x="32" y="93"/>
                  <a:pt x="32" y="93"/>
                </a:cubicBezTo>
                <a:close/>
                <a:moveTo>
                  <a:pt x="32" y="93"/>
                </a:moveTo>
                <a:cubicBezTo>
                  <a:pt x="32" y="93"/>
                  <a:pt x="32" y="93"/>
                  <a:pt x="32" y="93"/>
                </a:cubicBezTo>
                <a:cubicBezTo>
                  <a:pt x="32" y="93"/>
                  <a:pt x="32" y="93"/>
                  <a:pt x="32" y="93"/>
                </a:cubicBezTo>
                <a:cubicBezTo>
                  <a:pt x="32" y="93"/>
                  <a:pt x="32" y="93"/>
                  <a:pt x="32" y="93"/>
                </a:cubicBezTo>
                <a:close/>
                <a:moveTo>
                  <a:pt x="26" y="86"/>
                </a:moveTo>
                <a:cubicBezTo>
                  <a:pt x="26" y="86"/>
                  <a:pt x="26" y="86"/>
                  <a:pt x="26" y="86"/>
                </a:cubicBezTo>
                <a:cubicBezTo>
                  <a:pt x="26" y="86"/>
                  <a:pt x="25" y="86"/>
                  <a:pt x="26" y="86"/>
                </a:cubicBezTo>
                <a:close/>
                <a:moveTo>
                  <a:pt x="26" y="93"/>
                </a:moveTo>
                <a:cubicBezTo>
                  <a:pt x="26" y="93"/>
                  <a:pt x="26" y="93"/>
                  <a:pt x="26" y="93"/>
                </a:cubicBezTo>
                <a:cubicBezTo>
                  <a:pt x="26" y="93"/>
                  <a:pt x="26" y="93"/>
                  <a:pt x="26" y="93"/>
                </a:cubicBezTo>
                <a:close/>
                <a:moveTo>
                  <a:pt x="23" y="91"/>
                </a:moveTo>
                <a:cubicBezTo>
                  <a:pt x="23" y="91"/>
                  <a:pt x="23" y="91"/>
                  <a:pt x="23" y="91"/>
                </a:cubicBezTo>
                <a:cubicBezTo>
                  <a:pt x="23" y="91"/>
                  <a:pt x="23" y="91"/>
                  <a:pt x="23" y="91"/>
                </a:cubicBezTo>
                <a:close/>
                <a:moveTo>
                  <a:pt x="29" y="96"/>
                </a:moveTo>
                <a:cubicBezTo>
                  <a:pt x="29" y="96"/>
                  <a:pt x="29" y="96"/>
                  <a:pt x="29" y="96"/>
                </a:cubicBezTo>
                <a:cubicBezTo>
                  <a:pt x="29" y="96"/>
                  <a:pt x="29" y="96"/>
                  <a:pt x="29" y="96"/>
                </a:cubicBezTo>
                <a:close/>
                <a:moveTo>
                  <a:pt x="33" y="93"/>
                </a:moveTo>
                <a:cubicBezTo>
                  <a:pt x="33" y="93"/>
                  <a:pt x="33" y="93"/>
                  <a:pt x="33" y="93"/>
                </a:cubicBezTo>
                <a:cubicBezTo>
                  <a:pt x="33" y="93"/>
                  <a:pt x="33" y="93"/>
                  <a:pt x="33" y="93"/>
                </a:cubicBezTo>
                <a:cubicBezTo>
                  <a:pt x="33" y="93"/>
                  <a:pt x="33" y="93"/>
                  <a:pt x="33" y="93"/>
                </a:cubicBezTo>
                <a:close/>
                <a:moveTo>
                  <a:pt x="32" y="96"/>
                </a:moveTo>
                <a:cubicBezTo>
                  <a:pt x="32" y="96"/>
                  <a:pt x="32" y="96"/>
                  <a:pt x="32" y="96"/>
                </a:cubicBezTo>
                <a:cubicBezTo>
                  <a:pt x="32" y="95"/>
                  <a:pt x="32" y="95"/>
                  <a:pt x="32" y="95"/>
                </a:cubicBezTo>
                <a:cubicBezTo>
                  <a:pt x="32" y="95"/>
                  <a:pt x="32" y="96"/>
                  <a:pt x="32" y="96"/>
                </a:cubicBezTo>
                <a:close/>
                <a:moveTo>
                  <a:pt x="32" y="94"/>
                </a:moveTo>
                <a:cubicBezTo>
                  <a:pt x="32" y="95"/>
                  <a:pt x="32" y="94"/>
                  <a:pt x="32" y="94"/>
                </a:cubicBezTo>
                <a:cubicBezTo>
                  <a:pt x="32" y="94"/>
                  <a:pt x="32" y="94"/>
                  <a:pt x="32" y="94"/>
                </a:cubicBezTo>
                <a:cubicBezTo>
                  <a:pt x="32" y="94"/>
                  <a:pt x="32" y="94"/>
                  <a:pt x="32" y="94"/>
                </a:cubicBezTo>
                <a:close/>
                <a:moveTo>
                  <a:pt x="32" y="94"/>
                </a:moveTo>
                <a:cubicBezTo>
                  <a:pt x="32" y="94"/>
                  <a:pt x="32" y="94"/>
                  <a:pt x="32" y="94"/>
                </a:cubicBezTo>
                <a:cubicBezTo>
                  <a:pt x="32" y="94"/>
                  <a:pt x="32" y="94"/>
                  <a:pt x="32" y="94"/>
                </a:cubicBezTo>
                <a:close/>
                <a:moveTo>
                  <a:pt x="32" y="93"/>
                </a:moveTo>
                <a:cubicBezTo>
                  <a:pt x="32" y="93"/>
                  <a:pt x="33" y="93"/>
                  <a:pt x="33" y="93"/>
                </a:cubicBezTo>
                <a:cubicBezTo>
                  <a:pt x="33" y="92"/>
                  <a:pt x="32" y="93"/>
                  <a:pt x="32" y="93"/>
                </a:cubicBezTo>
                <a:close/>
                <a:moveTo>
                  <a:pt x="32" y="95"/>
                </a:moveTo>
                <a:cubicBezTo>
                  <a:pt x="32" y="95"/>
                  <a:pt x="32" y="95"/>
                  <a:pt x="32" y="95"/>
                </a:cubicBezTo>
                <a:cubicBezTo>
                  <a:pt x="32" y="95"/>
                  <a:pt x="32" y="95"/>
                  <a:pt x="32" y="95"/>
                </a:cubicBezTo>
                <a:close/>
                <a:moveTo>
                  <a:pt x="32" y="95"/>
                </a:moveTo>
                <a:cubicBezTo>
                  <a:pt x="32" y="95"/>
                  <a:pt x="32" y="95"/>
                  <a:pt x="32" y="95"/>
                </a:cubicBezTo>
                <a:cubicBezTo>
                  <a:pt x="32" y="95"/>
                  <a:pt x="32" y="95"/>
                  <a:pt x="32" y="95"/>
                </a:cubicBezTo>
                <a:cubicBezTo>
                  <a:pt x="32" y="95"/>
                  <a:pt x="32" y="95"/>
                  <a:pt x="32" y="95"/>
                </a:cubicBezTo>
                <a:close/>
                <a:moveTo>
                  <a:pt x="32" y="95"/>
                </a:moveTo>
                <a:cubicBezTo>
                  <a:pt x="32" y="95"/>
                  <a:pt x="32" y="95"/>
                  <a:pt x="32" y="95"/>
                </a:cubicBezTo>
                <a:cubicBezTo>
                  <a:pt x="32" y="95"/>
                  <a:pt x="32" y="95"/>
                  <a:pt x="32" y="95"/>
                </a:cubicBezTo>
                <a:close/>
                <a:moveTo>
                  <a:pt x="32" y="95"/>
                </a:moveTo>
                <a:cubicBezTo>
                  <a:pt x="32" y="95"/>
                  <a:pt x="32" y="95"/>
                  <a:pt x="32" y="95"/>
                </a:cubicBezTo>
                <a:cubicBezTo>
                  <a:pt x="32" y="95"/>
                  <a:pt x="32" y="95"/>
                  <a:pt x="32" y="95"/>
                </a:cubicBezTo>
                <a:close/>
                <a:moveTo>
                  <a:pt x="31" y="94"/>
                </a:moveTo>
                <a:cubicBezTo>
                  <a:pt x="31" y="95"/>
                  <a:pt x="31" y="95"/>
                  <a:pt x="31" y="95"/>
                </a:cubicBezTo>
                <a:cubicBezTo>
                  <a:pt x="31" y="95"/>
                  <a:pt x="31" y="95"/>
                  <a:pt x="31" y="95"/>
                </a:cubicBezTo>
                <a:cubicBezTo>
                  <a:pt x="31" y="95"/>
                  <a:pt x="31" y="95"/>
                  <a:pt x="31" y="94"/>
                </a:cubicBezTo>
                <a:close/>
                <a:moveTo>
                  <a:pt x="30" y="96"/>
                </a:moveTo>
                <a:cubicBezTo>
                  <a:pt x="31" y="96"/>
                  <a:pt x="31" y="96"/>
                  <a:pt x="31" y="95"/>
                </a:cubicBezTo>
                <a:cubicBezTo>
                  <a:pt x="30" y="96"/>
                  <a:pt x="30" y="96"/>
                  <a:pt x="30" y="96"/>
                </a:cubicBezTo>
                <a:close/>
                <a:moveTo>
                  <a:pt x="30" y="96"/>
                </a:moveTo>
                <a:cubicBezTo>
                  <a:pt x="30" y="96"/>
                  <a:pt x="30" y="96"/>
                  <a:pt x="30" y="96"/>
                </a:cubicBezTo>
                <a:cubicBezTo>
                  <a:pt x="30" y="96"/>
                  <a:pt x="30" y="96"/>
                  <a:pt x="30" y="96"/>
                </a:cubicBezTo>
                <a:close/>
                <a:moveTo>
                  <a:pt x="30" y="94"/>
                </a:moveTo>
                <a:cubicBezTo>
                  <a:pt x="30" y="94"/>
                  <a:pt x="30" y="94"/>
                  <a:pt x="30" y="94"/>
                </a:cubicBezTo>
                <a:cubicBezTo>
                  <a:pt x="30" y="94"/>
                  <a:pt x="30" y="94"/>
                  <a:pt x="30" y="94"/>
                </a:cubicBezTo>
                <a:close/>
                <a:moveTo>
                  <a:pt x="27" y="96"/>
                </a:moveTo>
                <a:cubicBezTo>
                  <a:pt x="27" y="96"/>
                  <a:pt x="28" y="95"/>
                  <a:pt x="27" y="96"/>
                </a:cubicBezTo>
                <a:cubicBezTo>
                  <a:pt x="28" y="95"/>
                  <a:pt x="28" y="95"/>
                  <a:pt x="28" y="95"/>
                </a:cubicBezTo>
                <a:cubicBezTo>
                  <a:pt x="28" y="95"/>
                  <a:pt x="28" y="95"/>
                  <a:pt x="27" y="96"/>
                </a:cubicBezTo>
                <a:close/>
                <a:moveTo>
                  <a:pt x="28" y="95"/>
                </a:moveTo>
                <a:cubicBezTo>
                  <a:pt x="28" y="95"/>
                  <a:pt x="28" y="95"/>
                  <a:pt x="28" y="95"/>
                </a:cubicBezTo>
                <a:cubicBezTo>
                  <a:pt x="28" y="95"/>
                  <a:pt x="28" y="95"/>
                  <a:pt x="28" y="95"/>
                </a:cubicBezTo>
                <a:close/>
                <a:moveTo>
                  <a:pt x="25" y="83"/>
                </a:moveTo>
                <a:cubicBezTo>
                  <a:pt x="25" y="83"/>
                  <a:pt x="25" y="83"/>
                  <a:pt x="25" y="83"/>
                </a:cubicBezTo>
                <a:cubicBezTo>
                  <a:pt x="24" y="83"/>
                  <a:pt x="24" y="83"/>
                  <a:pt x="24" y="83"/>
                </a:cubicBezTo>
                <a:lnTo>
                  <a:pt x="25" y="83"/>
                </a:lnTo>
                <a:close/>
                <a:moveTo>
                  <a:pt x="24" y="83"/>
                </a:moveTo>
                <a:cubicBezTo>
                  <a:pt x="24" y="83"/>
                  <a:pt x="24" y="83"/>
                  <a:pt x="24" y="83"/>
                </a:cubicBezTo>
                <a:cubicBezTo>
                  <a:pt x="24" y="83"/>
                  <a:pt x="24" y="83"/>
                  <a:pt x="24" y="83"/>
                </a:cubicBezTo>
                <a:cubicBezTo>
                  <a:pt x="24" y="83"/>
                  <a:pt x="24" y="83"/>
                  <a:pt x="24" y="83"/>
                </a:cubicBezTo>
                <a:close/>
                <a:moveTo>
                  <a:pt x="24" y="93"/>
                </a:moveTo>
                <a:cubicBezTo>
                  <a:pt x="24" y="93"/>
                  <a:pt x="24" y="93"/>
                  <a:pt x="24" y="93"/>
                </a:cubicBezTo>
                <a:cubicBezTo>
                  <a:pt x="24" y="93"/>
                  <a:pt x="24" y="93"/>
                  <a:pt x="24" y="93"/>
                </a:cubicBezTo>
                <a:close/>
                <a:moveTo>
                  <a:pt x="23" y="92"/>
                </a:moveTo>
                <a:cubicBezTo>
                  <a:pt x="23" y="92"/>
                  <a:pt x="23" y="92"/>
                  <a:pt x="23" y="92"/>
                </a:cubicBezTo>
                <a:cubicBezTo>
                  <a:pt x="24" y="92"/>
                  <a:pt x="24" y="92"/>
                  <a:pt x="24" y="92"/>
                </a:cubicBezTo>
                <a:lnTo>
                  <a:pt x="23" y="92"/>
                </a:lnTo>
                <a:close/>
                <a:moveTo>
                  <a:pt x="22" y="92"/>
                </a:moveTo>
                <a:cubicBezTo>
                  <a:pt x="22" y="92"/>
                  <a:pt x="23" y="92"/>
                  <a:pt x="23" y="92"/>
                </a:cubicBezTo>
                <a:cubicBezTo>
                  <a:pt x="22" y="92"/>
                  <a:pt x="23" y="91"/>
                  <a:pt x="22" y="92"/>
                </a:cubicBezTo>
                <a:close/>
                <a:moveTo>
                  <a:pt x="32" y="102"/>
                </a:moveTo>
                <a:cubicBezTo>
                  <a:pt x="32" y="102"/>
                  <a:pt x="32" y="101"/>
                  <a:pt x="32" y="101"/>
                </a:cubicBezTo>
                <a:cubicBezTo>
                  <a:pt x="32" y="101"/>
                  <a:pt x="32" y="102"/>
                  <a:pt x="32" y="102"/>
                </a:cubicBezTo>
                <a:close/>
                <a:moveTo>
                  <a:pt x="32" y="103"/>
                </a:moveTo>
                <a:cubicBezTo>
                  <a:pt x="32" y="103"/>
                  <a:pt x="32" y="103"/>
                  <a:pt x="32" y="103"/>
                </a:cubicBezTo>
                <a:cubicBezTo>
                  <a:pt x="32" y="103"/>
                  <a:pt x="32" y="103"/>
                  <a:pt x="32" y="103"/>
                </a:cubicBezTo>
                <a:close/>
                <a:moveTo>
                  <a:pt x="32" y="103"/>
                </a:moveTo>
                <a:cubicBezTo>
                  <a:pt x="32" y="103"/>
                  <a:pt x="32" y="103"/>
                  <a:pt x="32" y="103"/>
                </a:cubicBezTo>
                <a:cubicBezTo>
                  <a:pt x="32" y="103"/>
                  <a:pt x="32" y="103"/>
                  <a:pt x="32" y="103"/>
                </a:cubicBezTo>
                <a:cubicBezTo>
                  <a:pt x="32" y="102"/>
                  <a:pt x="32" y="102"/>
                  <a:pt x="32" y="102"/>
                </a:cubicBezTo>
                <a:cubicBezTo>
                  <a:pt x="32" y="103"/>
                  <a:pt x="32" y="103"/>
                  <a:pt x="32" y="103"/>
                </a:cubicBezTo>
                <a:close/>
                <a:moveTo>
                  <a:pt x="32" y="101"/>
                </a:moveTo>
                <a:cubicBezTo>
                  <a:pt x="32" y="101"/>
                  <a:pt x="32" y="101"/>
                  <a:pt x="32" y="101"/>
                </a:cubicBezTo>
                <a:cubicBezTo>
                  <a:pt x="32" y="101"/>
                  <a:pt x="32" y="101"/>
                  <a:pt x="32" y="101"/>
                </a:cubicBezTo>
                <a:cubicBezTo>
                  <a:pt x="32" y="101"/>
                  <a:pt x="32" y="101"/>
                  <a:pt x="32" y="101"/>
                </a:cubicBezTo>
                <a:close/>
                <a:moveTo>
                  <a:pt x="32" y="101"/>
                </a:moveTo>
                <a:cubicBezTo>
                  <a:pt x="32" y="101"/>
                  <a:pt x="32" y="101"/>
                  <a:pt x="32" y="101"/>
                </a:cubicBezTo>
                <a:close/>
                <a:moveTo>
                  <a:pt x="32" y="101"/>
                </a:moveTo>
                <a:cubicBezTo>
                  <a:pt x="32" y="101"/>
                  <a:pt x="32" y="101"/>
                  <a:pt x="32" y="101"/>
                </a:cubicBezTo>
                <a:cubicBezTo>
                  <a:pt x="32" y="101"/>
                  <a:pt x="32" y="101"/>
                  <a:pt x="32" y="101"/>
                </a:cubicBezTo>
                <a:cubicBezTo>
                  <a:pt x="32" y="101"/>
                  <a:pt x="32" y="101"/>
                  <a:pt x="32" y="101"/>
                </a:cubicBezTo>
                <a:close/>
                <a:moveTo>
                  <a:pt x="32" y="102"/>
                </a:moveTo>
                <a:cubicBezTo>
                  <a:pt x="32" y="102"/>
                  <a:pt x="32" y="102"/>
                  <a:pt x="32" y="102"/>
                </a:cubicBezTo>
                <a:cubicBezTo>
                  <a:pt x="32" y="102"/>
                  <a:pt x="32" y="102"/>
                  <a:pt x="32" y="102"/>
                </a:cubicBezTo>
                <a:close/>
                <a:moveTo>
                  <a:pt x="32" y="102"/>
                </a:moveTo>
                <a:cubicBezTo>
                  <a:pt x="32" y="102"/>
                  <a:pt x="32" y="102"/>
                  <a:pt x="32" y="102"/>
                </a:cubicBezTo>
                <a:cubicBezTo>
                  <a:pt x="32" y="102"/>
                  <a:pt x="32" y="102"/>
                  <a:pt x="32" y="102"/>
                </a:cubicBezTo>
                <a:cubicBezTo>
                  <a:pt x="32" y="102"/>
                  <a:pt x="32" y="102"/>
                  <a:pt x="32" y="102"/>
                </a:cubicBezTo>
                <a:close/>
                <a:moveTo>
                  <a:pt x="32" y="102"/>
                </a:moveTo>
                <a:cubicBezTo>
                  <a:pt x="32" y="102"/>
                  <a:pt x="32" y="102"/>
                  <a:pt x="32" y="102"/>
                </a:cubicBezTo>
                <a:cubicBezTo>
                  <a:pt x="32" y="102"/>
                  <a:pt x="32" y="102"/>
                  <a:pt x="32" y="102"/>
                </a:cubicBezTo>
                <a:close/>
                <a:moveTo>
                  <a:pt x="32" y="103"/>
                </a:moveTo>
                <a:cubicBezTo>
                  <a:pt x="32" y="104"/>
                  <a:pt x="32" y="104"/>
                  <a:pt x="32" y="104"/>
                </a:cubicBezTo>
                <a:cubicBezTo>
                  <a:pt x="32" y="103"/>
                  <a:pt x="32" y="103"/>
                  <a:pt x="32" y="103"/>
                </a:cubicBezTo>
                <a:cubicBezTo>
                  <a:pt x="32" y="104"/>
                  <a:pt x="32" y="103"/>
                  <a:pt x="32" y="103"/>
                </a:cubicBezTo>
                <a:close/>
                <a:moveTo>
                  <a:pt x="32" y="101"/>
                </a:moveTo>
                <a:cubicBezTo>
                  <a:pt x="32" y="101"/>
                  <a:pt x="32" y="101"/>
                  <a:pt x="32" y="102"/>
                </a:cubicBezTo>
                <a:cubicBezTo>
                  <a:pt x="32" y="101"/>
                  <a:pt x="32" y="101"/>
                  <a:pt x="32" y="101"/>
                </a:cubicBezTo>
                <a:cubicBezTo>
                  <a:pt x="32" y="101"/>
                  <a:pt x="32" y="101"/>
                  <a:pt x="32" y="101"/>
                </a:cubicBezTo>
                <a:close/>
                <a:moveTo>
                  <a:pt x="32" y="102"/>
                </a:moveTo>
                <a:cubicBezTo>
                  <a:pt x="32" y="102"/>
                  <a:pt x="32" y="102"/>
                  <a:pt x="32" y="102"/>
                </a:cubicBezTo>
                <a:cubicBezTo>
                  <a:pt x="32" y="102"/>
                  <a:pt x="32" y="102"/>
                  <a:pt x="32" y="102"/>
                </a:cubicBezTo>
                <a:close/>
                <a:moveTo>
                  <a:pt x="31" y="103"/>
                </a:moveTo>
                <a:cubicBezTo>
                  <a:pt x="32" y="102"/>
                  <a:pt x="32" y="102"/>
                  <a:pt x="32" y="102"/>
                </a:cubicBezTo>
                <a:cubicBezTo>
                  <a:pt x="31" y="103"/>
                  <a:pt x="31" y="103"/>
                  <a:pt x="31" y="103"/>
                </a:cubicBezTo>
                <a:close/>
                <a:moveTo>
                  <a:pt x="32" y="101"/>
                </a:moveTo>
                <a:cubicBezTo>
                  <a:pt x="32" y="101"/>
                  <a:pt x="32" y="101"/>
                  <a:pt x="32" y="101"/>
                </a:cubicBezTo>
                <a:cubicBezTo>
                  <a:pt x="32" y="101"/>
                  <a:pt x="32" y="101"/>
                  <a:pt x="32" y="101"/>
                </a:cubicBezTo>
                <a:close/>
                <a:moveTo>
                  <a:pt x="32" y="101"/>
                </a:moveTo>
                <a:cubicBezTo>
                  <a:pt x="32" y="101"/>
                  <a:pt x="32" y="101"/>
                  <a:pt x="32" y="100"/>
                </a:cubicBezTo>
                <a:cubicBezTo>
                  <a:pt x="32" y="100"/>
                  <a:pt x="32" y="101"/>
                  <a:pt x="32" y="101"/>
                </a:cubicBezTo>
                <a:cubicBezTo>
                  <a:pt x="32" y="101"/>
                  <a:pt x="32" y="101"/>
                  <a:pt x="32" y="101"/>
                </a:cubicBezTo>
                <a:close/>
                <a:moveTo>
                  <a:pt x="32" y="101"/>
                </a:moveTo>
                <a:cubicBezTo>
                  <a:pt x="32" y="101"/>
                  <a:pt x="32" y="101"/>
                  <a:pt x="32" y="101"/>
                </a:cubicBezTo>
                <a:cubicBezTo>
                  <a:pt x="32" y="101"/>
                  <a:pt x="32" y="101"/>
                  <a:pt x="32" y="101"/>
                </a:cubicBezTo>
                <a:close/>
                <a:moveTo>
                  <a:pt x="32" y="102"/>
                </a:moveTo>
                <a:cubicBezTo>
                  <a:pt x="32" y="102"/>
                  <a:pt x="32" y="101"/>
                  <a:pt x="32" y="101"/>
                </a:cubicBezTo>
                <a:cubicBezTo>
                  <a:pt x="31" y="102"/>
                  <a:pt x="31" y="102"/>
                  <a:pt x="31" y="102"/>
                </a:cubicBezTo>
                <a:lnTo>
                  <a:pt x="32" y="102"/>
                </a:lnTo>
                <a:close/>
                <a:moveTo>
                  <a:pt x="31" y="102"/>
                </a:moveTo>
                <a:cubicBezTo>
                  <a:pt x="31" y="102"/>
                  <a:pt x="31" y="102"/>
                  <a:pt x="31" y="102"/>
                </a:cubicBezTo>
                <a:cubicBezTo>
                  <a:pt x="31" y="102"/>
                  <a:pt x="31" y="102"/>
                  <a:pt x="31" y="102"/>
                </a:cubicBezTo>
                <a:cubicBezTo>
                  <a:pt x="31" y="102"/>
                  <a:pt x="31" y="102"/>
                  <a:pt x="31" y="102"/>
                </a:cubicBezTo>
                <a:close/>
                <a:moveTo>
                  <a:pt x="32" y="102"/>
                </a:moveTo>
                <a:cubicBezTo>
                  <a:pt x="32" y="102"/>
                  <a:pt x="32" y="102"/>
                  <a:pt x="32" y="102"/>
                </a:cubicBezTo>
                <a:cubicBezTo>
                  <a:pt x="31" y="102"/>
                  <a:pt x="31" y="102"/>
                  <a:pt x="32" y="102"/>
                </a:cubicBezTo>
                <a:close/>
                <a:moveTo>
                  <a:pt x="31" y="102"/>
                </a:moveTo>
                <a:cubicBezTo>
                  <a:pt x="31" y="102"/>
                  <a:pt x="31" y="103"/>
                  <a:pt x="31" y="103"/>
                </a:cubicBezTo>
                <a:cubicBezTo>
                  <a:pt x="31" y="103"/>
                  <a:pt x="31" y="103"/>
                  <a:pt x="31" y="102"/>
                </a:cubicBezTo>
                <a:close/>
                <a:moveTo>
                  <a:pt x="31" y="102"/>
                </a:moveTo>
                <a:cubicBezTo>
                  <a:pt x="31" y="102"/>
                  <a:pt x="31" y="102"/>
                  <a:pt x="31" y="102"/>
                </a:cubicBezTo>
                <a:cubicBezTo>
                  <a:pt x="31" y="102"/>
                  <a:pt x="31" y="102"/>
                  <a:pt x="31" y="102"/>
                </a:cubicBezTo>
                <a:close/>
                <a:moveTo>
                  <a:pt x="31" y="102"/>
                </a:moveTo>
                <a:cubicBezTo>
                  <a:pt x="31" y="102"/>
                  <a:pt x="31" y="102"/>
                  <a:pt x="31" y="102"/>
                </a:cubicBezTo>
                <a:cubicBezTo>
                  <a:pt x="31" y="102"/>
                  <a:pt x="31" y="102"/>
                  <a:pt x="31" y="102"/>
                </a:cubicBezTo>
                <a:close/>
                <a:moveTo>
                  <a:pt x="31" y="102"/>
                </a:moveTo>
                <a:cubicBezTo>
                  <a:pt x="31" y="102"/>
                  <a:pt x="31" y="102"/>
                  <a:pt x="31" y="102"/>
                </a:cubicBezTo>
                <a:cubicBezTo>
                  <a:pt x="31" y="102"/>
                  <a:pt x="31" y="102"/>
                  <a:pt x="31" y="102"/>
                </a:cubicBezTo>
                <a:cubicBezTo>
                  <a:pt x="31" y="102"/>
                  <a:pt x="31" y="101"/>
                  <a:pt x="31" y="102"/>
                </a:cubicBezTo>
                <a:close/>
                <a:moveTo>
                  <a:pt x="31" y="102"/>
                </a:moveTo>
                <a:cubicBezTo>
                  <a:pt x="31" y="102"/>
                  <a:pt x="31" y="102"/>
                  <a:pt x="31" y="102"/>
                </a:cubicBezTo>
                <a:cubicBezTo>
                  <a:pt x="31" y="102"/>
                  <a:pt x="31" y="102"/>
                  <a:pt x="31" y="102"/>
                </a:cubicBezTo>
                <a:close/>
                <a:moveTo>
                  <a:pt x="31" y="102"/>
                </a:moveTo>
                <a:cubicBezTo>
                  <a:pt x="31" y="102"/>
                  <a:pt x="31" y="102"/>
                  <a:pt x="31" y="102"/>
                </a:cubicBezTo>
                <a:cubicBezTo>
                  <a:pt x="31" y="102"/>
                  <a:pt x="31" y="102"/>
                  <a:pt x="31" y="102"/>
                </a:cubicBezTo>
                <a:close/>
                <a:moveTo>
                  <a:pt x="31" y="102"/>
                </a:moveTo>
                <a:cubicBezTo>
                  <a:pt x="31" y="102"/>
                  <a:pt x="31" y="102"/>
                  <a:pt x="31" y="102"/>
                </a:cubicBezTo>
                <a:cubicBezTo>
                  <a:pt x="31" y="102"/>
                  <a:pt x="31" y="102"/>
                  <a:pt x="31" y="102"/>
                </a:cubicBezTo>
                <a:cubicBezTo>
                  <a:pt x="31" y="102"/>
                  <a:pt x="31" y="102"/>
                  <a:pt x="31" y="102"/>
                </a:cubicBezTo>
                <a:close/>
                <a:moveTo>
                  <a:pt x="31" y="101"/>
                </a:moveTo>
                <a:cubicBezTo>
                  <a:pt x="31" y="101"/>
                  <a:pt x="31" y="101"/>
                  <a:pt x="31" y="102"/>
                </a:cubicBezTo>
                <a:cubicBezTo>
                  <a:pt x="31" y="101"/>
                  <a:pt x="31" y="101"/>
                  <a:pt x="31" y="101"/>
                </a:cubicBezTo>
                <a:close/>
                <a:moveTo>
                  <a:pt x="31" y="102"/>
                </a:moveTo>
                <a:cubicBezTo>
                  <a:pt x="31" y="102"/>
                  <a:pt x="31" y="102"/>
                  <a:pt x="31" y="102"/>
                </a:cubicBezTo>
                <a:cubicBezTo>
                  <a:pt x="32" y="101"/>
                  <a:pt x="32" y="101"/>
                  <a:pt x="31" y="102"/>
                </a:cubicBezTo>
                <a:close/>
                <a:moveTo>
                  <a:pt x="31" y="102"/>
                </a:moveTo>
                <a:cubicBezTo>
                  <a:pt x="31" y="102"/>
                  <a:pt x="31" y="102"/>
                  <a:pt x="31" y="102"/>
                </a:cubicBezTo>
                <a:cubicBezTo>
                  <a:pt x="31" y="102"/>
                  <a:pt x="31" y="102"/>
                  <a:pt x="31" y="102"/>
                </a:cubicBezTo>
                <a:cubicBezTo>
                  <a:pt x="31" y="102"/>
                  <a:pt x="31" y="102"/>
                  <a:pt x="31" y="102"/>
                </a:cubicBezTo>
                <a:close/>
                <a:moveTo>
                  <a:pt x="30" y="104"/>
                </a:moveTo>
                <a:cubicBezTo>
                  <a:pt x="30" y="104"/>
                  <a:pt x="30" y="103"/>
                  <a:pt x="30" y="104"/>
                </a:cubicBezTo>
                <a:cubicBezTo>
                  <a:pt x="30" y="104"/>
                  <a:pt x="31" y="102"/>
                  <a:pt x="31" y="102"/>
                </a:cubicBezTo>
                <a:cubicBezTo>
                  <a:pt x="31" y="102"/>
                  <a:pt x="31" y="102"/>
                  <a:pt x="31" y="102"/>
                </a:cubicBezTo>
                <a:cubicBezTo>
                  <a:pt x="31" y="102"/>
                  <a:pt x="31" y="103"/>
                  <a:pt x="30" y="103"/>
                </a:cubicBezTo>
                <a:cubicBezTo>
                  <a:pt x="30" y="103"/>
                  <a:pt x="30" y="103"/>
                  <a:pt x="31" y="103"/>
                </a:cubicBezTo>
                <a:cubicBezTo>
                  <a:pt x="30" y="103"/>
                  <a:pt x="30" y="103"/>
                  <a:pt x="30" y="104"/>
                </a:cubicBezTo>
                <a:cubicBezTo>
                  <a:pt x="30" y="104"/>
                  <a:pt x="30" y="104"/>
                  <a:pt x="30" y="104"/>
                </a:cubicBezTo>
                <a:cubicBezTo>
                  <a:pt x="30" y="104"/>
                  <a:pt x="30" y="104"/>
                  <a:pt x="30" y="104"/>
                </a:cubicBezTo>
                <a:close/>
                <a:moveTo>
                  <a:pt x="31" y="102"/>
                </a:moveTo>
                <a:cubicBezTo>
                  <a:pt x="31" y="102"/>
                  <a:pt x="31" y="102"/>
                  <a:pt x="31" y="102"/>
                </a:cubicBezTo>
                <a:cubicBezTo>
                  <a:pt x="31" y="102"/>
                  <a:pt x="31" y="101"/>
                  <a:pt x="31" y="101"/>
                </a:cubicBezTo>
                <a:cubicBezTo>
                  <a:pt x="31" y="101"/>
                  <a:pt x="31" y="101"/>
                  <a:pt x="31" y="102"/>
                </a:cubicBezTo>
                <a:cubicBezTo>
                  <a:pt x="31" y="102"/>
                  <a:pt x="31" y="102"/>
                  <a:pt x="31" y="102"/>
                </a:cubicBezTo>
                <a:close/>
                <a:moveTo>
                  <a:pt x="31" y="102"/>
                </a:moveTo>
                <a:cubicBezTo>
                  <a:pt x="31" y="102"/>
                  <a:pt x="31" y="102"/>
                  <a:pt x="31" y="103"/>
                </a:cubicBezTo>
                <a:cubicBezTo>
                  <a:pt x="31" y="103"/>
                  <a:pt x="31" y="102"/>
                  <a:pt x="31" y="102"/>
                </a:cubicBezTo>
                <a:cubicBezTo>
                  <a:pt x="31" y="102"/>
                  <a:pt x="31" y="102"/>
                  <a:pt x="31" y="102"/>
                </a:cubicBezTo>
                <a:cubicBezTo>
                  <a:pt x="31" y="102"/>
                  <a:pt x="31" y="102"/>
                  <a:pt x="31" y="102"/>
                </a:cubicBezTo>
                <a:cubicBezTo>
                  <a:pt x="31" y="102"/>
                  <a:pt x="31" y="102"/>
                  <a:pt x="31" y="102"/>
                </a:cubicBezTo>
                <a:cubicBezTo>
                  <a:pt x="31" y="102"/>
                  <a:pt x="31" y="102"/>
                  <a:pt x="31" y="102"/>
                </a:cubicBezTo>
                <a:cubicBezTo>
                  <a:pt x="31" y="102"/>
                  <a:pt x="31" y="102"/>
                  <a:pt x="31" y="102"/>
                </a:cubicBezTo>
                <a:cubicBezTo>
                  <a:pt x="31" y="102"/>
                  <a:pt x="31" y="102"/>
                  <a:pt x="31" y="102"/>
                </a:cubicBezTo>
                <a:cubicBezTo>
                  <a:pt x="31" y="102"/>
                  <a:pt x="31" y="102"/>
                  <a:pt x="31" y="102"/>
                </a:cubicBezTo>
                <a:cubicBezTo>
                  <a:pt x="31" y="102"/>
                  <a:pt x="31" y="102"/>
                  <a:pt x="31" y="102"/>
                </a:cubicBezTo>
                <a:cubicBezTo>
                  <a:pt x="31" y="102"/>
                  <a:pt x="31" y="102"/>
                  <a:pt x="31" y="102"/>
                </a:cubicBezTo>
                <a:cubicBezTo>
                  <a:pt x="31" y="102"/>
                  <a:pt x="31" y="102"/>
                  <a:pt x="31" y="102"/>
                </a:cubicBezTo>
                <a:cubicBezTo>
                  <a:pt x="31" y="102"/>
                  <a:pt x="31" y="102"/>
                  <a:pt x="31" y="102"/>
                </a:cubicBezTo>
                <a:cubicBezTo>
                  <a:pt x="31" y="102"/>
                  <a:pt x="31" y="102"/>
                  <a:pt x="31" y="102"/>
                </a:cubicBezTo>
                <a:cubicBezTo>
                  <a:pt x="31" y="102"/>
                  <a:pt x="31" y="102"/>
                  <a:pt x="31" y="102"/>
                </a:cubicBezTo>
                <a:cubicBezTo>
                  <a:pt x="31" y="102"/>
                  <a:pt x="31" y="102"/>
                  <a:pt x="31" y="102"/>
                </a:cubicBezTo>
                <a:close/>
                <a:moveTo>
                  <a:pt x="31" y="104"/>
                </a:moveTo>
                <a:cubicBezTo>
                  <a:pt x="31" y="104"/>
                  <a:pt x="31" y="104"/>
                  <a:pt x="31" y="104"/>
                </a:cubicBezTo>
                <a:cubicBezTo>
                  <a:pt x="31" y="104"/>
                  <a:pt x="31" y="104"/>
                  <a:pt x="31" y="104"/>
                </a:cubicBezTo>
                <a:close/>
                <a:moveTo>
                  <a:pt x="31" y="104"/>
                </a:moveTo>
                <a:cubicBezTo>
                  <a:pt x="31" y="104"/>
                  <a:pt x="31" y="103"/>
                  <a:pt x="31" y="103"/>
                </a:cubicBezTo>
                <a:cubicBezTo>
                  <a:pt x="31" y="104"/>
                  <a:pt x="31" y="104"/>
                  <a:pt x="31" y="104"/>
                </a:cubicBezTo>
                <a:cubicBezTo>
                  <a:pt x="31" y="104"/>
                  <a:pt x="31" y="104"/>
                  <a:pt x="31" y="103"/>
                </a:cubicBezTo>
                <a:cubicBezTo>
                  <a:pt x="31" y="103"/>
                  <a:pt x="31" y="103"/>
                  <a:pt x="31" y="103"/>
                </a:cubicBezTo>
                <a:cubicBezTo>
                  <a:pt x="31" y="103"/>
                  <a:pt x="31" y="103"/>
                  <a:pt x="31" y="103"/>
                </a:cubicBezTo>
                <a:cubicBezTo>
                  <a:pt x="31" y="103"/>
                  <a:pt x="31" y="103"/>
                  <a:pt x="31" y="104"/>
                </a:cubicBezTo>
                <a:close/>
                <a:moveTo>
                  <a:pt x="31" y="103"/>
                </a:moveTo>
                <a:cubicBezTo>
                  <a:pt x="31" y="103"/>
                  <a:pt x="31" y="103"/>
                  <a:pt x="31" y="103"/>
                </a:cubicBezTo>
                <a:cubicBezTo>
                  <a:pt x="31" y="103"/>
                  <a:pt x="31" y="103"/>
                  <a:pt x="31" y="103"/>
                </a:cubicBezTo>
                <a:cubicBezTo>
                  <a:pt x="31" y="103"/>
                  <a:pt x="31" y="103"/>
                  <a:pt x="31" y="103"/>
                </a:cubicBezTo>
                <a:cubicBezTo>
                  <a:pt x="31" y="103"/>
                  <a:pt x="31" y="103"/>
                  <a:pt x="31" y="103"/>
                </a:cubicBezTo>
                <a:close/>
                <a:moveTo>
                  <a:pt x="31" y="101"/>
                </a:moveTo>
                <a:cubicBezTo>
                  <a:pt x="31" y="101"/>
                  <a:pt x="31" y="101"/>
                  <a:pt x="31" y="101"/>
                </a:cubicBezTo>
                <a:cubicBezTo>
                  <a:pt x="31" y="102"/>
                  <a:pt x="31" y="102"/>
                  <a:pt x="31" y="102"/>
                </a:cubicBezTo>
                <a:lnTo>
                  <a:pt x="31" y="101"/>
                </a:lnTo>
                <a:close/>
                <a:moveTo>
                  <a:pt x="31" y="101"/>
                </a:moveTo>
                <a:cubicBezTo>
                  <a:pt x="31" y="101"/>
                  <a:pt x="31" y="101"/>
                  <a:pt x="31" y="101"/>
                </a:cubicBezTo>
                <a:cubicBezTo>
                  <a:pt x="31" y="101"/>
                  <a:pt x="31" y="101"/>
                  <a:pt x="31" y="101"/>
                </a:cubicBezTo>
                <a:close/>
                <a:moveTo>
                  <a:pt x="22" y="100"/>
                </a:moveTo>
                <a:cubicBezTo>
                  <a:pt x="23" y="100"/>
                  <a:pt x="23" y="100"/>
                  <a:pt x="23" y="100"/>
                </a:cubicBezTo>
                <a:lnTo>
                  <a:pt x="22" y="100"/>
                </a:lnTo>
                <a:close/>
                <a:moveTo>
                  <a:pt x="23" y="100"/>
                </a:moveTo>
                <a:cubicBezTo>
                  <a:pt x="23" y="100"/>
                  <a:pt x="23" y="100"/>
                  <a:pt x="23" y="100"/>
                </a:cubicBezTo>
                <a:cubicBezTo>
                  <a:pt x="23" y="100"/>
                  <a:pt x="23" y="100"/>
                  <a:pt x="23" y="100"/>
                </a:cubicBezTo>
                <a:close/>
                <a:moveTo>
                  <a:pt x="29" y="100"/>
                </a:moveTo>
                <a:cubicBezTo>
                  <a:pt x="29" y="99"/>
                  <a:pt x="30" y="99"/>
                  <a:pt x="29" y="99"/>
                </a:cubicBezTo>
                <a:cubicBezTo>
                  <a:pt x="29" y="100"/>
                  <a:pt x="29" y="100"/>
                  <a:pt x="29" y="100"/>
                </a:cubicBezTo>
                <a:cubicBezTo>
                  <a:pt x="29" y="100"/>
                  <a:pt x="29" y="100"/>
                  <a:pt x="29" y="100"/>
                </a:cubicBezTo>
                <a:close/>
                <a:moveTo>
                  <a:pt x="26" y="100"/>
                </a:moveTo>
                <a:cubicBezTo>
                  <a:pt x="26" y="100"/>
                  <a:pt x="26" y="100"/>
                  <a:pt x="26" y="100"/>
                </a:cubicBezTo>
                <a:cubicBezTo>
                  <a:pt x="26" y="100"/>
                  <a:pt x="26" y="100"/>
                  <a:pt x="26" y="100"/>
                </a:cubicBezTo>
                <a:close/>
                <a:moveTo>
                  <a:pt x="24" y="101"/>
                </a:moveTo>
                <a:cubicBezTo>
                  <a:pt x="24" y="101"/>
                  <a:pt x="24" y="101"/>
                  <a:pt x="24" y="101"/>
                </a:cubicBezTo>
                <a:cubicBezTo>
                  <a:pt x="24" y="101"/>
                  <a:pt x="24" y="101"/>
                  <a:pt x="24" y="101"/>
                </a:cubicBezTo>
                <a:close/>
                <a:moveTo>
                  <a:pt x="21" y="99"/>
                </a:moveTo>
                <a:cubicBezTo>
                  <a:pt x="21" y="100"/>
                  <a:pt x="21" y="100"/>
                  <a:pt x="21" y="100"/>
                </a:cubicBezTo>
                <a:cubicBezTo>
                  <a:pt x="21" y="100"/>
                  <a:pt x="21" y="100"/>
                  <a:pt x="21" y="99"/>
                </a:cubicBezTo>
                <a:close/>
                <a:moveTo>
                  <a:pt x="30" y="101"/>
                </a:moveTo>
                <a:cubicBezTo>
                  <a:pt x="30" y="101"/>
                  <a:pt x="30" y="101"/>
                  <a:pt x="30" y="101"/>
                </a:cubicBezTo>
                <a:cubicBezTo>
                  <a:pt x="30" y="101"/>
                  <a:pt x="30" y="101"/>
                  <a:pt x="30" y="101"/>
                </a:cubicBezTo>
                <a:close/>
                <a:moveTo>
                  <a:pt x="26" y="97"/>
                </a:moveTo>
                <a:cubicBezTo>
                  <a:pt x="26" y="97"/>
                  <a:pt x="26" y="97"/>
                  <a:pt x="26" y="97"/>
                </a:cubicBezTo>
                <a:cubicBezTo>
                  <a:pt x="26" y="97"/>
                  <a:pt x="26" y="97"/>
                  <a:pt x="26" y="97"/>
                </a:cubicBezTo>
                <a:close/>
                <a:moveTo>
                  <a:pt x="30" y="101"/>
                </a:moveTo>
                <a:cubicBezTo>
                  <a:pt x="30" y="101"/>
                  <a:pt x="30" y="101"/>
                  <a:pt x="30" y="101"/>
                </a:cubicBezTo>
                <a:cubicBezTo>
                  <a:pt x="30" y="101"/>
                  <a:pt x="30" y="101"/>
                  <a:pt x="30" y="101"/>
                </a:cubicBezTo>
                <a:cubicBezTo>
                  <a:pt x="30" y="101"/>
                  <a:pt x="30" y="100"/>
                  <a:pt x="30" y="101"/>
                </a:cubicBezTo>
                <a:close/>
                <a:moveTo>
                  <a:pt x="19" y="96"/>
                </a:moveTo>
                <a:cubicBezTo>
                  <a:pt x="19" y="96"/>
                  <a:pt x="19" y="96"/>
                  <a:pt x="19" y="95"/>
                </a:cubicBezTo>
                <a:cubicBezTo>
                  <a:pt x="19" y="96"/>
                  <a:pt x="19" y="96"/>
                  <a:pt x="19" y="96"/>
                </a:cubicBezTo>
                <a:close/>
                <a:moveTo>
                  <a:pt x="22" y="92"/>
                </a:moveTo>
                <a:cubicBezTo>
                  <a:pt x="22" y="92"/>
                  <a:pt x="22" y="92"/>
                  <a:pt x="22" y="92"/>
                </a:cubicBezTo>
                <a:cubicBezTo>
                  <a:pt x="22" y="92"/>
                  <a:pt x="22" y="92"/>
                  <a:pt x="22" y="92"/>
                </a:cubicBezTo>
                <a:close/>
                <a:moveTo>
                  <a:pt x="31" y="101"/>
                </a:moveTo>
                <a:cubicBezTo>
                  <a:pt x="31" y="101"/>
                  <a:pt x="31" y="101"/>
                  <a:pt x="31" y="101"/>
                </a:cubicBezTo>
                <a:close/>
                <a:moveTo>
                  <a:pt x="30" y="103"/>
                </a:moveTo>
                <a:cubicBezTo>
                  <a:pt x="30" y="103"/>
                  <a:pt x="30" y="103"/>
                  <a:pt x="30" y="103"/>
                </a:cubicBezTo>
                <a:cubicBezTo>
                  <a:pt x="30" y="103"/>
                  <a:pt x="30" y="103"/>
                  <a:pt x="30" y="103"/>
                </a:cubicBezTo>
                <a:close/>
                <a:moveTo>
                  <a:pt x="28" y="103"/>
                </a:moveTo>
                <a:cubicBezTo>
                  <a:pt x="28" y="103"/>
                  <a:pt x="28" y="103"/>
                  <a:pt x="28" y="103"/>
                </a:cubicBezTo>
                <a:cubicBezTo>
                  <a:pt x="28" y="103"/>
                  <a:pt x="28" y="103"/>
                  <a:pt x="28" y="103"/>
                </a:cubicBezTo>
                <a:close/>
                <a:moveTo>
                  <a:pt x="31" y="101"/>
                </a:moveTo>
                <a:cubicBezTo>
                  <a:pt x="31" y="101"/>
                  <a:pt x="31" y="101"/>
                  <a:pt x="31" y="101"/>
                </a:cubicBezTo>
                <a:cubicBezTo>
                  <a:pt x="31" y="101"/>
                  <a:pt x="31" y="101"/>
                  <a:pt x="31" y="101"/>
                </a:cubicBezTo>
                <a:close/>
                <a:moveTo>
                  <a:pt x="31" y="101"/>
                </a:moveTo>
                <a:cubicBezTo>
                  <a:pt x="31" y="101"/>
                  <a:pt x="31" y="101"/>
                  <a:pt x="31" y="101"/>
                </a:cubicBezTo>
                <a:cubicBezTo>
                  <a:pt x="31" y="101"/>
                  <a:pt x="31" y="101"/>
                  <a:pt x="31" y="101"/>
                </a:cubicBezTo>
                <a:close/>
                <a:moveTo>
                  <a:pt x="31" y="101"/>
                </a:moveTo>
                <a:cubicBezTo>
                  <a:pt x="31" y="101"/>
                  <a:pt x="31" y="101"/>
                  <a:pt x="31" y="101"/>
                </a:cubicBezTo>
                <a:cubicBezTo>
                  <a:pt x="31" y="101"/>
                  <a:pt x="31" y="101"/>
                  <a:pt x="31" y="101"/>
                </a:cubicBezTo>
                <a:close/>
                <a:moveTo>
                  <a:pt x="21" y="97"/>
                </a:moveTo>
                <a:cubicBezTo>
                  <a:pt x="21" y="97"/>
                  <a:pt x="21" y="97"/>
                  <a:pt x="21" y="97"/>
                </a:cubicBezTo>
                <a:cubicBezTo>
                  <a:pt x="21" y="97"/>
                  <a:pt x="21" y="97"/>
                  <a:pt x="21" y="97"/>
                </a:cubicBezTo>
                <a:close/>
                <a:moveTo>
                  <a:pt x="25" y="102"/>
                </a:moveTo>
                <a:cubicBezTo>
                  <a:pt x="25" y="102"/>
                  <a:pt x="25" y="102"/>
                  <a:pt x="25" y="102"/>
                </a:cubicBezTo>
                <a:cubicBezTo>
                  <a:pt x="25" y="102"/>
                  <a:pt x="25" y="102"/>
                  <a:pt x="25" y="102"/>
                </a:cubicBezTo>
                <a:close/>
                <a:moveTo>
                  <a:pt x="25" y="103"/>
                </a:moveTo>
                <a:cubicBezTo>
                  <a:pt x="25" y="102"/>
                  <a:pt x="25" y="102"/>
                  <a:pt x="25" y="102"/>
                </a:cubicBezTo>
                <a:cubicBezTo>
                  <a:pt x="26" y="102"/>
                  <a:pt x="26" y="102"/>
                  <a:pt x="26" y="102"/>
                </a:cubicBezTo>
                <a:lnTo>
                  <a:pt x="25" y="103"/>
                </a:lnTo>
                <a:close/>
                <a:moveTo>
                  <a:pt x="22" y="100"/>
                </a:moveTo>
                <a:cubicBezTo>
                  <a:pt x="23" y="99"/>
                  <a:pt x="22" y="100"/>
                  <a:pt x="22" y="100"/>
                </a:cubicBezTo>
                <a:cubicBezTo>
                  <a:pt x="22" y="100"/>
                  <a:pt x="22" y="99"/>
                  <a:pt x="22" y="99"/>
                </a:cubicBezTo>
                <a:cubicBezTo>
                  <a:pt x="22" y="99"/>
                  <a:pt x="22" y="100"/>
                  <a:pt x="21" y="100"/>
                </a:cubicBezTo>
                <a:cubicBezTo>
                  <a:pt x="22" y="99"/>
                  <a:pt x="22" y="99"/>
                  <a:pt x="22" y="99"/>
                </a:cubicBezTo>
                <a:cubicBezTo>
                  <a:pt x="21" y="100"/>
                  <a:pt x="22" y="99"/>
                  <a:pt x="22" y="99"/>
                </a:cubicBezTo>
                <a:cubicBezTo>
                  <a:pt x="22" y="99"/>
                  <a:pt x="22" y="99"/>
                  <a:pt x="21" y="99"/>
                </a:cubicBezTo>
                <a:cubicBezTo>
                  <a:pt x="22" y="99"/>
                  <a:pt x="21" y="100"/>
                  <a:pt x="21" y="99"/>
                </a:cubicBezTo>
                <a:cubicBezTo>
                  <a:pt x="21" y="99"/>
                  <a:pt x="21" y="99"/>
                  <a:pt x="21" y="99"/>
                </a:cubicBezTo>
                <a:cubicBezTo>
                  <a:pt x="21" y="99"/>
                  <a:pt x="21" y="99"/>
                  <a:pt x="21" y="99"/>
                </a:cubicBezTo>
                <a:cubicBezTo>
                  <a:pt x="21" y="99"/>
                  <a:pt x="21" y="99"/>
                  <a:pt x="22" y="99"/>
                </a:cubicBezTo>
                <a:cubicBezTo>
                  <a:pt x="22" y="99"/>
                  <a:pt x="21" y="99"/>
                  <a:pt x="21" y="99"/>
                </a:cubicBezTo>
                <a:cubicBezTo>
                  <a:pt x="22" y="99"/>
                  <a:pt x="22" y="99"/>
                  <a:pt x="22" y="98"/>
                </a:cubicBezTo>
                <a:cubicBezTo>
                  <a:pt x="21" y="99"/>
                  <a:pt x="21" y="99"/>
                  <a:pt x="21" y="99"/>
                </a:cubicBezTo>
                <a:cubicBezTo>
                  <a:pt x="21" y="99"/>
                  <a:pt x="21" y="99"/>
                  <a:pt x="21" y="99"/>
                </a:cubicBezTo>
                <a:cubicBezTo>
                  <a:pt x="21" y="99"/>
                  <a:pt x="21" y="99"/>
                  <a:pt x="21" y="99"/>
                </a:cubicBezTo>
                <a:cubicBezTo>
                  <a:pt x="21" y="98"/>
                  <a:pt x="21" y="98"/>
                  <a:pt x="21" y="98"/>
                </a:cubicBezTo>
                <a:cubicBezTo>
                  <a:pt x="21" y="99"/>
                  <a:pt x="21" y="98"/>
                  <a:pt x="22" y="98"/>
                </a:cubicBezTo>
                <a:cubicBezTo>
                  <a:pt x="22" y="98"/>
                  <a:pt x="22" y="98"/>
                  <a:pt x="22" y="98"/>
                </a:cubicBezTo>
                <a:cubicBezTo>
                  <a:pt x="22" y="98"/>
                  <a:pt x="21" y="98"/>
                  <a:pt x="21" y="98"/>
                </a:cubicBezTo>
                <a:cubicBezTo>
                  <a:pt x="21" y="98"/>
                  <a:pt x="21" y="98"/>
                  <a:pt x="21" y="98"/>
                </a:cubicBezTo>
                <a:cubicBezTo>
                  <a:pt x="21" y="98"/>
                  <a:pt x="21" y="98"/>
                  <a:pt x="21" y="98"/>
                </a:cubicBezTo>
                <a:cubicBezTo>
                  <a:pt x="21" y="98"/>
                  <a:pt x="21" y="98"/>
                  <a:pt x="21" y="98"/>
                </a:cubicBezTo>
                <a:cubicBezTo>
                  <a:pt x="22" y="98"/>
                  <a:pt x="22" y="98"/>
                  <a:pt x="22" y="98"/>
                </a:cubicBezTo>
                <a:cubicBezTo>
                  <a:pt x="22" y="97"/>
                  <a:pt x="21" y="98"/>
                  <a:pt x="21" y="98"/>
                </a:cubicBezTo>
                <a:cubicBezTo>
                  <a:pt x="22" y="98"/>
                  <a:pt x="22" y="98"/>
                  <a:pt x="22" y="98"/>
                </a:cubicBezTo>
                <a:cubicBezTo>
                  <a:pt x="21" y="98"/>
                  <a:pt x="21" y="98"/>
                  <a:pt x="21" y="98"/>
                </a:cubicBezTo>
                <a:cubicBezTo>
                  <a:pt x="21" y="98"/>
                  <a:pt x="21" y="98"/>
                  <a:pt x="20" y="98"/>
                </a:cubicBezTo>
                <a:cubicBezTo>
                  <a:pt x="21" y="98"/>
                  <a:pt x="21" y="98"/>
                  <a:pt x="21" y="98"/>
                </a:cubicBezTo>
                <a:cubicBezTo>
                  <a:pt x="21" y="98"/>
                  <a:pt x="20" y="98"/>
                  <a:pt x="20" y="98"/>
                </a:cubicBezTo>
                <a:cubicBezTo>
                  <a:pt x="20" y="98"/>
                  <a:pt x="22" y="97"/>
                  <a:pt x="21" y="97"/>
                </a:cubicBezTo>
                <a:cubicBezTo>
                  <a:pt x="21" y="98"/>
                  <a:pt x="20" y="98"/>
                  <a:pt x="20" y="98"/>
                </a:cubicBezTo>
                <a:cubicBezTo>
                  <a:pt x="20" y="98"/>
                  <a:pt x="21" y="97"/>
                  <a:pt x="20" y="98"/>
                </a:cubicBezTo>
                <a:cubicBezTo>
                  <a:pt x="21" y="97"/>
                  <a:pt x="21" y="97"/>
                  <a:pt x="21" y="97"/>
                </a:cubicBezTo>
                <a:cubicBezTo>
                  <a:pt x="21" y="97"/>
                  <a:pt x="21" y="97"/>
                  <a:pt x="21" y="98"/>
                </a:cubicBezTo>
                <a:cubicBezTo>
                  <a:pt x="21" y="97"/>
                  <a:pt x="21" y="97"/>
                  <a:pt x="21" y="97"/>
                </a:cubicBezTo>
                <a:cubicBezTo>
                  <a:pt x="20" y="98"/>
                  <a:pt x="21" y="97"/>
                  <a:pt x="20" y="97"/>
                </a:cubicBezTo>
                <a:cubicBezTo>
                  <a:pt x="21" y="97"/>
                  <a:pt x="20" y="97"/>
                  <a:pt x="20" y="97"/>
                </a:cubicBezTo>
                <a:cubicBezTo>
                  <a:pt x="21" y="97"/>
                  <a:pt x="21" y="97"/>
                  <a:pt x="21" y="97"/>
                </a:cubicBezTo>
                <a:cubicBezTo>
                  <a:pt x="21" y="97"/>
                  <a:pt x="21" y="97"/>
                  <a:pt x="21" y="97"/>
                </a:cubicBezTo>
                <a:cubicBezTo>
                  <a:pt x="21" y="97"/>
                  <a:pt x="22" y="97"/>
                  <a:pt x="22" y="97"/>
                </a:cubicBezTo>
                <a:cubicBezTo>
                  <a:pt x="22" y="96"/>
                  <a:pt x="21" y="97"/>
                  <a:pt x="21" y="97"/>
                </a:cubicBezTo>
                <a:cubicBezTo>
                  <a:pt x="21" y="97"/>
                  <a:pt x="21" y="97"/>
                  <a:pt x="21" y="97"/>
                </a:cubicBezTo>
                <a:cubicBezTo>
                  <a:pt x="21" y="97"/>
                  <a:pt x="21" y="97"/>
                  <a:pt x="21" y="97"/>
                </a:cubicBezTo>
                <a:cubicBezTo>
                  <a:pt x="21" y="97"/>
                  <a:pt x="20" y="97"/>
                  <a:pt x="20" y="97"/>
                </a:cubicBezTo>
                <a:cubicBezTo>
                  <a:pt x="21" y="97"/>
                  <a:pt x="21" y="97"/>
                  <a:pt x="21" y="97"/>
                </a:cubicBezTo>
                <a:cubicBezTo>
                  <a:pt x="20" y="97"/>
                  <a:pt x="21" y="96"/>
                  <a:pt x="21" y="96"/>
                </a:cubicBezTo>
                <a:cubicBezTo>
                  <a:pt x="22" y="96"/>
                  <a:pt x="21" y="96"/>
                  <a:pt x="21" y="96"/>
                </a:cubicBezTo>
                <a:cubicBezTo>
                  <a:pt x="21" y="96"/>
                  <a:pt x="21" y="96"/>
                  <a:pt x="20" y="97"/>
                </a:cubicBezTo>
                <a:cubicBezTo>
                  <a:pt x="21" y="96"/>
                  <a:pt x="20" y="97"/>
                  <a:pt x="20" y="96"/>
                </a:cubicBezTo>
                <a:cubicBezTo>
                  <a:pt x="21" y="96"/>
                  <a:pt x="21" y="96"/>
                  <a:pt x="21" y="96"/>
                </a:cubicBezTo>
                <a:cubicBezTo>
                  <a:pt x="21" y="96"/>
                  <a:pt x="21" y="96"/>
                  <a:pt x="21" y="96"/>
                </a:cubicBezTo>
                <a:cubicBezTo>
                  <a:pt x="21" y="96"/>
                  <a:pt x="21" y="96"/>
                  <a:pt x="21" y="96"/>
                </a:cubicBezTo>
                <a:cubicBezTo>
                  <a:pt x="20" y="96"/>
                  <a:pt x="20" y="96"/>
                  <a:pt x="20" y="96"/>
                </a:cubicBezTo>
                <a:cubicBezTo>
                  <a:pt x="20" y="96"/>
                  <a:pt x="20" y="96"/>
                  <a:pt x="20" y="96"/>
                </a:cubicBezTo>
                <a:cubicBezTo>
                  <a:pt x="20" y="96"/>
                  <a:pt x="20" y="96"/>
                  <a:pt x="20" y="96"/>
                </a:cubicBezTo>
                <a:cubicBezTo>
                  <a:pt x="20" y="96"/>
                  <a:pt x="20" y="96"/>
                  <a:pt x="20" y="96"/>
                </a:cubicBezTo>
                <a:cubicBezTo>
                  <a:pt x="20" y="96"/>
                  <a:pt x="20" y="96"/>
                  <a:pt x="20" y="96"/>
                </a:cubicBezTo>
                <a:cubicBezTo>
                  <a:pt x="20" y="96"/>
                  <a:pt x="20" y="96"/>
                  <a:pt x="20" y="96"/>
                </a:cubicBezTo>
                <a:cubicBezTo>
                  <a:pt x="19" y="96"/>
                  <a:pt x="19" y="96"/>
                  <a:pt x="19" y="96"/>
                </a:cubicBezTo>
                <a:cubicBezTo>
                  <a:pt x="19" y="96"/>
                  <a:pt x="19" y="96"/>
                  <a:pt x="19" y="96"/>
                </a:cubicBezTo>
                <a:cubicBezTo>
                  <a:pt x="19" y="96"/>
                  <a:pt x="19" y="96"/>
                  <a:pt x="19" y="96"/>
                </a:cubicBezTo>
                <a:cubicBezTo>
                  <a:pt x="19" y="96"/>
                  <a:pt x="19" y="95"/>
                  <a:pt x="19" y="96"/>
                </a:cubicBezTo>
                <a:cubicBezTo>
                  <a:pt x="19" y="95"/>
                  <a:pt x="19" y="95"/>
                  <a:pt x="19" y="95"/>
                </a:cubicBezTo>
                <a:cubicBezTo>
                  <a:pt x="19" y="95"/>
                  <a:pt x="19" y="95"/>
                  <a:pt x="19" y="95"/>
                </a:cubicBezTo>
                <a:cubicBezTo>
                  <a:pt x="19" y="95"/>
                  <a:pt x="19" y="95"/>
                  <a:pt x="19" y="95"/>
                </a:cubicBezTo>
                <a:cubicBezTo>
                  <a:pt x="19" y="95"/>
                  <a:pt x="19" y="95"/>
                  <a:pt x="19" y="95"/>
                </a:cubicBezTo>
                <a:cubicBezTo>
                  <a:pt x="20" y="95"/>
                  <a:pt x="19" y="95"/>
                  <a:pt x="20" y="94"/>
                </a:cubicBezTo>
                <a:cubicBezTo>
                  <a:pt x="19" y="95"/>
                  <a:pt x="20" y="95"/>
                  <a:pt x="19" y="95"/>
                </a:cubicBezTo>
                <a:cubicBezTo>
                  <a:pt x="19" y="95"/>
                  <a:pt x="19" y="95"/>
                  <a:pt x="19" y="95"/>
                </a:cubicBezTo>
                <a:cubicBezTo>
                  <a:pt x="19" y="95"/>
                  <a:pt x="19" y="95"/>
                  <a:pt x="19" y="95"/>
                </a:cubicBezTo>
                <a:cubicBezTo>
                  <a:pt x="19" y="95"/>
                  <a:pt x="19" y="94"/>
                  <a:pt x="19" y="94"/>
                </a:cubicBezTo>
                <a:cubicBezTo>
                  <a:pt x="19" y="94"/>
                  <a:pt x="19" y="94"/>
                  <a:pt x="19" y="94"/>
                </a:cubicBezTo>
                <a:cubicBezTo>
                  <a:pt x="19" y="94"/>
                  <a:pt x="19" y="94"/>
                  <a:pt x="19" y="94"/>
                </a:cubicBezTo>
                <a:cubicBezTo>
                  <a:pt x="19" y="94"/>
                  <a:pt x="19" y="94"/>
                  <a:pt x="19" y="94"/>
                </a:cubicBezTo>
                <a:cubicBezTo>
                  <a:pt x="18" y="94"/>
                  <a:pt x="20" y="93"/>
                  <a:pt x="19" y="94"/>
                </a:cubicBezTo>
                <a:cubicBezTo>
                  <a:pt x="20" y="93"/>
                  <a:pt x="21" y="92"/>
                  <a:pt x="21" y="92"/>
                </a:cubicBezTo>
                <a:cubicBezTo>
                  <a:pt x="21" y="92"/>
                  <a:pt x="21" y="92"/>
                  <a:pt x="21" y="92"/>
                </a:cubicBezTo>
                <a:cubicBezTo>
                  <a:pt x="22" y="92"/>
                  <a:pt x="21" y="92"/>
                  <a:pt x="22" y="92"/>
                </a:cubicBezTo>
                <a:cubicBezTo>
                  <a:pt x="21" y="92"/>
                  <a:pt x="21" y="92"/>
                  <a:pt x="21" y="92"/>
                </a:cubicBezTo>
                <a:cubicBezTo>
                  <a:pt x="21" y="92"/>
                  <a:pt x="22" y="92"/>
                  <a:pt x="22" y="92"/>
                </a:cubicBezTo>
                <a:cubicBezTo>
                  <a:pt x="22" y="92"/>
                  <a:pt x="22" y="92"/>
                  <a:pt x="22" y="92"/>
                </a:cubicBezTo>
                <a:cubicBezTo>
                  <a:pt x="21" y="93"/>
                  <a:pt x="23" y="92"/>
                  <a:pt x="22" y="93"/>
                </a:cubicBezTo>
                <a:cubicBezTo>
                  <a:pt x="22" y="93"/>
                  <a:pt x="22" y="93"/>
                  <a:pt x="22" y="93"/>
                </a:cubicBezTo>
                <a:cubicBezTo>
                  <a:pt x="22" y="93"/>
                  <a:pt x="23" y="93"/>
                  <a:pt x="23" y="93"/>
                </a:cubicBezTo>
                <a:cubicBezTo>
                  <a:pt x="22" y="93"/>
                  <a:pt x="22" y="93"/>
                  <a:pt x="22" y="93"/>
                </a:cubicBezTo>
                <a:cubicBezTo>
                  <a:pt x="22" y="93"/>
                  <a:pt x="23" y="93"/>
                  <a:pt x="23" y="93"/>
                </a:cubicBezTo>
                <a:cubicBezTo>
                  <a:pt x="23" y="93"/>
                  <a:pt x="22" y="94"/>
                  <a:pt x="23" y="94"/>
                </a:cubicBezTo>
                <a:cubicBezTo>
                  <a:pt x="23" y="94"/>
                  <a:pt x="22" y="94"/>
                  <a:pt x="22" y="94"/>
                </a:cubicBezTo>
                <a:cubicBezTo>
                  <a:pt x="23" y="93"/>
                  <a:pt x="23" y="94"/>
                  <a:pt x="23" y="94"/>
                </a:cubicBezTo>
                <a:cubicBezTo>
                  <a:pt x="22" y="94"/>
                  <a:pt x="23" y="94"/>
                  <a:pt x="22" y="95"/>
                </a:cubicBezTo>
                <a:cubicBezTo>
                  <a:pt x="22" y="95"/>
                  <a:pt x="23" y="94"/>
                  <a:pt x="23" y="94"/>
                </a:cubicBezTo>
                <a:cubicBezTo>
                  <a:pt x="23" y="94"/>
                  <a:pt x="23" y="94"/>
                  <a:pt x="23" y="94"/>
                </a:cubicBezTo>
                <a:cubicBezTo>
                  <a:pt x="23" y="94"/>
                  <a:pt x="24" y="94"/>
                  <a:pt x="23" y="95"/>
                </a:cubicBezTo>
                <a:cubicBezTo>
                  <a:pt x="23" y="95"/>
                  <a:pt x="23" y="95"/>
                  <a:pt x="23" y="95"/>
                </a:cubicBezTo>
                <a:cubicBezTo>
                  <a:pt x="24" y="94"/>
                  <a:pt x="24" y="94"/>
                  <a:pt x="24" y="94"/>
                </a:cubicBezTo>
                <a:cubicBezTo>
                  <a:pt x="24" y="94"/>
                  <a:pt x="24" y="94"/>
                  <a:pt x="24" y="94"/>
                </a:cubicBezTo>
                <a:cubicBezTo>
                  <a:pt x="24" y="94"/>
                  <a:pt x="24" y="94"/>
                  <a:pt x="24" y="94"/>
                </a:cubicBezTo>
                <a:cubicBezTo>
                  <a:pt x="24" y="95"/>
                  <a:pt x="24" y="95"/>
                  <a:pt x="23" y="95"/>
                </a:cubicBezTo>
                <a:cubicBezTo>
                  <a:pt x="23" y="95"/>
                  <a:pt x="24" y="95"/>
                  <a:pt x="24" y="95"/>
                </a:cubicBezTo>
                <a:cubicBezTo>
                  <a:pt x="24" y="94"/>
                  <a:pt x="24" y="94"/>
                  <a:pt x="24" y="94"/>
                </a:cubicBezTo>
                <a:cubicBezTo>
                  <a:pt x="24" y="94"/>
                  <a:pt x="24" y="94"/>
                  <a:pt x="24" y="94"/>
                </a:cubicBezTo>
                <a:cubicBezTo>
                  <a:pt x="24" y="95"/>
                  <a:pt x="24" y="95"/>
                  <a:pt x="23" y="95"/>
                </a:cubicBezTo>
                <a:cubicBezTo>
                  <a:pt x="24" y="95"/>
                  <a:pt x="24" y="95"/>
                  <a:pt x="24" y="95"/>
                </a:cubicBezTo>
                <a:cubicBezTo>
                  <a:pt x="24" y="95"/>
                  <a:pt x="24" y="95"/>
                  <a:pt x="23" y="95"/>
                </a:cubicBezTo>
                <a:cubicBezTo>
                  <a:pt x="23" y="95"/>
                  <a:pt x="23" y="95"/>
                  <a:pt x="23" y="95"/>
                </a:cubicBezTo>
                <a:cubicBezTo>
                  <a:pt x="24" y="95"/>
                  <a:pt x="24" y="95"/>
                  <a:pt x="24" y="95"/>
                </a:cubicBezTo>
                <a:cubicBezTo>
                  <a:pt x="24" y="95"/>
                  <a:pt x="24" y="95"/>
                  <a:pt x="24" y="96"/>
                </a:cubicBezTo>
                <a:cubicBezTo>
                  <a:pt x="24" y="96"/>
                  <a:pt x="24" y="96"/>
                  <a:pt x="23" y="96"/>
                </a:cubicBezTo>
                <a:cubicBezTo>
                  <a:pt x="24" y="96"/>
                  <a:pt x="24" y="96"/>
                  <a:pt x="24" y="96"/>
                </a:cubicBezTo>
                <a:cubicBezTo>
                  <a:pt x="23" y="96"/>
                  <a:pt x="23" y="97"/>
                  <a:pt x="23" y="97"/>
                </a:cubicBezTo>
                <a:cubicBezTo>
                  <a:pt x="23" y="97"/>
                  <a:pt x="24" y="96"/>
                  <a:pt x="24" y="96"/>
                </a:cubicBezTo>
                <a:cubicBezTo>
                  <a:pt x="24" y="96"/>
                  <a:pt x="24" y="96"/>
                  <a:pt x="24" y="96"/>
                </a:cubicBezTo>
                <a:cubicBezTo>
                  <a:pt x="26" y="95"/>
                  <a:pt x="24" y="96"/>
                  <a:pt x="25" y="96"/>
                </a:cubicBezTo>
                <a:cubicBezTo>
                  <a:pt x="25" y="96"/>
                  <a:pt x="25" y="96"/>
                  <a:pt x="25" y="96"/>
                </a:cubicBezTo>
                <a:cubicBezTo>
                  <a:pt x="25" y="96"/>
                  <a:pt x="25" y="97"/>
                  <a:pt x="25" y="97"/>
                </a:cubicBezTo>
                <a:cubicBezTo>
                  <a:pt x="24" y="97"/>
                  <a:pt x="24" y="97"/>
                  <a:pt x="24" y="97"/>
                </a:cubicBezTo>
                <a:cubicBezTo>
                  <a:pt x="25" y="96"/>
                  <a:pt x="25" y="96"/>
                  <a:pt x="25" y="97"/>
                </a:cubicBezTo>
                <a:cubicBezTo>
                  <a:pt x="25" y="97"/>
                  <a:pt x="25" y="97"/>
                  <a:pt x="25" y="97"/>
                </a:cubicBezTo>
                <a:cubicBezTo>
                  <a:pt x="25" y="97"/>
                  <a:pt x="25" y="97"/>
                  <a:pt x="25" y="97"/>
                </a:cubicBezTo>
                <a:cubicBezTo>
                  <a:pt x="25" y="97"/>
                  <a:pt x="25" y="97"/>
                  <a:pt x="25" y="97"/>
                </a:cubicBezTo>
                <a:cubicBezTo>
                  <a:pt x="25" y="97"/>
                  <a:pt x="25" y="97"/>
                  <a:pt x="25" y="97"/>
                </a:cubicBezTo>
                <a:cubicBezTo>
                  <a:pt x="24" y="98"/>
                  <a:pt x="26" y="96"/>
                  <a:pt x="25" y="98"/>
                </a:cubicBezTo>
                <a:cubicBezTo>
                  <a:pt x="25" y="97"/>
                  <a:pt x="26" y="97"/>
                  <a:pt x="26" y="97"/>
                </a:cubicBezTo>
                <a:cubicBezTo>
                  <a:pt x="26" y="97"/>
                  <a:pt x="26" y="97"/>
                  <a:pt x="26" y="97"/>
                </a:cubicBezTo>
                <a:cubicBezTo>
                  <a:pt x="26" y="97"/>
                  <a:pt x="26" y="98"/>
                  <a:pt x="26" y="98"/>
                </a:cubicBezTo>
                <a:cubicBezTo>
                  <a:pt x="26" y="98"/>
                  <a:pt x="26" y="97"/>
                  <a:pt x="26" y="97"/>
                </a:cubicBezTo>
                <a:cubicBezTo>
                  <a:pt x="26" y="98"/>
                  <a:pt x="27" y="97"/>
                  <a:pt x="27" y="97"/>
                </a:cubicBezTo>
                <a:cubicBezTo>
                  <a:pt x="27" y="97"/>
                  <a:pt x="26" y="97"/>
                  <a:pt x="26" y="98"/>
                </a:cubicBezTo>
                <a:cubicBezTo>
                  <a:pt x="26" y="98"/>
                  <a:pt x="27" y="97"/>
                  <a:pt x="27" y="97"/>
                </a:cubicBezTo>
                <a:cubicBezTo>
                  <a:pt x="27" y="97"/>
                  <a:pt x="27" y="97"/>
                  <a:pt x="27" y="97"/>
                </a:cubicBezTo>
                <a:cubicBezTo>
                  <a:pt x="27" y="98"/>
                  <a:pt x="25" y="99"/>
                  <a:pt x="26" y="99"/>
                </a:cubicBezTo>
                <a:cubicBezTo>
                  <a:pt x="26" y="98"/>
                  <a:pt x="26" y="98"/>
                  <a:pt x="26" y="98"/>
                </a:cubicBezTo>
                <a:cubicBezTo>
                  <a:pt x="26" y="98"/>
                  <a:pt x="25" y="99"/>
                  <a:pt x="26" y="99"/>
                </a:cubicBezTo>
                <a:cubicBezTo>
                  <a:pt x="26" y="98"/>
                  <a:pt x="26" y="98"/>
                  <a:pt x="26" y="98"/>
                </a:cubicBezTo>
                <a:cubicBezTo>
                  <a:pt x="26" y="99"/>
                  <a:pt x="26" y="98"/>
                  <a:pt x="26" y="99"/>
                </a:cubicBezTo>
                <a:cubicBezTo>
                  <a:pt x="26" y="99"/>
                  <a:pt x="26" y="99"/>
                  <a:pt x="26" y="99"/>
                </a:cubicBezTo>
                <a:cubicBezTo>
                  <a:pt x="26" y="99"/>
                  <a:pt x="26" y="99"/>
                  <a:pt x="26" y="99"/>
                </a:cubicBezTo>
                <a:cubicBezTo>
                  <a:pt x="26" y="99"/>
                  <a:pt x="26" y="99"/>
                  <a:pt x="26" y="99"/>
                </a:cubicBezTo>
                <a:cubicBezTo>
                  <a:pt x="26" y="99"/>
                  <a:pt x="26" y="99"/>
                  <a:pt x="26" y="99"/>
                </a:cubicBezTo>
                <a:cubicBezTo>
                  <a:pt x="26" y="99"/>
                  <a:pt x="27" y="99"/>
                  <a:pt x="26" y="99"/>
                </a:cubicBezTo>
                <a:cubicBezTo>
                  <a:pt x="27" y="98"/>
                  <a:pt x="27" y="99"/>
                  <a:pt x="27" y="99"/>
                </a:cubicBezTo>
                <a:cubicBezTo>
                  <a:pt x="27" y="99"/>
                  <a:pt x="27" y="99"/>
                  <a:pt x="26" y="99"/>
                </a:cubicBezTo>
                <a:cubicBezTo>
                  <a:pt x="27" y="99"/>
                  <a:pt x="27" y="99"/>
                  <a:pt x="27" y="99"/>
                </a:cubicBezTo>
                <a:cubicBezTo>
                  <a:pt x="27" y="99"/>
                  <a:pt x="28" y="98"/>
                  <a:pt x="28" y="98"/>
                </a:cubicBezTo>
                <a:cubicBezTo>
                  <a:pt x="28" y="98"/>
                  <a:pt x="28" y="98"/>
                  <a:pt x="28" y="98"/>
                </a:cubicBezTo>
                <a:cubicBezTo>
                  <a:pt x="28" y="98"/>
                  <a:pt x="28" y="98"/>
                  <a:pt x="28" y="98"/>
                </a:cubicBezTo>
                <a:cubicBezTo>
                  <a:pt x="28" y="98"/>
                  <a:pt x="28" y="99"/>
                  <a:pt x="27" y="99"/>
                </a:cubicBezTo>
                <a:cubicBezTo>
                  <a:pt x="28" y="98"/>
                  <a:pt x="27" y="99"/>
                  <a:pt x="28" y="99"/>
                </a:cubicBezTo>
                <a:cubicBezTo>
                  <a:pt x="28" y="99"/>
                  <a:pt x="27" y="99"/>
                  <a:pt x="27" y="99"/>
                </a:cubicBezTo>
                <a:cubicBezTo>
                  <a:pt x="28" y="99"/>
                  <a:pt x="27" y="100"/>
                  <a:pt x="28" y="99"/>
                </a:cubicBezTo>
                <a:cubicBezTo>
                  <a:pt x="27" y="100"/>
                  <a:pt x="28" y="99"/>
                  <a:pt x="27" y="100"/>
                </a:cubicBezTo>
                <a:cubicBezTo>
                  <a:pt x="27" y="100"/>
                  <a:pt x="28" y="100"/>
                  <a:pt x="28" y="100"/>
                </a:cubicBezTo>
                <a:cubicBezTo>
                  <a:pt x="27" y="100"/>
                  <a:pt x="27" y="100"/>
                  <a:pt x="27" y="100"/>
                </a:cubicBezTo>
                <a:cubicBezTo>
                  <a:pt x="28" y="100"/>
                  <a:pt x="28" y="100"/>
                  <a:pt x="28" y="100"/>
                </a:cubicBezTo>
                <a:cubicBezTo>
                  <a:pt x="28" y="100"/>
                  <a:pt x="28" y="100"/>
                  <a:pt x="28" y="100"/>
                </a:cubicBezTo>
                <a:cubicBezTo>
                  <a:pt x="28" y="100"/>
                  <a:pt x="28" y="100"/>
                  <a:pt x="28" y="100"/>
                </a:cubicBezTo>
                <a:cubicBezTo>
                  <a:pt x="28" y="100"/>
                  <a:pt x="28" y="100"/>
                  <a:pt x="28" y="100"/>
                </a:cubicBezTo>
                <a:cubicBezTo>
                  <a:pt x="28" y="100"/>
                  <a:pt x="28" y="100"/>
                  <a:pt x="28" y="100"/>
                </a:cubicBezTo>
                <a:cubicBezTo>
                  <a:pt x="28" y="100"/>
                  <a:pt x="28" y="100"/>
                  <a:pt x="28" y="100"/>
                </a:cubicBezTo>
                <a:cubicBezTo>
                  <a:pt x="28" y="100"/>
                  <a:pt x="28" y="100"/>
                  <a:pt x="29" y="100"/>
                </a:cubicBezTo>
                <a:cubicBezTo>
                  <a:pt x="28" y="100"/>
                  <a:pt x="29" y="100"/>
                  <a:pt x="28" y="100"/>
                </a:cubicBezTo>
                <a:cubicBezTo>
                  <a:pt x="28" y="100"/>
                  <a:pt x="29" y="100"/>
                  <a:pt x="29" y="100"/>
                </a:cubicBezTo>
                <a:cubicBezTo>
                  <a:pt x="29" y="100"/>
                  <a:pt x="29" y="100"/>
                  <a:pt x="29" y="100"/>
                </a:cubicBezTo>
                <a:cubicBezTo>
                  <a:pt x="29" y="100"/>
                  <a:pt x="29" y="100"/>
                  <a:pt x="29" y="100"/>
                </a:cubicBezTo>
                <a:cubicBezTo>
                  <a:pt x="29" y="100"/>
                  <a:pt x="29" y="100"/>
                  <a:pt x="29" y="100"/>
                </a:cubicBezTo>
                <a:cubicBezTo>
                  <a:pt x="29" y="100"/>
                  <a:pt x="29" y="100"/>
                  <a:pt x="29" y="100"/>
                </a:cubicBezTo>
                <a:cubicBezTo>
                  <a:pt x="29" y="100"/>
                  <a:pt x="29" y="100"/>
                  <a:pt x="29" y="100"/>
                </a:cubicBezTo>
                <a:cubicBezTo>
                  <a:pt x="29" y="100"/>
                  <a:pt x="29" y="100"/>
                  <a:pt x="29" y="100"/>
                </a:cubicBezTo>
                <a:cubicBezTo>
                  <a:pt x="29" y="100"/>
                  <a:pt x="29" y="100"/>
                  <a:pt x="29" y="100"/>
                </a:cubicBezTo>
                <a:cubicBezTo>
                  <a:pt x="29" y="100"/>
                  <a:pt x="29" y="100"/>
                  <a:pt x="29" y="100"/>
                </a:cubicBezTo>
                <a:cubicBezTo>
                  <a:pt x="29" y="100"/>
                  <a:pt x="29" y="100"/>
                  <a:pt x="29" y="100"/>
                </a:cubicBezTo>
                <a:cubicBezTo>
                  <a:pt x="29" y="101"/>
                  <a:pt x="30" y="99"/>
                  <a:pt x="29" y="100"/>
                </a:cubicBezTo>
                <a:cubicBezTo>
                  <a:pt x="29" y="100"/>
                  <a:pt x="29" y="100"/>
                  <a:pt x="29" y="100"/>
                </a:cubicBezTo>
                <a:cubicBezTo>
                  <a:pt x="29" y="100"/>
                  <a:pt x="29" y="101"/>
                  <a:pt x="29" y="101"/>
                </a:cubicBezTo>
                <a:cubicBezTo>
                  <a:pt x="29" y="100"/>
                  <a:pt x="29" y="100"/>
                  <a:pt x="29" y="100"/>
                </a:cubicBezTo>
                <a:cubicBezTo>
                  <a:pt x="30" y="100"/>
                  <a:pt x="30" y="100"/>
                  <a:pt x="30" y="100"/>
                </a:cubicBezTo>
                <a:cubicBezTo>
                  <a:pt x="30" y="100"/>
                  <a:pt x="30" y="100"/>
                  <a:pt x="30" y="100"/>
                </a:cubicBezTo>
                <a:cubicBezTo>
                  <a:pt x="30" y="100"/>
                  <a:pt x="31" y="100"/>
                  <a:pt x="30" y="100"/>
                </a:cubicBezTo>
                <a:cubicBezTo>
                  <a:pt x="30" y="100"/>
                  <a:pt x="30" y="101"/>
                  <a:pt x="30" y="100"/>
                </a:cubicBezTo>
                <a:cubicBezTo>
                  <a:pt x="30" y="101"/>
                  <a:pt x="30" y="101"/>
                  <a:pt x="30" y="101"/>
                </a:cubicBezTo>
                <a:cubicBezTo>
                  <a:pt x="30" y="101"/>
                  <a:pt x="30" y="101"/>
                  <a:pt x="30" y="101"/>
                </a:cubicBezTo>
                <a:cubicBezTo>
                  <a:pt x="30" y="101"/>
                  <a:pt x="30" y="101"/>
                  <a:pt x="30" y="101"/>
                </a:cubicBezTo>
                <a:cubicBezTo>
                  <a:pt x="30" y="101"/>
                  <a:pt x="30" y="101"/>
                  <a:pt x="30" y="101"/>
                </a:cubicBezTo>
                <a:cubicBezTo>
                  <a:pt x="31" y="101"/>
                  <a:pt x="31" y="101"/>
                  <a:pt x="31" y="101"/>
                </a:cubicBezTo>
                <a:cubicBezTo>
                  <a:pt x="30" y="101"/>
                  <a:pt x="31" y="101"/>
                  <a:pt x="31" y="101"/>
                </a:cubicBezTo>
                <a:cubicBezTo>
                  <a:pt x="31" y="101"/>
                  <a:pt x="31" y="101"/>
                  <a:pt x="31" y="101"/>
                </a:cubicBezTo>
                <a:cubicBezTo>
                  <a:pt x="31" y="101"/>
                  <a:pt x="31" y="101"/>
                  <a:pt x="31" y="101"/>
                </a:cubicBezTo>
                <a:cubicBezTo>
                  <a:pt x="31" y="101"/>
                  <a:pt x="30" y="102"/>
                  <a:pt x="30" y="102"/>
                </a:cubicBezTo>
                <a:cubicBezTo>
                  <a:pt x="30" y="102"/>
                  <a:pt x="30" y="102"/>
                  <a:pt x="30" y="102"/>
                </a:cubicBezTo>
                <a:cubicBezTo>
                  <a:pt x="30" y="102"/>
                  <a:pt x="30" y="102"/>
                  <a:pt x="30" y="102"/>
                </a:cubicBezTo>
                <a:cubicBezTo>
                  <a:pt x="30" y="102"/>
                  <a:pt x="30" y="102"/>
                  <a:pt x="31" y="102"/>
                </a:cubicBezTo>
                <a:cubicBezTo>
                  <a:pt x="31" y="101"/>
                  <a:pt x="31" y="101"/>
                  <a:pt x="31" y="101"/>
                </a:cubicBezTo>
                <a:cubicBezTo>
                  <a:pt x="31" y="101"/>
                  <a:pt x="31" y="101"/>
                  <a:pt x="31" y="101"/>
                </a:cubicBezTo>
                <a:cubicBezTo>
                  <a:pt x="31" y="101"/>
                  <a:pt x="31" y="101"/>
                  <a:pt x="31" y="101"/>
                </a:cubicBezTo>
                <a:cubicBezTo>
                  <a:pt x="31" y="101"/>
                  <a:pt x="31" y="101"/>
                  <a:pt x="31" y="101"/>
                </a:cubicBezTo>
                <a:cubicBezTo>
                  <a:pt x="31" y="101"/>
                  <a:pt x="31" y="101"/>
                  <a:pt x="31" y="101"/>
                </a:cubicBezTo>
                <a:cubicBezTo>
                  <a:pt x="31" y="101"/>
                  <a:pt x="31" y="101"/>
                  <a:pt x="31" y="101"/>
                </a:cubicBezTo>
                <a:cubicBezTo>
                  <a:pt x="31" y="102"/>
                  <a:pt x="31" y="101"/>
                  <a:pt x="31" y="102"/>
                </a:cubicBezTo>
                <a:cubicBezTo>
                  <a:pt x="31" y="101"/>
                  <a:pt x="31" y="102"/>
                  <a:pt x="31" y="101"/>
                </a:cubicBezTo>
                <a:cubicBezTo>
                  <a:pt x="31" y="102"/>
                  <a:pt x="31" y="101"/>
                  <a:pt x="31" y="102"/>
                </a:cubicBezTo>
                <a:cubicBezTo>
                  <a:pt x="31" y="102"/>
                  <a:pt x="31" y="102"/>
                  <a:pt x="30" y="102"/>
                </a:cubicBezTo>
                <a:cubicBezTo>
                  <a:pt x="30" y="103"/>
                  <a:pt x="30" y="103"/>
                  <a:pt x="30" y="103"/>
                </a:cubicBezTo>
                <a:cubicBezTo>
                  <a:pt x="30" y="103"/>
                  <a:pt x="30" y="102"/>
                  <a:pt x="30" y="103"/>
                </a:cubicBezTo>
                <a:cubicBezTo>
                  <a:pt x="30" y="102"/>
                  <a:pt x="30" y="103"/>
                  <a:pt x="30" y="103"/>
                </a:cubicBezTo>
                <a:cubicBezTo>
                  <a:pt x="30" y="102"/>
                  <a:pt x="30" y="102"/>
                  <a:pt x="30" y="102"/>
                </a:cubicBezTo>
                <a:cubicBezTo>
                  <a:pt x="30" y="102"/>
                  <a:pt x="30" y="102"/>
                  <a:pt x="30" y="103"/>
                </a:cubicBezTo>
                <a:cubicBezTo>
                  <a:pt x="30" y="103"/>
                  <a:pt x="30" y="103"/>
                  <a:pt x="29" y="103"/>
                </a:cubicBezTo>
                <a:cubicBezTo>
                  <a:pt x="30" y="103"/>
                  <a:pt x="30" y="103"/>
                  <a:pt x="30" y="103"/>
                </a:cubicBezTo>
                <a:cubicBezTo>
                  <a:pt x="29" y="103"/>
                  <a:pt x="29" y="104"/>
                  <a:pt x="29" y="104"/>
                </a:cubicBezTo>
                <a:cubicBezTo>
                  <a:pt x="29" y="103"/>
                  <a:pt x="29" y="103"/>
                  <a:pt x="29" y="103"/>
                </a:cubicBezTo>
                <a:cubicBezTo>
                  <a:pt x="29" y="103"/>
                  <a:pt x="29" y="103"/>
                  <a:pt x="29" y="103"/>
                </a:cubicBezTo>
                <a:cubicBezTo>
                  <a:pt x="29" y="103"/>
                  <a:pt x="29" y="103"/>
                  <a:pt x="29" y="103"/>
                </a:cubicBezTo>
                <a:cubicBezTo>
                  <a:pt x="29" y="103"/>
                  <a:pt x="29" y="103"/>
                  <a:pt x="29" y="103"/>
                </a:cubicBezTo>
                <a:cubicBezTo>
                  <a:pt x="30" y="103"/>
                  <a:pt x="30" y="102"/>
                  <a:pt x="30" y="102"/>
                </a:cubicBezTo>
                <a:cubicBezTo>
                  <a:pt x="30" y="101"/>
                  <a:pt x="29" y="103"/>
                  <a:pt x="29" y="102"/>
                </a:cubicBezTo>
                <a:cubicBezTo>
                  <a:pt x="29" y="102"/>
                  <a:pt x="30" y="102"/>
                  <a:pt x="30" y="102"/>
                </a:cubicBezTo>
                <a:cubicBezTo>
                  <a:pt x="29" y="102"/>
                  <a:pt x="29" y="103"/>
                  <a:pt x="28" y="103"/>
                </a:cubicBezTo>
                <a:cubicBezTo>
                  <a:pt x="28" y="103"/>
                  <a:pt x="29" y="103"/>
                  <a:pt x="28" y="103"/>
                </a:cubicBezTo>
                <a:cubicBezTo>
                  <a:pt x="28" y="104"/>
                  <a:pt x="28" y="104"/>
                  <a:pt x="28" y="104"/>
                </a:cubicBezTo>
                <a:cubicBezTo>
                  <a:pt x="28" y="103"/>
                  <a:pt x="28" y="104"/>
                  <a:pt x="28" y="103"/>
                </a:cubicBezTo>
                <a:cubicBezTo>
                  <a:pt x="28" y="103"/>
                  <a:pt x="28" y="104"/>
                  <a:pt x="28" y="104"/>
                </a:cubicBezTo>
                <a:cubicBezTo>
                  <a:pt x="28" y="103"/>
                  <a:pt x="28" y="103"/>
                  <a:pt x="28" y="103"/>
                </a:cubicBezTo>
                <a:cubicBezTo>
                  <a:pt x="28" y="103"/>
                  <a:pt x="28" y="103"/>
                  <a:pt x="28" y="103"/>
                </a:cubicBezTo>
                <a:cubicBezTo>
                  <a:pt x="28" y="102"/>
                  <a:pt x="29" y="102"/>
                  <a:pt x="29" y="102"/>
                </a:cubicBezTo>
                <a:cubicBezTo>
                  <a:pt x="28" y="102"/>
                  <a:pt x="28" y="103"/>
                  <a:pt x="27" y="103"/>
                </a:cubicBezTo>
                <a:cubicBezTo>
                  <a:pt x="27" y="103"/>
                  <a:pt x="28" y="103"/>
                  <a:pt x="27" y="103"/>
                </a:cubicBezTo>
                <a:cubicBezTo>
                  <a:pt x="27" y="104"/>
                  <a:pt x="27" y="103"/>
                  <a:pt x="27" y="104"/>
                </a:cubicBezTo>
                <a:cubicBezTo>
                  <a:pt x="27" y="104"/>
                  <a:pt x="27" y="103"/>
                  <a:pt x="27" y="103"/>
                </a:cubicBezTo>
                <a:cubicBezTo>
                  <a:pt x="27" y="103"/>
                  <a:pt x="27" y="103"/>
                  <a:pt x="27" y="104"/>
                </a:cubicBezTo>
                <a:cubicBezTo>
                  <a:pt x="27" y="103"/>
                  <a:pt x="28" y="103"/>
                  <a:pt x="28" y="102"/>
                </a:cubicBezTo>
                <a:cubicBezTo>
                  <a:pt x="28" y="102"/>
                  <a:pt x="29" y="101"/>
                  <a:pt x="29" y="101"/>
                </a:cubicBezTo>
                <a:cubicBezTo>
                  <a:pt x="28" y="102"/>
                  <a:pt x="27" y="103"/>
                  <a:pt x="26" y="104"/>
                </a:cubicBezTo>
                <a:cubicBezTo>
                  <a:pt x="26" y="104"/>
                  <a:pt x="27" y="104"/>
                  <a:pt x="27" y="103"/>
                </a:cubicBezTo>
                <a:cubicBezTo>
                  <a:pt x="27" y="103"/>
                  <a:pt x="26" y="104"/>
                  <a:pt x="26" y="104"/>
                </a:cubicBezTo>
                <a:cubicBezTo>
                  <a:pt x="27" y="103"/>
                  <a:pt x="27" y="103"/>
                  <a:pt x="27" y="103"/>
                </a:cubicBezTo>
                <a:cubicBezTo>
                  <a:pt x="27" y="103"/>
                  <a:pt x="26" y="103"/>
                  <a:pt x="26" y="103"/>
                </a:cubicBezTo>
                <a:cubicBezTo>
                  <a:pt x="26" y="103"/>
                  <a:pt x="27" y="103"/>
                  <a:pt x="27" y="102"/>
                </a:cubicBezTo>
                <a:cubicBezTo>
                  <a:pt x="27" y="102"/>
                  <a:pt x="26" y="103"/>
                  <a:pt x="26" y="104"/>
                </a:cubicBezTo>
                <a:cubicBezTo>
                  <a:pt x="26" y="103"/>
                  <a:pt x="26" y="103"/>
                  <a:pt x="26" y="103"/>
                </a:cubicBezTo>
                <a:cubicBezTo>
                  <a:pt x="26" y="104"/>
                  <a:pt x="26" y="103"/>
                  <a:pt x="26" y="104"/>
                </a:cubicBezTo>
                <a:cubicBezTo>
                  <a:pt x="26" y="104"/>
                  <a:pt x="26" y="104"/>
                  <a:pt x="26" y="104"/>
                </a:cubicBezTo>
                <a:cubicBezTo>
                  <a:pt x="26" y="104"/>
                  <a:pt x="26" y="104"/>
                  <a:pt x="26" y="103"/>
                </a:cubicBezTo>
                <a:cubicBezTo>
                  <a:pt x="26" y="103"/>
                  <a:pt x="26" y="103"/>
                  <a:pt x="26" y="103"/>
                </a:cubicBezTo>
                <a:cubicBezTo>
                  <a:pt x="27" y="103"/>
                  <a:pt x="28" y="101"/>
                  <a:pt x="29" y="101"/>
                </a:cubicBezTo>
                <a:cubicBezTo>
                  <a:pt x="28" y="101"/>
                  <a:pt x="28" y="101"/>
                  <a:pt x="28" y="101"/>
                </a:cubicBezTo>
                <a:cubicBezTo>
                  <a:pt x="29" y="101"/>
                  <a:pt x="29" y="101"/>
                  <a:pt x="29" y="101"/>
                </a:cubicBezTo>
                <a:cubicBezTo>
                  <a:pt x="28" y="101"/>
                  <a:pt x="27" y="103"/>
                  <a:pt x="26" y="103"/>
                </a:cubicBezTo>
                <a:cubicBezTo>
                  <a:pt x="26" y="103"/>
                  <a:pt x="27" y="102"/>
                  <a:pt x="27" y="102"/>
                </a:cubicBezTo>
                <a:cubicBezTo>
                  <a:pt x="27" y="102"/>
                  <a:pt x="26" y="103"/>
                  <a:pt x="26" y="103"/>
                </a:cubicBezTo>
                <a:cubicBezTo>
                  <a:pt x="26" y="103"/>
                  <a:pt x="26" y="103"/>
                  <a:pt x="26" y="103"/>
                </a:cubicBezTo>
                <a:cubicBezTo>
                  <a:pt x="26" y="103"/>
                  <a:pt x="26" y="103"/>
                  <a:pt x="26" y="103"/>
                </a:cubicBezTo>
                <a:cubicBezTo>
                  <a:pt x="26" y="103"/>
                  <a:pt x="26" y="102"/>
                  <a:pt x="26" y="102"/>
                </a:cubicBezTo>
                <a:cubicBezTo>
                  <a:pt x="26" y="103"/>
                  <a:pt x="26" y="103"/>
                  <a:pt x="26" y="103"/>
                </a:cubicBezTo>
                <a:cubicBezTo>
                  <a:pt x="26" y="103"/>
                  <a:pt x="26" y="102"/>
                  <a:pt x="27" y="102"/>
                </a:cubicBezTo>
                <a:cubicBezTo>
                  <a:pt x="26" y="102"/>
                  <a:pt x="26" y="102"/>
                  <a:pt x="26" y="103"/>
                </a:cubicBezTo>
                <a:cubicBezTo>
                  <a:pt x="26" y="102"/>
                  <a:pt x="26" y="102"/>
                  <a:pt x="26" y="102"/>
                </a:cubicBezTo>
                <a:cubicBezTo>
                  <a:pt x="26" y="102"/>
                  <a:pt x="26" y="102"/>
                  <a:pt x="25" y="103"/>
                </a:cubicBezTo>
                <a:cubicBezTo>
                  <a:pt x="25" y="103"/>
                  <a:pt x="25" y="103"/>
                  <a:pt x="25" y="102"/>
                </a:cubicBezTo>
                <a:cubicBezTo>
                  <a:pt x="26" y="102"/>
                  <a:pt x="27" y="101"/>
                  <a:pt x="27" y="100"/>
                </a:cubicBezTo>
                <a:cubicBezTo>
                  <a:pt x="25" y="102"/>
                  <a:pt x="25" y="102"/>
                  <a:pt x="25" y="102"/>
                </a:cubicBezTo>
                <a:cubicBezTo>
                  <a:pt x="25" y="102"/>
                  <a:pt x="26" y="102"/>
                  <a:pt x="26" y="101"/>
                </a:cubicBezTo>
                <a:cubicBezTo>
                  <a:pt x="26" y="102"/>
                  <a:pt x="25" y="102"/>
                  <a:pt x="25" y="102"/>
                </a:cubicBezTo>
                <a:cubicBezTo>
                  <a:pt x="25" y="102"/>
                  <a:pt x="25" y="102"/>
                  <a:pt x="25" y="102"/>
                </a:cubicBezTo>
                <a:cubicBezTo>
                  <a:pt x="25" y="102"/>
                  <a:pt x="26" y="101"/>
                  <a:pt x="25" y="102"/>
                </a:cubicBezTo>
                <a:cubicBezTo>
                  <a:pt x="25" y="101"/>
                  <a:pt x="25" y="101"/>
                  <a:pt x="25" y="101"/>
                </a:cubicBezTo>
                <a:cubicBezTo>
                  <a:pt x="26" y="101"/>
                  <a:pt x="24" y="102"/>
                  <a:pt x="25" y="102"/>
                </a:cubicBezTo>
                <a:cubicBezTo>
                  <a:pt x="25" y="102"/>
                  <a:pt x="25" y="102"/>
                  <a:pt x="25" y="101"/>
                </a:cubicBezTo>
                <a:cubicBezTo>
                  <a:pt x="25" y="102"/>
                  <a:pt x="25" y="101"/>
                  <a:pt x="25" y="102"/>
                </a:cubicBezTo>
                <a:cubicBezTo>
                  <a:pt x="25" y="102"/>
                  <a:pt x="25" y="102"/>
                  <a:pt x="25" y="101"/>
                </a:cubicBezTo>
                <a:cubicBezTo>
                  <a:pt x="24" y="102"/>
                  <a:pt x="24" y="102"/>
                  <a:pt x="24" y="102"/>
                </a:cubicBezTo>
                <a:cubicBezTo>
                  <a:pt x="24" y="102"/>
                  <a:pt x="25" y="101"/>
                  <a:pt x="25" y="101"/>
                </a:cubicBezTo>
                <a:cubicBezTo>
                  <a:pt x="25" y="102"/>
                  <a:pt x="25" y="101"/>
                  <a:pt x="25" y="101"/>
                </a:cubicBezTo>
                <a:cubicBezTo>
                  <a:pt x="25" y="101"/>
                  <a:pt x="26" y="101"/>
                  <a:pt x="26" y="100"/>
                </a:cubicBezTo>
                <a:cubicBezTo>
                  <a:pt x="26" y="101"/>
                  <a:pt x="25" y="101"/>
                  <a:pt x="24" y="102"/>
                </a:cubicBezTo>
                <a:cubicBezTo>
                  <a:pt x="25" y="101"/>
                  <a:pt x="25" y="101"/>
                  <a:pt x="25" y="101"/>
                </a:cubicBezTo>
                <a:cubicBezTo>
                  <a:pt x="24" y="101"/>
                  <a:pt x="24" y="101"/>
                  <a:pt x="24" y="101"/>
                </a:cubicBezTo>
                <a:cubicBezTo>
                  <a:pt x="25" y="101"/>
                  <a:pt x="25" y="101"/>
                  <a:pt x="25" y="101"/>
                </a:cubicBezTo>
                <a:cubicBezTo>
                  <a:pt x="25" y="101"/>
                  <a:pt x="25" y="101"/>
                  <a:pt x="25" y="101"/>
                </a:cubicBezTo>
                <a:cubicBezTo>
                  <a:pt x="25" y="101"/>
                  <a:pt x="25" y="101"/>
                  <a:pt x="25" y="101"/>
                </a:cubicBezTo>
                <a:cubicBezTo>
                  <a:pt x="25" y="101"/>
                  <a:pt x="25" y="101"/>
                  <a:pt x="25" y="101"/>
                </a:cubicBezTo>
                <a:cubicBezTo>
                  <a:pt x="25" y="101"/>
                  <a:pt x="25" y="100"/>
                  <a:pt x="26" y="100"/>
                </a:cubicBezTo>
                <a:cubicBezTo>
                  <a:pt x="25" y="100"/>
                  <a:pt x="25" y="100"/>
                  <a:pt x="25" y="100"/>
                </a:cubicBezTo>
                <a:cubicBezTo>
                  <a:pt x="26" y="100"/>
                  <a:pt x="26" y="100"/>
                  <a:pt x="26" y="100"/>
                </a:cubicBezTo>
                <a:cubicBezTo>
                  <a:pt x="26" y="100"/>
                  <a:pt x="26" y="100"/>
                  <a:pt x="26" y="100"/>
                </a:cubicBezTo>
                <a:cubicBezTo>
                  <a:pt x="26" y="100"/>
                  <a:pt x="26" y="100"/>
                  <a:pt x="26" y="99"/>
                </a:cubicBezTo>
                <a:cubicBezTo>
                  <a:pt x="26" y="100"/>
                  <a:pt x="26" y="100"/>
                  <a:pt x="26" y="100"/>
                </a:cubicBezTo>
                <a:cubicBezTo>
                  <a:pt x="26" y="100"/>
                  <a:pt x="26" y="100"/>
                  <a:pt x="26" y="100"/>
                </a:cubicBezTo>
                <a:cubicBezTo>
                  <a:pt x="25" y="100"/>
                  <a:pt x="25" y="101"/>
                  <a:pt x="24" y="101"/>
                </a:cubicBezTo>
                <a:cubicBezTo>
                  <a:pt x="25" y="101"/>
                  <a:pt x="25" y="101"/>
                  <a:pt x="25" y="101"/>
                </a:cubicBezTo>
                <a:cubicBezTo>
                  <a:pt x="24" y="101"/>
                  <a:pt x="24" y="101"/>
                  <a:pt x="24" y="101"/>
                </a:cubicBezTo>
                <a:cubicBezTo>
                  <a:pt x="24" y="101"/>
                  <a:pt x="24" y="101"/>
                  <a:pt x="24" y="101"/>
                </a:cubicBezTo>
                <a:cubicBezTo>
                  <a:pt x="24" y="101"/>
                  <a:pt x="25" y="100"/>
                  <a:pt x="24" y="100"/>
                </a:cubicBezTo>
                <a:cubicBezTo>
                  <a:pt x="24" y="101"/>
                  <a:pt x="24" y="101"/>
                  <a:pt x="24" y="101"/>
                </a:cubicBezTo>
                <a:cubicBezTo>
                  <a:pt x="24" y="101"/>
                  <a:pt x="24" y="101"/>
                  <a:pt x="24" y="101"/>
                </a:cubicBezTo>
                <a:cubicBezTo>
                  <a:pt x="23" y="101"/>
                  <a:pt x="23" y="101"/>
                  <a:pt x="23" y="101"/>
                </a:cubicBezTo>
                <a:cubicBezTo>
                  <a:pt x="23" y="101"/>
                  <a:pt x="24" y="101"/>
                  <a:pt x="24" y="101"/>
                </a:cubicBezTo>
                <a:cubicBezTo>
                  <a:pt x="23" y="101"/>
                  <a:pt x="23" y="101"/>
                  <a:pt x="23" y="101"/>
                </a:cubicBezTo>
                <a:cubicBezTo>
                  <a:pt x="23" y="101"/>
                  <a:pt x="23" y="101"/>
                  <a:pt x="23" y="101"/>
                </a:cubicBezTo>
                <a:cubicBezTo>
                  <a:pt x="23" y="101"/>
                  <a:pt x="23" y="101"/>
                  <a:pt x="23" y="101"/>
                </a:cubicBezTo>
                <a:cubicBezTo>
                  <a:pt x="23" y="101"/>
                  <a:pt x="23" y="101"/>
                  <a:pt x="23" y="101"/>
                </a:cubicBezTo>
                <a:cubicBezTo>
                  <a:pt x="23" y="101"/>
                  <a:pt x="23" y="101"/>
                  <a:pt x="23" y="101"/>
                </a:cubicBezTo>
                <a:cubicBezTo>
                  <a:pt x="23" y="101"/>
                  <a:pt x="23" y="101"/>
                  <a:pt x="23" y="100"/>
                </a:cubicBezTo>
                <a:cubicBezTo>
                  <a:pt x="23" y="100"/>
                  <a:pt x="23" y="100"/>
                  <a:pt x="23" y="100"/>
                </a:cubicBezTo>
                <a:cubicBezTo>
                  <a:pt x="23" y="101"/>
                  <a:pt x="22" y="101"/>
                  <a:pt x="22" y="101"/>
                </a:cubicBezTo>
                <a:cubicBezTo>
                  <a:pt x="22" y="101"/>
                  <a:pt x="22" y="101"/>
                  <a:pt x="23" y="101"/>
                </a:cubicBezTo>
                <a:cubicBezTo>
                  <a:pt x="23" y="101"/>
                  <a:pt x="23" y="101"/>
                  <a:pt x="23" y="101"/>
                </a:cubicBezTo>
                <a:cubicBezTo>
                  <a:pt x="23" y="100"/>
                  <a:pt x="22" y="101"/>
                  <a:pt x="23" y="100"/>
                </a:cubicBezTo>
                <a:cubicBezTo>
                  <a:pt x="23" y="100"/>
                  <a:pt x="23" y="100"/>
                  <a:pt x="23" y="100"/>
                </a:cubicBezTo>
                <a:cubicBezTo>
                  <a:pt x="23" y="100"/>
                  <a:pt x="23" y="100"/>
                  <a:pt x="23" y="100"/>
                </a:cubicBezTo>
                <a:cubicBezTo>
                  <a:pt x="23" y="100"/>
                  <a:pt x="23" y="100"/>
                  <a:pt x="23" y="100"/>
                </a:cubicBezTo>
                <a:cubicBezTo>
                  <a:pt x="23" y="100"/>
                  <a:pt x="23" y="100"/>
                  <a:pt x="23" y="100"/>
                </a:cubicBezTo>
                <a:cubicBezTo>
                  <a:pt x="23" y="100"/>
                  <a:pt x="23" y="100"/>
                  <a:pt x="23" y="100"/>
                </a:cubicBezTo>
                <a:cubicBezTo>
                  <a:pt x="23" y="100"/>
                  <a:pt x="23" y="100"/>
                  <a:pt x="23" y="100"/>
                </a:cubicBezTo>
                <a:cubicBezTo>
                  <a:pt x="23" y="100"/>
                  <a:pt x="23" y="100"/>
                  <a:pt x="23" y="100"/>
                </a:cubicBezTo>
                <a:cubicBezTo>
                  <a:pt x="23" y="100"/>
                  <a:pt x="23" y="100"/>
                  <a:pt x="23" y="100"/>
                </a:cubicBezTo>
                <a:cubicBezTo>
                  <a:pt x="23" y="100"/>
                  <a:pt x="23" y="100"/>
                  <a:pt x="23" y="100"/>
                </a:cubicBezTo>
                <a:cubicBezTo>
                  <a:pt x="23" y="99"/>
                  <a:pt x="22" y="101"/>
                  <a:pt x="22" y="100"/>
                </a:cubicBezTo>
                <a:cubicBezTo>
                  <a:pt x="22" y="100"/>
                  <a:pt x="22" y="100"/>
                  <a:pt x="22" y="100"/>
                </a:cubicBezTo>
                <a:cubicBezTo>
                  <a:pt x="22" y="100"/>
                  <a:pt x="22" y="100"/>
                  <a:pt x="22" y="100"/>
                </a:cubicBezTo>
                <a:cubicBezTo>
                  <a:pt x="21" y="101"/>
                  <a:pt x="22" y="100"/>
                  <a:pt x="21" y="101"/>
                </a:cubicBezTo>
                <a:cubicBezTo>
                  <a:pt x="21" y="100"/>
                  <a:pt x="21" y="100"/>
                  <a:pt x="22" y="100"/>
                </a:cubicBezTo>
                <a:cubicBezTo>
                  <a:pt x="22" y="100"/>
                  <a:pt x="22" y="100"/>
                  <a:pt x="22" y="100"/>
                </a:cubicBezTo>
                <a:cubicBezTo>
                  <a:pt x="22" y="100"/>
                  <a:pt x="22" y="100"/>
                  <a:pt x="22" y="100"/>
                </a:cubicBezTo>
                <a:close/>
                <a:moveTo>
                  <a:pt x="23" y="100"/>
                </a:moveTo>
                <a:cubicBezTo>
                  <a:pt x="23" y="101"/>
                  <a:pt x="23" y="100"/>
                  <a:pt x="23" y="100"/>
                </a:cubicBezTo>
                <a:cubicBezTo>
                  <a:pt x="23" y="100"/>
                  <a:pt x="23" y="100"/>
                  <a:pt x="23" y="100"/>
                </a:cubicBezTo>
                <a:close/>
                <a:moveTo>
                  <a:pt x="25" y="101"/>
                </a:moveTo>
                <a:cubicBezTo>
                  <a:pt x="25" y="101"/>
                  <a:pt x="25" y="101"/>
                  <a:pt x="25" y="101"/>
                </a:cubicBezTo>
                <a:cubicBezTo>
                  <a:pt x="25" y="101"/>
                  <a:pt x="25" y="101"/>
                  <a:pt x="25" y="101"/>
                </a:cubicBezTo>
                <a:close/>
                <a:moveTo>
                  <a:pt x="31" y="101"/>
                </a:moveTo>
                <a:cubicBezTo>
                  <a:pt x="31" y="101"/>
                  <a:pt x="31" y="101"/>
                  <a:pt x="31" y="101"/>
                </a:cubicBezTo>
                <a:cubicBezTo>
                  <a:pt x="31" y="101"/>
                  <a:pt x="31" y="101"/>
                  <a:pt x="31" y="101"/>
                </a:cubicBezTo>
                <a:close/>
                <a:moveTo>
                  <a:pt x="30" y="101"/>
                </a:moveTo>
                <a:cubicBezTo>
                  <a:pt x="30" y="101"/>
                  <a:pt x="31" y="101"/>
                  <a:pt x="31" y="101"/>
                </a:cubicBezTo>
                <a:cubicBezTo>
                  <a:pt x="30" y="101"/>
                  <a:pt x="30" y="101"/>
                  <a:pt x="30" y="101"/>
                </a:cubicBezTo>
                <a:cubicBezTo>
                  <a:pt x="30" y="102"/>
                  <a:pt x="30" y="101"/>
                  <a:pt x="30" y="101"/>
                </a:cubicBezTo>
                <a:close/>
                <a:moveTo>
                  <a:pt x="24" y="95"/>
                </a:moveTo>
                <a:cubicBezTo>
                  <a:pt x="24" y="95"/>
                  <a:pt x="24" y="95"/>
                  <a:pt x="24" y="95"/>
                </a:cubicBezTo>
                <a:cubicBezTo>
                  <a:pt x="24" y="95"/>
                  <a:pt x="23" y="95"/>
                  <a:pt x="24" y="95"/>
                </a:cubicBezTo>
                <a:close/>
                <a:moveTo>
                  <a:pt x="24" y="101"/>
                </a:moveTo>
                <a:cubicBezTo>
                  <a:pt x="25" y="101"/>
                  <a:pt x="25" y="101"/>
                  <a:pt x="25" y="101"/>
                </a:cubicBezTo>
                <a:cubicBezTo>
                  <a:pt x="25" y="101"/>
                  <a:pt x="25" y="101"/>
                  <a:pt x="24" y="101"/>
                </a:cubicBezTo>
                <a:close/>
                <a:moveTo>
                  <a:pt x="21" y="99"/>
                </a:moveTo>
                <a:cubicBezTo>
                  <a:pt x="21" y="99"/>
                  <a:pt x="21" y="99"/>
                  <a:pt x="21" y="99"/>
                </a:cubicBezTo>
                <a:cubicBezTo>
                  <a:pt x="21" y="99"/>
                  <a:pt x="21" y="99"/>
                  <a:pt x="21" y="99"/>
                </a:cubicBezTo>
                <a:close/>
                <a:moveTo>
                  <a:pt x="27" y="104"/>
                </a:moveTo>
                <a:cubicBezTo>
                  <a:pt x="27" y="104"/>
                  <a:pt x="27" y="104"/>
                  <a:pt x="27" y="104"/>
                </a:cubicBezTo>
                <a:cubicBezTo>
                  <a:pt x="27" y="104"/>
                  <a:pt x="27" y="104"/>
                  <a:pt x="27" y="104"/>
                </a:cubicBezTo>
                <a:close/>
                <a:moveTo>
                  <a:pt x="31" y="101"/>
                </a:moveTo>
                <a:cubicBezTo>
                  <a:pt x="31" y="101"/>
                  <a:pt x="31" y="101"/>
                  <a:pt x="31" y="101"/>
                </a:cubicBezTo>
                <a:cubicBezTo>
                  <a:pt x="31" y="101"/>
                  <a:pt x="31" y="101"/>
                  <a:pt x="31" y="101"/>
                </a:cubicBezTo>
                <a:cubicBezTo>
                  <a:pt x="31" y="101"/>
                  <a:pt x="31" y="101"/>
                  <a:pt x="31" y="101"/>
                </a:cubicBezTo>
                <a:close/>
                <a:moveTo>
                  <a:pt x="30" y="104"/>
                </a:moveTo>
                <a:cubicBezTo>
                  <a:pt x="30" y="104"/>
                  <a:pt x="30" y="104"/>
                  <a:pt x="30" y="104"/>
                </a:cubicBezTo>
                <a:cubicBezTo>
                  <a:pt x="30" y="104"/>
                  <a:pt x="30" y="104"/>
                  <a:pt x="30" y="104"/>
                </a:cubicBezTo>
                <a:cubicBezTo>
                  <a:pt x="30" y="104"/>
                  <a:pt x="30" y="104"/>
                  <a:pt x="30" y="104"/>
                </a:cubicBezTo>
                <a:close/>
                <a:moveTo>
                  <a:pt x="30" y="102"/>
                </a:moveTo>
                <a:cubicBezTo>
                  <a:pt x="30" y="103"/>
                  <a:pt x="30" y="103"/>
                  <a:pt x="30" y="103"/>
                </a:cubicBezTo>
                <a:cubicBezTo>
                  <a:pt x="30" y="103"/>
                  <a:pt x="30" y="103"/>
                  <a:pt x="30" y="103"/>
                </a:cubicBezTo>
                <a:cubicBezTo>
                  <a:pt x="31" y="102"/>
                  <a:pt x="31" y="102"/>
                  <a:pt x="30" y="102"/>
                </a:cubicBezTo>
                <a:close/>
                <a:moveTo>
                  <a:pt x="30" y="103"/>
                </a:moveTo>
                <a:cubicBezTo>
                  <a:pt x="30" y="103"/>
                  <a:pt x="30" y="103"/>
                  <a:pt x="30" y="103"/>
                </a:cubicBezTo>
                <a:cubicBezTo>
                  <a:pt x="31" y="102"/>
                  <a:pt x="30" y="103"/>
                  <a:pt x="30" y="103"/>
                </a:cubicBezTo>
                <a:close/>
                <a:moveTo>
                  <a:pt x="31" y="101"/>
                </a:moveTo>
                <a:cubicBezTo>
                  <a:pt x="31" y="101"/>
                  <a:pt x="31" y="101"/>
                  <a:pt x="31" y="101"/>
                </a:cubicBezTo>
                <a:cubicBezTo>
                  <a:pt x="31" y="101"/>
                  <a:pt x="30" y="101"/>
                  <a:pt x="31" y="101"/>
                </a:cubicBezTo>
                <a:close/>
                <a:moveTo>
                  <a:pt x="30" y="104"/>
                </a:moveTo>
                <a:cubicBezTo>
                  <a:pt x="30" y="103"/>
                  <a:pt x="30" y="103"/>
                  <a:pt x="30" y="103"/>
                </a:cubicBezTo>
                <a:cubicBezTo>
                  <a:pt x="30" y="103"/>
                  <a:pt x="30" y="103"/>
                  <a:pt x="30" y="103"/>
                </a:cubicBezTo>
                <a:lnTo>
                  <a:pt x="30" y="104"/>
                </a:lnTo>
                <a:close/>
                <a:moveTo>
                  <a:pt x="30" y="103"/>
                </a:moveTo>
                <a:cubicBezTo>
                  <a:pt x="30" y="103"/>
                  <a:pt x="30" y="103"/>
                  <a:pt x="30" y="103"/>
                </a:cubicBezTo>
                <a:cubicBezTo>
                  <a:pt x="30" y="103"/>
                  <a:pt x="30" y="103"/>
                  <a:pt x="30" y="103"/>
                </a:cubicBezTo>
                <a:cubicBezTo>
                  <a:pt x="30" y="103"/>
                  <a:pt x="30" y="103"/>
                  <a:pt x="30" y="103"/>
                </a:cubicBezTo>
                <a:close/>
                <a:moveTo>
                  <a:pt x="30" y="103"/>
                </a:moveTo>
                <a:cubicBezTo>
                  <a:pt x="30" y="103"/>
                  <a:pt x="30" y="103"/>
                  <a:pt x="30" y="103"/>
                </a:cubicBezTo>
                <a:cubicBezTo>
                  <a:pt x="30" y="103"/>
                  <a:pt x="30" y="103"/>
                  <a:pt x="30" y="103"/>
                </a:cubicBezTo>
                <a:close/>
                <a:moveTo>
                  <a:pt x="30" y="104"/>
                </a:moveTo>
                <a:cubicBezTo>
                  <a:pt x="30" y="104"/>
                  <a:pt x="30" y="104"/>
                  <a:pt x="30" y="104"/>
                </a:cubicBezTo>
                <a:cubicBezTo>
                  <a:pt x="30" y="103"/>
                  <a:pt x="30" y="103"/>
                  <a:pt x="30" y="103"/>
                </a:cubicBezTo>
                <a:lnTo>
                  <a:pt x="30" y="104"/>
                </a:lnTo>
                <a:close/>
                <a:moveTo>
                  <a:pt x="29" y="103"/>
                </a:moveTo>
                <a:cubicBezTo>
                  <a:pt x="29" y="103"/>
                  <a:pt x="29" y="103"/>
                  <a:pt x="29" y="103"/>
                </a:cubicBezTo>
                <a:cubicBezTo>
                  <a:pt x="29" y="103"/>
                  <a:pt x="29" y="103"/>
                  <a:pt x="29" y="103"/>
                </a:cubicBezTo>
                <a:cubicBezTo>
                  <a:pt x="29" y="103"/>
                  <a:pt x="29" y="103"/>
                  <a:pt x="29" y="103"/>
                </a:cubicBezTo>
                <a:close/>
                <a:moveTo>
                  <a:pt x="28" y="104"/>
                </a:moveTo>
                <a:cubicBezTo>
                  <a:pt x="29" y="104"/>
                  <a:pt x="29" y="104"/>
                  <a:pt x="29" y="103"/>
                </a:cubicBezTo>
                <a:cubicBezTo>
                  <a:pt x="28" y="104"/>
                  <a:pt x="28" y="104"/>
                  <a:pt x="28" y="104"/>
                </a:cubicBezTo>
                <a:close/>
                <a:moveTo>
                  <a:pt x="28" y="104"/>
                </a:moveTo>
                <a:cubicBezTo>
                  <a:pt x="28" y="104"/>
                  <a:pt x="28" y="104"/>
                  <a:pt x="28" y="104"/>
                </a:cubicBezTo>
                <a:cubicBezTo>
                  <a:pt x="28" y="104"/>
                  <a:pt x="28" y="104"/>
                  <a:pt x="28" y="104"/>
                </a:cubicBezTo>
                <a:close/>
                <a:moveTo>
                  <a:pt x="28" y="102"/>
                </a:moveTo>
                <a:cubicBezTo>
                  <a:pt x="28" y="102"/>
                  <a:pt x="28" y="102"/>
                  <a:pt x="28" y="102"/>
                </a:cubicBezTo>
                <a:cubicBezTo>
                  <a:pt x="29" y="102"/>
                  <a:pt x="29" y="102"/>
                  <a:pt x="29" y="102"/>
                </a:cubicBezTo>
                <a:lnTo>
                  <a:pt x="28" y="102"/>
                </a:lnTo>
                <a:close/>
                <a:moveTo>
                  <a:pt x="25" y="103"/>
                </a:moveTo>
                <a:cubicBezTo>
                  <a:pt x="25" y="104"/>
                  <a:pt x="26" y="103"/>
                  <a:pt x="26" y="103"/>
                </a:cubicBezTo>
                <a:cubicBezTo>
                  <a:pt x="26" y="103"/>
                  <a:pt x="26" y="103"/>
                  <a:pt x="26" y="103"/>
                </a:cubicBezTo>
                <a:cubicBezTo>
                  <a:pt x="26" y="103"/>
                  <a:pt x="26" y="103"/>
                  <a:pt x="25" y="103"/>
                </a:cubicBezTo>
                <a:close/>
                <a:moveTo>
                  <a:pt x="26" y="103"/>
                </a:moveTo>
                <a:cubicBezTo>
                  <a:pt x="26" y="103"/>
                  <a:pt x="26" y="103"/>
                  <a:pt x="26" y="103"/>
                </a:cubicBezTo>
                <a:cubicBezTo>
                  <a:pt x="26" y="103"/>
                  <a:pt x="26" y="103"/>
                  <a:pt x="26" y="103"/>
                </a:cubicBezTo>
                <a:close/>
                <a:moveTo>
                  <a:pt x="22" y="92"/>
                </a:moveTo>
                <a:cubicBezTo>
                  <a:pt x="22" y="91"/>
                  <a:pt x="22" y="91"/>
                  <a:pt x="22" y="91"/>
                </a:cubicBezTo>
                <a:cubicBezTo>
                  <a:pt x="22" y="92"/>
                  <a:pt x="22" y="92"/>
                  <a:pt x="22" y="92"/>
                </a:cubicBezTo>
                <a:close/>
                <a:moveTo>
                  <a:pt x="21" y="92"/>
                </a:moveTo>
                <a:cubicBezTo>
                  <a:pt x="22" y="91"/>
                  <a:pt x="22" y="91"/>
                  <a:pt x="22" y="91"/>
                </a:cubicBezTo>
                <a:cubicBezTo>
                  <a:pt x="21" y="92"/>
                  <a:pt x="21" y="92"/>
                  <a:pt x="21" y="92"/>
                </a:cubicBezTo>
                <a:cubicBezTo>
                  <a:pt x="21" y="92"/>
                  <a:pt x="22" y="92"/>
                  <a:pt x="21" y="92"/>
                </a:cubicBezTo>
                <a:close/>
                <a:moveTo>
                  <a:pt x="22" y="101"/>
                </a:moveTo>
                <a:cubicBezTo>
                  <a:pt x="22" y="101"/>
                  <a:pt x="22" y="101"/>
                  <a:pt x="22" y="101"/>
                </a:cubicBezTo>
                <a:cubicBezTo>
                  <a:pt x="22" y="101"/>
                  <a:pt x="22" y="101"/>
                  <a:pt x="22" y="101"/>
                </a:cubicBezTo>
                <a:close/>
                <a:moveTo>
                  <a:pt x="22" y="100"/>
                </a:moveTo>
                <a:cubicBezTo>
                  <a:pt x="22" y="100"/>
                  <a:pt x="22" y="100"/>
                  <a:pt x="22" y="100"/>
                </a:cubicBezTo>
                <a:cubicBezTo>
                  <a:pt x="22" y="100"/>
                  <a:pt x="22" y="100"/>
                  <a:pt x="22" y="100"/>
                </a:cubicBezTo>
                <a:close/>
                <a:moveTo>
                  <a:pt x="21" y="100"/>
                </a:moveTo>
                <a:cubicBezTo>
                  <a:pt x="21" y="100"/>
                  <a:pt x="21" y="100"/>
                  <a:pt x="21" y="100"/>
                </a:cubicBezTo>
                <a:cubicBezTo>
                  <a:pt x="21" y="100"/>
                  <a:pt x="22" y="100"/>
                  <a:pt x="21" y="100"/>
                </a:cubicBezTo>
                <a:close/>
                <a:moveTo>
                  <a:pt x="38" y="113"/>
                </a:moveTo>
                <a:cubicBezTo>
                  <a:pt x="38" y="113"/>
                  <a:pt x="38" y="113"/>
                  <a:pt x="38" y="113"/>
                </a:cubicBezTo>
                <a:cubicBezTo>
                  <a:pt x="38" y="113"/>
                  <a:pt x="37" y="113"/>
                  <a:pt x="38" y="113"/>
                </a:cubicBezTo>
                <a:close/>
                <a:moveTo>
                  <a:pt x="37" y="114"/>
                </a:moveTo>
                <a:cubicBezTo>
                  <a:pt x="37" y="114"/>
                  <a:pt x="37" y="114"/>
                  <a:pt x="37" y="114"/>
                </a:cubicBezTo>
                <a:cubicBezTo>
                  <a:pt x="36" y="114"/>
                  <a:pt x="36" y="114"/>
                  <a:pt x="36" y="114"/>
                </a:cubicBezTo>
                <a:lnTo>
                  <a:pt x="37" y="114"/>
                </a:lnTo>
                <a:close/>
                <a:moveTo>
                  <a:pt x="36" y="114"/>
                </a:moveTo>
                <a:cubicBezTo>
                  <a:pt x="36" y="114"/>
                  <a:pt x="36" y="114"/>
                  <a:pt x="36" y="114"/>
                </a:cubicBezTo>
                <a:cubicBezTo>
                  <a:pt x="36" y="114"/>
                  <a:pt x="36" y="114"/>
                  <a:pt x="36" y="114"/>
                </a:cubicBezTo>
                <a:cubicBezTo>
                  <a:pt x="37" y="113"/>
                  <a:pt x="37" y="113"/>
                  <a:pt x="37" y="113"/>
                </a:cubicBezTo>
                <a:cubicBezTo>
                  <a:pt x="36" y="114"/>
                  <a:pt x="36" y="114"/>
                  <a:pt x="36" y="114"/>
                </a:cubicBezTo>
                <a:close/>
                <a:moveTo>
                  <a:pt x="37" y="112"/>
                </a:moveTo>
                <a:cubicBezTo>
                  <a:pt x="37" y="112"/>
                  <a:pt x="36" y="112"/>
                  <a:pt x="37" y="112"/>
                </a:cubicBezTo>
                <a:cubicBezTo>
                  <a:pt x="37" y="112"/>
                  <a:pt x="37" y="112"/>
                  <a:pt x="37" y="112"/>
                </a:cubicBezTo>
                <a:cubicBezTo>
                  <a:pt x="37" y="112"/>
                  <a:pt x="37" y="112"/>
                  <a:pt x="37" y="112"/>
                </a:cubicBezTo>
                <a:close/>
                <a:moveTo>
                  <a:pt x="37" y="112"/>
                </a:moveTo>
                <a:cubicBezTo>
                  <a:pt x="37" y="112"/>
                  <a:pt x="37" y="112"/>
                  <a:pt x="37" y="112"/>
                </a:cubicBezTo>
                <a:close/>
                <a:moveTo>
                  <a:pt x="36" y="112"/>
                </a:moveTo>
                <a:cubicBezTo>
                  <a:pt x="37" y="112"/>
                  <a:pt x="37" y="112"/>
                  <a:pt x="37" y="112"/>
                </a:cubicBezTo>
                <a:cubicBezTo>
                  <a:pt x="37" y="112"/>
                  <a:pt x="37" y="112"/>
                  <a:pt x="37" y="112"/>
                </a:cubicBezTo>
                <a:cubicBezTo>
                  <a:pt x="37" y="112"/>
                  <a:pt x="36" y="112"/>
                  <a:pt x="36" y="112"/>
                </a:cubicBezTo>
                <a:close/>
                <a:moveTo>
                  <a:pt x="36" y="113"/>
                </a:moveTo>
                <a:cubicBezTo>
                  <a:pt x="36" y="113"/>
                  <a:pt x="36" y="113"/>
                  <a:pt x="36" y="113"/>
                </a:cubicBezTo>
                <a:cubicBezTo>
                  <a:pt x="36" y="112"/>
                  <a:pt x="36" y="112"/>
                  <a:pt x="36" y="113"/>
                </a:cubicBezTo>
                <a:close/>
                <a:moveTo>
                  <a:pt x="36" y="112"/>
                </a:moveTo>
                <a:cubicBezTo>
                  <a:pt x="36" y="113"/>
                  <a:pt x="36" y="113"/>
                  <a:pt x="36" y="113"/>
                </a:cubicBezTo>
                <a:cubicBezTo>
                  <a:pt x="36" y="113"/>
                  <a:pt x="36" y="113"/>
                  <a:pt x="36" y="112"/>
                </a:cubicBezTo>
                <a:cubicBezTo>
                  <a:pt x="36" y="113"/>
                  <a:pt x="36" y="112"/>
                  <a:pt x="36" y="112"/>
                </a:cubicBezTo>
                <a:close/>
                <a:moveTo>
                  <a:pt x="36" y="112"/>
                </a:moveTo>
                <a:cubicBezTo>
                  <a:pt x="36" y="113"/>
                  <a:pt x="36" y="113"/>
                  <a:pt x="36" y="113"/>
                </a:cubicBezTo>
                <a:cubicBezTo>
                  <a:pt x="36" y="113"/>
                  <a:pt x="36" y="112"/>
                  <a:pt x="36" y="112"/>
                </a:cubicBezTo>
                <a:close/>
                <a:moveTo>
                  <a:pt x="36" y="114"/>
                </a:moveTo>
                <a:cubicBezTo>
                  <a:pt x="36" y="114"/>
                  <a:pt x="36" y="114"/>
                  <a:pt x="36" y="114"/>
                </a:cubicBezTo>
                <a:cubicBezTo>
                  <a:pt x="36" y="114"/>
                  <a:pt x="36" y="114"/>
                  <a:pt x="36" y="114"/>
                </a:cubicBezTo>
                <a:cubicBezTo>
                  <a:pt x="36" y="114"/>
                  <a:pt x="36" y="114"/>
                  <a:pt x="36" y="114"/>
                </a:cubicBezTo>
                <a:close/>
                <a:moveTo>
                  <a:pt x="36" y="112"/>
                </a:moveTo>
                <a:cubicBezTo>
                  <a:pt x="36" y="112"/>
                  <a:pt x="36" y="112"/>
                  <a:pt x="36" y="112"/>
                </a:cubicBezTo>
                <a:cubicBezTo>
                  <a:pt x="36" y="112"/>
                  <a:pt x="36" y="112"/>
                  <a:pt x="36" y="112"/>
                </a:cubicBezTo>
                <a:cubicBezTo>
                  <a:pt x="36" y="112"/>
                  <a:pt x="36" y="112"/>
                  <a:pt x="36" y="112"/>
                </a:cubicBezTo>
                <a:close/>
                <a:moveTo>
                  <a:pt x="36" y="112"/>
                </a:moveTo>
                <a:cubicBezTo>
                  <a:pt x="36" y="112"/>
                  <a:pt x="36" y="112"/>
                  <a:pt x="36" y="112"/>
                </a:cubicBezTo>
                <a:cubicBezTo>
                  <a:pt x="36" y="112"/>
                  <a:pt x="36" y="112"/>
                  <a:pt x="36" y="112"/>
                </a:cubicBezTo>
                <a:close/>
                <a:moveTo>
                  <a:pt x="36" y="113"/>
                </a:moveTo>
                <a:cubicBezTo>
                  <a:pt x="36" y="113"/>
                  <a:pt x="36" y="113"/>
                  <a:pt x="36" y="113"/>
                </a:cubicBezTo>
                <a:cubicBezTo>
                  <a:pt x="36" y="113"/>
                  <a:pt x="36" y="113"/>
                  <a:pt x="36" y="113"/>
                </a:cubicBezTo>
                <a:close/>
                <a:moveTo>
                  <a:pt x="36" y="111"/>
                </a:moveTo>
                <a:cubicBezTo>
                  <a:pt x="36" y="111"/>
                  <a:pt x="36" y="111"/>
                  <a:pt x="36" y="111"/>
                </a:cubicBezTo>
                <a:cubicBezTo>
                  <a:pt x="36" y="112"/>
                  <a:pt x="36" y="112"/>
                  <a:pt x="36" y="112"/>
                </a:cubicBezTo>
                <a:lnTo>
                  <a:pt x="36" y="111"/>
                </a:lnTo>
                <a:close/>
                <a:moveTo>
                  <a:pt x="36" y="111"/>
                </a:moveTo>
                <a:cubicBezTo>
                  <a:pt x="36" y="111"/>
                  <a:pt x="36" y="111"/>
                  <a:pt x="36" y="111"/>
                </a:cubicBezTo>
                <a:cubicBezTo>
                  <a:pt x="36" y="111"/>
                  <a:pt x="36" y="111"/>
                  <a:pt x="36" y="111"/>
                </a:cubicBezTo>
                <a:cubicBezTo>
                  <a:pt x="36" y="111"/>
                  <a:pt x="36" y="111"/>
                  <a:pt x="36" y="111"/>
                </a:cubicBezTo>
                <a:close/>
                <a:moveTo>
                  <a:pt x="35" y="112"/>
                </a:moveTo>
                <a:cubicBezTo>
                  <a:pt x="35" y="111"/>
                  <a:pt x="36" y="111"/>
                  <a:pt x="36" y="111"/>
                </a:cubicBezTo>
                <a:cubicBezTo>
                  <a:pt x="36" y="111"/>
                  <a:pt x="36" y="111"/>
                  <a:pt x="35" y="112"/>
                </a:cubicBezTo>
                <a:close/>
                <a:moveTo>
                  <a:pt x="36" y="112"/>
                </a:moveTo>
                <a:cubicBezTo>
                  <a:pt x="36" y="112"/>
                  <a:pt x="36" y="112"/>
                  <a:pt x="36" y="112"/>
                </a:cubicBezTo>
                <a:cubicBezTo>
                  <a:pt x="36" y="112"/>
                  <a:pt x="36" y="112"/>
                  <a:pt x="36" y="112"/>
                </a:cubicBezTo>
                <a:close/>
                <a:moveTo>
                  <a:pt x="36" y="112"/>
                </a:moveTo>
                <a:cubicBezTo>
                  <a:pt x="36" y="112"/>
                  <a:pt x="36" y="112"/>
                  <a:pt x="36" y="112"/>
                </a:cubicBezTo>
                <a:cubicBezTo>
                  <a:pt x="36" y="112"/>
                  <a:pt x="36" y="112"/>
                  <a:pt x="36" y="112"/>
                </a:cubicBezTo>
                <a:cubicBezTo>
                  <a:pt x="36" y="112"/>
                  <a:pt x="36" y="112"/>
                  <a:pt x="36" y="112"/>
                </a:cubicBezTo>
                <a:close/>
                <a:moveTo>
                  <a:pt x="36" y="112"/>
                </a:moveTo>
                <a:cubicBezTo>
                  <a:pt x="36" y="112"/>
                  <a:pt x="36" y="112"/>
                  <a:pt x="36" y="112"/>
                </a:cubicBezTo>
                <a:cubicBezTo>
                  <a:pt x="36" y="112"/>
                  <a:pt x="36" y="112"/>
                  <a:pt x="36" y="112"/>
                </a:cubicBezTo>
                <a:close/>
                <a:moveTo>
                  <a:pt x="36" y="113"/>
                </a:moveTo>
                <a:cubicBezTo>
                  <a:pt x="36" y="113"/>
                  <a:pt x="35" y="113"/>
                  <a:pt x="35" y="114"/>
                </a:cubicBezTo>
                <a:cubicBezTo>
                  <a:pt x="35" y="113"/>
                  <a:pt x="35" y="113"/>
                  <a:pt x="36" y="113"/>
                </a:cubicBezTo>
                <a:close/>
                <a:moveTo>
                  <a:pt x="35" y="113"/>
                </a:moveTo>
                <a:cubicBezTo>
                  <a:pt x="35" y="113"/>
                  <a:pt x="35" y="113"/>
                  <a:pt x="35" y="113"/>
                </a:cubicBezTo>
                <a:cubicBezTo>
                  <a:pt x="36" y="113"/>
                  <a:pt x="36" y="113"/>
                  <a:pt x="36" y="113"/>
                </a:cubicBezTo>
                <a:lnTo>
                  <a:pt x="35" y="113"/>
                </a:lnTo>
                <a:close/>
                <a:moveTo>
                  <a:pt x="35" y="113"/>
                </a:moveTo>
                <a:cubicBezTo>
                  <a:pt x="35" y="113"/>
                  <a:pt x="35" y="113"/>
                  <a:pt x="35" y="113"/>
                </a:cubicBezTo>
                <a:cubicBezTo>
                  <a:pt x="35" y="113"/>
                  <a:pt x="35" y="113"/>
                  <a:pt x="35" y="113"/>
                </a:cubicBezTo>
                <a:close/>
                <a:moveTo>
                  <a:pt x="35" y="112"/>
                </a:moveTo>
                <a:cubicBezTo>
                  <a:pt x="35" y="112"/>
                  <a:pt x="35" y="112"/>
                  <a:pt x="35" y="112"/>
                </a:cubicBezTo>
                <a:cubicBezTo>
                  <a:pt x="35" y="112"/>
                  <a:pt x="35" y="112"/>
                  <a:pt x="35" y="112"/>
                </a:cubicBezTo>
                <a:cubicBezTo>
                  <a:pt x="35" y="112"/>
                  <a:pt x="35" y="112"/>
                  <a:pt x="35" y="112"/>
                </a:cubicBezTo>
                <a:close/>
                <a:moveTo>
                  <a:pt x="35" y="112"/>
                </a:moveTo>
                <a:cubicBezTo>
                  <a:pt x="35" y="112"/>
                  <a:pt x="35" y="112"/>
                  <a:pt x="35" y="112"/>
                </a:cubicBezTo>
                <a:cubicBezTo>
                  <a:pt x="35" y="112"/>
                  <a:pt x="35" y="112"/>
                  <a:pt x="35" y="112"/>
                </a:cubicBezTo>
                <a:close/>
                <a:moveTo>
                  <a:pt x="35" y="112"/>
                </a:moveTo>
                <a:cubicBezTo>
                  <a:pt x="35" y="112"/>
                  <a:pt x="35" y="112"/>
                  <a:pt x="35" y="112"/>
                </a:cubicBezTo>
                <a:cubicBezTo>
                  <a:pt x="35" y="112"/>
                  <a:pt x="35" y="112"/>
                  <a:pt x="35" y="112"/>
                </a:cubicBezTo>
                <a:close/>
                <a:moveTo>
                  <a:pt x="35" y="112"/>
                </a:moveTo>
                <a:cubicBezTo>
                  <a:pt x="35" y="112"/>
                  <a:pt x="35" y="112"/>
                  <a:pt x="35" y="112"/>
                </a:cubicBezTo>
                <a:cubicBezTo>
                  <a:pt x="35" y="112"/>
                  <a:pt x="35" y="112"/>
                  <a:pt x="35" y="112"/>
                </a:cubicBezTo>
                <a:cubicBezTo>
                  <a:pt x="35" y="112"/>
                  <a:pt x="35" y="112"/>
                  <a:pt x="35" y="112"/>
                </a:cubicBezTo>
                <a:close/>
                <a:moveTo>
                  <a:pt x="35" y="112"/>
                </a:moveTo>
                <a:cubicBezTo>
                  <a:pt x="35" y="112"/>
                  <a:pt x="35" y="112"/>
                  <a:pt x="35" y="112"/>
                </a:cubicBezTo>
                <a:cubicBezTo>
                  <a:pt x="35" y="112"/>
                  <a:pt x="35" y="112"/>
                  <a:pt x="35" y="112"/>
                </a:cubicBezTo>
                <a:close/>
                <a:moveTo>
                  <a:pt x="36" y="112"/>
                </a:moveTo>
                <a:cubicBezTo>
                  <a:pt x="36" y="112"/>
                  <a:pt x="36" y="112"/>
                  <a:pt x="36" y="112"/>
                </a:cubicBezTo>
                <a:cubicBezTo>
                  <a:pt x="36" y="112"/>
                  <a:pt x="36" y="112"/>
                  <a:pt x="36" y="112"/>
                </a:cubicBezTo>
                <a:close/>
                <a:moveTo>
                  <a:pt x="36" y="112"/>
                </a:moveTo>
                <a:cubicBezTo>
                  <a:pt x="35" y="112"/>
                  <a:pt x="35" y="112"/>
                  <a:pt x="35" y="112"/>
                </a:cubicBezTo>
                <a:cubicBezTo>
                  <a:pt x="35" y="112"/>
                  <a:pt x="35" y="112"/>
                  <a:pt x="35" y="112"/>
                </a:cubicBezTo>
                <a:cubicBezTo>
                  <a:pt x="35" y="112"/>
                  <a:pt x="35" y="112"/>
                  <a:pt x="36" y="112"/>
                </a:cubicBezTo>
                <a:close/>
                <a:moveTo>
                  <a:pt x="33" y="114"/>
                </a:moveTo>
                <a:cubicBezTo>
                  <a:pt x="34" y="114"/>
                  <a:pt x="34" y="114"/>
                  <a:pt x="34" y="114"/>
                </a:cubicBezTo>
                <a:cubicBezTo>
                  <a:pt x="34" y="114"/>
                  <a:pt x="34" y="113"/>
                  <a:pt x="35" y="112"/>
                </a:cubicBezTo>
                <a:cubicBezTo>
                  <a:pt x="35" y="112"/>
                  <a:pt x="35" y="112"/>
                  <a:pt x="34" y="112"/>
                </a:cubicBezTo>
                <a:cubicBezTo>
                  <a:pt x="34" y="113"/>
                  <a:pt x="34" y="113"/>
                  <a:pt x="34" y="113"/>
                </a:cubicBezTo>
                <a:cubicBezTo>
                  <a:pt x="34" y="113"/>
                  <a:pt x="34" y="113"/>
                  <a:pt x="34" y="113"/>
                </a:cubicBezTo>
                <a:cubicBezTo>
                  <a:pt x="34" y="113"/>
                  <a:pt x="34" y="113"/>
                  <a:pt x="33" y="114"/>
                </a:cubicBezTo>
                <a:cubicBezTo>
                  <a:pt x="34" y="114"/>
                  <a:pt x="34" y="114"/>
                  <a:pt x="34" y="114"/>
                </a:cubicBezTo>
                <a:cubicBezTo>
                  <a:pt x="34" y="114"/>
                  <a:pt x="33" y="114"/>
                  <a:pt x="33" y="114"/>
                </a:cubicBezTo>
                <a:close/>
                <a:moveTo>
                  <a:pt x="35" y="112"/>
                </a:moveTo>
                <a:cubicBezTo>
                  <a:pt x="35" y="112"/>
                  <a:pt x="35" y="112"/>
                  <a:pt x="35" y="112"/>
                </a:cubicBezTo>
                <a:cubicBezTo>
                  <a:pt x="35" y="112"/>
                  <a:pt x="35" y="112"/>
                  <a:pt x="35" y="112"/>
                </a:cubicBezTo>
                <a:cubicBezTo>
                  <a:pt x="35" y="112"/>
                  <a:pt x="35" y="112"/>
                  <a:pt x="35" y="112"/>
                </a:cubicBezTo>
                <a:cubicBezTo>
                  <a:pt x="35" y="112"/>
                  <a:pt x="35" y="112"/>
                  <a:pt x="35" y="112"/>
                </a:cubicBezTo>
                <a:close/>
                <a:moveTo>
                  <a:pt x="35" y="112"/>
                </a:moveTo>
                <a:cubicBezTo>
                  <a:pt x="35" y="112"/>
                  <a:pt x="35" y="113"/>
                  <a:pt x="35" y="113"/>
                </a:cubicBezTo>
                <a:cubicBezTo>
                  <a:pt x="35" y="113"/>
                  <a:pt x="35" y="113"/>
                  <a:pt x="35" y="113"/>
                </a:cubicBezTo>
                <a:cubicBezTo>
                  <a:pt x="35" y="113"/>
                  <a:pt x="35" y="112"/>
                  <a:pt x="35" y="112"/>
                </a:cubicBezTo>
                <a:cubicBezTo>
                  <a:pt x="35" y="112"/>
                  <a:pt x="35" y="112"/>
                  <a:pt x="35" y="112"/>
                </a:cubicBezTo>
                <a:cubicBezTo>
                  <a:pt x="35" y="112"/>
                  <a:pt x="35" y="112"/>
                  <a:pt x="35" y="112"/>
                </a:cubicBezTo>
                <a:cubicBezTo>
                  <a:pt x="35" y="112"/>
                  <a:pt x="35" y="112"/>
                  <a:pt x="35" y="112"/>
                </a:cubicBezTo>
                <a:cubicBezTo>
                  <a:pt x="35" y="112"/>
                  <a:pt x="35" y="112"/>
                  <a:pt x="35" y="112"/>
                </a:cubicBezTo>
                <a:cubicBezTo>
                  <a:pt x="35" y="112"/>
                  <a:pt x="35" y="112"/>
                  <a:pt x="35" y="112"/>
                </a:cubicBezTo>
                <a:cubicBezTo>
                  <a:pt x="35" y="112"/>
                  <a:pt x="35" y="112"/>
                  <a:pt x="35" y="112"/>
                </a:cubicBezTo>
                <a:cubicBezTo>
                  <a:pt x="35" y="112"/>
                  <a:pt x="35" y="112"/>
                  <a:pt x="35" y="112"/>
                </a:cubicBezTo>
                <a:cubicBezTo>
                  <a:pt x="35" y="112"/>
                  <a:pt x="35" y="112"/>
                  <a:pt x="35" y="112"/>
                </a:cubicBezTo>
                <a:cubicBezTo>
                  <a:pt x="35" y="112"/>
                  <a:pt x="35" y="112"/>
                  <a:pt x="35" y="112"/>
                </a:cubicBezTo>
                <a:cubicBezTo>
                  <a:pt x="35" y="112"/>
                  <a:pt x="35" y="112"/>
                  <a:pt x="35" y="112"/>
                </a:cubicBezTo>
                <a:cubicBezTo>
                  <a:pt x="35" y="112"/>
                  <a:pt x="35" y="112"/>
                  <a:pt x="35" y="112"/>
                </a:cubicBezTo>
                <a:cubicBezTo>
                  <a:pt x="35" y="112"/>
                  <a:pt x="35" y="112"/>
                  <a:pt x="35" y="112"/>
                </a:cubicBezTo>
                <a:cubicBezTo>
                  <a:pt x="35" y="112"/>
                  <a:pt x="35" y="112"/>
                  <a:pt x="35" y="112"/>
                </a:cubicBezTo>
                <a:close/>
                <a:moveTo>
                  <a:pt x="35" y="114"/>
                </a:moveTo>
                <a:cubicBezTo>
                  <a:pt x="35" y="114"/>
                  <a:pt x="35" y="114"/>
                  <a:pt x="35" y="114"/>
                </a:cubicBezTo>
                <a:cubicBezTo>
                  <a:pt x="35" y="114"/>
                  <a:pt x="35" y="114"/>
                  <a:pt x="35" y="114"/>
                </a:cubicBezTo>
                <a:close/>
                <a:moveTo>
                  <a:pt x="35" y="114"/>
                </a:moveTo>
                <a:cubicBezTo>
                  <a:pt x="35" y="114"/>
                  <a:pt x="35" y="114"/>
                  <a:pt x="35" y="114"/>
                </a:cubicBezTo>
                <a:cubicBezTo>
                  <a:pt x="35" y="114"/>
                  <a:pt x="35" y="114"/>
                  <a:pt x="35" y="114"/>
                </a:cubicBezTo>
                <a:cubicBezTo>
                  <a:pt x="35" y="114"/>
                  <a:pt x="35" y="114"/>
                  <a:pt x="35" y="114"/>
                </a:cubicBezTo>
                <a:cubicBezTo>
                  <a:pt x="35" y="114"/>
                  <a:pt x="35" y="114"/>
                  <a:pt x="35" y="114"/>
                </a:cubicBezTo>
                <a:cubicBezTo>
                  <a:pt x="35" y="114"/>
                  <a:pt x="35" y="113"/>
                  <a:pt x="35" y="113"/>
                </a:cubicBezTo>
                <a:cubicBezTo>
                  <a:pt x="35" y="114"/>
                  <a:pt x="35" y="114"/>
                  <a:pt x="35" y="114"/>
                </a:cubicBezTo>
                <a:close/>
                <a:moveTo>
                  <a:pt x="35" y="113"/>
                </a:moveTo>
                <a:cubicBezTo>
                  <a:pt x="35" y="113"/>
                  <a:pt x="35" y="113"/>
                  <a:pt x="35" y="113"/>
                </a:cubicBezTo>
                <a:cubicBezTo>
                  <a:pt x="35" y="114"/>
                  <a:pt x="35" y="114"/>
                  <a:pt x="35" y="114"/>
                </a:cubicBezTo>
                <a:cubicBezTo>
                  <a:pt x="35" y="114"/>
                  <a:pt x="35" y="114"/>
                  <a:pt x="35" y="114"/>
                </a:cubicBezTo>
                <a:cubicBezTo>
                  <a:pt x="35" y="114"/>
                  <a:pt x="35" y="113"/>
                  <a:pt x="35" y="113"/>
                </a:cubicBezTo>
                <a:close/>
                <a:moveTo>
                  <a:pt x="35" y="112"/>
                </a:moveTo>
                <a:cubicBezTo>
                  <a:pt x="35" y="111"/>
                  <a:pt x="35" y="111"/>
                  <a:pt x="35" y="111"/>
                </a:cubicBezTo>
                <a:cubicBezTo>
                  <a:pt x="35" y="112"/>
                  <a:pt x="35" y="112"/>
                  <a:pt x="35" y="112"/>
                </a:cubicBezTo>
                <a:close/>
                <a:moveTo>
                  <a:pt x="35" y="112"/>
                </a:moveTo>
                <a:cubicBezTo>
                  <a:pt x="35" y="111"/>
                  <a:pt x="35" y="111"/>
                  <a:pt x="35" y="111"/>
                </a:cubicBezTo>
                <a:cubicBezTo>
                  <a:pt x="35" y="112"/>
                  <a:pt x="35" y="112"/>
                  <a:pt x="35" y="112"/>
                </a:cubicBezTo>
                <a:close/>
                <a:moveTo>
                  <a:pt x="24" y="110"/>
                </a:moveTo>
                <a:cubicBezTo>
                  <a:pt x="24" y="110"/>
                  <a:pt x="24" y="110"/>
                  <a:pt x="24" y="110"/>
                </a:cubicBezTo>
                <a:close/>
                <a:moveTo>
                  <a:pt x="24" y="110"/>
                </a:moveTo>
                <a:cubicBezTo>
                  <a:pt x="24" y="110"/>
                  <a:pt x="24" y="110"/>
                  <a:pt x="24" y="110"/>
                </a:cubicBezTo>
                <a:cubicBezTo>
                  <a:pt x="24" y="110"/>
                  <a:pt x="24" y="110"/>
                  <a:pt x="24" y="110"/>
                </a:cubicBezTo>
                <a:close/>
                <a:moveTo>
                  <a:pt x="31" y="110"/>
                </a:moveTo>
                <a:cubicBezTo>
                  <a:pt x="31" y="109"/>
                  <a:pt x="32" y="109"/>
                  <a:pt x="31" y="109"/>
                </a:cubicBezTo>
                <a:cubicBezTo>
                  <a:pt x="31" y="110"/>
                  <a:pt x="31" y="110"/>
                  <a:pt x="31" y="110"/>
                </a:cubicBezTo>
                <a:cubicBezTo>
                  <a:pt x="31" y="110"/>
                  <a:pt x="31" y="110"/>
                  <a:pt x="31" y="110"/>
                </a:cubicBezTo>
                <a:close/>
                <a:moveTo>
                  <a:pt x="27" y="110"/>
                </a:moveTo>
                <a:cubicBezTo>
                  <a:pt x="27" y="110"/>
                  <a:pt x="27" y="110"/>
                  <a:pt x="27" y="110"/>
                </a:cubicBezTo>
                <a:cubicBezTo>
                  <a:pt x="27" y="110"/>
                  <a:pt x="28" y="110"/>
                  <a:pt x="28" y="110"/>
                </a:cubicBezTo>
                <a:lnTo>
                  <a:pt x="27" y="110"/>
                </a:lnTo>
                <a:close/>
                <a:moveTo>
                  <a:pt x="26" y="111"/>
                </a:moveTo>
                <a:cubicBezTo>
                  <a:pt x="26" y="111"/>
                  <a:pt x="26" y="111"/>
                  <a:pt x="26" y="111"/>
                </a:cubicBezTo>
                <a:cubicBezTo>
                  <a:pt x="26" y="111"/>
                  <a:pt x="26" y="111"/>
                  <a:pt x="26" y="111"/>
                </a:cubicBezTo>
                <a:close/>
                <a:moveTo>
                  <a:pt x="22" y="109"/>
                </a:moveTo>
                <a:cubicBezTo>
                  <a:pt x="22" y="109"/>
                  <a:pt x="22" y="109"/>
                  <a:pt x="22" y="109"/>
                </a:cubicBezTo>
                <a:cubicBezTo>
                  <a:pt x="22" y="109"/>
                  <a:pt x="22" y="109"/>
                  <a:pt x="22" y="109"/>
                </a:cubicBezTo>
                <a:close/>
                <a:moveTo>
                  <a:pt x="33" y="111"/>
                </a:moveTo>
                <a:cubicBezTo>
                  <a:pt x="33" y="111"/>
                  <a:pt x="33" y="111"/>
                  <a:pt x="33" y="111"/>
                </a:cubicBezTo>
                <a:cubicBezTo>
                  <a:pt x="33" y="111"/>
                  <a:pt x="33" y="111"/>
                  <a:pt x="33" y="111"/>
                </a:cubicBezTo>
                <a:close/>
                <a:moveTo>
                  <a:pt x="27" y="107"/>
                </a:moveTo>
                <a:cubicBezTo>
                  <a:pt x="27" y="107"/>
                  <a:pt x="27" y="107"/>
                  <a:pt x="27" y="107"/>
                </a:cubicBezTo>
                <a:cubicBezTo>
                  <a:pt x="27" y="107"/>
                  <a:pt x="27" y="107"/>
                  <a:pt x="27" y="107"/>
                </a:cubicBezTo>
                <a:close/>
                <a:moveTo>
                  <a:pt x="33" y="111"/>
                </a:moveTo>
                <a:cubicBezTo>
                  <a:pt x="33" y="111"/>
                  <a:pt x="33" y="111"/>
                  <a:pt x="33" y="111"/>
                </a:cubicBezTo>
                <a:cubicBezTo>
                  <a:pt x="33" y="111"/>
                  <a:pt x="33" y="111"/>
                  <a:pt x="33" y="111"/>
                </a:cubicBezTo>
                <a:cubicBezTo>
                  <a:pt x="33" y="111"/>
                  <a:pt x="33" y="110"/>
                  <a:pt x="33" y="111"/>
                </a:cubicBezTo>
                <a:close/>
                <a:moveTo>
                  <a:pt x="19" y="103"/>
                </a:moveTo>
                <a:cubicBezTo>
                  <a:pt x="19" y="103"/>
                  <a:pt x="19" y="103"/>
                  <a:pt x="19" y="103"/>
                </a:cubicBezTo>
                <a:cubicBezTo>
                  <a:pt x="19" y="103"/>
                  <a:pt x="19" y="103"/>
                  <a:pt x="19" y="103"/>
                </a:cubicBezTo>
                <a:close/>
                <a:moveTo>
                  <a:pt x="22" y="100"/>
                </a:moveTo>
                <a:cubicBezTo>
                  <a:pt x="22" y="100"/>
                  <a:pt x="22" y="100"/>
                  <a:pt x="22" y="100"/>
                </a:cubicBezTo>
                <a:cubicBezTo>
                  <a:pt x="22" y="100"/>
                  <a:pt x="22" y="100"/>
                  <a:pt x="22" y="100"/>
                </a:cubicBezTo>
                <a:close/>
                <a:moveTo>
                  <a:pt x="34" y="111"/>
                </a:moveTo>
                <a:cubicBezTo>
                  <a:pt x="34" y="111"/>
                  <a:pt x="34" y="111"/>
                  <a:pt x="34" y="111"/>
                </a:cubicBezTo>
                <a:close/>
                <a:moveTo>
                  <a:pt x="34" y="113"/>
                </a:moveTo>
                <a:cubicBezTo>
                  <a:pt x="34" y="113"/>
                  <a:pt x="33" y="113"/>
                  <a:pt x="33" y="113"/>
                </a:cubicBezTo>
                <a:cubicBezTo>
                  <a:pt x="33" y="113"/>
                  <a:pt x="34" y="113"/>
                  <a:pt x="34" y="113"/>
                </a:cubicBezTo>
                <a:close/>
                <a:moveTo>
                  <a:pt x="31" y="113"/>
                </a:moveTo>
                <a:cubicBezTo>
                  <a:pt x="31" y="113"/>
                  <a:pt x="31" y="113"/>
                  <a:pt x="31" y="113"/>
                </a:cubicBezTo>
                <a:cubicBezTo>
                  <a:pt x="31" y="113"/>
                  <a:pt x="31" y="113"/>
                  <a:pt x="31" y="113"/>
                </a:cubicBezTo>
                <a:close/>
                <a:moveTo>
                  <a:pt x="34" y="111"/>
                </a:moveTo>
                <a:cubicBezTo>
                  <a:pt x="34" y="111"/>
                  <a:pt x="34" y="111"/>
                  <a:pt x="34" y="111"/>
                </a:cubicBezTo>
                <a:cubicBezTo>
                  <a:pt x="34" y="111"/>
                  <a:pt x="34" y="111"/>
                  <a:pt x="34" y="111"/>
                </a:cubicBezTo>
                <a:close/>
                <a:moveTo>
                  <a:pt x="34" y="111"/>
                </a:moveTo>
                <a:cubicBezTo>
                  <a:pt x="34" y="111"/>
                  <a:pt x="34" y="111"/>
                  <a:pt x="34" y="111"/>
                </a:cubicBezTo>
                <a:cubicBezTo>
                  <a:pt x="34" y="111"/>
                  <a:pt x="34" y="111"/>
                  <a:pt x="34" y="111"/>
                </a:cubicBezTo>
                <a:close/>
                <a:moveTo>
                  <a:pt x="34" y="111"/>
                </a:moveTo>
                <a:cubicBezTo>
                  <a:pt x="34" y="111"/>
                  <a:pt x="34" y="111"/>
                  <a:pt x="34" y="111"/>
                </a:cubicBezTo>
                <a:cubicBezTo>
                  <a:pt x="34" y="111"/>
                  <a:pt x="34" y="111"/>
                  <a:pt x="34" y="111"/>
                </a:cubicBezTo>
                <a:cubicBezTo>
                  <a:pt x="34" y="111"/>
                  <a:pt x="34" y="111"/>
                  <a:pt x="34" y="111"/>
                </a:cubicBezTo>
                <a:close/>
                <a:moveTo>
                  <a:pt x="22" y="106"/>
                </a:moveTo>
                <a:cubicBezTo>
                  <a:pt x="22" y="106"/>
                  <a:pt x="22" y="106"/>
                  <a:pt x="22" y="106"/>
                </a:cubicBezTo>
                <a:cubicBezTo>
                  <a:pt x="22" y="106"/>
                  <a:pt x="22" y="106"/>
                  <a:pt x="22" y="106"/>
                </a:cubicBezTo>
                <a:close/>
                <a:moveTo>
                  <a:pt x="28" y="113"/>
                </a:moveTo>
                <a:cubicBezTo>
                  <a:pt x="28" y="113"/>
                  <a:pt x="28" y="113"/>
                  <a:pt x="28" y="113"/>
                </a:cubicBezTo>
                <a:cubicBezTo>
                  <a:pt x="28" y="113"/>
                  <a:pt x="28" y="113"/>
                  <a:pt x="28" y="113"/>
                </a:cubicBezTo>
                <a:close/>
                <a:moveTo>
                  <a:pt x="28" y="113"/>
                </a:moveTo>
                <a:cubicBezTo>
                  <a:pt x="28" y="113"/>
                  <a:pt x="28" y="113"/>
                  <a:pt x="28" y="113"/>
                </a:cubicBezTo>
                <a:cubicBezTo>
                  <a:pt x="29" y="112"/>
                  <a:pt x="29" y="112"/>
                  <a:pt x="29" y="112"/>
                </a:cubicBezTo>
                <a:lnTo>
                  <a:pt x="28" y="113"/>
                </a:lnTo>
                <a:close/>
                <a:moveTo>
                  <a:pt x="23" y="109"/>
                </a:moveTo>
                <a:cubicBezTo>
                  <a:pt x="24" y="109"/>
                  <a:pt x="23" y="109"/>
                  <a:pt x="23" y="110"/>
                </a:cubicBezTo>
                <a:cubicBezTo>
                  <a:pt x="23" y="109"/>
                  <a:pt x="24" y="109"/>
                  <a:pt x="23" y="109"/>
                </a:cubicBezTo>
                <a:cubicBezTo>
                  <a:pt x="23" y="109"/>
                  <a:pt x="23" y="110"/>
                  <a:pt x="22" y="110"/>
                </a:cubicBezTo>
                <a:cubicBezTo>
                  <a:pt x="23" y="109"/>
                  <a:pt x="23" y="109"/>
                  <a:pt x="23" y="109"/>
                </a:cubicBezTo>
                <a:cubicBezTo>
                  <a:pt x="22" y="109"/>
                  <a:pt x="23" y="109"/>
                  <a:pt x="23" y="109"/>
                </a:cubicBezTo>
                <a:cubicBezTo>
                  <a:pt x="23" y="109"/>
                  <a:pt x="22" y="109"/>
                  <a:pt x="22" y="109"/>
                </a:cubicBezTo>
                <a:cubicBezTo>
                  <a:pt x="23" y="109"/>
                  <a:pt x="22" y="109"/>
                  <a:pt x="22" y="109"/>
                </a:cubicBezTo>
                <a:cubicBezTo>
                  <a:pt x="22" y="109"/>
                  <a:pt x="22" y="109"/>
                  <a:pt x="22" y="108"/>
                </a:cubicBezTo>
                <a:cubicBezTo>
                  <a:pt x="22" y="109"/>
                  <a:pt x="22" y="109"/>
                  <a:pt x="22" y="109"/>
                </a:cubicBezTo>
                <a:cubicBezTo>
                  <a:pt x="22" y="108"/>
                  <a:pt x="22" y="108"/>
                  <a:pt x="23" y="108"/>
                </a:cubicBezTo>
                <a:cubicBezTo>
                  <a:pt x="22" y="108"/>
                  <a:pt x="22" y="108"/>
                  <a:pt x="22" y="108"/>
                </a:cubicBezTo>
                <a:cubicBezTo>
                  <a:pt x="22" y="108"/>
                  <a:pt x="22" y="108"/>
                  <a:pt x="23" y="108"/>
                </a:cubicBezTo>
                <a:cubicBezTo>
                  <a:pt x="22" y="108"/>
                  <a:pt x="22" y="108"/>
                  <a:pt x="22" y="108"/>
                </a:cubicBezTo>
                <a:cubicBezTo>
                  <a:pt x="22" y="108"/>
                  <a:pt x="22" y="108"/>
                  <a:pt x="22" y="108"/>
                </a:cubicBezTo>
                <a:cubicBezTo>
                  <a:pt x="22" y="108"/>
                  <a:pt x="22" y="108"/>
                  <a:pt x="22" y="108"/>
                </a:cubicBezTo>
                <a:cubicBezTo>
                  <a:pt x="22" y="108"/>
                  <a:pt x="22" y="108"/>
                  <a:pt x="22" y="108"/>
                </a:cubicBezTo>
                <a:cubicBezTo>
                  <a:pt x="22" y="108"/>
                  <a:pt x="22" y="108"/>
                  <a:pt x="22" y="108"/>
                </a:cubicBezTo>
                <a:cubicBezTo>
                  <a:pt x="22" y="108"/>
                  <a:pt x="22" y="108"/>
                  <a:pt x="23" y="107"/>
                </a:cubicBezTo>
                <a:cubicBezTo>
                  <a:pt x="23" y="107"/>
                  <a:pt x="22" y="108"/>
                  <a:pt x="22" y="108"/>
                </a:cubicBezTo>
                <a:cubicBezTo>
                  <a:pt x="22" y="108"/>
                  <a:pt x="22" y="107"/>
                  <a:pt x="22" y="108"/>
                </a:cubicBezTo>
                <a:cubicBezTo>
                  <a:pt x="22" y="107"/>
                  <a:pt x="22" y="107"/>
                  <a:pt x="22" y="107"/>
                </a:cubicBezTo>
                <a:cubicBezTo>
                  <a:pt x="22" y="107"/>
                  <a:pt x="22" y="107"/>
                  <a:pt x="22" y="107"/>
                </a:cubicBezTo>
                <a:cubicBezTo>
                  <a:pt x="22" y="107"/>
                  <a:pt x="22" y="107"/>
                  <a:pt x="22" y="107"/>
                </a:cubicBezTo>
                <a:cubicBezTo>
                  <a:pt x="23" y="107"/>
                  <a:pt x="22" y="108"/>
                  <a:pt x="22" y="107"/>
                </a:cubicBezTo>
                <a:cubicBezTo>
                  <a:pt x="22" y="107"/>
                  <a:pt x="22" y="107"/>
                  <a:pt x="22" y="107"/>
                </a:cubicBezTo>
                <a:cubicBezTo>
                  <a:pt x="22" y="107"/>
                  <a:pt x="21" y="107"/>
                  <a:pt x="22" y="107"/>
                </a:cubicBezTo>
                <a:cubicBezTo>
                  <a:pt x="21" y="107"/>
                  <a:pt x="21" y="108"/>
                  <a:pt x="21" y="107"/>
                </a:cubicBezTo>
                <a:cubicBezTo>
                  <a:pt x="21" y="107"/>
                  <a:pt x="21" y="107"/>
                  <a:pt x="21" y="107"/>
                </a:cubicBezTo>
                <a:cubicBezTo>
                  <a:pt x="21" y="107"/>
                  <a:pt x="21" y="107"/>
                  <a:pt x="21" y="107"/>
                </a:cubicBezTo>
                <a:cubicBezTo>
                  <a:pt x="21" y="107"/>
                  <a:pt x="22" y="106"/>
                  <a:pt x="22" y="106"/>
                </a:cubicBezTo>
                <a:cubicBezTo>
                  <a:pt x="21" y="107"/>
                  <a:pt x="21" y="107"/>
                  <a:pt x="21" y="107"/>
                </a:cubicBezTo>
                <a:cubicBezTo>
                  <a:pt x="21" y="107"/>
                  <a:pt x="21" y="106"/>
                  <a:pt x="21" y="107"/>
                </a:cubicBezTo>
                <a:cubicBezTo>
                  <a:pt x="21" y="106"/>
                  <a:pt x="21" y="106"/>
                  <a:pt x="21" y="106"/>
                </a:cubicBezTo>
                <a:cubicBezTo>
                  <a:pt x="21" y="106"/>
                  <a:pt x="21" y="106"/>
                  <a:pt x="21" y="106"/>
                </a:cubicBezTo>
                <a:cubicBezTo>
                  <a:pt x="22" y="106"/>
                  <a:pt x="22" y="106"/>
                  <a:pt x="22" y="106"/>
                </a:cubicBezTo>
                <a:cubicBezTo>
                  <a:pt x="21" y="107"/>
                  <a:pt x="22" y="106"/>
                  <a:pt x="21" y="106"/>
                </a:cubicBezTo>
                <a:cubicBezTo>
                  <a:pt x="22" y="106"/>
                  <a:pt x="21" y="106"/>
                  <a:pt x="21" y="106"/>
                </a:cubicBezTo>
                <a:cubicBezTo>
                  <a:pt x="21" y="106"/>
                  <a:pt x="21" y="106"/>
                  <a:pt x="22" y="106"/>
                </a:cubicBezTo>
                <a:cubicBezTo>
                  <a:pt x="22" y="106"/>
                  <a:pt x="22" y="106"/>
                  <a:pt x="22" y="106"/>
                </a:cubicBezTo>
                <a:cubicBezTo>
                  <a:pt x="22" y="106"/>
                  <a:pt x="22" y="106"/>
                  <a:pt x="22" y="106"/>
                </a:cubicBezTo>
                <a:cubicBezTo>
                  <a:pt x="22" y="105"/>
                  <a:pt x="22" y="106"/>
                  <a:pt x="21" y="106"/>
                </a:cubicBezTo>
                <a:cubicBezTo>
                  <a:pt x="22" y="106"/>
                  <a:pt x="22" y="106"/>
                  <a:pt x="22" y="106"/>
                </a:cubicBezTo>
                <a:cubicBezTo>
                  <a:pt x="21" y="106"/>
                  <a:pt x="22" y="106"/>
                  <a:pt x="21" y="106"/>
                </a:cubicBezTo>
                <a:cubicBezTo>
                  <a:pt x="21" y="106"/>
                  <a:pt x="21" y="106"/>
                  <a:pt x="21" y="106"/>
                </a:cubicBezTo>
                <a:cubicBezTo>
                  <a:pt x="21" y="106"/>
                  <a:pt x="21" y="106"/>
                  <a:pt x="21" y="106"/>
                </a:cubicBezTo>
                <a:cubicBezTo>
                  <a:pt x="21" y="106"/>
                  <a:pt x="22" y="105"/>
                  <a:pt x="22" y="105"/>
                </a:cubicBezTo>
                <a:cubicBezTo>
                  <a:pt x="22" y="105"/>
                  <a:pt x="22" y="105"/>
                  <a:pt x="21" y="105"/>
                </a:cubicBezTo>
                <a:cubicBezTo>
                  <a:pt x="21" y="105"/>
                  <a:pt x="22" y="105"/>
                  <a:pt x="21" y="106"/>
                </a:cubicBezTo>
                <a:cubicBezTo>
                  <a:pt x="22" y="105"/>
                  <a:pt x="20" y="106"/>
                  <a:pt x="21" y="105"/>
                </a:cubicBezTo>
                <a:cubicBezTo>
                  <a:pt x="21" y="105"/>
                  <a:pt x="21" y="105"/>
                  <a:pt x="22" y="104"/>
                </a:cubicBezTo>
                <a:cubicBezTo>
                  <a:pt x="21" y="104"/>
                  <a:pt x="21" y="104"/>
                  <a:pt x="21" y="105"/>
                </a:cubicBezTo>
                <a:cubicBezTo>
                  <a:pt x="21" y="104"/>
                  <a:pt x="21" y="104"/>
                  <a:pt x="21" y="104"/>
                </a:cubicBezTo>
                <a:cubicBezTo>
                  <a:pt x="20" y="105"/>
                  <a:pt x="21" y="105"/>
                  <a:pt x="20" y="105"/>
                </a:cubicBezTo>
                <a:cubicBezTo>
                  <a:pt x="20" y="105"/>
                  <a:pt x="21" y="104"/>
                  <a:pt x="21" y="104"/>
                </a:cubicBezTo>
                <a:cubicBezTo>
                  <a:pt x="21" y="104"/>
                  <a:pt x="21" y="104"/>
                  <a:pt x="20" y="104"/>
                </a:cubicBezTo>
                <a:cubicBezTo>
                  <a:pt x="21" y="104"/>
                  <a:pt x="21" y="104"/>
                  <a:pt x="21" y="104"/>
                </a:cubicBezTo>
                <a:cubicBezTo>
                  <a:pt x="20" y="104"/>
                  <a:pt x="21" y="104"/>
                  <a:pt x="20" y="104"/>
                </a:cubicBezTo>
                <a:cubicBezTo>
                  <a:pt x="20" y="104"/>
                  <a:pt x="20" y="104"/>
                  <a:pt x="20" y="104"/>
                </a:cubicBezTo>
                <a:cubicBezTo>
                  <a:pt x="20" y="104"/>
                  <a:pt x="20" y="104"/>
                  <a:pt x="19" y="104"/>
                </a:cubicBezTo>
                <a:cubicBezTo>
                  <a:pt x="19" y="104"/>
                  <a:pt x="19" y="104"/>
                  <a:pt x="19" y="104"/>
                </a:cubicBezTo>
                <a:cubicBezTo>
                  <a:pt x="19" y="104"/>
                  <a:pt x="19" y="104"/>
                  <a:pt x="19" y="103"/>
                </a:cubicBezTo>
                <a:cubicBezTo>
                  <a:pt x="19" y="103"/>
                  <a:pt x="19" y="103"/>
                  <a:pt x="19" y="103"/>
                </a:cubicBezTo>
                <a:cubicBezTo>
                  <a:pt x="19" y="103"/>
                  <a:pt x="20" y="103"/>
                  <a:pt x="20" y="103"/>
                </a:cubicBezTo>
                <a:cubicBezTo>
                  <a:pt x="19" y="103"/>
                  <a:pt x="19" y="103"/>
                  <a:pt x="19" y="103"/>
                </a:cubicBezTo>
                <a:cubicBezTo>
                  <a:pt x="20" y="103"/>
                  <a:pt x="20" y="103"/>
                  <a:pt x="20" y="103"/>
                </a:cubicBezTo>
                <a:cubicBezTo>
                  <a:pt x="20" y="103"/>
                  <a:pt x="19" y="103"/>
                  <a:pt x="19" y="103"/>
                </a:cubicBezTo>
                <a:cubicBezTo>
                  <a:pt x="20" y="103"/>
                  <a:pt x="19" y="103"/>
                  <a:pt x="20" y="102"/>
                </a:cubicBezTo>
                <a:cubicBezTo>
                  <a:pt x="19" y="103"/>
                  <a:pt x="20" y="102"/>
                  <a:pt x="19" y="103"/>
                </a:cubicBezTo>
                <a:cubicBezTo>
                  <a:pt x="19" y="103"/>
                  <a:pt x="19" y="103"/>
                  <a:pt x="19" y="102"/>
                </a:cubicBezTo>
                <a:cubicBezTo>
                  <a:pt x="19" y="103"/>
                  <a:pt x="19" y="103"/>
                  <a:pt x="19" y="103"/>
                </a:cubicBezTo>
                <a:cubicBezTo>
                  <a:pt x="19" y="102"/>
                  <a:pt x="19" y="102"/>
                  <a:pt x="19" y="102"/>
                </a:cubicBezTo>
                <a:cubicBezTo>
                  <a:pt x="19" y="102"/>
                  <a:pt x="19" y="102"/>
                  <a:pt x="19" y="102"/>
                </a:cubicBezTo>
                <a:cubicBezTo>
                  <a:pt x="19" y="102"/>
                  <a:pt x="19" y="102"/>
                  <a:pt x="19" y="102"/>
                </a:cubicBezTo>
                <a:cubicBezTo>
                  <a:pt x="19" y="102"/>
                  <a:pt x="19" y="102"/>
                  <a:pt x="19" y="102"/>
                </a:cubicBezTo>
                <a:cubicBezTo>
                  <a:pt x="18" y="102"/>
                  <a:pt x="20" y="101"/>
                  <a:pt x="19" y="101"/>
                </a:cubicBezTo>
                <a:cubicBezTo>
                  <a:pt x="20" y="101"/>
                  <a:pt x="21" y="100"/>
                  <a:pt x="22" y="100"/>
                </a:cubicBezTo>
                <a:cubicBezTo>
                  <a:pt x="22" y="100"/>
                  <a:pt x="22" y="100"/>
                  <a:pt x="22" y="100"/>
                </a:cubicBezTo>
                <a:cubicBezTo>
                  <a:pt x="22" y="100"/>
                  <a:pt x="22" y="100"/>
                  <a:pt x="22" y="100"/>
                </a:cubicBezTo>
                <a:cubicBezTo>
                  <a:pt x="22" y="100"/>
                  <a:pt x="22" y="100"/>
                  <a:pt x="22" y="100"/>
                </a:cubicBezTo>
                <a:cubicBezTo>
                  <a:pt x="22" y="100"/>
                  <a:pt x="22" y="100"/>
                  <a:pt x="22" y="100"/>
                </a:cubicBezTo>
                <a:cubicBezTo>
                  <a:pt x="22" y="100"/>
                  <a:pt x="23" y="100"/>
                  <a:pt x="23" y="100"/>
                </a:cubicBezTo>
                <a:cubicBezTo>
                  <a:pt x="21" y="101"/>
                  <a:pt x="23" y="101"/>
                  <a:pt x="23" y="102"/>
                </a:cubicBezTo>
                <a:cubicBezTo>
                  <a:pt x="23" y="102"/>
                  <a:pt x="23" y="102"/>
                  <a:pt x="23" y="101"/>
                </a:cubicBezTo>
                <a:cubicBezTo>
                  <a:pt x="22" y="102"/>
                  <a:pt x="23" y="101"/>
                  <a:pt x="23" y="101"/>
                </a:cubicBezTo>
                <a:cubicBezTo>
                  <a:pt x="23" y="102"/>
                  <a:pt x="23" y="102"/>
                  <a:pt x="23" y="102"/>
                </a:cubicBezTo>
                <a:cubicBezTo>
                  <a:pt x="23" y="102"/>
                  <a:pt x="23" y="102"/>
                  <a:pt x="23" y="102"/>
                </a:cubicBezTo>
                <a:cubicBezTo>
                  <a:pt x="23" y="102"/>
                  <a:pt x="23" y="102"/>
                  <a:pt x="23" y="102"/>
                </a:cubicBezTo>
                <a:cubicBezTo>
                  <a:pt x="23" y="102"/>
                  <a:pt x="23" y="103"/>
                  <a:pt x="23" y="103"/>
                </a:cubicBezTo>
                <a:cubicBezTo>
                  <a:pt x="23" y="102"/>
                  <a:pt x="23" y="103"/>
                  <a:pt x="24" y="102"/>
                </a:cubicBezTo>
                <a:cubicBezTo>
                  <a:pt x="23" y="103"/>
                  <a:pt x="24" y="103"/>
                  <a:pt x="22" y="103"/>
                </a:cubicBezTo>
                <a:cubicBezTo>
                  <a:pt x="22" y="103"/>
                  <a:pt x="23" y="103"/>
                  <a:pt x="23" y="103"/>
                </a:cubicBezTo>
                <a:cubicBezTo>
                  <a:pt x="23" y="103"/>
                  <a:pt x="23" y="103"/>
                  <a:pt x="24" y="103"/>
                </a:cubicBezTo>
                <a:cubicBezTo>
                  <a:pt x="23" y="103"/>
                  <a:pt x="24" y="103"/>
                  <a:pt x="23" y="104"/>
                </a:cubicBezTo>
                <a:cubicBezTo>
                  <a:pt x="24" y="104"/>
                  <a:pt x="24" y="104"/>
                  <a:pt x="24" y="104"/>
                </a:cubicBezTo>
                <a:cubicBezTo>
                  <a:pt x="24" y="103"/>
                  <a:pt x="24" y="103"/>
                  <a:pt x="24" y="103"/>
                </a:cubicBezTo>
                <a:cubicBezTo>
                  <a:pt x="24" y="103"/>
                  <a:pt x="24" y="103"/>
                  <a:pt x="24" y="103"/>
                </a:cubicBezTo>
                <a:cubicBezTo>
                  <a:pt x="24" y="103"/>
                  <a:pt x="24" y="103"/>
                  <a:pt x="24" y="103"/>
                </a:cubicBezTo>
                <a:cubicBezTo>
                  <a:pt x="24" y="104"/>
                  <a:pt x="24" y="104"/>
                  <a:pt x="24" y="104"/>
                </a:cubicBezTo>
                <a:cubicBezTo>
                  <a:pt x="24" y="104"/>
                  <a:pt x="24" y="104"/>
                  <a:pt x="25" y="104"/>
                </a:cubicBezTo>
                <a:cubicBezTo>
                  <a:pt x="25" y="104"/>
                  <a:pt x="25" y="104"/>
                  <a:pt x="25" y="104"/>
                </a:cubicBezTo>
                <a:cubicBezTo>
                  <a:pt x="25" y="104"/>
                  <a:pt x="25" y="104"/>
                  <a:pt x="25" y="104"/>
                </a:cubicBezTo>
                <a:cubicBezTo>
                  <a:pt x="25" y="104"/>
                  <a:pt x="24" y="104"/>
                  <a:pt x="24" y="104"/>
                </a:cubicBezTo>
                <a:cubicBezTo>
                  <a:pt x="24" y="104"/>
                  <a:pt x="25" y="104"/>
                  <a:pt x="24" y="104"/>
                </a:cubicBezTo>
                <a:cubicBezTo>
                  <a:pt x="24" y="104"/>
                  <a:pt x="24" y="104"/>
                  <a:pt x="24" y="104"/>
                </a:cubicBezTo>
                <a:cubicBezTo>
                  <a:pt x="24" y="104"/>
                  <a:pt x="24" y="104"/>
                  <a:pt x="24" y="104"/>
                </a:cubicBezTo>
                <a:cubicBezTo>
                  <a:pt x="25" y="104"/>
                  <a:pt x="25" y="104"/>
                  <a:pt x="25" y="104"/>
                </a:cubicBezTo>
                <a:cubicBezTo>
                  <a:pt x="25" y="104"/>
                  <a:pt x="25" y="105"/>
                  <a:pt x="25" y="105"/>
                </a:cubicBezTo>
                <a:cubicBezTo>
                  <a:pt x="24" y="105"/>
                  <a:pt x="25" y="105"/>
                  <a:pt x="24" y="106"/>
                </a:cubicBezTo>
                <a:cubicBezTo>
                  <a:pt x="24" y="106"/>
                  <a:pt x="24" y="106"/>
                  <a:pt x="24" y="106"/>
                </a:cubicBezTo>
                <a:cubicBezTo>
                  <a:pt x="24" y="106"/>
                  <a:pt x="24" y="106"/>
                  <a:pt x="24" y="106"/>
                </a:cubicBezTo>
                <a:cubicBezTo>
                  <a:pt x="24" y="106"/>
                  <a:pt x="25" y="106"/>
                  <a:pt x="25" y="105"/>
                </a:cubicBezTo>
                <a:cubicBezTo>
                  <a:pt x="25" y="105"/>
                  <a:pt x="25" y="105"/>
                  <a:pt x="25" y="105"/>
                </a:cubicBezTo>
                <a:cubicBezTo>
                  <a:pt x="26" y="104"/>
                  <a:pt x="25" y="106"/>
                  <a:pt x="26" y="105"/>
                </a:cubicBezTo>
                <a:cubicBezTo>
                  <a:pt x="26" y="105"/>
                  <a:pt x="26" y="105"/>
                  <a:pt x="26" y="106"/>
                </a:cubicBezTo>
                <a:cubicBezTo>
                  <a:pt x="26" y="105"/>
                  <a:pt x="25" y="106"/>
                  <a:pt x="26" y="106"/>
                </a:cubicBezTo>
                <a:cubicBezTo>
                  <a:pt x="25" y="106"/>
                  <a:pt x="25" y="106"/>
                  <a:pt x="25" y="106"/>
                </a:cubicBezTo>
                <a:cubicBezTo>
                  <a:pt x="26" y="106"/>
                  <a:pt x="26" y="106"/>
                  <a:pt x="26" y="106"/>
                </a:cubicBezTo>
                <a:cubicBezTo>
                  <a:pt x="26" y="106"/>
                  <a:pt x="26" y="106"/>
                  <a:pt x="26" y="107"/>
                </a:cubicBezTo>
                <a:cubicBezTo>
                  <a:pt x="26" y="106"/>
                  <a:pt x="26" y="106"/>
                  <a:pt x="26" y="106"/>
                </a:cubicBezTo>
                <a:cubicBezTo>
                  <a:pt x="26" y="106"/>
                  <a:pt x="26" y="106"/>
                  <a:pt x="26" y="106"/>
                </a:cubicBezTo>
                <a:cubicBezTo>
                  <a:pt x="26" y="106"/>
                  <a:pt x="26" y="106"/>
                  <a:pt x="26" y="106"/>
                </a:cubicBezTo>
                <a:cubicBezTo>
                  <a:pt x="25" y="107"/>
                  <a:pt x="27" y="106"/>
                  <a:pt x="26" y="107"/>
                </a:cubicBezTo>
                <a:cubicBezTo>
                  <a:pt x="27" y="107"/>
                  <a:pt x="27" y="107"/>
                  <a:pt x="27" y="107"/>
                </a:cubicBezTo>
                <a:cubicBezTo>
                  <a:pt x="27" y="107"/>
                  <a:pt x="27" y="107"/>
                  <a:pt x="27" y="107"/>
                </a:cubicBezTo>
                <a:cubicBezTo>
                  <a:pt x="27" y="106"/>
                  <a:pt x="27" y="107"/>
                  <a:pt x="27" y="107"/>
                </a:cubicBezTo>
                <a:cubicBezTo>
                  <a:pt x="27" y="107"/>
                  <a:pt x="27" y="107"/>
                  <a:pt x="27" y="107"/>
                </a:cubicBezTo>
                <a:cubicBezTo>
                  <a:pt x="27" y="107"/>
                  <a:pt x="28" y="107"/>
                  <a:pt x="28" y="107"/>
                </a:cubicBezTo>
                <a:cubicBezTo>
                  <a:pt x="28" y="107"/>
                  <a:pt x="28" y="107"/>
                  <a:pt x="27" y="107"/>
                </a:cubicBezTo>
                <a:cubicBezTo>
                  <a:pt x="28" y="107"/>
                  <a:pt x="28" y="106"/>
                  <a:pt x="28" y="107"/>
                </a:cubicBezTo>
                <a:cubicBezTo>
                  <a:pt x="28" y="107"/>
                  <a:pt x="28" y="107"/>
                  <a:pt x="28" y="107"/>
                </a:cubicBezTo>
                <a:cubicBezTo>
                  <a:pt x="28" y="107"/>
                  <a:pt x="27" y="109"/>
                  <a:pt x="27" y="108"/>
                </a:cubicBezTo>
                <a:cubicBezTo>
                  <a:pt x="27" y="108"/>
                  <a:pt x="27" y="108"/>
                  <a:pt x="27" y="108"/>
                </a:cubicBezTo>
                <a:cubicBezTo>
                  <a:pt x="28" y="108"/>
                  <a:pt x="27" y="109"/>
                  <a:pt x="27" y="109"/>
                </a:cubicBezTo>
                <a:cubicBezTo>
                  <a:pt x="28" y="108"/>
                  <a:pt x="28" y="108"/>
                  <a:pt x="28" y="108"/>
                </a:cubicBezTo>
                <a:cubicBezTo>
                  <a:pt x="27" y="109"/>
                  <a:pt x="28" y="108"/>
                  <a:pt x="28" y="109"/>
                </a:cubicBezTo>
                <a:cubicBezTo>
                  <a:pt x="27" y="109"/>
                  <a:pt x="27" y="109"/>
                  <a:pt x="27" y="109"/>
                </a:cubicBezTo>
                <a:cubicBezTo>
                  <a:pt x="28" y="109"/>
                  <a:pt x="27" y="109"/>
                  <a:pt x="28" y="109"/>
                </a:cubicBezTo>
                <a:cubicBezTo>
                  <a:pt x="28" y="109"/>
                  <a:pt x="28" y="109"/>
                  <a:pt x="28" y="109"/>
                </a:cubicBezTo>
                <a:cubicBezTo>
                  <a:pt x="28" y="109"/>
                  <a:pt x="28" y="109"/>
                  <a:pt x="28" y="109"/>
                </a:cubicBezTo>
                <a:cubicBezTo>
                  <a:pt x="28" y="109"/>
                  <a:pt x="28" y="109"/>
                  <a:pt x="28" y="109"/>
                </a:cubicBezTo>
                <a:cubicBezTo>
                  <a:pt x="28" y="108"/>
                  <a:pt x="28" y="109"/>
                  <a:pt x="28" y="109"/>
                </a:cubicBezTo>
                <a:cubicBezTo>
                  <a:pt x="28" y="109"/>
                  <a:pt x="28" y="109"/>
                  <a:pt x="28" y="109"/>
                </a:cubicBezTo>
                <a:cubicBezTo>
                  <a:pt x="28" y="109"/>
                  <a:pt x="28" y="109"/>
                  <a:pt x="28" y="109"/>
                </a:cubicBezTo>
                <a:cubicBezTo>
                  <a:pt x="29" y="109"/>
                  <a:pt x="29" y="108"/>
                  <a:pt x="29" y="108"/>
                </a:cubicBezTo>
                <a:cubicBezTo>
                  <a:pt x="29" y="108"/>
                  <a:pt x="29" y="108"/>
                  <a:pt x="29" y="108"/>
                </a:cubicBezTo>
                <a:cubicBezTo>
                  <a:pt x="29" y="108"/>
                  <a:pt x="29" y="108"/>
                  <a:pt x="29" y="108"/>
                </a:cubicBezTo>
                <a:cubicBezTo>
                  <a:pt x="29" y="108"/>
                  <a:pt x="29" y="108"/>
                  <a:pt x="29" y="109"/>
                </a:cubicBezTo>
                <a:cubicBezTo>
                  <a:pt x="30" y="108"/>
                  <a:pt x="29" y="109"/>
                  <a:pt x="29" y="109"/>
                </a:cubicBezTo>
                <a:cubicBezTo>
                  <a:pt x="29" y="109"/>
                  <a:pt x="29" y="109"/>
                  <a:pt x="29" y="109"/>
                </a:cubicBezTo>
                <a:cubicBezTo>
                  <a:pt x="30" y="108"/>
                  <a:pt x="29" y="110"/>
                  <a:pt x="29" y="109"/>
                </a:cubicBezTo>
                <a:cubicBezTo>
                  <a:pt x="29" y="110"/>
                  <a:pt x="30" y="109"/>
                  <a:pt x="29" y="110"/>
                </a:cubicBezTo>
                <a:cubicBezTo>
                  <a:pt x="29" y="110"/>
                  <a:pt x="30" y="110"/>
                  <a:pt x="30" y="110"/>
                </a:cubicBezTo>
                <a:cubicBezTo>
                  <a:pt x="29" y="110"/>
                  <a:pt x="29" y="110"/>
                  <a:pt x="29" y="110"/>
                </a:cubicBezTo>
                <a:cubicBezTo>
                  <a:pt x="30" y="110"/>
                  <a:pt x="30" y="110"/>
                  <a:pt x="30" y="110"/>
                </a:cubicBezTo>
                <a:cubicBezTo>
                  <a:pt x="30" y="110"/>
                  <a:pt x="30" y="110"/>
                  <a:pt x="30" y="110"/>
                </a:cubicBezTo>
                <a:cubicBezTo>
                  <a:pt x="30" y="110"/>
                  <a:pt x="30" y="110"/>
                  <a:pt x="30" y="110"/>
                </a:cubicBezTo>
                <a:cubicBezTo>
                  <a:pt x="30" y="110"/>
                  <a:pt x="30" y="110"/>
                  <a:pt x="30" y="110"/>
                </a:cubicBezTo>
                <a:cubicBezTo>
                  <a:pt x="30" y="110"/>
                  <a:pt x="30" y="110"/>
                  <a:pt x="30" y="110"/>
                </a:cubicBezTo>
                <a:cubicBezTo>
                  <a:pt x="30" y="110"/>
                  <a:pt x="30" y="110"/>
                  <a:pt x="30" y="110"/>
                </a:cubicBezTo>
                <a:cubicBezTo>
                  <a:pt x="30" y="110"/>
                  <a:pt x="31" y="110"/>
                  <a:pt x="31" y="110"/>
                </a:cubicBezTo>
                <a:cubicBezTo>
                  <a:pt x="30" y="110"/>
                  <a:pt x="31" y="110"/>
                  <a:pt x="31" y="110"/>
                </a:cubicBezTo>
                <a:cubicBezTo>
                  <a:pt x="31" y="110"/>
                  <a:pt x="31" y="110"/>
                  <a:pt x="31" y="110"/>
                </a:cubicBezTo>
                <a:cubicBezTo>
                  <a:pt x="31" y="110"/>
                  <a:pt x="31" y="109"/>
                  <a:pt x="31" y="110"/>
                </a:cubicBezTo>
                <a:cubicBezTo>
                  <a:pt x="31" y="110"/>
                  <a:pt x="31" y="110"/>
                  <a:pt x="31" y="110"/>
                </a:cubicBezTo>
                <a:cubicBezTo>
                  <a:pt x="31" y="110"/>
                  <a:pt x="31" y="110"/>
                  <a:pt x="31" y="110"/>
                </a:cubicBezTo>
                <a:cubicBezTo>
                  <a:pt x="31" y="110"/>
                  <a:pt x="31" y="110"/>
                  <a:pt x="31" y="110"/>
                </a:cubicBezTo>
                <a:cubicBezTo>
                  <a:pt x="31" y="110"/>
                  <a:pt x="31" y="110"/>
                  <a:pt x="31" y="110"/>
                </a:cubicBezTo>
                <a:cubicBezTo>
                  <a:pt x="31" y="110"/>
                  <a:pt x="31" y="110"/>
                  <a:pt x="31" y="110"/>
                </a:cubicBezTo>
                <a:cubicBezTo>
                  <a:pt x="31" y="110"/>
                  <a:pt x="31" y="110"/>
                  <a:pt x="31" y="110"/>
                </a:cubicBezTo>
                <a:cubicBezTo>
                  <a:pt x="31" y="110"/>
                  <a:pt x="31" y="110"/>
                  <a:pt x="31" y="110"/>
                </a:cubicBezTo>
                <a:cubicBezTo>
                  <a:pt x="31" y="110"/>
                  <a:pt x="31" y="110"/>
                  <a:pt x="31" y="110"/>
                </a:cubicBezTo>
                <a:cubicBezTo>
                  <a:pt x="31" y="111"/>
                  <a:pt x="32" y="109"/>
                  <a:pt x="32" y="110"/>
                </a:cubicBezTo>
                <a:cubicBezTo>
                  <a:pt x="32" y="110"/>
                  <a:pt x="32" y="110"/>
                  <a:pt x="32" y="110"/>
                </a:cubicBezTo>
                <a:cubicBezTo>
                  <a:pt x="32" y="110"/>
                  <a:pt x="31" y="111"/>
                  <a:pt x="32" y="111"/>
                </a:cubicBezTo>
                <a:cubicBezTo>
                  <a:pt x="32" y="110"/>
                  <a:pt x="32" y="110"/>
                  <a:pt x="32" y="110"/>
                </a:cubicBezTo>
                <a:cubicBezTo>
                  <a:pt x="32" y="110"/>
                  <a:pt x="32" y="110"/>
                  <a:pt x="32" y="110"/>
                </a:cubicBezTo>
                <a:cubicBezTo>
                  <a:pt x="33" y="110"/>
                  <a:pt x="33" y="110"/>
                  <a:pt x="33" y="110"/>
                </a:cubicBezTo>
                <a:cubicBezTo>
                  <a:pt x="33" y="110"/>
                  <a:pt x="33" y="109"/>
                  <a:pt x="33" y="110"/>
                </a:cubicBezTo>
                <a:cubicBezTo>
                  <a:pt x="33" y="110"/>
                  <a:pt x="33" y="110"/>
                  <a:pt x="33" y="110"/>
                </a:cubicBezTo>
                <a:cubicBezTo>
                  <a:pt x="33" y="111"/>
                  <a:pt x="33" y="111"/>
                  <a:pt x="33" y="111"/>
                </a:cubicBezTo>
                <a:cubicBezTo>
                  <a:pt x="33" y="111"/>
                  <a:pt x="33" y="111"/>
                  <a:pt x="33" y="111"/>
                </a:cubicBezTo>
                <a:cubicBezTo>
                  <a:pt x="33" y="112"/>
                  <a:pt x="33" y="111"/>
                  <a:pt x="33" y="111"/>
                </a:cubicBezTo>
                <a:cubicBezTo>
                  <a:pt x="33" y="111"/>
                  <a:pt x="33" y="111"/>
                  <a:pt x="33" y="111"/>
                </a:cubicBezTo>
                <a:cubicBezTo>
                  <a:pt x="34" y="111"/>
                  <a:pt x="34" y="111"/>
                  <a:pt x="34" y="111"/>
                </a:cubicBezTo>
                <a:cubicBezTo>
                  <a:pt x="33" y="111"/>
                  <a:pt x="34" y="111"/>
                  <a:pt x="34" y="111"/>
                </a:cubicBezTo>
                <a:cubicBezTo>
                  <a:pt x="34" y="111"/>
                  <a:pt x="34" y="111"/>
                  <a:pt x="34" y="111"/>
                </a:cubicBezTo>
                <a:cubicBezTo>
                  <a:pt x="34" y="111"/>
                  <a:pt x="34" y="111"/>
                  <a:pt x="34" y="111"/>
                </a:cubicBezTo>
                <a:cubicBezTo>
                  <a:pt x="34" y="111"/>
                  <a:pt x="34" y="112"/>
                  <a:pt x="34" y="112"/>
                </a:cubicBezTo>
                <a:cubicBezTo>
                  <a:pt x="34" y="112"/>
                  <a:pt x="34" y="112"/>
                  <a:pt x="34" y="112"/>
                </a:cubicBezTo>
                <a:cubicBezTo>
                  <a:pt x="34" y="112"/>
                  <a:pt x="34" y="112"/>
                  <a:pt x="34" y="112"/>
                </a:cubicBezTo>
                <a:cubicBezTo>
                  <a:pt x="34" y="112"/>
                  <a:pt x="34" y="112"/>
                  <a:pt x="34" y="112"/>
                </a:cubicBezTo>
                <a:cubicBezTo>
                  <a:pt x="34" y="112"/>
                  <a:pt x="34" y="112"/>
                  <a:pt x="34" y="111"/>
                </a:cubicBezTo>
                <a:cubicBezTo>
                  <a:pt x="34" y="111"/>
                  <a:pt x="34" y="111"/>
                  <a:pt x="34" y="111"/>
                </a:cubicBezTo>
                <a:cubicBezTo>
                  <a:pt x="34" y="111"/>
                  <a:pt x="34" y="111"/>
                  <a:pt x="34" y="111"/>
                </a:cubicBezTo>
                <a:cubicBezTo>
                  <a:pt x="34" y="111"/>
                  <a:pt x="34" y="111"/>
                  <a:pt x="34" y="111"/>
                </a:cubicBezTo>
                <a:cubicBezTo>
                  <a:pt x="34" y="111"/>
                  <a:pt x="34" y="111"/>
                  <a:pt x="34" y="111"/>
                </a:cubicBezTo>
                <a:cubicBezTo>
                  <a:pt x="34" y="111"/>
                  <a:pt x="34" y="111"/>
                  <a:pt x="34" y="111"/>
                </a:cubicBezTo>
                <a:cubicBezTo>
                  <a:pt x="34" y="112"/>
                  <a:pt x="34" y="111"/>
                  <a:pt x="34" y="112"/>
                </a:cubicBezTo>
                <a:cubicBezTo>
                  <a:pt x="34" y="111"/>
                  <a:pt x="34" y="112"/>
                  <a:pt x="35" y="111"/>
                </a:cubicBezTo>
                <a:cubicBezTo>
                  <a:pt x="34" y="112"/>
                  <a:pt x="35" y="111"/>
                  <a:pt x="34" y="112"/>
                </a:cubicBezTo>
                <a:cubicBezTo>
                  <a:pt x="34" y="112"/>
                  <a:pt x="34" y="112"/>
                  <a:pt x="34" y="113"/>
                </a:cubicBezTo>
                <a:cubicBezTo>
                  <a:pt x="34" y="113"/>
                  <a:pt x="34" y="113"/>
                  <a:pt x="34" y="113"/>
                </a:cubicBezTo>
                <a:cubicBezTo>
                  <a:pt x="33" y="114"/>
                  <a:pt x="34" y="113"/>
                  <a:pt x="34" y="113"/>
                </a:cubicBezTo>
                <a:cubicBezTo>
                  <a:pt x="34" y="113"/>
                  <a:pt x="34" y="113"/>
                  <a:pt x="34" y="113"/>
                </a:cubicBezTo>
                <a:cubicBezTo>
                  <a:pt x="34" y="112"/>
                  <a:pt x="34" y="112"/>
                  <a:pt x="34" y="112"/>
                </a:cubicBezTo>
                <a:cubicBezTo>
                  <a:pt x="34" y="112"/>
                  <a:pt x="34" y="113"/>
                  <a:pt x="33" y="113"/>
                </a:cubicBezTo>
                <a:cubicBezTo>
                  <a:pt x="33" y="113"/>
                  <a:pt x="33" y="113"/>
                  <a:pt x="33" y="113"/>
                </a:cubicBezTo>
                <a:cubicBezTo>
                  <a:pt x="33" y="113"/>
                  <a:pt x="33" y="113"/>
                  <a:pt x="33" y="113"/>
                </a:cubicBezTo>
                <a:cubicBezTo>
                  <a:pt x="33" y="114"/>
                  <a:pt x="33" y="114"/>
                  <a:pt x="33" y="114"/>
                </a:cubicBezTo>
                <a:cubicBezTo>
                  <a:pt x="33" y="113"/>
                  <a:pt x="32" y="114"/>
                  <a:pt x="32" y="113"/>
                </a:cubicBezTo>
                <a:cubicBezTo>
                  <a:pt x="32" y="113"/>
                  <a:pt x="32" y="113"/>
                  <a:pt x="33" y="113"/>
                </a:cubicBezTo>
                <a:cubicBezTo>
                  <a:pt x="33" y="113"/>
                  <a:pt x="33" y="113"/>
                  <a:pt x="33" y="113"/>
                </a:cubicBezTo>
                <a:cubicBezTo>
                  <a:pt x="33" y="113"/>
                  <a:pt x="32" y="113"/>
                  <a:pt x="33" y="113"/>
                </a:cubicBezTo>
                <a:cubicBezTo>
                  <a:pt x="33" y="113"/>
                  <a:pt x="33" y="112"/>
                  <a:pt x="33" y="112"/>
                </a:cubicBezTo>
                <a:cubicBezTo>
                  <a:pt x="33" y="111"/>
                  <a:pt x="33" y="113"/>
                  <a:pt x="33" y="112"/>
                </a:cubicBezTo>
                <a:cubicBezTo>
                  <a:pt x="33" y="113"/>
                  <a:pt x="33" y="112"/>
                  <a:pt x="33" y="112"/>
                </a:cubicBezTo>
                <a:cubicBezTo>
                  <a:pt x="32" y="112"/>
                  <a:pt x="32" y="113"/>
                  <a:pt x="31" y="114"/>
                </a:cubicBezTo>
                <a:cubicBezTo>
                  <a:pt x="32" y="114"/>
                  <a:pt x="32" y="113"/>
                  <a:pt x="32" y="114"/>
                </a:cubicBezTo>
                <a:cubicBezTo>
                  <a:pt x="32" y="114"/>
                  <a:pt x="31" y="114"/>
                  <a:pt x="31" y="114"/>
                </a:cubicBezTo>
                <a:cubicBezTo>
                  <a:pt x="31" y="114"/>
                  <a:pt x="31" y="114"/>
                  <a:pt x="32" y="114"/>
                </a:cubicBezTo>
                <a:cubicBezTo>
                  <a:pt x="31" y="114"/>
                  <a:pt x="31" y="114"/>
                  <a:pt x="31" y="114"/>
                </a:cubicBezTo>
                <a:cubicBezTo>
                  <a:pt x="31" y="114"/>
                  <a:pt x="31" y="113"/>
                  <a:pt x="32" y="113"/>
                </a:cubicBezTo>
                <a:cubicBezTo>
                  <a:pt x="31" y="113"/>
                  <a:pt x="31" y="113"/>
                  <a:pt x="31" y="113"/>
                </a:cubicBezTo>
                <a:cubicBezTo>
                  <a:pt x="31" y="113"/>
                  <a:pt x="32" y="112"/>
                  <a:pt x="32" y="112"/>
                </a:cubicBezTo>
                <a:cubicBezTo>
                  <a:pt x="31" y="112"/>
                  <a:pt x="31" y="113"/>
                  <a:pt x="31" y="114"/>
                </a:cubicBezTo>
                <a:cubicBezTo>
                  <a:pt x="30" y="114"/>
                  <a:pt x="31" y="113"/>
                  <a:pt x="30" y="114"/>
                </a:cubicBezTo>
                <a:cubicBezTo>
                  <a:pt x="30" y="114"/>
                  <a:pt x="31" y="113"/>
                  <a:pt x="30" y="114"/>
                </a:cubicBezTo>
                <a:cubicBezTo>
                  <a:pt x="30" y="114"/>
                  <a:pt x="30" y="114"/>
                  <a:pt x="30" y="114"/>
                </a:cubicBezTo>
                <a:cubicBezTo>
                  <a:pt x="30" y="114"/>
                  <a:pt x="30" y="114"/>
                  <a:pt x="30" y="114"/>
                </a:cubicBezTo>
                <a:cubicBezTo>
                  <a:pt x="30" y="113"/>
                  <a:pt x="31" y="113"/>
                  <a:pt x="31" y="112"/>
                </a:cubicBezTo>
                <a:cubicBezTo>
                  <a:pt x="31" y="112"/>
                  <a:pt x="31" y="111"/>
                  <a:pt x="31" y="111"/>
                </a:cubicBezTo>
                <a:cubicBezTo>
                  <a:pt x="31" y="112"/>
                  <a:pt x="30" y="114"/>
                  <a:pt x="30" y="114"/>
                </a:cubicBezTo>
                <a:cubicBezTo>
                  <a:pt x="29" y="115"/>
                  <a:pt x="30" y="114"/>
                  <a:pt x="30" y="114"/>
                </a:cubicBezTo>
                <a:cubicBezTo>
                  <a:pt x="30" y="113"/>
                  <a:pt x="29" y="114"/>
                  <a:pt x="29" y="114"/>
                </a:cubicBezTo>
                <a:cubicBezTo>
                  <a:pt x="30" y="114"/>
                  <a:pt x="30" y="114"/>
                  <a:pt x="30" y="114"/>
                </a:cubicBezTo>
                <a:cubicBezTo>
                  <a:pt x="30" y="114"/>
                  <a:pt x="29" y="114"/>
                  <a:pt x="29" y="114"/>
                </a:cubicBezTo>
                <a:cubicBezTo>
                  <a:pt x="29" y="114"/>
                  <a:pt x="30" y="113"/>
                  <a:pt x="30" y="113"/>
                </a:cubicBezTo>
                <a:cubicBezTo>
                  <a:pt x="30" y="112"/>
                  <a:pt x="29" y="113"/>
                  <a:pt x="29" y="114"/>
                </a:cubicBezTo>
                <a:cubicBezTo>
                  <a:pt x="29" y="114"/>
                  <a:pt x="29" y="114"/>
                  <a:pt x="29" y="114"/>
                </a:cubicBezTo>
                <a:cubicBezTo>
                  <a:pt x="29" y="114"/>
                  <a:pt x="29" y="114"/>
                  <a:pt x="29" y="114"/>
                </a:cubicBezTo>
                <a:cubicBezTo>
                  <a:pt x="28" y="114"/>
                  <a:pt x="28" y="114"/>
                  <a:pt x="28" y="114"/>
                </a:cubicBezTo>
                <a:cubicBezTo>
                  <a:pt x="29" y="114"/>
                  <a:pt x="29" y="114"/>
                  <a:pt x="29" y="114"/>
                </a:cubicBezTo>
                <a:cubicBezTo>
                  <a:pt x="29" y="114"/>
                  <a:pt x="29" y="114"/>
                  <a:pt x="29" y="113"/>
                </a:cubicBezTo>
                <a:cubicBezTo>
                  <a:pt x="29" y="113"/>
                  <a:pt x="31" y="112"/>
                  <a:pt x="31" y="111"/>
                </a:cubicBezTo>
                <a:cubicBezTo>
                  <a:pt x="31" y="111"/>
                  <a:pt x="31" y="111"/>
                  <a:pt x="31" y="111"/>
                </a:cubicBezTo>
                <a:cubicBezTo>
                  <a:pt x="31" y="111"/>
                  <a:pt x="31" y="111"/>
                  <a:pt x="31" y="111"/>
                </a:cubicBezTo>
                <a:cubicBezTo>
                  <a:pt x="31" y="111"/>
                  <a:pt x="29" y="113"/>
                  <a:pt x="29" y="113"/>
                </a:cubicBezTo>
                <a:cubicBezTo>
                  <a:pt x="29" y="113"/>
                  <a:pt x="30" y="112"/>
                  <a:pt x="30" y="112"/>
                </a:cubicBezTo>
                <a:cubicBezTo>
                  <a:pt x="30" y="112"/>
                  <a:pt x="29" y="113"/>
                  <a:pt x="29" y="113"/>
                </a:cubicBezTo>
                <a:cubicBezTo>
                  <a:pt x="29" y="113"/>
                  <a:pt x="29" y="113"/>
                  <a:pt x="29" y="113"/>
                </a:cubicBezTo>
                <a:cubicBezTo>
                  <a:pt x="28" y="113"/>
                  <a:pt x="28" y="113"/>
                  <a:pt x="28" y="113"/>
                </a:cubicBezTo>
                <a:cubicBezTo>
                  <a:pt x="28" y="113"/>
                  <a:pt x="29" y="112"/>
                  <a:pt x="29" y="112"/>
                </a:cubicBezTo>
                <a:cubicBezTo>
                  <a:pt x="28" y="113"/>
                  <a:pt x="28" y="113"/>
                  <a:pt x="28" y="113"/>
                </a:cubicBezTo>
                <a:cubicBezTo>
                  <a:pt x="28" y="113"/>
                  <a:pt x="29" y="112"/>
                  <a:pt x="29" y="112"/>
                </a:cubicBezTo>
                <a:cubicBezTo>
                  <a:pt x="29" y="112"/>
                  <a:pt x="28" y="113"/>
                  <a:pt x="28" y="113"/>
                </a:cubicBezTo>
                <a:cubicBezTo>
                  <a:pt x="28" y="112"/>
                  <a:pt x="28" y="113"/>
                  <a:pt x="29" y="112"/>
                </a:cubicBezTo>
                <a:cubicBezTo>
                  <a:pt x="29" y="112"/>
                  <a:pt x="28" y="113"/>
                  <a:pt x="28" y="113"/>
                </a:cubicBezTo>
                <a:cubicBezTo>
                  <a:pt x="28" y="113"/>
                  <a:pt x="28" y="113"/>
                  <a:pt x="28" y="113"/>
                </a:cubicBezTo>
                <a:cubicBezTo>
                  <a:pt x="28" y="113"/>
                  <a:pt x="29" y="111"/>
                  <a:pt x="30" y="110"/>
                </a:cubicBezTo>
                <a:cubicBezTo>
                  <a:pt x="28" y="113"/>
                  <a:pt x="28" y="113"/>
                  <a:pt x="28" y="113"/>
                </a:cubicBezTo>
                <a:cubicBezTo>
                  <a:pt x="28" y="112"/>
                  <a:pt x="28" y="112"/>
                  <a:pt x="28" y="112"/>
                </a:cubicBezTo>
                <a:cubicBezTo>
                  <a:pt x="28" y="112"/>
                  <a:pt x="28" y="112"/>
                  <a:pt x="27" y="112"/>
                </a:cubicBezTo>
                <a:cubicBezTo>
                  <a:pt x="28" y="112"/>
                  <a:pt x="28" y="112"/>
                  <a:pt x="28" y="112"/>
                </a:cubicBezTo>
                <a:cubicBezTo>
                  <a:pt x="28" y="112"/>
                  <a:pt x="28" y="112"/>
                  <a:pt x="28" y="112"/>
                </a:cubicBezTo>
                <a:cubicBezTo>
                  <a:pt x="28" y="112"/>
                  <a:pt x="28" y="112"/>
                  <a:pt x="28" y="112"/>
                </a:cubicBezTo>
                <a:cubicBezTo>
                  <a:pt x="28" y="111"/>
                  <a:pt x="27" y="113"/>
                  <a:pt x="27" y="112"/>
                </a:cubicBezTo>
                <a:cubicBezTo>
                  <a:pt x="27" y="112"/>
                  <a:pt x="27" y="112"/>
                  <a:pt x="28" y="112"/>
                </a:cubicBezTo>
                <a:cubicBezTo>
                  <a:pt x="27" y="112"/>
                  <a:pt x="27" y="111"/>
                  <a:pt x="27" y="112"/>
                </a:cubicBezTo>
                <a:cubicBezTo>
                  <a:pt x="27" y="112"/>
                  <a:pt x="27" y="112"/>
                  <a:pt x="27" y="112"/>
                </a:cubicBezTo>
                <a:cubicBezTo>
                  <a:pt x="26" y="112"/>
                  <a:pt x="26" y="112"/>
                  <a:pt x="26" y="112"/>
                </a:cubicBezTo>
                <a:cubicBezTo>
                  <a:pt x="27" y="112"/>
                  <a:pt x="27" y="112"/>
                  <a:pt x="27" y="112"/>
                </a:cubicBezTo>
                <a:cubicBezTo>
                  <a:pt x="27" y="112"/>
                  <a:pt x="27" y="111"/>
                  <a:pt x="27" y="112"/>
                </a:cubicBezTo>
                <a:cubicBezTo>
                  <a:pt x="27" y="111"/>
                  <a:pt x="28" y="111"/>
                  <a:pt x="28" y="111"/>
                </a:cubicBezTo>
                <a:cubicBezTo>
                  <a:pt x="28" y="111"/>
                  <a:pt x="27" y="111"/>
                  <a:pt x="26" y="112"/>
                </a:cubicBezTo>
                <a:cubicBezTo>
                  <a:pt x="26" y="111"/>
                  <a:pt x="26" y="111"/>
                  <a:pt x="26" y="111"/>
                </a:cubicBezTo>
                <a:cubicBezTo>
                  <a:pt x="26" y="112"/>
                  <a:pt x="26" y="112"/>
                  <a:pt x="26" y="112"/>
                </a:cubicBezTo>
                <a:cubicBezTo>
                  <a:pt x="27" y="111"/>
                  <a:pt x="27" y="111"/>
                  <a:pt x="27" y="111"/>
                </a:cubicBezTo>
                <a:cubicBezTo>
                  <a:pt x="27" y="111"/>
                  <a:pt x="26" y="111"/>
                  <a:pt x="27" y="111"/>
                </a:cubicBezTo>
                <a:cubicBezTo>
                  <a:pt x="27" y="111"/>
                  <a:pt x="27" y="111"/>
                  <a:pt x="27" y="111"/>
                </a:cubicBezTo>
                <a:cubicBezTo>
                  <a:pt x="27" y="111"/>
                  <a:pt x="27" y="111"/>
                  <a:pt x="27" y="111"/>
                </a:cubicBezTo>
                <a:cubicBezTo>
                  <a:pt x="27" y="111"/>
                  <a:pt x="27" y="110"/>
                  <a:pt x="27" y="110"/>
                </a:cubicBezTo>
                <a:cubicBezTo>
                  <a:pt x="27" y="110"/>
                  <a:pt x="27" y="110"/>
                  <a:pt x="27" y="110"/>
                </a:cubicBezTo>
                <a:cubicBezTo>
                  <a:pt x="27" y="110"/>
                  <a:pt x="28" y="110"/>
                  <a:pt x="28" y="110"/>
                </a:cubicBezTo>
                <a:cubicBezTo>
                  <a:pt x="28" y="110"/>
                  <a:pt x="28" y="110"/>
                  <a:pt x="28" y="110"/>
                </a:cubicBezTo>
                <a:cubicBezTo>
                  <a:pt x="28" y="110"/>
                  <a:pt x="28" y="110"/>
                  <a:pt x="28" y="109"/>
                </a:cubicBezTo>
                <a:cubicBezTo>
                  <a:pt x="28" y="110"/>
                  <a:pt x="28" y="110"/>
                  <a:pt x="28" y="110"/>
                </a:cubicBezTo>
                <a:cubicBezTo>
                  <a:pt x="28" y="110"/>
                  <a:pt x="28" y="110"/>
                  <a:pt x="27" y="110"/>
                </a:cubicBezTo>
                <a:cubicBezTo>
                  <a:pt x="27" y="110"/>
                  <a:pt x="27" y="111"/>
                  <a:pt x="26" y="111"/>
                </a:cubicBezTo>
                <a:cubicBezTo>
                  <a:pt x="27" y="111"/>
                  <a:pt x="27" y="111"/>
                  <a:pt x="27" y="111"/>
                </a:cubicBezTo>
                <a:cubicBezTo>
                  <a:pt x="26" y="111"/>
                  <a:pt x="26" y="111"/>
                  <a:pt x="26" y="111"/>
                </a:cubicBezTo>
                <a:cubicBezTo>
                  <a:pt x="26" y="111"/>
                  <a:pt x="26" y="111"/>
                  <a:pt x="26" y="111"/>
                </a:cubicBezTo>
                <a:cubicBezTo>
                  <a:pt x="25" y="111"/>
                  <a:pt x="26" y="110"/>
                  <a:pt x="26" y="111"/>
                </a:cubicBezTo>
                <a:cubicBezTo>
                  <a:pt x="26" y="111"/>
                  <a:pt x="25" y="111"/>
                  <a:pt x="25" y="111"/>
                </a:cubicBezTo>
                <a:cubicBezTo>
                  <a:pt x="25" y="111"/>
                  <a:pt x="25" y="111"/>
                  <a:pt x="25" y="111"/>
                </a:cubicBezTo>
                <a:cubicBezTo>
                  <a:pt x="25" y="111"/>
                  <a:pt x="25" y="111"/>
                  <a:pt x="25" y="111"/>
                </a:cubicBezTo>
                <a:cubicBezTo>
                  <a:pt x="25" y="111"/>
                  <a:pt x="25" y="111"/>
                  <a:pt x="25" y="111"/>
                </a:cubicBezTo>
                <a:cubicBezTo>
                  <a:pt x="25" y="111"/>
                  <a:pt x="25" y="111"/>
                  <a:pt x="25" y="111"/>
                </a:cubicBezTo>
                <a:cubicBezTo>
                  <a:pt x="25" y="111"/>
                  <a:pt x="24" y="112"/>
                  <a:pt x="24" y="111"/>
                </a:cubicBezTo>
                <a:cubicBezTo>
                  <a:pt x="24" y="111"/>
                  <a:pt x="25" y="111"/>
                  <a:pt x="25" y="111"/>
                </a:cubicBezTo>
                <a:cubicBezTo>
                  <a:pt x="25" y="111"/>
                  <a:pt x="24" y="111"/>
                  <a:pt x="24" y="111"/>
                </a:cubicBezTo>
                <a:cubicBezTo>
                  <a:pt x="25" y="111"/>
                  <a:pt x="25" y="111"/>
                  <a:pt x="25" y="111"/>
                </a:cubicBezTo>
                <a:cubicBezTo>
                  <a:pt x="25" y="111"/>
                  <a:pt x="24" y="111"/>
                  <a:pt x="25" y="110"/>
                </a:cubicBezTo>
                <a:cubicBezTo>
                  <a:pt x="24" y="110"/>
                  <a:pt x="24" y="110"/>
                  <a:pt x="25" y="110"/>
                </a:cubicBezTo>
                <a:cubicBezTo>
                  <a:pt x="24" y="110"/>
                  <a:pt x="24" y="111"/>
                  <a:pt x="24" y="111"/>
                </a:cubicBezTo>
                <a:cubicBezTo>
                  <a:pt x="24" y="111"/>
                  <a:pt x="24" y="111"/>
                  <a:pt x="24" y="111"/>
                </a:cubicBezTo>
                <a:cubicBezTo>
                  <a:pt x="24" y="111"/>
                  <a:pt x="24" y="111"/>
                  <a:pt x="24" y="111"/>
                </a:cubicBezTo>
                <a:cubicBezTo>
                  <a:pt x="25" y="110"/>
                  <a:pt x="23" y="111"/>
                  <a:pt x="24" y="110"/>
                </a:cubicBezTo>
                <a:cubicBezTo>
                  <a:pt x="24" y="110"/>
                  <a:pt x="25" y="110"/>
                  <a:pt x="25" y="110"/>
                </a:cubicBezTo>
                <a:cubicBezTo>
                  <a:pt x="25" y="110"/>
                  <a:pt x="25" y="110"/>
                  <a:pt x="25" y="110"/>
                </a:cubicBezTo>
                <a:cubicBezTo>
                  <a:pt x="25" y="110"/>
                  <a:pt x="25" y="110"/>
                  <a:pt x="25" y="110"/>
                </a:cubicBezTo>
                <a:cubicBezTo>
                  <a:pt x="25" y="110"/>
                  <a:pt x="24" y="110"/>
                  <a:pt x="24" y="110"/>
                </a:cubicBezTo>
                <a:cubicBezTo>
                  <a:pt x="24" y="110"/>
                  <a:pt x="24" y="110"/>
                  <a:pt x="24" y="110"/>
                </a:cubicBezTo>
                <a:cubicBezTo>
                  <a:pt x="24" y="110"/>
                  <a:pt x="24" y="110"/>
                  <a:pt x="24" y="110"/>
                </a:cubicBezTo>
                <a:cubicBezTo>
                  <a:pt x="24" y="110"/>
                  <a:pt x="24" y="110"/>
                  <a:pt x="24" y="110"/>
                </a:cubicBezTo>
                <a:cubicBezTo>
                  <a:pt x="24" y="110"/>
                  <a:pt x="24" y="110"/>
                  <a:pt x="24" y="110"/>
                </a:cubicBezTo>
                <a:cubicBezTo>
                  <a:pt x="24" y="110"/>
                  <a:pt x="24" y="110"/>
                  <a:pt x="24" y="109"/>
                </a:cubicBezTo>
                <a:cubicBezTo>
                  <a:pt x="24" y="109"/>
                  <a:pt x="23" y="110"/>
                  <a:pt x="23" y="110"/>
                </a:cubicBezTo>
                <a:cubicBezTo>
                  <a:pt x="23" y="110"/>
                  <a:pt x="23" y="110"/>
                  <a:pt x="23" y="110"/>
                </a:cubicBezTo>
                <a:cubicBezTo>
                  <a:pt x="24" y="110"/>
                  <a:pt x="24" y="110"/>
                  <a:pt x="24" y="110"/>
                </a:cubicBezTo>
                <a:cubicBezTo>
                  <a:pt x="23" y="111"/>
                  <a:pt x="23" y="109"/>
                  <a:pt x="22" y="110"/>
                </a:cubicBezTo>
                <a:cubicBezTo>
                  <a:pt x="23" y="110"/>
                  <a:pt x="22" y="110"/>
                  <a:pt x="23" y="110"/>
                </a:cubicBezTo>
                <a:cubicBezTo>
                  <a:pt x="23" y="109"/>
                  <a:pt x="23" y="109"/>
                  <a:pt x="23" y="109"/>
                </a:cubicBezTo>
                <a:cubicBezTo>
                  <a:pt x="23" y="109"/>
                  <a:pt x="23" y="110"/>
                  <a:pt x="23" y="109"/>
                </a:cubicBezTo>
                <a:close/>
                <a:moveTo>
                  <a:pt x="24" y="110"/>
                </a:moveTo>
                <a:cubicBezTo>
                  <a:pt x="24" y="111"/>
                  <a:pt x="24" y="110"/>
                  <a:pt x="25" y="110"/>
                </a:cubicBezTo>
                <a:cubicBezTo>
                  <a:pt x="25" y="110"/>
                  <a:pt x="25" y="110"/>
                  <a:pt x="24" y="110"/>
                </a:cubicBezTo>
                <a:close/>
                <a:moveTo>
                  <a:pt x="27" y="111"/>
                </a:moveTo>
                <a:cubicBezTo>
                  <a:pt x="27" y="111"/>
                  <a:pt x="27" y="111"/>
                  <a:pt x="27" y="111"/>
                </a:cubicBezTo>
                <a:cubicBezTo>
                  <a:pt x="27" y="111"/>
                  <a:pt x="27" y="111"/>
                  <a:pt x="27" y="111"/>
                </a:cubicBezTo>
                <a:close/>
                <a:moveTo>
                  <a:pt x="34" y="111"/>
                </a:moveTo>
                <a:cubicBezTo>
                  <a:pt x="34" y="111"/>
                  <a:pt x="34" y="111"/>
                  <a:pt x="34" y="111"/>
                </a:cubicBezTo>
                <a:cubicBezTo>
                  <a:pt x="34" y="111"/>
                  <a:pt x="34" y="111"/>
                  <a:pt x="34" y="111"/>
                </a:cubicBezTo>
                <a:close/>
                <a:moveTo>
                  <a:pt x="34" y="111"/>
                </a:moveTo>
                <a:cubicBezTo>
                  <a:pt x="34" y="112"/>
                  <a:pt x="34" y="112"/>
                  <a:pt x="34" y="111"/>
                </a:cubicBezTo>
                <a:cubicBezTo>
                  <a:pt x="34" y="111"/>
                  <a:pt x="34" y="112"/>
                  <a:pt x="34" y="112"/>
                </a:cubicBezTo>
                <a:cubicBezTo>
                  <a:pt x="34" y="112"/>
                  <a:pt x="34" y="112"/>
                  <a:pt x="34" y="111"/>
                </a:cubicBezTo>
                <a:close/>
                <a:moveTo>
                  <a:pt x="24" y="104"/>
                </a:moveTo>
                <a:cubicBezTo>
                  <a:pt x="24" y="104"/>
                  <a:pt x="24" y="104"/>
                  <a:pt x="24" y="104"/>
                </a:cubicBezTo>
                <a:cubicBezTo>
                  <a:pt x="24" y="104"/>
                  <a:pt x="24" y="104"/>
                  <a:pt x="24" y="104"/>
                </a:cubicBezTo>
                <a:close/>
                <a:moveTo>
                  <a:pt x="26" y="111"/>
                </a:moveTo>
                <a:cubicBezTo>
                  <a:pt x="27" y="111"/>
                  <a:pt x="27" y="111"/>
                  <a:pt x="27" y="111"/>
                </a:cubicBezTo>
                <a:cubicBezTo>
                  <a:pt x="26" y="111"/>
                  <a:pt x="26" y="111"/>
                  <a:pt x="26" y="111"/>
                </a:cubicBezTo>
                <a:close/>
                <a:moveTo>
                  <a:pt x="22" y="109"/>
                </a:moveTo>
                <a:cubicBezTo>
                  <a:pt x="22" y="109"/>
                  <a:pt x="22" y="109"/>
                  <a:pt x="22" y="109"/>
                </a:cubicBezTo>
                <a:cubicBezTo>
                  <a:pt x="22" y="109"/>
                  <a:pt x="22" y="109"/>
                  <a:pt x="22" y="109"/>
                </a:cubicBezTo>
                <a:close/>
                <a:moveTo>
                  <a:pt x="30" y="114"/>
                </a:moveTo>
                <a:cubicBezTo>
                  <a:pt x="30" y="114"/>
                  <a:pt x="30" y="114"/>
                  <a:pt x="30" y="114"/>
                </a:cubicBezTo>
                <a:cubicBezTo>
                  <a:pt x="30" y="114"/>
                  <a:pt x="30" y="114"/>
                  <a:pt x="30" y="114"/>
                </a:cubicBezTo>
                <a:close/>
                <a:moveTo>
                  <a:pt x="35" y="111"/>
                </a:moveTo>
                <a:cubicBezTo>
                  <a:pt x="35" y="111"/>
                  <a:pt x="35" y="111"/>
                  <a:pt x="35" y="111"/>
                </a:cubicBezTo>
                <a:cubicBezTo>
                  <a:pt x="35" y="111"/>
                  <a:pt x="35" y="111"/>
                  <a:pt x="34" y="111"/>
                </a:cubicBezTo>
                <a:cubicBezTo>
                  <a:pt x="35" y="111"/>
                  <a:pt x="35" y="111"/>
                  <a:pt x="35" y="111"/>
                </a:cubicBezTo>
                <a:close/>
                <a:moveTo>
                  <a:pt x="34" y="114"/>
                </a:moveTo>
                <a:cubicBezTo>
                  <a:pt x="34" y="114"/>
                  <a:pt x="34" y="114"/>
                  <a:pt x="34" y="114"/>
                </a:cubicBezTo>
                <a:cubicBezTo>
                  <a:pt x="34" y="114"/>
                  <a:pt x="34" y="114"/>
                  <a:pt x="34" y="114"/>
                </a:cubicBezTo>
                <a:cubicBezTo>
                  <a:pt x="34" y="114"/>
                  <a:pt x="34" y="114"/>
                  <a:pt x="34" y="114"/>
                </a:cubicBezTo>
                <a:close/>
                <a:moveTo>
                  <a:pt x="34" y="113"/>
                </a:moveTo>
                <a:cubicBezTo>
                  <a:pt x="34" y="113"/>
                  <a:pt x="34" y="113"/>
                  <a:pt x="34" y="113"/>
                </a:cubicBezTo>
                <a:cubicBezTo>
                  <a:pt x="34" y="113"/>
                  <a:pt x="34" y="113"/>
                  <a:pt x="34" y="113"/>
                </a:cubicBezTo>
                <a:cubicBezTo>
                  <a:pt x="34" y="112"/>
                  <a:pt x="34" y="112"/>
                  <a:pt x="34" y="113"/>
                </a:cubicBezTo>
                <a:close/>
                <a:moveTo>
                  <a:pt x="34" y="113"/>
                </a:moveTo>
                <a:cubicBezTo>
                  <a:pt x="34" y="113"/>
                  <a:pt x="34" y="113"/>
                  <a:pt x="34" y="113"/>
                </a:cubicBezTo>
                <a:cubicBezTo>
                  <a:pt x="34" y="113"/>
                  <a:pt x="34" y="113"/>
                  <a:pt x="34" y="113"/>
                </a:cubicBezTo>
                <a:close/>
                <a:moveTo>
                  <a:pt x="34" y="111"/>
                </a:moveTo>
                <a:cubicBezTo>
                  <a:pt x="34" y="112"/>
                  <a:pt x="34" y="111"/>
                  <a:pt x="34" y="111"/>
                </a:cubicBezTo>
                <a:cubicBezTo>
                  <a:pt x="34" y="111"/>
                  <a:pt x="34" y="112"/>
                  <a:pt x="34" y="111"/>
                </a:cubicBezTo>
                <a:close/>
                <a:moveTo>
                  <a:pt x="33" y="114"/>
                </a:moveTo>
                <a:cubicBezTo>
                  <a:pt x="34" y="113"/>
                  <a:pt x="34" y="113"/>
                  <a:pt x="34" y="113"/>
                </a:cubicBezTo>
                <a:cubicBezTo>
                  <a:pt x="33" y="114"/>
                  <a:pt x="33" y="114"/>
                  <a:pt x="33" y="114"/>
                </a:cubicBezTo>
                <a:close/>
                <a:moveTo>
                  <a:pt x="33" y="113"/>
                </a:moveTo>
                <a:cubicBezTo>
                  <a:pt x="33" y="113"/>
                  <a:pt x="33" y="113"/>
                  <a:pt x="33" y="113"/>
                </a:cubicBezTo>
                <a:cubicBezTo>
                  <a:pt x="33" y="113"/>
                  <a:pt x="33" y="113"/>
                  <a:pt x="33" y="113"/>
                </a:cubicBezTo>
                <a:cubicBezTo>
                  <a:pt x="33" y="113"/>
                  <a:pt x="33" y="113"/>
                  <a:pt x="33" y="113"/>
                </a:cubicBezTo>
                <a:close/>
                <a:moveTo>
                  <a:pt x="33" y="113"/>
                </a:moveTo>
                <a:cubicBezTo>
                  <a:pt x="33" y="113"/>
                  <a:pt x="33" y="113"/>
                  <a:pt x="33" y="113"/>
                </a:cubicBezTo>
                <a:cubicBezTo>
                  <a:pt x="33" y="113"/>
                  <a:pt x="33" y="113"/>
                  <a:pt x="33" y="113"/>
                </a:cubicBezTo>
                <a:close/>
                <a:moveTo>
                  <a:pt x="33" y="114"/>
                </a:moveTo>
                <a:cubicBezTo>
                  <a:pt x="33" y="114"/>
                  <a:pt x="33" y="114"/>
                  <a:pt x="33" y="114"/>
                </a:cubicBezTo>
                <a:cubicBezTo>
                  <a:pt x="33" y="114"/>
                  <a:pt x="33" y="114"/>
                  <a:pt x="33" y="114"/>
                </a:cubicBezTo>
                <a:close/>
                <a:moveTo>
                  <a:pt x="32" y="113"/>
                </a:moveTo>
                <a:cubicBezTo>
                  <a:pt x="32" y="113"/>
                  <a:pt x="32" y="113"/>
                  <a:pt x="32" y="113"/>
                </a:cubicBezTo>
                <a:cubicBezTo>
                  <a:pt x="32" y="113"/>
                  <a:pt x="32" y="113"/>
                  <a:pt x="32" y="113"/>
                </a:cubicBezTo>
                <a:cubicBezTo>
                  <a:pt x="32" y="113"/>
                  <a:pt x="32" y="113"/>
                  <a:pt x="32" y="113"/>
                </a:cubicBezTo>
                <a:close/>
                <a:moveTo>
                  <a:pt x="32" y="114"/>
                </a:moveTo>
                <a:cubicBezTo>
                  <a:pt x="32" y="114"/>
                  <a:pt x="32" y="114"/>
                  <a:pt x="32" y="114"/>
                </a:cubicBezTo>
                <a:cubicBezTo>
                  <a:pt x="32" y="114"/>
                  <a:pt x="32" y="114"/>
                  <a:pt x="32" y="114"/>
                </a:cubicBezTo>
                <a:close/>
                <a:moveTo>
                  <a:pt x="32" y="114"/>
                </a:moveTo>
                <a:cubicBezTo>
                  <a:pt x="32" y="114"/>
                  <a:pt x="31" y="114"/>
                  <a:pt x="31" y="114"/>
                </a:cubicBezTo>
                <a:cubicBezTo>
                  <a:pt x="31" y="114"/>
                  <a:pt x="32" y="114"/>
                  <a:pt x="32" y="114"/>
                </a:cubicBezTo>
                <a:close/>
                <a:moveTo>
                  <a:pt x="31" y="113"/>
                </a:moveTo>
                <a:cubicBezTo>
                  <a:pt x="31" y="113"/>
                  <a:pt x="31" y="113"/>
                  <a:pt x="31" y="113"/>
                </a:cubicBezTo>
                <a:cubicBezTo>
                  <a:pt x="31" y="112"/>
                  <a:pt x="31" y="112"/>
                  <a:pt x="31" y="112"/>
                </a:cubicBezTo>
                <a:lnTo>
                  <a:pt x="31" y="113"/>
                </a:lnTo>
                <a:close/>
                <a:moveTo>
                  <a:pt x="28" y="114"/>
                </a:moveTo>
                <a:cubicBezTo>
                  <a:pt x="28" y="114"/>
                  <a:pt x="29" y="113"/>
                  <a:pt x="29" y="114"/>
                </a:cubicBezTo>
                <a:cubicBezTo>
                  <a:pt x="29" y="114"/>
                  <a:pt x="29" y="113"/>
                  <a:pt x="29" y="113"/>
                </a:cubicBezTo>
                <a:cubicBezTo>
                  <a:pt x="29" y="113"/>
                  <a:pt x="29" y="113"/>
                  <a:pt x="28" y="114"/>
                </a:cubicBezTo>
                <a:close/>
                <a:moveTo>
                  <a:pt x="29" y="113"/>
                </a:moveTo>
                <a:cubicBezTo>
                  <a:pt x="29" y="113"/>
                  <a:pt x="29" y="113"/>
                  <a:pt x="29" y="113"/>
                </a:cubicBezTo>
                <a:cubicBezTo>
                  <a:pt x="29" y="113"/>
                  <a:pt x="29" y="113"/>
                  <a:pt x="29" y="113"/>
                </a:cubicBezTo>
                <a:close/>
                <a:moveTo>
                  <a:pt x="23" y="100"/>
                </a:moveTo>
                <a:cubicBezTo>
                  <a:pt x="23" y="100"/>
                  <a:pt x="23" y="100"/>
                  <a:pt x="23" y="100"/>
                </a:cubicBezTo>
                <a:cubicBezTo>
                  <a:pt x="23" y="100"/>
                  <a:pt x="23" y="100"/>
                  <a:pt x="23" y="100"/>
                </a:cubicBezTo>
                <a:close/>
                <a:moveTo>
                  <a:pt x="22" y="100"/>
                </a:moveTo>
                <a:cubicBezTo>
                  <a:pt x="23" y="100"/>
                  <a:pt x="23" y="100"/>
                  <a:pt x="23" y="100"/>
                </a:cubicBezTo>
                <a:cubicBezTo>
                  <a:pt x="22" y="100"/>
                  <a:pt x="22" y="100"/>
                  <a:pt x="22" y="100"/>
                </a:cubicBezTo>
                <a:cubicBezTo>
                  <a:pt x="22" y="100"/>
                  <a:pt x="22" y="100"/>
                  <a:pt x="22" y="100"/>
                </a:cubicBezTo>
                <a:close/>
                <a:moveTo>
                  <a:pt x="24" y="111"/>
                </a:moveTo>
                <a:cubicBezTo>
                  <a:pt x="24" y="111"/>
                  <a:pt x="24" y="111"/>
                  <a:pt x="24" y="111"/>
                </a:cubicBezTo>
                <a:cubicBezTo>
                  <a:pt x="24" y="111"/>
                  <a:pt x="24" y="111"/>
                  <a:pt x="24" y="111"/>
                </a:cubicBezTo>
                <a:close/>
                <a:moveTo>
                  <a:pt x="23" y="110"/>
                </a:moveTo>
                <a:cubicBezTo>
                  <a:pt x="23" y="110"/>
                  <a:pt x="23" y="110"/>
                  <a:pt x="23" y="110"/>
                </a:cubicBezTo>
                <a:cubicBezTo>
                  <a:pt x="24" y="110"/>
                  <a:pt x="24" y="110"/>
                  <a:pt x="24" y="110"/>
                </a:cubicBezTo>
                <a:lnTo>
                  <a:pt x="23" y="110"/>
                </a:lnTo>
                <a:close/>
                <a:moveTo>
                  <a:pt x="22" y="110"/>
                </a:moveTo>
                <a:cubicBezTo>
                  <a:pt x="22" y="110"/>
                  <a:pt x="22" y="110"/>
                  <a:pt x="22" y="110"/>
                </a:cubicBezTo>
                <a:cubicBezTo>
                  <a:pt x="22" y="110"/>
                  <a:pt x="23" y="110"/>
                  <a:pt x="22" y="110"/>
                </a:cubicBezTo>
                <a:close/>
                <a:moveTo>
                  <a:pt x="35" y="125"/>
                </a:moveTo>
                <a:cubicBezTo>
                  <a:pt x="35" y="125"/>
                  <a:pt x="35" y="125"/>
                  <a:pt x="35" y="125"/>
                </a:cubicBezTo>
                <a:close/>
                <a:moveTo>
                  <a:pt x="35" y="125"/>
                </a:moveTo>
                <a:cubicBezTo>
                  <a:pt x="35" y="125"/>
                  <a:pt x="35" y="125"/>
                  <a:pt x="35" y="125"/>
                </a:cubicBezTo>
                <a:cubicBezTo>
                  <a:pt x="35" y="125"/>
                  <a:pt x="35" y="125"/>
                  <a:pt x="35" y="125"/>
                </a:cubicBezTo>
                <a:cubicBezTo>
                  <a:pt x="35" y="125"/>
                  <a:pt x="35" y="125"/>
                  <a:pt x="35" y="125"/>
                </a:cubicBezTo>
                <a:cubicBezTo>
                  <a:pt x="35" y="125"/>
                  <a:pt x="35" y="125"/>
                  <a:pt x="35" y="125"/>
                </a:cubicBezTo>
                <a:close/>
                <a:moveTo>
                  <a:pt x="34" y="125"/>
                </a:moveTo>
                <a:cubicBezTo>
                  <a:pt x="35" y="126"/>
                  <a:pt x="34" y="125"/>
                  <a:pt x="35" y="125"/>
                </a:cubicBezTo>
                <a:cubicBezTo>
                  <a:pt x="35" y="125"/>
                  <a:pt x="35" y="125"/>
                  <a:pt x="35" y="125"/>
                </a:cubicBezTo>
                <a:cubicBezTo>
                  <a:pt x="35" y="125"/>
                  <a:pt x="35" y="125"/>
                  <a:pt x="34" y="125"/>
                </a:cubicBezTo>
                <a:cubicBezTo>
                  <a:pt x="34" y="125"/>
                  <a:pt x="34" y="125"/>
                  <a:pt x="34" y="125"/>
                </a:cubicBezTo>
                <a:cubicBezTo>
                  <a:pt x="34" y="125"/>
                  <a:pt x="35" y="125"/>
                  <a:pt x="34" y="125"/>
                </a:cubicBezTo>
                <a:close/>
                <a:moveTo>
                  <a:pt x="34" y="124"/>
                </a:moveTo>
                <a:cubicBezTo>
                  <a:pt x="34" y="124"/>
                  <a:pt x="34" y="124"/>
                  <a:pt x="34" y="124"/>
                </a:cubicBezTo>
                <a:cubicBezTo>
                  <a:pt x="34" y="124"/>
                  <a:pt x="34" y="124"/>
                  <a:pt x="34" y="124"/>
                </a:cubicBezTo>
                <a:cubicBezTo>
                  <a:pt x="34" y="124"/>
                  <a:pt x="34" y="124"/>
                  <a:pt x="34" y="124"/>
                </a:cubicBezTo>
                <a:close/>
                <a:moveTo>
                  <a:pt x="34" y="124"/>
                </a:moveTo>
                <a:cubicBezTo>
                  <a:pt x="34" y="125"/>
                  <a:pt x="34" y="124"/>
                  <a:pt x="34" y="124"/>
                </a:cubicBezTo>
                <a:close/>
                <a:moveTo>
                  <a:pt x="34" y="124"/>
                </a:moveTo>
                <a:cubicBezTo>
                  <a:pt x="34" y="124"/>
                  <a:pt x="34" y="124"/>
                  <a:pt x="34" y="124"/>
                </a:cubicBezTo>
                <a:cubicBezTo>
                  <a:pt x="34" y="124"/>
                  <a:pt x="34" y="124"/>
                  <a:pt x="34" y="124"/>
                </a:cubicBezTo>
                <a:close/>
                <a:moveTo>
                  <a:pt x="34" y="124"/>
                </a:moveTo>
                <a:cubicBezTo>
                  <a:pt x="34" y="124"/>
                  <a:pt x="34" y="124"/>
                  <a:pt x="34" y="124"/>
                </a:cubicBezTo>
                <a:close/>
                <a:moveTo>
                  <a:pt x="34" y="124"/>
                </a:moveTo>
                <a:cubicBezTo>
                  <a:pt x="34" y="124"/>
                  <a:pt x="34" y="124"/>
                  <a:pt x="34" y="124"/>
                </a:cubicBezTo>
                <a:cubicBezTo>
                  <a:pt x="34" y="124"/>
                  <a:pt x="34" y="124"/>
                  <a:pt x="34" y="124"/>
                </a:cubicBezTo>
                <a:close/>
                <a:moveTo>
                  <a:pt x="34" y="124"/>
                </a:moveTo>
                <a:cubicBezTo>
                  <a:pt x="34" y="124"/>
                  <a:pt x="34" y="124"/>
                  <a:pt x="34" y="124"/>
                </a:cubicBezTo>
                <a:cubicBezTo>
                  <a:pt x="34" y="124"/>
                  <a:pt x="34" y="124"/>
                  <a:pt x="34" y="124"/>
                </a:cubicBezTo>
                <a:close/>
                <a:moveTo>
                  <a:pt x="35" y="126"/>
                </a:moveTo>
                <a:cubicBezTo>
                  <a:pt x="35" y="126"/>
                  <a:pt x="35" y="126"/>
                  <a:pt x="35" y="126"/>
                </a:cubicBezTo>
                <a:cubicBezTo>
                  <a:pt x="35" y="126"/>
                  <a:pt x="35" y="126"/>
                  <a:pt x="35" y="126"/>
                </a:cubicBezTo>
                <a:cubicBezTo>
                  <a:pt x="35" y="126"/>
                  <a:pt x="35" y="125"/>
                  <a:pt x="35" y="126"/>
                </a:cubicBezTo>
                <a:close/>
                <a:moveTo>
                  <a:pt x="34" y="124"/>
                </a:moveTo>
                <a:cubicBezTo>
                  <a:pt x="34" y="124"/>
                  <a:pt x="34" y="124"/>
                  <a:pt x="34" y="124"/>
                </a:cubicBezTo>
                <a:cubicBezTo>
                  <a:pt x="34" y="124"/>
                  <a:pt x="34" y="124"/>
                  <a:pt x="34" y="124"/>
                </a:cubicBezTo>
                <a:cubicBezTo>
                  <a:pt x="34" y="124"/>
                  <a:pt x="34" y="124"/>
                  <a:pt x="34" y="124"/>
                </a:cubicBezTo>
                <a:close/>
                <a:moveTo>
                  <a:pt x="34" y="124"/>
                </a:moveTo>
                <a:cubicBezTo>
                  <a:pt x="34" y="124"/>
                  <a:pt x="34" y="124"/>
                  <a:pt x="34" y="124"/>
                </a:cubicBezTo>
                <a:cubicBezTo>
                  <a:pt x="34" y="124"/>
                  <a:pt x="34" y="124"/>
                  <a:pt x="34" y="124"/>
                </a:cubicBezTo>
                <a:close/>
                <a:moveTo>
                  <a:pt x="34" y="125"/>
                </a:moveTo>
                <a:cubicBezTo>
                  <a:pt x="34" y="125"/>
                  <a:pt x="34" y="124"/>
                  <a:pt x="34" y="124"/>
                </a:cubicBezTo>
                <a:cubicBezTo>
                  <a:pt x="34" y="124"/>
                  <a:pt x="34" y="125"/>
                  <a:pt x="34" y="125"/>
                </a:cubicBezTo>
                <a:close/>
                <a:moveTo>
                  <a:pt x="35" y="123"/>
                </a:moveTo>
                <a:cubicBezTo>
                  <a:pt x="35" y="124"/>
                  <a:pt x="35" y="124"/>
                  <a:pt x="35" y="124"/>
                </a:cubicBezTo>
                <a:cubicBezTo>
                  <a:pt x="35" y="123"/>
                  <a:pt x="35" y="123"/>
                  <a:pt x="35" y="123"/>
                </a:cubicBezTo>
                <a:close/>
                <a:moveTo>
                  <a:pt x="35" y="123"/>
                </a:moveTo>
                <a:cubicBezTo>
                  <a:pt x="35" y="123"/>
                  <a:pt x="35" y="123"/>
                  <a:pt x="35" y="123"/>
                </a:cubicBezTo>
                <a:cubicBezTo>
                  <a:pt x="35" y="123"/>
                  <a:pt x="35" y="123"/>
                  <a:pt x="35" y="123"/>
                </a:cubicBezTo>
                <a:cubicBezTo>
                  <a:pt x="35" y="123"/>
                  <a:pt x="35" y="123"/>
                  <a:pt x="35" y="123"/>
                </a:cubicBezTo>
                <a:cubicBezTo>
                  <a:pt x="35" y="123"/>
                  <a:pt x="35" y="123"/>
                  <a:pt x="35" y="123"/>
                </a:cubicBezTo>
                <a:close/>
                <a:moveTo>
                  <a:pt x="35" y="123"/>
                </a:moveTo>
                <a:cubicBezTo>
                  <a:pt x="35" y="123"/>
                  <a:pt x="35" y="123"/>
                  <a:pt x="35" y="123"/>
                </a:cubicBezTo>
                <a:cubicBezTo>
                  <a:pt x="35" y="123"/>
                  <a:pt x="35" y="123"/>
                  <a:pt x="35" y="123"/>
                </a:cubicBezTo>
                <a:close/>
                <a:moveTo>
                  <a:pt x="34" y="124"/>
                </a:moveTo>
                <a:cubicBezTo>
                  <a:pt x="34" y="124"/>
                  <a:pt x="35" y="124"/>
                  <a:pt x="35" y="124"/>
                </a:cubicBezTo>
                <a:cubicBezTo>
                  <a:pt x="34" y="124"/>
                  <a:pt x="34" y="124"/>
                  <a:pt x="34" y="124"/>
                </a:cubicBezTo>
                <a:close/>
                <a:moveTo>
                  <a:pt x="34" y="124"/>
                </a:moveTo>
                <a:cubicBezTo>
                  <a:pt x="34" y="124"/>
                  <a:pt x="34" y="124"/>
                  <a:pt x="34" y="124"/>
                </a:cubicBezTo>
                <a:cubicBezTo>
                  <a:pt x="34" y="124"/>
                  <a:pt x="34" y="124"/>
                  <a:pt x="34" y="124"/>
                </a:cubicBezTo>
                <a:cubicBezTo>
                  <a:pt x="34" y="124"/>
                  <a:pt x="34" y="124"/>
                  <a:pt x="34" y="124"/>
                </a:cubicBezTo>
                <a:close/>
                <a:moveTo>
                  <a:pt x="34" y="124"/>
                </a:moveTo>
                <a:cubicBezTo>
                  <a:pt x="34" y="124"/>
                  <a:pt x="34" y="124"/>
                  <a:pt x="34" y="124"/>
                </a:cubicBezTo>
                <a:cubicBezTo>
                  <a:pt x="34" y="124"/>
                  <a:pt x="34" y="124"/>
                  <a:pt x="34" y="124"/>
                </a:cubicBezTo>
                <a:close/>
                <a:moveTo>
                  <a:pt x="34" y="124"/>
                </a:moveTo>
                <a:cubicBezTo>
                  <a:pt x="34" y="125"/>
                  <a:pt x="34" y="125"/>
                  <a:pt x="34" y="125"/>
                </a:cubicBezTo>
                <a:cubicBezTo>
                  <a:pt x="34" y="125"/>
                  <a:pt x="34" y="125"/>
                  <a:pt x="34" y="124"/>
                </a:cubicBezTo>
                <a:close/>
                <a:moveTo>
                  <a:pt x="34" y="124"/>
                </a:moveTo>
                <a:cubicBezTo>
                  <a:pt x="34" y="125"/>
                  <a:pt x="34" y="125"/>
                  <a:pt x="34" y="125"/>
                </a:cubicBezTo>
                <a:cubicBezTo>
                  <a:pt x="34" y="124"/>
                  <a:pt x="34" y="124"/>
                  <a:pt x="34" y="124"/>
                </a:cubicBezTo>
                <a:close/>
                <a:moveTo>
                  <a:pt x="34" y="125"/>
                </a:moveTo>
                <a:cubicBezTo>
                  <a:pt x="34" y="124"/>
                  <a:pt x="34" y="124"/>
                  <a:pt x="34" y="124"/>
                </a:cubicBezTo>
                <a:cubicBezTo>
                  <a:pt x="34" y="124"/>
                  <a:pt x="34" y="124"/>
                  <a:pt x="34" y="124"/>
                </a:cubicBezTo>
                <a:lnTo>
                  <a:pt x="34" y="125"/>
                </a:lnTo>
                <a:close/>
                <a:moveTo>
                  <a:pt x="34" y="124"/>
                </a:moveTo>
                <a:cubicBezTo>
                  <a:pt x="34" y="124"/>
                  <a:pt x="34" y="124"/>
                  <a:pt x="34" y="124"/>
                </a:cubicBezTo>
                <a:cubicBezTo>
                  <a:pt x="34" y="124"/>
                  <a:pt x="34" y="124"/>
                  <a:pt x="34" y="124"/>
                </a:cubicBezTo>
                <a:cubicBezTo>
                  <a:pt x="34" y="124"/>
                  <a:pt x="34" y="124"/>
                  <a:pt x="34" y="124"/>
                </a:cubicBezTo>
                <a:close/>
                <a:moveTo>
                  <a:pt x="34" y="124"/>
                </a:moveTo>
                <a:cubicBezTo>
                  <a:pt x="34" y="124"/>
                  <a:pt x="34" y="124"/>
                  <a:pt x="34" y="124"/>
                </a:cubicBezTo>
                <a:cubicBezTo>
                  <a:pt x="34" y="124"/>
                  <a:pt x="34" y="124"/>
                  <a:pt x="34" y="124"/>
                </a:cubicBezTo>
                <a:close/>
                <a:moveTo>
                  <a:pt x="34" y="124"/>
                </a:moveTo>
                <a:cubicBezTo>
                  <a:pt x="34" y="124"/>
                  <a:pt x="34" y="124"/>
                  <a:pt x="34" y="124"/>
                </a:cubicBezTo>
                <a:cubicBezTo>
                  <a:pt x="34" y="124"/>
                  <a:pt x="34" y="124"/>
                  <a:pt x="34" y="124"/>
                </a:cubicBezTo>
                <a:close/>
                <a:moveTo>
                  <a:pt x="34" y="124"/>
                </a:moveTo>
                <a:cubicBezTo>
                  <a:pt x="34" y="124"/>
                  <a:pt x="34" y="124"/>
                  <a:pt x="34" y="124"/>
                </a:cubicBezTo>
                <a:cubicBezTo>
                  <a:pt x="34" y="124"/>
                  <a:pt x="34" y="124"/>
                  <a:pt x="34" y="124"/>
                </a:cubicBezTo>
                <a:cubicBezTo>
                  <a:pt x="34" y="124"/>
                  <a:pt x="34" y="124"/>
                  <a:pt x="34" y="124"/>
                </a:cubicBezTo>
                <a:close/>
                <a:moveTo>
                  <a:pt x="34" y="124"/>
                </a:moveTo>
                <a:cubicBezTo>
                  <a:pt x="34" y="124"/>
                  <a:pt x="34" y="124"/>
                  <a:pt x="34" y="124"/>
                </a:cubicBezTo>
                <a:cubicBezTo>
                  <a:pt x="34" y="124"/>
                  <a:pt x="35" y="123"/>
                  <a:pt x="34" y="124"/>
                </a:cubicBezTo>
                <a:close/>
                <a:moveTo>
                  <a:pt x="34" y="124"/>
                </a:moveTo>
                <a:cubicBezTo>
                  <a:pt x="34" y="124"/>
                  <a:pt x="34" y="124"/>
                  <a:pt x="34" y="124"/>
                </a:cubicBezTo>
                <a:cubicBezTo>
                  <a:pt x="35" y="124"/>
                  <a:pt x="35" y="124"/>
                  <a:pt x="34" y="124"/>
                </a:cubicBezTo>
                <a:close/>
                <a:moveTo>
                  <a:pt x="34" y="124"/>
                </a:moveTo>
                <a:cubicBezTo>
                  <a:pt x="34" y="124"/>
                  <a:pt x="34" y="124"/>
                  <a:pt x="34" y="124"/>
                </a:cubicBezTo>
                <a:cubicBezTo>
                  <a:pt x="34" y="124"/>
                  <a:pt x="34" y="124"/>
                  <a:pt x="34" y="124"/>
                </a:cubicBezTo>
                <a:cubicBezTo>
                  <a:pt x="34" y="124"/>
                  <a:pt x="34" y="124"/>
                  <a:pt x="34" y="124"/>
                </a:cubicBezTo>
                <a:close/>
                <a:moveTo>
                  <a:pt x="33" y="126"/>
                </a:moveTo>
                <a:cubicBezTo>
                  <a:pt x="33" y="126"/>
                  <a:pt x="33" y="126"/>
                  <a:pt x="33" y="126"/>
                </a:cubicBezTo>
                <a:cubicBezTo>
                  <a:pt x="33" y="126"/>
                  <a:pt x="34" y="125"/>
                  <a:pt x="34" y="124"/>
                </a:cubicBezTo>
                <a:cubicBezTo>
                  <a:pt x="34" y="124"/>
                  <a:pt x="34" y="124"/>
                  <a:pt x="34" y="124"/>
                </a:cubicBezTo>
                <a:cubicBezTo>
                  <a:pt x="34" y="125"/>
                  <a:pt x="34" y="125"/>
                  <a:pt x="33" y="125"/>
                </a:cubicBezTo>
                <a:cubicBezTo>
                  <a:pt x="33" y="125"/>
                  <a:pt x="33" y="125"/>
                  <a:pt x="34" y="125"/>
                </a:cubicBezTo>
                <a:cubicBezTo>
                  <a:pt x="33" y="125"/>
                  <a:pt x="33" y="125"/>
                  <a:pt x="33" y="126"/>
                </a:cubicBezTo>
                <a:cubicBezTo>
                  <a:pt x="33" y="126"/>
                  <a:pt x="33" y="126"/>
                  <a:pt x="33" y="126"/>
                </a:cubicBezTo>
                <a:cubicBezTo>
                  <a:pt x="33" y="126"/>
                  <a:pt x="33" y="126"/>
                  <a:pt x="33" y="126"/>
                </a:cubicBezTo>
                <a:close/>
                <a:moveTo>
                  <a:pt x="34" y="124"/>
                </a:moveTo>
                <a:cubicBezTo>
                  <a:pt x="34" y="124"/>
                  <a:pt x="34" y="124"/>
                  <a:pt x="34" y="124"/>
                </a:cubicBezTo>
                <a:cubicBezTo>
                  <a:pt x="34" y="124"/>
                  <a:pt x="34" y="124"/>
                  <a:pt x="34" y="123"/>
                </a:cubicBezTo>
                <a:cubicBezTo>
                  <a:pt x="34" y="124"/>
                  <a:pt x="34" y="124"/>
                  <a:pt x="34" y="124"/>
                </a:cubicBezTo>
                <a:cubicBezTo>
                  <a:pt x="34" y="124"/>
                  <a:pt x="34" y="124"/>
                  <a:pt x="34" y="124"/>
                </a:cubicBezTo>
                <a:close/>
                <a:moveTo>
                  <a:pt x="34" y="124"/>
                </a:moveTo>
                <a:cubicBezTo>
                  <a:pt x="34" y="124"/>
                  <a:pt x="34" y="125"/>
                  <a:pt x="34" y="125"/>
                </a:cubicBezTo>
                <a:cubicBezTo>
                  <a:pt x="34" y="125"/>
                  <a:pt x="34" y="125"/>
                  <a:pt x="34" y="124"/>
                </a:cubicBezTo>
                <a:cubicBezTo>
                  <a:pt x="34" y="125"/>
                  <a:pt x="34" y="124"/>
                  <a:pt x="34" y="124"/>
                </a:cubicBezTo>
                <a:cubicBezTo>
                  <a:pt x="34" y="124"/>
                  <a:pt x="34" y="124"/>
                  <a:pt x="34" y="124"/>
                </a:cubicBezTo>
                <a:cubicBezTo>
                  <a:pt x="34" y="124"/>
                  <a:pt x="34" y="124"/>
                  <a:pt x="34" y="124"/>
                </a:cubicBezTo>
                <a:cubicBezTo>
                  <a:pt x="34" y="124"/>
                  <a:pt x="34" y="124"/>
                  <a:pt x="34" y="124"/>
                </a:cubicBezTo>
                <a:cubicBezTo>
                  <a:pt x="34" y="124"/>
                  <a:pt x="34" y="124"/>
                  <a:pt x="34" y="124"/>
                </a:cubicBezTo>
                <a:cubicBezTo>
                  <a:pt x="34" y="124"/>
                  <a:pt x="34" y="124"/>
                  <a:pt x="34" y="124"/>
                </a:cubicBezTo>
                <a:cubicBezTo>
                  <a:pt x="34" y="124"/>
                  <a:pt x="34" y="124"/>
                  <a:pt x="34" y="124"/>
                </a:cubicBezTo>
                <a:cubicBezTo>
                  <a:pt x="34" y="124"/>
                  <a:pt x="34" y="124"/>
                  <a:pt x="34" y="124"/>
                </a:cubicBezTo>
                <a:cubicBezTo>
                  <a:pt x="34" y="124"/>
                  <a:pt x="34" y="124"/>
                  <a:pt x="34" y="124"/>
                </a:cubicBezTo>
                <a:cubicBezTo>
                  <a:pt x="34" y="124"/>
                  <a:pt x="34" y="124"/>
                  <a:pt x="34" y="124"/>
                </a:cubicBezTo>
                <a:cubicBezTo>
                  <a:pt x="34" y="124"/>
                  <a:pt x="34" y="124"/>
                  <a:pt x="34" y="124"/>
                </a:cubicBezTo>
                <a:cubicBezTo>
                  <a:pt x="34" y="124"/>
                  <a:pt x="34" y="124"/>
                  <a:pt x="34" y="124"/>
                </a:cubicBezTo>
                <a:cubicBezTo>
                  <a:pt x="34" y="124"/>
                  <a:pt x="34" y="124"/>
                  <a:pt x="34" y="124"/>
                </a:cubicBezTo>
                <a:cubicBezTo>
                  <a:pt x="34" y="124"/>
                  <a:pt x="34" y="124"/>
                  <a:pt x="34" y="124"/>
                </a:cubicBezTo>
                <a:close/>
                <a:moveTo>
                  <a:pt x="34" y="126"/>
                </a:moveTo>
                <a:cubicBezTo>
                  <a:pt x="34" y="126"/>
                  <a:pt x="34" y="126"/>
                  <a:pt x="34" y="126"/>
                </a:cubicBezTo>
                <a:cubicBezTo>
                  <a:pt x="34" y="126"/>
                  <a:pt x="34" y="126"/>
                  <a:pt x="34" y="126"/>
                </a:cubicBezTo>
                <a:close/>
                <a:moveTo>
                  <a:pt x="34" y="126"/>
                </a:moveTo>
                <a:cubicBezTo>
                  <a:pt x="34" y="126"/>
                  <a:pt x="34" y="126"/>
                  <a:pt x="34" y="126"/>
                </a:cubicBezTo>
                <a:cubicBezTo>
                  <a:pt x="34" y="126"/>
                  <a:pt x="34" y="126"/>
                  <a:pt x="34" y="126"/>
                </a:cubicBezTo>
                <a:cubicBezTo>
                  <a:pt x="34" y="126"/>
                  <a:pt x="34" y="126"/>
                  <a:pt x="34" y="126"/>
                </a:cubicBezTo>
                <a:cubicBezTo>
                  <a:pt x="34" y="126"/>
                  <a:pt x="34" y="126"/>
                  <a:pt x="34" y="126"/>
                </a:cubicBezTo>
                <a:cubicBezTo>
                  <a:pt x="34" y="125"/>
                  <a:pt x="34" y="125"/>
                  <a:pt x="34" y="125"/>
                </a:cubicBezTo>
                <a:cubicBezTo>
                  <a:pt x="34" y="125"/>
                  <a:pt x="34" y="126"/>
                  <a:pt x="34" y="126"/>
                </a:cubicBezTo>
                <a:close/>
                <a:moveTo>
                  <a:pt x="34" y="125"/>
                </a:moveTo>
                <a:cubicBezTo>
                  <a:pt x="34" y="125"/>
                  <a:pt x="34" y="125"/>
                  <a:pt x="34" y="125"/>
                </a:cubicBezTo>
                <a:cubicBezTo>
                  <a:pt x="34" y="126"/>
                  <a:pt x="34" y="126"/>
                  <a:pt x="34" y="126"/>
                </a:cubicBezTo>
                <a:cubicBezTo>
                  <a:pt x="34" y="125"/>
                  <a:pt x="34" y="125"/>
                  <a:pt x="34" y="125"/>
                </a:cubicBezTo>
                <a:cubicBezTo>
                  <a:pt x="34" y="125"/>
                  <a:pt x="34" y="125"/>
                  <a:pt x="34" y="125"/>
                </a:cubicBezTo>
                <a:close/>
                <a:moveTo>
                  <a:pt x="34" y="124"/>
                </a:moveTo>
                <a:cubicBezTo>
                  <a:pt x="34" y="123"/>
                  <a:pt x="34" y="123"/>
                  <a:pt x="34" y="123"/>
                </a:cubicBezTo>
                <a:cubicBezTo>
                  <a:pt x="34" y="124"/>
                  <a:pt x="34" y="124"/>
                  <a:pt x="34" y="124"/>
                </a:cubicBezTo>
                <a:close/>
                <a:moveTo>
                  <a:pt x="34" y="124"/>
                </a:moveTo>
                <a:cubicBezTo>
                  <a:pt x="34" y="123"/>
                  <a:pt x="34" y="123"/>
                  <a:pt x="34" y="123"/>
                </a:cubicBezTo>
                <a:cubicBezTo>
                  <a:pt x="34" y="123"/>
                  <a:pt x="34" y="123"/>
                  <a:pt x="34" y="123"/>
                </a:cubicBezTo>
                <a:lnTo>
                  <a:pt x="34" y="124"/>
                </a:lnTo>
                <a:close/>
                <a:moveTo>
                  <a:pt x="24" y="123"/>
                </a:moveTo>
                <a:cubicBezTo>
                  <a:pt x="24" y="123"/>
                  <a:pt x="24" y="123"/>
                  <a:pt x="24" y="123"/>
                </a:cubicBezTo>
                <a:close/>
                <a:moveTo>
                  <a:pt x="25" y="123"/>
                </a:moveTo>
                <a:cubicBezTo>
                  <a:pt x="25" y="123"/>
                  <a:pt x="25" y="123"/>
                  <a:pt x="25" y="123"/>
                </a:cubicBezTo>
                <a:cubicBezTo>
                  <a:pt x="25" y="123"/>
                  <a:pt x="25" y="123"/>
                  <a:pt x="25" y="123"/>
                </a:cubicBezTo>
                <a:close/>
                <a:moveTo>
                  <a:pt x="31" y="122"/>
                </a:moveTo>
                <a:cubicBezTo>
                  <a:pt x="31" y="121"/>
                  <a:pt x="32" y="121"/>
                  <a:pt x="31" y="121"/>
                </a:cubicBezTo>
                <a:cubicBezTo>
                  <a:pt x="31" y="122"/>
                  <a:pt x="31" y="122"/>
                  <a:pt x="31" y="122"/>
                </a:cubicBezTo>
                <a:cubicBezTo>
                  <a:pt x="31" y="122"/>
                  <a:pt x="31" y="122"/>
                  <a:pt x="31" y="122"/>
                </a:cubicBezTo>
                <a:close/>
                <a:moveTo>
                  <a:pt x="28" y="122"/>
                </a:moveTo>
                <a:cubicBezTo>
                  <a:pt x="28" y="122"/>
                  <a:pt x="28" y="122"/>
                  <a:pt x="28" y="122"/>
                </a:cubicBezTo>
                <a:cubicBezTo>
                  <a:pt x="28" y="122"/>
                  <a:pt x="28" y="122"/>
                  <a:pt x="28" y="122"/>
                </a:cubicBezTo>
                <a:close/>
                <a:moveTo>
                  <a:pt x="26" y="124"/>
                </a:moveTo>
                <a:cubicBezTo>
                  <a:pt x="27" y="123"/>
                  <a:pt x="27" y="123"/>
                  <a:pt x="27" y="123"/>
                </a:cubicBezTo>
                <a:cubicBezTo>
                  <a:pt x="27" y="124"/>
                  <a:pt x="26" y="124"/>
                  <a:pt x="26" y="124"/>
                </a:cubicBezTo>
                <a:close/>
                <a:moveTo>
                  <a:pt x="23" y="122"/>
                </a:moveTo>
                <a:cubicBezTo>
                  <a:pt x="23" y="122"/>
                  <a:pt x="23" y="122"/>
                  <a:pt x="23" y="122"/>
                </a:cubicBezTo>
                <a:cubicBezTo>
                  <a:pt x="23" y="122"/>
                  <a:pt x="23" y="122"/>
                  <a:pt x="23" y="122"/>
                </a:cubicBezTo>
                <a:close/>
                <a:moveTo>
                  <a:pt x="33" y="123"/>
                </a:moveTo>
                <a:cubicBezTo>
                  <a:pt x="33" y="123"/>
                  <a:pt x="33" y="123"/>
                  <a:pt x="33" y="123"/>
                </a:cubicBezTo>
                <a:cubicBezTo>
                  <a:pt x="33" y="123"/>
                  <a:pt x="33" y="123"/>
                  <a:pt x="33" y="123"/>
                </a:cubicBezTo>
                <a:close/>
                <a:moveTo>
                  <a:pt x="28" y="119"/>
                </a:moveTo>
                <a:cubicBezTo>
                  <a:pt x="27" y="119"/>
                  <a:pt x="27" y="119"/>
                  <a:pt x="27" y="119"/>
                </a:cubicBezTo>
                <a:cubicBezTo>
                  <a:pt x="27" y="119"/>
                  <a:pt x="27" y="119"/>
                  <a:pt x="28" y="119"/>
                </a:cubicBezTo>
                <a:close/>
                <a:moveTo>
                  <a:pt x="33" y="123"/>
                </a:moveTo>
                <a:cubicBezTo>
                  <a:pt x="33" y="123"/>
                  <a:pt x="33" y="123"/>
                  <a:pt x="33" y="123"/>
                </a:cubicBezTo>
                <a:cubicBezTo>
                  <a:pt x="33" y="123"/>
                  <a:pt x="33" y="123"/>
                  <a:pt x="33" y="123"/>
                </a:cubicBezTo>
                <a:cubicBezTo>
                  <a:pt x="33" y="123"/>
                  <a:pt x="33" y="122"/>
                  <a:pt x="33" y="123"/>
                </a:cubicBezTo>
                <a:close/>
                <a:moveTo>
                  <a:pt x="20" y="118"/>
                </a:moveTo>
                <a:cubicBezTo>
                  <a:pt x="20" y="118"/>
                  <a:pt x="20" y="118"/>
                  <a:pt x="20" y="118"/>
                </a:cubicBezTo>
                <a:cubicBezTo>
                  <a:pt x="20" y="118"/>
                  <a:pt x="20" y="118"/>
                  <a:pt x="20" y="118"/>
                </a:cubicBezTo>
                <a:close/>
                <a:moveTo>
                  <a:pt x="22" y="114"/>
                </a:moveTo>
                <a:cubicBezTo>
                  <a:pt x="22" y="114"/>
                  <a:pt x="22" y="114"/>
                  <a:pt x="22" y="114"/>
                </a:cubicBezTo>
                <a:cubicBezTo>
                  <a:pt x="22" y="114"/>
                  <a:pt x="22" y="114"/>
                  <a:pt x="22" y="114"/>
                </a:cubicBezTo>
                <a:close/>
                <a:moveTo>
                  <a:pt x="34" y="123"/>
                </a:moveTo>
                <a:cubicBezTo>
                  <a:pt x="34" y="123"/>
                  <a:pt x="34" y="123"/>
                  <a:pt x="34" y="123"/>
                </a:cubicBezTo>
                <a:close/>
                <a:moveTo>
                  <a:pt x="33" y="125"/>
                </a:moveTo>
                <a:cubicBezTo>
                  <a:pt x="33" y="125"/>
                  <a:pt x="33" y="125"/>
                  <a:pt x="33" y="125"/>
                </a:cubicBezTo>
                <a:cubicBezTo>
                  <a:pt x="33" y="125"/>
                  <a:pt x="33" y="125"/>
                  <a:pt x="33" y="125"/>
                </a:cubicBezTo>
                <a:close/>
                <a:moveTo>
                  <a:pt x="31" y="125"/>
                </a:moveTo>
                <a:cubicBezTo>
                  <a:pt x="31" y="125"/>
                  <a:pt x="31" y="125"/>
                  <a:pt x="31" y="125"/>
                </a:cubicBezTo>
                <a:cubicBezTo>
                  <a:pt x="31" y="125"/>
                  <a:pt x="31" y="125"/>
                  <a:pt x="31" y="125"/>
                </a:cubicBezTo>
                <a:close/>
                <a:moveTo>
                  <a:pt x="34" y="123"/>
                </a:moveTo>
                <a:cubicBezTo>
                  <a:pt x="34" y="123"/>
                  <a:pt x="34" y="123"/>
                  <a:pt x="34" y="123"/>
                </a:cubicBezTo>
                <a:cubicBezTo>
                  <a:pt x="34" y="123"/>
                  <a:pt x="34" y="123"/>
                  <a:pt x="34" y="123"/>
                </a:cubicBezTo>
                <a:close/>
                <a:moveTo>
                  <a:pt x="34" y="123"/>
                </a:moveTo>
                <a:cubicBezTo>
                  <a:pt x="34" y="123"/>
                  <a:pt x="34" y="123"/>
                  <a:pt x="34" y="123"/>
                </a:cubicBezTo>
                <a:cubicBezTo>
                  <a:pt x="34" y="123"/>
                  <a:pt x="34" y="123"/>
                  <a:pt x="34" y="123"/>
                </a:cubicBezTo>
                <a:close/>
                <a:moveTo>
                  <a:pt x="34" y="123"/>
                </a:moveTo>
                <a:cubicBezTo>
                  <a:pt x="34" y="123"/>
                  <a:pt x="34" y="123"/>
                  <a:pt x="34" y="123"/>
                </a:cubicBezTo>
                <a:cubicBezTo>
                  <a:pt x="34" y="123"/>
                  <a:pt x="34" y="123"/>
                  <a:pt x="34" y="123"/>
                </a:cubicBezTo>
                <a:close/>
                <a:moveTo>
                  <a:pt x="22" y="119"/>
                </a:moveTo>
                <a:cubicBezTo>
                  <a:pt x="22" y="119"/>
                  <a:pt x="22" y="119"/>
                  <a:pt x="22" y="119"/>
                </a:cubicBezTo>
                <a:cubicBezTo>
                  <a:pt x="22" y="119"/>
                  <a:pt x="22" y="119"/>
                  <a:pt x="22" y="119"/>
                </a:cubicBezTo>
                <a:close/>
                <a:moveTo>
                  <a:pt x="28" y="125"/>
                </a:moveTo>
                <a:cubicBezTo>
                  <a:pt x="28" y="125"/>
                  <a:pt x="28" y="125"/>
                  <a:pt x="28" y="125"/>
                </a:cubicBezTo>
                <a:cubicBezTo>
                  <a:pt x="28" y="125"/>
                  <a:pt x="28" y="125"/>
                  <a:pt x="28" y="125"/>
                </a:cubicBezTo>
                <a:close/>
                <a:moveTo>
                  <a:pt x="28" y="125"/>
                </a:moveTo>
                <a:cubicBezTo>
                  <a:pt x="28" y="125"/>
                  <a:pt x="28" y="125"/>
                  <a:pt x="28" y="125"/>
                </a:cubicBezTo>
                <a:cubicBezTo>
                  <a:pt x="29" y="124"/>
                  <a:pt x="29" y="124"/>
                  <a:pt x="29" y="124"/>
                </a:cubicBezTo>
                <a:lnTo>
                  <a:pt x="28" y="125"/>
                </a:lnTo>
                <a:close/>
                <a:moveTo>
                  <a:pt x="24" y="122"/>
                </a:moveTo>
                <a:cubicBezTo>
                  <a:pt x="24" y="122"/>
                  <a:pt x="24" y="122"/>
                  <a:pt x="23" y="122"/>
                </a:cubicBezTo>
                <a:cubicBezTo>
                  <a:pt x="23" y="122"/>
                  <a:pt x="24" y="122"/>
                  <a:pt x="24" y="122"/>
                </a:cubicBezTo>
                <a:cubicBezTo>
                  <a:pt x="24" y="122"/>
                  <a:pt x="23" y="122"/>
                  <a:pt x="23" y="122"/>
                </a:cubicBezTo>
                <a:cubicBezTo>
                  <a:pt x="23" y="122"/>
                  <a:pt x="23" y="122"/>
                  <a:pt x="23" y="122"/>
                </a:cubicBezTo>
                <a:cubicBezTo>
                  <a:pt x="23" y="122"/>
                  <a:pt x="23" y="122"/>
                  <a:pt x="23" y="122"/>
                </a:cubicBezTo>
                <a:cubicBezTo>
                  <a:pt x="23" y="122"/>
                  <a:pt x="23" y="122"/>
                  <a:pt x="23" y="122"/>
                </a:cubicBezTo>
                <a:cubicBezTo>
                  <a:pt x="23" y="121"/>
                  <a:pt x="22" y="122"/>
                  <a:pt x="22" y="122"/>
                </a:cubicBezTo>
                <a:cubicBezTo>
                  <a:pt x="23" y="122"/>
                  <a:pt x="23" y="122"/>
                  <a:pt x="23" y="121"/>
                </a:cubicBezTo>
                <a:cubicBezTo>
                  <a:pt x="22" y="122"/>
                  <a:pt x="22" y="122"/>
                  <a:pt x="22" y="122"/>
                </a:cubicBezTo>
                <a:cubicBezTo>
                  <a:pt x="23" y="121"/>
                  <a:pt x="23" y="121"/>
                  <a:pt x="23" y="121"/>
                </a:cubicBezTo>
                <a:cubicBezTo>
                  <a:pt x="23" y="121"/>
                  <a:pt x="23" y="121"/>
                  <a:pt x="23" y="121"/>
                </a:cubicBezTo>
                <a:cubicBezTo>
                  <a:pt x="23" y="121"/>
                  <a:pt x="23" y="121"/>
                  <a:pt x="23" y="121"/>
                </a:cubicBezTo>
                <a:cubicBezTo>
                  <a:pt x="23" y="121"/>
                  <a:pt x="23" y="121"/>
                  <a:pt x="23" y="121"/>
                </a:cubicBezTo>
                <a:cubicBezTo>
                  <a:pt x="23" y="121"/>
                  <a:pt x="23" y="121"/>
                  <a:pt x="23" y="121"/>
                </a:cubicBezTo>
                <a:cubicBezTo>
                  <a:pt x="23" y="121"/>
                  <a:pt x="22" y="121"/>
                  <a:pt x="22" y="121"/>
                </a:cubicBezTo>
                <a:cubicBezTo>
                  <a:pt x="23" y="121"/>
                  <a:pt x="23" y="121"/>
                  <a:pt x="23" y="121"/>
                </a:cubicBezTo>
                <a:cubicBezTo>
                  <a:pt x="23" y="121"/>
                  <a:pt x="23" y="121"/>
                  <a:pt x="23" y="121"/>
                </a:cubicBezTo>
                <a:cubicBezTo>
                  <a:pt x="23" y="121"/>
                  <a:pt x="23" y="121"/>
                  <a:pt x="23" y="120"/>
                </a:cubicBezTo>
                <a:cubicBezTo>
                  <a:pt x="23" y="120"/>
                  <a:pt x="23" y="121"/>
                  <a:pt x="23" y="121"/>
                </a:cubicBezTo>
                <a:cubicBezTo>
                  <a:pt x="23" y="121"/>
                  <a:pt x="23" y="121"/>
                  <a:pt x="22" y="121"/>
                </a:cubicBezTo>
                <a:cubicBezTo>
                  <a:pt x="23" y="120"/>
                  <a:pt x="23" y="120"/>
                  <a:pt x="23" y="120"/>
                </a:cubicBezTo>
                <a:cubicBezTo>
                  <a:pt x="23" y="120"/>
                  <a:pt x="23" y="120"/>
                  <a:pt x="23" y="120"/>
                </a:cubicBezTo>
                <a:cubicBezTo>
                  <a:pt x="23" y="120"/>
                  <a:pt x="23" y="120"/>
                  <a:pt x="23" y="120"/>
                </a:cubicBezTo>
                <a:cubicBezTo>
                  <a:pt x="23" y="120"/>
                  <a:pt x="22" y="121"/>
                  <a:pt x="22" y="120"/>
                </a:cubicBezTo>
                <a:cubicBezTo>
                  <a:pt x="23" y="120"/>
                  <a:pt x="23" y="120"/>
                  <a:pt x="23" y="120"/>
                </a:cubicBezTo>
                <a:cubicBezTo>
                  <a:pt x="23" y="120"/>
                  <a:pt x="22" y="121"/>
                  <a:pt x="22" y="120"/>
                </a:cubicBezTo>
                <a:cubicBezTo>
                  <a:pt x="22" y="120"/>
                  <a:pt x="22" y="121"/>
                  <a:pt x="22" y="121"/>
                </a:cubicBezTo>
                <a:cubicBezTo>
                  <a:pt x="22" y="121"/>
                  <a:pt x="22" y="120"/>
                  <a:pt x="22" y="120"/>
                </a:cubicBezTo>
                <a:cubicBezTo>
                  <a:pt x="22" y="120"/>
                  <a:pt x="22" y="121"/>
                  <a:pt x="22" y="121"/>
                </a:cubicBezTo>
                <a:cubicBezTo>
                  <a:pt x="21" y="121"/>
                  <a:pt x="23" y="119"/>
                  <a:pt x="22" y="120"/>
                </a:cubicBezTo>
                <a:cubicBezTo>
                  <a:pt x="22" y="120"/>
                  <a:pt x="22" y="120"/>
                  <a:pt x="22" y="120"/>
                </a:cubicBezTo>
                <a:cubicBezTo>
                  <a:pt x="21" y="121"/>
                  <a:pt x="22" y="120"/>
                  <a:pt x="22" y="120"/>
                </a:cubicBezTo>
                <a:cubicBezTo>
                  <a:pt x="22" y="120"/>
                  <a:pt x="22" y="120"/>
                  <a:pt x="22" y="120"/>
                </a:cubicBezTo>
                <a:cubicBezTo>
                  <a:pt x="22" y="120"/>
                  <a:pt x="22" y="120"/>
                  <a:pt x="22" y="120"/>
                </a:cubicBezTo>
                <a:cubicBezTo>
                  <a:pt x="22" y="120"/>
                  <a:pt x="22" y="120"/>
                  <a:pt x="22" y="120"/>
                </a:cubicBezTo>
                <a:cubicBezTo>
                  <a:pt x="22" y="120"/>
                  <a:pt x="22" y="119"/>
                  <a:pt x="21" y="120"/>
                </a:cubicBezTo>
                <a:cubicBezTo>
                  <a:pt x="22" y="119"/>
                  <a:pt x="21" y="120"/>
                  <a:pt x="22" y="120"/>
                </a:cubicBezTo>
                <a:cubicBezTo>
                  <a:pt x="22" y="119"/>
                  <a:pt x="22" y="120"/>
                  <a:pt x="22" y="119"/>
                </a:cubicBezTo>
                <a:cubicBezTo>
                  <a:pt x="23" y="119"/>
                  <a:pt x="22" y="119"/>
                  <a:pt x="22" y="119"/>
                </a:cubicBezTo>
                <a:cubicBezTo>
                  <a:pt x="22" y="119"/>
                  <a:pt x="23" y="119"/>
                  <a:pt x="23" y="119"/>
                </a:cubicBezTo>
                <a:cubicBezTo>
                  <a:pt x="23" y="118"/>
                  <a:pt x="22" y="119"/>
                  <a:pt x="22" y="119"/>
                </a:cubicBezTo>
                <a:cubicBezTo>
                  <a:pt x="22" y="119"/>
                  <a:pt x="22" y="119"/>
                  <a:pt x="22" y="119"/>
                </a:cubicBezTo>
                <a:cubicBezTo>
                  <a:pt x="22" y="120"/>
                  <a:pt x="22" y="119"/>
                  <a:pt x="22" y="119"/>
                </a:cubicBezTo>
                <a:cubicBezTo>
                  <a:pt x="22" y="119"/>
                  <a:pt x="21" y="119"/>
                  <a:pt x="22" y="119"/>
                </a:cubicBezTo>
                <a:cubicBezTo>
                  <a:pt x="22" y="119"/>
                  <a:pt x="22" y="119"/>
                  <a:pt x="22" y="119"/>
                </a:cubicBezTo>
                <a:cubicBezTo>
                  <a:pt x="22" y="119"/>
                  <a:pt x="22" y="118"/>
                  <a:pt x="22" y="118"/>
                </a:cubicBezTo>
                <a:cubicBezTo>
                  <a:pt x="22" y="118"/>
                  <a:pt x="22" y="118"/>
                  <a:pt x="22" y="118"/>
                </a:cubicBezTo>
                <a:cubicBezTo>
                  <a:pt x="22" y="119"/>
                  <a:pt x="22" y="118"/>
                  <a:pt x="21" y="119"/>
                </a:cubicBezTo>
                <a:cubicBezTo>
                  <a:pt x="22" y="118"/>
                  <a:pt x="21" y="119"/>
                  <a:pt x="21" y="119"/>
                </a:cubicBezTo>
                <a:cubicBezTo>
                  <a:pt x="22" y="118"/>
                  <a:pt x="22" y="118"/>
                  <a:pt x="22" y="118"/>
                </a:cubicBezTo>
                <a:cubicBezTo>
                  <a:pt x="22" y="118"/>
                  <a:pt x="22" y="118"/>
                  <a:pt x="22" y="118"/>
                </a:cubicBezTo>
                <a:cubicBezTo>
                  <a:pt x="22" y="118"/>
                  <a:pt x="22" y="118"/>
                  <a:pt x="22" y="118"/>
                </a:cubicBezTo>
                <a:cubicBezTo>
                  <a:pt x="21" y="118"/>
                  <a:pt x="21" y="118"/>
                  <a:pt x="21" y="119"/>
                </a:cubicBezTo>
                <a:cubicBezTo>
                  <a:pt x="21" y="118"/>
                  <a:pt x="21" y="118"/>
                  <a:pt x="21" y="118"/>
                </a:cubicBezTo>
                <a:cubicBezTo>
                  <a:pt x="21" y="118"/>
                  <a:pt x="21" y="118"/>
                  <a:pt x="21" y="118"/>
                </a:cubicBezTo>
                <a:cubicBezTo>
                  <a:pt x="21" y="118"/>
                  <a:pt x="21" y="118"/>
                  <a:pt x="21" y="118"/>
                </a:cubicBezTo>
                <a:cubicBezTo>
                  <a:pt x="21" y="118"/>
                  <a:pt x="21" y="118"/>
                  <a:pt x="21" y="118"/>
                </a:cubicBezTo>
                <a:cubicBezTo>
                  <a:pt x="21" y="118"/>
                  <a:pt x="21" y="118"/>
                  <a:pt x="21" y="118"/>
                </a:cubicBezTo>
                <a:cubicBezTo>
                  <a:pt x="20" y="118"/>
                  <a:pt x="20" y="118"/>
                  <a:pt x="20" y="118"/>
                </a:cubicBezTo>
                <a:cubicBezTo>
                  <a:pt x="20" y="118"/>
                  <a:pt x="20" y="118"/>
                  <a:pt x="20" y="118"/>
                </a:cubicBezTo>
                <a:cubicBezTo>
                  <a:pt x="20" y="118"/>
                  <a:pt x="19" y="118"/>
                  <a:pt x="20" y="118"/>
                </a:cubicBezTo>
                <a:cubicBezTo>
                  <a:pt x="20" y="118"/>
                  <a:pt x="20" y="118"/>
                  <a:pt x="20" y="118"/>
                </a:cubicBezTo>
                <a:cubicBezTo>
                  <a:pt x="20" y="118"/>
                  <a:pt x="20" y="117"/>
                  <a:pt x="20" y="117"/>
                </a:cubicBezTo>
                <a:cubicBezTo>
                  <a:pt x="20" y="117"/>
                  <a:pt x="20" y="117"/>
                  <a:pt x="20" y="117"/>
                </a:cubicBezTo>
                <a:cubicBezTo>
                  <a:pt x="20" y="117"/>
                  <a:pt x="20" y="117"/>
                  <a:pt x="20" y="117"/>
                </a:cubicBezTo>
                <a:cubicBezTo>
                  <a:pt x="20" y="117"/>
                  <a:pt x="20" y="118"/>
                  <a:pt x="20" y="117"/>
                </a:cubicBezTo>
                <a:cubicBezTo>
                  <a:pt x="21" y="117"/>
                  <a:pt x="20" y="117"/>
                  <a:pt x="20" y="116"/>
                </a:cubicBezTo>
                <a:cubicBezTo>
                  <a:pt x="20" y="117"/>
                  <a:pt x="20" y="117"/>
                  <a:pt x="20" y="117"/>
                </a:cubicBezTo>
                <a:cubicBezTo>
                  <a:pt x="20" y="117"/>
                  <a:pt x="20" y="117"/>
                  <a:pt x="20" y="117"/>
                </a:cubicBezTo>
                <a:cubicBezTo>
                  <a:pt x="20" y="117"/>
                  <a:pt x="20" y="117"/>
                  <a:pt x="20" y="117"/>
                </a:cubicBezTo>
                <a:cubicBezTo>
                  <a:pt x="20" y="117"/>
                  <a:pt x="20" y="116"/>
                  <a:pt x="20" y="116"/>
                </a:cubicBezTo>
                <a:cubicBezTo>
                  <a:pt x="20" y="116"/>
                  <a:pt x="20" y="116"/>
                  <a:pt x="20" y="116"/>
                </a:cubicBezTo>
                <a:cubicBezTo>
                  <a:pt x="20" y="116"/>
                  <a:pt x="20" y="116"/>
                  <a:pt x="19" y="116"/>
                </a:cubicBezTo>
                <a:cubicBezTo>
                  <a:pt x="20" y="116"/>
                  <a:pt x="20" y="116"/>
                  <a:pt x="20" y="116"/>
                </a:cubicBezTo>
                <a:cubicBezTo>
                  <a:pt x="19" y="117"/>
                  <a:pt x="20" y="115"/>
                  <a:pt x="20" y="116"/>
                </a:cubicBezTo>
                <a:cubicBezTo>
                  <a:pt x="20" y="115"/>
                  <a:pt x="21" y="114"/>
                  <a:pt x="22" y="114"/>
                </a:cubicBezTo>
                <a:cubicBezTo>
                  <a:pt x="21" y="114"/>
                  <a:pt x="21" y="114"/>
                  <a:pt x="21" y="114"/>
                </a:cubicBezTo>
                <a:cubicBezTo>
                  <a:pt x="22" y="114"/>
                  <a:pt x="22" y="114"/>
                  <a:pt x="22" y="114"/>
                </a:cubicBezTo>
                <a:cubicBezTo>
                  <a:pt x="22" y="114"/>
                  <a:pt x="22" y="114"/>
                  <a:pt x="22" y="114"/>
                </a:cubicBezTo>
                <a:cubicBezTo>
                  <a:pt x="22" y="114"/>
                  <a:pt x="22" y="114"/>
                  <a:pt x="22" y="114"/>
                </a:cubicBezTo>
                <a:cubicBezTo>
                  <a:pt x="22" y="114"/>
                  <a:pt x="22" y="114"/>
                  <a:pt x="23" y="114"/>
                </a:cubicBezTo>
                <a:cubicBezTo>
                  <a:pt x="22" y="115"/>
                  <a:pt x="23" y="114"/>
                  <a:pt x="23" y="115"/>
                </a:cubicBezTo>
                <a:cubicBezTo>
                  <a:pt x="23" y="115"/>
                  <a:pt x="23" y="115"/>
                  <a:pt x="23" y="115"/>
                </a:cubicBezTo>
                <a:cubicBezTo>
                  <a:pt x="23" y="115"/>
                  <a:pt x="23" y="115"/>
                  <a:pt x="23" y="115"/>
                </a:cubicBezTo>
                <a:cubicBezTo>
                  <a:pt x="23" y="115"/>
                  <a:pt x="23" y="115"/>
                  <a:pt x="23" y="115"/>
                </a:cubicBezTo>
                <a:cubicBezTo>
                  <a:pt x="23" y="115"/>
                  <a:pt x="23" y="115"/>
                  <a:pt x="23" y="115"/>
                </a:cubicBezTo>
                <a:cubicBezTo>
                  <a:pt x="24" y="115"/>
                  <a:pt x="23" y="116"/>
                  <a:pt x="24" y="116"/>
                </a:cubicBezTo>
                <a:cubicBezTo>
                  <a:pt x="23" y="116"/>
                  <a:pt x="23" y="116"/>
                  <a:pt x="23" y="116"/>
                </a:cubicBezTo>
                <a:cubicBezTo>
                  <a:pt x="24" y="115"/>
                  <a:pt x="23" y="116"/>
                  <a:pt x="24" y="116"/>
                </a:cubicBezTo>
                <a:cubicBezTo>
                  <a:pt x="23" y="116"/>
                  <a:pt x="24" y="116"/>
                  <a:pt x="23" y="117"/>
                </a:cubicBezTo>
                <a:cubicBezTo>
                  <a:pt x="23" y="117"/>
                  <a:pt x="23" y="116"/>
                  <a:pt x="23" y="116"/>
                </a:cubicBezTo>
                <a:cubicBezTo>
                  <a:pt x="23" y="116"/>
                  <a:pt x="23" y="116"/>
                  <a:pt x="24" y="116"/>
                </a:cubicBezTo>
                <a:cubicBezTo>
                  <a:pt x="24" y="116"/>
                  <a:pt x="24" y="116"/>
                  <a:pt x="24" y="117"/>
                </a:cubicBezTo>
                <a:cubicBezTo>
                  <a:pt x="24" y="117"/>
                  <a:pt x="24" y="117"/>
                  <a:pt x="24" y="117"/>
                </a:cubicBezTo>
                <a:cubicBezTo>
                  <a:pt x="25" y="116"/>
                  <a:pt x="25" y="116"/>
                  <a:pt x="25" y="116"/>
                </a:cubicBezTo>
                <a:cubicBezTo>
                  <a:pt x="25" y="116"/>
                  <a:pt x="25" y="116"/>
                  <a:pt x="25" y="116"/>
                </a:cubicBezTo>
                <a:cubicBezTo>
                  <a:pt x="25" y="116"/>
                  <a:pt x="25" y="116"/>
                  <a:pt x="25" y="116"/>
                </a:cubicBezTo>
                <a:cubicBezTo>
                  <a:pt x="25" y="117"/>
                  <a:pt x="24" y="117"/>
                  <a:pt x="24" y="117"/>
                </a:cubicBezTo>
                <a:cubicBezTo>
                  <a:pt x="24" y="117"/>
                  <a:pt x="25" y="117"/>
                  <a:pt x="25" y="117"/>
                </a:cubicBezTo>
                <a:cubicBezTo>
                  <a:pt x="25" y="116"/>
                  <a:pt x="25" y="116"/>
                  <a:pt x="25" y="116"/>
                </a:cubicBezTo>
                <a:cubicBezTo>
                  <a:pt x="25" y="116"/>
                  <a:pt x="25" y="116"/>
                  <a:pt x="25" y="116"/>
                </a:cubicBezTo>
                <a:cubicBezTo>
                  <a:pt x="25" y="117"/>
                  <a:pt x="24" y="117"/>
                  <a:pt x="24" y="117"/>
                </a:cubicBezTo>
                <a:cubicBezTo>
                  <a:pt x="24" y="117"/>
                  <a:pt x="25" y="117"/>
                  <a:pt x="25" y="117"/>
                </a:cubicBezTo>
                <a:cubicBezTo>
                  <a:pt x="25" y="117"/>
                  <a:pt x="24" y="117"/>
                  <a:pt x="24" y="117"/>
                </a:cubicBezTo>
                <a:cubicBezTo>
                  <a:pt x="24" y="117"/>
                  <a:pt x="24" y="117"/>
                  <a:pt x="24" y="117"/>
                </a:cubicBezTo>
                <a:cubicBezTo>
                  <a:pt x="25" y="117"/>
                  <a:pt x="25" y="117"/>
                  <a:pt x="25" y="117"/>
                </a:cubicBezTo>
                <a:cubicBezTo>
                  <a:pt x="25" y="117"/>
                  <a:pt x="25" y="118"/>
                  <a:pt x="25" y="118"/>
                </a:cubicBezTo>
                <a:cubicBezTo>
                  <a:pt x="25" y="118"/>
                  <a:pt x="25" y="118"/>
                  <a:pt x="25" y="119"/>
                </a:cubicBezTo>
                <a:cubicBezTo>
                  <a:pt x="25" y="119"/>
                  <a:pt x="25" y="119"/>
                  <a:pt x="25" y="119"/>
                </a:cubicBezTo>
                <a:cubicBezTo>
                  <a:pt x="25" y="119"/>
                  <a:pt x="24" y="119"/>
                  <a:pt x="24" y="119"/>
                </a:cubicBezTo>
                <a:cubicBezTo>
                  <a:pt x="24" y="119"/>
                  <a:pt x="25" y="118"/>
                  <a:pt x="25" y="118"/>
                </a:cubicBezTo>
                <a:cubicBezTo>
                  <a:pt x="25" y="118"/>
                  <a:pt x="25" y="118"/>
                  <a:pt x="25" y="118"/>
                </a:cubicBezTo>
                <a:cubicBezTo>
                  <a:pt x="27" y="117"/>
                  <a:pt x="26" y="118"/>
                  <a:pt x="26" y="118"/>
                </a:cubicBezTo>
                <a:cubicBezTo>
                  <a:pt x="26" y="118"/>
                  <a:pt x="26" y="118"/>
                  <a:pt x="26" y="118"/>
                </a:cubicBezTo>
                <a:cubicBezTo>
                  <a:pt x="26" y="118"/>
                  <a:pt x="26" y="119"/>
                  <a:pt x="26" y="119"/>
                </a:cubicBezTo>
                <a:cubicBezTo>
                  <a:pt x="26" y="119"/>
                  <a:pt x="26" y="119"/>
                  <a:pt x="26" y="119"/>
                </a:cubicBezTo>
                <a:cubicBezTo>
                  <a:pt x="26" y="119"/>
                  <a:pt x="26" y="119"/>
                  <a:pt x="26" y="119"/>
                </a:cubicBezTo>
                <a:cubicBezTo>
                  <a:pt x="26" y="119"/>
                  <a:pt x="26" y="119"/>
                  <a:pt x="26" y="119"/>
                </a:cubicBezTo>
                <a:cubicBezTo>
                  <a:pt x="26" y="119"/>
                  <a:pt x="27" y="119"/>
                  <a:pt x="27" y="119"/>
                </a:cubicBezTo>
                <a:cubicBezTo>
                  <a:pt x="27" y="119"/>
                  <a:pt x="27" y="119"/>
                  <a:pt x="27" y="119"/>
                </a:cubicBezTo>
                <a:cubicBezTo>
                  <a:pt x="27" y="119"/>
                  <a:pt x="27" y="119"/>
                  <a:pt x="27" y="119"/>
                </a:cubicBezTo>
                <a:cubicBezTo>
                  <a:pt x="26" y="120"/>
                  <a:pt x="28" y="119"/>
                  <a:pt x="27" y="120"/>
                </a:cubicBezTo>
                <a:cubicBezTo>
                  <a:pt x="27" y="119"/>
                  <a:pt x="27" y="119"/>
                  <a:pt x="27" y="119"/>
                </a:cubicBezTo>
                <a:cubicBezTo>
                  <a:pt x="27" y="119"/>
                  <a:pt x="27" y="119"/>
                  <a:pt x="27" y="119"/>
                </a:cubicBezTo>
                <a:cubicBezTo>
                  <a:pt x="28" y="119"/>
                  <a:pt x="27" y="120"/>
                  <a:pt x="27" y="120"/>
                </a:cubicBezTo>
                <a:cubicBezTo>
                  <a:pt x="27" y="120"/>
                  <a:pt x="28" y="119"/>
                  <a:pt x="28" y="119"/>
                </a:cubicBezTo>
                <a:cubicBezTo>
                  <a:pt x="27" y="120"/>
                  <a:pt x="28" y="119"/>
                  <a:pt x="28" y="119"/>
                </a:cubicBezTo>
                <a:cubicBezTo>
                  <a:pt x="28" y="119"/>
                  <a:pt x="28" y="120"/>
                  <a:pt x="28" y="120"/>
                </a:cubicBezTo>
                <a:cubicBezTo>
                  <a:pt x="28" y="120"/>
                  <a:pt x="29" y="119"/>
                  <a:pt x="28" y="119"/>
                </a:cubicBezTo>
                <a:cubicBezTo>
                  <a:pt x="28" y="119"/>
                  <a:pt x="28" y="119"/>
                  <a:pt x="28" y="120"/>
                </a:cubicBezTo>
                <a:cubicBezTo>
                  <a:pt x="28" y="120"/>
                  <a:pt x="27" y="121"/>
                  <a:pt x="27" y="121"/>
                </a:cubicBezTo>
                <a:cubicBezTo>
                  <a:pt x="27" y="121"/>
                  <a:pt x="27" y="121"/>
                  <a:pt x="27" y="121"/>
                </a:cubicBezTo>
                <a:cubicBezTo>
                  <a:pt x="28" y="120"/>
                  <a:pt x="27" y="122"/>
                  <a:pt x="28" y="121"/>
                </a:cubicBezTo>
                <a:cubicBezTo>
                  <a:pt x="28" y="121"/>
                  <a:pt x="28" y="121"/>
                  <a:pt x="28" y="121"/>
                </a:cubicBezTo>
                <a:cubicBezTo>
                  <a:pt x="28" y="121"/>
                  <a:pt x="28" y="120"/>
                  <a:pt x="28" y="121"/>
                </a:cubicBezTo>
                <a:cubicBezTo>
                  <a:pt x="28" y="121"/>
                  <a:pt x="28" y="121"/>
                  <a:pt x="28" y="121"/>
                </a:cubicBezTo>
                <a:cubicBezTo>
                  <a:pt x="28" y="121"/>
                  <a:pt x="28" y="122"/>
                  <a:pt x="28" y="121"/>
                </a:cubicBezTo>
                <a:cubicBezTo>
                  <a:pt x="28" y="121"/>
                  <a:pt x="28" y="121"/>
                  <a:pt x="28" y="121"/>
                </a:cubicBezTo>
                <a:cubicBezTo>
                  <a:pt x="28" y="121"/>
                  <a:pt x="28" y="121"/>
                  <a:pt x="28" y="121"/>
                </a:cubicBezTo>
                <a:cubicBezTo>
                  <a:pt x="28" y="121"/>
                  <a:pt x="28" y="121"/>
                  <a:pt x="28" y="121"/>
                </a:cubicBezTo>
                <a:cubicBezTo>
                  <a:pt x="29" y="121"/>
                  <a:pt x="29" y="121"/>
                  <a:pt x="29" y="121"/>
                </a:cubicBezTo>
                <a:cubicBezTo>
                  <a:pt x="29" y="121"/>
                  <a:pt x="28" y="121"/>
                  <a:pt x="28" y="121"/>
                </a:cubicBezTo>
                <a:cubicBezTo>
                  <a:pt x="29" y="121"/>
                  <a:pt x="29" y="121"/>
                  <a:pt x="28" y="121"/>
                </a:cubicBezTo>
                <a:cubicBezTo>
                  <a:pt x="29" y="121"/>
                  <a:pt x="30" y="120"/>
                  <a:pt x="30" y="120"/>
                </a:cubicBezTo>
                <a:cubicBezTo>
                  <a:pt x="30" y="120"/>
                  <a:pt x="30" y="120"/>
                  <a:pt x="29" y="120"/>
                </a:cubicBezTo>
                <a:cubicBezTo>
                  <a:pt x="29" y="121"/>
                  <a:pt x="29" y="120"/>
                  <a:pt x="30" y="120"/>
                </a:cubicBezTo>
                <a:cubicBezTo>
                  <a:pt x="29" y="121"/>
                  <a:pt x="29" y="121"/>
                  <a:pt x="29" y="121"/>
                </a:cubicBezTo>
                <a:cubicBezTo>
                  <a:pt x="30" y="120"/>
                  <a:pt x="29" y="121"/>
                  <a:pt x="30" y="121"/>
                </a:cubicBezTo>
                <a:cubicBezTo>
                  <a:pt x="29" y="121"/>
                  <a:pt x="29" y="121"/>
                  <a:pt x="29" y="121"/>
                </a:cubicBezTo>
                <a:cubicBezTo>
                  <a:pt x="30" y="121"/>
                  <a:pt x="29" y="122"/>
                  <a:pt x="29" y="121"/>
                </a:cubicBezTo>
                <a:cubicBezTo>
                  <a:pt x="29" y="122"/>
                  <a:pt x="30" y="121"/>
                  <a:pt x="30" y="122"/>
                </a:cubicBezTo>
                <a:cubicBezTo>
                  <a:pt x="29" y="122"/>
                  <a:pt x="30" y="122"/>
                  <a:pt x="30" y="122"/>
                </a:cubicBezTo>
                <a:cubicBezTo>
                  <a:pt x="30" y="122"/>
                  <a:pt x="30" y="122"/>
                  <a:pt x="30" y="122"/>
                </a:cubicBezTo>
                <a:cubicBezTo>
                  <a:pt x="30" y="122"/>
                  <a:pt x="30" y="122"/>
                  <a:pt x="30" y="122"/>
                </a:cubicBezTo>
                <a:cubicBezTo>
                  <a:pt x="30" y="122"/>
                  <a:pt x="30" y="122"/>
                  <a:pt x="30" y="123"/>
                </a:cubicBezTo>
                <a:cubicBezTo>
                  <a:pt x="30" y="122"/>
                  <a:pt x="30" y="122"/>
                  <a:pt x="30" y="122"/>
                </a:cubicBezTo>
                <a:cubicBezTo>
                  <a:pt x="30" y="122"/>
                  <a:pt x="30" y="122"/>
                  <a:pt x="30" y="122"/>
                </a:cubicBezTo>
                <a:cubicBezTo>
                  <a:pt x="30" y="122"/>
                  <a:pt x="30" y="122"/>
                  <a:pt x="30" y="123"/>
                </a:cubicBezTo>
                <a:cubicBezTo>
                  <a:pt x="30" y="122"/>
                  <a:pt x="30" y="123"/>
                  <a:pt x="30" y="123"/>
                </a:cubicBezTo>
                <a:cubicBezTo>
                  <a:pt x="30" y="122"/>
                  <a:pt x="31" y="122"/>
                  <a:pt x="31" y="122"/>
                </a:cubicBezTo>
                <a:cubicBezTo>
                  <a:pt x="30" y="123"/>
                  <a:pt x="31" y="122"/>
                  <a:pt x="31" y="122"/>
                </a:cubicBezTo>
                <a:cubicBezTo>
                  <a:pt x="31" y="122"/>
                  <a:pt x="31" y="122"/>
                  <a:pt x="31" y="122"/>
                </a:cubicBezTo>
                <a:cubicBezTo>
                  <a:pt x="31" y="122"/>
                  <a:pt x="31" y="122"/>
                  <a:pt x="31" y="122"/>
                </a:cubicBezTo>
                <a:cubicBezTo>
                  <a:pt x="31" y="122"/>
                  <a:pt x="31" y="122"/>
                  <a:pt x="31" y="122"/>
                </a:cubicBezTo>
                <a:cubicBezTo>
                  <a:pt x="31" y="122"/>
                  <a:pt x="31" y="122"/>
                  <a:pt x="31" y="122"/>
                </a:cubicBezTo>
                <a:cubicBezTo>
                  <a:pt x="31" y="122"/>
                  <a:pt x="31" y="122"/>
                  <a:pt x="31" y="122"/>
                </a:cubicBezTo>
                <a:cubicBezTo>
                  <a:pt x="31" y="122"/>
                  <a:pt x="31" y="122"/>
                  <a:pt x="31" y="122"/>
                </a:cubicBezTo>
                <a:cubicBezTo>
                  <a:pt x="31" y="122"/>
                  <a:pt x="31" y="122"/>
                  <a:pt x="31" y="122"/>
                </a:cubicBezTo>
                <a:cubicBezTo>
                  <a:pt x="31" y="122"/>
                  <a:pt x="31" y="122"/>
                  <a:pt x="31" y="122"/>
                </a:cubicBezTo>
                <a:cubicBezTo>
                  <a:pt x="31" y="122"/>
                  <a:pt x="31" y="122"/>
                  <a:pt x="31" y="122"/>
                </a:cubicBezTo>
                <a:cubicBezTo>
                  <a:pt x="31" y="122"/>
                  <a:pt x="31" y="122"/>
                  <a:pt x="31" y="122"/>
                </a:cubicBezTo>
                <a:cubicBezTo>
                  <a:pt x="31" y="123"/>
                  <a:pt x="32" y="121"/>
                  <a:pt x="32" y="122"/>
                </a:cubicBezTo>
                <a:cubicBezTo>
                  <a:pt x="32" y="122"/>
                  <a:pt x="32" y="122"/>
                  <a:pt x="31" y="122"/>
                </a:cubicBezTo>
                <a:cubicBezTo>
                  <a:pt x="32" y="122"/>
                  <a:pt x="31" y="123"/>
                  <a:pt x="32" y="123"/>
                </a:cubicBezTo>
                <a:cubicBezTo>
                  <a:pt x="32" y="122"/>
                  <a:pt x="32" y="122"/>
                  <a:pt x="32" y="122"/>
                </a:cubicBezTo>
                <a:cubicBezTo>
                  <a:pt x="32" y="122"/>
                  <a:pt x="32" y="122"/>
                  <a:pt x="32" y="122"/>
                </a:cubicBezTo>
                <a:cubicBezTo>
                  <a:pt x="32" y="122"/>
                  <a:pt x="32" y="122"/>
                  <a:pt x="32" y="122"/>
                </a:cubicBezTo>
                <a:cubicBezTo>
                  <a:pt x="32" y="122"/>
                  <a:pt x="33" y="121"/>
                  <a:pt x="33" y="122"/>
                </a:cubicBezTo>
                <a:cubicBezTo>
                  <a:pt x="33" y="122"/>
                  <a:pt x="33" y="123"/>
                  <a:pt x="33" y="122"/>
                </a:cubicBezTo>
                <a:cubicBezTo>
                  <a:pt x="33" y="123"/>
                  <a:pt x="33" y="123"/>
                  <a:pt x="33" y="123"/>
                </a:cubicBezTo>
                <a:cubicBezTo>
                  <a:pt x="33" y="123"/>
                  <a:pt x="33" y="123"/>
                  <a:pt x="33" y="123"/>
                </a:cubicBezTo>
                <a:cubicBezTo>
                  <a:pt x="32" y="124"/>
                  <a:pt x="33" y="123"/>
                  <a:pt x="33" y="123"/>
                </a:cubicBezTo>
                <a:cubicBezTo>
                  <a:pt x="33" y="123"/>
                  <a:pt x="33" y="123"/>
                  <a:pt x="33" y="123"/>
                </a:cubicBezTo>
                <a:cubicBezTo>
                  <a:pt x="33" y="123"/>
                  <a:pt x="33" y="123"/>
                  <a:pt x="33" y="123"/>
                </a:cubicBezTo>
                <a:cubicBezTo>
                  <a:pt x="33" y="123"/>
                  <a:pt x="33" y="123"/>
                  <a:pt x="33" y="123"/>
                </a:cubicBezTo>
                <a:cubicBezTo>
                  <a:pt x="34" y="123"/>
                  <a:pt x="34" y="123"/>
                  <a:pt x="34" y="123"/>
                </a:cubicBezTo>
                <a:cubicBezTo>
                  <a:pt x="34" y="123"/>
                  <a:pt x="34" y="123"/>
                  <a:pt x="34" y="123"/>
                </a:cubicBezTo>
                <a:cubicBezTo>
                  <a:pt x="33" y="123"/>
                  <a:pt x="33" y="124"/>
                  <a:pt x="33" y="124"/>
                </a:cubicBezTo>
                <a:cubicBezTo>
                  <a:pt x="33" y="124"/>
                  <a:pt x="33" y="124"/>
                  <a:pt x="33" y="124"/>
                </a:cubicBezTo>
                <a:cubicBezTo>
                  <a:pt x="33" y="124"/>
                  <a:pt x="33" y="124"/>
                  <a:pt x="33" y="124"/>
                </a:cubicBezTo>
                <a:cubicBezTo>
                  <a:pt x="33" y="124"/>
                  <a:pt x="33" y="124"/>
                  <a:pt x="34" y="124"/>
                </a:cubicBezTo>
                <a:cubicBezTo>
                  <a:pt x="34" y="124"/>
                  <a:pt x="34" y="124"/>
                  <a:pt x="34" y="123"/>
                </a:cubicBezTo>
                <a:cubicBezTo>
                  <a:pt x="34" y="123"/>
                  <a:pt x="34" y="123"/>
                  <a:pt x="34" y="123"/>
                </a:cubicBezTo>
                <a:cubicBezTo>
                  <a:pt x="34" y="123"/>
                  <a:pt x="34" y="123"/>
                  <a:pt x="34" y="123"/>
                </a:cubicBezTo>
                <a:cubicBezTo>
                  <a:pt x="34" y="123"/>
                  <a:pt x="34" y="123"/>
                  <a:pt x="34" y="123"/>
                </a:cubicBezTo>
                <a:cubicBezTo>
                  <a:pt x="34" y="123"/>
                  <a:pt x="34" y="123"/>
                  <a:pt x="34" y="123"/>
                </a:cubicBezTo>
                <a:cubicBezTo>
                  <a:pt x="34" y="123"/>
                  <a:pt x="34" y="123"/>
                  <a:pt x="34" y="123"/>
                </a:cubicBezTo>
                <a:cubicBezTo>
                  <a:pt x="34" y="124"/>
                  <a:pt x="34" y="123"/>
                  <a:pt x="34" y="124"/>
                </a:cubicBezTo>
                <a:cubicBezTo>
                  <a:pt x="34" y="123"/>
                  <a:pt x="34" y="124"/>
                  <a:pt x="34" y="123"/>
                </a:cubicBezTo>
                <a:cubicBezTo>
                  <a:pt x="34" y="124"/>
                  <a:pt x="34" y="123"/>
                  <a:pt x="34" y="124"/>
                </a:cubicBezTo>
                <a:cubicBezTo>
                  <a:pt x="34" y="124"/>
                  <a:pt x="34" y="124"/>
                  <a:pt x="33" y="124"/>
                </a:cubicBezTo>
                <a:cubicBezTo>
                  <a:pt x="33" y="125"/>
                  <a:pt x="33" y="125"/>
                  <a:pt x="33" y="125"/>
                </a:cubicBezTo>
                <a:cubicBezTo>
                  <a:pt x="33" y="126"/>
                  <a:pt x="33" y="125"/>
                  <a:pt x="33" y="125"/>
                </a:cubicBezTo>
                <a:cubicBezTo>
                  <a:pt x="33" y="125"/>
                  <a:pt x="33" y="125"/>
                  <a:pt x="33" y="125"/>
                </a:cubicBezTo>
                <a:cubicBezTo>
                  <a:pt x="33" y="124"/>
                  <a:pt x="33" y="124"/>
                  <a:pt x="33" y="124"/>
                </a:cubicBezTo>
                <a:cubicBezTo>
                  <a:pt x="33" y="124"/>
                  <a:pt x="33" y="125"/>
                  <a:pt x="33" y="125"/>
                </a:cubicBezTo>
                <a:cubicBezTo>
                  <a:pt x="33" y="125"/>
                  <a:pt x="33" y="125"/>
                  <a:pt x="32" y="125"/>
                </a:cubicBezTo>
                <a:cubicBezTo>
                  <a:pt x="32" y="125"/>
                  <a:pt x="32" y="125"/>
                  <a:pt x="32" y="125"/>
                </a:cubicBezTo>
                <a:cubicBezTo>
                  <a:pt x="32" y="126"/>
                  <a:pt x="32" y="126"/>
                  <a:pt x="32" y="126"/>
                </a:cubicBezTo>
                <a:cubicBezTo>
                  <a:pt x="32" y="125"/>
                  <a:pt x="32" y="126"/>
                  <a:pt x="32" y="125"/>
                </a:cubicBezTo>
                <a:cubicBezTo>
                  <a:pt x="32" y="125"/>
                  <a:pt x="32" y="125"/>
                  <a:pt x="32" y="125"/>
                </a:cubicBezTo>
                <a:cubicBezTo>
                  <a:pt x="32" y="125"/>
                  <a:pt x="32" y="125"/>
                  <a:pt x="32" y="125"/>
                </a:cubicBezTo>
                <a:cubicBezTo>
                  <a:pt x="32" y="125"/>
                  <a:pt x="32" y="125"/>
                  <a:pt x="32" y="125"/>
                </a:cubicBezTo>
                <a:cubicBezTo>
                  <a:pt x="32" y="125"/>
                  <a:pt x="33" y="124"/>
                  <a:pt x="33" y="124"/>
                </a:cubicBezTo>
                <a:cubicBezTo>
                  <a:pt x="33" y="123"/>
                  <a:pt x="32" y="125"/>
                  <a:pt x="32" y="124"/>
                </a:cubicBezTo>
                <a:cubicBezTo>
                  <a:pt x="32" y="125"/>
                  <a:pt x="33" y="124"/>
                  <a:pt x="32" y="124"/>
                </a:cubicBezTo>
                <a:cubicBezTo>
                  <a:pt x="32" y="124"/>
                  <a:pt x="31" y="125"/>
                  <a:pt x="31" y="126"/>
                </a:cubicBezTo>
                <a:cubicBezTo>
                  <a:pt x="31" y="126"/>
                  <a:pt x="32" y="125"/>
                  <a:pt x="31" y="126"/>
                </a:cubicBezTo>
                <a:cubicBezTo>
                  <a:pt x="31" y="126"/>
                  <a:pt x="31" y="126"/>
                  <a:pt x="31" y="126"/>
                </a:cubicBezTo>
                <a:cubicBezTo>
                  <a:pt x="31" y="126"/>
                  <a:pt x="31" y="126"/>
                  <a:pt x="31" y="126"/>
                </a:cubicBezTo>
                <a:cubicBezTo>
                  <a:pt x="31" y="126"/>
                  <a:pt x="31" y="126"/>
                  <a:pt x="31" y="126"/>
                </a:cubicBezTo>
                <a:cubicBezTo>
                  <a:pt x="31" y="126"/>
                  <a:pt x="31" y="125"/>
                  <a:pt x="31" y="125"/>
                </a:cubicBezTo>
                <a:cubicBezTo>
                  <a:pt x="31" y="125"/>
                  <a:pt x="31" y="125"/>
                  <a:pt x="31" y="125"/>
                </a:cubicBezTo>
                <a:cubicBezTo>
                  <a:pt x="31" y="125"/>
                  <a:pt x="31" y="125"/>
                  <a:pt x="31" y="124"/>
                </a:cubicBezTo>
                <a:cubicBezTo>
                  <a:pt x="31" y="124"/>
                  <a:pt x="30" y="125"/>
                  <a:pt x="30" y="126"/>
                </a:cubicBezTo>
                <a:cubicBezTo>
                  <a:pt x="30" y="126"/>
                  <a:pt x="30" y="125"/>
                  <a:pt x="30" y="126"/>
                </a:cubicBezTo>
                <a:cubicBezTo>
                  <a:pt x="30" y="126"/>
                  <a:pt x="30" y="125"/>
                  <a:pt x="30" y="126"/>
                </a:cubicBezTo>
                <a:cubicBezTo>
                  <a:pt x="30" y="126"/>
                  <a:pt x="30" y="126"/>
                  <a:pt x="30" y="126"/>
                </a:cubicBezTo>
                <a:cubicBezTo>
                  <a:pt x="30" y="126"/>
                  <a:pt x="30" y="126"/>
                  <a:pt x="30" y="126"/>
                </a:cubicBezTo>
                <a:cubicBezTo>
                  <a:pt x="30" y="125"/>
                  <a:pt x="31" y="125"/>
                  <a:pt x="31" y="124"/>
                </a:cubicBezTo>
                <a:cubicBezTo>
                  <a:pt x="31" y="124"/>
                  <a:pt x="31" y="123"/>
                  <a:pt x="31" y="123"/>
                </a:cubicBezTo>
                <a:cubicBezTo>
                  <a:pt x="31" y="124"/>
                  <a:pt x="30" y="126"/>
                  <a:pt x="29" y="126"/>
                </a:cubicBezTo>
                <a:cubicBezTo>
                  <a:pt x="29" y="127"/>
                  <a:pt x="29" y="126"/>
                  <a:pt x="29" y="126"/>
                </a:cubicBezTo>
                <a:cubicBezTo>
                  <a:pt x="30" y="125"/>
                  <a:pt x="29" y="126"/>
                  <a:pt x="29" y="126"/>
                </a:cubicBezTo>
                <a:cubicBezTo>
                  <a:pt x="29" y="126"/>
                  <a:pt x="29" y="126"/>
                  <a:pt x="29" y="126"/>
                </a:cubicBezTo>
                <a:cubicBezTo>
                  <a:pt x="29" y="126"/>
                  <a:pt x="29" y="126"/>
                  <a:pt x="29" y="126"/>
                </a:cubicBezTo>
                <a:cubicBezTo>
                  <a:pt x="29" y="126"/>
                  <a:pt x="30" y="125"/>
                  <a:pt x="30" y="125"/>
                </a:cubicBezTo>
                <a:cubicBezTo>
                  <a:pt x="30" y="125"/>
                  <a:pt x="29" y="125"/>
                  <a:pt x="29" y="126"/>
                </a:cubicBezTo>
                <a:cubicBezTo>
                  <a:pt x="29" y="126"/>
                  <a:pt x="29" y="126"/>
                  <a:pt x="29" y="126"/>
                </a:cubicBezTo>
                <a:cubicBezTo>
                  <a:pt x="29" y="126"/>
                  <a:pt x="29" y="126"/>
                  <a:pt x="28" y="126"/>
                </a:cubicBezTo>
                <a:cubicBezTo>
                  <a:pt x="28" y="126"/>
                  <a:pt x="28" y="126"/>
                  <a:pt x="28" y="126"/>
                </a:cubicBezTo>
                <a:cubicBezTo>
                  <a:pt x="28" y="126"/>
                  <a:pt x="28" y="126"/>
                  <a:pt x="29" y="126"/>
                </a:cubicBezTo>
                <a:cubicBezTo>
                  <a:pt x="29" y="126"/>
                  <a:pt x="29" y="126"/>
                  <a:pt x="29" y="125"/>
                </a:cubicBezTo>
                <a:cubicBezTo>
                  <a:pt x="29" y="125"/>
                  <a:pt x="30" y="124"/>
                  <a:pt x="31" y="123"/>
                </a:cubicBezTo>
                <a:cubicBezTo>
                  <a:pt x="31" y="123"/>
                  <a:pt x="31" y="123"/>
                  <a:pt x="31" y="123"/>
                </a:cubicBezTo>
                <a:cubicBezTo>
                  <a:pt x="31" y="123"/>
                  <a:pt x="31" y="123"/>
                  <a:pt x="31" y="123"/>
                </a:cubicBezTo>
                <a:cubicBezTo>
                  <a:pt x="31" y="123"/>
                  <a:pt x="29" y="125"/>
                  <a:pt x="29" y="125"/>
                </a:cubicBezTo>
                <a:cubicBezTo>
                  <a:pt x="29" y="125"/>
                  <a:pt x="30" y="124"/>
                  <a:pt x="30" y="124"/>
                </a:cubicBezTo>
                <a:cubicBezTo>
                  <a:pt x="30" y="124"/>
                  <a:pt x="29" y="125"/>
                  <a:pt x="29" y="125"/>
                </a:cubicBezTo>
                <a:cubicBezTo>
                  <a:pt x="28" y="125"/>
                  <a:pt x="28" y="125"/>
                  <a:pt x="28" y="125"/>
                </a:cubicBezTo>
                <a:cubicBezTo>
                  <a:pt x="28" y="125"/>
                  <a:pt x="28" y="125"/>
                  <a:pt x="28" y="125"/>
                </a:cubicBezTo>
                <a:cubicBezTo>
                  <a:pt x="28" y="125"/>
                  <a:pt x="29" y="124"/>
                  <a:pt x="29" y="124"/>
                </a:cubicBezTo>
                <a:cubicBezTo>
                  <a:pt x="28" y="125"/>
                  <a:pt x="28" y="125"/>
                  <a:pt x="28" y="125"/>
                </a:cubicBezTo>
                <a:cubicBezTo>
                  <a:pt x="28" y="125"/>
                  <a:pt x="29" y="124"/>
                  <a:pt x="29" y="124"/>
                </a:cubicBezTo>
                <a:cubicBezTo>
                  <a:pt x="29" y="124"/>
                  <a:pt x="28" y="125"/>
                  <a:pt x="28" y="125"/>
                </a:cubicBezTo>
                <a:cubicBezTo>
                  <a:pt x="28" y="124"/>
                  <a:pt x="28" y="125"/>
                  <a:pt x="29" y="124"/>
                </a:cubicBezTo>
                <a:cubicBezTo>
                  <a:pt x="29" y="124"/>
                  <a:pt x="28" y="125"/>
                  <a:pt x="28" y="125"/>
                </a:cubicBezTo>
                <a:cubicBezTo>
                  <a:pt x="28" y="125"/>
                  <a:pt x="28" y="125"/>
                  <a:pt x="28" y="125"/>
                </a:cubicBezTo>
                <a:cubicBezTo>
                  <a:pt x="28" y="125"/>
                  <a:pt x="29" y="123"/>
                  <a:pt x="30" y="123"/>
                </a:cubicBezTo>
                <a:cubicBezTo>
                  <a:pt x="28" y="125"/>
                  <a:pt x="28" y="125"/>
                  <a:pt x="28" y="125"/>
                </a:cubicBezTo>
                <a:cubicBezTo>
                  <a:pt x="28" y="125"/>
                  <a:pt x="28" y="124"/>
                  <a:pt x="28" y="124"/>
                </a:cubicBezTo>
                <a:cubicBezTo>
                  <a:pt x="28" y="124"/>
                  <a:pt x="28" y="124"/>
                  <a:pt x="28" y="124"/>
                </a:cubicBezTo>
                <a:cubicBezTo>
                  <a:pt x="28" y="124"/>
                  <a:pt x="28" y="124"/>
                  <a:pt x="28" y="124"/>
                </a:cubicBezTo>
                <a:cubicBezTo>
                  <a:pt x="28" y="124"/>
                  <a:pt x="28" y="124"/>
                  <a:pt x="28" y="124"/>
                </a:cubicBezTo>
                <a:cubicBezTo>
                  <a:pt x="28" y="124"/>
                  <a:pt x="28" y="124"/>
                  <a:pt x="28" y="124"/>
                </a:cubicBezTo>
                <a:cubicBezTo>
                  <a:pt x="28" y="123"/>
                  <a:pt x="27" y="125"/>
                  <a:pt x="27" y="124"/>
                </a:cubicBezTo>
                <a:cubicBezTo>
                  <a:pt x="27" y="124"/>
                  <a:pt x="27" y="124"/>
                  <a:pt x="28" y="124"/>
                </a:cubicBezTo>
                <a:cubicBezTo>
                  <a:pt x="27" y="124"/>
                  <a:pt x="27" y="124"/>
                  <a:pt x="27" y="124"/>
                </a:cubicBezTo>
                <a:cubicBezTo>
                  <a:pt x="27" y="124"/>
                  <a:pt x="27" y="124"/>
                  <a:pt x="27" y="124"/>
                </a:cubicBezTo>
                <a:cubicBezTo>
                  <a:pt x="27" y="124"/>
                  <a:pt x="27" y="124"/>
                  <a:pt x="27" y="124"/>
                </a:cubicBezTo>
                <a:cubicBezTo>
                  <a:pt x="27" y="124"/>
                  <a:pt x="27" y="124"/>
                  <a:pt x="27" y="124"/>
                </a:cubicBezTo>
                <a:cubicBezTo>
                  <a:pt x="27" y="124"/>
                  <a:pt x="28" y="123"/>
                  <a:pt x="27" y="124"/>
                </a:cubicBezTo>
                <a:cubicBezTo>
                  <a:pt x="28" y="123"/>
                  <a:pt x="28" y="123"/>
                  <a:pt x="28" y="123"/>
                </a:cubicBezTo>
                <a:cubicBezTo>
                  <a:pt x="28" y="123"/>
                  <a:pt x="27" y="124"/>
                  <a:pt x="27" y="124"/>
                </a:cubicBezTo>
                <a:cubicBezTo>
                  <a:pt x="27" y="124"/>
                  <a:pt x="27" y="124"/>
                  <a:pt x="27" y="124"/>
                </a:cubicBezTo>
                <a:cubicBezTo>
                  <a:pt x="26" y="124"/>
                  <a:pt x="26" y="124"/>
                  <a:pt x="26" y="124"/>
                </a:cubicBezTo>
                <a:cubicBezTo>
                  <a:pt x="27" y="123"/>
                  <a:pt x="27" y="123"/>
                  <a:pt x="27" y="123"/>
                </a:cubicBezTo>
                <a:cubicBezTo>
                  <a:pt x="27" y="123"/>
                  <a:pt x="27" y="123"/>
                  <a:pt x="27" y="123"/>
                </a:cubicBezTo>
                <a:cubicBezTo>
                  <a:pt x="27" y="123"/>
                  <a:pt x="27" y="123"/>
                  <a:pt x="27" y="123"/>
                </a:cubicBezTo>
                <a:cubicBezTo>
                  <a:pt x="27" y="123"/>
                  <a:pt x="27" y="123"/>
                  <a:pt x="27" y="123"/>
                </a:cubicBezTo>
                <a:cubicBezTo>
                  <a:pt x="27" y="123"/>
                  <a:pt x="27" y="123"/>
                  <a:pt x="28" y="122"/>
                </a:cubicBezTo>
                <a:cubicBezTo>
                  <a:pt x="27" y="123"/>
                  <a:pt x="27" y="123"/>
                  <a:pt x="27" y="123"/>
                </a:cubicBezTo>
                <a:cubicBezTo>
                  <a:pt x="28" y="123"/>
                  <a:pt x="28" y="122"/>
                  <a:pt x="28" y="122"/>
                </a:cubicBezTo>
                <a:cubicBezTo>
                  <a:pt x="28" y="122"/>
                  <a:pt x="28" y="122"/>
                  <a:pt x="28" y="122"/>
                </a:cubicBezTo>
                <a:cubicBezTo>
                  <a:pt x="28" y="122"/>
                  <a:pt x="28" y="122"/>
                  <a:pt x="28" y="122"/>
                </a:cubicBezTo>
                <a:cubicBezTo>
                  <a:pt x="28" y="122"/>
                  <a:pt x="28" y="122"/>
                  <a:pt x="28" y="122"/>
                </a:cubicBezTo>
                <a:cubicBezTo>
                  <a:pt x="28" y="122"/>
                  <a:pt x="28" y="122"/>
                  <a:pt x="28" y="122"/>
                </a:cubicBezTo>
                <a:cubicBezTo>
                  <a:pt x="27" y="123"/>
                  <a:pt x="27" y="123"/>
                  <a:pt x="27" y="123"/>
                </a:cubicBezTo>
                <a:cubicBezTo>
                  <a:pt x="27" y="123"/>
                  <a:pt x="27" y="123"/>
                  <a:pt x="27" y="123"/>
                </a:cubicBezTo>
                <a:cubicBezTo>
                  <a:pt x="26" y="124"/>
                  <a:pt x="26" y="123"/>
                  <a:pt x="26" y="124"/>
                </a:cubicBezTo>
                <a:cubicBezTo>
                  <a:pt x="26" y="124"/>
                  <a:pt x="26" y="123"/>
                  <a:pt x="26" y="123"/>
                </a:cubicBezTo>
                <a:cubicBezTo>
                  <a:pt x="26" y="124"/>
                  <a:pt x="27" y="122"/>
                  <a:pt x="26" y="123"/>
                </a:cubicBezTo>
                <a:cubicBezTo>
                  <a:pt x="26" y="123"/>
                  <a:pt x="26" y="123"/>
                  <a:pt x="26" y="123"/>
                </a:cubicBezTo>
                <a:cubicBezTo>
                  <a:pt x="26" y="123"/>
                  <a:pt x="26" y="123"/>
                  <a:pt x="26" y="123"/>
                </a:cubicBezTo>
                <a:cubicBezTo>
                  <a:pt x="25" y="124"/>
                  <a:pt x="25" y="124"/>
                  <a:pt x="25" y="124"/>
                </a:cubicBezTo>
                <a:cubicBezTo>
                  <a:pt x="26" y="123"/>
                  <a:pt x="26" y="123"/>
                  <a:pt x="26" y="123"/>
                </a:cubicBezTo>
                <a:cubicBezTo>
                  <a:pt x="25" y="123"/>
                  <a:pt x="25" y="124"/>
                  <a:pt x="25" y="123"/>
                </a:cubicBezTo>
                <a:cubicBezTo>
                  <a:pt x="25" y="123"/>
                  <a:pt x="25" y="124"/>
                  <a:pt x="25" y="124"/>
                </a:cubicBezTo>
                <a:cubicBezTo>
                  <a:pt x="25" y="124"/>
                  <a:pt x="25" y="123"/>
                  <a:pt x="25" y="123"/>
                </a:cubicBezTo>
                <a:cubicBezTo>
                  <a:pt x="25" y="123"/>
                  <a:pt x="25" y="124"/>
                  <a:pt x="25" y="124"/>
                </a:cubicBezTo>
                <a:cubicBezTo>
                  <a:pt x="25" y="123"/>
                  <a:pt x="25" y="123"/>
                  <a:pt x="25" y="123"/>
                </a:cubicBezTo>
                <a:cubicBezTo>
                  <a:pt x="25" y="123"/>
                  <a:pt x="25" y="123"/>
                  <a:pt x="25" y="123"/>
                </a:cubicBezTo>
                <a:cubicBezTo>
                  <a:pt x="25" y="123"/>
                  <a:pt x="25" y="123"/>
                  <a:pt x="25" y="123"/>
                </a:cubicBezTo>
                <a:cubicBezTo>
                  <a:pt x="25" y="123"/>
                  <a:pt x="24" y="124"/>
                  <a:pt x="24" y="124"/>
                </a:cubicBezTo>
                <a:cubicBezTo>
                  <a:pt x="24" y="124"/>
                  <a:pt x="24" y="124"/>
                  <a:pt x="24" y="123"/>
                </a:cubicBezTo>
                <a:cubicBezTo>
                  <a:pt x="25" y="123"/>
                  <a:pt x="25" y="123"/>
                  <a:pt x="25" y="123"/>
                </a:cubicBezTo>
                <a:cubicBezTo>
                  <a:pt x="25" y="122"/>
                  <a:pt x="24" y="124"/>
                  <a:pt x="25" y="123"/>
                </a:cubicBezTo>
                <a:cubicBezTo>
                  <a:pt x="25" y="123"/>
                  <a:pt x="25" y="122"/>
                  <a:pt x="25" y="122"/>
                </a:cubicBezTo>
                <a:cubicBezTo>
                  <a:pt x="25" y="122"/>
                  <a:pt x="25" y="122"/>
                  <a:pt x="25" y="122"/>
                </a:cubicBezTo>
                <a:cubicBezTo>
                  <a:pt x="25" y="122"/>
                  <a:pt x="25" y="122"/>
                  <a:pt x="25" y="122"/>
                </a:cubicBezTo>
                <a:cubicBezTo>
                  <a:pt x="25" y="122"/>
                  <a:pt x="25" y="122"/>
                  <a:pt x="25" y="123"/>
                </a:cubicBezTo>
                <a:cubicBezTo>
                  <a:pt x="25" y="123"/>
                  <a:pt x="25" y="123"/>
                  <a:pt x="25" y="123"/>
                </a:cubicBezTo>
                <a:cubicBezTo>
                  <a:pt x="24" y="122"/>
                  <a:pt x="24" y="122"/>
                  <a:pt x="24" y="122"/>
                </a:cubicBezTo>
                <a:cubicBezTo>
                  <a:pt x="24" y="123"/>
                  <a:pt x="25" y="122"/>
                  <a:pt x="25" y="122"/>
                </a:cubicBezTo>
                <a:cubicBezTo>
                  <a:pt x="24" y="123"/>
                  <a:pt x="24" y="123"/>
                  <a:pt x="24" y="123"/>
                </a:cubicBezTo>
                <a:cubicBezTo>
                  <a:pt x="24" y="122"/>
                  <a:pt x="25" y="122"/>
                  <a:pt x="25" y="122"/>
                </a:cubicBezTo>
                <a:cubicBezTo>
                  <a:pt x="25" y="122"/>
                  <a:pt x="24" y="123"/>
                  <a:pt x="24" y="123"/>
                </a:cubicBezTo>
                <a:cubicBezTo>
                  <a:pt x="24" y="123"/>
                  <a:pt x="24" y="123"/>
                  <a:pt x="24" y="123"/>
                </a:cubicBezTo>
                <a:cubicBezTo>
                  <a:pt x="24" y="122"/>
                  <a:pt x="24" y="122"/>
                  <a:pt x="24" y="122"/>
                </a:cubicBezTo>
                <a:cubicBezTo>
                  <a:pt x="23" y="123"/>
                  <a:pt x="24" y="122"/>
                  <a:pt x="23" y="123"/>
                </a:cubicBezTo>
                <a:cubicBezTo>
                  <a:pt x="23" y="123"/>
                  <a:pt x="23" y="123"/>
                  <a:pt x="24" y="123"/>
                </a:cubicBezTo>
                <a:cubicBezTo>
                  <a:pt x="24" y="122"/>
                  <a:pt x="24" y="122"/>
                  <a:pt x="24" y="122"/>
                </a:cubicBezTo>
                <a:cubicBezTo>
                  <a:pt x="24" y="122"/>
                  <a:pt x="24" y="122"/>
                  <a:pt x="24" y="122"/>
                </a:cubicBezTo>
                <a:close/>
                <a:moveTo>
                  <a:pt x="25" y="123"/>
                </a:moveTo>
                <a:cubicBezTo>
                  <a:pt x="25" y="123"/>
                  <a:pt x="25" y="123"/>
                  <a:pt x="25" y="123"/>
                </a:cubicBezTo>
                <a:cubicBezTo>
                  <a:pt x="25" y="123"/>
                  <a:pt x="25" y="122"/>
                  <a:pt x="25" y="123"/>
                </a:cubicBezTo>
                <a:close/>
                <a:moveTo>
                  <a:pt x="27" y="123"/>
                </a:moveTo>
                <a:cubicBezTo>
                  <a:pt x="27" y="123"/>
                  <a:pt x="27" y="123"/>
                  <a:pt x="27" y="123"/>
                </a:cubicBezTo>
                <a:cubicBezTo>
                  <a:pt x="27" y="123"/>
                  <a:pt x="27" y="123"/>
                  <a:pt x="27" y="123"/>
                </a:cubicBezTo>
                <a:close/>
                <a:moveTo>
                  <a:pt x="33" y="123"/>
                </a:moveTo>
                <a:cubicBezTo>
                  <a:pt x="33" y="123"/>
                  <a:pt x="33" y="123"/>
                  <a:pt x="33" y="123"/>
                </a:cubicBezTo>
                <a:cubicBezTo>
                  <a:pt x="33" y="123"/>
                  <a:pt x="33" y="123"/>
                  <a:pt x="33" y="123"/>
                </a:cubicBezTo>
                <a:close/>
                <a:moveTo>
                  <a:pt x="33" y="123"/>
                </a:moveTo>
                <a:cubicBezTo>
                  <a:pt x="33" y="124"/>
                  <a:pt x="33" y="124"/>
                  <a:pt x="33" y="123"/>
                </a:cubicBezTo>
                <a:cubicBezTo>
                  <a:pt x="33" y="123"/>
                  <a:pt x="33" y="124"/>
                  <a:pt x="33" y="124"/>
                </a:cubicBezTo>
                <a:cubicBezTo>
                  <a:pt x="33" y="124"/>
                  <a:pt x="33" y="124"/>
                  <a:pt x="33" y="123"/>
                </a:cubicBezTo>
                <a:close/>
                <a:moveTo>
                  <a:pt x="24" y="117"/>
                </a:moveTo>
                <a:cubicBezTo>
                  <a:pt x="25" y="117"/>
                  <a:pt x="25" y="117"/>
                  <a:pt x="25" y="117"/>
                </a:cubicBezTo>
                <a:cubicBezTo>
                  <a:pt x="24" y="117"/>
                  <a:pt x="24" y="117"/>
                  <a:pt x="24" y="117"/>
                </a:cubicBezTo>
                <a:close/>
                <a:moveTo>
                  <a:pt x="27" y="124"/>
                </a:moveTo>
                <a:cubicBezTo>
                  <a:pt x="27" y="123"/>
                  <a:pt x="27" y="123"/>
                  <a:pt x="27" y="123"/>
                </a:cubicBezTo>
                <a:cubicBezTo>
                  <a:pt x="27" y="123"/>
                  <a:pt x="27" y="123"/>
                  <a:pt x="27" y="124"/>
                </a:cubicBezTo>
                <a:close/>
                <a:moveTo>
                  <a:pt x="23" y="122"/>
                </a:moveTo>
                <a:cubicBezTo>
                  <a:pt x="23" y="122"/>
                  <a:pt x="23" y="122"/>
                  <a:pt x="23" y="122"/>
                </a:cubicBezTo>
                <a:cubicBezTo>
                  <a:pt x="23" y="122"/>
                  <a:pt x="23" y="122"/>
                  <a:pt x="23" y="122"/>
                </a:cubicBezTo>
                <a:close/>
                <a:moveTo>
                  <a:pt x="30" y="126"/>
                </a:moveTo>
                <a:cubicBezTo>
                  <a:pt x="30" y="126"/>
                  <a:pt x="30" y="126"/>
                  <a:pt x="30" y="126"/>
                </a:cubicBezTo>
                <a:cubicBezTo>
                  <a:pt x="30" y="126"/>
                  <a:pt x="30" y="126"/>
                  <a:pt x="30" y="126"/>
                </a:cubicBezTo>
                <a:close/>
                <a:moveTo>
                  <a:pt x="34" y="123"/>
                </a:moveTo>
                <a:cubicBezTo>
                  <a:pt x="34" y="123"/>
                  <a:pt x="34" y="123"/>
                  <a:pt x="34" y="123"/>
                </a:cubicBezTo>
                <a:cubicBezTo>
                  <a:pt x="34" y="123"/>
                  <a:pt x="34" y="123"/>
                  <a:pt x="34" y="123"/>
                </a:cubicBezTo>
                <a:cubicBezTo>
                  <a:pt x="34" y="123"/>
                  <a:pt x="34" y="123"/>
                  <a:pt x="34" y="123"/>
                </a:cubicBezTo>
                <a:close/>
                <a:moveTo>
                  <a:pt x="33" y="126"/>
                </a:moveTo>
                <a:cubicBezTo>
                  <a:pt x="33" y="126"/>
                  <a:pt x="33" y="126"/>
                  <a:pt x="33" y="126"/>
                </a:cubicBezTo>
                <a:cubicBezTo>
                  <a:pt x="33" y="126"/>
                  <a:pt x="33" y="126"/>
                  <a:pt x="33" y="126"/>
                </a:cubicBezTo>
                <a:cubicBezTo>
                  <a:pt x="33" y="126"/>
                  <a:pt x="33" y="126"/>
                  <a:pt x="33" y="126"/>
                </a:cubicBezTo>
                <a:close/>
                <a:moveTo>
                  <a:pt x="33" y="125"/>
                </a:moveTo>
                <a:cubicBezTo>
                  <a:pt x="33" y="125"/>
                  <a:pt x="33" y="125"/>
                  <a:pt x="33" y="125"/>
                </a:cubicBezTo>
                <a:cubicBezTo>
                  <a:pt x="33" y="125"/>
                  <a:pt x="33" y="125"/>
                  <a:pt x="33" y="125"/>
                </a:cubicBezTo>
                <a:cubicBezTo>
                  <a:pt x="34" y="124"/>
                  <a:pt x="34" y="124"/>
                  <a:pt x="33" y="125"/>
                </a:cubicBezTo>
                <a:close/>
                <a:moveTo>
                  <a:pt x="33" y="125"/>
                </a:moveTo>
                <a:cubicBezTo>
                  <a:pt x="33" y="125"/>
                  <a:pt x="33" y="125"/>
                  <a:pt x="33" y="125"/>
                </a:cubicBezTo>
                <a:cubicBezTo>
                  <a:pt x="34" y="125"/>
                  <a:pt x="33" y="125"/>
                  <a:pt x="33" y="125"/>
                </a:cubicBezTo>
                <a:close/>
                <a:moveTo>
                  <a:pt x="34" y="123"/>
                </a:moveTo>
                <a:cubicBezTo>
                  <a:pt x="33" y="124"/>
                  <a:pt x="34" y="123"/>
                  <a:pt x="34" y="123"/>
                </a:cubicBezTo>
                <a:cubicBezTo>
                  <a:pt x="34" y="123"/>
                  <a:pt x="33" y="124"/>
                  <a:pt x="34" y="123"/>
                </a:cubicBezTo>
                <a:close/>
                <a:moveTo>
                  <a:pt x="33" y="126"/>
                </a:moveTo>
                <a:cubicBezTo>
                  <a:pt x="33" y="125"/>
                  <a:pt x="33" y="125"/>
                  <a:pt x="33" y="125"/>
                </a:cubicBezTo>
                <a:cubicBezTo>
                  <a:pt x="33" y="126"/>
                  <a:pt x="33" y="126"/>
                  <a:pt x="33" y="126"/>
                </a:cubicBezTo>
                <a:close/>
                <a:moveTo>
                  <a:pt x="33" y="125"/>
                </a:moveTo>
                <a:cubicBezTo>
                  <a:pt x="33" y="125"/>
                  <a:pt x="33" y="125"/>
                  <a:pt x="33" y="125"/>
                </a:cubicBezTo>
                <a:cubicBezTo>
                  <a:pt x="33" y="125"/>
                  <a:pt x="33" y="125"/>
                  <a:pt x="33" y="125"/>
                </a:cubicBezTo>
                <a:cubicBezTo>
                  <a:pt x="33" y="125"/>
                  <a:pt x="33" y="125"/>
                  <a:pt x="33" y="125"/>
                </a:cubicBezTo>
                <a:close/>
                <a:moveTo>
                  <a:pt x="33" y="125"/>
                </a:moveTo>
                <a:cubicBezTo>
                  <a:pt x="33" y="125"/>
                  <a:pt x="33" y="125"/>
                  <a:pt x="33" y="125"/>
                </a:cubicBezTo>
                <a:cubicBezTo>
                  <a:pt x="33" y="125"/>
                  <a:pt x="33" y="125"/>
                  <a:pt x="33" y="125"/>
                </a:cubicBezTo>
                <a:close/>
                <a:moveTo>
                  <a:pt x="33" y="126"/>
                </a:moveTo>
                <a:cubicBezTo>
                  <a:pt x="33" y="126"/>
                  <a:pt x="33" y="126"/>
                  <a:pt x="33" y="126"/>
                </a:cubicBezTo>
                <a:cubicBezTo>
                  <a:pt x="33" y="126"/>
                  <a:pt x="33" y="126"/>
                  <a:pt x="33" y="126"/>
                </a:cubicBezTo>
                <a:close/>
                <a:moveTo>
                  <a:pt x="32" y="125"/>
                </a:moveTo>
                <a:cubicBezTo>
                  <a:pt x="32" y="125"/>
                  <a:pt x="32" y="125"/>
                  <a:pt x="32" y="125"/>
                </a:cubicBezTo>
                <a:cubicBezTo>
                  <a:pt x="32" y="125"/>
                  <a:pt x="32" y="125"/>
                  <a:pt x="32" y="125"/>
                </a:cubicBezTo>
                <a:cubicBezTo>
                  <a:pt x="32" y="125"/>
                  <a:pt x="32" y="125"/>
                  <a:pt x="32" y="125"/>
                </a:cubicBezTo>
                <a:close/>
                <a:moveTo>
                  <a:pt x="31" y="126"/>
                </a:moveTo>
                <a:cubicBezTo>
                  <a:pt x="31" y="126"/>
                  <a:pt x="32" y="126"/>
                  <a:pt x="32" y="126"/>
                </a:cubicBezTo>
                <a:cubicBezTo>
                  <a:pt x="31" y="126"/>
                  <a:pt x="31" y="126"/>
                  <a:pt x="31" y="126"/>
                </a:cubicBezTo>
                <a:close/>
                <a:moveTo>
                  <a:pt x="31" y="126"/>
                </a:moveTo>
                <a:cubicBezTo>
                  <a:pt x="31" y="126"/>
                  <a:pt x="31" y="126"/>
                  <a:pt x="31" y="126"/>
                </a:cubicBezTo>
                <a:cubicBezTo>
                  <a:pt x="31" y="126"/>
                  <a:pt x="31" y="126"/>
                  <a:pt x="31" y="126"/>
                </a:cubicBezTo>
                <a:close/>
                <a:moveTo>
                  <a:pt x="30" y="125"/>
                </a:moveTo>
                <a:cubicBezTo>
                  <a:pt x="30" y="125"/>
                  <a:pt x="30" y="125"/>
                  <a:pt x="30" y="125"/>
                </a:cubicBezTo>
                <a:cubicBezTo>
                  <a:pt x="31" y="124"/>
                  <a:pt x="31" y="124"/>
                  <a:pt x="31" y="124"/>
                </a:cubicBezTo>
                <a:lnTo>
                  <a:pt x="30" y="125"/>
                </a:lnTo>
                <a:close/>
                <a:moveTo>
                  <a:pt x="28" y="126"/>
                </a:moveTo>
                <a:cubicBezTo>
                  <a:pt x="28" y="126"/>
                  <a:pt x="28" y="125"/>
                  <a:pt x="28" y="126"/>
                </a:cubicBezTo>
                <a:cubicBezTo>
                  <a:pt x="29" y="126"/>
                  <a:pt x="28" y="126"/>
                  <a:pt x="29" y="125"/>
                </a:cubicBezTo>
                <a:cubicBezTo>
                  <a:pt x="28" y="126"/>
                  <a:pt x="28" y="125"/>
                  <a:pt x="28" y="126"/>
                </a:cubicBezTo>
                <a:close/>
                <a:moveTo>
                  <a:pt x="29" y="125"/>
                </a:moveTo>
                <a:cubicBezTo>
                  <a:pt x="29" y="125"/>
                  <a:pt x="29" y="125"/>
                  <a:pt x="29" y="125"/>
                </a:cubicBezTo>
                <a:cubicBezTo>
                  <a:pt x="29" y="125"/>
                  <a:pt x="29" y="125"/>
                  <a:pt x="29" y="125"/>
                </a:cubicBezTo>
                <a:close/>
                <a:moveTo>
                  <a:pt x="23" y="113"/>
                </a:moveTo>
                <a:cubicBezTo>
                  <a:pt x="23" y="113"/>
                  <a:pt x="23" y="113"/>
                  <a:pt x="23" y="113"/>
                </a:cubicBezTo>
                <a:cubicBezTo>
                  <a:pt x="22" y="113"/>
                  <a:pt x="22" y="113"/>
                  <a:pt x="22" y="113"/>
                </a:cubicBezTo>
                <a:lnTo>
                  <a:pt x="23" y="113"/>
                </a:lnTo>
                <a:close/>
                <a:moveTo>
                  <a:pt x="22" y="114"/>
                </a:moveTo>
                <a:cubicBezTo>
                  <a:pt x="22" y="113"/>
                  <a:pt x="22" y="113"/>
                  <a:pt x="22" y="113"/>
                </a:cubicBezTo>
                <a:cubicBezTo>
                  <a:pt x="22" y="114"/>
                  <a:pt x="22" y="114"/>
                  <a:pt x="22" y="114"/>
                </a:cubicBezTo>
                <a:cubicBezTo>
                  <a:pt x="22" y="114"/>
                  <a:pt x="22" y="114"/>
                  <a:pt x="22" y="114"/>
                </a:cubicBezTo>
                <a:close/>
                <a:moveTo>
                  <a:pt x="24" y="124"/>
                </a:moveTo>
                <a:cubicBezTo>
                  <a:pt x="24" y="124"/>
                  <a:pt x="24" y="124"/>
                  <a:pt x="24" y="124"/>
                </a:cubicBezTo>
                <a:cubicBezTo>
                  <a:pt x="24" y="124"/>
                  <a:pt x="24" y="124"/>
                  <a:pt x="24" y="124"/>
                </a:cubicBezTo>
                <a:close/>
                <a:moveTo>
                  <a:pt x="24" y="123"/>
                </a:moveTo>
                <a:cubicBezTo>
                  <a:pt x="24" y="123"/>
                  <a:pt x="24" y="123"/>
                  <a:pt x="24" y="123"/>
                </a:cubicBezTo>
                <a:cubicBezTo>
                  <a:pt x="24" y="122"/>
                  <a:pt x="24" y="122"/>
                  <a:pt x="24" y="122"/>
                </a:cubicBezTo>
                <a:lnTo>
                  <a:pt x="24" y="123"/>
                </a:lnTo>
                <a:close/>
                <a:moveTo>
                  <a:pt x="23" y="123"/>
                </a:moveTo>
                <a:cubicBezTo>
                  <a:pt x="23" y="123"/>
                  <a:pt x="23" y="123"/>
                  <a:pt x="23" y="123"/>
                </a:cubicBezTo>
                <a:cubicBezTo>
                  <a:pt x="23" y="123"/>
                  <a:pt x="23" y="122"/>
                  <a:pt x="23" y="123"/>
                </a:cubicBezTo>
                <a:close/>
                <a:moveTo>
                  <a:pt x="44" y="133"/>
                </a:moveTo>
                <a:cubicBezTo>
                  <a:pt x="44" y="133"/>
                  <a:pt x="44" y="133"/>
                  <a:pt x="44" y="133"/>
                </a:cubicBezTo>
                <a:cubicBezTo>
                  <a:pt x="44" y="133"/>
                  <a:pt x="44" y="133"/>
                  <a:pt x="44" y="133"/>
                </a:cubicBezTo>
                <a:close/>
                <a:moveTo>
                  <a:pt x="43" y="134"/>
                </a:moveTo>
                <a:cubicBezTo>
                  <a:pt x="43" y="134"/>
                  <a:pt x="43" y="134"/>
                  <a:pt x="43" y="134"/>
                </a:cubicBezTo>
                <a:cubicBezTo>
                  <a:pt x="43" y="135"/>
                  <a:pt x="43" y="135"/>
                  <a:pt x="43" y="135"/>
                </a:cubicBezTo>
                <a:lnTo>
                  <a:pt x="43" y="134"/>
                </a:lnTo>
                <a:close/>
                <a:moveTo>
                  <a:pt x="42" y="134"/>
                </a:moveTo>
                <a:cubicBezTo>
                  <a:pt x="42" y="135"/>
                  <a:pt x="43" y="134"/>
                  <a:pt x="43" y="134"/>
                </a:cubicBezTo>
                <a:cubicBezTo>
                  <a:pt x="43" y="135"/>
                  <a:pt x="43" y="135"/>
                  <a:pt x="43" y="135"/>
                </a:cubicBezTo>
                <a:cubicBezTo>
                  <a:pt x="43" y="134"/>
                  <a:pt x="43" y="134"/>
                  <a:pt x="43" y="134"/>
                </a:cubicBezTo>
                <a:cubicBezTo>
                  <a:pt x="43" y="134"/>
                  <a:pt x="43" y="134"/>
                  <a:pt x="42" y="134"/>
                </a:cubicBezTo>
                <a:close/>
                <a:moveTo>
                  <a:pt x="42" y="133"/>
                </a:moveTo>
                <a:cubicBezTo>
                  <a:pt x="42" y="133"/>
                  <a:pt x="42" y="133"/>
                  <a:pt x="42" y="133"/>
                </a:cubicBezTo>
                <a:cubicBezTo>
                  <a:pt x="42" y="133"/>
                  <a:pt x="42" y="133"/>
                  <a:pt x="42" y="133"/>
                </a:cubicBezTo>
                <a:cubicBezTo>
                  <a:pt x="42" y="133"/>
                  <a:pt x="42" y="133"/>
                  <a:pt x="42" y="133"/>
                </a:cubicBezTo>
                <a:close/>
                <a:moveTo>
                  <a:pt x="42" y="133"/>
                </a:moveTo>
                <a:cubicBezTo>
                  <a:pt x="43" y="133"/>
                  <a:pt x="42" y="132"/>
                  <a:pt x="42" y="133"/>
                </a:cubicBezTo>
                <a:close/>
                <a:moveTo>
                  <a:pt x="42" y="133"/>
                </a:moveTo>
                <a:cubicBezTo>
                  <a:pt x="42" y="133"/>
                  <a:pt x="42" y="133"/>
                  <a:pt x="42" y="133"/>
                </a:cubicBezTo>
                <a:cubicBezTo>
                  <a:pt x="42" y="132"/>
                  <a:pt x="42" y="132"/>
                  <a:pt x="42" y="132"/>
                </a:cubicBezTo>
                <a:cubicBezTo>
                  <a:pt x="42" y="132"/>
                  <a:pt x="42" y="132"/>
                  <a:pt x="42" y="133"/>
                </a:cubicBezTo>
                <a:close/>
                <a:moveTo>
                  <a:pt x="42" y="133"/>
                </a:moveTo>
                <a:cubicBezTo>
                  <a:pt x="42" y="133"/>
                  <a:pt x="42" y="133"/>
                  <a:pt x="42" y="133"/>
                </a:cubicBezTo>
                <a:cubicBezTo>
                  <a:pt x="42" y="133"/>
                  <a:pt x="42" y="133"/>
                  <a:pt x="42" y="133"/>
                </a:cubicBezTo>
                <a:close/>
                <a:moveTo>
                  <a:pt x="42" y="133"/>
                </a:moveTo>
                <a:cubicBezTo>
                  <a:pt x="42" y="133"/>
                  <a:pt x="42" y="133"/>
                  <a:pt x="42" y="133"/>
                </a:cubicBezTo>
                <a:cubicBezTo>
                  <a:pt x="42" y="133"/>
                  <a:pt x="42" y="133"/>
                  <a:pt x="42" y="133"/>
                </a:cubicBezTo>
                <a:cubicBezTo>
                  <a:pt x="42" y="133"/>
                  <a:pt x="42" y="133"/>
                  <a:pt x="42" y="133"/>
                </a:cubicBezTo>
                <a:close/>
                <a:moveTo>
                  <a:pt x="42" y="133"/>
                </a:moveTo>
                <a:cubicBezTo>
                  <a:pt x="42" y="133"/>
                  <a:pt x="42" y="133"/>
                  <a:pt x="42" y="134"/>
                </a:cubicBezTo>
                <a:cubicBezTo>
                  <a:pt x="42" y="133"/>
                  <a:pt x="42" y="133"/>
                  <a:pt x="42" y="133"/>
                </a:cubicBezTo>
                <a:close/>
                <a:moveTo>
                  <a:pt x="42" y="135"/>
                </a:moveTo>
                <a:cubicBezTo>
                  <a:pt x="42" y="135"/>
                  <a:pt x="42" y="135"/>
                  <a:pt x="42" y="135"/>
                </a:cubicBezTo>
                <a:cubicBezTo>
                  <a:pt x="42" y="135"/>
                  <a:pt x="42" y="135"/>
                  <a:pt x="42" y="135"/>
                </a:cubicBezTo>
                <a:cubicBezTo>
                  <a:pt x="42" y="135"/>
                  <a:pt x="42" y="135"/>
                  <a:pt x="42" y="135"/>
                </a:cubicBezTo>
                <a:close/>
                <a:moveTo>
                  <a:pt x="42" y="132"/>
                </a:moveTo>
                <a:cubicBezTo>
                  <a:pt x="42" y="132"/>
                  <a:pt x="42" y="133"/>
                  <a:pt x="42" y="133"/>
                </a:cubicBezTo>
                <a:cubicBezTo>
                  <a:pt x="42" y="133"/>
                  <a:pt x="42" y="133"/>
                  <a:pt x="42" y="133"/>
                </a:cubicBezTo>
                <a:cubicBezTo>
                  <a:pt x="42" y="133"/>
                  <a:pt x="42" y="133"/>
                  <a:pt x="42" y="132"/>
                </a:cubicBezTo>
                <a:close/>
                <a:moveTo>
                  <a:pt x="42" y="133"/>
                </a:moveTo>
                <a:cubicBezTo>
                  <a:pt x="42" y="133"/>
                  <a:pt x="42" y="133"/>
                  <a:pt x="42" y="133"/>
                </a:cubicBezTo>
                <a:cubicBezTo>
                  <a:pt x="42" y="133"/>
                  <a:pt x="42" y="133"/>
                  <a:pt x="42" y="133"/>
                </a:cubicBezTo>
                <a:close/>
                <a:moveTo>
                  <a:pt x="42" y="134"/>
                </a:moveTo>
                <a:cubicBezTo>
                  <a:pt x="42" y="134"/>
                  <a:pt x="42" y="134"/>
                  <a:pt x="42" y="134"/>
                </a:cubicBezTo>
                <a:cubicBezTo>
                  <a:pt x="42" y="134"/>
                  <a:pt x="42" y="134"/>
                  <a:pt x="42" y="134"/>
                </a:cubicBezTo>
                <a:close/>
                <a:moveTo>
                  <a:pt x="41" y="132"/>
                </a:moveTo>
                <a:cubicBezTo>
                  <a:pt x="42" y="132"/>
                  <a:pt x="42" y="132"/>
                  <a:pt x="42" y="132"/>
                </a:cubicBezTo>
                <a:cubicBezTo>
                  <a:pt x="41" y="132"/>
                  <a:pt x="41" y="132"/>
                  <a:pt x="41" y="132"/>
                </a:cubicBezTo>
                <a:close/>
                <a:moveTo>
                  <a:pt x="41" y="132"/>
                </a:moveTo>
                <a:cubicBezTo>
                  <a:pt x="41" y="132"/>
                  <a:pt x="41" y="132"/>
                  <a:pt x="41" y="132"/>
                </a:cubicBezTo>
                <a:cubicBezTo>
                  <a:pt x="41" y="132"/>
                  <a:pt x="41" y="132"/>
                  <a:pt x="41" y="132"/>
                </a:cubicBezTo>
                <a:cubicBezTo>
                  <a:pt x="41" y="132"/>
                  <a:pt x="41" y="132"/>
                  <a:pt x="41" y="132"/>
                </a:cubicBezTo>
                <a:close/>
                <a:moveTo>
                  <a:pt x="41" y="132"/>
                </a:moveTo>
                <a:cubicBezTo>
                  <a:pt x="41" y="132"/>
                  <a:pt x="41" y="132"/>
                  <a:pt x="41" y="132"/>
                </a:cubicBezTo>
                <a:cubicBezTo>
                  <a:pt x="41" y="132"/>
                  <a:pt x="41" y="132"/>
                  <a:pt x="41" y="132"/>
                </a:cubicBezTo>
                <a:close/>
                <a:moveTo>
                  <a:pt x="41" y="133"/>
                </a:moveTo>
                <a:cubicBezTo>
                  <a:pt x="41" y="133"/>
                  <a:pt x="41" y="133"/>
                  <a:pt x="41" y="133"/>
                </a:cubicBezTo>
                <a:cubicBezTo>
                  <a:pt x="41" y="133"/>
                  <a:pt x="41" y="133"/>
                  <a:pt x="41" y="133"/>
                </a:cubicBezTo>
                <a:close/>
                <a:moveTo>
                  <a:pt x="41" y="133"/>
                </a:moveTo>
                <a:cubicBezTo>
                  <a:pt x="41" y="133"/>
                  <a:pt x="41" y="133"/>
                  <a:pt x="41" y="133"/>
                </a:cubicBezTo>
                <a:cubicBezTo>
                  <a:pt x="41" y="133"/>
                  <a:pt x="41" y="133"/>
                  <a:pt x="41" y="133"/>
                </a:cubicBezTo>
                <a:cubicBezTo>
                  <a:pt x="41" y="133"/>
                  <a:pt x="41" y="133"/>
                  <a:pt x="41" y="133"/>
                </a:cubicBezTo>
                <a:close/>
                <a:moveTo>
                  <a:pt x="41" y="133"/>
                </a:moveTo>
                <a:cubicBezTo>
                  <a:pt x="41" y="133"/>
                  <a:pt x="41" y="133"/>
                  <a:pt x="41" y="133"/>
                </a:cubicBezTo>
                <a:cubicBezTo>
                  <a:pt x="41" y="133"/>
                  <a:pt x="41" y="133"/>
                  <a:pt x="41" y="133"/>
                </a:cubicBezTo>
                <a:close/>
                <a:moveTo>
                  <a:pt x="42" y="134"/>
                </a:moveTo>
                <a:cubicBezTo>
                  <a:pt x="42" y="134"/>
                  <a:pt x="41" y="134"/>
                  <a:pt x="41" y="134"/>
                </a:cubicBezTo>
                <a:cubicBezTo>
                  <a:pt x="42" y="134"/>
                  <a:pt x="42" y="134"/>
                  <a:pt x="42" y="134"/>
                </a:cubicBezTo>
                <a:close/>
                <a:moveTo>
                  <a:pt x="41" y="134"/>
                </a:moveTo>
                <a:cubicBezTo>
                  <a:pt x="41" y="134"/>
                  <a:pt x="41" y="134"/>
                  <a:pt x="41" y="134"/>
                </a:cubicBezTo>
                <a:cubicBezTo>
                  <a:pt x="41" y="134"/>
                  <a:pt x="41" y="133"/>
                  <a:pt x="42" y="133"/>
                </a:cubicBezTo>
                <a:lnTo>
                  <a:pt x="41" y="134"/>
                </a:lnTo>
                <a:close/>
                <a:moveTo>
                  <a:pt x="41" y="134"/>
                </a:moveTo>
                <a:cubicBezTo>
                  <a:pt x="41" y="134"/>
                  <a:pt x="41" y="134"/>
                  <a:pt x="41" y="134"/>
                </a:cubicBezTo>
                <a:cubicBezTo>
                  <a:pt x="41" y="133"/>
                  <a:pt x="41" y="133"/>
                  <a:pt x="41" y="133"/>
                </a:cubicBezTo>
                <a:lnTo>
                  <a:pt x="41" y="134"/>
                </a:lnTo>
                <a:close/>
                <a:moveTo>
                  <a:pt x="41" y="133"/>
                </a:moveTo>
                <a:cubicBezTo>
                  <a:pt x="41" y="133"/>
                  <a:pt x="41" y="133"/>
                  <a:pt x="41" y="133"/>
                </a:cubicBezTo>
                <a:cubicBezTo>
                  <a:pt x="41" y="133"/>
                  <a:pt x="41" y="133"/>
                  <a:pt x="41" y="133"/>
                </a:cubicBezTo>
                <a:cubicBezTo>
                  <a:pt x="41" y="133"/>
                  <a:pt x="41" y="133"/>
                  <a:pt x="41" y="133"/>
                </a:cubicBezTo>
                <a:close/>
                <a:moveTo>
                  <a:pt x="41" y="133"/>
                </a:moveTo>
                <a:cubicBezTo>
                  <a:pt x="41" y="133"/>
                  <a:pt x="41" y="133"/>
                  <a:pt x="41" y="133"/>
                </a:cubicBezTo>
                <a:cubicBezTo>
                  <a:pt x="41" y="133"/>
                  <a:pt x="41" y="133"/>
                  <a:pt x="41" y="133"/>
                </a:cubicBezTo>
                <a:close/>
                <a:moveTo>
                  <a:pt x="40" y="133"/>
                </a:moveTo>
                <a:cubicBezTo>
                  <a:pt x="40" y="133"/>
                  <a:pt x="40" y="133"/>
                  <a:pt x="40" y="133"/>
                </a:cubicBezTo>
                <a:cubicBezTo>
                  <a:pt x="40" y="133"/>
                  <a:pt x="40" y="133"/>
                  <a:pt x="40" y="133"/>
                </a:cubicBezTo>
                <a:close/>
                <a:moveTo>
                  <a:pt x="41" y="133"/>
                </a:moveTo>
                <a:cubicBezTo>
                  <a:pt x="41" y="133"/>
                  <a:pt x="41" y="133"/>
                  <a:pt x="41" y="133"/>
                </a:cubicBezTo>
                <a:cubicBezTo>
                  <a:pt x="41" y="133"/>
                  <a:pt x="41" y="133"/>
                  <a:pt x="41" y="133"/>
                </a:cubicBezTo>
                <a:cubicBezTo>
                  <a:pt x="41" y="133"/>
                  <a:pt x="41" y="133"/>
                  <a:pt x="41" y="133"/>
                </a:cubicBezTo>
                <a:close/>
                <a:moveTo>
                  <a:pt x="41" y="132"/>
                </a:moveTo>
                <a:cubicBezTo>
                  <a:pt x="41" y="133"/>
                  <a:pt x="41" y="133"/>
                  <a:pt x="41" y="133"/>
                </a:cubicBezTo>
                <a:cubicBezTo>
                  <a:pt x="41" y="133"/>
                  <a:pt x="41" y="132"/>
                  <a:pt x="41" y="132"/>
                </a:cubicBezTo>
                <a:close/>
                <a:moveTo>
                  <a:pt x="41" y="133"/>
                </a:moveTo>
                <a:cubicBezTo>
                  <a:pt x="41" y="133"/>
                  <a:pt x="41" y="133"/>
                  <a:pt x="41" y="133"/>
                </a:cubicBezTo>
                <a:cubicBezTo>
                  <a:pt x="41" y="133"/>
                  <a:pt x="41" y="133"/>
                  <a:pt x="41" y="133"/>
                </a:cubicBezTo>
                <a:close/>
                <a:moveTo>
                  <a:pt x="41" y="133"/>
                </a:moveTo>
                <a:cubicBezTo>
                  <a:pt x="41" y="133"/>
                  <a:pt x="41" y="133"/>
                  <a:pt x="41" y="133"/>
                </a:cubicBezTo>
                <a:cubicBezTo>
                  <a:pt x="41" y="133"/>
                  <a:pt x="41" y="133"/>
                  <a:pt x="41" y="133"/>
                </a:cubicBezTo>
                <a:cubicBezTo>
                  <a:pt x="41" y="133"/>
                  <a:pt x="41" y="133"/>
                  <a:pt x="41" y="133"/>
                </a:cubicBezTo>
                <a:close/>
                <a:moveTo>
                  <a:pt x="39" y="135"/>
                </a:moveTo>
                <a:cubicBezTo>
                  <a:pt x="40" y="135"/>
                  <a:pt x="40" y="135"/>
                  <a:pt x="40" y="135"/>
                </a:cubicBezTo>
                <a:cubicBezTo>
                  <a:pt x="40" y="135"/>
                  <a:pt x="40" y="134"/>
                  <a:pt x="40" y="133"/>
                </a:cubicBezTo>
                <a:cubicBezTo>
                  <a:pt x="40" y="133"/>
                  <a:pt x="40" y="133"/>
                  <a:pt x="40" y="133"/>
                </a:cubicBezTo>
                <a:cubicBezTo>
                  <a:pt x="40" y="134"/>
                  <a:pt x="40" y="134"/>
                  <a:pt x="40" y="134"/>
                </a:cubicBezTo>
                <a:cubicBezTo>
                  <a:pt x="40" y="134"/>
                  <a:pt x="40" y="134"/>
                  <a:pt x="40" y="134"/>
                </a:cubicBezTo>
                <a:cubicBezTo>
                  <a:pt x="40" y="134"/>
                  <a:pt x="40" y="135"/>
                  <a:pt x="39" y="135"/>
                </a:cubicBezTo>
                <a:cubicBezTo>
                  <a:pt x="40" y="135"/>
                  <a:pt x="40" y="135"/>
                  <a:pt x="40" y="135"/>
                </a:cubicBezTo>
                <a:cubicBezTo>
                  <a:pt x="39" y="135"/>
                  <a:pt x="39" y="135"/>
                  <a:pt x="39" y="135"/>
                </a:cubicBezTo>
                <a:close/>
                <a:moveTo>
                  <a:pt x="41" y="133"/>
                </a:moveTo>
                <a:cubicBezTo>
                  <a:pt x="41" y="133"/>
                  <a:pt x="41" y="133"/>
                  <a:pt x="41" y="133"/>
                </a:cubicBezTo>
                <a:cubicBezTo>
                  <a:pt x="41" y="133"/>
                  <a:pt x="41" y="133"/>
                  <a:pt x="41" y="132"/>
                </a:cubicBezTo>
                <a:cubicBezTo>
                  <a:pt x="40" y="133"/>
                  <a:pt x="40" y="133"/>
                  <a:pt x="40" y="133"/>
                </a:cubicBezTo>
                <a:cubicBezTo>
                  <a:pt x="41" y="133"/>
                  <a:pt x="41" y="133"/>
                  <a:pt x="41" y="133"/>
                </a:cubicBezTo>
                <a:close/>
                <a:moveTo>
                  <a:pt x="41" y="133"/>
                </a:moveTo>
                <a:cubicBezTo>
                  <a:pt x="41" y="133"/>
                  <a:pt x="40" y="134"/>
                  <a:pt x="40" y="134"/>
                </a:cubicBezTo>
                <a:cubicBezTo>
                  <a:pt x="40" y="134"/>
                  <a:pt x="41" y="134"/>
                  <a:pt x="41" y="134"/>
                </a:cubicBezTo>
                <a:cubicBezTo>
                  <a:pt x="40" y="134"/>
                  <a:pt x="41" y="133"/>
                  <a:pt x="41" y="133"/>
                </a:cubicBezTo>
                <a:cubicBezTo>
                  <a:pt x="41" y="133"/>
                  <a:pt x="41" y="133"/>
                  <a:pt x="41" y="133"/>
                </a:cubicBezTo>
                <a:cubicBezTo>
                  <a:pt x="41" y="133"/>
                  <a:pt x="41" y="133"/>
                  <a:pt x="41" y="133"/>
                </a:cubicBezTo>
                <a:cubicBezTo>
                  <a:pt x="41" y="133"/>
                  <a:pt x="41" y="133"/>
                  <a:pt x="41" y="133"/>
                </a:cubicBezTo>
                <a:cubicBezTo>
                  <a:pt x="41" y="133"/>
                  <a:pt x="41" y="133"/>
                  <a:pt x="41" y="133"/>
                </a:cubicBezTo>
                <a:cubicBezTo>
                  <a:pt x="41" y="133"/>
                  <a:pt x="41" y="133"/>
                  <a:pt x="41" y="133"/>
                </a:cubicBezTo>
                <a:cubicBezTo>
                  <a:pt x="41" y="133"/>
                  <a:pt x="41" y="133"/>
                  <a:pt x="41" y="133"/>
                </a:cubicBezTo>
                <a:cubicBezTo>
                  <a:pt x="41" y="133"/>
                  <a:pt x="41" y="133"/>
                  <a:pt x="41" y="133"/>
                </a:cubicBezTo>
                <a:cubicBezTo>
                  <a:pt x="41" y="133"/>
                  <a:pt x="41" y="133"/>
                  <a:pt x="41" y="133"/>
                </a:cubicBezTo>
                <a:cubicBezTo>
                  <a:pt x="41" y="133"/>
                  <a:pt x="41" y="133"/>
                  <a:pt x="41" y="133"/>
                </a:cubicBezTo>
                <a:cubicBezTo>
                  <a:pt x="41" y="133"/>
                  <a:pt x="41" y="133"/>
                  <a:pt x="41" y="133"/>
                </a:cubicBezTo>
                <a:cubicBezTo>
                  <a:pt x="41" y="133"/>
                  <a:pt x="41" y="133"/>
                  <a:pt x="41" y="133"/>
                </a:cubicBezTo>
                <a:cubicBezTo>
                  <a:pt x="41" y="133"/>
                  <a:pt x="41" y="133"/>
                  <a:pt x="41" y="133"/>
                </a:cubicBezTo>
                <a:cubicBezTo>
                  <a:pt x="41" y="133"/>
                  <a:pt x="41" y="133"/>
                  <a:pt x="41" y="133"/>
                </a:cubicBezTo>
                <a:close/>
                <a:moveTo>
                  <a:pt x="41" y="135"/>
                </a:moveTo>
                <a:cubicBezTo>
                  <a:pt x="41" y="135"/>
                  <a:pt x="41" y="135"/>
                  <a:pt x="41" y="135"/>
                </a:cubicBezTo>
                <a:cubicBezTo>
                  <a:pt x="41" y="135"/>
                  <a:pt x="41" y="135"/>
                  <a:pt x="41" y="135"/>
                </a:cubicBezTo>
                <a:close/>
                <a:moveTo>
                  <a:pt x="41" y="135"/>
                </a:moveTo>
                <a:cubicBezTo>
                  <a:pt x="41" y="135"/>
                  <a:pt x="41" y="135"/>
                  <a:pt x="41" y="135"/>
                </a:cubicBezTo>
                <a:cubicBezTo>
                  <a:pt x="41" y="135"/>
                  <a:pt x="41" y="135"/>
                  <a:pt x="41" y="135"/>
                </a:cubicBezTo>
                <a:cubicBezTo>
                  <a:pt x="41" y="135"/>
                  <a:pt x="41" y="135"/>
                  <a:pt x="41" y="135"/>
                </a:cubicBezTo>
                <a:cubicBezTo>
                  <a:pt x="41" y="135"/>
                  <a:pt x="41" y="135"/>
                  <a:pt x="41" y="135"/>
                </a:cubicBezTo>
                <a:cubicBezTo>
                  <a:pt x="41" y="135"/>
                  <a:pt x="41" y="134"/>
                  <a:pt x="41" y="134"/>
                </a:cubicBezTo>
                <a:cubicBezTo>
                  <a:pt x="41" y="134"/>
                  <a:pt x="41" y="135"/>
                  <a:pt x="41" y="135"/>
                </a:cubicBezTo>
                <a:close/>
                <a:moveTo>
                  <a:pt x="41" y="134"/>
                </a:moveTo>
                <a:cubicBezTo>
                  <a:pt x="41" y="134"/>
                  <a:pt x="41" y="134"/>
                  <a:pt x="41" y="134"/>
                </a:cubicBezTo>
                <a:cubicBezTo>
                  <a:pt x="41" y="135"/>
                  <a:pt x="41" y="135"/>
                  <a:pt x="41" y="135"/>
                </a:cubicBezTo>
                <a:cubicBezTo>
                  <a:pt x="41" y="134"/>
                  <a:pt x="41" y="134"/>
                  <a:pt x="41" y="134"/>
                </a:cubicBezTo>
                <a:cubicBezTo>
                  <a:pt x="41" y="135"/>
                  <a:pt x="41" y="134"/>
                  <a:pt x="41" y="134"/>
                </a:cubicBezTo>
                <a:close/>
                <a:moveTo>
                  <a:pt x="40" y="133"/>
                </a:moveTo>
                <a:cubicBezTo>
                  <a:pt x="41" y="132"/>
                  <a:pt x="41" y="132"/>
                  <a:pt x="41" y="132"/>
                </a:cubicBezTo>
                <a:cubicBezTo>
                  <a:pt x="40" y="133"/>
                  <a:pt x="40" y="133"/>
                  <a:pt x="40" y="133"/>
                </a:cubicBezTo>
                <a:close/>
                <a:moveTo>
                  <a:pt x="40" y="133"/>
                </a:moveTo>
                <a:cubicBezTo>
                  <a:pt x="40" y="132"/>
                  <a:pt x="40" y="132"/>
                  <a:pt x="40" y="132"/>
                </a:cubicBezTo>
                <a:cubicBezTo>
                  <a:pt x="40" y="132"/>
                  <a:pt x="40" y="132"/>
                  <a:pt x="40" y="132"/>
                </a:cubicBezTo>
                <a:lnTo>
                  <a:pt x="40" y="133"/>
                </a:lnTo>
                <a:close/>
                <a:moveTo>
                  <a:pt x="27" y="130"/>
                </a:moveTo>
                <a:cubicBezTo>
                  <a:pt x="27" y="130"/>
                  <a:pt x="27" y="130"/>
                  <a:pt x="27" y="130"/>
                </a:cubicBezTo>
                <a:cubicBezTo>
                  <a:pt x="27" y="130"/>
                  <a:pt x="27" y="130"/>
                  <a:pt x="27" y="130"/>
                </a:cubicBezTo>
                <a:close/>
                <a:moveTo>
                  <a:pt x="27" y="130"/>
                </a:moveTo>
                <a:cubicBezTo>
                  <a:pt x="27" y="130"/>
                  <a:pt x="27" y="130"/>
                  <a:pt x="27" y="130"/>
                </a:cubicBezTo>
                <a:cubicBezTo>
                  <a:pt x="27" y="130"/>
                  <a:pt x="27" y="130"/>
                  <a:pt x="27" y="130"/>
                </a:cubicBezTo>
                <a:close/>
                <a:moveTo>
                  <a:pt x="36" y="131"/>
                </a:moveTo>
                <a:cubicBezTo>
                  <a:pt x="36" y="130"/>
                  <a:pt x="36" y="130"/>
                  <a:pt x="36" y="130"/>
                </a:cubicBezTo>
                <a:cubicBezTo>
                  <a:pt x="36" y="130"/>
                  <a:pt x="36" y="130"/>
                  <a:pt x="36" y="130"/>
                </a:cubicBezTo>
                <a:cubicBezTo>
                  <a:pt x="36" y="130"/>
                  <a:pt x="36" y="130"/>
                  <a:pt x="36" y="131"/>
                </a:cubicBezTo>
                <a:close/>
                <a:moveTo>
                  <a:pt x="31" y="131"/>
                </a:moveTo>
                <a:cubicBezTo>
                  <a:pt x="31" y="131"/>
                  <a:pt x="31" y="131"/>
                  <a:pt x="31" y="131"/>
                </a:cubicBezTo>
                <a:cubicBezTo>
                  <a:pt x="31" y="131"/>
                  <a:pt x="31" y="131"/>
                  <a:pt x="31" y="130"/>
                </a:cubicBezTo>
                <a:lnTo>
                  <a:pt x="31" y="131"/>
                </a:lnTo>
                <a:close/>
                <a:moveTo>
                  <a:pt x="30" y="132"/>
                </a:moveTo>
                <a:cubicBezTo>
                  <a:pt x="30" y="132"/>
                  <a:pt x="30" y="132"/>
                  <a:pt x="30" y="132"/>
                </a:cubicBezTo>
                <a:cubicBezTo>
                  <a:pt x="30" y="132"/>
                  <a:pt x="30" y="132"/>
                  <a:pt x="30" y="132"/>
                </a:cubicBezTo>
                <a:close/>
                <a:moveTo>
                  <a:pt x="25" y="129"/>
                </a:moveTo>
                <a:cubicBezTo>
                  <a:pt x="25" y="129"/>
                  <a:pt x="25" y="129"/>
                  <a:pt x="25" y="129"/>
                </a:cubicBezTo>
                <a:cubicBezTo>
                  <a:pt x="25" y="129"/>
                  <a:pt x="25" y="129"/>
                  <a:pt x="25" y="129"/>
                </a:cubicBezTo>
                <a:close/>
                <a:moveTo>
                  <a:pt x="38" y="132"/>
                </a:moveTo>
                <a:cubicBezTo>
                  <a:pt x="38" y="132"/>
                  <a:pt x="38" y="132"/>
                  <a:pt x="38" y="132"/>
                </a:cubicBezTo>
                <a:cubicBezTo>
                  <a:pt x="38" y="132"/>
                  <a:pt x="38" y="132"/>
                  <a:pt x="38" y="132"/>
                </a:cubicBezTo>
                <a:close/>
                <a:moveTo>
                  <a:pt x="30" y="127"/>
                </a:moveTo>
                <a:cubicBezTo>
                  <a:pt x="30" y="127"/>
                  <a:pt x="30" y="127"/>
                  <a:pt x="30" y="127"/>
                </a:cubicBezTo>
                <a:cubicBezTo>
                  <a:pt x="30" y="127"/>
                  <a:pt x="30" y="127"/>
                  <a:pt x="30" y="127"/>
                </a:cubicBezTo>
                <a:close/>
                <a:moveTo>
                  <a:pt x="38" y="132"/>
                </a:moveTo>
                <a:cubicBezTo>
                  <a:pt x="38" y="132"/>
                  <a:pt x="38" y="132"/>
                  <a:pt x="38" y="132"/>
                </a:cubicBezTo>
                <a:cubicBezTo>
                  <a:pt x="38" y="132"/>
                  <a:pt x="38" y="132"/>
                  <a:pt x="38" y="132"/>
                </a:cubicBezTo>
                <a:cubicBezTo>
                  <a:pt x="38" y="132"/>
                  <a:pt x="38" y="131"/>
                  <a:pt x="38" y="132"/>
                </a:cubicBezTo>
                <a:close/>
                <a:moveTo>
                  <a:pt x="21" y="122"/>
                </a:moveTo>
                <a:cubicBezTo>
                  <a:pt x="21" y="122"/>
                  <a:pt x="21" y="122"/>
                  <a:pt x="21" y="122"/>
                </a:cubicBezTo>
                <a:cubicBezTo>
                  <a:pt x="21" y="122"/>
                  <a:pt x="21" y="122"/>
                  <a:pt x="21" y="122"/>
                </a:cubicBezTo>
                <a:close/>
                <a:moveTo>
                  <a:pt x="24" y="119"/>
                </a:moveTo>
                <a:cubicBezTo>
                  <a:pt x="24" y="119"/>
                  <a:pt x="24" y="119"/>
                  <a:pt x="24" y="119"/>
                </a:cubicBezTo>
                <a:cubicBezTo>
                  <a:pt x="24" y="119"/>
                  <a:pt x="24" y="119"/>
                  <a:pt x="24" y="119"/>
                </a:cubicBezTo>
                <a:close/>
                <a:moveTo>
                  <a:pt x="40" y="132"/>
                </a:moveTo>
                <a:cubicBezTo>
                  <a:pt x="40" y="132"/>
                  <a:pt x="40" y="132"/>
                  <a:pt x="40" y="132"/>
                </a:cubicBezTo>
                <a:close/>
                <a:moveTo>
                  <a:pt x="39" y="134"/>
                </a:moveTo>
                <a:cubicBezTo>
                  <a:pt x="39" y="134"/>
                  <a:pt x="39" y="134"/>
                  <a:pt x="39" y="134"/>
                </a:cubicBezTo>
                <a:cubicBezTo>
                  <a:pt x="39" y="134"/>
                  <a:pt x="39" y="134"/>
                  <a:pt x="39" y="134"/>
                </a:cubicBezTo>
                <a:close/>
                <a:moveTo>
                  <a:pt x="37" y="134"/>
                </a:moveTo>
                <a:cubicBezTo>
                  <a:pt x="36" y="134"/>
                  <a:pt x="36" y="134"/>
                  <a:pt x="36" y="134"/>
                </a:cubicBezTo>
                <a:cubicBezTo>
                  <a:pt x="36" y="134"/>
                  <a:pt x="36" y="134"/>
                  <a:pt x="37" y="134"/>
                </a:cubicBezTo>
                <a:close/>
                <a:moveTo>
                  <a:pt x="40" y="132"/>
                </a:moveTo>
                <a:cubicBezTo>
                  <a:pt x="40" y="132"/>
                  <a:pt x="40" y="132"/>
                  <a:pt x="39" y="132"/>
                </a:cubicBezTo>
                <a:cubicBezTo>
                  <a:pt x="39" y="132"/>
                  <a:pt x="39" y="132"/>
                  <a:pt x="40" y="132"/>
                </a:cubicBezTo>
                <a:close/>
                <a:moveTo>
                  <a:pt x="40" y="132"/>
                </a:moveTo>
                <a:cubicBezTo>
                  <a:pt x="40" y="132"/>
                  <a:pt x="40" y="132"/>
                  <a:pt x="40" y="132"/>
                </a:cubicBezTo>
                <a:cubicBezTo>
                  <a:pt x="40" y="132"/>
                  <a:pt x="40" y="132"/>
                  <a:pt x="40" y="132"/>
                </a:cubicBezTo>
                <a:close/>
                <a:moveTo>
                  <a:pt x="39" y="132"/>
                </a:moveTo>
                <a:cubicBezTo>
                  <a:pt x="39" y="132"/>
                  <a:pt x="39" y="132"/>
                  <a:pt x="39" y="132"/>
                </a:cubicBezTo>
                <a:cubicBezTo>
                  <a:pt x="40" y="132"/>
                  <a:pt x="40" y="132"/>
                  <a:pt x="40" y="132"/>
                </a:cubicBezTo>
                <a:cubicBezTo>
                  <a:pt x="40" y="132"/>
                  <a:pt x="39" y="132"/>
                  <a:pt x="39" y="132"/>
                </a:cubicBezTo>
                <a:close/>
                <a:moveTo>
                  <a:pt x="24" y="125"/>
                </a:moveTo>
                <a:cubicBezTo>
                  <a:pt x="24" y="125"/>
                  <a:pt x="24" y="125"/>
                  <a:pt x="24" y="125"/>
                </a:cubicBezTo>
                <a:cubicBezTo>
                  <a:pt x="24" y="125"/>
                  <a:pt x="24" y="125"/>
                  <a:pt x="24" y="125"/>
                </a:cubicBezTo>
                <a:close/>
                <a:moveTo>
                  <a:pt x="32" y="134"/>
                </a:moveTo>
                <a:cubicBezTo>
                  <a:pt x="32" y="134"/>
                  <a:pt x="32" y="134"/>
                  <a:pt x="32" y="134"/>
                </a:cubicBezTo>
                <a:cubicBezTo>
                  <a:pt x="32" y="134"/>
                  <a:pt x="32" y="134"/>
                  <a:pt x="32" y="134"/>
                </a:cubicBezTo>
                <a:close/>
                <a:moveTo>
                  <a:pt x="32" y="134"/>
                </a:moveTo>
                <a:cubicBezTo>
                  <a:pt x="32" y="133"/>
                  <a:pt x="32" y="134"/>
                  <a:pt x="32" y="134"/>
                </a:cubicBezTo>
                <a:cubicBezTo>
                  <a:pt x="33" y="133"/>
                  <a:pt x="33" y="133"/>
                  <a:pt x="33" y="133"/>
                </a:cubicBezTo>
                <a:lnTo>
                  <a:pt x="32" y="134"/>
                </a:lnTo>
                <a:close/>
                <a:moveTo>
                  <a:pt x="26" y="130"/>
                </a:moveTo>
                <a:cubicBezTo>
                  <a:pt x="27" y="129"/>
                  <a:pt x="26" y="130"/>
                  <a:pt x="26" y="130"/>
                </a:cubicBezTo>
                <a:cubicBezTo>
                  <a:pt x="26" y="130"/>
                  <a:pt x="27" y="129"/>
                  <a:pt x="26" y="129"/>
                </a:cubicBezTo>
                <a:cubicBezTo>
                  <a:pt x="26" y="129"/>
                  <a:pt x="26" y="130"/>
                  <a:pt x="25" y="130"/>
                </a:cubicBezTo>
                <a:cubicBezTo>
                  <a:pt x="26" y="129"/>
                  <a:pt x="26" y="129"/>
                  <a:pt x="26" y="129"/>
                </a:cubicBezTo>
                <a:cubicBezTo>
                  <a:pt x="25" y="130"/>
                  <a:pt x="25" y="129"/>
                  <a:pt x="25" y="129"/>
                </a:cubicBezTo>
                <a:cubicBezTo>
                  <a:pt x="25" y="129"/>
                  <a:pt x="25" y="129"/>
                  <a:pt x="25" y="129"/>
                </a:cubicBezTo>
                <a:cubicBezTo>
                  <a:pt x="25" y="129"/>
                  <a:pt x="24" y="129"/>
                  <a:pt x="25" y="129"/>
                </a:cubicBezTo>
                <a:cubicBezTo>
                  <a:pt x="25" y="129"/>
                  <a:pt x="25" y="129"/>
                  <a:pt x="25" y="128"/>
                </a:cubicBezTo>
                <a:cubicBezTo>
                  <a:pt x="24" y="129"/>
                  <a:pt x="24" y="129"/>
                  <a:pt x="24" y="129"/>
                </a:cubicBezTo>
                <a:cubicBezTo>
                  <a:pt x="25" y="129"/>
                  <a:pt x="25" y="128"/>
                  <a:pt x="25" y="128"/>
                </a:cubicBezTo>
                <a:cubicBezTo>
                  <a:pt x="25" y="128"/>
                  <a:pt x="25" y="128"/>
                  <a:pt x="25" y="128"/>
                </a:cubicBezTo>
                <a:cubicBezTo>
                  <a:pt x="25" y="128"/>
                  <a:pt x="25" y="128"/>
                  <a:pt x="25" y="128"/>
                </a:cubicBezTo>
                <a:cubicBezTo>
                  <a:pt x="25" y="128"/>
                  <a:pt x="25" y="128"/>
                  <a:pt x="25" y="128"/>
                </a:cubicBezTo>
                <a:cubicBezTo>
                  <a:pt x="25" y="128"/>
                  <a:pt x="25" y="128"/>
                  <a:pt x="25" y="128"/>
                </a:cubicBezTo>
                <a:cubicBezTo>
                  <a:pt x="24" y="128"/>
                  <a:pt x="24" y="128"/>
                  <a:pt x="24" y="128"/>
                </a:cubicBezTo>
                <a:cubicBezTo>
                  <a:pt x="25" y="128"/>
                  <a:pt x="25" y="128"/>
                  <a:pt x="25" y="128"/>
                </a:cubicBezTo>
                <a:cubicBezTo>
                  <a:pt x="24" y="128"/>
                  <a:pt x="25" y="128"/>
                  <a:pt x="25" y="128"/>
                </a:cubicBezTo>
                <a:cubicBezTo>
                  <a:pt x="25" y="127"/>
                  <a:pt x="25" y="127"/>
                  <a:pt x="25" y="127"/>
                </a:cubicBezTo>
                <a:cubicBezTo>
                  <a:pt x="25" y="127"/>
                  <a:pt x="25" y="127"/>
                  <a:pt x="24" y="128"/>
                </a:cubicBezTo>
                <a:cubicBezTo>
                  <a:pt x="25" y="127"/>
                  <a:pt x="25" y="127"/>
                  <a:pt x="24" y="128"/>
                </a:cubicBezTo>
                <a:cubicBezTo>
                  <a:pt x="25" y="127"/>
                  <a:pt x="25" y="127"/>
                  <a:pt x="25" y="127"/>
                </a:cubicBezTo>
                <a:cubicBezTo>
                  <a:pt x="24" y="127"/>
                  <a:pt x="24" y="127"/>
                  <a:pt x="24" y="127"/>
                </a:cubicBezTo>
                <a:cubicBezTo>
                  <a:pt x="25" y="127"/>
                  <a:pt x="25" y="127"/>
                  <a:pt x="25" y="127"/>
                </a:cubicBezTo>
                <a:cubicBezTo>
                  <a:pt x="25" y="126"/>
                  <a:pt x="24" y="127"/>
                  <a:pt x="24" y="127"/>
                </a:cubicBezTo>
                <a:cubicBezTo>
                  <a:pt x="25" y="127"/>
                  <a:pt x="25" y="127"/>
                  <a:pt x="25" y="127"/>
                </a:cubicBezTo>
                <a:cubicBezTo>
                  <a:pt x="24" y="127"/>
                  <a:pt x="24" y="127"/>
                  <a:pt x="24" y="127"/>
                </a:cubicBezTo>
                <a:cubicBezTo>
                  <a:pt x="24" y="127"/>
                  <a:pt x="24" y="127"/>
                  <a:pt x="23" y="127"/>
                </a:cubicBezTo>
                <a:cubicBezTo>
                  <a:pt x="24" y="127"/>
                  <a:pt x="24" y="127"/>
                  <a:pt x="24" y="127"/>
                </a:cubicBezTo>
                <a:cubicBezTo>
                  <a:pt x="24" y="127"/>
                  <a:pt x="23" y="127"/>
                  <a:pt x="23" y="127"/>
                </a:cubicBezTo>
                <a:cubicBezTo>
                  <a:pt x="23" y="127"/>
                  <a:pt x="25" y="126"/>
                  <a:pt x="24" y="126"/>
                </a:cubicBezTo>
                <a:cubicBezTo>
                  <a:pt x="24" y="126"/>
                  <a:pt x="23" y="127"/>
                  <a:pt x="23" y="127"/>
                </a:cubicBezTo>
                <a:cubicBezTo>
                  <a:pt x="23" y="127"/>
                  <a:pt x="24" y="126"/>
                  <a:pt x="23" y="126"/>
                </a:cubicBezTo>
                <a:cubicBezTo>
                  <a:pt x="24" y="126"/>
                  <a:pt x="24" y="126"/>
                  <a:pt x="24" y="126"/>
                </a:cubicBezTo>
                <a:cubicBezTo>
                  <a:pt x="24" y="126"/>
                  <a:pt x="23" y="126"/>
                  <a:pt x="23" y="126"/>
                </a:cubicBezTo>
                <a:cubicBezTo>
                  <a:pt x="24" y="126"/>
                  <a:pt x="24" y="126"/>
                  <a:pt x="24" y="126"/>
                </a:cubicBezTo>
                <a:cubicBezTo>
                  <a:pt x="23" y="126"/>
                  <a:pt x="24" y="125"/>
                  <a:pt x="23" y="126"/>
                </a:cubicBezTo>
                <a:cubicBezTo>
                  <a:pt x="24" y="125"/>
                  <a:pt x="23" y="126"/>
                  <a:pt x="23" y="126"/>
                </a:cubicBezTo>
                <a:cubicBezTo>
                  <a:pt x="24" y="125"/>
                  <a:pt x="23" y="126"/>
                  <a:pt x="24" y="125"/>
                </a:cubicBezTo>
                <a:cubicBezTo>
                  <a:pt x="24" y="125"/>
                  <a:pt x="24" y="125"/>
                  <a:pt x="24" y="125"/>
                </a:cubicBezTo>
                <a:cubicBezTo>
                  <a:pt x="24" y="125"/>
                  <a:pt x="24" y="125"/>
                  <a:pt x="24" y="125"/>
                </a:cubicBezTo>
                <a:cubicBezTo>
                  <a:pt x="25" y="125"/>
                  <a:pt x="24" y="125"/>
                  <a:pt x="24" y="125"/>
                </a:cubicBezTo>
                <a:cubicBezTo>
                  <a:pt x="24" y="125"/>
                  <a:pt x="24" y="125"/>
                  <a:pt x="24" y="125"/>
                </a:cubicBezTo>
                <a:cubicBezTo>
                  <a:pt x="23" y="126"/>
                  <a:pt x="24" y="125"/>
                  <a:pt x="23" y="126"/>
                </a:cubicBezTo>
                <a:cubicBezTo>
                  <a:pt x="23" y="125"/>
                  <a:pt x="23" y="125"/>
                  <a:pt x="23" y="125"/>
                </a:cubicBezTo>
                <a:cubicBezTo>
                  <a:pt x="23" y="125"/>
                  <a:pt x="23" y="125"/>
                  <a:pt x="23" y="125"/>
                </a:cubicBezTo>
                <a:cubicBezTo>
                  <a:pt x="23" y="125"/>
                  <a:pt x="24" y="124"/>
                  <a:pt x="24" y="124"/>
                </a:cubicBezTo>
                <a:cubicBezTo>
                  <a:pt x="24" y="124"/>
                  <a:pt x="23" y="124"/>
                  <a:pt x="23" y="124"/>
                </a:cubicBezTo>
                <a:cubicBezTo>
                  <a:pt x="23" y="124"/>
                  <a:pt x="24" y="124"/>
                  <a:pt x="23" y="125"/>
                </a:cubicBezTo>
                <a:cubicBezTo>
                  <a:pt x="24" y="124"/>
                  <a:pt x="22" y="125"/>
                  <a:pt x="23" y="124"/>
                </a:cubicBezTo>
                <a:cubicBezTo>
                  <a:pt x="23" y="124"/>
                  <a:pt x="23" y="124"/>
                  <a:pt x="23" y="124"/>
                </a:cubicBezTo>
                <a:cubicBezTo>
                  <a:pt x="23" y="124"/>
                  <a:pt x="23" y="124"/>
                  <a:pt x="23" y="124"/>
                </a:cubicBezTo>
                <a:cubicBezTo>
                  <a:pt x="23" y="124"/>
                  <a:pt x="23" y="124"/>
                  <a:pt x="23" y="124"/>
                </a:cubicBezTo>
                <a:cubicBezTo>
                  <a:pt x="22" y="124"/>
                  <a:pt x="22" y="124"/>
                  <a:pt x="22" y="124"/>
                </a:cubicBezTo>
                <a:cubicBezTo>
                  <a:pt x="22" y="124"/>
                  <a:pt x="22" y="124"/>
                  <a:pt x="23" y="123"/>
                </a:cubicBezTo>
                <a:cubicBezTo>
                  <a:pt x="23" y="123"/>
                  <a:pt x="22" y="123"/>
                  <a:pt x="22" y="123"/>
                </a:cubicBezTo>
                <a:cubicBezTo>
                  <a:pt x="22" y="123"/>
                  <a:pt x="22" y="123"/>
                  <a:pt x="22" y="123"/>
                </a:cubicBezTo>
                <a:cubicBezTo>
                  <a:pt x="22" y="123"/>
                  <a:pt x="23" y="123"/>
                  <a:pt x="22" y="123"/>
                </a:cubicBezTo>
                <a:cubicBezTo>
                  <a:pt x="22" y="123"/>
                  <a:pt x="22" y="123"/>
                  <a:pt x="22" y="123"/>
                </a:cubicBezTo>
                <a:cubicBezTo>
                  <a:pt x="21" y="123"/>
                  <a:pt x="21" y="122"/>
                  <a:pt x="21" y="122"/>
                </a:cubicBezTo>
                <a:cubicBezTo>
                  <a:pt x="21" y="122"/>
                  <a:pt x="21" y="122"/>
                  <a:pt x="21" y="122"/>
                </a:cubicBezTo>
                <a:cubicBezTo>
                  <a:pt x="21" y="122"/>
                  <a:pt x="20" y="122"/>
                  <a:pt x="21" y="122"/>
                </a:cubicBezTo>
                <a:cubicBezTo>
                  <a:pt x="21" y="122"/>
                  <a:pt x="21" y="122"/>
                  <a:pt x="21" y="122"/>
                </a:cubicBezTo>
                <a:cubicBezTo>
                  <a:pt x="21" y="122"/>
                  <a:pt x="21" y="122"/>
                  <a:pt x="21" y="122"/>
                </a:cubicBezTo>
                <a:cubicBezTo>
                  <a:pt x="21" y="122"/>
                  <a:pt x="21" y="122"/>
                  <a:pt x="21" y="122"/>
                </a:cubicBezTo>
                <a:cubicBezTo>
                  <a:pt x="21" y="122"/>
                  <a:pt x="21" y="122"/>
                  <a:pt x="21" y="122"/>
                </a:cubicBezTo>
                <a:cubicBezTo>
                  <a:pt x="21" y="121"/>
                  <a:pt x="21" y="122"/>
                  <a:pt x="21" y="122"/>
                </a:cubicBezTo>
                <a:cubicBezTo>
                  <a:pt x="22" y="121"/>
                  <a:pt x="21" y="121"/>
                  <a:pt x="22" y="121"/>
                </a:cubicBezTo>
                <a:cubicBezTo>
                  <a:pt x="21" y="121"/>
                  <a:pt x="22" y="121"/>
                  <a:pt x="21" y="121"/>
                </a:cubicBezTo>
                <a:cubicBezTo>
                  <a:pt x="21" y="121"/>
                  <a:pt x="21" y="121"/>
                  <a:pt x="21" y="121"/>
                </a:cubicBezTo>
                <a:cubicBezTo>
                  <a:pt x="21" y="121"/>
                  <a:pt x="21" y="121"/>
                  <a:pt x="21" y="121"/>
                </a:cubicBezTo>
                <a:cubicBezTo>
                  <a:pt x="21" y="120"/>
                  <a:pt x="21" y="120"/>
                  <a:pt x="21" y="120"/>
                </a:cubicBezTo>
                <a:cubicBezTo>
                  <a:pt x="21" y="120"/>
                  <a:pt x="21" y="120"/>
                  <a:pt x="21" y="120"/>
                </a:cubicBezTo>
                <a:cubicBezTo>
                  <a:pt x="21" y="120"/>
                  <a:pt x="21" y="120"/>
                  <a:pt x="21" y="120"/>
                </a:cubicBezTo>
                <a:cubicBezTo>
                  <a:pt x="21" y="120"/>
                  <a:pt x="21" y="120"/>
                  <a:pt x="21" y="120"/>
                </a:cubicBezTo>
                <a:cubicBezTo>
                  <a:pt x="20" y="119"/>
                  <a:pt x="22" y="119"/>
                  <a:pt x="21" y="119"/>
                </a:cubicBezTo>
                <a:cubicBezTo>
                  <a:pt x="22" y="119"/>
                  <a:pt x="23" y="118"/>
                  <a:pt x="24" y="118"/>
                </a:cubicBezTo>
                <a:cubicBezTo>
                  <a:pt x="24" y="118"/>
                  <a:pt x="24" y="118"/>
                  <a:pt x="24" y="118"/>
                </a:cubicBezTo>
                <a:cubicBezTo>
                  <a:pt x="24" y="118"/>
                  <a:pt x="24" y="119"/>
                  <a:pt x="24" y="119"/>
                </a:cubicBezTo>
                <a:cubicBezTo>
                  <a:pt x="24" y="119"/>
                  <a:pt x="24" y="119"/>
                  <a:pt x="24" y="119"/>
                </a:cubicBezTo>
                <a:cubicBezTo>
                  <a:pt x="24" y="119"/>
                  <a:pt x="24" y="119"/>
                  <a:pt x="24" y="119"/>
                </a:cubicBezTo>
                <a:cubicBezTo>
                  <a:pt x="24" y="119"/>
                  <a:pt x="24" y="119"/>
                  <a:pt x="25" y="119"/>
                </a:cubicBezTo>
                <a:cubicBezTo>
                  <a:pt x="23" y="120"/>
                  <a:pt x="25" y="120"/>
                  <a:pt x="24" y="121"/>
                </a:cubicBezTo>
                <a:cubicBezTo>
                  <a:pt x="24" y="121"/>
                  <a:pt x="25" y="120"/>
                  <a:pt x="25" y="120"/>
                </a:cubicBezTo>
                <a:cubicBezTo>
                  <a:pt x="24" y="121"/>
                  <a:pt x="25" y="120"/>
                  <a:pt x="25" y="120"/>
                </a:cubicBezTo>
                <a:cubicBezTo>
                  <a:pt x="24" y="121"/>
                  <a:pt x="24" y="121"/>
                  <a:pt x="24" y="121"/>
                </a:cubicBezTo>
                <a:cubicBezTo>
                  <a:pt x="25" y="121"/>
                  <a:pt x="25" y="121"/>
                  <a:pt x="25" y="121"/>
                </a:cubicBezTo>
                <a:cubicBezTo>
                  <a:pt x="25" y="121"/>
                  <a:pt x="25" y="121"/>
                  <a:pt x="25" y="121"/>
                </a:cubicBezTo>
                <a:cubicBezTo>
                  <a:pt x="25" y="122"/>
                  <a:pt x="25" y="122"/>
                  <a:pt x="24" y="122"/>
                </a:cubicBezTo>
                <a:cubicBezTo>
                  <a:pt x="25" y="121"/>
                  <a:pt x="25" y="122"/>
                  <a:pt x="26" y="121"/>
                </a:cubicBezTo>
                <a:cubicBezTo>
                  <a:pt x="25" y="122"/>
                  <a:pt x="26" y="122"/>
                  <a:pt x="24" y="122"/>
                </a:cubicBezTo>
                <a:cubicBezTo>
                  <a:pt x="24" y="123"/>
                  <a:pt x="25" y="122"/>
                  <a:pt x="25" y="122"/>
                </a:cubicBezTo>
                <a:cubicBezTo>
                  <a:pt x="25" y="122"/>
                  <a:pt x="25" y="122"/>
                  <a:pt x="25" y="122"/>
                </a:cubicBezTo>
                <a:cubicBezTo>
                  <a:pt x="25" y="123"/>
                  <a:pt x="26" y="123"/>
                  <a:pt x="25" y="123"/>
                </a:cubicBezTo>
                <a:cubicBezTo>
                  <a:pt x="26" y="123"/>
                  <a:pt x="26" y="123"/>
                  <a:pt x="26" y="123"/>
                </a:cubicBezTo>
                <a:cubicBezTo>
                  <a:pt x="26" y="123"/>
                  <a:pt x="26" y="123"/>
                  <a:pt x="26" y="123"/>
                </a:cubicBezTo>
                <a:cubicBezTo>
                  <a:pt x="26" y="123"/>
                  <a:pt x="26" y="123"/>
                  <a:pt x="26" y="123"/>
                </a:cubicBezTo>
                <a:cubicBezTo>
                  <a:pt x="26" y="123"/>
                  <a:pt x="26" y="123"/>
                  <a:pt x="26" y="123"/>
                </a:cubicBezTo>
                <a:cubicBezTo>
                  <a:pt x="26" y="123"/>
                  <a:pt x="26" y="123"/>
                  <a:pt x="26" y="123"/>
                </a:cubicBezTo>
                <a:cubicBezTo>
                  <a:pt x="26" y="123"/>
                  <a:pt x="26" y="123"/>
                  <a:pt x="27" y="123"/>
                </a:cubicBezTo>
                <a:cubicBezTo>
                  <a:pt x="27" y="123"/>
                  <a:pt x="27" y="123"/>
                  <a:pt x="27" y="123"/>
                </a:cubicBezTo>
                <a:cubicBezTo>
                  <a:pt x="27" y="123"/>
                  <a:pt x="27" y="123"/>
                  <a:pt x="27" y="123"/>
                </a:cubicBezTo>
                <a:cubicBezTo>
                  <a:pt x="27" y="123"/>
                  <a:pt x="26" y="123"/>
                  <a:pt x="26" y="123"/>
                </a:cubicBezTo>
                <a:cubicBezTo>
                  <a:pt x="26" y="123"/>
                  <a:pt x="27" y="123"/>
                  <a:pt x="27" y="123"/>
                </a:cubicBezTo>
                <a:cubicBezTo>
                  <a:pt x="27" y="123"/>
                  <a:pt x="26" y="123"/>
                  <a:pt x="26" y="124"/>
                </a:cubicBezTo>
                <a:cubicBezTo>
                  <a:pt x="26" y="124"/>
                  <a:pt x="26" y="124"/>
                  <a:pt x="26" y="124"/>
                </a:cubicBezTo>
                <a:cubicBezTo>
                  <a:pt x="27" y="123"/>
                  <a:pt x="27" y="123"/>
                  <a:pt x="27" y="123"/>
                </a:cubicBezTo>
                <a:cubicBezTo>
                  <a:pt x="27" y="124"/>
                  <a:pt x="27" y="124"/>
                  <a:pt x="27" y="125"/>
                </a:cubicBezTo>
                <a:cubicBezTo>
                  <a:pt x="27" y="125"/>
                  <a:pt x="27" y="125"/>
                  <a:pt x="27" y="125"/>
                </a:cubicBezTo>
                <a:cubicBezTo>
                  <a:pt x="27" y="125"/>
                  <a:pt x="27" y="125"/>
                  <a:pt x="27" y="125"/>
                </a:cubicBezTo>
                <a:cubicBezTo>
                  <a:pt x="26" y="125"/>
                  <a:pt x="26" y="126"/>
                  <a:pt x="26" y="126"/>
                </a:cubicBezTo>
                <a:cubicBezTo>
                  <a:pt x="26" y="126"/>
                  <a:pt x="27" y="125"/>
                  <a:pt x="27" y="125"/>
                </a:cubicBezTo>
                <a:cubicBezTo>
                  <a:pt x="27" y="125"/>
                  <a:pt x="27" y="125"/>
                  <a:pt x="27" y="125"/>
                </a:cubicBezTo>
                <a:cubicBezTo>
                  <a:pt x="29" y="124"/>
                  <a:pt x="28" y="125"/>
                  <a:pt x="28" y="125"/>
                </a:cubicBezTo>
                <a:cubicBezTo>
                  <a:pt x="28" y="125"/>
                  <a:pt x="28" y="125"/>
                  <a:pt x="28" y="125"/>
                </a:cubicBezTo>
                <a:cubicBezTo>
                  <a:pt x="29" y="125"/>
                  <a:pt x="28" y="126"/>
                  <a:pt x="28" y="126"/>
                </a:cubicBezTo>
                <a:cubicBezTo>
                  <a:pt x="28" y="126"/>
                  <a:pt x="28" y="126"/>
                  <a:pt x="28" y="126"/>
                </a:cubicBezTo>
                <a:cubicBezTo>
                  <a:pt x="29" y="126"/>
                  <a:pt x="29" y="126"/>
                  <a:pt x="29" y="126"/>
                </a:cubicBezTo>
                <a:cubicBezTo>
                  <a:pt x="29" y="126"/>
                  <a:pt x="29" y="126"/>
                  <a:pt x="29" y="126"/>
                </a:cubicBezTo>
                <a:cubicBezTo>
                  <a:pt x="29" y="126"/>
                  <a:pt x="29" y="126"/>
                  <a:pt x="29" y="126"/>
                </a:cubicBezTo>
                <a:cubicBezTo>
                  <a:pt x="29" y="126"/>
                  <a:pt x="29" y="126"/>
                  <a:pt x="29" y="126"/>
                </a:cubicBezTo>
                <a:cubicBezTo>
                  <a:pt x="29" y="126"/>
                  <a:pt x="29" y="126"/>
                  <a:pt x="29" y="126"/>
                </a:cubicBezTo>
                <a:cubicBezTo>
                  <a:pt x="28" y="128"/>
                  <a:pt x="30" y="126"/>
                  <a:pt x="29" y="127"/>
                </a:cubicBezTo>
                <a:cubicBezTo>
                  <a:pt x="30" y="127"/>
                  <a:pt x="30" y="127"/>
                  <a:pt x="30" y="127"/>
                </a:cubicBezTo>
                <a:cubicBezTo>
                  <a:pt x="30" y="127"/>
                  <a:pt x="30" y="127"/>
                  <a:pt x="30" y="127"/>
                </a:cubicBezTo>
                <a:cubicBezTo>
                  <a:pt x="31" y="127"/>
                  <a:pt x="30" y="128"/>
                  <a:pt x="30" y="128"/>
                </a:cubicBezTo>
                <a:cubicBezTo>
                  <a:pt x="30" y="127"/>
                  <a:pt x="30" y="127"/>
                  <a:pt x="31" y="127"/>
                </a:cubicBezTo>
                <a:cubicBezTo>
                  <a:pt x="30" y="128"/>
                  <a:pt x="31" y="127"/>
                  <a:pt x="31" y="127"/>
                </a:cubicBezTo>
                <a:cubicBezTo>
                  <a:pt x="31" y="127"/>
                  <a:pt x="31" y="127"/>
                  <a:pt x="31" y="128"/>
                </a:cubicBezTo>
                <a:cubicBezTo>
                  <a:pt x="31" y="128"/>
                  <a:pt x="32" y="127"/>
                  <a:pt x="31" y="127"/>
                </a:cubicBezTo>
                <a:cubicBezTo>
                  <a:pt x="31" y="127"/>
                  <a:pt x="31" y="127"/>
                  <a:pt x="31" y="127"/>
                </a:cubicBezTo>
                <a:cubicBezTo>
                  <a:pt x="31" y="128"/>
                  <a:pt x="30" y="129"/>
                  <a:pt x="30" y="129"/>
                </a:cubicBezTo>
                <a:cubicBezTo>
                  <a:pt x="31" y="129"/>
                  <a:pt x="31" y="129"/>
                  <a:pt x="31" y="129"/>
                </a:cubicBezTo>
                <a:cubicBezTo>
                  <a:pt x="31" y="128"/>
                  <a:pt x="30" y="130"/>
                  <a:pt x="31" y="129"/>
                </a:cubicBezTo>
                <a:cubicBezTo>
                  <a:pt x="31" y="129"/>
                  <a:pt x="31" y="129"/>
                  <a:pt x="31" y="129"/>
                </a:cubicBezTo>
                <a:cubicBezTo>
                  <a:pt x="31" y="129"/>
                  <a:pt x="31" y="128"/>
                  <a:pt x="31" y="129"/>
                </a:cubicBezTo>
                <a:cubicBezTo>
                  <a:pt x="31" y="129"/>
                  <a:pt x="31" y="129"/>
                  <a:pt x="31" y="129"/>
                </a:cubicBezTo>
                <a:cubicBezTo>
                  <a:pt x="31" y="129"/>
                  <a:pt x="31" y="130"/>
                  <a:pt x="31" y="129"/>
                </a:cubicBezTo>
                <a:cubicBezTo>
                  <a:pt x="31" y="129"/>
                  <a:pt x="31" y="129"/>
                  <a:pt x="31" y="129"/>
                </a:cubicBezTo>
                <a:cubicBezTo>
                  <a:pt x="32" y="129"/>
                  <a:pt x="32" y="129"/>
                  <a:pt x="32" y="129"/>
                </a:cubicBezTo>
                <a:cubicBezTo>
                  <a:pt x="32" y="129"/>
                  <a:pt x="32" y="129"/>
                  <a:pt x="32" y="129"/>
                </a:cubicBezTo>
                <a:cubicBezTo>
                  <a:pt x="32" y="129"/>
                  <a:pt x="32" y="129"/>
                  <a:pt x="32" y="129"/>
                </a:cubicBezTo>
                <a:cubicBezTo>
                  <a:pt x="32" y="129"/>
                  <a:pt x="32" y="130"/>
                  <a:pt x="32" y="130"/>
                </a:cubicBezTo>
                <a:cubicBezTo>
                  <a:pt x="32" y="129"/>
                  <a:pt x="32" y="129"/>
                  <a:pt x="32" y="130"/>
                </a:cubicBezTo>
                <a:cubicBezTo>
                  <a:pt x="33" y="129"/>
                  <a:pt x="33" y="128"/>
                  <a:pt x="33" y="128"/>
                </a:cubicBezTo>
                <a:cubicBezTo>
                  <a:pt x="33" y="129"/>
                  <a:pt x="33" y="129"/>
                  <a:pt x="33" y="129"/>
                </a:cubicBezTo>
                <a:cubicBezTo>
                  <a:pt x="33" y="129"/>
                  <a:pt x="33" y="129"/>
                  <a:pt x="33" y="129"/>
                </a:cubicBezTo>
                <a:cubicBezTo>
                  <a:pt x="33" y="129"/>
                  <a:pt x="33" y="129"/>
                  <a:pt x="33" y="129"/>
                </a:cubicBezTo>
                <a:cubicBezTo>
                  <a:pt x="33" y="129"/>
                  <a:pt x="33" y="129"/>
                  <a:pt x="33" y="129"/>
                </a:cubicBezTo>
                <a:cubicBezTo>
                  <a:pt x="33" y="129"/>
                  <a:pt x="33" y="129"/>
                  <a:pt x="33" y="130"/>
                </a:cubicBezTo>
                <a:cubicBezTo>
                  <a:pt x="33" y="129"/>
                  <a:pt x="33" y="130"/>
                  <a:pt x="33" y="129"/>
                </a:cubicBezTo>
                <a:cubicBezTo>
                  <a:pt x="33" y="130"/>
                  <a:pt x="34" y="130"/>
                  <a:pt x="34" y="131"/>
                </a:cubicBezTo>
                <a:cubicBezTo>
                  <a:pt x="33" y="131"/>
                  <a:pt x="34" y="131"/>
                  <a:pt x="34" y="131"/>
                </a:cubicBezTo>
                <a:cubicBezTo>
                  <a:pt x="34" y="131"/>
                  <a:pt x="34" y="131"/>
                  <a:pt x="34" y="131"/>
                </a:cubicBezTo>
                <a:cubicBezTo>
                  <a:pt x="34" y="130"/>
                  <a:pt x="34" y="131"/>
                  <a:pt x="35" y="130"/>
                </a:cubicBezTo>
                <a:cubicBezTo>
                  <a:pt x="34" y="131"/>
                  <a:pt x="34" y="131"/>
                  <a:pt x="34" y="131"/>
                </a:cubicBezTo>
                <a:cubicBezTo>
                  <a:pt x="35" y="131"/>
                  <a:pt x="35" y="131"/>
                  <a:pt x="35" y="131"/>
                </a:cubicBezTo>
                <a:cubicBezTo>
                  <a:pt x="34" y="131"/>
                  <a:pt x="34" y="131"/>
                  <a:pt x="34" y="131"/>
                </a:cubicBezTo>
                <a:cubicBezTo>
                  <a:pt x="34" y="131"/>
                  <a:pt x="34" y="131"/>
                  <a:pt x="34" y="131"/>
                </a:cubicBezTo>
                <a:cubicBezTo>
                  <a:pt x="34" y="131"/>
                  <a:pt x="34" y="131"/>
                  <a:pt x="34" y="131"/>
                </a:cubicBezTo>
                <a:cubicBezTo>
                  <a:pt x="35" y="131"/>
                  <a:pt x="35" y="131"/>
                  <a:pt x="35" y="131"/>
                </a:cubicBezTo>
                <a:cubicBezTo>
                  <a:pt x="35" y="131"/>
                  <a:pt x="35" y="130"/>
                  <a:pt x="35" y="131"/>
                </a:cubicBezTo>
                <a:cubicBezTo>
                  <a:pt x="35" y="131"/>
                  <a:pt x="35" y="131"/>
                  <a:pt x="35" y="131"/>
                </a:cubicBezTo>
                <a:cubicBezTo>
                  <a:pt x="35" y="131"/>
                  <a:pt x="36" y="130"/>
                  <a:pt x="36" y="130"/>
                </a:cubicBezTo>
                <a:cubicBezTo>
                  <a:pt x="36" y="130"/>
                  <a:pt x="36" y="130"/>
                  <a:pt x="36" y="130"/>
                </a:cubicBezTo>
                <a:cubicBezTo>
                  <a:pt x="35" y="131"/>
                  <a:pt x="35" y="131"/>
                  <a:pt x="35" y="131"/>
                </a:cubicBezTo>
                <a:cubicBezTo>
                  <a:pt x="36" y="131"/>
                  <a:pt x="36" y="131"/>
                  <a:pt x="36" y="131"/>
                </a:cubicBezTo>
                <a:cubicBezTo>
                  <a:pt x="36" y="131"/>
                  <a:pt x="36" y="131"/>
                  <a:pt x="36" y="131"/>
                </a:cubicBezTo>
                <a:cubicBezTo>
                  <a:pt x="36" y="131"/>
                  <a:pt x="36" y="131"/>
                  <a:pt x="36" y="131"/>
                </a:cubicBezTo>
                <a:cubicBezTo>
                  <a:pt x="36" y="131"/>
                  <a:pt x="36" y="131"/>
                  <a:pt x="36" y="131"/>
                </a:cubicBezTo>
                <a:cubicBezTo>
                  <a:pt x="36" y="131"/>
                  <a:pt x="36" y="131"/>
                  <a:pt x="36" y="131"/>
                </a:cubicBezTo>
                <a:cubicBezTo>
                  <a:pt x="36" y="131"/>
                  <a:pt x="36" y="131"/>
                  <a:pt x="36" y="131"/>
                </a:cubicBezTo>
                <a:cubicBezTo>
                  <a:pt x="36" y="132"/>
                  <a:pt x="37" y="130"/>
                  <a:pt x="36" y="131"/>
                </a:cubicBezTo>
                <a:cubicBezTo>
                  <a:pt x="36" y="131"/>
                  <a:pt x="36" y="131"/>
                  <a:pt x="36" y="131"/>
                </a:cubicBezTo>
                <a:cubicBezTo>
                  <a:pt x="36" y="131"/>
                  <a:pt x="36" y="132"/>
                  <a:pt x="36" y="132"/>
                </a:cubicBezTo>
                <a:cubicBezTo>
                  <a:pt x="37" y="131"/>
                  <a:pt x="37" y="131"/>
                  <a:pt x="37" y="131"/>
                </a:cubicBezTo>
                <a:cubicBezTo>
                  <a:pt x="37" y="131"/>
                  <a:pt x="37" y="131"/>
                  <a:pt x="37" y="131"/>
                </a:cubicBezTo>
                <a:cubicBezTo>
                  <a:pt x="37" y="131"/>
                  <a:pt x="37" y="131"/>
                  <a:pt x="37" y="131"/>
                </a:cubicBezTo>
                <a:cubicBezTo>
                  <a:pt x="37" y="131"/>
                  <a:pt x="38" y="130"/>
                  <a:pt x="38" y="131"/>
                </a:cubicBezTo>
                <a:cubicBezTo>
                  <a:pt x="38" y="131"/>
                  <a:pt x="38" y="131"/>
                  <a:pt x="38" y="131"/>
                </a:cubicBezTo>
                <a:cubicBezTo>
                  <a:pt x="38" y="132"/>
                  <a:pt x="38" y="132"/>
                  <a:pt x="38" y="132"/>
                </a:cubicBezTo>
                <a:cubicBezTo>
                  <a:pt x="38" y="132"/>
                  <a:pt x="38" y="132"/>
                  <a:pt x="38" y="132"/>
                </a:cubicBezTo>
                <a:cubicBezTo>
                  <a:pt x="38" y="133"/>
                  <a:pt x="38" y="132"/>
                  <a:pt x="39" y="132"/>
                </a:cubicBezTo>
                <a:cubicBezTo>
                  <a:pt x="39" y="132"/>
                  <a:pt x="39" y="132"/>
                  <a:pt x="39" y="132"/>
                </a:cubicBezTo>
                <a:cubicBezTo>
                  <a:pt x="39" y="132"/>
                  <a:pt x="39" y="132"/>
                  <a:pt x="39" y="132"/>
                </a:cubicBezTo>
                <a:cubicBezTo>
                  <a:pt x="39" y="132"/>
                  <a:pt x="39" y="132"/>
                  <a:pt x="39" y="132"/>
                </a:cubicBezTo>
                <a:cubicBezTo>
                  <a:pt x="39" y="132"/>
                  <a:pt x="39" y="132"/>
                  <a:pt x="39" y="132"/>
                </a:cubicBezTo>
                <a:cubicBezTo>
                  <a:pt x="39" y="132"/>
                  <a:pt x="39" y="132"/>
                  <a:pt x="39" y="132"/>
                </a:cubicBezTo>
                <a:cubicBezTo>
                  <a:pt x="39" y="132"/>
                  <a:pt x="39" y="133"/>
                  <a:pt x="39" y="133"/>
                </a:cubicBezTo>
                <a:cubicBezTo>
                  <a:pt x="39" y="133"/>
                  <a:pt x="39" y="133"/>
                  <a:pt x="39" y="133"/>
                </a:cubicBezTo>
                <a:cubicBezTo>
                  <a:pt x="39" y="133"/>
                  <a:pt x="39" y="133"/>
                  <a:pt x="39" y="133"/>
                </a:cubicBezTo>
                <a:cubicBezTo>
                  <a:pt x="39" y="133"/>
                  <a:pt x="39" y="133"/>
                  <a:pt x="39" y="133"/>
                </a:cubicBezTo>
                <a:cubicBezTo>
                  <a:pt x="39" y="133"/>
                  <a:pt x="39" y="132"/>
                  <a:pt x="40" y="132"/>
                </a:cubicBezTo>
                <a:cubicBezTo>
                  <a:pt x="39" y="132"/>
                  <a:pt x="39" y="132"/>
                  <a:pt x="40" y="132"/>
                </a:cubicBezTo>
                <a:cubicBezTo>
                  <a:pt x="40" y="132"/>
                  <a:pt x="40" y="132"/>
                  <a:pt x="40" y="132"/>
                </a:cubicBezTo>
                <a:cubicBezTo>
                  <a:pt x="40" y="132"/>
                  <a:pt x="40" y="132"/>
                  <a:pt x="40" y="132"/>
                </a:cubicBezTo>
                <a:cubicBezTo>
                  <a:pt x="40" y="132"/>
                  <a:pt x="40" y="132"/>
                  <a:pt x="40" y="132"/>
                </a:cubicBezTo>
                <a:cubicBezTo>
                  <a:pt x="40" y="132"/>
                  <a:pt x="40" y="132"/>
                  <a:pt x="40" y="132"/>
                </a:cubicBezTo>
                <a:cubicBezTo>
                  <a:pt x="40" y="133"/>
                  <a:pt x="40" y="132"/>
                  <a:pt x="40" y="133"/>
                </a:cubicBezTo>
                <a:cubicBezTo>
                  <a:pt x="40" y="132"/>
                  <a:pt x="40" y="133"/>
                  <a:pt x="40" y="132"/>
                </a:cubicBezTo>
                <a:cubicBezTo>
                  <a:pt x="40" y="133"/>
                  <a:pt x="40" y="132"/>
                  <a:pt x="40" y="133"/>
                </a:cubicBezTo>
                <a:cubicBezTo>
                  <a:pt x="40" y="133"/>
                  <a:pt x="40" y="133"/>
                  <a:pt x="39" y="134"/>
                </a:cubicBezTo>
                <a:cubicBezTo>
                  <a:pt x="39" y="134"/>
                  <a:pt x="39" y="134"/>
                  <a:pt x="39" y="134"/>
                </a:cubicBezTo>
                <a:cubicBezTo>
                  <a:pt x="39" y="135"/>
                  <a:pt x="39" y="134"/>
                  <a:pt x="39" y="134"/>
                </a:cubicBezTo>
                <a:cubicBezTo>
                  <a:pt x="39" y="134"/>
                  <a:pt x="39" y="134"/>
                  <a:pt x="39" y="134"/>
                </a:cubicBezTo>
                <a:cubicBezTo>
                  <a:pt x="39" y="133"/>
                  <a:pt x="39" y="133"/>
                  <a:pt x="39" y="133"/>
                </a:cubicBezTo>
                <a:cubicBezTo>
                  <a:pt x="39" y="133"/>
                  <a:pt x="39" y="134"/>
                  <a:pt x="39" y="134"/>
                </a:cubicBezTo>
                <a:cubicBezTo>
                  <a:pt x="39" y="134"/>
                  <a:pt x="39" y="134"/>
                  <a:pt x="39" y="135"/>
                </a:cubicBezTo>
                <a:cubicBezTo>
                  <a:pt x="39" y="135"/>
                  <a:pt x="39" y="135"/>
                  <a:pt x="39" y="135"/>
                </a:cubicBezTo>
                <a:cubicBezTo>
                  <a:pt x="39" y="135"/>
                  <a:pt x="38" y="135"/>
                  <a:pt x="38" y="135"/>
                </a:cubicBezTo>
                <a:cubicBezTo>
                  <a:pt x="38" y="135"/>
                  <a:pt x="38" y="135"/>
                  <a:pt x="38" y="134"/>
                </a:cubicBezTo>
                <a:cubicBezTo>
                  <a:pt x="38" y="134"/>
                  <a:pt x="38" y="134"/>
                  <a:pt x="38" y="134"/>
                </a:cubicBezTo>
                <a:cubicBezTo>
                  <a:pt x="38" y="134"/>
                  <a:pt x="38" y="134"/>
                  <a:pt x="38" y="134"/>
                </a:cubicBezTo>
                <a:cubicBezTo>
                  <a:pt x="38" y="134"/>
                  <a:pt x="38" y="134"/>
                  <a:pt x="38" y="134"/>
                </a:cubicBezTo>
                <a:cubicBezTo>
                  <a:pt x="38" y="134"/>
                  <a:pt x="39" y="133"/>
                  <a:pt x="39" y="133"/>
                </a:cubicBezTo>
                <a:cubicBezTo>
                  <a:pt x="39" y="132"/>
                  <a:pt x="38" y="134"/>
                  <a:pt x="38" y="134"/>
                </a:cubicBezTo>
                <a:cubicBezTo>
                  <a:pt x="38" y="134"/>
                  <a:pt x="38" y="133"/>
                  <a:pt x="38" y="133"/>
                </a:cubicBezTo>
                <a:cubicBezTo>
                  <a:pt x="38" y="133"/>
                  <a:pt x="37" y="134"/>
                  <a:pt x="37" y="135"/>
                </a:cubicBezTo>
                <a:cubicBezTo>
                  <a:pt x="37" y="135"/>
                  <a:pt x="37" y="134"/>
                  <a:pt x="37" y="135"/>
                </a:cubicBezTo>
                <a:cubicBezTo>
                  <a:pt x="37" y="135"/>
                  <a:pt x="37" y="135"/>
                  <a:pt x="37" y="136"/>
                </a:cubicBezTo>
                <a:cubicBezTo>
                  <a:pt x="37" y="135"/>
                  <a:pt x="37" y="135"/>
                  <a:pt x="37" y="135"/>
                </a:cubicBezTo>
                <a:cubicBezTo>
                  <a:pt x="37" y="135"/>
                  <a:pt x="37" y="135"/>
                  <a:pt x="37" y="135"/>
                </a:cubicBezTo>
                <a:cubicBezTo>
                  <a:pt x="37" y="135"/>
                  <a:pt x="37" y="135"/>
                  <a:pt x="37" y="134"/>
                </a:cubicBezTo>
                <a:cubicBezTo>
                  <a:pt x="37" y="134"/>
                  <a:pt x="37" y="134"/>
                  <a:pt x="37" y="134"/>
                </a:cubicBezTo>
                <a:cubicBezTo>
                  <a:pt x="37" y="134"/>
                  <a:pt x="37" y="134"/>
                  <a:pt x="37" y="133"/>
                </a:cubicBezTo>
                <a:cubicBezTo>
                  <a:pt x="37" y="134"/>
                  <a:pt x="36" y="134"/>
                  <a:pt x="36" y="135"/>
                </a:cubicBezTo>
                <a:cubicBezTo>
                  <a:pt x="36" y="135"/>
                  <a:pt x="36" y="135"/>
                  <a:pt x="36" y="135"/>
                </a:cubicBezTo>
                <a:cubicBezTo>
                  <a:pt x="35" y="135"/>
                  <a:pt x="36" y="135"/>
                  <a:pt x="35" y="135"/>
                </a:cubicBezTo>
                <a:cubicBezTo>
                  <a:pt x="35" y="135"/>
                  <a:pt x="35" y="135"/>
                  <a:pt x="35" y="135"/>
                </a:cubicBezTo>
                <a:cubicBezTo>
                  <a:pt x="35" y="135"/>
                  <a:pt x="35" y="135"/>
                  <a:pt x="35" y="135"/>
                </a:cubicBezTo>
                <a:cubicBezTo>
                  <a:pt x="35" y="135"/>
                  <a:pt x="36" y="134"/>
                  <a:pt x="36" y="133"/>
                </a:cubicBezTo>
                <a:cubicBezTo>
                  <a:pt x="36" y="133"/>
                  <a:pt x="36" y="132"/>
                  <a:pt x="36" y="132"/>
                </a:cubicBezTo>
                <a:cubicBezTo>
                  <a:pt x="36" y="133"/>
                  <a:pt x="35" y="135"/>
                  <a:pt x="35" y="136"/>
                </a:cubicBezTo>
                <a:cubicBezTo>
                  <a:pt x="34" y="136"/>
                  <a:pt x="35" y="135"/>
                  <a:pt x="35" y="135"/>
                </a:cubicBezTo>
                <a:cubicBezTo>
                  <a:pt x="35" y="134"/>
                  <a:pt x="34" y="135"/>
                  <a:pt x="34" y="135"/>
                </a:cubicBezTo>
                <a:cubicBezTo>
                  <a:pt x="34" y="135"/>
                  <a:pt x="34" y="135"/>
                  <a:pt x="34" y="135"/>
                </a:cubicBezTo>
                <a:cubicBezTo>
                  <a:pt x="35" y="135"/>
                  <a:pt x="34" y="135"/>
                  <a:pt x="34" y="135"/>
                </a:cubicBezTo>
                <a:cubicBezTo>
                  <a:pt x="34" y="135"/>
                  <a:pt x="35" y="134"/>
                  <a:pt x="35" y="134"/>
                </a:cubicBezTo>
                <a:cubicBezTo>
                  <a:pt x="35" y="134"/>
                  <a:pt x="34" y="134"/>
                  <a:pt x="34" y="135"/>
                </a:cubicBezTo>
                <a:cubicBezTo>
                  <a:pt x="34" y="135"/>
                  <a:pt x="34" y="135"/>
                  <a:pt x="34" y="135"/>
                </a:cubicBezTo>
                <a:cubicBezTo>
                  <a:pt x="34" y="135"/>
                  <a:pt x="34" y="135"/>
                  <a:pt x="33" y="136"/>
                </a:cubicBezTo>
                <a:cubicBezTo>
                  <a:pt x="33" y="135"/>
                  <a:pt x="33" y="135"/>
                  <a:pt x="33" y="135"/>
                </a:cubicBezTo>
                <a:cubicBezTo>
                  <a:pt x="33" y="135"/>
                  <a:pt x="34" y="135"/>
                  <a:pt x="34" y="135"/>
                </a:cubicBezTo>
                <a:cubicBezTo>
                  <a:pt x="33" y="135"/>
                  <a:pt x="34" y="135"/>
                  <a:pt x="34" y="134"/>
                </a:cubicBezTo>
                <a:cubicBezTo>
                  <a:pt x="34" y="134"/>
                  <a:pt x="35" y="133"/>
                  <a:pt x="36" y="132"/>
                </a:cubicBezTo>
                <a:cubicBezTo>
                  <a:pt x="35" y="132"/>
                  <a:pt x="35" y="132"/>
                  <a:pt x="35" y="132"/>
                </a:cubicBezTo>
                <a:cubicBezTo>
                  <a:pt x="36" y="132"/>
                  <a:pt x="36" y="132"/>
                  <a:pt x="36" y="132"/>
                </a:cubicBezTo>
                <a:cubicBezTo>
                  <a:pt x="35" y="132"/>
                  <a:pt x="34" y="134"/>
                  <a:pt x="34" y="134"/>
                </a:cubicBezTo>
                <a:cubicBezTo>
                  <a:pt x="34" y="134"/>
                  <a:pt x="34" y="133"/>
                  <a:pt x="34" y="133"/>
                </a:cubicBezTo>
                <a:cubicBezTo>
                  <a:pt x="34" y="133"/>
                  <a:pt x="33" y="134"/>
                  <a:pt x="33" y="134"/>
                </a:cubicBezTo>
                <a:cubicBezTo>
                  <a:pt x="33" y="134"/>
                  <a:pt x="33" y="134"/>
                  <a:pt x="33" y="134"/>
                </a:cubicBezTo>
                <a:cubicBezTo>
                  <a:pt x="33" y="134"/>
                  <a:pt x="33" y="134"/>
                  <a:pt x="33" y="134"/>
                </a:cubicBezTo>
                <a:cubicBezTo>
                  <a:pt x="33" y="134"/>
                  <a:pt x="33" y="133"/>
                  <a:pt x="34" y="133"/>
                </a:cubicBezTo>
                <a:cubicBezTo>
                  <a:pt x="33" y="134"/>
                  <a:pt x="33" y="134"/>
                  <a:pt x="33" y="134"/>
                </a:cubicBezTo>
                <a:cubicBezTo>
                  <a:pt x="33" y="134"/>
                  <a:pt x="33" y="133"/>
                  <a:pt x="33" y="133"/>
                </a:cubicBezTo>
                <a:cubicBezTo>
                  <a:pt x="33" y="133"/>
                  <a:pt x="33" y="134"/>
                  <a:pt x="33" y="134"/>
                </a:cubicBezTo>
                <a:cubicBezTo>
                  <a:pt x="33" y="133"/>
                  <a:pt x="33" y="134"/>
                  <a:pt x="33" y="133"/>
                </a:cubicBezTo>
                <a:cubicBezTo>
                  <a:pt x="33" y="133"/>
                  <a:pt x="33" y="134"/>
                  <a:pt x="32" y="134"/>
                </a:cubicBezTo>
                <a:cubicBezTo>
                  <a:pt x="32" y="134"/>
                  <a:pt x="32" y="134"/>
                  <a:pt x="32" y="134"/>
                </a:cubicBezTo>
                <a:cubicBezTo>
                  <a:pt x="33" y="133"/>
                  <a:pt x="33" y="132"/>
                  <a:pt x="34" y="131"/>
                </a:cubicBezTo>
                <a:cubicBezTo>
                  <a:pt x="32" y="134"/>
                  <a:pt x="32" y="134"/>
                  <a:pt x="32" y="134"/>
                </a:cubicBezTo>
                <a:cubicBezTo>
                  <a:pt x="32" y="133"/>
                  <a:pt x="33" y="133"/>
                  <a:pt x="33" y="133"/>
                </a:cubicBezTo>
                <a:cubicBezTo>
                  <a:pt x="32" y="133"/>
                  <a:pt x="32" y="133"/>
                  <a:pt x="32" y="133"/>
                </a:cubicBezTo>
                <a:cubicBezTo>
                  <a:pt x="32" y="133"/>
                  <a:pt x="32" y="133"/>
                  <a:pt x="32" y="133"/>
                </a:cubicBezTo>
                <a:cubicBezTo>
                  <a:pt x="32" y="133"/>
                  <a:pt x="32" y="132"/>
                  <a:pt x="32" y="133"/>
                </a:cubicBezTo>
                <a:cubicBezTo>
                  <a:pt x="32" y="132"/>
                  <a:pt x="32" y="132"/>
                  <a:pt x="32" y="132"/>
                </a:cubicBezTo>
                <a:cubicBezTo>
                  <a:pt x="32" y="132"/>
                  <a:pt x="31" y="133"/>
                  <a:pt x="31" y="133"/>
                </a:cubicBezTo>
                <a:cubicBezTo>
                  <a:pt x="31" y="133"/>
                  <a:pt x="31" y="133"/>
                  <a:pt x="32" y="132"/>
                </a:cubicBezTo>
                <a:cubicBezTo>
                  <a:pt x="31" y="132"/>
                  <a:pt x="31" y="132"/>
                  <a:pt x="31" y="133"/>
                </a:cubicBezTo>
                <a:cubicBezTo>
                  <a:pt x="31" y="133"/>
                  <a:pt x="31" y="133"/>
                  <a:pt x="31" y="132"/>
                </a:cubicBezTo>
                <a:cubicBezTo>
                  <a:pt x="30" y="133"/>
                  <a:pt x="30" y="133"/>
                  <a:pt x="30" y="133"/>
                </a:cubicBezTo>
                <a:cubicBezTo>
                  <a:pt x="31" y="133"/>
                  <a:pt x="31" y="132"/>
                  <a:pt x="31" y="132"/>
                </a:cubicBezTo>
                <a:cubicBezTo>
                  <a:pt x="31" y="132"/>
                  <a:pt x="31" y="132"/>
                  <a:pt x="31" y="132"/>
                </a:cubicBezTo>
                <a:cubicBezTo>
                  <a:pt x="31" y="132"/>
                  <a:pt x="32" y="132"/>
                  <a:pt x="32" y="131"/>
                </a:cubicBezTo>
                <a:cubicBezTo>
                  <a:pt x="32" y="131"/>
                  <a:pt x="31" y="132"/>
                  <a:pt x="30" y="132"/>
                </a:cubicBezTo>
                <a:cubicBezTo>
                  <a:pt x="30" y="132"/>
                  <a:pt x="30" y="132"/>
                  <a:pt x="30" y="132"/>
                </a:cubicBezTo>
                <a:cubicBezTo>
                  <a:pt x="30" y="132"/>
                  <a:pt x="30" y="132"/>
                  <a:pt x="30" y="132"/>
                </a:cubicBezTo>
                <a:cubicBezTo>
                  <a:pt x="31" y="132"/>
                  <a:pt x="31" y="132"/>
                  <a:pt x="31" y="132"/>
                </a:cubicBezTo>
                <a:cubicBezTo>
                  <a:pt x="30" y="132"/>
                  <a:pt x="30" y="132"/>
                  <a:pt x="30" y="132"/>
                </a:cubicBezTo>
                <a:cubicBezTo>
                  <a:pt x="30" y="132"/>
                  <a:pt x="30" y="132"/>
                  <a:pt x="31" y="132"/>
                </a:cubicBezTo>
                <a:cubicBezTo>
                  <a:pt x="30" y="132"/>
                  <a:pt x="30" y="132"/>
                  <a:pt x="30" y="132"/>
                </a:cubicBezTo>
                <a:cubicBezTo>
                  <a:pt x="31" y="131"/>
                  <a:pt x="31" y="131"/>
                  <a:pt x="31" y="131"/>
                </a:cubicBezTo>
                <a:cubicBezTo>
                  <a:pt x="31" y="131"/>
                  <a:pt x="31" y="131"/>
                  <a:pt x="31" y="131"/>
                </a:cubicBezTo>
                <a:cubicBezTo>
                  <a:pt x="31" y="131"/>
                  <a:pt x="31" y="131"/>
                  <a:pt x="32" y="130"/>
                </a:cubicBezTo>
                <a:cubicBezTo>
                  <a:pt x="31" y="130"/>
                  <a:pt x="31" y="130"/>
                  <a:pt x="31" y="130"/>
                </a:cubicBezTo>
                <a:cubicBezTo>
                  <a:pt x="32" y="130"/>
                  <a:pt x="32" y="130"/>
                  <a:pt x="32" y="130"/>
                </a:cubicBezTo>
                <a:cubicBezTo>
                  <a:pt x="31" y="130"/>
                  <a:pt x="31" y="130"/>
                  <a:pt x="31" y="130"/>
                </a:cubicBezTo>
                <a:cubicBezTo>
                  <a:pt x="31" y="130"/>
                  <a:pt x="31" y="130"/>
                  <a:pt x="31" y="131"/>
                </a:cubicBezTo>
                <a:cubicBezTo>
                  <a:pt x="31" y="131"/>
                  <a:pt x="30" y="131"/>
                  <a:pt x="30" y="132"/>
                </a:cubicBezTo>
                <a:cubicBezTo>
                  <a:pt x="30" y="131"/>
                  <a:pt x="30" y="131"/>
                  <a:pt x="30" y="131"/>
                </a:cubicBezTo>
                <a:cubicBezTo>
                  <a:pt x="30" y="132"/>
                  <a:pt x="30" y="132"/>
                  <a:pt x="29" y="132"/>
                </a:cubicBezTo>
                <a:cubicBezTo>
                  <a:pt x="29" y="132"/>
                  <a:pt x="30" y="132"/>
                  <a:pt x="30" y="131"/>
                </a:cubicBezTo>
                <a:cubicBezTo>
                  <a:pt x="29" y="132"/>
                  <a:pt x="30" y="130"/>
                  <a:pt x="30" y="131"/>
                </a:cubicBezTo>
                <a:cubicBezTo>
                  <a:pt x="29" y="131"/>
                  <a:pt x="29" y="131"/>
                  <a:pt x="29" y="132"/>
                </a:cubicBezTo>
                <a:cubicBezTo>
                  <a:pt x="29" y="132"/>
                  <a:pt x="29" y="131"/>
                  <a:pt x="29" y="131"/>
                </a:cubicBezTo>
                <a:cubicBezTo>
                  <a:pt x="29" y="132"/>
                  <a:pt x="29" y="132"/>
                  <a:pt x="29" y="132"/>
                </a:cubicBezTo>
                <a:cubicBezTo>
                  <a:pt x="29" y="132"/>
                  <a:pt x="29" y="131"/>
                  <a:pt x="29" y="131"/>
                </a:cubicBezTo>
                <a:cubicBezTo>
                  <a:pt x="29" y="131"/>
                  <a:pt x="28" y="132"/>
                  <a:pt x="28" y="131"/>
                </a:cubicBezTo>
                <a:cubicBezTo>
                  <a:pt x="28" y="131"/>
                  <a:pt x="28" y="132"/>
                  <a:pt x="28" y="132"/>
                </a:cubicBezTo>
                <a:cubicBezTo>
                  <a:pt x="28" y="132"/>
                  <a:pt x="28" y="131"/>
                  <a:pt x="28" y="131"/>
                </a:cubicBezTo>
                <a:cubicBezTo>
                  <a:pt x="28" y="131"/>
                  <a:pt x="28" y="131"/>
                  <a:pt x="28" y="132"/>
                </a:cubicBezTo>
                <a:cubicBezTo>
                  <a:pt x="28" y="131"/>
                  <a:pt x="28" y="131"/>
                  <a:pt x="28" y="131"/>
                </a:cubicBezTo>
                <a:cubicBezTo>
                  <a:pt x="28" y="131"/>
                  <a:pt x="28" y="131"/>
                  <a:pt x="28" y="131"/>
                </a:cubicBezTo>
                <a:cubicBezTo>
                  <a:pt x="28" y="131"/>
                  <a:pt x="28" y="131"/>
                  <a:pt x="28" y="131"/>
                </a:cubicBezTo>
                <a:cubicBezTo>
                  <a:pt x="28" y="131"/>
                  <a:pt x="27" y="132"/>
                  <a:pt x="27" y="132"/>
                </a:cubicBezTo>
                <a:cubicBezTo>
                  <a:pt x="27" y="131"/>
                  <a:pt x="27" y="132"/>
                  <a:pt x="27" y="131"/>
                </a:cubicBezTo>
                <a:cubicBezTo>
                  <a:pt x="28" y="131"/>
                  <a:pt x="28" y="131"/>
                  <a:pt x="28" y="131"/>
                </a:cubicBezTo>
                <a:cubicBezTo>
                  <a:pt x="28" y="130"/>
                  <a:pt x="27" y="131"/>
                  <a:pt x="28" y="130"/>
                </a:cubicBezTo>
                <a:cubicBezTo>
                  <a:pt x="28" y="130"/>
                  <a:pt x="28" y="130"/>
                  <a:pt x="28" y="130"/>
                </a:cubicBezTo>
                <a:cubicBezTo>
                  <a:pt x="28" y="130"/>
                  <a:pt x="28" y="130"/>
                  <a:pt x="28" y="130"/>
                </a:cubicBezTo>
                <a:cubicBezTo>
                  <a:pt x="28" y="130"/>
                  <a:pt x="28" y="130"/>
                  <a:pt x="28" y="130"/>
                </a:cubicBezTo>
                <a:cubicBezTo>
                  <a:pt x="28" y="130"/>
                  <a:pt x="28" y="130"/>
                  <a:pt x="27" y="130"/>
                </a:cubicBezTo>
                <a:cubicBezTo>
                  <a:pt x="28" y="130"/>
                  <a:pt x="28" y="130"/>
                  <a:pt x="28" y="130"/>
                </a:cubicBezTo>
                <a:cubicBezTo>
                  <a:pt x="27" y="130"/>
                  <a:pt x="27" y="130"/>
                  <a:pt x="27" y="130"/>
                </a:cubicBezTo>
                <a:cubicBezTo>
                  <a:pt x="27" y="130"/>
                  <a:pt x="27" y="130"/>
                  <a:pt x="27" y="130"/>
                </a:cubicBezTo>
                <a:cubicBezTo>
                  <a:pt x="27" y="130"/>
                  <a:pt x="27" y="130"/>
                  <a:pt x="27" y="130"/>
                </a:cubicBezTo>
                <a:cubicBezTo>
                  <a:pt x="27" y="130"/>
                  <a:pt x="27" y="130"/>
                  <a:pt x="27" y="130"/>
                </a:cubicBezTo>
                <a:cubicBezTo>
                  <a:pt x="27" y="129"/>
                  <a:pt x="26" y="131"/>
                  <a:pt x="27" y="130"/>
                </a:cubicBezTo>
                <a:cubicBezTo>
                  <a:pt x="27" y="130"/>
                  <a:pt x="27" y="130"/>
                  <a:pt x="27" y="130"/>
                </a:cubicBezTo>
                <a:cubicBezTo>
                  <a:pt x="27" y="130"/>
                  <a:pt x="27" y="130"/>
                  <a:pt x="27" y="130"/>
                </a:cubicBezTo>
                <a:cubicBezTo>
                  <a:pt x="26" y="131"/>
                  <a:pt x="26" y="130"/>
                  <a:pt x="25" y="131"/>
                </a:cubicBezTo>
                <a:cubicBezTo>
                  <a:pt x="26" y="130"/>
                  <a:pt x="26" y="130"/>
                  <a:pt x="26" y="130"/>
                </a:cubicBezTo>
                <a:cubicBezTo>
                  <a:pt x="26" y="130"/>
                  <a:pt x="26" y="130"/>
                  <a:pt x="26" y="130"/>
                </a:cubicBezTo>
                <a:cubicBezTo>
                  <a:pt x="26" y="130"/>
                  <a:pt x="26" y="130"/>
                  <a:pt x="26" y="130"/>
                </a:cubicBezTo>
                <a:close/>
                <a:moveTo>
                  <a:pt x="28" y="131"/>
                </a:moveTo>
                <a:cubicBezTo>
                  <a:pt x="28" y="131"/>
                  <a:pt x="28" y="131"/>
                  <a:pt x="28" y="131"/>
                </a:cubicBezTo>
                <a:cubicBezTo>
                  <a:pt x="28" y="131"/>
                  <a:pt x="28" y="130"/>
                  <a:pt x="28" y="131"/>
                </a:cubicBezTo>
                <a:close/>
                <a:moveTo>
                  <a:pt x="31" y="131"/>
                </a:moveTo>
                <a:cubicBezTo>
                  <a:pt x="31" y="132"/>
                  <a:pt x="31" y="132"/>
                  <a:pt x="31" y="132"/>
                </a:cubicBezTo>
                <a:cubicBezTo>
                  <a:pt x="31" y="131"/>
                  <a:pt x="31" y="131"/>
                  <a:pt x="31" y="131"/>
                </a:cubicBezTo>
                <a:close/>
                <a:moveTo>
                  <a:pt x="39" y="132"/>
                </a:moveTo>
                <a:cubicBezTo>
                  <a:pt x="39" y="132"/>
                  <a:pt x="39" y="132"/>
                  <a:pt x="39" y="132"/>
                </a:cubicBezTo>
                <a:cubicBezTo>
                  <a:pt x="39" y="132"/>
                  <a:pt x="39" y="132"/>
                  <a:pt x="39" y="132"/>
                </a:cubicBezTo>
                <a:close/>
                <a:moveTo>
                  <a:pt x="39" y="132"/>
                </a:moveTo>
                <a:cubicBezTo>
                  <a:pt x="39" y="133"/>
                  <a:pt x="39" y="133"/>
                  <a:pt x="39" y="132"/>
                </a:cubicBezTo>
                <a:cubicBezTo>
                  <a:pt x="39" y="132"/>
                  <a:pt x="39" y="133"/>
                  <a:pt x="39" y="133"/>
                </a:cubicBezTo>
                <a:cubicBezTo>
                  <a:pt x="39" y="133"/>
                  <a:pt x="39" y="133"/>
                  <a:pt x="39" y="132"/>
                </a:cubicBezTo>
                <a:close/>
                <a:moveTo>
                  <a:pt x="26" y="123"/>
                </a:moveTo>
                <a:cubicBezTo>
                  <a:pt x="26" y="123"/>
                  <a:pt x="26" y="123"/>
                  <a:pt x="26" y="123"/>
                </a:cubicBezTo>
                <a:cubicBezTo>
                  <a:pt x="26" y="123"/>
                  <a:pt x="26" y="123"/>
                  <a:pt x="26" y="123"/>
                </a:cubicBezTo>
                <a:close/>
                <a:moveTo>
                  <a:pt x="30" y="132"/>
                </a:moveTo>
                <a:cubicBezTo>
                  <a:pt x="30" y="132"/>
                  <a:pt x="30" y="132"/>
                  <a:pt x="30" y="132"/>
                </a:cubicBezTo>
                <a:cubicBezTo>
                  <a:pt x="30" y="132"/>
                  <a:pt x="30" y="132"/>
                  <a:pt x="30" y="132"/>
                </a:cubicBezTo>
                <a:close/>
                <a:moveTo>
                  <a:pt x="25" y="129"/>
                </a:moveTo>
                <a:cubicBezTo>
                  <a:pt x="25" y="129"/>
                  <a:pt x="25" y="129"/>
                  <a:pt x="25" y="129"/>
                </a:cubicBezTo>
                <a:cubicBezTo>
                  <a:pt x="25" y="129"/>
                  <a:pt x="25" y="129"/>
                  <a:pt x="25" y="129"/>
                </a:cubicBezTo>
                <a:close/>
                <a:moveTo>
                  <a:pt x="35" y="135"/>
                </a:moveTo>
                <a:cubicBezTo>
                  <a:pt x="35" y="135"/>
                  <a:pt x="35" y="135"/>
                  <a:pt x="35" y="135"/>
                </a:cubicBezTo>
                <a:cubicBezTo>
                  <a:pt x="35" y="135"/>
                  <a:pt x="35" y="135"/>
                  <a:pt x="35" y="135"/>
                </a:cubicBezTo>
                <a:close/>
                <a:moveTo>
                  <a:pt x="40" y="132"/>
                </a:moveTo>
                <a:cubicBezTo>
                  <a:pt x="40" y="132"/>
                  <a:pt x="40" y="132"/>
                  <a:pt x="40" y="132"/>
                </a:cubicBezTo>
                <a:cubicBezTo>
                  <a:pt x="40" y="132"/>
                  <a:pt x="40" y="132"/>
                  <a:pt x="40" y="132"/>
                </a:cubicBezTo>
                <a:cubicBezTo>
                  <a:pt x="40" y="132"/>
                  <a:pt x="40" y="132"/>
                  <a:pt x="40" y="132"/>
                </a:cubicBezTo>
                <a:close/>
                <a:moveTo>
                  <a:pt x="40" y="135"/>
                </a:moveTo>
                <a:cubicBezTo>
                  <a:pt x="40" y="135"/>
                  <a:pt x="40" y="135"/>
                  <a:pt x="40" y="135"/>
                </a:cubicBezTo>
                <a:cubicBezTo>
                  <a:pt x="40" y="135"/>
                  <a:pt x="40" y="135"/>
                  <a:pt x="40" y="135"/>
                </a:cubicBezTo>
                <a:cubicBezTo>
                  <a:pt x="40" y="135"/>
                  <a:pt x="40" y="135"/>
                  <a:pt x="40" y="135"/>
                </a:cubicBezTo>
                <a:close/>
                <a:moveTo>
                  <a:pt x="40" y="134"/>
                </a:moveTo>
                <a:cubicBezTo>
                  <a:pt x="39" y="134"/>
                  <a:pt x="40" y="134"/>
                  <a:pt x="40" y="134"/>
                </a:cubicBezTo>
                <a:cubicBezTo>
                  <a:pt x="40" y="134"/>
                  <a:pt x="40" y="134"/>
                  <a:pt x="40" y="134"/>
                </a:cubicBezTo>
                <a:cubicBezTo>
                  <a:pt x="40" y="133"/>
                  <a:pt x="40" y="133"/>
                  <a:pt x="40" y="134"/>
                </a:cubicBezTo>
                <a:close/>
                <a:moveTo>
                  <a:pt x="40" y="134"/>
                </a:moveTo>
                <a:cubicBezTo>
                  <a:pt x="40" y="134"/>
                  <a:pt x="40" y="134"/>
                  <a:pt x="40" y="134"/>
                </a:cubicBezTo>
                <a:cubicBezTo>
                  <a:pt x="40" y="134"/>
                  <a:pt x="40" y="134"/>
                  <a:pt x="40" y="134"/>
                </a:cubicBezTo>
                <a:close/>
                <a:moveTo>
                  <a:pt x="39" y="132"/>
                </a:moveTo>
                <a:cubicBezTo>
                  <a:pt x="39" y="133"/>
                  <a:pt x="39" y="132"/>
                  <a:pt x="39" y="132"/>
                </a:cubicBezTo>
                <a:cubicBezTo>
                  <a:pt x="40" y="132"/>
                  <a:pt x="39" y="133"/>
                  <a:pt x="39" y="132"/>
                </a:cubicBezTo>
                <a:close/>
                <a:moveTo>
                  <a:pt x="39" y="135"/>
                </a:moveTo>
                <a:cubicBezTo>
                  <a:pt x="39" y="134"/>
                  <a:pt x="39" y="134"/>
                  <a:pt x="39" y="134"/>
                </a:cubicBezTo>
                <a:cubicBezTo>
                  <a:pt x="39" y="135"/>
                  <a:pt x="39" y="135"/>
                  <a:pt x="39" y="135"/>
                </a:cubicBezTo>
                <a:close/>
                <a:moveTo>
                  <a:pt x="39" y="134"/>
                </a:moveTo>
                <a:cubicBezTo>
                  <a:pt x="39" y="135"/>
                  <a:pt x="39" y="135"/>
                  <a:pt x="39" y="135"/>
                </a:cubicBezTo>
                <a:cubicBezTo>
                  <a:pt x="39" y="134"/>
                  <a:pt x="39" y="134"/>
                  <a:pt x="39" y="134"/>
                </a:cubicBezTo>
                <a:cubicBezTo>
                  <a:pt x="39" y="134"/>
                  <a:pt x="39" y="134"/>
                  <a:pt x="39" y="134"/>
                </a:cubicBezTo>
                <a:close/>
                <a:moveTo>
                  <a:pt x="39" y="134"/>
                </a:moveTo>
                <a:cubicBezTo>
                  <a:pt x="39" y="134"/>
                  <a:pt x="39" y="134"/>
                  <a:pt x="39" y="134"/>
                </a:cubicBezTo>
                <a:cubicBezTo>
                  <a:pt x="39" y="134"/>
                  <a:pt x="39" y="134"/>
                  <a:pt x="39" y="134"/>
                </a:cubicBezTo>
                <a:close/>
                <a:moveTo>
                  <a:pt x="39" y="135"/>
                </a:moveTo>
                <a:cubicBezTo>
                  <a:pt x="39" y="135"/>
                  <a:pt x="39" y="135"/>
                  <a:pt x="39" y="135"/>
                </a:cubicBezTo>
                <a:cubicBezTo>
                  <a:pt x="39" y="135"/>
                  <a:pt x="39" y="135"/>
                  <a:pt x="39" y="135"/>
                </a:cubicBezTo>
                <a:close/>
                <a:moveTo>
                  <a:pt x="38" y="134"/>
                </a:moveTo>
                <a:cubicBezTo>
                  <a:pt x="38" y="134"/>
                  <a:pt x="38" y="134"/>
                  <a:pt x="38" y="134"/>
                </a:cubicBezTo>
                <a:cubicBezTo>
                  <a:pt x="37" y="134"/>
                  <a:pt x="37" y="134"/>
                  <a:pt x="37" y="134"/>
                </a:cubicBezTo>
                <a:cubicBezTo>
                  <a:pt x="38" y="134"/>
                  <a:pt x="38" y="134"/>
                  <a:pt x="38" y="134"/>
                </a:cubicBezTo>
                <a:close/>
                <a:moveTo>
                  <a:pt x="38" y="135"/>
                </a:moveTo>
                <a:cubicBezTo>
                  <a:pt x="38" y="135"/>
                  <a:pt x="38" y="135"/>
                  <a:pt x="38" y="135"/>
                </a:cubicBezTo>
                <a:cubicBezTo>
                  <a:pt x="37" y="135"/>
                  <a:pt x="37" y="135"/>
                  <a:pt x="37" y="135"/>
                </a:cubicBezTo>
                <a:lnTo>
                  <a:pt x="38" y="135"/>
                </a:lnTo>
                <a:close/>
                <a:moveTo>
                  <a:pt x="37" y="135"/>
                </a:moveTo>
                <a:cubicBezTo>
                  <a:pt x="37" y="135"/>
                  <a:pt x="37" y="136"/>
                  <a:pt x="37" y="136"/>
                </a:cubicBezTo>
                <a:cubicBezTo>
                  <a:pt x="37" y="136"/>
                  <a:pt x="37" y="135"/>
                  <a:pt x="37" y="135"/>
                </a:cubicBezTo>
                <a:close/>
                <a:moveTo>
                  <a:pt x="36" y="134"/>
                </a:moveTo>
                <a:cubicBezTo>
                  <a:pt x="36" y="134"/>
                  <a:pt x="36" y="134"/>
                  <a:pt x="36" y="134"/>
                </a:cubicBezTo>
                <a:cubicBezTo>
                  <a:pt x="36" y="133"/>
                  <a:pt x="36" y="133"/>
                  <a:pt x="36" y="133"/>
                </a:cubicBezTo>
                <a:lnTo>
                  <a:pt x="36" y="134"/>
                </a:lnTo>
                <a:close/>
                <a:moveTo>
                  <a:pt x="33" y="135"/>
                </a:moveTo>
                <a:cubicBezTo>
                  <a:pt x="33" y="135"/>
                  <a:pt x="33" y="134"/>
                  <a:pt x="33" y="135"/>
                </a:cubicBezTo>
                <a:cubicBezTo>
                  <a:pt x="33" y="135"/>
                  <a:pt x="33" y="134"/>
                  <a:pt x="33" y="134"/>
                </a:cubicBezTo>
                <a:cubicBezTo>
                  <a:pt x="33" y="134"/>
                  <a:pt x="33" y="134"/>
                  <a:pt x="33" y="135"/>
                </a:cubicBezTo>
                <a:close/>
                <a:moveTo>
                  <a:pt x="33" y="134"/>
                </a:moveTo>
                <a:cubicBezTo>
                  <a:pt x="33" y="134"/>
                  <a:pt x="33" y="134"/>
                  <a:pt x="34" y="134"/>
                </a:cubicBezTo>
                <a:cubicBezTo>
                  <a:pt x="33" y="134"/>
                  <a:pt x="33" y="134"/>
                  <a:pt x="33" y="134"/>
                </a:cubicBezTo>
                <a:close/>
                <a:moveTo>
                  <a:pt x="25" y="118"/>
                </a:moveTo>
                <a:cubicBezTo>
                  <a:pt x="25" y="118"/>
                  <a:pt x="25" y="118"/>
                  <a:pt x="25" y="118"/>
                </a:cubicBezTo>
                <a:cubicBezTo>
                  <a:pt x="25" y="118"/>
                  <a:pt x="25" y="118"/>
                  <a:pt x="25" y="118"/>
                </a:cubicBezTo>
                <a:close/>
                <a:moveTo>
                  <a:pt x="24" y="118"/>
                </a:moveTo>
                <a:cubicBezTo>
                  <a:pt x="25" y="118"/>
                  <a:pt x="25" y="118"/>
                  <a:pt x="25" y="118"/>
                </a:cubicBezTo>
                <a:cubicBezTo>
                  <a:pt x="24" y="118"/>
                  <a:pt x="24" y="118"/>
                  <a:pt x="24" y="118"/>
                </a:cubicBezTo>
                <a:cubicBezTo>
                  <a:pt x="24" y="118"/>
                  <a:pt x="24" y="118"/>
                  <a:pt x="24" y="118"/>
                </a:cubicBezTo>
                <a:close/>
                <a:moveTo>
                  <a:pt x="27" y="132"/>
                </a:moveTo>
                <a:cubicBezTo>
                  <a:pt x="27" y="132"/>
                  <a:pt x="27" y="132"/>
                  <a:pt x="27" y="132"/>
                </a:cubicBezTo>
                <a:cubicBezTo>
                  <a:pt x="27" y="132"/>
                  <a:pt x="27" y="132"/>
                  <a:pt x="27" y="132"/>
                </a:cubicBezTo>
                <a:close/>
                <a:moveTo>
                  <a:pt x="27" y="131"/>
                </a:moveTo>
                <a:cubicBezTo>
                  <a:pt x="27" y="131"/>
                  <a:pt x="27" y="131"/>
                  <a:pt x="27" y="131"/>
                </a:cubicBezTo>
                <a:cubicBezTo>
                  <a:pt x="27" y="130"/>
                  <a:pt x="27" y="130"/>
                  <a:pt x="27" y="130"/>
                </a:cubicBezTo>
                <a:lnTo>
                  <a:pt x="27" y="131"/>
                </a:lnTo>
                <a:close/>
                <a:moveTo>
                  <a:pt x="25" y="130"/>
                </a:moveTo>
                <a:cubicBezTo>
                  <a:pt x="25" y="130"/>
                  <a:pt x="25" y="130"/>
                  <a:pt x="25" y="130"/>
                </a:cubicBezTo>
                <a:cubicBezTo>
                  <a:pt x="25" y="130"/>
                  <a:pt x="26" y="130"/>
                  <a:pt x="25" y="130"/>
                </a:cubicBezTo>
                <a:close/>
                <a:moveTo>
                  <a:pt x="47" y="144"/>
                </a:moveTo>
                <a:cubicBezTo>
                  <a:pt x="47" y="144"/>
                  <a:pt x="47" y="143"/>
                  <a:pt x="47" y="143"/>
                </a:cubicBezTo>
                <a:cubicBezTo>
                  <a:pt x="47" y="143"/>
                  <a:pt x="47" y="144"/>
                  <a:pt x="47" y="144"/>
                </a:cubicBezTo>
                <a:close/>
                <a:moveTo>
                  <a:pt x="46" y="144"/>
                </a:moveTo>
                <a:cubicBezTo>
                  <a:pt x="46" y="144"/>
                  <a:pt x="46" y="144"/>
                  <a:pt x="46" y="144"/>
                </a:cubicBezTo>
                <a:cubicBezTo>
                  <a:pt x="46" y="145"/>
                  <a:pt x="46" y="145"/>
                  <a:pt x="46" y="145"/>
                </a:cubicBezTo>
                <a:lnTo>
                  <a:pt x="46" y="144"/>
                </a:lnTo>
                <a:close/>
                <a:moveTo>
                  <a:pt x="46" y="144"/>
                </a:moveTo>
                <a:cubicBezTo>
                  <a:pt x="45" y="145"/>
                  <a:pt x="46" y="144"/>
                  <a:pt x="46" y="144"/>
                </a:cubicBezTo>
                <a:cubicBezTo>
                  <a:pt x="46" y="145"/>
                  <a:pt x="46" y="145"/>
                  <a:pt x="46" y="145"/>
                </a:cubicBezTo>
                <a:cubicBezTo>
                  <a:pt x="46" y="144"/>
                  <a:pt x="46" y="144"/>
                  <a:pt x="46" y="144"/>
                </a:cubicBezTo>
                <a:cubicBezTo>
                  <a:pt x="46" y="144"/>
                  <a:pt x="46" y="144"/>
                  <a:pt x="46" y="144"/>
                </a:cubicBezTo>
                <a:close/>
                <a:moveTo>
                  <a:pt x="46" y="143"/>
                </a:moveTo>
                <a:cubicBezTo>
                  <a:pt x="46" y="143"/>
                  <a:pt x="45" y="143"/>
                  <a:pt x="46" y="143"/>
                </a:cubicBezTo>
                <a:cubicBezTo>
                  <a:pt x="46" y="143"/>
                  <a:pt x="46" y="143"/>
                  <a:pt x="46" y="143"/>
                </a:cubicBezTo>
                <a:cubicBezTo>
                  <a:pt x="46" y="143"/>
                  <a:pt x="46" y="143"/>
                  <a:pt x="46" y="143"/>
                </a:cubicBezTo>
                <a:close/>
                <a:moveTo>
                  <a:pt x="46" y="143"/>
                </a:moveTo>
                <a:cubicBezTo>
                  <a:pt x="46" y="143"/>
                  <a:pt x="46" y="142"/>
                  <a:pt x="46" y="143"/>
                </a:cubicBezTo>
                <a:close/>
                <a:moveTo>
                  <a:pt x="45" y="143"/>
                </a:moveTo>
                <a:cubicBezTo>
                  <a:pt x="45" y="143"/>
                  <a:pt x="45" y="143"/>
                  <a:pt x="45" y="143"/>
                </a:cubicBezTo>
                <a:cubicBezTo>
                  <a:pt x="45" y="142"/>
                  <a:pt x="45" y="142"/>
                  <a:pt x="45" y="142"/>
                </a:cubicBezTo>
                <a:cubicBezTo>
                  <a:pt x="45" y="142"/>
                  <a:pt x="45" y="143"/>
                  <a:pt x="45" y="143"/>
                </a:cubicBezTo>
                <a:close/>
                <a:moveTo>
                  <a:pt x="45" y="143"/>
                </a:moveTo>
                <a:cubicBezTo>
                  <a:pt x="45" y="143"/>
                  <a:pt x="45" y="143"/>
                  <a:pt x="45" y="143"/>
                </a:cubicBezTo>
                <a:cubicBezTo>
                  <a:pt x="45" y="143"/>
                  <a:pt x="45" y="143"/>
                  <a:pt x="45" y="143"/>
                </a:cubicBezTo>
                <a:close/>
                <a:moveTo>
                  <a:pt x="45" y="143"/>
                </a:moveTo>
                <a:cubicBezTo>
                  <a:pt x="45" y="143"/>
                  <a:pt x="45" y="143"/>
                  <a:pt x="45" y="143"/>
                </a:cubicBezTo>
                <a:cubicBezTo>
                  <a:pt x="45" y="143"/>
                  <a:pt x="45" y="144"/>
                  <a:pt x="45" y="143"/>
                </a:cubicBezTo>
                <a:cubicBezTo>
                  <a:pt x="45" y="143"/>
                  <a:pt x="45" y="143"/>
                  <a:pt x="45" y="143"/>
                </a:cubicBezTo>
                <a:close/>
                <a:moveTo>
                  <a:pt x="45" y="143"/>
                </a:moveTo>
                <a:cubicBezTo>
                  <a:pt x="45" y="143"/>
                  <a:pt x="45" y="143"/>
                  <a:pt x="45" y="144"/>
                </a:cubicBezTo>
                <a:cubicBezTo>
                  <a:pt x="45" y="144"/>
                  <a:pt x="46" y="143"/>
                  <a:pt x="45" y="143"/>
                </a:cubicBezTo>
                <a:close/>
                <a:moveTo>
                  <a:pt x="45" y="145"/>
                </a:moveTo>
                <a:cubicBezTo>
                  <a:pt x="45" y="145"/>
                  <a:pt x="45" y="145"/>
                  <a:pt x="45" y="145"/>
                </a:cubicBezTo>
                <a:cubicBezTo>
                  <a:pt x="45" y="145"/>
                  <a:pt x="45" y="145"/>
                  <a:pt x="45" y="145"/>
                </a:cubicBezTo>
                <a:cubicBezTo>
                  <a:pt x="45" y="145"/>
                  <a:pt x="45" y="145"/>
                  <a:pt x="45" y="145"/>
                </a:cubicBezTo>
                <a:close/>
                <a:moveTo>
                  <a:pt x="45" y="142"/>
                </a:moveTo>
                <a:cubicBezTo>
                  <a:pt x="45" y="142"/>
                  <a:pt x="45" y="143"/>
                  <a:pt x="45" y="143"/>
                </a:cubicBezTo>
                <a:cubicBezTo>
                  <a:pt x="45" y="143"/>
                  <a:pt x="45" y="143"/>
                  <a:pt x="45" y="143"/>
                </a:cubicBezTo>
                <a:cubicBezTo>
                  <a:pt x="45" y="143"/>
                  <a:pt x="45" y="143"/>
                  <a:pt x="45" y="142"/>
                </a:cubicBezTo>
                <a:close/>
                <a:moveTo>
                  <a:pt x="45" y="143"/>
                </a:moveTo>
                <a:cubicBezTo>
                  <a:pt x="45" y="143"/>
                  <a:pt x="45" y="143"/>
                  <a:pt x="45" y="143"/>
                </a:cubicBezTo>
                <a:cubicBezTo>
                  <a:pt x="45" y="143"/>
                  <a:pt x="45" y="143"/>
                  <a:pt x="45" y="143"/>
                </a:cubicBezTo>
                <a:close/>
                <a:moveTo>
                  <a:pt x="45" y="144"/>
                </a:moveTo>
                <a:cubicBezTo>
                  <a:pt x="45" y="144"/>
                  <a:pt x="45" y="144"/>
                  <a:pt x="45" y="144"/>
                </a:cubicBezTo>
                <a:cubicBezTo>
                  <a:pt x="45" y="144"/>
                  <a:pt x="45" y="144"/>
                  <a:pt x="45" y="144"/>
                </a:cubicBezTo>
                <a:close/>
                <a:moveTo>
                  <a:pt x="45" y="142"/>
                </a:moveTo>
                <a:cubicBezTo>
                  <a:pt x="45" y="142"/>
                  <a:pt x="45" y="142"/>
                  <a:pt x="45" y="142"/>
                </a:cubicBezTo>
                <a:cubicBezTo>
                  <a:pt x="45" y="142"/>
                  <a:pt x="45" y="142"/>
                  <a:pt x="45" y="142"/>
                </a:cubicBezTo>
                <a:close/>
                <a:moveTo>
                  <a:pt x="44" y="142"/>
                </a:moveTo>
                <a:cubicBezTo>
                  <a:pt x="45" y="142"/>
                  <a:pt x="45" y="142"/>
                  <a:pt x="45" y="142"/>
                </a:cubicBezTo>
                <a:cubicBezTo>
                  <a:pt x="45" y="142"/>
                  <a:pt x="44" y="142"/>
                  <a:pt x="44" y="142"/>
                </a:cubicBezTo>
                <a:cubicBezTo>
                  <a:pt x="44" y="142"/>
                  <a:pt x="44" y="142"/>
                  <a:pt x="44" y="142"/>
                </a:cubicBezTo>
                <a:close/>
                <a:moveTo>
                  <a:pt x="44" y="142"/>
                </a:moveTo>
                <a:cubicBezTo>
                  <a:pt x="44" y="142"/>
                  <a:pt x="44" y="142"/>
                  <a:pt x="44" y="142"/>
                </a:cubicBezTo>
                <a:cubicBezTo>
                  <a:pt x="44" y="142"/>
                  <a:pt x="44" y="142"/>
                  <a:pt x="44" y="142"/>
                </a:cubicBezTo>
                <a:close/>
                <a:moveTo>
                  <a:pt x="45" y="143"/>
                </a:moveTo>
                <a:cubicBezTo>
                  <a:pt x="45" y="143"/>
                  <a:pt x="45" y="143"/>
                  <a:pt x="45" y="143"/>
                </a:cubicBezTo>
                <a:cubicBezTo>
                  <a:pt x="45" y="143"/>
                  <a:pt x="45" y="143"/>
                  <a:pt x="45" y="143"/>
                </a:cubicBezTo>
                <a:close/>
                <a:moveTo>
                  <a:pt x="45" y="143"/>
                </a:moveTo>
                <a:cubicBezTo>
                  <a:pt x="45" y="143"/>
                  <a:pt x="45" y="143"/>
                  <a:pt x="45" y="143"/>
                </a:cubicBezTo>
                <a:cubicBezTo>
                  <a:pt x="45" y="143"/>
                  <a:pt x="45" y="143"/>
                  <a:pt x="45" y="143"/>
                </a:cubicBezTo>
                <a:cubicBezTo>
                  <a:pt x="45" y="143"/>
                  <a:pt x="45" y="143"/>
                  <a:pt x="45" y="143"/>
                </a:cubicBezTo>
                <a:close/>
                <a:moveTo>
                  <a:pt x="45" y="143"/>
                </a:moveTo>
                <a:cubicBezTo>
                  <a:pt x="45" y="143"/>
                  <a:pt x="45" y="143"/>
                  <a:pt x="45" y="143"/>
                </a:cubicBezTo>
                <a:cubicBezTo>
                  <a:pt x="45" y="143"/>
                  <a:pt x="45" y="143"/>
                  <a:pt x="45" y="143"/>
                </a:cubicBezTo>
                <a:close/>
                <a:moveTo>
                  <a:pt x="45" y="144"/>
                </a:moveTo>
                <a:cubicBezTo>
                  <a:pt x="45" y="144"/>
                  <a:pt x="45" y="144"/>
                  <a:pt x="45" y="144"/>
                </a:cubicBezTo>
                <a:cubicBezTo>
                  <a:pt x="45" y="144"/>
                  <a:pt x="45" y="144"/>
                  <a:pt x="45" y="144"/>
                </a:cubicBezTo>
                <a:close/>
                <a:moveTo>
                  <a:pt x="45" y="144"/>
                </a:moveTo>
                <a:cubicBezTo>
                  <a:pt x="45" y="144"/>
                  <a:pt x="45" y="144"/>
                  <a:pt x="45" y="144"/>
                </a:cubicBezTo>
                <a:cubicBezTo>
                  <a:pt x="45" y="144"/>
                  <a:pt x="45" y="143"/>
                  <a:pt x="45" y="143"/>
                </a:cubicBezTo>
                <a:lnTo>
                  <a:pt x="45" y="144"/>
                </a:lnTo>
                <a:close/>
                <a:moveTo>
                  <a:pt x="44" y="144"/>
                </a:moveTo>
                <a:cubicBezTo>
                  <a:pt x="45" y="144"/>
                  <a:pt x="45" y="144"/>
                  <a:pt x="45" y="144"/>
                </a:cubicBezTo>
                <a:cubicBezTo>
                  <a:pt x="44" y="144"/>
                  <a:pt x="44" y="144"/>
                  <a:pt x="44" y="144"/>
                </a:cubicBezTo>
                <a:close/>
                <a:moveTo>
                  <a:pt x="44" y="143"/>
                </a:moveTo>
                <a:cubicBezTo>
                  <a:pt x="44" y="143"/>
                  <a:pt x="44" y="143"/>
                  <a:pt x="44" y="143"/>
                </a:cubicBezTo>
                <a:cubicBezTo>
                  <a:pt x="44" y="143"/>
                  <a:pt x="44" y="143"/>
                  <a:pt x="44" y="143"/>
                </a:cubicBezTo>
                <a:cubicBezTo>
                  <a:pt x="44" y="143"/>
                  <a:pt x="44" y="143"/>
                  <a:pt x="44" y="143"/>
                </a:cubicBezTo>
                <a:close/>
                <a:moveTo>
                  <a:pt x="44" y="143"/>
                </a:moveTo>
                <a:cubicBezTo>
                  <a:pt x="44" y="143"/>
                  <a:pt x="44" y="143"/>
                  <a:pt x="44" y="143"/>
                </a:cubicBezTo>
                <a:cubicBezTo>
                  <a:pt x="44" y="143"/>
                  <a:pt x="44" y="143"/>
                  <a:pt x="44" y="143"/>
                </a:cubicBezTo>
                <a:close/>
                <a:moveTo>
                  <a:pt x="44" y="143"/>
                </a:moveTo>
                <a:cubicBezTo>
                  <a:pt x="44" y="143"/>
                  <a:pt x="44" y="143"/>
                  <a:pt x="44" y="143"/>
                </a:cubicBezTo>
                <a:cubicBezTo>
                  <a:pt x="44" y="143"/>
                  <a:pt x="44" y="143"/>
                  <a:pt x="44" y="143"/>
                </a:cubicBezTo>
                <a:close/>
                <a:moveTo>
                  <a:pt x="44" y="143"/>
                </a:moveTo>
                <a:cubicBezTo>
                  <a:pt x="44" y="143"/>
                  <a:pt x="44" y="143"/>
                  <a:pt x="44" y="143"/>
                </a:cubicBezTo>
                <a:cubicBezTo>
                  <a:pt x="44" y="143"/>
                  <a:pt x="44" y="143"/>
                  <a:pt x="44" y="143"/>
                </a:cubicBezTo>
                <a:cubicBezTo>
                  <a:pt x="44" y="143"/>
                  <a:pt x="44" y="143"/>
                  <a:pt x="44" y="143"/>
                </a:cubicBezTo>
                <a:close/>
                <a:moveTo>
                  <a:pt x="44" y="143"/>
                </a:moveTo>
                <a:cubicBezTo>
                  <a:pt x="44" y="143"/>
                  <a:pt x="44" y="143"/>
                  <a:pt x="44" y="143"/>
                </a:cubicBezTo>
                <a:cubicBezTo>
                  <a:pt x="44" y="143"/>
                  <a:pt x="44" y="142"/>
                  <a:pt x="44" y="143"/>
                </a:cubicBezTo>
                <a:close/>
                <a:moveTo>
                  <a:pt x="44" y="143"/>
                </a:moveTo>
                <a:cubicBezTo>
                  <a:pt x="44" y="143"/>
                  <a:pt x="44" y="143"/>
                  <a:pt x="44" y="143"/>
                </a:cubicBezTo>
                <a:cubicBezTo>
                  <a:pt x="44" y="143"/>
                  <a:pt x="44" y="143"/>
                  <a:pt x="44" y="143"/>
                </a:cubicBezTo>
                <a:close/>
                <a:moveTo>
                  <a:pt x="44" y="143"/>
                </a:moveTo>
                <a:cubicBezTo>
                  <a:pt x="44" y="143"/>
                  <a:pt x="44" y="143"/>
                  <a:pt x="44" y="143"/>
                </a:cubicBezTo>
                <a:cubicBezTo>
                  <a:pt x="44" y="143"/>
                  <a:pt x="44" y="143"/>
                  <a:pt x="44" y="143"/>
                </a:cubicBezTo>
                <a:cubicBezTo>
                  <a:pt x="44" y="143"/>
                  <a:pt x="44" y="143"/>
                  <a:pt x="44" y="143"/>
                </a:cubicBezTo>
                <a:close/>
                <a:moveTo>
                  <a:pt x="43" y="145"/>
                </a:moveTo>
                <a:cubicBezTo>
                  <a:pt x="43" y="145"/>
                  <a:pt x="43" y="145"/>
                  <a:pt x="43" y="145"/>
                </a:cubicBezTo>
                <a:cubicBezTo>
                  <a:pt x="43" y="145"/>
                  <a:pt x="43" y="144"/>
                  <a:pt x="44" y="143"/>
                </a:cubicBezTo>
                <a:cubicBezTo>
                  <a:pt x="44" y="143"/>
                  <a:pt x="43" y="143"/>
                  <a:pt x="43" y="143"/>
                </a:cubicBezTo>
                <a:cubicBezTo>
                  <a:pt x="43" y="144"/>
                  <a:pt x="43" y="144"/>
                  <a:pt x="43" y="144"/>
                </a:cubicBezTo>
                <a:cubicBezTo>
                  <a:pt x="43" y="144"/>
                  <a:pt x="43" y="144"/>
                  <a:pt x="43" y="144"/>
                </a:cubicBezTo>
                <a:cubicBezTo>
                  <a:pt x="43" y="144"/>
                  <a:pt x="43" y="145"/>
                  <a:pt x="43" y="145"/>
                </a:cubicBezTo>
                <a:cubicBezTo>
                  <a:pt x="43" y="145"/>
                  <a:pt x="43" y="145"/>
                  <a:pt x="43" y="145"/>
                </a:cubicBezTo>
                <a:cubicBezTo>
                  <a:pt x="43" y="145"/>
                  <a:pt x="43" y="145"/>
                  <a:pt x="43" y="145"/>
                </a:cubicBezTo>
                <a:close/>
                <a:moveTo>
                  <a:pt x="44" y="143"/>
                </a:moveTo>
                <a:cubicBezTo>
                  <a:pt x="44" y="143"/>
                  <a:pt x="44" y="143"/>
                  <a:pt x="44" y="143"/>
                </a:cubicBezTo>
                <a:cubicBezTo>
                  <a:pt x="44" y="143"/>
                  <a:pt x="44" y="143"/>
                  <a:pt x="44" y="142"/>
                </a:cubicBezTo>
                <a:cubicBezTo>
                  <a:pt x="44" y="143"/>
                  <a:pt x="44" y="143"/>
                  <a:pt x="44" y="143"/>
                </a:cubicBezTo>
                <a:cubicBezTo>
                  <a:pt x="44" y="143"/>
                  <a:pt x="44" y="143"/>
                  <a:pt x="44" y="143"/>
                </a:cubicBezTo>
                <a:close/>
                <a:moveTo>
                  <a:pt x="44" y="143"/>
                </a:moveTo>
                <a:cubicBezTo>
                  <a:pt x="44" y="143"/>
                  <a:pt x="44" y="144"/>
                  <a:pt x="44" y="144"/>
                </a:cubicBezTo>
                <a:cubicBezTo>
                  <a:pt x="44" y="144"/>
                  <a:pt x="44" y="144"/>
                  <a:pt x="44" y="144"/>
                </a:cubicBezTo>
                <a:cubicBezTo>
                  <a:pt x="44" y="144"/>
                  <a:pt x="44" y="143"/>
                  <a:pt x="44" y="143"/>
                </a:cubicBezTo>
                <a:cubicBezTo>
                  <a:pt x="44" y="143"/>
                  <a:pt x="44" y="143"/>
                  <a:pt x="44" y="143"/>
                </a:cubicBezTo>
                <a:cubicBezTo>
                  <a:pt x="44" y="143"/>
                  <a:pt x="44" y="143"/>
                  <a:pt x="44" y="143"/>
                </a:cubicBezTo>
                <a:cubicBezTo>
                  <a:pt x="44" y="143"/>
                  <a:pt x="44" y="143"/>
                  <a:pt x="44" y="143"/>
                </a:cubicBezTo>
                <a:cubicBezTo>
                  <a:pt x="44" y="143"/>
                  <a:pt x="44" y="143"/>
                  <a:pt x="44" y="143"/>
                </a:cubicBezTo>
                <a:cubicBezTo>
                  <a:pt x="44" y="143"/>
                  <a:pt x="44" y="143"/>
                  <a:pt x="44" y="143"/>
                </a:cubicBezTo>
                <a:cubicBezTo>
                  <a:pt x="44" y="143"/>
                  <a:pt x="44" y="143"/>
                  <a:pt x="44" y="143"/>
                </a:cubicBezTo>
                <a:cubicBezTo>
                  <a:pt x="44" y="143"/>
                  <a:pt x="44" y="143"/>
                  <a:pt x="44" y="143"/>
                </a:cubicBezTo>
                <a:cubicBezTo>
                  <a:pt x="44" y="143"/>
                  <a:pt x="44" y="143"/>
                  <a:pt x="44" y="143"/>
                </a:cubicBezTo>
                <a:cubicBezTo>
                  <a:pt x="44" y="143"/>
                  <a:pt x="44" y="143"/>
                  <a:pt x="44" y="143"/>
                </a:cubicBezTo>
                <a:cubicBezTo>
                  <a:pt x="44" y="143"/>
                  <a:pt x="44" y="143"/>
                  <a:pt x="44" y="143"/>
                </a:cubicBezTo>
                <a:cubicBezTo>
                  <a:pt x="44" y="143"/>
                  <a:pt x="44" y="143"/>
                  <a:pt x="44" y="143"/>
                </a:cubicBezTo>
                <a:cubicBezTo>
                  <a:pt x="44" y="143"/>
                  <a:pt x="44" y="143"/>
                  <a:pt x="44" y="143"/>
                </a:cubicBezTo>
                <a:cubicBezTo>
                  <a:pt x="44" y="143"/>
                  <a:pt x="44" y="143"/>
                  <a:pt x="44" y="143"/>
                </a:cubicBezTo>
                <a:close/>
                <a:moveTo>
                  <a:pt x="44" y="145"/>
                </a:moveTo>
                <a:cubicBezTo>
                  <a:pt x="44" y="145"/>
                  <a:pt x="44" y="145"/>
                  <a:pt x="44" y="145"/>
                </a:cubicBezTo>
                <a:cubicBezTo>
                  <a:pt x="44" y="145"/>
                  <a:pt x="44" y="145"/>
                  <a:pt x="44" y="145"/>
                </a:cubicBezTo>
                <a:close/>
                <a:moveTo>
                  <a:pt x="44" y="145"/>
                </a:moveTo>
                <a:cubicBezTo>
                  <a:pt x="44" y="145"/>
                  <a:pt x="44" y="145"/>
                  <a:pt x="44" y="145"/>
                </a:cubicBezTo>
                <a:cubicBezTo>
                  <a:pt x="44" y="145"/>
                  <a:pt x="44" y="145"/>
                  <a:pt x="44" y="145"/>
                </a:cubicBezTo>
                <a:cubicBezTo>
                  <a:pt x="44" y="145"/>
                  <a:pt x="44" y="145"/>
                  <a:pt x="44" y="145"/>
                </a:cubicBezTo>
                <a:cubicBezTo>
                  <a:pt x="44" y="145"/>
                  <a:pt x="44" y="145"/>
                  <a:pt x="44" y="145"/>
                </a:cubicBezTo>
                <a:cubicBezTo>
                  <a:pt x="44" y="145"/>
                  <a:pt x="44" y="144"/>
                  <a:pt x="44" y="144"/>
                </a:cubicBezTo>
                <a:cubicBezTo>
                  <a:pt x="44" y="144"/>
                  <a:pt x="44" y="145"/>
                  <a:pt x="44" y="145"/>
                </a:cubicBezTo>
                <a:close/>
                <a:moveTo>
                  <a:pt x="44" y="144"/>
                </a:moveTo>
                <a:cubicBezTo>
                  <a:pt x="44" y="144"/>
                  <a:pt x="44" y="144"/>
                  <a:pt x="44" y="144"/>
                </a:cubicBezTo>
                <a:cubicBezTo>
                  <a:pt x="44" y="145"/>
                  <a:pt x="44" y="145"/>
                  <a:pt x="44" y="145"/>
                </a:cubicBezTo>
                <a:cubicBezTo>
                  <a:pt x="44" y="144"/>
                  <a:pt x="44" y="144"/>
                  <a:pt x="44" y="144"/>
                </a:cubicBezTo>
                <a:cubicBezTo>
                  <a:pt x="44" y="145"/>
                  <a:pt x="44" y="144"/>
                  <a:pt x="44" y="144"/>
                </a:cubicBezTo>
                <a:close/>
                <a:moveTo>
                  <a:pt x="44" y="143"/>
                </a:moveTo>
                <a:cubicBezTo>
                  <a:pt x="44" y="142"/>
                  <a:pt x="44" y="142"/>
                  <a:pt x="44" y="142"/>
                </a:cubicBezTo>
                <a:cubicBezTo>
                  <a:pt x="44" y="143"/>
                  <a:pt x="44" y="143"/>
                  <a:pt x="44" y="143"/>
                </a:cubicBezTo>
                <a:close/>
                <a:moveTo>
                  <a:pt x="43" y="143"/>
                </a:moveTo>
                <a:cubicBezTo>
                  <a:pt x="44" y="142"/>
                  <a:pt x="44" y="142"/>
                  <a:pt x="44" y="142"/>
                </a:cubicBezTo>
                <a:cubicBezTo>
                  <a:pt x="43" y="142"/>
                  <a:pt x="43" y="142"/>
                  <a:pt x="43" y="142"/>
                </a:cubicBezTo>
                <a:lnTo>
                  <a:pt x="43" y="143"/>
                </a:lnTo>
                <a:close/>
                <a:moveTo>
                  <a:pt x="31" y="142"/>
                </a:moveTo>
                <a:cubicBezTo>
                  <a:pt x="31" y="142"/>
                  <a:pt x="31" y="142"/>
                  <a:pt x="31" y="142"/>
                </a:cubicBezTo>
                <a:close/>
                <a:moveTo>
                  <a:pt x="32" y="143"/>
                </a:moveTo>
                <a:cubicBezTo>
                  <a:pt x="32" y="142"/>
                  <a:pt x="32" y="142"/>
                  <a:pt x="32" y="142"/>
                </a:cubicBezTo>
                <a:cubicBezTo>
                  <a:pt x="32" y="142"/>
                  <a:pt x="32" y="143"/>
                  <a:pt x="32" y="143"/>
                </a:cubicBezTo>
                <a:close/>
                <a:moveTo>
                  <a:pt x="39" y="141"/>
                </a:moveTo>
                <a:cubicBezTo>
                  <a:pt x="39" y="141"/>
                  <a:pt x="39" y="140"/>
                  <a:pt x="39" y="141"/>
                </a:cubicBezTo>
                <a:cubicBezTo>
                  <a:pt x="39" y="141"/>
                  <a:pt x="39" y="141"/>
                  <a:pt x="39" y="141"/>
                </a:cubicBezTo>
                <a:cubicBezTo>
                  <a:pt x="39" y="141"/>
                  <a:pt x="39" y="141"/>
                  <a:pt x="39" y="141"/>
                </a:cubicBezTo>
                <a:close/>
                <a:moveTo>
                  <a:pt x="35" y="142"/>
                </a:moveTo>
                <a:cubicBezTo>
                  <a:pt x="35" y="142"/>
                  <a:pt x="35" y="142"/>
                  <a:pt x="35" y="142"/>
                </a:cubicBezTo>
                <a:cubicBezTo>
                  <a:pt x="35" y="142"/>
                  <a:pt x="35" y="142"/>
                  <a:pt x="35" y="142"/>
                </a:cubicBezTo>
                <a:close/>
                <a:moveTo>
                  <a:pt x="34" y="144"/>
                </a:moveTo>
                <a:cubicBezTo>
                  <a:pt x="34" y="143"/>
                  <a:pt x="34" y="143"/>
                  <a:pt x="34" y="143"/>
                </a:cubicBezTo>
                <a:cubicBezTo>
                  <a:pt x="34" y="143"/>
                  <a:pt x="34" y="143"/>
                  <a:pt x="34" y="144"/>
                </a:cubicBezTo>
                <a:close/>
                <a:moveTo>
                  <a:pt x="29" y="142"/>
                </a:moveTo>
                <a:cubicBezTo>
                  <a:pt x="29" y="142"/>
                  <a:pt x="29" y="142"/>
                  <a:pt x="29" y="142"/>
                </a:cubicBezTo>
                <a:cubicBezTo>
                  <a:pt x="29" y="142"/>
                  <a:pt x="29" y="142"/>
                  <a:pt x="29" y="142"/>
                </a:cubicBezTo>
                <a:close/>
                <a:moveTo>
                  <a:pt x="42" y="142"/>
                </a:moveTo>
                <a:cubicBezTo>
                  <a:pt x="42" y="142"/>
                  <a:pt x="42" y="142"/>
                  <a:pt x="42" y="142"/>
                </a:cubicBezTo>
                <a:cubicBezTo>
                  <a:pt x="42" y="142"/>
                  <a:pt x="41" y="143"/>
                  <a:pt x="42" y="142"/>
                </a:cubicBezTo>
                <a:close/>
                <a:moveTo>
                  <a:pt x="34" y="139"/>
                </a:moveTo>
                <a:cubicBezTo>
                  <a:pt x="34" y="139"/>
                  <a:pt x="34" y="139"/>
                  <a:pt x="34" y="139"/>
                </a:cubicBezTo>
                <a:cubicBezTo>
                  <a:pt x="34" y="139"/>
                  <a:pt x="34" y="139"/>
                  <a:pt x="34" y="139"/>
                </a:cubicBezTo>
                <a:close/>
                <a:moveTo>
                  <a:pt x="41" y="142"/>
                </a:moveTo>
                <a:cubicBezTo>
                  <a:pt x="41" y="142"/>
                  <a:pt x="41" y="142"/>
                  <a:pt x="41" y="142"/>
                </a:cubicBezTo>
                <a:cubicBezTo>
                  <a:pt x="41" y="142"/>
                  <a:pt x="42" y="142"/>
                  <a:pt x="42" y="142"/>
                </a:cubicBezTo>
                <a:cubicBezTo>
                  <a:pt x="42" y="142"/>
                  <a:pt x="42" y="142"/>
                  <a:pt x="41" y="142"/>
                </a:cubicBezTo>
                <a:close/>
                <a:moveTo>
                  <a:pt x="25" y="137"/>
                </a:moveTo>
                <a:cubicBezTo>
                  <a:pt x="25" y="137"/>
                  <a:pt x="25" y="137"/>
                  <a:pt x="25" y="137"/>
                </a:cubicBezTo>
                <a:cubicBezTo>
                  <a:pt x="25" y="137"/>
                  <a:pt x="25" y="137"/>
                  <a:pt x="25" y="137"/>
                </a:cubicBezTo>
                <a:close/>
                <a:moveTo>
                  <a:pt x="27" y="132"/>
                </a:moveTo>
                <a:cubicBezTo>
                  <a:pt x="27" y="132"/>
                  <a:pt x="27" y="132"/>
                  <a:pt x="27" y="132"/>
                </a:cubicBezTo>
                <a:cubicBezTo>
                  <a:pt x="27" y="132"/>
                  <a:pt x="27" y="132"/>
                  <a:pt x="27" y="132"/>
                </a:cubicBezTo>
                <a:close/>
                <a:moveTo>
                  <a:pt x="43" y="142"/>
                </a:moveTo>
                <a:cubicBezTo>
                  <a:pt x="43" y="142"/>
                  <a:pt x="43" y="142"/>
                  <a:pt x="43" y="142"/>
                </a:cubicBezTo>
                <a:close/>
                <a:moveTo>
                  <a:pt x="42" y="144"/>
                </a:moveTo>
                <a:cubicBezTo>
                  <a:pt x="42" y="144"/>
                  <a:pt x="42" y="144"/>
                  <a:pt x="42" y="144"/>
                </a:cubicBezTo>
                <a:cubicBezTo>
                  <a:pt x="42" y="144"/>
                  <a:pt x="42" y="144"/>
                  <a:pt x="42" y="144"/>
                </a:cubicBezTo>
                <a:close/>
                <a:moveTo>
                  <a:pt x="40" y="144"/>
                </a:moveTo>
                <a:cubicBezTo>
                  <a:pt x="40" y="144"/>
                  <a:pt x="40" y="144"/>
                  <a:pt x="40" y="144"/>
                </a:cubicBezTo>
                <a:cubicBezTo>
                  <a:pt x="40" y="144"/>
                  <a:pt x="40" y="144"/>
                  <a:pt x="40" y="144"/>
                </a:cubicBezTo>
                <a:close/>
                <a:moveTo>
                  <a:pt x="43" y="142"/>
                </a:moveTo>
                <a:cubicBezTo>
                  <a:pt x="43" y="142"/>
                  <a:pt x="43" y="142"/>
                  <a:pt x="43" y="142"/>
                </a:cubicBezTo>
                <a:cubicBezTo>
                  <a:pt x="43" y="142"/>
                  <a:pt x="43" y="142"/>
                  <a:pt x="43" y="142"/>
                </a:cubicBezTo>
                <a:close/>
                <a:moveTo>
                  <a:pt x="43" y="142"/>
                </a:moveTo>
                <a:cubicBezTo>
                  <a:pt x="43" y="142"/>
                  <a:pt x="43" y="142"/>
                  <a:pt x="43" y="142"/>
                </a:cubicBezTo>
                <a:cubicBezTo>
                  <a:pt x="43" y="142"/>
                  <a:pt x="43" y="142"/>
                  <a:pt x="43" y="142"/>
                </a:cubicBezTo>
                <a:close/>
                <a:moveTo>
                  <a:pt x="43" y="142"/>
                </a:moveTo>
                <a:cubicBezTo>
                  <a:pt x="43" y="142"/>
                  <a:pt x="43" y="142"/>
                  <a:pt x="43" y="142"/>
                </a:cubicBezTo>
                <a:cubicBezTo>
                  <a:pt x="43" y="142"/>
                  <a:pt x="43" y="142"/>
                  <a:pt x="43" y="142"/>
                </a:cubicBezTo>
                <a:cubicBezTo>
                  <a:pt x="43" y="142"/>
                  <a:pt x="43" y="142"/>
                  <a:pt x="43" y="142"/>
                </a:cubicBezTo>
                <a:close/>
                <a:moveTo>
                  <a:pt x="28" y="138"/>
                </a:moveTo>
                <a:cubicBezTo>
                  <a:pt x="28" y="138"/>
                  <a:pt x="28" y="138"/>
                  <a:pt x="28" y="138"/>
                </a:cubicBezTo>
                <a:cubicBezTo>
                  <a:pt x="28" y="138"/>
                  <a:pt x="28" y="138"/>
                  <a:pt x="28" y="138"/>
                </a:cubicBezTo>
                <a:close/>
                <a:moveTo>
                  <a:pt x="36" y="145"/>
                </a:moveTo>
                <a:cubicBezTo>
                  <a:pt x="36" y="145"/>
                  <a:pt x="36" y="145"/>
                  <a:pt x="36" y="145"/>
                </a:cubicBezTo>
                <a:cubicBezTo>
                  <a:pt x="36" y="145"/>
                  <a:pt x="36" y="145"/>
                  <a:pt x="36" y="145"/>
                </a:cubicBezTo>
                <a:close/>
                <a:moveTo>
                  <a:pt x="36" y="145"/>
                </a:moveTo>
                <a:cubicBezTo>
                  <a:pt x="36" y="145"/>
                  <a:pt x="36" y="145"/>
                  <a:pt x="36" y="145"/>
                </a:cubicBezTo>
                <a:cubicBezTo>
                  <a:pt x="37" y="144"/>
                  <a:pt x="37" y="144"/>
                  <a:pt x="37" y="144"/>
                </a:cubicBezTo>
                <a:lnTo>
                  <a:pt x="36" y="145"/>
                </a:lnTo>
                <a:close/>
                <a:moveTo>
                  <a:pt x="31" y="142"/>
                </a:moveTo>
                <a:cubicBezTo>
                  <a:pt x="31" y="141"/>
                  <a:pt x="30" y="142"/>
                  <a:pt x="30" y="142"/>
                </a:cubicBezTo>
                <a:cubicBezTo>
                  <a:pt x="30" y="142"/>
                  <a:pt x="31" y="141"/>
                  <a:pt x="30" y="141"/>
                </a:cubicBezTo>
                <a:cubicBezTo>
                  <a:pt x="30" y="142"/>
                  <a:pt x="30" y="142"/>
                  <a:pt x="30" y="142"/>
                </a:cubicBezTo>
                <a:cubicBezTo>
                  <a:pt x="30" y="142"/>
                  <a:pt x="30" y="142"/>
                  <a:pt x="30" y="142"/>
                </a:cubicBezTo>
                <a:cubicBezTo>
                  <a:pt x="30" y="142"/>
                  <a:pt x="30" y="142"/>
                  <a:pt x="30" y="141"/>
                </a:cubicBezTo>
                <a:cubicBezTo>
                  <a:pt x="30" y="141"/>
                  <a:pt x="30" y="141"/>
                  <a:pt x="30" y="142"/>
                </a:cubicBezTo>
                <a:cubicBezTo>
                  <a:pt x="30" y="141"/>
                  <a:pt x="29" y="142"/>
                  <a:pt x="29" y="142"/>
                </a:cubicBezTo>
                <a:cubicBezTo>
                  <a:pt x="29" y="142"/>
                  <a:pt x="29" y="141"/>
                  <a:pt x="29" y="141"/>
                </a:cubicBezTo>
                <a:cubicBezTo>
                  <a:pt x="29" y="141"/>
                  <a:pt x="29" y="141"/>
                  <a:pt x="29" y="141"/>
                </a:cubicBezTo>
                <a:cubicBezTo>
                  <a:pt x="29" y="141"/>
                  <a:pt x="29" y="141"/>
                  <a:pt x="29" y="141"/>
                </a:cubicBezTo>
                <a:cubicBezTo>
                  <a:pt x="29" y="141"/>
                  <a:pt x="29" y="141"/>
                  <a:pt x="29" y="141"/>
                </a:cubicBezTo>
                <a:cubicBezTo>
                  <a:pt x="29" y="141"/>
                  <a:pt x="29" y="141"/>
                  <a:pt x="29" y="140"/>
                </a:cubicBezTo>
                <a:cubicBezTo>
                  <a:pt x="29" y="141"/>
                  <a:pt x="29" y="141"/>
                  <a:pt x="29" y="141"/>
                </a:cubicBezTo>
                <a:cubicBezTo>
                  <a:pt x="29" y="141"/>
                  <a:pt x="29" y="141"/>
                  <a:pt x="29" y="141"/>
                </a:cubicBezTo>
                <a:cubicBezTo>
                  <a:pt x="29" y="141"/>
                  <a:pt x="29" y="141"/>
                  <a:pt x="29" y="141"/>
                </a:cubicBezTo>
                <a:cubicBezTo>
                  <a:pt x="29" y="140"/>
                  <a:pt x="29" y="140"/>
                  <a:pt x="29" y="140"/>
                </a:cubicBezTo>
                <a:cubicBezTo>
                  <a:pt x="29" y="141"/>
                  <a:pt x="29" y="140"/>
                  <a:pt x="29" y="140"/>
                </a:cubicBezTo>
                <a:cubicBezTo>
                  <a:pt x="29" y="140"/>
                  <a:pt x="29" y="140"/>
                  <a:pt x="29" y="140"/>
                </a:cubicBezTo>
                <a:cubicBezTo>
                  <a:pt x="29" y="140"/>
                  <a:pt x="29" y="140"/>
                  <a:pt x="29" y="140"/>
                </a:cubicBezTo>
                <a:cubicBezTo>
                  <a:pt x="29" y="140"/>
                  <a:pt x="29" y="140"/>
                  <a:pt x="28" y="140"/>
                </a:cubicBezTo>
                <a:cubicBezTo>
                  <a:pt x="29" y="140"/>
                  <a:pt x="29" y="140"/>
                  <a:pt x="29" y="140"/>
                </a:cubicBezTo>
                <a:cubicBezTo>
                  <a:pt x="29" y="140"/>
                  <a:pt x="29" y="140"/>
                  <a:pt x="29" y="140"/>
                </a:cubicBezTo>
                <a:cubicBezTo>
                  <a:pt x="29" y="140"/>
                  <a:pt x="29" y="140"/>
                  <a:pt x="29" y="140"/>
                </a:cubicBezTo>
                <a:cubicBezTo>
                  <a:pt x="29" y="139"/>
                  <a:pt x="28" y="140"/>
                  <a:pt x="28" y="140"/>
                </a:cubicBezTo>
                <a:cubicBezTo>
                  <a:pt x="29" y="140"/>
                  <a:pt x="29" y="140"/>
                  <a:pt x="29" y="140"/>
                </a:cubicBezTo>
                <a:cubicBezTo>
                  <a:pt x="29" y="140"/>
                  <a:pt x="28" y="140"/>
                  <a:pt x="28" y="140"/>
                </a:cubicBezTo>
                <a:cubicBezTo>
                  <a:pt x="28" y="140"/>
                  <a:pt x="28" y="140"/>
                  <a:pt x="28" y="140"/>
                </a:cubicBezTo>
                <a:cubicBezTo>
                  <a:pt x="28" y="140"/>
                  <a:pt x="28" y="140"/>
                  <a:pt x="28" y="140"/>
                </a:cubicBezTo>
                <a:cubicBezTo>
                  <a:pt x="28" y="140"/>
                  <a:pt x="28" y="140"/>
                  <a:pt x="28" y="140"/>
                </a:cubicBezTo>
                <a:cubicBezTo>
                  <a:pt x="27" y="140"/>
                  <a:pt x="29" y="139"/>
                  <a:pt x="28" y="139"/>
                </a:cubicBezTo>
                <a:cubicBezTo>
                  <a:pt x="28" y="139"/>
                  <a:pt x="27" y="140"/>
                  <a:pt x="28" y="140"/>
                </a:cubicBezTo>
                <a:cubicBezTo>
                  <a:pt x="27" y="140"/>
                  <a:pt x="28" y="139"/>
                  <a:pt x="27" y="140"/>
                </a:cubicBezTo>
                <a:cubicBezTo>
                  <a:pt x="28" y="139"/>
                  <a:pt x="28" y="139"/>
                  <a:pt x="28" y="139"/>
                </a:cubicBezTo>
                <a:cubicBezTo>
                  <a:pt x="28" y="139"/>
                  <a:pt x="28" y="139"/>
                  <a:pt x="28" y="139"/>
                </a:cubicBezTo>
                <a:cubicBezTo>
                  <a:pt x="28" y="139"/>
                  <a:pt x="28" y="139"/>
                  <a:pt x="28" y="139"/>
                </a:cubicBezTo>
                <a:cubicBezTo>
                  <a:pt x="27" y="140"/>
                  <a:pt x="28" y="138"/>
                  <a:pt x="27" y="139"/>
                </a:cubicBezTo>
                <a:cubicBezTo>
                  <a:pt x="28" y="139"/>
                  <a:pt x="27" y="139"/>
                  <a:pt x="27" y="139"/>
                </a:cubicBezTo>
                <a:cubicBezTo>
                  <a:pt x="28" y="139"/>
                  <a:pt x="28" y="139"/>
                  <a:pt x="28" y="139"/>
                </a:cubicBezTo>
                <a:cubicBezTo>
                  <a:pt x="28" y="138"/>
                  <a:pt x="28" y="139"/>
                  <a:pt x="28" y="138"/>
                </a:cubicBezTo>
                <a:cubicBezTo>
                  <a:pt x="28" y="138"/>
                  <a:pt x="28" y="138"/>
                  <a:pt x="28" y="138"/>
                </a:cubicBezTo>
                <a:cubicBezTo>
                  <a:pt x="29" y="138"/>
                  <a:pt x="28" y="138"/>
                  <a:pt x="28" y="138"/>
                </a:cubicBezTo>
                <a:cubicBezTo>
                  <a:pt x="28" y="138"/>
                  <a:pt x="28" y="138"/>
                  <a:pt x="28" y="138"/>
                </a:cubicBezTo>
                <a:cubicBezTo>
                  <a:pt x="27" y="139"/>
                  <a:pt x="28" y="138"/>
                  <a:pt x="27" y="139"/>
                </a:cubicBezTo>
                <a:cubicBezTo>
                  <a:pt x="28" y="138"/>
                  <a:pt x="27" y="139"/>
                  <a:pt x="27" y="139"/>
                </a:cubicBezTo>
                <a:cubicBezTo>
                  <a:pt x="27" y="139"/>
                  <a:pt x="27" y="139"/>
                  <a:pt x="27" y="139"/>
                </a:cubicBezTo>
                <a:cubicBezTo>
                  <a:pt x="27" y="138"/>
                  <a:pt x="28" y="137"/>
                  <a:pt x="28" y="137"/>
                </a:cubicBezTo>
                <a:cubicBezTo>
                  <a:pt x="28" y="137"/>
                  <a:pt x="27" y="137"/>
                  <a:pt x="27" y="138"/>
                </a:cubicBezTo>
                <a:cubicBezTo>
                  <a:pt x="27" y="138"/>
                  <a:pt x="28" y="138"/>
                  <a:pt x="27" y="138"/>
                </a:cubicBezTo>
                <a:cubicBezTo>
                  <a:pt x="28" y="138"/>
                  <a:pt x="26" y="139"/>
                  <a:pt x="27" y="138"/>
                </a:cubicBezTo>
                <a:cubicBezTo>
                  <a:pt x="27" y="138"/>
                  <a:pt x="27" y="137"/>
                  <a:pt x="27" y="137"/>
                </a:cubicBezTo>
                <a:cubicBezTo>
                  <a:pt x="27" y="137"/>
                  <a:pt x="27" y="137"/>
                  <a:pt x="27" y="137"/>
                </a:cubicBezTo>
                <a:cubicBezTo>
                  <a:pt x="27" y="137"/>
                  <a:pt x="27" y="137"/>
                  <a:pt x="27" y="137"/>
                </a:cubicBezTo>
                <a:cubicBezTo>
                  <a:pt x="26" y="138"/>
                  <a:pt x="27" y="138"/>
                  <a:pt x="26" y="138"/>
                </a:cubicBezTo>
                <a:cubicBezTo>
                  <a:pt x="26" y="138"/>
                  <a:pt x="26" y="137"/>
                  <a:pt x="27" y="137"/>
                </a:cubicBezTo>
                <a:cubicBezTo>
                  <a:pt x="27" y="137"/>
                  <a:pt x="26" y="137"/>
                  <a:pt x="26" y="137"/>
                </a:cubicBezTo>
                <a:cubicBezTo>
                  <a:pt x="26" y="137"/>
                  <a:pt x="26" y="137"/>
                  <a:pt x="26" y="137"/>
                </a:cubicBezTo>
                <a:cubicBezTo>
                  <a:pt x="26" y="137"/>
                  <a:pt x="26" y="137"/>
                  <a:pt x="26" y="137"/>
                </a:cubicBezTo>
                <a:cubicBezTo>
                  <a:pt x="26" y="137"/>
                  <a:pt x="26" y="137"/>
                  <a:pt x="26" y="137"/>
                </a:cubicBezTo>
                <a:cubicBezTo>
                  <a:pt x="25" y="137"/>
                  <a:pt x="25" y="137"/>
                  <a:pt x="25" y="137"/>
                </a:cubicBezTo>
                <a:cubicBezTo>
                  <a:pt x="25" y="137"/>
                  <a:pt x="25" y="137"/>
                  <a:pt x="25" y="137"/>
                </a:cubicBezTo>
                <a:cubicBezTo>
                  <a:pt x="25" y="137"/>
                  <a:pt x="24" y="137"/>
                  <a:pt x="25" y="137"/>
                </a:cubicBezTo>
                <a:cubicBezTo>
                  <a:pt x="25" y="137"/>
                  <a:pt x="25" y="137"/>
                  <a:pt x="25" y="137"/>
                </a:cubicBezTo>
                <a:cubicBezTo>
                  <a:pt x="25" y="137"/>
                  <a:pt x="25" y="136"/>
                  <a:pt x="25" y="136"/>
                </a:cubicBezTo>
                <a:cubicBezTo>
                  <a:pt x="25" y="136"/>
                  <a:pt x="25" y="136"/>
                  <a:pt x="25" y="136"/>
                </a:cubicBezTo>
                <a:cubicBezTo>
                  <a:pt x="25" y="136"/>
                  <a:pt x="25" y="136"/>
                  <a:pt x="25" y="136"/>
                </a:cubicBezTo>
                <a:cubicBezTo>
                  <a:pt x="25" y="136"/>
                  <a:pt x="25" y="137"/>
                  <a:pt x="25" y="137"/>
                </a:cubicBezTo>
                <a:cubicBezTo>
                  <a:pt x="25" y="136"/>
                  <a:pt x="24" y="136"/>
                  <a:pt x="25" y="135"/>
                </a:cubicBezTo>
                <a:cubicBezTo>
                  <a:pt x="24" y="136"/>
                  <a:pt x="25" y="136"/>
                  <a:pt x="24" y="136"/>
                </a:cubicBezTo>
                <a:cubicBezTo>
                  <a:pt x="24" y="136"/>
                  <a:pt x="25" y="136"/>
                  <a:pt x="25" y="136"/>
                </a:cubicBezTo>
                <a:cubicBezTo>
                  <a:pt x="24" y="136"/>
                  <a:pt x="24" y="136"/>
                  <a:pt x="24" y="136"/>
                </a:cubicBezTo>
                <a:cubicBezTo>
                  <a:pt x="24" y="136"/>
                  <a:pt x="24" y="135"/>
                  <a:pt x="24" y="135"/>
                </a:cubicBezTo>
                <a:cubicBezTo>
                  <a:pt x="24" y="135"/>
                  <a:pt x="24" y="135"/>
                  <a:pt x="24" y="135"/>
                </a:cubicBezTo>
                <a:cubicBezTo>
                  <a:pt x="24" y="135"/>
                  <a:pt x="24" y="135"/>
                  <a:pt x="24" y="135"/>
                </a:cubicBezTo>
                <a:cubicBezTo>
                  <a:pt x="24" y="135"/>
                  <a:pt x="24" y="135"/>
                  <a:pt x="24" y="135"/>
                </a:cubicBezTo>
                <a:cubicBezTo>
                  <a:pt x="23" y="135"/>
                  <a:pt x="25" y="134"/>
                  <a:pt x="24" y="134"/>
                </a:cubicBezTo>
                <a:cubicBezTo>
                  <a:pt x="25" y="134"/>
                  <a:pt x="25" y="133"/>
                  <a:pt x="26" y="133"/>
                </a:cubicBezTo>
                <a:cubicBezTo>
                  <a:pt x="26" y="133"/>
                  <a:pt x="26" y="133"/>
                  <a:pt x="26" y="133"/>
                </a:cubicBezTo>
                <a:cubicBezTo>
                  <a:pt x="26" y="132"/>
                  <a:pt x="26" y="133"/>
                  <a:pt x="26" y="132"/>
                </a:cubicBezTo>
                <a:cubicBezTo>
                  <a:pt x="26" y="133"/>
                  <a:pt x="26" y="133"/>
                  <a:pt x="26" y="133"/>
                </a:cubicBezTo>
                <a:cubicBezTo>
                  <a:pt x="26" y="133"/>
                  <a:pt x="27" y="133"/>
                  <a:pt x="27" y="132"/>
                </a:cubicBezTo>
                <a:cubicBezTo>
                  <a:pt x="27" y="132"/>
                  <a:pt x="27" y="132"/>
                  <a:pt x="27" y="132"/>
                </a:cubicBezTo>
                <a:cubicBezTo>
                  <a:pt x="26" y="134"/>
                  <a:pt x="28" y="133"/>
                  <a:pt x="27" y="134"/>
                </a:cubicBezTo>
                <a:cubicBezTo>
                  <a:pt x="27" y="134"/>
                  <a:pt x="28" y="134"/>
                  <a:pt x="28" y="134"/>
                </a:cubicBezTo>
                <a:cubicBezTo>
                  <a:pt x="27" y="134"/>
                  <a:pt x="28" y="134"/>
                  <a:pt x="28" y="134"/>
                </a:cubicBezTo>
                <a:cubicBezTo>
                  <a:pt x="28" y="134"/>
                  <a:pt x="28" y="134"/>
                  <a:pt x="28" y="134"/>
                </a:cubicBezTo>
                <a:cubicBezTo>
                  <a:pt x="28" y="134"/>
                  <a:pt x="28" y="134"/>
                  <a:pt x="28" y="134"/>
                </a:cubicBezTo>
                <a:cubicBezTo>
                  <a:pt x="28" y="134"/>
                  <a:pt x="28" y="135"/>
                  <a:pt x="28" y="134"/>
                </a:cubicBezTo>
                <a:cubicBezTo>
                  <a:pt x="28" y="135"/>
                  <a:pt x="28" y="135"/>
                  <a:pt x="28" y="135"/>
                </a:cubicBezTo>
                <a:cubicBezTo>
                  <a:pt x="28" y="134"/>
                  <a:pt x="28" y="135"/>
                  <a:pt x="29" y="134"/>
                </a:cubicBezTo>
                <a:cubicBezTo>
                  <a:pt x="28" y="135"/>
                  <a:pt x="29" y="135"/>
                  <a:pt x="28" y="136"/>
                </a:cubicBezTo>
                <a:cubicBezTo>
                  <a:pt x="28" y="136"/>
                  <a:pt x="28" y="135"/>
                  <a:pt x="28" y="135"/>
                </a:cubicBezTo>
                <a:cubicBezTo>
                  <a:pt x="29" y="135"/>
                  <a:pt x="29" y="136"/>
                  <a:pt x="29" y="135"/>
                </a:cubicBezTo>
                <a:cubicBezTo>
                  <a:pt x="29" y="136"/>
                  <a:pt x="30" y="135"/>
                  <a:pt x="29" y="136"/>
                </a:cubicBezTo>
                <a:cubicBezTo>
                  <a:pt x="29" y="136"/>
                  <a:pt x="29" y="136"/>
                  <a:pt x="29" y="136"/>
                </a:cubicBezTo>
                <a:cubicBezTo>
                  <a:pt x="30" y="135"/>
                  <a:pt x="30" y="135"/>
                  <a:pt x="30" y="135"/>
                </a:cubicBezTo>
                <a:cubicBezTo>
                  <a:pt x="30" y="136"/>
                  <a:pt x="30" y="136"/>
                  <a:pt x="30" y="136"/>
                </a:cubicBezTo>
                <a:cubicBezTo>
                  <a:pt x="30" y="136"/>
                  <a:pt x="30" y="136"/>
                  <a:pt x="30" y="136"/>
                </a:cubicBezTo>
                <a:cubicBezTo>
                  <a:pt x="30" y="136"/>
                  <a:pt x="30" y="136"/>
                  <a:pt x="30" y="136"/>
                </a:cubicBezTo>
                <a:cubicBezTo>
                  <a:pt x="30" y="136"/>
                  <a:pt x="30" y="136"/>
                  <a:pt x="30" y="136"/>
                </a:cubicBezTo>
                <a:cubicBezTo>
                  <a:pt x="30" y="136"/>
                  <a:pt x="30" y="136"/>
                  <a:pt x="30" y="136"/>
                </a:cubicBezTo>
                <a:cubicBezTo>
                  <a:pt x="30" y="136"/>
                  <a:pt x="30" y="136"/>
                  <a:pt x="30" y="136"/>
                </a:cubicBezTo>
                <a:cubicBezTo>
                  <a:pt x="30" y="136"/>
                  <a:pt x="30" y="136"/>
                  <a:pt x="30" y="136"/>
                </a:cubicBezTo>
                <a:cubicBezTo>
                  <a:pt x="30" y="136"/>
                  <a:pt x="30" y="136"/>
                  <a:pt x="30" y="136"/>
                </a:cubicBezTo>
                <a:cubicBezTo>
                  <a:pt x="30" y="136"/>
                  <a:pt x="30" y="136"/>
                  <a:pt x="30" y="136"/>
                </a:cubicBezTo>
                <a:cubicBezTo>
                  <a:pt x="30" y="136"/>
                  <a:pt x="30" y="136"/>
                  <a:pt x="30" y="136"/>
                </a:cubicBezTo>
                <a:cubicBezTo>
                  <a:pt x="30" y="136"/>
                  <a:pt x="30" y="136"/>
                  <a:pt x="30" y="136"/>
                </a:cubicBezTo>
                <a:cubicBezTo>
                  <a:pt x="31" y="136"/>
                  <a:pt x="31" y="137"/>
                  <a:pt x="31" y="137"/>
                </a:cubicBezTo>
                <a:cubicBezTo>
                  <a:pt x="30" y="138"/>
                  <a:pt x="31" y="137"/>
                  <a:pt x="30" y="138"/>
                </a:cubicBezTo>
                <a:cubicBezTo>
                  <a:pt x="31" y="138"/>
                  <a:pt x="31" y="138"/>
                  <a:pt x="31" y="138"/>
                </a:cubicBezTo>
                <a:cubicBezTo>
                  <a:pt x="30" y="138"/>
                  <a:pt x="30" y="138"/>
                  <a:pt x="30" y="138"/>
                </a:cubicBezTo>
                <a:cubicBezTo>
                  <a:pt x="30" y="138"/>
                  <a:pt x="31" y="138"/>
                  <a:pt x="31" y="138"/>
                </a:cubicBezTo>
                <a:cubicBezTo>
                  <a:pt x="31" y="137"/>
                  <a:pt x="31" y="137"/>
                  <a:pt x="31" y="137"/>
                </a:cubicBezTo>
                <a:cubicBezTo>
                  <a:pt x="32" y="136"/>
                  <a:pt x="31" y="138"/>
                  <a:pt x="32" y="137"/>
                </a:cubicBezTo>
                <a:cubicBezTo>
                  <a:pt x="32" y="137"/>
                  <a:pt x="32" y="138"/>
                  <a:pt x="32" y="138"/>
                </a:cubicBezTo>
                <a:cubicBezTo>
                  <a:pt x="32" y="137"/>
                  <a:pt x="32" y="138"/>
                  <a:pt x="32" y="138"/>
                </a:cubicBezTo>
                <a:cubicBezTo>
                  <a:pt x="32" y="138"/>
                  <a:pt x="32" y="138"/>
                  <a:pt x="32" y="138"/>
                </a:cubicBezTo>
                <a:cubicBezTo>
                  <a:pt x="33" y="138"/>
                  <a:pt x="33" y="138"/>
                  <a:pt x="33" y="138"/>
                </a:cubicBezTo>
                <a:cubicBezTo>
                  <a:pt x="33" y="138"/>
                  <a:pt x="32" y="138"/>
                  <a:pt x="32" y="139"/>
                </a:cubicBezTo>
                <a:cubicBezTo>
                  <a:pt x="33" y="138"/>
                  <a:pt x="33" y="138"/>
                  <a:pt x="33" y="138"/>
                </a:cubicBezTo>
                <a:cubicBezTo>
                  <a:pt x="33" y="138"/>
                  <a:pt x="33" y="138"/>
                  <a:pt x="33" y="138"/>
                </a:cubicBezTo>
                <a:cubicBezTo>
                  <a:pt x="33" y="138"/>
                  <a:pt x="33" y="138"/>
                  <a:pt x="33" y="138"/>
                </a:cubicBezTo>
                <a:cubicBezTo>
                  <a:pt x="32" y="140"/>
                  <a:pt x="34" y="138"/>
                  <a:pt x="33" y="139"/>
                </a:cubicBezTo>
                <a:cubicBezTo>
                  <a:pt x="33" y="139"/>
                  <a:pt x="34" y="139"/>
                  <a:pt x="34" y="139"/>
                </a:cubicBezTo>
                <a:cubicBezTo>
                  <a:pt x="34" y="139"/>
                  <a:pt x="34" y="139"/>
                  <a:pt x="34" y="139"/>
                </a:cubicBezTo>
                <a:cubicBezTo>
                  <a:pt x="34" y="138"/>
                  <a:pt x="34" y="139"/>
                  <a:pt x="34" y="139"/>
                </a:cubicBezTo>
                <a:cubicBezTo>
                  <a:pt x="34" y="139"/>
                  <a:pt x="34" y="139"/>
                  <a:pt x="34" y="139"/>
                </a:cubicBezTo>
                <a:cubicBezTo>
                  <a:pt x="34" y="139"/>
                  <a:pt x="35" y="138"/>
                  <a:pt x="35" y="138"/>
                </a:cubicBezTo>
                <a:cubicBezTo>
                  <a:pt x="35" y="139"/>
                  <a:pt x="35" y="139"/>
                  <a:pt x="34" y="139"/>
                </a:cubicBezTo>
                <a:cubicBezTo>
                  <a:pt x="35" y="139"/>
                  <a:pt x="35" y="138"/>
                  <a:pt x="35" y="139"/>
                </a:cubicBezTo>
                <a:cubicBezTo>
                  <a:pt x="35" y="139"/>
                  <a:pt x="35" y="139"/>
                  <a:pt x="35" y="139"/>
                </a:cubicBezTo>
                <a:cubicBezTo>
                  <a:pt x="35" y="139"/>
                  <a:pt x="34" y="141"/>
                  <a:pt x="34" y="140"/>
                </a:cubicBezTo>
                <a:cubicBezTo>
                  <a:pt x="34" y="140"/>
                  <a:pt x="34" y="140"/>
                  <a:pt x="34" y="140"/>
                </a:cubicBezTo>
                <a:cubicBezTo>
                  <a:pt x="35" y="140"/>
                  <a:pt x="34" y="141"/>
                  <a:pt x="35" y="140"/>
                </a:cubicBezTo>
                <a:cubicBezTo>
                  <a:pt x="35" y="140"/>
                  <a:pt x="35" y="140"/>
                  <a:pt x="35" y="140"/>
                </a:cubicBezTo>
                <a:cubicBezTo>
                  <a:pt x="35" y="141"/>
                  <a:pt x="35" y="140"/>
                  <a:pt x="35" y="141"/>
                </a:cubicBezTo>
                <a:cubicBezTo>
                  <a:pt x="35" y="141"/>
                  <a:pt x="35" y="141"/>
                  <a:pt x="35" y="141"/>
                </a:cubicBezTo>
                <a:cubicBezTo>
                  <a:pt x="35" y="141"/>
                  <a:pt x="35" y="141"/>
                  <a:pt x="35" y="140"/>
                </a:cubicBezTo>
                <a:cubicBezTo>
                  <a:pt x="35" y="140"/>
                  <a:pt x="35" y="140"/>
                  <a:pt x="35" y="140"/>
                </a:cubicBezTo>
                <a:cubicBezTo>
                  <a:pt x="35" y="140"/>
                  <a:pt x="35" y="140"/>
                  <a:pt x="35" y="141"/>
                </a:cubicBezTo>
                <a:cubicBezTo>
                  <a:pt x="35" y="140"/>
                  <a:pt x="36" y="140"/>
                  <a:pt x="35" y="141"/>
                </a:cubicBezTo>
                <a:cubicBezTo>
                  <a:pt x="36" y="140"/>
                  <a:pt x="36" y="140"/>
                  <a:pt x="36" y="140"/>
                </a:cubicBezTo>
                <a:cubicBezTo>
                  <a:pt x="36" y="141"/>
                  <a:pt x="36" y="141"/>
                  <a:pt x="36" y="141"/>
                </a:cubicBezTo>
                <a:cubicBezTo>
                  <a:pt x="36" y="141"/>
                  <a:pt x="36" y="141"/>
                  <a:pt x="36" y="141"/>
                </a:cubicBezTo>
                <a:cubicBezTo>
                  <a:pt x="36" y="140"/>
                  <a:pt x="37" y="140"/>
                  <a:pt x="37" y="140"/>
                </a:cubicBezTo>
                <a:cubicBezTo>
                  <a:pt x="37" y="140"/>
                  <a:pt x="37" y="140"/>
                  <a:pt x="37" y="140"/>
                </a:cubicBezTo>
                <a:cubicBezTo>
                  <a:pt x="37" y="140"/>
                  <a:pt x="37" y="140"/>
                  <a:pt x="37" y="140"/>
                </a:cubicBezTo>
                <a:cubicBezTo>
                  <a:pt x="37" y="140"/>
                  <a:pt x="37" y="140"/>
                  <a:pt x="36" y="140"/>
                </a:cubicBezTo>
                <a:cubicBezTo>
                  <a:pt x="37" y="140"/>
                  <a:pt x="37" y="140"/>
                  <a:pt x="37" y="140"/>
                </a:cubicBezTo>
                <a:cubicBezTo>
                  <a:pt x="37" y="140"/>
                  <a:pt x="37" y="141"/>
                  <a:pt x="37" y="141"/>
                </a:cubicBezTo>
                <a:cubicBezTo>
                  <a:pt x="37" y="140"/>
                  <a:pt x="36" y="142"/>
                  <a:pt x="37" y="141"/>
                </a:cubicBezTo>
                <a:cubicBezTo>
                  <a:pt x="37" y="141"/>
                  <a:pt x="38" y="141"/>
                  <a:pt x="37" y="142"/>
                </a:cubicBezTo>
                <a:cubicBezTo>
                  <a:pt x="37" y="142"/>
                  <a:pt x="38" y="142"/>
                  <a:pt x="38" y="142"/>
                </a:cubicBezTo>
                <a:cubicBezTo>
                  <a:pt x="37" y="142"/>
                  <a:pt x="37" y="142"/>
                  <a:pt x="37" y="142"/>
                </a:cubicBezTo>
                <a:cubicBezTo>
                  <a:pt x="38" y="141"/>
                  <a:pt x="38" y="142"/>
                  <a:pt x="38" y="141"/>
                </a:cubicBezTo>
                <a:cubicBezTo>
                  <a:pt x="38" y="141"/>
                  <a:pt x="38" y="142"/>
                  <a:pt x="38" y="142"/>
                </a:cubicBezTo>
                <a:cubicBezTo>
                  <a:pt x="38" y="141"/>
                  <a:pt x="38" y="141"/>
                  <a:pt x="38" y="141"/>
                </a:cubicBezTo>
                <a:cubicBezTo>
                  <a:pt x="38" y="142"/>
                  <a:pt x="38" y="142"/>
                  <a:pt x="38" y="142"/>
                </a:cubicBezTo>
                <a:cubicBezTo>
                  <a:pt x="38" y="142"/>
                  <a:pt x="38" y="142"/>
                  <a:pt x="38" y="142"/>
                </a:cubicBezTo>
                <a:cubicBezTo>
                  <a:pt x="38" y="142"/>
                  <a:pt x="38" y="142"/>
                  <a:pt x="38" y="142"/>
                </a:cubicBezTo>
                <a:cubicBezTo>
                  <a:pt x="38" y="141"/>
                  <a:pt x="39" y="142"/>
                  <a:pt x="39" y="141"/>
                </a:cubicBezTo>
                <a:cubicBezTo>
                  <a:pt x="38" y="142"/>
                  <a:pt x="39" y="141"/>
                  <a:pt x="39" y="142"/>
                </a:cubicBezTo>
                <a:cubicBezTo>
                  <a:pt x="39" y="142"/>
                  <a:pt x="39" y="142"/>
                  <a:pt x="39" y="142"/>
                </a:cubicBezTo>
                <a:cubicBezTo>
                  <a:pt x="39" y="141"/>
                  <a:pt x="39" y="141"/>
                  <a:pt x="39" y="141"/>
                </a:cubicBezTo>
                <a:cubicBezTo>
                  <a:pt x="39" y="141"/>
                  <a:pt x="39" y="141"/>
                  <a:pt x="39" y="141"/>
                </a:cubicBezTo>
                <a:cubicBezTo>
                  <a:pt x="39" y="141"/>
                  <a:pt x="39" y="141"/>
                  <a:pt x="39" y="141"/>
                </a:cubicBezTo>
                <a:cubicBezTo>
                  <a:pt x="39" y="141"/>
                  <a:pt x="39" y="141"/>
                  <a:pt x="39" y="141"/>
                </a:cubicBezTo>
                <a:cubicBezTo>
                  <a:pt x="39" y="141"/>
                  <a:pt x="39" y="141"/>
                  <a:pt x="39" y="141"/>
                </a:cubicBezTo>
                <a:cubicBezTo>
                  <a:pt x="39" y="141"/>
                  <a:pt x="39" y="141"/>
                  <a:pt x="39" y="141"/>
                </a:cubicBezTo>
                <a:cubicBezTo>
                  <a:pt x="39" y="141"/>
                  <a:pt x="39" y="141"/>
                  <a:pt x="39" y="141"/>
                </a:cubicBezTo>
                <a:cubicBezTo>
                  <a:pt x="39" y="141"/>
                  <a:pt x="39" y="141"/>
                  <a:pt x="39" y="141"/>
                </a:cubicBezTo>
                <a:cubicBezTo>
                  <a:pt x="39" y="141"/>
                  <a:pt x="39" y="142"/>
                  <a:pt x="39" y="141"/>
                </a:cubicBezTo>
                <a:cubicBezTo>
                  <a:pt x="39" y="142"/>
                  <a:pt x="40" y="141"/>
                  <a:pt x="40" y="142"/>
                </a:cubicBezTo>
                <a:cubicBezTo>
                  <a:pt x="40" y="142"/>
                  <a:pt x="40" y="141"/>
                  <a:pt x="40" y="142"/>
                </a:cubicBezTo>
                <a:cubicBezTo>
                  <a:pt x="40" y="142"/>
                  <a:pt x="40" y="142"/>
                  <a:pt x="40" y="142"/>
                </a:cubicBezTo>
                <a:cubicBezTo>
                  <a:pt x="40" y="142"/>
                  <a:pt x="40" y="142"/>
                  <a:pt x="40" y="142"/>
                </a:cubicBezTo>
                <a:cubicBezTo>
                  <a:pt x="40" y="141"/>
                  <a:pt x="40" y="141"/>
                  <a:pt x="41" y="141"/>
                </a:cubicBezTo>
                <a:cubicBezTo>
                  <a:pt x="41" y="141"/>
                  <a:pt x="41" y="141"/>
                  <a:pt x="41" y="141"/>
                </a:cubicBezTo>
                <a:cubicBezTo>
                  <a:pt x="41" y="141"/>
                  <a:pt x="41" y="141"/>
                  <a:pt x="41" y="142"/>
                </a:cubicBezTo>
                <a:cubicBezTo>
                  <a:pt x="41" y="141"/>
                  <a:pt x="41" y="142"/>
                  <a:pt x="41" y="142"/>
                </a:cubicBezTo>
                <a:cubicBezTo>
                  <a:pt x="41" y="142"/>
                  <a:pt x="41" y="142"/>
                  <a:pt x="41" y="142"/>
                </a:cubicBezTo>
                <a:cubicBezTo>
                  <a:pt x="41" y="142"/>
                  <a:pt x="41" y="142"/>
                  <a:pt x="41" y="142"/>
                </a:cubicBezTo>
                <a:cubicBezTo>
                  <a:pt x="41" y="143"/>
                  <a:pt x="42" y="142"/>
                  <a:pt x="42" y="142"/>
                </a:cubicBezTo>
                <a:cubicBezTo>
                  <a:pt x="42" y="142"/>
                  <a:pt x="42" y="142"/>
                  <a:pt x="42" y="142"/>
                </a:cubicBezTo>
                <a:cubicBezTo>
                  <a:pt x="42" y="142"/>
                  <a:pt x="42" y="142"/>
                  <a:pt x="42" y="142"/>
                </a:cubicBezTo>
                <a:cubicBezTo>
                  <a:pt x="42" y="142"/>
                  <a:pt x="42" y="142"/>
                  <a:pt x="42" y="142"/>
                </a:cubicBezTo>
                <a:cubicBezTo>
                  <a:pt x="42" y="142"/>
                  <a:pt x="42" y="142"/>
                  <a:pt x="42" y="142"/>
                </a:cubicBezTo>
                <a:cubicBezTo>
                  <a:pt x="43" y="142"/>
                  <a:pt x="43" y="142"/>
                  <a:pt x="43" y="142"/>
                </a:cubicBezTo>
                <a:cubicBezTo>
                  <a:pt x="42" y="143"/>
                  <a:pt x="42" y="143"/>
                  <a:pt x="42" y="143"/>
                </a:cubicBezTo>
                <a:cubicBezTo>
                  <a:pt x="42" y="143"/>
                  <a:pt x="42" y="143"/>
                  <a:pt x="42" y="143"/>
                </a:cubicBezTo>
                <a:cubicBezTo>
                  <a:pt x="42" y="143"/>
                  <a:pt x="42" y="143"/>
                  <a:pt x="42" y="143"/>
                </a:cubicBezTo>
                <a:cubicBezTo>
                  <a:pt x="42" y="143"/>
                  <a:pt x="43" y="143"/>
                  <a:pt x="43" y="143"/>
                </a:cubicBezTo>
                <a:cubicBezTo>
                  <a:pt x="43" y="143"/>
                  <a:pt x="43" y="143"/>
                  <a:pt x="43" y="142"/>
                </a:cubicBezTo>
                <a:cubicBezTo>
                  <a:pt x="43" y="143"/>
                  <a:pt x="43" y="142"/>
                  <a:pt x="43" y="142"/>
                </a:cubicBezTo>
                <a:cubicBezTo>
                  <a:pt x="43" y="142"/>
                  <a:pt x="43" y="142"/>
                  <a:pt x="43" y="142"/>
                </a:cubicBezTo>
                <a:cubicBezTo>
                  <a:pt x="43" y="142"/>
                  <a:pt x="43" y="142"/>
                  <a:pt x="43" y="142"/>
                </a:cubicBezTo>
                <a:cubicBezTo>
                  <a:pt x="43" y="142"/>
                  <a:pt x="43" y="142"/>
                  <a:pt x="43" y="142"/>
                </a:cubicBezTo>
                <a:cubicBezTo>
                  <a:pt x="43" y="142"/>
                  <a:pt x="43" y="142"/>
                  <a:pt x="43" y="142"/>
                </a:cubicBezTo>
                <a:cubicBezTo>
                  <a:pt x="43" y="143"/>
                  <a:pt x="43" y="142"/>
                  <a:pt x="43" y="143"/>
                </a:cubicBezTo>
                <a:cubicBezTo>
                  <a:pt x="43" y="142"/>
                  <a:pt x="43" y="143"/>
                  <a:pt x="43" y="142"/>
                </a:cubicBezTo>
                <a:cubicBezTo>
                  <a:pt x="43" y="143"/>
                  <a:pt x="43" y="142"/>
                  <a:pt x="43" y="143"/>
                </a:cubicBezTo>
                <a:cubicBezTo>
                  <a:pt x="43" y="143"/>
                  <a:pt x="43" y="143"/>
                  <a:pt x="43" y="144"/>
                </a:cubicBezTo>
                <a:cubicBezTo>
                  <a:pt x="43" y="144"/>
                  <a:pt x="43" y="144"/>
                  <a:pt x="43" y="144"/>
                </a:cubicBezTo>
                <a:cubicBezTo>
                  <a:pt x="42" y="145"/>
                  <a:pt x="43" y="144"/>
                  <a:pt x="42" y="144"/>
                </a:cubicBezTo>
                <a:cubicBezTo>
                  <a:pt x="43" y="144"/>
                  <a:pt x="43" y="144"/>
                  <a:pt x="43" y="144"/>
                </a:cubicBezTo>
                <a:cubicBezTo>
                  <a:pt x="43" y="144"/>
                  <a:pt x="43" y="144"/>
                  <a:pt x="43" y="144"/>
                </a:cubicBezTo>
                <a:cubicBezTo>
                  <a:pt x="43" y="143"/>
                  <a:pt x="42" y="144"/>
                  <a:pt x="42" y="144"/>
                </a:cubicBezTo>
                <a:cubicBezTo>
                  <a:pt x="42" y="144"/>
                  <a:pt x="42" y="144"/>
                  <a:pt x="42" y="145"/>
                </a:cubicBezTo>
                <a:cubicBezTo>
                  <a:pt x="42" y="145"/>
                  <a:pt x="42" y="145"/>
                  <a:pt x="42" y="145"/>
                </a:cubicBezTo>
                <a:cubicBezTo>
                  <a:pt x="42" y="145"/>
                  <a:pt x="42" y="145"/>
                  <a:pt x="42" y="145"/>
                </a:cubicBezTo>
                <a:cubicBezTo>
                  <a:pt x="42" y="145"/>
                  <a:pt x="41" y="145"/>
                  <a:pt x="41" y="144"/>
                </a:cubicBezTo>
                <a:cubicBezTo>
                  <a:pt x="41" y="145"/>
                  <a:pt x="41" y="145"/>
                  <a:pt x="41" y="144"/>
                </a:cubicBezTo>
                <a:cubicBezTo>
                  <a:pt x="41" y="144"/>
                  <a:pt x="41" y="144"/>
                  <a:pt x="41" y="144"/>
                </a:cubicBezTo>
                <a:cubicBezTo>
                  <a:pt x="42" y="144"/>
                  <a:pt x="41" y="145"/>
                  <a:pt x="42" y="144"/>
                </a:cubicBezTo>
                <a:cubicBezTo>
                  <a:pt x="42" y="144"/>
                  <a:pt x="42" y="144"/>
                  <a:pt x="42" y="143"/>
                </a:cubicBezTo>
                <a:cubicBezTo>
                  <a:pt x="42" y="142"/>
                  <a:pt x="42" y="144"/>
                  <a:pt x="41" y="144"/>
                </a:cubicBezTo>
                <a:cubicBezTo>
                  <a:pt x="41" y="144"/>
                  <a:pt x="42" y="143"/>
                  <a:pt x="41" y="143"/>
                </a:cubicBezTo>
                <a:cubicBezTo>
                  <a:pt x="41" y="144"/>
                  <a:pt x="41" y="144"/>
                  <a:pt x="40" y="145"/>
                </a:cubicBezTo>
                <a:cubicBezTo>
                  <a:pt x="41" y="145"/>
                  <a:pt x="41" y="145"/>
                  <a:pt x="41" y="145"/>
                </a:cubicBezTo>
                <a:cubicBezTo>
                  <a:pt x="41" y="145"/>
                  <a:pt x="40" y="145"/>
                  <a:pt x="40" y="146"/>
                </a:cubicBezTo>
                <a:cubicBezTo>
                  <a:pt x="40" y="145"/>
                  <a:pt x="40" y="146"/>
                  <a:pt x="41" y="145"/>
                </a:cubicBezTo>
                <a:cubicBezTo>
                  <a:pt x="40" y="145"/>
                  <a:pt x="40" y="145"/>
                  <a:pt x="40" y="145"/>
                </a:cubicBezTo>
                <a:cubicBezTo>
                  <a:pt x="40" y="145"/>
                  <a:pt x="40" y="145"/>
                  <a:pt x="40" y="145"/>
                </a:cubicBezTo>
                <a:cubicBezTo>
                  <a:pt x="40" y="145"/>
                  <a:pt x="40" y="144"/>
                  <a:pt x="40" y="144"/>
                </a:cubicBezTo>
                <a:cubicBezTo>
                  <a:pt x="40" y="144"/>
                  <a:pt x="40" y="144"/>
                  <a:pt x="40" y="144"/>
                </a:cubicBezTo>
                <a:cubicBezTo>
                  <a:pt x="40" y="144"/>
                  <a:pt x="40" y="145"/>
                  <a:pt x="39" y="145"/>
                </a:cubicBezTo>
                <a:cubicBezTo>
                  <a:pt x="39" y="145"/>
                  <a:pt x="39" y="145"/>
                  <a:pt x="39" y="145"/>
                </a:cubicBezTo>
                <a:cubicBezTo>
                  <a:pt x="39" y="146"/>
                  <a:pt x="39" y="145"/>
                  <a:pt x="39" y="146"/>
                </a:cubicBezTo>
                <a:cubicBezTo>
                  <a:pt x="39" y="146"/>
                  <a:pt x="39" y="145"/>
                  <a:pt x="39" y="145"/>
                </a:cubicBezTo>
                <a:cubicBezTo>
                  <a:pt x="39" y="145"/>
                  <a:pt x="39" y="145"/>
                  <a:pt x="39" y="146"/>
                </a:cubicBezTo>
                <a:cubicBezTo>
                  <a:pt x="39" y="145"/>
                  <a:pt x="40" y="144"/>
                  <a:pt x="40" y="144"/>
                </a:cubicBezTo>
                <a:cubicBezTo>
                  <a:pt x="40" y="143"/>
                  <a:pt x="40" y="143"/>
                  <a:pt x="40" y="143"/>
                </a:cubicBezTo>
                <a:cubicBezTo>
                  <a:pt x="40" y="143"/>
                  <a:pt x="39" y="145"/>
                  <a:pt x="38" y="146"/>
                </a:cubicBezTo>
                <a:cubicBezTo>
                  <a:pt x="38" y="146"/>
                  <a:pt x="39" y="146"/>
                  <a:pt x="39" y="146"/>
                </a:cubicBezTo>
                <a:cubicBezTo>
                  <a:pt x="39" y="145"/>
                  <a:pt x="38" y="146"/>
                  <a:pt x="38" y="146"/>
                </a:cubicBezTo>
                <a:cubicBezTo>
                  <a:pt x="38" y="145"/>
                  <a:pt x="38" y="145"/>
                  <a:pt x="38" y="145"/>
                </a:cubicBezTo>
                <a:cubicBezTo>
                  <a:pt x="38" y="145"/>
                  <a:pt x="38" y="145"/>
                  <a:pt x="38" y="146"/>
                </a:cubicBezTo>
                <a:cubicBezTo>
                  <a:pt x="38" y="145"/>
                  <a:pt x="39" y="145"/>
                  <a:pt x="39" y="144"/>
                </a:cubicBezTo>
                <a:cubicBezTo>
                  <a:pt x="39" y="144"/>
                  <a:pt x="38" y="145"/>
                  <a:pt x="38" y="146"/>
                </a:cubicBezTo>
                <a:cubicBezTo>
                  <a:pt x="38" y="145"/>
                  <a:pt x="38" y="145"/>
                  <a:pt x="38" y="145"/>
                </a:cubicBezTo>
                <a:cubicBezTo>
                  <a:pt x="38" y="146"/>
                  <a:pt x="38" y="146"/>
                  <a:pt x="37" y="146"/>
                </a:cubicBezTo>
                <a:cubicBezTo>
                  <a:pt x="37" y="146"/>
                  <a:pt x="37" y="146"/>
                  <a:pt x="37" y="146"/>
                </a:cubicBezTo>
                <a:cubicBezTo>
                  <a:pt x="37" y="146"/>
                  <a:pt x="37" y="146"/>
                  <a:pt x="38" y="146"/>
                </a:cubicBezTo>
                <a:cubicBezTo>
                  <a:pt x="37" y="146"/>
                  <a:pt x="38" y="146"/>
                  <a:pt x="38" y="145"/>
                </a:cubicBezTo>
                <a:cubicBezTo>
                  <a:pt x="38" y="145"/>
                  <a:pt x="39" y="143"/>
                  <a:pt x="39" y="142"/>
                </a:cubicBezTo>
                <a:cubicBezTo>
                  <a:pt x="39" y="143"/>
                  <a:pt x="39" y="143"/>
                  <a:pt x="39" y="143"/>
                </a:cubicBezTo>
                <a:cubicBezTo>
                  <a:pt x="39" y="142"/>
                  <a:pt x="39" y="142"/>
                  <a:pt x="39" y="142"/>
                </a:cubicBezTo>
                <a:cubicBezTo>
                  <a:pt x="39" y="143"/>
                  <a:pt x="38" y="145"/>
                  <a:pt x="38" y="145"/>
                </a:cubicBezTo>
                <a:cubicBezTo>
                  <a:pt x="38" y="145"/>
                  <a:pt x="38" y="144"/>
                  <a:pt x="38" y="144"/>
                </a:cubicBezTo>
                <a:cubicBezTo>
                  <a:pt x="38" y="143"/>
                  <a:pt x="37" y="145"/>
                  <a:pt x="37" y="145"/>
                </a:cubicBezTo>
                <a:cubicBezTo>
                  <a:pt x="37" y="145"/>
                  <a:pt x="37" y="145"/>
                  <a:pt x="37" y="145"/>
                </a:cubicBezTo>
                <a:cubicBezTo>
                  <a:pt x="37" y="145"/>
                  <a:pt x="37" y="145"/>
                  <a:pt x="37" y="145"/>
                </a:cubicBezTo>
                <a:cubicBezTo>
                  <a:pt x="37" y="145"/>
                  <a:pt x="37" y="144"/>
                  <a:pt x="37" y="144"/>
                </a:cubicBezTo>
                <a:cubicBezTo>
                  <a:pt x="37" y="145"/>
                  <a:pt x="37" y="145"/>
                  <a:pt x="37" y="145"/>
                </a:cubicBezTo>
                <a:cubicBezTo>
                  <a:pt x="37" y="145"/>
                  <a:pt x="37" y="144"/>
                  <a:pt x="37" y="144"/>
                </a:cubicBezTo>
                <a:cubicBezTo>
                  <a:pt x="37" y="144"/>
                  <a:pt x="37" y="145"/>
                  <a:pt x="37" y="145"/>
                </a:cubicBezTo>
                <a:cubicBezTo>
                  <a:pt x="37" y="144"/>
                  <a:pt x="37" y="145"/>
                  <a:pt x="37" y="144"/>
                </a:cubicBezTo>
                <a:cubicBezTo>
                  <a:pt x="37" y="144"/>
                  <a:pt x="37" y="145"/>
                  <a:pt x="37" y="145"/>
                </a:cubicBezTo>
                <a:cubicBezTo>
                  <a:pt x="36" y="145"/>
                  <a:pt x="36" y="145"/>
                  <a:pt x="36" y="145"/>
                </a:cubicBezTo>
                <a:cubicBezTo>
                  <a:pt x="37" y="144"/>
                  <a:pt x="37" y="143"/>
                  <a:pt x="38" y="142"/>
                </a:cubicBezTo>
                <a:cubicBezTo>
                  <a:pt x="36" y="145"/>
                  <a:pt x="36" y="145"/>
                  <a:pt x="36" y="145"/>
                </a:cubicBezTo>
                <a:cubicBezTo>
                  <a:pt x="36" y="144"/>
                  <a:pt x="37" y="144"/>
                  <a:pt x="37" y="144"/>
                </a:cubicBezTo>
                <a:cubicBezTo>
                  <a:pt x="36" y="144"/>
                  <a:pt x="36" y="144"/>
                  <a:pt x="36" y="144"/>
                </a:cubicBezTo>
                <a:cubicBezTo>
                  <a:pt x="36" y="144"/>
                  <a:pt x="36" y="144"/>
                  <a:pt x="36" y="144"/>
                </a:cubicBezTo>
                <a:cubicBezTo>
                  <a:pt x="36" y="144"/>
                  <a:pt x="36" y="143"/>
                  <a:pt x="36" y="144"/>
                </a:cubicBezTo>
                <a:cubicBezTo>
                  <a:pt x="36" y="144"/>
                  <a:pt x="36" y="144"/>
                  <a:pt x="36" y="144"/>
                </a:cubicBezTo>
                <a:cubicBezTo>
                  <a:pt x="36" y="143"/>
                  <a:pt x="35" y="145"/>
                  <a:pt x="35" y="144"/>
                </a:cubicBezTo>
                <a:cubicBezTo>
                  <a:pt x="35" y="144"/>
                  <a:pt x="36" y="144"/>
                  <a:pt x="36" y="143"/>
                </a:cubicBezTo>
                <a:cubicBezTo>
                  <a:pt x="35" y="144"/>
                  <a:pt x="35" y="143"/>
                  <a:pt x="35" y="144"/>
                </a:cubicBezTo>
                <a:cubicBezTo>
                  <a:pt x="35" y="144"/>
                  <a:pt x="35" y="144"/>
                  <a:pt x="35" y="144"/>
                </a:cubicBezTo>
                <a:cubicBezTo>
                  <a:pt x="35" y="144"/>
                  <a:pt x="35" y="144"/>
                  <a:pt x="35" y="144"/>
                </a:cubicBezTo>
                <a:cubicBezTo>
                  <a:pt x="35" y="144"/>
                  <a:pt x="35" y="144"/>
                  <a:pt x="35" y="144"/>
                </a:cubicBezTo>
                <a:cubicBezTo>
                  <a:pt x="35" y="144"/>
                  <a:pt x="35" y="143"/>
                  <a:pt x="35" y="144"/>
                </a:cubicBezTo>
                <a:cubicBezTo>
                  <a:pt x="35" y="143"/>
                  <a:pt x="36" y="143"/>
                  <a:pt x="36" y="142"/>
                </a:cubicBezTo>
                <a:cubicBezTo>
                  <a:pt x="36" y="143"/>
                  <a:pt x="35" y="143"/>
                  <a:pt x="34" y="144"/>
                </a:cubicBezTo>
                <a:cubicBezTo>
                  <a:pt x="34" y="143"/>
                  <a:pt x="34" y="143"/>
                  <a:pt x="34" y="143"/>
                </a:cubicBezTo>
                <a:cubicBezTo>
                  <a:pt x="34" y="144"/>
                  <a:pt x="34" y="144"/>
                  <a:pt x="34" y="144"/>
                </a:cubicBezTo>
                <a:cubicBezTo>
                  <a:pt x="35" y="143"/>
                  <a:pt x="35" y="143"/>
                  <a:pt x="35" y="143"/>
                </a:cubicBezTo>
                <a:cubicBezTo>
                  <a:pt x="34" y="143"/>
                  <a:pt x="34" y="143"/>
                  <a:pt x="34" y="143"/>
                </a:cubicBezTo>
                <a:cubicBezTo>
                  <a:pt x="34" y="143"/>
                  <a:pt x="35" y="143"/>
                  <a:pt x="35" y="143"/>
                </a:cubicBezTo>
                <a:cubicBezTo>
                  <a:pt x="35" y="143"/>
                  <a:pt x="34" y="143"/>
                  <a:pt x="34" y="143"/>
                </a:cubicBezTo>
                <a:cubicBezTo>
                  <a:pt x="35" y="143"/>
                  <a:pt x="35" y="142"/>
                  <a:pt x="35" y="142"/>
                </a:cubicBezTo>
                <a:cubicBezTo>
                  <a:pt x="35" y="142"/>
                  <a:pt x="35" y="142"/>
                  <a:pt x="35" y="142"/>
                </a:cubicBezTo>
                <a:cubicBezTo>
                  <a:pt x="35" y="142"/>
                  <a:pt x="35" y="142"/>
                  <a:pt x="35" y="142"/>
                </a:cubicBezTo>
                <a:cubicBezTo>
                  <a:pt x="35" y="142"/>
                  <a:pt x="35" y="142"/>
                  <a:pt x="35" y="142"/>
                </a:cubicBezTo>
                <a:cubicBezTo>
                  <a:pt x="35" y="142"/>
                  <a:pt x="36" y="141"/>
                  <a:pt x="36" y="141"/>
                </a:cubicBezTo>
                <a:cubicBezTo>
                  <a:pt x="35" y="141"/>
                  <a:pt x="35" y="141"/>
                  <a:pt x="35" y="141"/>
                </a:cubicBezTo>
                <a:cubicBezTo>
                  <a:pt x="35" y="142"/>
                  <a:pt x="35" y="142"/>
                  <a:pt x="35" y="142"/>
                </a:cubicBezTo>
                <a:cubicBezTo>
                  <a:pt x="35" y="142"/>
                  <a:pt x="34" y="143"/>
                  <a:pt x="34" y="143"/>
                </a:cubicBezTo>
                <a:cubicBezTo>
                  <a:pt x="34" y="143"/>
                  <a:pt x="34" y="143"/>
                  <a:pt x="34" y="143"/>
                </a:cubicBezTo>
                <a:cubicBezTo>
                  <a:pt x="34" y="143"/>
                  <a:pt x="34" y="143"/>
                  <a:pt x="34" y="144"/>
                </a:cubicBezTo>
                <a:cubicBezTo>
                  <a:pt x="34" y="143"/>
                  <a:pt x="34" y="143"/>
                  <a:pt x="34" y="143"/>
                </a:cubicBezTo>
                <a:cubicBezTo>
                  <a:pt x="33" y="144"/>
                  <a:pt x="34" y="142"/>
                  <a:pt x="34" y="143"/>
                </a:cubicBezTo>
                <a:cubicBezTo>
                  <a:pt x="33" y="143"/>
                  <a:pt x="33" y="143"/>
                  <a:pt x="33" y="143"/>
                </a:cubicBezTo>
                <a:cubicBezTo>
                  <a:pt x="33" y="143"/>
                  <a:pt x="33" y="143"/>
                  <a:pt x="33" y="143"/>
                </a:cubicBezTo>
                <a:cubicBezTo>
                  <a:pt x="33" y="143"/>
                  <a:pt x="33" y="143"/>
                  <a:pt x="33" y="143"/>
                </a:cubicBezTo>
                <a:cubicBezTo>
                  <a:pt x="33" y="143"/>
                  <a:pt x="33" y="143"/>
                  <a:pt x="33" y="143"/>
                </a:cubicBezTo>
                <a:cubicBezTo>
                  <a:pt x="33" y="143"/>
                  <a:pt x="33" y="143"/>
                  <a:pt x="33" y="143"/>
                </a:cubicBezTo>
                <a:cubicBezTo>
                  <a:pt x="32" y="143"/>
                  <a:pt x="32" y="144"/>
                  <a:pt x="32" y="144"/>
                </a:cubicBezTo>
                <a:cubicBezTo>
                  <a:pt x="32" y="143"/>
                  <a:pt x="33" y="143"/>
                  <a:pt x="32" y="143"/>
                </a:cubicBezTo>
                <a:cubicBezTo>
                  <a:pt x="32" y="143"/>
                  <a:pt x="32" y="143"/>
                  <a:pt x="32" y="144"/>
                </a:cubicBezTo>
                <a:cubicBezTo>
                  <a:pt x="32" y="143"/>
                  <a:pt x="32" y="143"/>
                  <a:pt x="32" y="143"/>
                </a:cubicBezTo>
                <a:cubicBezTo>
                  <a:pt x="32" y="143"/>
                  <a:pt x="32" y="143"/>
                  <a:pt x="32" y="143"/>
                </a:cubicBezTo>
                <a:cubicBezTo>
                  <a:pt x="32" y="143"/>
                  <a:pt x="32" y="143"/>
                  <a:pt x="32" y="143"/>
                </a:cubicBezTo>
                <a:cubicBezTo>
                  <a:pt x="32" y="143"/>
                  <a:pt x="32" y="144"/>
                  <a:pt x="31" y="144"/>
                </a:cubicBezTo>
                <a:cubicBezTo>
                  <a:pt x="32" y="144"/>
                  <a:pt x="31" y="144"/>
                  <a:pt x="32" y="143"/>
                </a:cubicBezTo>
                <a:cubicBezTo>
                  <a:pt x="32" y="143"/>
                  <a:pt x="32" y="143"/>
                  <a:pt x="32" y="143"/>
                </a:cubicBezTo>
                <a:cubicBezTo>
                  <a:pt x="32" y="142"/>
                  <a:pt x="31" y="144"/>
                  <a:pt x="32" y="142"/>
                </a:cubicBezTo>
                <a:cubicBezTo>
                  <a:pt x="32" y="142"/>
                  <a:pt x="32" y="142"/>
                  <a:pt x="32" y="142"/>
                </a:cubicBezTo>
                <a:cubicBezTo>
                  <a:pt x="32" y="142"/>
                  <a:pt x="32" y="142"/>
                  <a:pt x="32" y="142"/>
                </a:cubicBezTo>
                <a:cubicBezTo>
                  <a:pt x="32" y="142"/>
                  <a:pt x="32" y="142"/>
                  <a:pt x="32" y="142"/>
                </a:cubicBezTo>
                <a:cubicBezTo>
                  <a:pt x="32" y="142"/>
                  <a:pt x="32" y="142"/>
                  <a:pt x="32" y="142"/>
                </a:cubicBezTo>
                <a:cubicBezTo>
                  <a:pt x="32" y="142"/>
                  <a:pt x="32" y="142"/>
                  <a:pt x="32" y="142"/>
                </a:cubicBezTo>
                <a:cubicBezTo>
                  <a:pt x="31" y="142"/>
                  <a:pt x="31" y="142"/>
                  <a:pt x="31" y="142"/>
                </a:cubicBezTo>
                <a:cubicBezTo>
                  <a:pt x="31" y="142"/>
                  <a:pt x="32" y="142"/>
                  <a:pt x="32" y="142"/>
                </a:cubicBezTo>
                <a:cubicBezTo>
                  <a:pt x="31" y="142"/>
                  <a:pt x="31" y="142"/>
                  <a:pt x="31" y="142"/>
                </a:cubicBezTo>
                <a:cubicBezTo>
                  <a:pt x="31" y="142"/>
                  <a:pt x="32" y="142"/>
                  <a:pt x="32" y="142"/>
                </a:cubicBezTo>
                <a:cubicBezTo>
                  <a:pt x="31" y="142"/>
                  <a:pt x="31" y="143"/>
                  <a:pt x="31" y="142"/>
                </a:cubicBezTo>
                <a:cubicBezTo>
                  <a:pt x="31" y="142"/>
                  <a:pt x="31" y="142"/>
                  <a:pt x="31" y="142"/>
                </a:cubicBezTo>
                <a:cubicBezTo>
                  <a:pt x="31" y="142"/>
                  <a:pt x="31" y="142"/>
                  <a:pt x="31" y="142"/>
                </a:cubicBezTo>
                <a:cubicBezTo>
                  <a:pt x="30" y="143"/>
                  <a:pt x="31" y="142"/>
                  <a:pt x="30" y="143"/>
                </a:cubicBezTo>
                <a:cubicBezTo>
                  <a:pt x="30" y="143"/>
                  <a:pt x="30" y="143"/>
                  <a:pt x="30" y="142"/>
                </a:cubicBezTo>
                <a:cubicBezTo>
                  <a:pt x="31" y="142"/>
                  <a:pt x="31" y="142"/>
                  <a:pt x="31" y="142"/>
                </a:cubicBezTo>
                <a:cubicBezTo>
                  <a:pt x="31" y="142"/>
                  <a:pt x="31" y="142"/>
                  <a:pt x="31" y="142"/>
                </a:cubicBezTo>
                <a:close/>
                <a:moveTo>
                  <a:pt x="32" y="143"/>
                </a:moveTo>
                <a:cubicBezTo>
                  <a:pt x="32" y="143"/>
                  <a:pt x="32" y="143"/>
                  <a:pt x="32" y="143"/>
                </a:cubicBezTo>
                <a:cubicBezTo>
                  <a:pt x="32" y="142"/>
                  <a:pt x="32" y="142"/>
                  <a:pt x="32" y="143"/>
                </a:cubicBezTo>
                <a:close/>
                <a:moveTo>
                  <a:pt x="35" y="143"/>
                </a:moveTo>
                <a:cubicBezTo>
                  <a:pt x="35" y="143"/>
                  <a:pt x="35" y="143"/>
                  <a:pt x="35" y="143"/>
                </a:cubicBezTo>
                <a:cubicBezTo>
                  <a:pt x="35" y="143"/>
                  <a:pt x="35" y="143"/>
                  <a:pt x="35" y="143"/>
                </a:cubicBezTo>
                <a:close/>
                <a:moveTo>
                  <a:pt x="42" y="142"/>
                </a:moveTo>
                <a:cubicBezTo>
                  <a:pt x="42" y="142"/>
                  <a:pt x="42" y="142"/>
                  <a:pt x="42" y="142"/>
                </a:cubicBezTo>
                <a:cubicBezTo>
                  <a:pt x="42" y="142"/>
                  <a:pt x="42" y="142"/>
                  <a:pt x="42" y="142"/>
                </a:cubicBezTo>
                <a:close/>
                <a:moveTo>
                  <a:pt x="42" y="143"/>
                </a:moveTo>
                <a:cubicBezTo>
                  <a:pt x="42" y="143"/>
                  <a:pt x="42" y="143"/>
                  <a:pt x="42" y="143"/>
                </a:cubicBezTo>
                <a:cubicBezTo>
                  <a:pt x="42" y="143"/>
                  <a:pt x="42" y="143"/>
                  <a:pt x="42" y="143"/>
                </a:cubicBezTo>
                <a:cubicBezTo>
                  <a:pt x="42" y="143"/>
                  <a:pt x="42" y="143"/>
                  <a:pt x="42" y="143"/>
                </a:cubicBezTo>
                <a:close/>
                <a:moveTo>
                  <a:pt x="30" y="136"/>
                </a:moveTo>
                <a:cubicBezTo>
                  <a:pt x="30" y="136"/>
                  <a:pt x="30" y="136"/>
                  <a:pt x="30" y="136"/>
                </a:cubicBezTo>
                <a:cubicBezTo>
                  <a:pt x="30" y="136"/>
                  <a:pt x="30" y="136"/>
                  <a:pt x="30" y="136"/>
                </a:cubicBezTo>
                <a:close/>
                <a:moveTo>
                  <a:pt x="34" y="143"/>
                </a:moveTo>
                <a:cubicBezTo>
                  <a:pt x="34" y="143"/>
                  <a:pt x="34" y="143"/>
                  <a:pt x="34" y="143"/>
                </a:cubicBezTo>
                <a:cubicBezTo>
                  <a:pt x="34" y="143"/>
                  <a:pt x="34" y="143"/>
                  <a:pt x="34" y="143"/>
                </a:cubicBezTo>
                <a:close/>
                <a:moveTo>
                  <a:pt x="30" y="142"/>
                </a:moveTo>
                <a:cubicBezTo>
                  <a:pt x="30" y="142"/>
                  <a:pt x="30" y="142"/>
                  <a:pt x="30" y="142"/>
                </a:cubicBezTo>
                <a:cubicBezTo>
                  <a:pt x="29" y="142"/>
                  <a:pt x="29" y="142"/>
                  <a:pt x="29" y="142"/>
                </a:cubicBezTo>
                <a:lnTo>
                  <a:pt x="30" y="142"/>
                </a:lnTo>
                <a:close/>
                <a:moveTo>
                  <a:pt x="39" y="146"/>
                </a:moveTo>
                <a:cubicBezTo>
                  <a:pt x="39" y="146"/>
                  <a:pt x="39" y="146"/>
                  <a:pt x="39" y="146"/>
                </a:cubicBezTo>
                <a:cubicBezTo>
                  <a:pt x="39" y="146"/>
                  <a:pt x="39" y="146"/>
                  <a:pt x="39" y="146"/>
                </a:cubicBezTo>
                <a:close/>
                <a:moveTo>
                  <a:pt x="43" y="142"/>
                </a:moveTo>
                <a:cubicBezTo>
                  <a:pt x="43" y="142"/>
                  <a:pt x="43" y="142"/>
                  <a:pt x="43" y="142"/>
                </a:cubicBezTo>
                <a:cubicBezTo>
                  <a:pt x="43" y="142"/>
                  <a:pt x="43" y="142"/>
                  <a:pt x="43" y="142"/>
                </a:cubicBezTo>
                <a:cubicBezTo>
                  <a:pt x="43" y="142"/>
                  <a:pt x="43" y="142"/>
                  <a:pt x="43" y="142"/>
                </a:cubicBezTo>
                <a:close/>
                <a:moveTo>
                  <a:pt x="43" y="145"/>
                </a:moveTo>
                <a:cubicBezTo>
                  <a:pt x="43" y="145"/>
                  <a:pt x="43" y="145"/>
                  <a:pt x="43" y="145"/>
                </a:cubicBezTo>
                <a:cubicBezTo>
                  <a:pt x="43" y="145"/>
                  <a:pt x="43" y="145"/>
                  <a:pt x="43" y="145"/>
                </a:cubicBezTo>
                <a:cubicBezTo>
                  <a:pt x="43" y="145"/>
                  <a:pt x="43" y="145"/>
                  <a:pt x="43" y="145"/>
                </a:cubicBezTo>
                <a:close/>
                <a:moveTo>
                  <a:pt x="43" y="144"/>
                </a:moveTo>
                <a:cubicBezTo>
                  <a:pt x="43" y="144"/>
                  <a:pt x="43" y="144"/>
                  <a:pt x="43" y="144"/>
                </a:cubicBezTo>
                <a:cubicBezTo>
                  <a:pt x="43" y="144"/>
                  <a:pt x="43" y="144"/>
                  <a:pt x="43" y="144"/>
                </a:cubicBezTo>
                <a:cubicBezTo>
                  <a:pt x="43" y="143"/>
                  <a:pt x="43" y="144"/>
                  <a:pt x="43" y="144"/>
                </a:cubicBezTo>
                <a:close/>
                <a:moveTo>
                  <a:pt x="43" y="144"/>
                </a:moveTo>
                <a:cubicBezTo>
                  <a:pt x="43" y="144"/>
                  <a:pt x="43" y="144"/>
                  <a:pt x="43" y="144"/>
                </a:cubicBezTo>
                <a:cubicBezTo>
                  <a:pt x="43" y="144"/>
                  <a:pt x="43" y="144"/>
                  <a:pt x="43" y="144"/>
                </a:cubicBezTo>
                <a:close/>
                <a:moveTo>
                  <a:pt x="43" y="143"/>
                </a:moveTo>
                <a:cubicBezTo>
                  <a:pt x="43" y="143"/>
                  <a:pt x="43" y="142"/>
                  <a:pt x="43" y="142"/>
                </a:cubicBezTo>
                <a:cubicBezTo>
                  <a:pt x="43" y="142"/>
                  <a:pt x="42" y="143"/>
                  <a:pt x="43" y="143"/>
                </a:cubicBezTo>
                <a:close/>
                <a:moveTo>
                  <a:pt x="43" y="145"/>
                </a:moveTo>
                <a:cubicBezTo>
                  <a:pt x="43" y="145"/>
                  <a:pt x="43" y="145"/>
                  <a:pt x="43" y="145"/>
                </a:cubicBezTo>
                <a:cubicBezTo>
                  <a:pt x="42" y="145"/>
                  <a:pt x="42" y="145"/>
                  <a:pt x="42" y="145"/>
                </a:cubicBezTo>
                <a:lnTo>
                  <a:pt x="43" y="145"/>
                </a:lnTo>
                <a:close/>
                <a:moveTo>
                  <a:pt x="42" y="145"/>
                </a:moveTo>
                <a:cubicBezTo>
                  <a:pt x="42" y="145"/>
                  <a:pt x="42" y="145"/>
                  <a:pt x="42" y="145"/>
                </a:cubicBezTo>
                <a:cubicBezTo>
                  <a:pt x="42" y="145"/>
                  <a:pt x="42" y="145"/>
                  <a:pt x="42" y="145"/>
                </a:cubicBezTo>
                <a:cubicBezTo>
                  <a:pt x="42" y="144"/>
                  <a:pt x="42" y="144"/>
                  <a:pt x="42" y="145"/>
                </a:cubicBezTo>
                <a:close/>
                <a:moveTo>
                  <a:pt x="42" y="145"/>
                </a:moveTo>
                <a:cubicBezTo>
                  <a:pt x="42" y="145"/>
                  <a:pt x="42" y="145"/>
                  <a:pt x="42" y="144"/>
                </a:cubicBezTo>
                <a:cubicBezTo>
                  <a:pt x="42" y="144"/>
                  <a:pt x="42" y="144"/>
                  <a:pt x="42" y="145"/>
                </a:cubicBezTo>
                <a:close/>
                <a:moveTo>
                  <a:pt x="42" y="145"/>
                </a:moveTo>
                <a:cubicBezTo>
                  <a:pt x="42" y="145"/>
                  <a:pt x="42" y="145"/>
                  <a:pt x="42" y="145"/>
                </a:cubicBezTo>
                <a:cubicBezTo>
                  <a:pt x="42" y="145"/>
                  <a:pt x="42" y="145"/>
                  <a:pt x="42" y="145"/>
                </a:cubicBezTo>
                <a:close/>
                <a:moveTo>
                  <a:pt x="41" y="144"/>
                </a:moveTo>
                <a:cubicBezTo>
                  <a:pt x="41" y="144"/>
                  <a:pt x="41" y="144"/>
                  <a:pt x="41" y="144"/>
                </a:cubicBezTo>
                <a:cubicBezTo>
                  <a:pt x="41" y="144"/>
                  <a:pt x="41" y="144"/>
                  <a:pt x="41" y="144"/>
                </a:cubicBezTo>
                <a:cubicBezTo>
                  <a:pt x="41" y="144"/>
                  <a:pt x="41" y="144"/>
                  <a:pt x="41" y="144"/>
                </a:cubicBezTo>
                <a:close/>
                <a:moveTo>
                  <a:pt x="41" y="145"/>
                </a:moveTo>
                <a:cubicBezTo>
                  <a:pt x="41" y="145"/>
                  <a:pt x="41" y="145"/>
                  <a:pt x="41" y="145"/>
                </a:cubicBezTo>
                <a:cubicBezTo>
                  <a:pt x="41" y="146"/>
                  <a:pt x="41" y="146"/>
                  <a:pt x="41" y="146"/>
                </a:cubicBezTo>
                <a:lnTo>
                  <a:pt x="41" y="145"/>
                </a:lnTo>
                <a:close/>
                <a:moveTo>
                  <a:pt x="41" y="145"/>
                </a:moveTo>
                <a:cubicBezTo>
                  <a:pt x="41" y="146"/>
                  <a:pt x="40" y="146"/>
                  <a:pt x="40" y="146"/>
                </a:cubicBezTo>
                <a:cubicBezTo>
                  <a:pt x="41" y="146"/>
                  <a:pt x="41" y="146"/>
                  <a:pt x="41" y="145"/>
                </a:cubicBezTo>
                <a:close/>
                <a:moveTo>
                  <a:pt x="39" y="144"/>
                </a:moveTo>
                <a:cubicBezTo>
                  <a:pt x="39" y="144"/>
                  <a:pt x="39" y="144"/>
                  <a:pt x="39" y="144"/>
                </a:cubicBezTo>
                <a:cubicBezTo>
                  <a:pt x="40" y="143"/>
                  <a:pt x="40" y="143"/>
                  <a:pt x="40" y="143"/>
                </a:cubicBezTo>
                <a:lnTo>
                  <a:pt x="39" y="144"/>
                </a:lnTo>
                <a:close/>
                <a:moveTo>
                  <a:pt x="37" y="146"/>
                </a:moveTo>
                <a:cubicBezTo>
                  <a:pt x="37" y="146"/>
                  <a:pt x="37" y="145"/>
                  <a:pt x="37" y="146"/>
                </a:cubicBezTo>
                <a:cubicBezTo>
                  <a:pt x="37" y="145"/>
                  <a:pt x="37" y="145"/>
                  <a:pt x="37" y="145"/>
                </a:cubicBezTo>
                <a:cubicBezTo>
                  <a:pt x="37" y="145"/>
                  <a:pt x="37" y="145"/>
                  <a:pt x="37" y="146"/>
                </a:cubicBezTo>
                <a:close/>
                <a:moveTo>
                  <a:pt x="37" y="145"/>
                </a:moveTo>
                <a:cubicBezTo>
                  <a:pt x="37" y="145"/>
                  <a:pt x="37" y="145"/>
                  <a:pt x="37" y="145"/>
                </a:cubicBezTo>
                <a:cubicBezTo>
                  <a:pt x="37" y="145"/>
                  <a:pt x="37" y="145"/>
                  <a:pt x="37" y="145"/>
                </a:cubicBezTo>
                <a:close/>
                <a:moveTo>
                  <a:pt x="27" y="132"/>
                </a:moveTo>
                <a:cubicBezTo>
                  <a:pt x="27" y="132"/>
                  <a:pt x="27" y="132"/>
                  <a:pt x="27" y="132"/>
                </a:cubicBezTo>
                <a:cubicBezTo>
                  <a:pt x="27" y="132"/>
                  <a:pt x="27" y="132"/>
                  <a:pt x="27" y="132"/>
                </a:cubicBezTo>
                <a:close/>
                <a:moveTo>
                  <a:pt x="26" y="132"/>
                </a:moveTo>
                <a:cubicBezTo>
                  <a:pt x="27" y="132"/>
                  <a:pt x="27" y="132"/>
                  <a:pt x="27" y="132"/>
                </a:cubicBezTo>
                <a:cubicBezTo>
                  <a:pt x="26" y="132"/>
                  <a:pt x="26" y="132"/>
                  <a:pt x="26" y="132"/>
                </a:cubicBezTo>
                <a:cubicBezTo>
                  <a:pt x="26" y="132"/>
                  <a:pt x="26" y="132"/>
                  <a:pt x="26" y="132"/>
                </a:cubicBezTo>
                <a:close/>
                <a:moveTo>
                  <a:pt x="32" y="144"/>
                </a:moveTo>
                <a:cubicBezTo>
                  <a:pt x="32" y="144"/>
                  <a:pt x="32" y="144"/>
                  <a:pt x="32" y="144"/>
                </a:cubicBezTo>
                <a:cubicBezTo>
                  <a:pt x="32" y="144"/>
                  <a:pt x="32" y="144"/>
                  <a:pt x="32" y="144"/>
                </a:cubicBezTo>
                <a:close/>
                <a:moveTo>
                  <a:pt x="31" y="143"/>
                </a:moveTo>
                <a:cubicBezTo>
                  <a:pt x="31" y="143"/>
                  <a:pt x="31" y="143"/>
                  <a:pt x="31" y="143"/>
                </a:cubicBezTo>
                <a:cubicBezTo>
                  <a:pt x="31" y="142"/>
                  <a:pt x="31" y="142"/>
                  <a:pt x="31" y="142"/>
                </a:cubicBezTo>
                <a:lnTo>
                  <a:pt x="31" y="143"/>
                </a:lnTo>
                <a:close/>
                <a:moveTo>
                  <a:pt x="30" y="143"/>
                </a:moveTo>
                <a:cubicBezTo>
                  <a:pt x="30" y="143"/>
                  <a:pt x="30" y="143"/>
                  <a:pt x="30" y="143"/>
                </a:cubicBezTo>
                <a:cubicBezTo>
                  <a:pt x="30" y="143"/>
                  <a:pt x="30" y="142"/>
                  <a:pt x="30" y="143"/>
                </a:cubicBezTo>
                <a:close/>
                <a:moveTo>
                  <a:pt x="65" y="158"/>
                </a:moveTo>
                <a:cubicBezTo>
                  <a:pt x="65" y="158"/>
                  <a:pt x="65" y="157"/>
                  <a:pt x="65" y="157"/>
                </a:cubicBezTo>
                <a:cubicBezTo>
                  <a:pt x="65" y="157"/>
                  <a:pt x="65" y="158"/>
                  <a:pt x="65" y="158"/>
                </a:cubicBezTo>
                <a:close/>
                <a:moveTo>
                  <a:pt x="64" y="159"/>
                </a:moveTo>
                <a:cubicBezTo>
                  <a:pt x="64" y="159"/>
                  <a:pt x="64" y="159"/>
                  <a:pt x="64" y="159"/>
                </a:cubicBezTo>
                <a:cubicBezTo>
                  <a:pt x="64" y="159"/>
                  <a:pt x="64" y="159"/>
                  <a:pt x="64" y="159"/>
                </a:cubicBezTo>
                <a:close/>
                <a:moveTo>
                  <a:pt x="63" y="159"/>
                </a:moveTo>
                <a:cubicBezTo>
                  <a:pt x="63" y="159"/>
                  <a:pt x="63" y="159"/>
                  <a:pt x="63" y="159"/>
                </a:cubicBezTo>
                <a:cubicBezTo>
                  <a:pt x="63" y="159"/>
                  <a:pt x="63" y="159"/>
                  <a:pt x="63" y="159"/>
                </a:cubicBezTo>
                <a:cubicBezTo>
                  <a:pt x="64" y="158"/>
                  <a:pt x="64" y="158"/>
                  <a:pt x="64" y="158"/>
                </a:cubicBezTo>
                <a:cubicBezTo>
                  <a:pt x="63" y="159"/>
                  <a:pt x="63" y="159"/>
                  <a:pt x="63" y="159"/>
                </a:cubicBezTo>
                <a:close/>
                <a:moveTo>
                  <a:pt x="63" y="157"/>
                </a:moveTo>
                <a:cubicBezTo>
                  <a:pt x="63" y="157"/>
                  <a:pt x="63" y="157"/>
                  <a:pt x="63" y="157"/>
                </a:cubicBezTo>
                <a:cubicBezTo>
                  <a:pt x="63" y="157"/>
                  <a:pt x="63" y="157"/>
                  <a:pt x="63" y="157"/>
                </a:cubicBezTo>
                <a:cubicBezTo>
                  <a:pt x="63" y="157"/>
                  <a:pt x="63" y="157"/>
                  <a:pt x="63" y="157"/>
                </a:cubicBezTo>
                <a:close/>
                <a:moveTo>
                  <a:pt x="63" y="157"/>
                </a:moveTo>
                <a:cubicBezTo>
                  <a:pt x="63" y="157"/>
                  <a:pt x="63" y="157"/>
                  <a:pt x="63" y="157"/>
                </a:cubicBezTo>
                <a:close/>
                <a:moveTo>
                  <a:pt x="62" y="157"/>
                </a:moveTo>
                <a:cubicBezTo>
                  <a:pt x="62" y="157"/>
                  <a:pt x="62" y="157"/>
                  <a:pt x="62" y="157"/>
                </a:cubicBezTo>
                <a:cubicBezTo>
                  <a:pt x="62" y="157"/>
                  <a:pt x="62" y="157"/>
                  <a:pt x="62" y="157"/>
                </a:cubicBezTo>
                <a:cubicBezTo>
                  <a:pt x="62" y="157"/>
                  <a:pt x="62" y="157"/>
                  <a:pt x="62" y="157"/>
                </a:cubicBezTo>
                <a:close/>
                <a:moveTo>
                  <a:pt x="62" y="158"/>
                </a:moveTo>
                <a:cubicBezTo>
                  <a:pt x="62" y="158"/>
                  <a:pt x="62" y="158"/>
                  <a:pt x="62" y="158"/>
                </a:cubicBezTo>
                <a:cubicBezTo>
                  <a:pt x="62" y="158"/>
                  <a:pt x="62" y="158"/>
                  <a:pt x="62" y="158"/>
                </a:cubicBezTo>
                <a:close/>
                <a:moveTo>
                  <a:pt x="62" y="158"/>
                </a:moveTo>
                <a:cubicBezTo>
                  <a:pt x="62" y="158"/>
                  <a:pt x="62" y="158"/>
                  <a:pt x="62" y="158"/>
                </a:cubicBezTo>
                <a:cubicBezTo>
                  <a:pt x="62" y="158"/>
                  <a:pt x="62" y="158"/>
                  <a:pt x="62" y="158"/>
                </a:cubicBezTo>
                <a:cubicBezTo>
                  <a:pt x="62" y="158"/>
                  <a:pt x="62" y="158"/>
                  <a:pt x="62" y="158"/>
                </a:cubicBezTo>
                <a:close/>
                <a:moveTo>
                  <a:pt x="62" y="158"/>
                </a:moveTo>
                <a:cubicBezTo>
                  <a:pt x="62" y="158"/>
                  <a:pt x="63" y="158"/>
                  <a:pt x="62" y="158"/>
                </a:cubicBezTo>
                <a:cubicBezTo>
                  <a:pt x="63" y="158"/>
                  <a:pt x="63" y="158"/>
                  <a:pt x="62" y="158"/>
                </a:cubicBezTo>
                <a:close/>
                <a:moveTo>
                  <a:pt x="63" y="159"/>
                </a:moveTo>
                <a:cubicBezTo>
                  <a:pt x="63" y="160"/>
                  <a:pt x="63" y="160"/>
                  <a:pt x="63" y="160"/>
                </a:cubicBezTo>
                <a:cubicBezTo>
                  <a:pt x="63" y="159"/>
                  <a:pt x="63" y="159"/>
                  <a:pt x="63" y="159"/>
                </a:cubicBezTo>
                <a:cubicBezTo>
                  <a:pt x="63" y="160"/>
                  <a:pt x="63" y="159"/>
                  <a:pt x="63" y="159"/>
                </a:cubicBezTo>
                <a:close/>
                <a:moveTo>
                  <a:pt x="62" y="157"/>
                </a:moveTo>
                <a:cubicBezTo>
                  <a:pt x="62" y="157"/>
                  <a:pt x="62" y="157"/>
                  <a:pt x="62" y="158"/>
                </a:cubicBezTo>
                <a:cubicBezTo>
                  <a:pt x="62" y="157"/>
                  <a:pt x="62" y="157"/>
                  <a:pt x="62" y="157"/>
                </a:cubicBezTo>
                <a:cubicBezTo>
                  <a:pt x="62" y="157"/>
                  <a:pt x="62" y="157"/>
                  <a:pt x="62" y="157"/>
                </a:cubicBezTo>
                <a:close/>
                <a:moveTo>
                  <a:pt x="62" y="158"/>
                </a:moveTo>
                <a:cubicBezTo>
                  <a:pt x="62" y="158"/>
                  <a:pt x="62" y="158"/>
                  <a:pt x="62" y="158"/>
                </a:cubicBezTo>
                <a:cubicBezTo>
                  <a:pt x="62" y="158"/>
                  <a:pt x="62" y="158"/>
                  <a:pt x="62" y="158"/>
                </a:cubicBezTo>
                <a:close/>
                <a:moveTo>
                  <a:pt x="62" y="159"/>
                </a:moveTo>
                <a:cubicBezTo>
                  <a:pt x="62" y="158"/>
                  <a:pt x="62" y="158"/>
                  <a:pt x="62" y="158"/>
                </a:cubicBezTo>
                <a:cubicBezTo>
                  <a:pt x="62" y="159"/>
                  <a:pt x="62" y="159"/>
                  <a:pt x="62" y="159"/>
                </a:cubicBezTo>
                <a:close/>
                <a:moveTo>
                  <a:pt x="61" y="157"/>
                </a:moveTo>
                <a:cubicBezTo>
                  <a:pt x="61" y="157"/>
                  <a:pt x="61" y="157"/>
                  <a:pt x="61" y="157"/>
                </a:cubicBezTo>
                <a:cubicBezTo>
                  <a:pt x="61" y="157"/>
                  <a:pt x="61" y="157"/>
                  <a:pt x="61" y="157"/>
                </a:cubicBezTo>
                <a:close/>
                <a:moveTo>
                  <a:pt x="61" y="157"/>
                </a:moveTo>
                <a:cubicBezTo>
                  <a:pt x="61" y="157"/>
                  <a:pt x="61" y="156"/>
                  <a:pt x="61" y="156"/>
                </a:cubicBezTo>
                <a:cubicBezTo>
                  <a:pt x="61" y="156"/>
                  <a:pt x="61" y="157"/>
                  <a:pt x="61" y="157"/>
                </a:cubicBezTo>
                <a:cubicBezTo>
                  <a:pt x="61" y="157"/>
                  <a:pt x="61" y="157"/>
                  <a:pt x="61" y="157"/>
                </a:cubicBezTo>
                <a:close/>
                <a:moveTo>
                  <a:pt x="61" y="157"/>
                </a:moveTo>
                <a:cubicBezTo>
                  <a:pt x="61" y="157"/>
                  <a:pt x="61" y="157"/>
                  <a:pt x="61" y="157"/>
                </a:cubicBezTo>
                <a:cubicBezTo>
                  <a:pt x="61" y="157"/>
                  <a:pt x="61" y="157"/>
                  <a:pt x="61" y="157"/>
                </a:cubicBezTo>
                <a:close/>
                <a:moveTo>
                  <a:pt x="61" y="158"/>
                </a:moveTo>
                <a:cubicBezTo>
                  <a:pt x="61" y="158"/>
                  <a:pt x="61" y="157"/>
                  <a:pt x="61" y="157"/>
                </a:cubicBezTo>
                <a:cubicBezTo>
                  <a:pt x="61" y="158"/>
                  <a:pt x="61" y="158"/>
                  <a:pt x="61" y="158"/>
                </a:cubicBezTo>
                <a:close/>
                <a:moveTo>
                  <a:pt x="61" y="158"/>
                </a:moveTo>
                <a:cubicBezTo>
                  <a:pt x="61" y="158"/>
                  <a:pt x="61" y="158"/>
                  <a:pt x="61" y="158"/>
                </a:cubicBezTo>
                <a:cubicBezTo>
                  <a:pt x="61" y="158"/>
                  <a:pt x="61" y="158"/>
                  <a:pt x="61" y="158"/>
                </a:cubicBezTo>
                <a:cubicBezTo>
                  <a:pt x="61" y="158"/>
                  <a:pt x="61" y="158"/>
                  <a:pt x="61" y="158"/>
                </a:cubicBezTo>
                <a:close/>
                <a:moveTo>
                  <a:pt x="61" y="158"/>
                </a:moveTo>
                <a:cubicBezTo>
                  <a:pt x="61" y="158"/>
                  <a:pt x="61" y="158"/>
                  <a:pt x="61" y="158"/>
                </a:cubicBezTo>
                <a:cubicBezTo>
                  <a:pt x="61" y="158"/>
                  <a:pt x="61" y="158"/>
                  <a:pt x="61" y="158"/>
                </a:cubicBezTo>
                <a:close/>
                <a:moveTo>
                  <a:pt x="62" y="158"/>
                </a:moveTo>
                <a:cubicBezTo>
                  <a:pt x="62" y="158"/>
                  <a:pt x="62" y="159"/>
                  <a:pt x="62" y="159"/>
                </a:cubicBezTo>
                <a:cubicBezTo>
                  <a:pt x="62" y="159"/>
                  <a:pt x="62" y="159"/>
                  <a:pt x="62" y="158"/>
                </a:cubicBezTo>
                <a:close/>
                <a:moveTo>
                  <a:pt x="61" y="158"/>
                </a:moveTo>
                <a:cubicBezTo>
                  <a:pt x="62" y="158"/>
                  <a:pt x="62" y="158"/>
                  <a:pt x="62" y="158"/>
                </a:cubicBezTo>
                <a:cubicBezTo>
                  <a:pt x="62" y="158"/>
                  <a:pt x="62" y="158"/>
                  <a:pt x="62" y="158"/>
                </a:cubicBezTo>
                <a:lnTo>
                  <a:pt x="61" y="158"/>
                </a:lnTo>
                <a:close/>
                <a:moveTo>
                  <a:pt x="61" y="158"/>
                </a:moveTo>
                <a:cubicBezTo>
                  <a:pt x="61" y="158"/>
                  <a:pt x="61" y="158"/>
                  <a:pt x="61" y="158"/>
                </a:cubicBezTo>
                <a:cubicBezTo>
                  <a:pt x="61" y="158"/>
                  <a:pt x="61" y="158"/>
                  <a:pt x="61" y="158"/>
                </a:cubicBezTo>
                <a:close/>
                <a:moveTo>
                  <a:pt x="61" y="157"/>
                </a:moveTo>
                <a:cubicBezTo>
                  <a:pt x="61" y="158"/>
                  <a:pt x="61" y="158"/>
                  <a:pt x="61" y="158"/>
                </a:cubicBezTo>
                <a:cubicBezTo>
                  <a:pt x="61" y="158"/>
                  <a:pt x="61" y="158"/>
                  <a:pt x="61" y="158"/>
                </a:cubicBezTo>
                <a:cubicBezTo>
                  <a:pt x="61" y="158"/>
                  <a:pt x="61" y="157"/>
                  <a:pt x="61" y="157"/>
                </a:cubicBezTo>
                <a:close/>
                <a:moveTo>
                  <a:pt x="61" y="158"/>
                </a:moveTo>
                <a:cubicBezTo>
                  <a:pt x="61" y="158"/>
                  <a:pt x="61" y="158"/>
                  <a:pt x="61" y="158"/>
                </a:cubicBezTo>
                <a:cubicBezTo>
                  <a:pt x="61" y="158"/>
                  <a:pt x="61" y="158"/>
                  <a:pt x="61" y="158"/>
                </a:cubicBezTo>
                <a:close/>
                <a:moveTo>
                  <a:pt x="60" y="158"/>
                </a:moveTo>
                <a:cubicBezTo>
                  <a:pt x="60" y="158"/>
                  <a:pt x="60" y="158"/>
                  <a:pt x="60" y="158"/>
                </a:cubicBezTo>
                <a:cubicBezTo>
                  <a:pt x="60" y="158"/>
                  <a:pt x="60" y="158"/>
                  <a:pt x="60" y="158"/>
                </a:cubicBezTo>
                <a:close/>
                <a:moveTo>
                  <a:pt x="61" y="158"/>
                </a:moveTo>
                <a:cubicBezTo>
                  <a:pt x="61" y="158"/>
                  <a:pt x="61" y="158"/>
                  <a:pt x="61" y="158"/>
                </a:cubicBezTo>
                <a:cubicBezTo>
                  <a:pt x="61" y="158"/>
                  <a:pt x="61" y="158"/>
                  <a:pt x="61" y="158"/>
                </a:cubicBezTo>
                <a:cubicBezTo>
                  <a:pt x="61" y="158"/>
                  <a:pt x="61" y="158"/>
                  <a:pt x="61" y="158"/>
                </a:cubicBezTo>
                <a:close/>
                <a:moveTo>
                  <a:pt x="60" y="157"/>
                </a:moveTo>
                <a:cubicBezTo>
                  <a:pt x="60" y="157"/>
                  <a:pt x="60" y="157"/>
                  <a:pt x="60" y="158"/>
                </a:cubicBezTo>
                <a:cubicBezTo>
                  <a:pt x="60" y="157"/>
                  <a:pt x="60" y="157"/>
                  <a:pt x="60" y="157"/>
                </a:cubicBezTo>
                <a:close/>
                <a:moveTo>
                  <a:pt x="61" y="158"/>
                </a:moveTo>
                <a:cubicBezTo>
                  <a:pt x="61" y="158"/>
                  <a:pt x="61" y="158"/>
                  <a:pt x="61" y="158"/>
                </a:cubicBezTo>
                <a:cubicBezTo>
                  <a:pt x="61" y="157"/>
                  <a:pt x="61" y="157"/>
                  <a:pt x="61" y="158"/>
                </a:cubicBezTo>
                <a:close/>
                <a:moveTo>
                  <a:pt x="61" y="158"/>
                </a:moveTo>
                <a:cubicBezTo>
                  <a:pt x="61" y="158"/>
                  <a:pt x="61" y="158"/>
                  <a:pt x="61" y="158"/>
                </a:cubicBezTo>
                <a:cubicBezTo>
                  <a:pt x="61" y="158"/>
                  <a:pt x="61" y="158"/>
                  <a:pt x="61" y="158"/>
                </a:cubicBezTo>
                <a:cubicBezTo>
                  <a:pt x="61" y="158"/>
                  <a:pt x="61" y="158"/>
                  <a:pt x="61" y="158"/>
                </a:cubicBezTo>
                <a:close/>
                <a:moveTo>
                  <a:pt x="59" y="160"/>
                </a:moveTo>
                <a:cubicBezTo>
                  <a:pt x="59" y="160"/>
                  <a:pt x="60" y="160"/>
                  <a:pt x="60" y="160"/>
                </a:cubicBezTo>
                <a:cubicBezTo>
                  <a:pt x="60" y="160"/>
                  <a:pt x="60" y="158"/>
                  <a:pt x="60" y="158"/>
                </a:cubicBezTo>
                <a:cubicBezTo>
                  <a:pt x="60" y="158"/>
                  <a:pt x="60" y="158"/>
                  <a:pt x="60" y="158"/>
                </a:cubicBezTo>
                <a:cubicBezTo>
                  <a:pt x="60" y="158"/>
                  <a:pt x="60" y="159"/>
                  <a:pt x="60" y="159"/>
                </a:cubicBezTo>
                <a:cubicBezTo>
                  <a:pt x="60" y="159"/>
                  <a:pt x="60" y="159"/>
                  <a:pt x="60" y="159"/>
                </a:cubicBezTo>
                <a:cubicBezTo>
                  <a:pt x="60" y="159"/>
                  <a:pt x="59" y="159"/>
                  <a:pt x="59" y="160"/>
                </a:cubicBezTo>
                <a:cubicBezTo>
                  <a:pt x="59" y="160"/>
                  <a:pt x="59" y="160"/>
                  <a:pt x="59" y="160"/>
                </a:cubicBezTo>
                <a:cubicBezTo>
                  <a:pt x="59" y="160"/>
                  <a:pt x="59" y="160"/>
                  <a:pt x="59" y="160"/>
                </a:cubicBezTo>
                <a:close/>
                <a:moveTo>
                  <a:pt x="60" y="158"/>
                </a:moveTo>
                <a:cubicBezTo>
                  <a:pt x="60" y="158"/>
                  <a:pt x="60" y="158"/>
                  <a:pt x="60" y="158"/>
                </a:cubicBezTo>
                <a:cubicBezTo>
                  <a:pt x="60" y="158"/>
                  <a:pt x="60" y="158"/>
                  <a:pt x="60" y="157"/>
                </a:cubicBezTo>
                <a:cubicBezTo>
                  <a:pt x="60" y="157"/>
                  <a:pt x="60" y="158"/>
                  <a:pt x="60" y="158"/>
                </a:cubicBezTo>
                <a:cubicBezTo>
                  <a:pt x="60" y="158"/>
                  <a:pt x="60" y="158"/>
                  <a:pt x="60" y="158"/>
                </a:cubicBezTo>
                <a:close/>
                <a:moveTo>
                  <a:pt x="60" y="158"/>
                </a:moveTo>
                <a:cubicBezTo>
                  <a:pt x="60" y="158"/>
                  <a:pt x="60" y="158"/>
                  <a:pt x="60" y="159"/>
                </a:cubicBezTo>
                <a:cubicBezTo>
                  <a:pt x="60" y="159"/>
                  <a:pt x="60" y="158"/>
                  <a:pt x="61" y="158"/>
                </a:cubicBezTo>
                <a:cubicBezTo>
                  <a:pt x="60" y="158"/>
                  <a:pt x="61" y="158"/>
                  <a:pt x="60" y="158"/>
                </a:cubicBezTo>
                <a:cubicBezTo>
                  <a:pt x="60" y="158"/>
                  <a:pt x="61" y="158"/>
                  <a:pt x="61" y="158"/>
                </a:cubicBezTo>
                <a:cubicBezTo>
                  <a:pt x="61" y="158"/>
                  <a:pt x="60" y="158"/>
                  <a:pt x="60" y="158"/>
                </a:cubicBezTo>
                <a:cubicBezTo>
                  <a:pt x="60" y="158"/>
                  <a:pt x="60" y="158"/>
                  <a:pt x="60" y="158"/>
                </a:cubicBezTo>
                <a:cubicBezTo>
                  <a:pt x="60" y="158"/>
                  <a:pt x="60" y="158"/>
                  <a:pt x="60" y="158"/>
                </a:cubicBezTo>
                <a:cubicBezTo>
                  <a:pt x="60" y="158"/>
                  <a:pt x="60" y="158"/>
                  <a:pt x="60" y="158"/>
                </a:cubicBezTo>
                <a:cubicBezTo>
                  <a:pt x="60" y="158"/>
                  <a:pt x="60" y="158"/>
                  <a:pt x="60" y="158"/>
                </a:cubicBezTo>
                <a:cubicBezTo>
                  <a:pt x="60" y="158"/>
                  <a:pt x="60" y="158"/>
                  <a:pt x="60" y="158"/>
                </a:cubicBezTo>
                <a:cubicBezTo>
                  <a:pt x="60" y="158"/>
                  <a:pt x="60" y="158"/>
                  <a:pt x="60" y="158"/>
                </a:cubicBezTo>
                <a:cubicBezTo>
                  <a:pt x="60" y="158"/>
                  <a:pt x="60" y="158"/>
                  <a:pt x="60" y="158"/>
                </a:cubicBezTo>
                <a:cubicBezTo>
                  <a:pt x="60" y="158"/>
                  <a:pt x="60" y="158"/>
                  <a:pt x="60" y="158"/>
                </a:cubicBezTo>
                <a:cubicBezTo>
                  <a:pt x="60" y="158"/>
                  <a:pt x="60" y="158"/>
                  <a:pt x="60" y="158"/>
                </a:cubicBezTo>
                <a:cubicBezTo>
                  <a:pt x="60" y="158"/>
                  <a:pt x="60" y="158"/>
                  <a:pt x="60" y="158"/>
                </a:cubicBezTo>
                <a:cubicBezTo>
                  <a:pt x="60" y="158"/>
                  <a:pt x="60" y="158"/>
                  <a:pt x="60" y="158"/>
                </a:cubicBezTo>
                <a:close/>
                <a:moveTo>
                  <a:pt x="62" y="160"/>
                </a:moveTo>
                <a:cubicBezTo>
                  <a:pt x="62" y="160"/>
                  <a:pt x="62" y="160"/>
                  <a:pt x="62" y="160"/>
                </a:cubicBezTo>
                <a:cubicBezTo>
                  <a:pt x="62" y="160"/>
                  <a:pt x="62" y="160"/>
                  <a:pt x="62" y="160"/>
                </a:cubicBezTo>
                <a:close/>
                <a:moveTo>
                  <a:pt x="61" y="160"/>
                </a:moveTo>
                <a:cubicBezTo>
                  <a:pt x="61" y="160"/>
                  <a:pt x="62" y="159"/>
                  <a:pt x="62" y="160"/>
                </a:cubicBezTo>
                <a:cubicBezTo>
                  <a:pt x="62" y="160"/>
                  <a:pt x="62" y="160"/>
                  <a:pt x="62" y="160"/>
                </a:cubicBezTo>
                <a:cubicBezTo>
                  <a:pt x="62" y="160"/>
                  <a:pt x="62" y="160"/>
                  <a:pt x="62" y="159"/>
                </a:cubicBezTo>
                <a:cubicBezTo>
                  <a:pt x="62" y="159"/>
                  <a:pt x="62" y="159"/>
                  <a:pt x="62" y="159"/>
                </a:cubicBezTo>
                <a:cubicBezTo>
                  <a:pt x="61" y="159"/>
                  <a:pt x="61" y="159"/>
                  <a:pt x="61" y="159"/>
                </a:cubicBezTo>
                <a:cubicBezTo>
                  <a:pt x="61" y="159"/>
                  <a:pt x="61" y="159"/>
                  <a:pt x="61" y="160"/>
                </a:cubicBezTo>
                <a:close/>
                <a:moveTo>
                  <a:pt x="61" y="159"/>
                </a:moveTo>
                <a:cubicBezTo>
                  <a:pt x="61" y="159"/>
                  <a:pt x="61" y="159"/>
                  <a:pt x="61" y="159"/>
                </a:cubicBezTo>
                <a:cubicBezTo>
                  <a:pt x="61" y="159"/>
                  <a:pt x="61" y="159"/>
                  <a:pt x="61" y="159"/>
                </a:cubicBezTo>
                <a:cubicBezTo>
                  <a:pt x="61" y="159"/>
                  <a:pt x="61" y="159"/>
                  <a:pt x="61" y="159"/>
                </a:cubicBezTo>
                <a:cubicBezTo>
                  <a:pt x="61" y="159"/>
                  <a:pt x="61" y="159"/>
                  <a:pt x="61" y="159"/>
                </a:cubicBezTo>
                <a:close/>
                <a:moveTo>
                  <a:pt x="60" y="157"/>
                </a:moveTo>
                <a:cubicBezTo>
                  <a:pt x="60" y="157"/>
                  <a:pt x="60" y="157"/>
                  <a:pt x="60" y="157"/>
                </a:cubicBezTo>
                <a:cubicBezTo>
                  <a:pt x="60" y="158"/>
                  <a:pt x="60" y="158"/>
                  <a:pt x="60" y="158"/>
                </a:cubicBezTo>
                <a:lnTo>
                  <a:pt x="60" y="157"/>
                </a:lnTo>
                <a:close/>
                <a:moveTo>
                  <a:pt x="60" y="157"/>
                </a:moveTo>
                <a:cubicBezTo>
                  <a:pt x="60" y="157"/>
                  <a:pt x="60" y="157"/>
                  <a:pt x="60" y="157"/>
                </a:cubicBezTo>
                <a:cubicBezTo>
                  <a:pt x="60" y="157"/>
                  <a:pt x="60" y="157"/>
                  <a:pt x="60" y="157"/>
                </a:cubicBezTo>
                <a:close/>
                <a:moveTo>
                  <a:pt x="43" y="158"/>
                </a:moveTo>
                <a:cubicBezTo>
                  <a:pt x="43" y="158"/>
                  <a:pt x="43" y="158"/>
                  <a:pt x="43" y="158"/>
                </a:cubicBezTo>
                <a:cubicBezTo>
                  <a:pt x="43" y="158"/>
                  <a:pt x="43" y="158"/>
                  <a:pt x="43" y="158"/>
                </a:cubicBezTo>
                <a:close/>
                <a:moveTo>
                  <a:pt x="44" y="158"/>
                </a:moveTo>
                <a:cubicBezTo>
                  <a:pt x="44" y="158"/>
                  <a:pt x="44" y="158"/>
                  <a:pt x="44" y="158"/>
                </a:cubicBezTo>
                <a:cubicBezTo>
                  <a:pt x="44" y="158"/>
                  <a:pt x="44" y="158"/>
                  <a:pt x="44" y="158"/>
                </a:cubicBezTo>
                <a:close/>
                <a:moveTo>
                  <a:pt x="53" y="156"/>
                </a:moveTo>
                <a:cubicBezTo>
                  <a:pt x="53" y="156"/>
                  <a:pt x="53" y="155"/>
                  <a:pt x="53" y="156"/>
                </a:cubicBezTo>
                <a:cubicBezTo>
                  <a:pt x="53" y="156"/>
                  <a:pt x="53" y="156"/>
                  <a:pt x="53" y="156"/>
                </a:cubicBezTo>
                <a:cubicBezTo>
                  <a:pt x="53" y="156"/>
                  <a:pt x="53" y="156"/>
                  <a:pt x="53" y="156"/>
                </a:cubicBezTo>
                <a:close/>
                <a:moveTo>
                  <a:pt x="48" y="157"/>
                </a:moveTo>
                <a:cubicBezTo>
                  <a:pt x="48" y="158"/>
                  <a:pt x="48" y="158"/>
                  <a:pt x="48" y="158"/>
                </a:cubicBezTo>
                <a:cubicBezTo>
                  <a:pt x="48" y="157"/>
                  <a:pt x="48" y="157"/>
                  <a:pt x="48" y="157"/>
                </a:cubicBezTo>
                <a:close/>
                <a:moveTo>
                  <a:pt x="47" y="159"/>
                </a:moveTo>
                <a:cubicBezTo>
                  <a:pt x="47" y="159"/>
                  <a:pt x="47" y="159"/>
                  <a:pt x="47" y="159"/>
                </a:cubicBezTo>
                <a:cubicBezTo>
                  <a:pt x="47" y="159"/>
                  <a:pt x="47" y="159"/>
                  <a:pt x="47" y="159"/>
                </a:cubicBezTo>
                <a:close/>
                <a:moveTo>
                  <a:pt x="41" y="157"/>
                </a:moveTo>
                <a:cubicBezTo>
                  <a:pt x="40" y="157"/>
                  <a:pt x="40" y="157"/>
                  <a:pt x="40" y="157"/>
                </a:cubicBezTo>
                <a:cubicBezTo>
                  <a:pt x="41" y="157"/>
                  <a:pt x="41" y="157"/>
                  <a:pt x="41" y="157"/>
                </a:cubicBezTo>
                <a:close/>
                <a:moveTo>
                  <a:pt x="57" y="157"/>
                </a:moveTo>
                <a:cubicBezTo>
                  <a:pt x="57" y="157"/>
                  <a:pt x="57" y="157"/>
                  <a:pt x="57" y="157"/>
                </a:cubicBezTo>
                <a:cubicBezTo>
                  <a:pt x="57" y="157"/>
                  <a:pt x="57" y="158"/>
                  <a:pt x="57" y="157"/>
                </a:cubicBezTo>
                <a:close/>
                <a:moveTo>
                  <a:pt x="45" y="154"/>
                </a:moveTo>
                <a:cubicBezTo>
                  <a:pt x="45" y="154"/>
                  <a:pt x="45" y="154"/>
                  <a:pt x="45" y="154"/>
                </a:cubicBezTo>
                <a:cubicBezTo>
                  <a:pt x="45" y="154"/>
                  <a:pt x="45" y="154"/>
                  <a:pt x="45" y="154"/>
                </a:cubicBezTo>
                <a:close/>
                <a:moveTo>
                  <a:pt x="57" y="157"/>
                </a:moveTo>
                <a:cubicBezTo>
                  <a:pt x="57" y="157"/>
                  <a:pt x="57" y="157"/>
                  <a:pt x="57" y="157"/>
                </a:cubicBezTo>
                <a:cubicBezTo>
                  <a:pt x="57" y="157"/>
                  <a:pt x="57" y="157"/>
                  <a:pt x="57" y="157"/>
                </a:cubicBezTo>
                <a:cubicBezTo>
                  <a:pt x="57" y="157"/>
                  <a:pt x="57" y="157"/>
                  <a:pt x="57" y="157"/>
                </a:cubicBezTo>
                <a:close/>
                <a:moveTo>
                  <a:pt x="33" y="151"/>
                </a:moveTo>
                <a:cubicBezTo>
                  <a:pt x="33" y="151"/>
                  <a:pt x="33" y="151"/>
                  <a:pt x="33" y="151"/>
                </a:cubicBezTo>
                <a:cubicBezTo>
                  <a:pt x="33" y="151"/>
                  <a:pt x="33" y="151"/>
                  <a:pt x="33" y="151"/>
                </a:cubicBezTo>
                <a:close/>
                <a:moveTo>
                  <a:pt x="34" y="146"/>
                </a:moveTo>
                <a:cubicBezTo>
                  <a:pt x="34" y="146"/>
                  <a:pt x="34" y="146"/>
                  <a:pt x="34" y="146"/>
                </a:cubicBezTo>
                <a:cubicBezTo>
                  <a:pt x="34" y="146"/>
                  <a:pt x="34" y="146"/>
                  <a:pt x="34" y="146"/>
                </a:cubicBezTo>
                <a:close/>
                <a:moveTo>
                  <a:pt x="59" y="157"/>
                </a:moveTo>
                <a:cubicBezTo>
                  <a:pt x="59" y="157"/>
                  <a:pt x="59" y="157"/>
                  <a:pt x="59" y="157"/>
                </a:cubicBezTo>
                <a:close/>
                <a:moveTo>
                  <a:pt x="59" y="159"/>
                </a:moveTo>
                <a:cubicBezTo>
                  <a:pt x="59" y="159"/>
                  <a:pt x="59" y="159"/>
                  <a:pt x="59" y="159"/>
                </a:cubicBezTo>
                <a:cubicBezTo>
                  <a:pt x="59" y="159"/>
                  <a:pt x="59" y="159"/>
                  <a:pt x="59" y="159"/>
                </a:cubicBezTo>
                <a:close/>
                <a:moveTo>
                  <a:pt x="56" y="159"/>
                </a:moveTo>
                <a:cubicBezTo>
                  <a:pt x="56" y="159"/>
                  <a:pt x="56" y="159"/>
                  <a:pt x="56" y="159"/>
                </a:cubicBezTo>
                <a:cubicBezTo>
                  <a:pt x="56" y="160"/>
                  <a:pt x="56" y="160"/>
                  <a:pt x="56" y="159"/>
                </a:cubicBezTo>
                <a:close/>
                <a:moveTo>
                  <a:pt x="59" y="157"/>
                </a:moveTo>
                <a:cubicBezTo>
                  <a:pt x="59" y="157"/>
                  <a:pt x="59" y="157"/>
                  <a:pt x="59" y="157"/>
                </a:cubicBezTo>
                <a:cubicBezTo>
                  <a:pt x="59" y="157"/>
                  <a:pt x="59" y="157"/>
                  <a:pt x="59" y="157"/>
                </a:cubicBezTo>
                <a:close/>
                <a:moveTo>
                  <a:pt x="59" y="157"/>
                </a:moveTo>
                <a:cubicBezTo>
                  <a:pt x="59" y="157"/>
                  <a:pt x="59" y="157"/>
                  <a:pt x="59" y="157"/>
                </a:cubicBezTo>
                <a:cubicBezTo>
                  <a:pt x="59" y="157"/>
                  <a:pt x="59" y="157"/>
                  <a:pt x="59" y="157"/>
                </a:cubicBezTo>
                <a:close/>
                <a:moveTo>
                  <a:pt x="59" y="157"/>
                </a:moveTo>
                <a:cubicBezTo>
                  <a:pt x="59" y="157"/>
                  <a:pt x="59" y="157"/>
                  <a:pt x="59" y="157"/>
                </a:cubicBezTo>
                <a:cubicBezTo>
                  <a:pt x="59" y="157"/>
                  <a:pt x="59" y="157"/>
                  <a:pt x="59" y="157"/>
                </a:cubicBezTo>
                <a:close/>
                <a:moveTo>
                  <a:pt x="38" y="154"/>
                </a:moveTo>
                <a:cubicBezTo>
                  <a:pt x="38" y="153"/>
                  <a:pt x="38" y="153"/>
                  <a:pt x="38" y="153"/>
                </a:cubicBezTo>
                <a:cubicBezTo>
                  <a:pt x="38" y="154"/>
                  <a:pt x="38" y="154"/>
                  <a:pt x="38" y="154"/>
                </a:cubicBezTo>
                <a:close/>
                <a:moveTo>
                  <a:pt x="51" y="160"/>
                </a:moveTo>
                <a:cubicBezTo>
                  <a:pt x="51" y="160"/>
                  <a:pt x="51" y="160"/>
                  <a:pt x="51" y="160"/>
                </a:cubicBezTo>
                <a:cubicBezTo>
                  <a:pt x="51" y="160"/>
                  <a:pt x="51" y="160"/>
                  <a:pt x="51" y="160"/>
                </a:cubicBezTo>
                <a:close/>
                <a:moveTo>
                  <a:pt x="50" y="161"/>
                </a:moveTo>
                <a:cubicBezTo>
                  <a:pt x="51" y="160"/>
                  <a:pt x="51" y="160"/>
                  <a:pt x="51" y="160"/>
                </a:cubicBezTo>
                <a:cubicBezTo>
                  <a:pt x="51" y="159"/>
                  <a:pt x="51" y="159"/>
                  <a:pt x="51" y="159"/>
                </a:cubicBezTo>
                <a:lnTo>
                  <a:pt x="50" y="161"/>
                </a:lnTo>
                <a:close/>
                <a:moveTo>
                  <a:pt x="42" y="157"/>
                </a:moveTo>
                <a:cubicBezTo>
                  <a:pt x="42" y="157"/>
                  <a:pt x="42" y="157"/>
                  <a:pt x="42" y="158"/>
                </a:cubicBezTo>
                <a:cubicBezTo>
                  <a:pt x="42" y="158"/>
                  <a:pt x="42" y="157"/>
                  <a:pt x="42" y="157"/>
                </a:cubicBezTo>
                <a:cubicBezTo>
                  <a:pt x="42" y="157"/>
                  <a:pt x="42" y="158"/>
                  <a:pt x="41" y="158"/>
                </a:cubicBezTo>
                <a:cubicBezTo>
                  <a:pt x="42" y="157"/>
                  <a:pt x="42" y="157"/>
                  <a:pt x="42" y="157"/>
                </a:cubicBezTo>
                <a:cubicBezTo>
                  <a:pt x="41" y="158"/>
                  <a:pt x="41" y="157"/>
                  <a:pt x="41" y="157"/>
                </a:cubicBezTo>
                <a:cubicBezTo>
                  <a:pt x="41" y="157"/>
                  <a:pt x="41" y="157"/>
                  <a:pt x="41" y="157"/>
                </a:cubicBezTo>
                <a:cubicBezTo>
                  <a:pt x="41" y="157"/>
                  <a:pt x="40" y="157"/>
                  <a:pt x="40" y="157"/>
                </a:cubicBezTo>
                <a:cubicBezTo>
                  <a:pt x="40" y="157"/>
                  <a:pt x="40" y="157"/>
                  <a:pt x="40" y="157"/>
                </a:cubicBezTo>
                <a:cubicBezTo>
                  <a:pt x="40" y="157"/>
                  <a:pt x="40" y="157"/>
                  <a:pt x="40" y="157"/>
                </a:cubicBezTo>
                <a:cubicBezTo>
                  <a:pt x="40" y="157"/>
                  <a:pt x="40" y="156"/>
                  <a:pt x="40" y="156"/>
                </a:cubicBezTo>
                <a:cubicBezTo>
                  <a:pt x="40" y="156"/>
                  <a:pt x="40" y="156"/>
                  <a:pt x="40" y="156"/>
                </a:cubicBezTo>
                <a:cubicBezTo>
                  <a:pt x="40" y="156"/>
                  <a:pt x="40" y="156"/>
                  <a:pt x="40" y="156"/>
                </a:cubicBezTo>
                <a:cubicBezTo>
                  <a:pt x="40" y="156"/>
                  <a:pt x="40" y="156"/>
                  <a:pt x="40" y="156"/>
                </a:cubicBezTo>
                <a:cubicBezTo>
                  <a:pt x="40" y="156"/>
                  <a:pt x="40" y="156"/>
                  <a:pt x="40" y="156"/>
                </a:cubicBezTo>
                <a:cubicBezTo>
                  <a:pt x="40" y="156"/>
                  <a:pt x="39" y="156"/>
                  <a:pt x="39" y="156"/>
                </a:cubicBezTo>
                <a:cubicBezTo>
                  <a:pt x="40" y="156"/>
                  <a:pt x="40" y="156"/>
                  <a:pt x="40" y="156"/>
                </a:cubicBezTo>
                <a:cubicBezTo>
                  <a:pt x="40" y="156"/>
                  <a:pt x="40" y="156"/>
                  <a:pt x="40" y="156"/>
                </a:cubicBezTo>
                <a:cubicBezTo>
                  <a:pt x="40" y="156"/>
                  <a:pt x="40" y="155"/>
                  <a:pt x="40" y="155"/>
                </a:cubicBezTo>
                <a:cubicBezTo>
                  <a:pt x="40" y="155"/>
                  <a:pt x="40" y="156"/>
                  <a:pt x="39" y="156"/>
                </a:cubicBezTo>
                <a:cubicBezTo>
                  <a:pt x="39" y="156"/>
                  <a:pt x="39" y="156"/>
                  <a:pt x="39" y="156"/>
                </a:cubicBezTo>
                <a:cubicBezTo>
                  <a:pt x="39" y="155"/>
                  <a:pt x="39" y="155"/>
                  <a:pt x="39" y="155"/>
                </a:cubicBezTo>
                <a:cubicBezTo>
                  <a:pt x="39" y="155"/>
                  <a:pt x="39" y="155"/>
                  <a:pt x="39" y="155"/>
                </a:cubicBezTo>
                <a:cubicBezTo>
                  <a:pt x="40" y="155"/>
                  <a:pt x="40" y="155"/>
                  <a:pt x="40" y="155"/>
                </a:cubicBezTo>
                <a:cubicBezTo>
                  <a:pt x="40" y="154"/>
                  <a:pt x="39" y="156"/>
                  <a:pt x="39" y="155"/>
                </a:cubicBezTo>
                <a:cubicBezTo>
                  <a:pt x="39" y="155"/>
                  <a:pt x="39" y="155"/>
                  <a:pt x="39" y="155"/>
                </a:cubicBezTo>
                <a:cubicBezTo>
                  <a:pt x="39" y="155"/>
                  <a:pt x="39" y="156"/>
                  <a:pt x="39" y="155"/>
                </a:cubicBezTo>
                <a:cubicBezTo>
                  <a:pt x="38" y="155"/>
                  <a:pt x="39" y="156"/>
                  <a:pt x="38" y="156"/>
                </a:cubicBezTo>
                <a:cubicBezTo>
                  <a:pt x="38" y="155"/>
                  <a:pt x="38" y="155"/>
                  <a:pt x="38" y="155"/>
                </a:cubicBezTo>
                <a:cubicBezTo>
                  <a:pt x="38" y="155"/>
                  <a:pt x="38" y="156"/>
                  <a:pt x="38" y="156"/>
                </a:cubicBezTo>
                <a:cubicBezTo>
                  <a:pt x="38" y="156"/>
                  <a:pt x="39" y="154"/>
                  <a:pt x="38" y="154"/>
                </a:cubicBezTo>
                <a:cubicBezTo>
                  <a:pt x="38" y="155"/>
                  <a:pt x="38" y="155"/>
                  <a:pt x="38" y="155"/>
                </a:cubicBezTo>
                <a:cubicBezTo>
                  <a:pt x="38" y="155"/>
                  <a:pt x="38" y="154"/>
                  <a:pt x="38" y="155"/>
                </a:cubicBezTo>
                <a:cubicBezTo>
                  <a:pt x="38" y="154"/>
                  <a:pt x="38" y="154"/>
                  <a:pt x="38" y="154"/>
                </a:cubicBezTo>
                <a:cubicBezTo>
                  <a:pt x="38" y="154"/>
                  <a:pt x="38" y="154"/>
                  <a:pt x="38" y="155"/>
                </a:cubicBezTo>
                <a:cubicBezTo>
                  <a:pt x="38" y="154"/>
                  <a:pt x="38" y="154"/>
                  <a:pt x="38" y="154"/>
                </a:cubicBezTo>
                <a:cubicBezTo>
                  <a:pt x="37" y="155"/>
                  <a:pt x="38" y="154"/>
                  <a:pt x="37" y="154"/>
                </a:cubicBezTo>
                <a:cubicBezTo>
                  <a:pt x="38" y="154"/>
                  <a:pt x="37" y="154"/>
                  <a:pt x="37" y="154"/>
                </a:cubicBezTo>
                <a:cubicBezTo>
                  <a:pt x="38" y="154"/>
                  <a:pt x="37" y="154"/>
                  <a:pt x="38" y="154"/>
                </a:cubicBezTo>
                <a:cubicBezTo>
                  <a:pt x="38" y="153"/>
                  <a:pt x="38" y="154"/>
                  <a:pt x="38" y="154"/>
                </a:cubicBezTo>
                <a:cubicBezTo>
                  <a:pt x="38" y="153"/>
                  <a:pt x="38" y="153"/>
                  <a:pt x="38" y="153"/>
                </a:cubicBezTo>
                <a:cubicBezTo>
                  <a:pt x="38" y="153"/>
                  <a:pt x="38" y="153"/>
                  <a:pt x="37" y="153"/>
                </a:cubicBezTo>
                <a:cubicBezTo>
                  <a:pt x="38" y="153"/>
                  <a:pt x="38" y="153"/>
                  <a:pt x="38" y="153"/>
                </a:cubicBezTo>
                <a:cubicBezTo>
                  <a:pt x="37" y="154"/>
                  <a:pt x="38" y="153"/>
                  <a:pt x="37" y="154"/>
                </a:cubicBezTo>
                <a:cubicBezTo>
                  <a:pt x="37" y="154"/>
                  <a:pt x="37" y="154"/>
                  <a:pt x="37" y="154"/>
                </a:cubicBezTo>
                <a:cubicBezTo>
                  <a:pt x="37" y="154"/>
                  <a:pt x="37" y="154"/>
                  <a:pt x="37" y="154"/>
                </a:cubicBezTo>
                <a:cubicBezTo>
                  <a:pt x="37" y="154"/>
                  <a:pt x="37" y="152"/>
                  <a:pt x="37" y="152"/>
                </a:cubicBezTo>
                <a:cubicBezTo>
                  <a:pt x="37" y="152"/>
                  <a:pt x="37" y="152"/>
                  <a:pt x="37" y="153"/>
                </a:cubicBezTo>
                <a:cubicBezTo>
                  <a:pt x="36" y="153"/>
                  <a:pt x="37" y="153"/>
                  <a:pt x="36" y="154"/>
                </a:cubicBezTo>
                <a:cubicBezTo>
                  <a:pt x="37" y="152"/>
                  <a:pt x="36" y="154"/>
                  <a:pt x="36" y="153"/>
                </a:cubicBezTo>
                <a:cubicBezTo>
                  <a:pt x="36" y="153"/>
                  <a:pt x="36" y="152"/>
                  <a:pt x="37" y="152"/>
                </a:cubicBezTo>
                <a:cubicBezTo>
                  <a:pt x="36" y="152"/>
                  <a:pt x="36" y="152"/>
                  <a:pt x="36" y="152"/>
                </a:cubicBezTo>
                <a:cubicBezTo>
                  <a:pt x="36" y="152"/>
                  <a:pt x="36" y="152"/>
                  <a:pt x="36" y="152"/>
                </a:cubicBezTo>
                <a:cubicBezTo>
                  <a:pt x="36" y="153"/>
                  <a:pt x="36" y="153"/>
                  <a:pt x="35" y="153"/>
                </a:cubicBezTo>
                <a:cubicBezTo>
                  <a:pt x="36" y="153"/>
                  <a:pt x="35" y="152"/>
                  <a:pt x="36" y="152"/>
                </a:cubicBezTo>
                <a:cubicBezTo>
                  <a:pt x="36" y="152"/>
                  <a:pt x="35" y="152"/>
                  <a:pt x="35" y="152"/>
                </a:cubicBezTo>
                <a:cubicBezTo>
                  <a:pt x="35" y="152"/>
                  <a:pt x="35" y="152"/>
                  <a:pt x="35" y="152"/>
                </a:cubicBezTo>
                <a:cubicBezTo>
                  <a:pt x="35" y="152"/>
                  <a:pt x="35" y="152"/>
                  <a:pt x="35" y="152"/>
                </a:cubicBezTo>
                <a:cubicBezTo>
                  <a:pt x="35" y="152"/>
                  <a:pt x="35" y="152"/>
                  <a:pt x="35" y="152"/>
                </a:cubicBezTo>
                <a:cubicBezTo>
                  <a:pt x="34" y="152"/>
                  <a:pt x="34" y="151"/>
                  <a:pt x="33" y="151"/>
                </a:cubicBezTo>
                <a:cubicBezTo>
                  <a:pt x="33" y="152"/>
                  <a:pt x="33" y="152"/>
                  <a:pt x="33" y="152"/>
                </a:cubicBezTo>
                <a:cubicBezTo>
                  <a:pt x="33" y="152"/>
                  <a:pt x="33" y="152"/>
                  <a:pt x="33" y="151"/>
                </a:cubicBezTo>
                <a:cubicBezTo>
                  <a:pt x="33" y="151"/>
                  <a:pt x="33" y="151"/>
                  <a:pt x="33" y="151"/>
                </a:cubicBezTo>
                <a:cubicBezTo>
                  <a:pt x="33" y="151"/>
                  <a:pt x="34" y="151"/>
                  <a:pt x="34" y="151"/>
                </a:cubicBezTo>
                <a:cubicBezTo>
                  <a:pt x="33" y="151"/>
                  <a:pt x="33" y="151"/>
                  <a:pt x="33" y="151"/>
                </a:cubicBezTo>
                <a:cubicBezTo>
                  <a:pt x="33" y="151"/>
                  <a:pt x="33" y="151"/>
                  <a:pt x="33" y="151"/>
                </a:cubicBezTo>
                <a:cubicBezTo>
                  <a:pt x="33" y="151"/>
                  <a:pt x="33" y="151"/>
                  <a:pt x="33" y="151"/>
                </a:cubicBezTo>
                <a:cubicBezTo>
                  <a:pt x="34" y="150"/>
                  <a:pt x="33" y="151"/>
                  <a:pt x="33" y="150"/>
                </a:cubicBezTo>
                <a:cubicBezTo>
                  <a:pt x="32" y="150"/>
                  <a:pt x="33" y="150"/>
                  <a:pt x="33" y="150"/>
                </a:cubicBezTo>
                <a:cubicBezTo>
                  <a:pt x="33" y="150"/>
                  <a:pt x="33" y="150"/>
                  <a:pt x="33" y="150"/>
                </a:cubicBezTo>
                <a:cubicBezTo>
                  <a:pt x="32" y="151"/>
                  <a:pt x="32" y="151"/>
                  <a:pt x="32" y="151"/>
                </a:cubicBezTo>
                <a:cubicBezTo>
                  <a:pt x="32" y="150"/>
                  <a:pt x="32" y="150"/>
                  <a:pt x="32" y="149"/>
                </a:cubicBezTo>
                <a:cubicBezTo>
                  <a:pt x="32" y="149"/>
                  <a:pt x="32" y="149"/>
                  <a:pt x="32" y="149"/>
                </a:cubicBezTo>
                <a:cubicBezTo>
                  <a:pt x="32" y="149"/>
                  <a:pt x="32" y="149"/>
                  <a:pt x="32" y="149"/>
                </a:cubicBezTo>
                <a:cubicBezTo>
                  <a:pt x="32" y="149"/>
                  <a:pt x="32" y="149"/>
                  <a:pt x="32" y="149"/>
                </a:cubicBezTo>
                <a:cubicBezTo>
                  <a:pt x="31" y="150"/>
                  <a:pt x="32" y="148"/>
                  <a:pt x="32" y="148"/>
                </a:cubicBezTo>
                <a:cubicBezTo>
                  <a:pt x="32" y="148"/>
                  <a:pt x="33" y="147"/>
                  <a:pt x="33" y="146"/>
                </a:cubicBezTo>
                <a:cubicBezTo>
                  <a:pt x="33" y="146"/>
                  <a:pt x="33" y="146"/>
                  <a:pt x="33" y="146"/>
                </a:cubicBezTo>
                <a:cubicBezTo>
                  <a:pt x="34" y="146"/>
                  <a:pt x="33" y="147"/>
                  <a:pt x="34" y="146"/>
                </a:cubicBezTo>
                <a:cubicBezTo>
                  <a:pt x="34" y="147"/>
                  <a:pt x="34" y="147"/>
                  <a:pt x="34" y="147"/>
                </a:cubicBezTo>
                <a:cubicBezTo>
                  <a:pt x="34" y="147"/>
                  <a:pt x="34" y="147"/>
                  <a:pt x="34" y="146"/>
                </a:cubicBezTo>
                <a:cubicBezTo>
                  <a:pt x="34" y="146"/>
                  <a:pt x="34" y="146"/>
                  <a:pt x="34" y="146"/>
                </a:cubicBezTo>
                <a:cubicBezTo>
                  <a:pt x="34" y="148"/>
                  <a:pt x="36" y="147"/>
                  <a:pt x="36" y="148"/>
                </a:cubicBezTo>
                <a:cubicBezTo>
                  <a:pt x="36" y="148"/>
                  <a:pt x="36" y="148"/>
                  <a:pt x="36" y="148"/>
                </a:cubicBezTo>
                <a:cubicBezTo>
                  <a:pt x="36" y="149"/>
                  <a:pt x="36" y="148"/>
                  <a:pt x="36" y="148"/>
                </a:cubicBezTo>
                <a:cubicBezTo>
                  <a:pt x="36" y="149"/>
                  <a:pt x="36" y="149"/>
                  <a:pt x="36" y="149"/>
                </a:cubicBezTo>
                <a:cubicBezTo>
                  <a:pt x="36" y="149"/>
                  <a:pt x="36" y="148"/>
                  <a:pt x="36" y="148"/>
                </a:cubicBezTo>
                <a:cubicBezTo>
                  <a:pt x="37" y="148"/>
                  <a:pt x="36" y="149"/>
                  <a:pt x="37" y="149"/>
                </a:cubicBezTo>
                <a:cubicBezTo>
                  <a:pt x="37" y="149"/>
                  <a:pt x="37" y="149"/>
                  <a:pt x="37" y="150"/>
                </a:cubicBezTo>
                <a:cubicBezTo>
                  <a:pt x="37" y="149"/>
                  <a:pt x="37" y="150"/>
                  <a:pt x="37" y="149"/>
                </a:cubicBezTo>
                <a:cubicBezTo>
                  <a:pt x="37" y="150"/>
                  <a:pt x="38" y="149"/>
                  <a:pt x="37" y="150"/>
                </a:cubicBezTo>
                <a:cubicBezTo>
                  <a:pt x="37" y="151"/>
                  <a:pt x="37" y="150"/>
                  <a:pt x="37" y="150"/>
                </a:cubicBezTo>
                <a:cubicBezTo>
                  <a:pt x="37" y="150"/>
                  <a:pt x="38" y="150"/>
                  <a:pt x="38" y="150"/>
                </a:cubicBezTo>
                <a:cubicBezTo>
                  <a:pt x="38" y="150"/>
                  <a:pt x="39" y="150"/>
                  <a:pt x="38" y="151"/>
                </a:cubicBezTo>
                <a:cubicBezTo>
                  <a:pt x="39" y="150"/>
                  <a:pt x="39" y="151"/>
                  <a:pt x="39" y="151"/>
                </a:cubicBezTo>
                <a:cubicBezTo>
                  <a:pt x="39" y="150"/>
                  <a:pt x="39" y="150"/>
                  <a:pt x="39" y="150"/>
                </a:cubicBezTo>
                <a:cubicBezTo>
                  <a:pt x="39" y="150"/>
                  <a:pt x="39" y="150"/>
                  <a:pt x="39" y="150"/>
                </a:cubicBezTo>
                <a:cubicBezTo>
                  <a:pt x="39" y="150"/>
                  <a:pt x="39" y="150"/>
                  <a:pt x="39" y="150"/>
                </a:cubicBezTo>
                <a:cubicBezTo>
                  <a:pt x="39" y="150"/>
                  <a:pt x="39" y="151"/>
                  <a:pt x="39" y="151"/>
                </a:cubicBezTo>
                <a:cubicBezTo>
                  <a:pt x="39" y="151"/>
                  <a:pt x="39" y="151"/>
                  <a:pt x="40" y="150"/>
                </a:cubicBezTo>
                <a:cubicBezTo>
                  <a:pt x="40" y="150"/>
                  <a:pt x="40" y="150"/>
                  <a:pt x="40" y="150"/>
                </a:cubicBezTo>
                <a:cubicBezTo>
                  <a:pt x="40" y="150"/>
                  <a:pt x="40" y="150"/>
                  <a:pt x="40" y="150"/>
                </a:cubicBezTo>
                <a:cubicBezTo>
                  <a:pt x="40" y="150"/>
                  <a:pt x="39" y="151"/>
                  <a:pt x="39" y="151"/>
                </a:cubicBezTo>
                <a:cubicBezTo>
                  <a:pt x="39" y="151"/>
                  <a:pt x="40" y="150"/>
                  <a:pt x="40" y="151"/>
                </a:cubicBezTo>
                <a:cubicBezTo>
                  <a:pt x="40" y="151"/>
                  <a:pt x="39" y="151"/>
                  <a:pt x="39" y="151"/>
                </a:cubicBezTo>
                <a:cubicBezTo>
                  <a:pt x="39" y="151"/>
                  <a:pt x="39" y="151"/>
                  <a:pt x="39" y="151"/>
                </a:cubicBezTo>
                <a:cubicBezTo>
                  <a:pt x="40" y="151"/>
                  <a:pt x="40" y="151"/>
                  <a:pt x="40" y="151"/>
                </a:cubicBezTo>
                <a:cubicBezTo>
                  <a:pt x="40" y="151"/>
                  <a:pt x="40" y="152"/>
                  <a:pt x="41" y="152"/>
                </a:cubicBezTo>
                <a:cubicBezTo>
                  <a:pt x="41" y="153"/>
                  <a:pt x="41" y="152"/>
                  <a:pt x="41" y="153"/>
                </a:cubicBezTo>
                <a:cubicBezTo>
                  <a:pt x="41" y="153"/>
                  <a:pt x="41" y="153"/>
                  <a:pt x="41" y="153"/>
                </a:cubicBezTo>
                <a:cubicBezTo>
                  <a:pt x="41" y="153"/>
                  <a:pt x="40" y="154"/>
                  <a:pt x="41" y="154"/>
                </a:cubicBezTo>
                <a:cubicBezTo>
                  <a:pt x="41" y="153"/>
                  <a:pt x="41" y="153"/>
                  <a:pt x="41" y="153"/>
                </a:cubicBezTo>
                <a:cubicBezTo>
                  <a:pt x="42" y="152"/>
                  <a:pt x="42" y="152"/>
                  <a:pt x="42" y="152"/>
                </a:cubicBezTo>
                <a:cubicBezTo>
                  <a:pt x="43" y="151"/>
                  <a:pt x="42" y="153"/>
                  <a:pt x="43" y="152"/>
                </a:cubicBezTo>
                <a:cubicBezTo>
                  <a:pt x="42" y="153"/>
                  <a:pt x="42" y="153"/>
                  <a:pt x="42" y="153"/>
                </a:cubicBezTo>
                <a:cubicBezTo>
                  <a:pt x="43" y="152"/>
                  <a:pt x="43" y="153"/>
                  <a:pt x="43" y="153"/>
                </a:cubicBezTo>
                <a:cubicBezTo>
                  <a:pt x="43" y="154"/>
                  <a:pt x="43" y="154"/>
                  <a:pt x="43" y="154"/>
                </a:cubicBezTo>
                <a:cubicBezTo>
                  <a:pt x="43" y="153"/>
                  <a:pt x="43" y="153"/>
                  <a:pt x="44" y="153"/>
                </a:cubicBezTo>
                <a:cubicBezTo>
                  <a:pt x="44" y="154"/>
                  <a:pt x="43" y="154"/>
                  <a:pt x="43" y="154"/>
                </a:cubicBezTo>
                <a:cubicBezTo>
                  <a:pt x="44" y="153"/>
                  <a:pt x="44" y="153"/>
                  <a:pt x="44" y="153"/>
                </a:cubicBezTo>
                <a:cubicBezTo>
                  <a:pt x="44" y="154"/>
                  <a:pt x="44" y="154"/>
                  <a:pt x="44" y="154"/>
                </a:cubicBezTo>
                <a:cubicBezTo>
                  <a:pt x="44" y="154"/>
                  <a:pt x="44" y="154"/>
                  <a:pt x="44" y="154"/>
                </a:cubicBezTo>
                <a:cubicBezTo>
                  <a:pt x="44" y="155"/>
                  <a:pt x="45" y="153"/>
                  <a:pt x="45" y="155"/>
                </a:cubicBezTo>
                <a:cubicBezTo>
                  <a:pt x="45" y="154"/>
                  <a:pt x="45" y="154"/>
                  <a:pt x="45" y="154"/>
                </a:cubicBezTo>
                <a:cubicBezTo>
                  <a:pt x="45" y="154"/>
                  <a:pt x="45" y="154"/>
                  <a:pt x="45" y="154"/>
                </a:cubicBezTo>
                <a:cubicBezTo>
                  <a:pt x="46" y="154"/>
                  <a:pt x="45" y="155"/>
                  <a:pt x="46" y="155"/>
                </a:cubicBezTo>
                <a:cubicBezTo>
                  <a:pt x="46" y="154"/>
                  <a:pt x="46" y="154"/>
                  <a:pt x="46" y="154"/>
                </a:cubicBezTo>
                <a:cubicBezTo>
                  <a:pt x="46" y="155"/>
                  <a:pt x="47" y="153"/>
                  <a:pt x="47" y="154"/>
                </a:cubicBezTo>
                <a:cubicBezTo>
                  <a:pt x="47" y="154"/>
                  <a:pt x="46" y="154"/>
                  <a:pt x="46" y="155"/>
                </a:cubicBezTo>
                <a:cubicBezTo>
                  <a:pt x="47" y="155"/>
                  <a:pt x="47" y="153"/>
                  <a:pt x="47" y="154"/>
                </a:cubicBezTo>
                <a:cubicBezTo>
                  <a:pt x="47" y="154"/>
                  <a:pt x="47" y="154"/>
                  <a:pt x="47" y="154"/>
                </a:cubicBezTo>
                <a:cubicBezTo>
                  <a:pt x="47" y="154"/>
                  <a:pt x="46" y="156"/>
                  <a:pt x="46" y="156"/>
                </a:cubicBezTo>
                <a:cubicBezTo>
                  <a:pt x="47" y="155"/>
                  <a:pt x="47" y="155"/>
                  <a:pt x="47" y="155"/>
                </a:cubicBezTo>
                <a:cubicBezTo>
                  <a:pt x="47" y="155"/>
                  <a:pt x="46" y="157"/>
                  <a:pt x="47" y="156"/>
                </a:cubicBezTo>
                <a:cubicBezTo>
                  <a:pt x="47" y="155"/>
                  <a:pt x="47" y="155"/>
                  <a:pt x="47" y="155"/>
                </a:cubicBezTo>
                <a:cubicBezTo>
                  <a:pt x="47" y="156"/>
                  <a:pt x="47" y="155"/>
                  <a:pt x="47" y="156"/>
                </a:cubicBezTo>
                <a:cubicBezTo>
                  <a:pt x="47" y="156"/>
                  <a:pt x="47" y="156"/>
                  <a:pt x="47" y="156"/>
                </a:cubicBezTo>
                <a:cubicBezTo>
                  <a:pt x="47" y="156"/>
                  <a:pt x="47" y="157"/>
                  <a:pt x="48" y="156"/>
                </a:cubicBezTo>
                <a:cubicBezTo>
                  <a:pt x="48" y="156"/>
                  <a:pt x="48" y="156"/>
                  <a:pt x="48" y="156"/>
                </a:cubicBezTo>
                <a:cubicBezTo>
                  <a:pt x="48" y="156"/>
                  <a:pt x="48" y="156"/>
                  <a:pt x="48" y="156"/>
                </a:cubicBezTo>
                <a:cubicBezTo>
                  <a:pt x="48" y="156"/>
                  <a:pt x="48" y="156"/>
                  <a:pt x="48" y="156"/>
                </a:cubicBezTo>
                <a:cubicBezTo>
                  <a:pt x="48" y="155"/>
                  <a:pt x="49" y="156"/>
                  <a:pt x="49" y="156"/>
                </a:cubicBezTo>
                <a:cubicBezTo>
                  <a:pt x="49" y="156"/>
                  <a:pt x="48" y="156"/>
                  <a:pt x="48" y="156"/>
                </a:cubicBezTo>
                <a:cubicBezTo>
                  <a:pt x="49" y="156"/>
                  <a:pt x="49" y="156"/>
                  <a:pt x="49" y="156"/>
                </a:cubicBezTo>
                <a:cubicBezTo>
                  <a:pt x="49" y="156"/>
                  <a:pt x="49" y="155"/>
                  <a:pt x="50" y="155"/>
                </a:cubicBezTo>
                <a:cubicBezTo>
                  <a:pt x="50" y="155"/>
                  <a:pt x="49" y="155"/>
                  <a:pt x="49" y="155"/>
                </a:cubicBezTo>
                <a:cubicBezTo>
                  <a:pt x="49" y="155"/>
                  <a:pt x="49" y="155"/>
                  <a:pt x="50" y="155"/>
                </a:cubicBezTo>
                <a:cubicBezTo>
                  <a:pt x="49" y="155"/>
                  <a:pt x="49" y="155"/>
                  <a:pt x="49" y="156"/>
                </a:cubicBezTo>
                <a:cubicBezTo>
                  <a:pt x="50" y="155"/>
                  <a:pt x="50" y="156"/>
                  <a:pt x="50" y="155"/>
                </a:cubicBezTo>
                <a:cubicBezTo>
                  <a:pt x="50" y="156"/>
                  <a:pt x="50" y="156"/>
                  <a:pt x="50" y="156"/>
                </a:cubicBezTo>
                <a:cubicBezTo>
                  <a:pt x="50" y="155"/>
                  <a:pt x="50" y="157"/>
                  <a:pt x="50" y="156"/>
                </a:cubicBezTo>
                <a:cubicBezTo>
                  <a:pt x="50" y="157"/>
                  <a:pt x="51" y="156"/>
                  <a:pt x="51" y="157"/>
                </a:cubicBezTo>
                <a:cubicBezTo>
                  <a:pt x="51" y="157"/>
                  <a:pt x="51" y="157"/>
                  <a:pt x="51" y="157"/>
                </a:cubicBezTo>
                <a:cubicBezTo>
                  <a:pt x="51" y="157"/>
                  <a:pt x="51" y="157"/>
                  <a:pt x="51" y="157"/>
                </a:cubicBezTo>
                <a:cubicBezTo>
                  <a:pt x="52" y="157"/>
                  <a:pt x="51" y="157"/>
                  <a:pt x="52" y="156"/>
                </a:cubicBezTo>
                <a:cubicBezTo>
                  <a:pt x="52" y="157"/>
                  <a:pt x="52" y="157"/>
                  <a:pt x="52" y="157"/>
                </a:cubicBezTo>
                <a:cubicBezTo>
                  <a:pt x="52" y="157"/>
                  <a:pt x="52" y="157"/>
                  <a:pt x="52" y="157"/>
                </a:cubicBezTo>
                <a:cubicBezTo>
                  <a:pt x="52" y="157"/>
                  <a:pt x="52" y="157"/>
                  <a:pt x="52" y="157"/>
                </a:cubicBezTo>
                <a:cubicBezTo>
                  <a:pt x="52" y="157"/>
                  <a:pt x="52" y="157"/>
                  <a:pt x="52" y="157"/>
                </a:cubicBezTo>
                <a:cubicBezTo>
                  <a:pt x="52" y="157"/>
                  <a:pt x="52" y="157"/>
                  <a:pt x="52" y="157"/>
                </a:cubicBezTo>
                <a:cubicBezTo>
                  <a:pt x="52" y="157"/>
                  <a:pt x="53" y="157"/>
                  <a:pt x="53" y="156"/>
                </a:cubicBezTo>
                <a:cubicBezTo>
                  <a:pt x="53" y="157"/>
                  <a:pt x="53" y="156"/>
                  <a:pt x="53" y="157"/>
                </a:cubicBezTo>
                <a:cubicBezTo>
                  <a:pt x="53" y="157"/>
                  <a:pt x="53" y="157"/>
                  <a:pt x="53" y="157"/>
                </a:cubicBezTo>
                <a:cubicBezTo>
                  <a:pt x="53" y="156"/>
                  <a:pt x="53" y="156"/>
                  <a:pt x="53" y="156"/>
                </a:cubicBezTo>
                <a:cubicBezTo>
                  <a:pt x="53" y="156"/>
                  <a:pt x="53" y="156"/>
                  <a:pt x="53" y="156"/>
                </a:cubicBezTo>
                <a:cubicBezTo>
                  <a:pt x="53" y="157"/>
                  <a:pt x="53" y="157"/>
                  <a:pt x="53" y="157"/>
                </a:cubicBezTo>
                <a:cubicBezTo>
                  <a:pt x="53" y="157"/>
                  <a:pt x="53" y="157"/>
                  <a:pt x="53" y="157"/>
                </a:cubicBezTo>
                <a:cubicBezTo>
                  <a:pt x="53" y="157"/>
                  <a:pt x="53" y="156"/>
                  <a:pt x="53" y="156"/>
                </a:cubicBezTo>
                <a:cubicBezTo>
                  <a:pt x="53" y="156"/>
                  <a:pt x="53" y="157"/>
                  <a:pt x="53" y="157"/>
                </a:cubicBezTo>
                <a:cubicBezTo>
                  <a:pt x="53" y="157"/>
                  <a:pt x="53" y="157"/>
                  <a:pt x="53" y="157"/>
                </a:cubicBezTo>
                <a:cubicBezTo>
                  <a:pt x="53" y="157"/>
                  <a:pt x="53" y="157"/>
                  <a:pt x="53" y="157"/>
                </a:cubicBezTo>
                <a:cubicBezTo>
                  <a:pt x="53" y="157"/>
                  <a:pt x="53" y="157"/>
                  <a:pt x="53" y="157"/>
                </a:cubicBezTo>
                <a:cubicBezTo>
                  <a:pt x="54" y="157"/>
                  <a:pt x="54" y="156"/>
                  <a:pt x="54" y="157"/>
                </a:cubicBezTo>
                <a:cubicBezTo>
                  <a:pt x="54" y="157"/>
                  <a:pt x="54" y="157"/>
                  <a:pt x="54" y="157"/>
                </a:cubicBezTo>
                <a:cubicBezTo>
                  <a:pt x="54" y="157"/>
                  <a:pt x="54" y="158"/>
                  <a:pt x="55" y="157"/>
                </a:cubicBezTo>
                <a:cubicBezTo>
                  <a:pt x="55" y="157"/>
                  <a:pt x="55" y="157"/>
                  <a:pt x="55" y="157"/>
                </a:cubicBezTo>
                <a:cubicBezTo>
                  <a:pt x="55" y="157"/>
                  <a:pt x="55" y="157"/>
                  <a:pt x="55" y="157"/>
                </a:cubicBezTo>
                <a:cubicBezTo>
                  <a:pt x="55" y="156"/>
                  <a:pt x="55" y="156"/>
                  <a:pt x="55" y="156"/>
                </a:cubicBezTo>
                <a:cubicBezTo>
                  <a:pt x="55" y="156"/>
                  <a:pt x="56" y="156"/>
                  <a:pt x="56" y="157"/>
                </a:cubicBezTo>
                <a:cubicBezTo>
                  <a:pt x="56" y="156"/>
                  <a:pt x="56" y="157"/>
                  <a:pt x="56" y="157"/>
                </a:cubicBezTo>
                <a:cubicBezTo>
                  <a:pt x="56" y="157"/>
                  <a:pt x="56" y="157"/>
                  <a:pt x="56" y="157"/>
                </a:cubicBezTo>
                <a:cubicBezTo>
                  <a:pt x="56" y="157"/>
                  <a:pt x="57" y="157"/>
                  <a:pt x="57" y="157"/>
                </a:cubicBezTo>
                <a:cubicBezTo>
                  <a:pt x="57" y="158"/>
                  <a:pt x="57" y="157"/>
                  <a:pt x="57" y="157"/>
                </a:cubicBezTo>
                <a:cubicBezTo>
                  <a:pt x="57" y="157"/>
                  <a:pt x="57" y="157"/>
                  <a:pt x="57" y="157"/>
                </a:cubicBezTo>
                <a:cubicBezTo>
                  <a:pt x="58" y="157"/>
                  <a:pt x="58" y="157"/>
                  <a:pt x="58" y="157"/>
                </a:cubicBezTo>
                <a:cubicBezTo>
                  <a:pt x="58" y="157"/>
                  <a:pt x="58" y="157"/>
                  <a:pt x="58" y="157"/>
                </a:cubicBezTo>
                <a:cubicBezTo>
                  <a:pt x="58" y="157"/>
                  <a:pt x="58" y="157"/>
                  <a:pt x="58" y="157"/>
                </a:cubicBezTo>
                <a:cubicBezTo>
                  <a:pt x="58" y="157"/>
                  <a:pt x="58" y="157"/>
                  <a:pt x="58" y="157"/>
                </a:cubicBezTo>
                <a:cubicBezTo>
                  <a:pt x="58" y="157"/>
                  <a:pt x="58" y="158"/>
                  <a:pt x="58" y="158"/>
                </a:cubicBezTo>
                <a:cubicBezTo>
                  <a:pt x="58" y="158"/>
                  <a:pt x="58" y="158"/>
                  <a:pt x="58" y="158"/>
                </a:cubicBezTo>
                <a:cubicBezTo>
                  <a:pt x="58" y="158"/>
                  <a:pt x="58" y="158"/>
                  <a:pt x="58" y="158"/>
                </a:cubicBezTo>
                <a:cubicBezTo>
                  <a:pt x="58" y="158"/>
                  <a:pt x="59" y="158"/>
                  <a:pt x="59" y="158"/>
                </a:cubicBezTo>
                <a:cubicBezTo>
                  <a:pt x="59" y="158"/>
                  <a:pt x="59" y="157"/>
                  <a:pt x="59" y="157"/>
                </a:cubicBezTo>
                <a:cubicBezTo>
                  <a:pt x="59" y="157"/>
                  <a:pt x="59" y="157"/>
                  <a:pt x="59" y="157"/>
                </a:cubicBezTo>
                <a:cubicBezTo>
                  <a:pt x="59" y="157"/>
                  <a:pt x="59" y="157"/>
                  <a:pt x="59" y="157"/>
                </a:cubicBezTo>
                <a:cubicBezTo>
                  <a:pt x="59" y="157"/>
                  <a:pt x="59" y="157"/>
                  <a:pt x="59" y="157"/>
                </a:cubicBezTo>
                <a:cubicBezTo>
                  <a:pt x="59" y="157"/>
                  <a:pt x="59" y="157"/>
                  <a:pt x="59" y="157"/>
                </a:cubicBezTo>
                <a:cubicBezTo>
                  <a:pt x="59" y="157"/>
                  <a:pt x="59" y="157"/>
                  <a:pt x="59" y="157"/>
                </a:cubicBezTo>
                <a:cubicBezTo>
                  <a:pt x="59" y="158"/>
                  <a:pt x="59" y="157"/>
                  <a:pt x="59" y="158"/>
                </a:cubicBezTo>
                <a:cubicBezTo>
                  <a:pt x="59" y="157"/>
                  <a:pt x="59" y="158"/>
                  <a:pt x="59" y="157"/>
                </a:cubicBezTo>
                <a:cubicBezTo>
                  <a:pt x="59" y="158"/>
                  <a:pt x="59" y="157"/>
                  <a:pt x="59" y="158"/>
                </a:cubicBezTo>
                <a:cubicBezTo>
                  <a:pt x="59" y="158"/>
                  <a:pt x="59" y="158"/>
                  <a:pt x="59" y="159"/>
                </a:cubicBezTo>
                <a:cubicBezTo>
                  <a:pt x="59" y="159"/>
                  <a:pt x="59" y="159"/>
                  <a:pt x="59" y="159"/>
                </a:cubicBezTo>
                <a:cubicBezTo>
                  <a:pt x="59" y="160"/>
                  <a:pt x="59" y="159"/>
                  <a:pt x="59" y="159"/>
                </a:cubicBezTo>
                <a:cubicBezTo>
                  <a:pt x="59" y="159"/>
                  <a:pt x="59" y="159"/>
                  <a:pt x="59" y="159"/>
                </a:cubicBezTo>
                <a:cubicBezTo>
                  <a:pt x="59" y="158"/>
                  <a:pt x="59" y="158"/>
                  <a:pt x="59" y="158"/>
                </a:cubicBezTo>
                <a:cubicBezTo>
                  <a:pt x="59" y="158"/>
                  <a:pt x="59" y="159"/>
                  <a:pt x="58" y="159"/>
                </a:cubicBezTo>
                <a:cubicBezTo>
                  <a:pt x="58" y="159"/>
                  <a:pt x="58" y="159"/>
                  <a:pt x="58" y="160"/>
                </a:cubicBezTo>
                <a:cubicBezTo>
                  <a:pt x="58" y="160"/>
                  <a:pt x="58" y="160"/>
                  <a:pt x="58" y="160"/>
                </a:cubicBezTo>
                <a:cubicBezTo>
                  <a:pt x="58" y="160"/>
                  <a:pt x="58" y="160"/>
                  <a:pt x="58" y="160"/>
                </a:cubicBezTo>
                <a:cubicBezTo>
                  <a:pt x="58" y="160"/>
                  <a:pt x="57" y="160"/>
                  <a:pt x="57" y="160"/>
                </a:cubicBezTo>
                <a:cubicBezTo>
                  <a:pt x="57" y="160"/>
                  <a:pt x="57" y="160"/>
                  <a:pt x="57" y="159"/>
                </a:cubicBezTo>
                <a:cubicBezTo>
                  <a:pt x="57" y="159"/>
                  <a:pt x="57" y="159"/>
                  <a:pt x="57" y="159"/>
                </a:cubicBezTo>
                <a:cubicBezTo>
                  <a:pt x="57" y="159"/>
                  <a:pt x="57" y="160"/>
                  <a:pt x="58" y="160"/>
                </a:cubicBezTo>
                <a:cubicBezTo>
                  <a:pt x="58" y="159"/>
                  <a:pt x="58" y="159"/>
                  <a:pt x="58" y="158"/>
                </a:cubicBezTo>
                <a:cubicBezTo>
                  <a:pt x="58" y="157"/>
                  <a:pt x="57" y="159"/>
                  <a:pt x="57" y="159"/>
                </a:cubicBezTo>
                <a:cubicBezTo>
                  <a:pt x="57" y="159"/>
                  <a:pt x="57" y="158"/>
                  <a:pt x="57" y="158"/>
                </a:cubicBezTo>
                <a:cubicBezTo>
                  <a:pt x="57" y="159"/>
                  <a:pt x="56" y="160"/>
                  <a:pt x="56" y="160"/>
                </a:cubicBezTo>
                <a:cubicBezTo>
                  <a:pt x="56" y="160"/>
                  <a:pt x="57" y="160"/>
                  <a:pt x="57" y="160"/>
                </a:cubicBezTo>
                <a:cubicBezTo>
                  <a:pt x="56" y="161"/>
                  <a:pt x="56" y="161"/>
                  <a:pt x="56" y="161"/>
                </a:cubicBezTo>
                <a:cubicBezTo>
                  <a:pt x="56" y="160"/>
                  <a:pt x="56" y="161"/>
                  <a:pt x="56" y="160"/>
                </a:cubicBezTo>
                <a:cubicBezTo>
                  <a:pt x="56" y="160"/>
                  <a:pt x="56" y="161"/>
                  <a:pt x="56" y="161"/>
                </a:cubicBezTo>
                <a:cubicBezTo>
                  <a:pt x="56" y="160"/>
                  <a:pt x="56" y="160"/>
                  <a:pt x="56" y="160"/>
                </a:cubicBezTo>
                <a:cubicBezTo>
                  <a:pt x="56" y="160"/>
                  <a:pt x="56" y="160"/>
                  <a:pt x="56" y="159"/>
                </a:cubicBezTo>
                <a:cubicBezTo>
                  <a:pt x="56" y="159"/>
                  <a:pt x="56" y="159"/>
                  <a:pt x="56" y="159"/>
                </a:cubicBezTo>
                <a:cubicBezTo>
                  <a:pt x="55" y="159"/>
                  <a:pt x="55" y="160"/>
                  <a:pt x="55" y="161"/>
                </a:cubicBezTo>
                <a:cubicBezTo>
                  <a:pt x="55" y="161"/>
                  <a:pt x="55" y="160"/>
                  <a:pt x="55" y="160"/>
                </a:cubicBezTo>
                <a:cubicBezTo>
                  <a:pt x="55" y="161"/>
                  <a:pt x="55" y="160"/>
                  <a:pt x="55" y="161"/>
                </a:cubicBezTo>
                <a:cubicBezTo>
                  <a:pt x="54" y="161"/>
                  <a:pt x="55" y="161"/>
                  <a:pt x="55" y="160"/>
                </a:cubicBezTo>
                <a:cubicBezTo>
                  <a:pt x="54" y="161"/>
                  <a:pt x="54" y="161"/>
                  <a:pt x="54" y="161"/>
                </a:cubicBezTo>
                <a:cubicBezTo>
                  <a:pt x="54" y="160"/>
                  <a:pt x="55" y="160"/>
                  <a:pt x="55" y="159"/>
                </a:cubicBezTo>
                <a:cubicBezTo>
                  <a:pt x="55" y="159"/>
                  <a:pt x="55" y="158"/>
                  <a:pt x="55" y="158"/>
                </a:cubicBezTo>
                <a:cubicBezTo>
                  <a:pt x="54" y="158"/>
                  <a:pt x="54" y="161"/>
                  <a:pt x="54" y="162"/>
                </a:cubicBezTo>
                <a:cubicBezTo>
                  <a:pt x="54" y="162"/>
                  <a:pt x="54" y="161"/>
                  <a:pt x="54" y="161"/>
                </a:cubicBezTo>
                <a:cubicBezTo>
                  <a:pt x="54" y="160"/>
                  <a:pt x="53" y="161"/>
                  <a:pt x="53" y="161"/>
                </a:cubicBezTo>
                <a:cubicBezTo>
                  <a:pt x="54" y="161"/>
                  <a:pt x="54" y="161"/>
                  <a:pt x="54" y="161"/>
                </a:cubicBezTo>
                <a:cubicBezTo>
                  <a:pt x="54" y="161"/>
                  <a:pt x="53" y="161"/>
                  <a:pt x="53" y="161"/>
                </a:cubicBezTo>
                <a:cubicBezTo>
                  <a:pt x="53" y="161"/>
                  <a:pt x="54" y="160"/>
                  <a:pt x="54" y="160"/>
                </a:cubicBezTo>
                <a:cubicBezTo>
                  <a:pt x="53" y="160"/>
                  <a:pt x="53" y="161"/>
                  <a:pt x="53" y="161"/>
                </a:cubicBezTo>
                <a:cubicBezTo>
                  <a:pt x="53" y="161"/>
                  <a:pt x="53" y="161"/>
                  <a:pt x="53" y="161"/>
                </a:cubicBezTo>
                <a:cubicBezTo>
                  <a:pt x="53" y="161"/>
                  <a:pt x="53" y="161"/>
                  <a:pt x="53" y="162"/>
                </a:cubicBezTo>
                <a:cubicBezTo>
                  <a:pt x="52" y="162"/>
                  <a:pt x="52" y="162"/>
                  <a:pt x="52" y="162"/>
                </a:cubicBezTo>
                <a:cubicBezTo>
                  <a:pt x="52" y="162"/>
                  <a:pt x="53" y="161"/>
                  <a:pt x="53" y="161"/>
                </a:cubicBezTo>
                <a:cubicBezTo>
                  <a:pt x="52" y="161"/>
                  <a:pt x="53" y="161"/>
                  <a:pt x="52" y="161"/>
                </a:cubicBezTo>
                <a:cubicBezTo>
                  <a:pt x="53" y="160"/>
                  <a:pt x="54" y="158"/>
                  <a:pt x="54" y="158"/>
                </a:cubicBezTo>
                <a:cubicBezTo>
                  <a:pt x="54" y="158"/>
                  <a:pt x="54" y="158"/>
                  <a:pt x="54" y="158"/>
                </a:cubicBezTo>
                <a:cubicBezTo>
                  <a:pt x="54" y="158"/>
                  <a:pt x="54" y="158"/>
                  <a:pt x="54" y="158"/>
                </a:cubicBezTo>
                <a:cubicBezTo>
                  <a:pt x="53" y="158"/>
                  <a:pt x="53" y="160"/>
                  <a:pt x="52" y="161"/>
                </a:cubicBezTo>
                <a:cubicBezTo>
                  <a:pt x="52" y="160"/>
                  <a:pt x="53" y="159"/>
                  <a:pt x="53" y="159"/>
                </a:cubicBezTo>
                <a:cubicBezTo>
                  <a:pt x="52" y="159"/>
                  <a:pt x="52" y="161"/>
                  <a:pt x="52" y="160"/>
                </a:cubicBezTo>
                <a:cubicBezTo>
                  <a:pt x="52" y="161"/>
                  <a:pt x="52" y="161"/>
                  <a:pt x="52" y="161"/>
                </a:cubicBezTo>
                <a:cubicBezTo>
                  <a:pt x="52" y="161"/>
                  <a:pt x="52" y="160"/>
                  <a:pt x="52" y="161"/>
                </a:cubicBezTo>
                <a:cubicBezTo>
                  <a:pt x="52" y="160"/>
                  <a:pt x="52" y="160"/>
                  <a:pt x="52" y="159"/>
                </a:cubicBezTo>
                <a:cubicBezTo>
                  <a:pt x="51" y="160"/>
                  <a:pt x="51" y="160"/>
                  <a:pt x="51" y="160"/>
                </a:cubicBezTo>
                <a:cubicBezTo>
                  <a:pt x="51" y="160"/>
                  <a:pt x="52" y="159"/>
                  <a:pt x="52" y="159"/>
                </a:cubicBezTo>
                <a:cubicBezTo>
                  <a:pt x="52" y="159"/>
                  <a:pt x="51" y="160"/>
                  <a:pt x="51" y="160"/>
                </a:cubicBezTo>
                <a:cubicBezTo>
                  <a:pt x="51" y="160"/>
                  <a:pt x="51" y="160"/>
                  <a:pt x="51" y="159"/>
                </a:cubicBezTo>
                <a:cubicBezTo>
                  <a:pt x="51" y="159"/>
                  <a:pt x="51" y="160"/>
                  <a:pt x="51" y="160"/>
                </a:cubicBezTo>
                <a:cubicBezTo>
                  <a:pt x="51" y="161"/>
                  <a:pt x="51" y="160"/>
                  <a:pt x="51" y="160"/>
                </a:cubicBezTo>
                <a:cubicBezTo>
                  <a:pt x="51" y="160"/>
                  <a:pt x="51" y="158"/>
                  <a:pt x="52" y="158"/>
                </a:cubicBezTo>
                <a:cubicBezTo>
                  <a:pt x="50" y="160"/>
                  <a:pt x="50" y="160"/>
                  <a:pt x="50" y="160"/>
                </a:cubicBezTo>
                <a:cubicBezTo>
                  <a:pt x="50" y="160"/>
                  <a:pt x="51" y="159"/>
                  <a:pt x="51" y="159"/>
                </a:cubicBezTo>
                <a:cubicBezTo>
                  <a:pt x="50" y="160"/>
                  <a:pt x="50" y="160"/>
                  <a:pt x="50" y="160"/>
                </a:cubicBezTo>
                <a:cubicBezTo>
                  <a:pt x="50" y="160"/>
                  <a:pt x="50" y="160"/>
                  <a:pt x="50" y="160"/>
                </a:cubicBezTo>
                <a:cubicBezTo>
                  <a:pt x="50" y="159"/>
                  <a:pt x="50" y="159"/>
                  <a:pt x="49" y="159"/>
                </a:cubicBezTo>
                <a:cubicBezTo>
                  <a:pt x="50" y="159"/>
                  <a:pt x="50" y="159"/>
                  <a:pt x="50" y="159"/>
                </a:cubicBezTo>
                <a:cubicBezTo>
                  <a:pt x="50" y="158"/>
                  <a:pt x="49" y="160"/>
                  <a:pt x="49" y="160"/>
                </a:cubicBezTo>
                <a:cubicBezTo>
                  <a:pt x="49" y="160"/>
                  <a:pt x="49" y="159"/>
                  <a:pt x="49" y="159"/>
                </a:cubicBezTo>
                <a:cubicBezTo>
                  <a:pt x="49" y="159"/>
                  <a:pt x="49" y="159"/>
                  <a:pt x="49" y="160"/>
                </a:cubicBezTo>
                <a:cubicBezTo>
                  <a:pt x="49" y="160"/>
                  <a:pt x="49" y="160"/>
                  <a:pt x="49" y="159"/>
                </a:cubicBezTo>
                <a:cubicBezTo>
                  <a:pt x="48" y="160"/>
                  <a:pt x="48" y="160"/>
                  <a:pt x="48" y="160"/>
                </a:cubicBezTo>
                <a:cubicBezTo>
                  <a:pt x="48" y="160"/>
                  <a:pt x="48" y="159"/>
                  <a:pt x="48" y="159"/>
                </a:cubicBezTo>
                <a:cubicBezTo>
                  <a:pt x="48" y="159"/>
                  <a:pt x="49" y="159"/>
                  <a:pt x="49" y="159"/>
                </a:cubicBezTo>
                <a:cubicBezTo>
                  <a:pt x="49" y="159"/>
                  <a:pt x="49" y="158"/>
                  <a:pt x="49" y="158"/>
                </a:cubicBezTo>
                <a:cubicBezTo>
                  <a:pt x="49" y="158"/>
                  <a:pt x="48" y="159"/>
                  <a:pt x="48" y="160"/>
                </a:cubicBezTo>
                <a:cubicBezTo>
                  <a:pt x="48" y="159"/>
                  <a:pt x="48" y="159"/>
                  <a:pt x="48" y="159"/>
                </a:cubicBezTo>
                <a:cubicBezTo>
                  <a:pt x="48" y="159"/>
                  <a:pt x="48" y="159"/>
                  <a:pt x="48" y="159"/>
                </a:cubicBezTo>
                <a:cubicBezTo>
                  <a:pt x="48" y="159"/>
                  <a:pt x="48" y="159"/>
                  <a:pt x="48" y="159"/>
                </a:cubicBezTo>
                <a:cubicBezTo>
                  <a:pt x="48" y="159"/>
                  <a:pt x="48" y="159"/>
                  <a:pt x="48" y="159"/>
                </a:cubicBezTo>
                <a:cubicBezTo>
                  <a:pt x="48" y="159"/>
                  <a:pt x="48" y="159"/>
                  <a:pt x="48" y="159"/>
                </a:cubicBezTo>
                <a:cubicBezTo>
                  <a:pt x="48" y="159"/>
                  <a:pt x="48" y="159"/>
                  <a:pt x="48" y="159"/>
                </a:cubicBezTo>
                <a:cubicBezTo>
                  <a:pt x="48" y="158"/>
                  <a:pt x="48" y="158"/>
                  <a:pt x="48" y="158"/>
                </a:cubicBezTo>
                <a:cubicBezTo>
                  <a:pt x="48" y="158"/>
                  <a:pt x="48" y="158"/>
                  <a:pt x="48" y="158"/>
                </a:cubicBezTo>
                <a:cubicBezTo>
                  <a:pt x="48" y="158"/>
                  <a:pt x="48" y="157"/>
                  <a:pt x="48" y="157"/>
                </a:cubicBezTo>
                <a:cubicBezTo>
                  <a:pt x="48" y="157"/>
                  <a:pt x="48" y="157"/>
                  <a:pt x="48" y="157"/>
                </a:cubicBezTo>
                <a:cubicBezTo>
                  <a:pt x="48" y="157"/>
                  <a:pt x="49" y="157"/>
                  <a:pt x="49" y="157"/>
                </a:cubicBezTo>
                <a:cubicBezTo>
                  <a:pt x="48" y="157"/>
                  <a:pt x="48" y="157"/>
                  <a:pt x="48" y="157"/>
                </a:cubicBezTo>
                <a:cubicBezTo>
                  <a:pt x="48" y="157"/>
                  <a:pt x="48" y="157"/>
                  <a:pt x="48" y="157"/>
                </a:cubicBezTo>
                <a:cubicBezTo>
                  <a:pt x="48" y="158"/>
                  <a:pt x="47" y="158"/>
                  <a:pt x="47" y="159"/>
                </a:cubicBezTo>
                <a:cubicBezTo>
                  <a:pt x="47" y="158"/>
                  <a:pt x="47" y="158"/>
                  <a:pt x="47" y="158"/>
                </a:cubicBezTo>
                <a:cubicBezTo>
                  <a:pt x="47" y="159"/>
                  <a:pt x="47" y="159"/>
                  <a:pt x="47" y="159"/>
                </a:cubicBezTo>
                <a:cubicBezTo>
                  <a:pt x="47" y="159"/>
                  <a:pt x="47" y="159"/>
                  <a:pt x="47" y="159"/>
                </a:cubicBezTo>
                <a:cubicBezTo>
                  <a:pt x="46" y="159"/>
                  <a:pt x="47" y="158"/>
                  <a:pt x="46" y="158"/>
                </a:cubicBezTo>
                <a:cubicBezTo>
                  <a:pt x="46" y="158"/>
                  <a:pt x="46" y="159"/>
                  <a:pt x="46" y="159"/>
                </a:cubicBezTo>
                <a:cubicBezTo>
                  <a:pt x="46" y="159"/>
                  <a:pt x="46" y="159"/>
                  <a:pt x="46" y="159"/>
                </a:cubicBezTo>
                <a:cubicBezTo>
                  <a:pt x="46" y="159"/>
                  <a:pt x="46" y="159"/>
                  <a:pt x="46" y="159"/>
                </a:cubicBezTo>
                <a:cubicBezTo>
                  <a:pt x="46" y="159"/>
                  <a:pt x="46" y="159"/>
                  <a:pt x="46" y="159"/>
                </a:cubicBezTo>
                <a:cubicBezTo>
                  <a:pt x="46" y="159"/>
                  <a:pt x="45" y="159"/>
                  <a:pt x="45" y="159"/>
                </a:cubicBezTo>
                <a:cubicBezTo>
                  <a:pt x="45" y="159"/>
                  <a:pt x="45" y="160"/>
                  <a:pt x="45" y="159"/>
                </a:cubicBezTo>
                <a:cubicBezTo>
                  <a:pt x="45" y="159"/>
                  <a:pt x="45" y="159"/>
                  <a:pt x="45" y="159"/>
                </a:cubicBezTo>
                <a:cubicBezTo>
                  <a:pt x="45" y="159"/>
                  <a:pt x="45" y="159"/>
                  <a:pt x="45" y="159"/>
                </a:cubicBezTo>
                <a:cubicBezTo>
                  <a:pt x="45" y="159"/>
                  <a:pt x="45" y="159"/>
                  <a:pt x="45" y="159"/>
                </a:cubicBezTo>
                <a:cubicBezTo>
                  <a:pt x="45" y="159"/>
                  <a:pt x="45" y="159"/>
                  <a:pt x="45" y="158"/>
                </a:cubicBezTo>
                <a:cubicBezTo>
                  <a:pt x="45" y="158"/>
                  <a:pt x="44" y="158"/>
                  <a:pt x="44" y="158"/>
                </a:cubicBezTo>
                <a:cubicBezTo>
                  <a:pt x="44" y="158"/>
                  <a:pt x="44" y="159"/>
                  <a:pt x="44" y="160"/>
                </a:cubicBezTo>
                <a:cubicBezTo>
                  <a:pt x="44" y="159"/>
                  <a:pt x="44" y="159"/>
                  <a:pt x="44" y="159"/>
                </a:cubicBezTo>
                <a:cubicBezTo>
                  <a:pt x="44" y="159"/>
                  <a:pt x="44" y="159"/>
                  <a:pt x="44" y="159"/>
                </a:cubicBezTo>
                <a:cubicBezTo>
                  <a:pt x="44" y="158"/>
                  <a:pt x="44" y="159"/>
                  <a:pt x="44" y="158"/>
                </a:cubicBezTo>
                <a:cubicBezTo>
                  <a:pt x="44" y="158"/>
                  <a:pt x="44" y="158"/>
                  <a:pt x="44" y="157"/>
                </a:cubicBezTo>
                <a:cubicBezTo>
                  <a:pt x="44" y="158"/>
                  <a:pt x="44" y="158"/>
                  <a:pt x="44" y="158"/>
                </a:cubicBezTo>
                <a:cubicBezTo>
                  <a:pt x="44" y="158"/>
                  <a:pt x="44" y="158"/>
                  <a:pt x="44" y="157"/>
                </a:cubicBezTo>
                <a:cubicBezTo>
                  <a:pt x="44" y="158"/>
                  <a:pt x="44" y="158"/>
                  <a:pt x="44" y="158"/>
                </a:cubicBezTo>
                <a:cubicBezTo>
                  <a:pt x="44" y="158"/>
                  <a:pt x="44" y="158"/>
                  <a:pt x="44" y="158"/>
                </a:cubicBezTo>
                <a:cubicBezTo>
                  <a:pt x="44" y="158"/>
                  <a:pt x="44" y="158"/>
                  <a:pt x="44" y="158"/>
                </a:cubicBezTo>
                <a:cubicBezTo>
                  <a:pt x="44" y="158"/>
                  <a:pt x="44" y="158"/>
                  <a:pt x="44" y="158"/>
                </a:cubicBezTo>
                <a:cubicBezTo>
                  <a:pt x="43" y="158"/>
                  <a:pt x="43" y="158"/>
                  <a:pt x="43" y="158"/>
                </a:cubicBezTo>
                <a:cubicBezTo>
                  <a:pt x="43" y="158"/>
                  <a:pt x="43" y="158"/>
                  <a:pt x="43" y="157"/>
                </a:cubicBezTo>
                <a:cubicBezTo>
                  <a:pt x="43" y="157"/>
                  <a:pt x="43" y="159"/>
                  <a:pt x="43" y="158"/>
                </a:cubicBezTo>
                <a:cubicBezTo>
                  <a:pt x="43" y="158"/>
                  <a:pt x="43" y="158"/>
                  <a:pt x="43" y="158"/>
                </a:cubicBezTo>
                <a:cubicBezTo>
                  <a:pt x="43" y="158"/>
                  <a:pt x="43" y="158"/>
                  <a:pt x="43" y="158"/>
                </a:cubicBezTo>
                <a:cubicBezTo>
                  <a:pt x="42" y="159"/>
                  <a:pt x="42" y="157"/>
                  <a:pt x="42" y="159"/>
                </a:cubicBezTo>
                <a:cubicBezTo>
                  <a:pt x="42" y="158"/>
                  <a:pt x="42" y="158"/>
                  <a:pt x="42" y="158"/>
                </a:cubicBezTo>
                <a:cubicBezTo>
                  <a:pt x="42" y="157"/>
                  <a:pt x="42" y="157"/>
                  <a:pt x="42" y="157"/>
                </a:cubicBezTo>
                <a:cubicBezTo>
                  <a:pt x="42" y="157"/>
                  <a:pt x="42" y="158"/>
                  <a:pt x="42" y="157"/>
                </a:cubicBezTo>
                <a:close/>
                <a:moveTo>
                  <a:pt x="44" y="158"/>
                </a:moveTo>
                <a:cubicBezTo>
                  <a:pt x="44" y="159"/>
                  <a:pt x="44" y="158"/>
                  <a:pt x="44" y="158"/>
                </a:cubicBezTo>
                <a:cubicBezTo>
                  <a:pt x="44" y="158"/>
                  <a:pt x="45" y="158"/>
                  <a:pt x="44" y="158"/>
                </a:cubicBezTo>
                <a:close/>
                <a:moveTo>
                  <a:pt x="48" y="158"/>
                </a:moveTo>
                <a:cubicBezTo>
                  <a:pt x="48" y="158"/>
                  <a:pt x="48" y="159"/>
                  <a:pt x="48" y="158"/>
                </a:cubicBezTo>
                <a:cubicBezTo>
                  <a:pt x="48" y="158"/>
                  <a:pt x="48" y="158"/>
                  <a:pt x="48" y="158"/>
                </a:cubicBezTo>
                <a:close/>
                <a:moveTo>
                  <a:pt x="58" y="157"/>
                </a:moveTo>
                <a:cubicBezTo>
                  <a:pt x="58" y="157"/>
                  <a:pt x="58" y="157"/>
                  <a:pt x="58" y="157"/>
                </a:cubicBezTo>
                <a:cubicBezTo>
                  <a:pt x="58" y="157"/>
                  <a:pt x="58" y="157"/>
                  <a:pt x="58" y="157"/>
                </a:cubicBezTo>
                <a:close/>
                <a:moveTo>
                  <a:pt x="58" y="158"/>
                </a:moveTo>
                <a:cubicBezTo>
                  <a:pt x="58" y="158"/>
                  <a:pt x="58" y="158"/>
                  <a:pt x="58" y="157"/>
                </a:cubicBezTo>
                <a:cubicBezTo>
                  <a:pt x="58" y="158"/>
                  <a:pt x="58" y="158"/>
                  <a:pt x="58" y="158"/>
                </a:cubicBezTo>
                <a:cubicBezTo>
                  <a:pt x="58" y="158"/>
                  <a:pt x="58" y="158"/>
                  <a:pt x="58" y="158"/>
                </a:cubicBezTo>
                <a:close/>
                <a:moveTo>
                  <a:pt x="39" y="151"/>
                </a:moveTo>
                <a:cubicBezTo>
                  <a:pt x="39" y="150"/>
                  <a:pt x="39" y="150"/>
                  <a:pt x="39" y="150"/>
                </a:cubicBezTo>
                <a:cubicBezTo>
                  <a:pt x="39" y="151"/>
                  <a:pt x="39" y="151"/>
                  <a:pt x="39" y="151"/>
                </a:cubicBezTo>
                <a:close/>
                <a:moveTo>
                  <a:pt x="48" y="159"/>
                </a:moveTo>
                <a:cubicBezTo>
                  <a:pt x="48" y="159"/>
                  <a:pt x="48" y="159"/>
                  <a:pt x="48" y="159"/>
                </a:cubicBezTo>
                <a:cubicBezTo>
                  <a:pt x="48" y="159"/>
                  <a:pt x="48" y="159"/>
                  <a:pt x="48" y="159"/>
                </a:cubicBezTo>
                <a:close/>
                <a:moveTo>
                  <a:pt x="41" y="157"/>
                </a:moveTo>
                <a:cubicBezTo>
                  <a:pt x="41" y="157"/>
                  <a:pt x="41" y="157"/>
                  <a:pt x="41" y="157"/>
                </a:cubicBezTo>
                <a:cubicBezTo>
                  <a:pt x="41" y="157"/>
                  <a:pt x="41" y="157"/>
                  <a:pt x="41" y="157"/>
                </a:cubicBezTo>
                <a:close/>
                <a:moveTo>
                  <a:pt x="54" y="161"/>
                </a:moveTo>
                <a:cubicBezTo>
                  <a:pt x="54" y="161"/>
                  <a:pt x="54" y="161"/>
                  <a:pt x="54" y="161"/>
                </a:cubicBezTo>
                <a:cubicBezTo>
                  <a:pt x="54" y="161"/>
                  <a:pt x="54" y="161"/>
                  <a:pt x="54" y="161"/>
                </a:cubicBezTo>
                <a:close/>
                <a:moveTo>
                  <a:pt x="59" y="157"/>
                </a:moveTo>
                <a:cubicBezTo>
                  <a:pt x="59" y="157"/>
                  <a:pt x="59" y="157"/>
                  <a:pt x="59" y="157"/>
                </a:cubicBezTo>
                <a:cubicBezTo>
                  <a:pt x="59" y="157"/>
                  <a:pt x="59" y="157"/>
                  <a:pt x="59" y="157"/>
                </a:cubicBezTo>
                <a:cubicBezTo>
                  <a:pt x="59" y="157"/>
                  <a:pt x="59" y="157"/>
                  <a:pt x="59" y="157"/>
                </a:cubicBezTo>
                <a:close/>
                <a:moveTo>
                  <a:pt x="60" y="160"/>
                </a:moveTo>
                <a:cubicBezTo>
                  <a:pt x="60" y="160"/>
                  <a:pt x="60" y="160"/>
                  <a:pt x="60" y="160"/>
                </a:cubicBezTo>
                <a:cubicBezTo>
                  <a:pt x="60" y="160"/>
                  <a:pt x="60" y="160"/>
                  <a:pt x="60" y="160"/>
                </a:cubicBezTo>
                <a:cubicBezTo>
                  <a:pt x="60" y="160"/>
                  <a:pt x="60" y="160"/>
                  <a:pt x="60" y="160"/>
                </a:cubicBezTo>
                <a:close/>
                <a:moveTo>
                  <a:pt x="59" y="159"/>
                </a:moveTo>
                <a:cubicBezTo>
                  <a:pt x="59" y="159"/>
                  <a:pt x="59" y="159"/>
                  <a:pt x="59" y="159"/>
                </a:cubicBezTo>
                <a:cubicBezTo>
                  <a:pt x="59" y="159"/>
                  <a:pt x="59" y="159"/>
                  <a:pt x="59" y="159"/>
                </a:cubicBezTo>
                <a:cubicBezTo>
                  <a:pt x="59" y="158"/>
                  <a:pt x="59" y="158"/>
                  <a:pt x="59" y="159"/>
                </a:cubicBezTo>
                <a:close/>
                <a:moveTo>
                  <a:pt x="59" y="159"/>
                </a:moveTo>
                <a:cubicBezTo>
                  <a:pt x="59" y="159"/>
                  <a:pt x="59" y="159"/>
                  <a:pt x="59" y="159"/>
                </a:cubicBezTo>
                <a:cubicBezTo>
                  <a:pt x="59" y="159"/>
                  <a:pt x="59" y="159"/>
                  <a:pt x="59" y="159"/>
                </a:cubicBezTo>
                <a:close/>
                <a:moveTo>
                  <a:pt x="58" y="157"/>
                </a:moveTo>
                <a:cubicBezTo>
                  <a:pt x="58" y="158"/>
                  <a:pt x="58" y="157"/>
                  <a:pt x="58" y="157"/>
                </a:cubicBezTo>
                <a:cubicBezTo>
                  <a:pt x="59" y="157"/>
                  <a:pt x="58" y="158"/>
                  <a:pt x="58" y="157"/>
                </a:cubicBezTo>
                <a:close/>
                <a:moveTo>
                  <a:pt x="59" y="160"/>
                </a:moveTo>
                <a:cubicBezTo>
                  <a:pt x="59" y="159"/>
                  <a:pt x="59" y="159"/>
                  <a:pt x="59" y="159"/>
                </a:cubicBezTo>
                <a:cubicBezTo>
                  <a:pt x="59" y="160"/>
                  <a:pt x="59" y="160"/>
                  <a:pt x="59" y="160"/>
                </a:cubicBezTo>
                <a:close/>
                <a:moveTo>
                  <a:pt x="58" y="159"/>
                </a:moveTo>
                <a:cubicBezTo>
                  <a:pt x="59" y="160"/>
                  <a:pt x="59" y="160"/>
                  <a:pt x="59" y="160"/>
                </a:cubicBezTo>
                <a:cubicBezTo>
                  <a:pt x="59" y="160"/>
                  <a:pt x="59" y="160"/>
                  <a:pt x="59" y="159"/>
                </a:cubicBezTo>
                <a:cubicBezTo>
                  <a:pt x="59" y="159"/>
                  <a:pt x="58" y="159"/>
                  <a:pt x="58" y="159"/>
                </a:cubicBezTo>
                <a:close/>
                <a:moveTo>
                  <a:pt x="59" y="159"/>
                </a:moveTo>
                <a:cubicBezTo>
                  <a:pt x="59" y="159"/>
                  <a:pt x="59" y="159"/>
                  <a:pt x="59" y="159"/>
                </a:cubicBezTo>
                <a:cubicBezTo>
                  <a:pt x="59" y="159"/>
                  <a:pt x="59" y="159"/>
                  <a:pt x="59" y="159"/>
                </a:cubicBezTo>
                <a:close/>
                <a:moveTo>
                  <a:pt x="59" y="160"/>
                </a:moveTo>
                <a:cubicBezTo>
                  <a:pt x="59" y="160"/>
                  <a:pt x="59" y="160"/>
                  <a:pt x="59" y="160"/>
                </a:cubicBezTo>
                <a:cubicBezTo>
                  <a:pt x="59" y="160"/>
                  <a:pt x="59" y="160"/>
                  <a:pt x="59" y="160"/>
                </a:cubicBezTo>
                <a:close/>
                <a:moveTo>
                  <a:pt x="57" y="159"/>
                </a:moveTo>
                <a:cubicBezTo>
                  <a:pt x="57" y="159"/>
                  <a:pt x="57" y="159"/>
                  <a:pt x="57" y="159"/>
                </a:cubicBezTo>
                <a:cubicBezTo>
                  <a:pt x="57" y="159"/>
                  <a:pt x="57" y="160"/>
                  <a:pt x="57" y="160"/>
                </a:cubicBezTo>
                <a:cubicBezTo>
                  <a:pt x="57" y="159"/>
                  <a:pt x="57" y="159"/>
                  <a:pt x="57" y="159"/>
                </a:cubicBezTo>
                <a:close/>
                <a:moveTo>
                  <a:pt x="57" y="161"/>
                </a:moveTo>
                <a:cubicBezTo>
                  <a:pt x="57" y="160"/>
                  <a:pt x="57" y="160"/>
                  <a:pt x="57" y="160"/>
                </a:cubicBezTo>
                <a:cubicBezTo>
                  <a:pt x="57" y="161"/>
                  <a:pt x="57" y="161"/>
                  <a:pt x="57" y="161"/>
                </a:cubicBezTo>
                <a:close/>
                <a:moveTo>
                  <a:pt x="57" y="161"/>
                </a:moveTo>
                <a:cubicBezTo>
                  <a:pt x="57" y="161"/>
                  <a:pt x="56" y="161"/>
                  <a:pt x="57" y="161"/>
                </a:cubicBezTo>
                <a:cubicBezTo>
                  <a:pt x="57" y="161"/>
                  <a:pt x="57" y="161"/>
                  <a:pt x="57" y="161"/>
                </a:cubicBezTo>
                <a:close/>
                <a:moveTo>
                  <a:pt x="54" y="159"/>
                </a:moveTo>
                <a:cubicBezTo>
                  <a:pt x="55" y="159"/>
                  <a:pt x="55" y="159"/>
                  <a:pt x="55" y="159"/>
                </a:cubicBezTo>
                <a:cubicBezTo>
                  <a:pt x="55" y="158"/>
                  <a:pt x="55" y="158"/>
                  <a:pt x="55" y="158"/>
                </a:cubicBezTo>
                <a:lnTo>
                  <a:pt x="54" y="159"/>
                </a:lnTo>
                <a:close/>
                <a:moveTo>
                  <a:pt x="52" y="161"/>
                </a:moveTo>
                <a:cubicBezTo>
                  <a:pt x="52" y="162"/>
                  <a:pt x="52" y="161"/>
                  <a:pt x="52" y="161"/>
                </a:cubicBezTo>
                <a:cubicBezTo>
                  <a:pt x="52" y="161"/>
                  <a:pt x="52" y="161"/>
                  <a:pt x="52" y="161"/>
                </a:cubicBezTo>
                <a:cubicBezTo>
                  <a:pt x="52" y="161"/>
                  <a:pt x="52" y="161"/>
                  <a:pt x="52" y="161"/>
                </a:cubicBezTo>
                <a:close/>
                <a:moveTo>
                  <a:pt x="52" y="161"/>
                </a:moveTo>
                <a:cubicBezTo>
                  <a:pt x="52" y="161"/>
                  <a:pt x="52" y="161"/>
                  <a:pt x="52" y="160"/>
                </a:cubicBezTo>
                <a:cubicBezTo>
                  <a:pt x="52" y="161"/>
                  <a:pt x="52" y="161"/>
                  <a:pt x="52" y="161"/>
                </a:cubicBezTo>
                <a:close/>
                <a:moveTo>
                  <a:pt x="34" y="146"/>
                </a:moveTo>
                <a:cubicBezTo>
                  <a:pt x="34" y="145"/>
                  <a:pt x="34" y="145"/>
                  <a:pt x="34" y="145"/>
                </a:cubicBezTo>
                <a:cubicBezTo>
                  <a:pt x="34" y="146"/>
                  <a:pt x="34" y="146"/>
                  <a:pt x="34" y="146"/>
                </a:cubicBezTo>
                <a:close/>
                <a:moveTo>
                  <a:pt x="33" y="146"/>
                </a:moveTo>
                <a:cubicBezTo>
                  <a:pt x="34" y="146"/>
                  <a:pt x="34" y="146"/>
                  <a:pt x="34" y="146"/>
                </a:cubicBezTo>
                <a:cubicBezTo>
                  <a:pt x="33" y="146"/>
                  <a:pt x="33" y="146"/>
                  <a:pt x="33" y="146"/>
                </a:cubicBezTo>
                <a:cubicBezTo>
                  <a:pt x="33" y="146"/>
                  <a:pt x="34" y="146"/>
                  <a:pt x="33" y="146"/>
                </a:cubicBezTo>
                <a:close/>
                <a:moveTo>
                  <a:pt x="44" y="160"/>
                </a:moveTo>
                <a:cubicBezTo>
                  <a:pt x="44" y="159"/>
                  <a:pt x="44" y="159"/>
                  <a:pt x="44" y="159"/>
                </a:cubicBezTo>
                <a:cubicBezTo>
                  <a:pt x="44" y="159"/>
                  <a:pt x="44" y="159"/>
                  <a:pt x="44" y="159"/>
                </a:cubicBezTo>
                <a:lnTo>
                  <a:pt x="44" y="160"/>
                </a:lnTo>
                <a:close/>
                <a:moveTo>
                  <a:pt x="43" y="158"/>
                </a:moveTo>
                <a:cubicBezTo>
                  <a:pt x="43" y="158"/>
                  <a:pt x="43" y="158"/>
                  <a:pt x="43" y="158"/>
                </a:cubicBezTo>
                <a:cubicBezTo>
                  <a:pt x="43" y="158"/>
                  <a:pt x="43" y="158"/>
                  <a:pt x="43" y="158"/>
                </a:cubicBezTo>
                <a:close/>
                <a:moveTo>
                  <a:pt x="41" y="158"/>
                </a:moveTo>
                <a:cubicBezTo>
                  <a:pt x="41" y="158"/>
                  <a:pt x="41" y="158"/>
                  <a:pt x="41" y="158"/>
                </a:cubicBezTo>
                <a:cubicBezTo>
                  <a:pt x="41" y="158"/>
                  <a:pt x="42" y="158"/>
                  <a:pt x="41" y="158"/>
                </a:cubicBezTo>
                <a:close/>
                <a:moveTo>
                  <a:pt x="60" y="61"/>
                </a:moveTo>
                <a:cubicBezTo>
                  <a:pt x="60" y="61"/>
                  <a:pt x="60" y="61"/>
                  <a:pt x="60" y="60"/>
                </a:cubicBezTo>
                <a:cubicBezTo>
                  <a:pt x="60" y="60"/>
                  <a:pt x="60" y="61"/>
                  <a:pt x="60" y="61"/>
                </a:cubicBezTo>
                <a:close/>
                <a:moveTo>
                  <a:pt x="59" y="61"/>
                </a:moveTo>
                <a:cubicBezTo>
                  <a:pt x="59" y="61"/>
                  <a:pt x="59" y="61"/>
                  <a:pt x="59" y="61"/>
                </a:cubicBezTo>
                <a:cubicBezTo>
                  <a:pt x="59" y="61"/>
                  <a:pt x="59" y="61"/>
                  <a:pt x="59" y="61"/>
                </a:cubicBezTo>
                <a:close/>
                <a:moveTo>
                  <a:pt x="59" y="61"/>
                </a:moveTo>
                <a:cubicBezTo>
                  <a:pt x="58" y="61"/>
                  <a:pt x="59" y="61"/>
                  <a:pt x="59" y="61"/>
                </a:cubicBezTo>
                <a:cubicBezTo>
                  <a:pt x="59" y="61"/>
                  <a:pt x="59" y="61"/>
                  <a:pt x="59" y="61"/>
                </a:cubicBezTo>
                <a:cubicBezTo>
                  <a:pt x="59" y="61"/>
                  <a:pt x="59" y="61"/>
                  <a:pt x="59" y="61"/>
                </a:cubicBezTo>
                <a:cubicBezTo>
                  <a:pt x="59" y="61"/>
                  <a:pt x="59" y="61"/>
                  <a:pt x="59" y="61"/>
                </a:cubicBezTo>
                <a:close/>
                <a:moveTo>
                  <a:pt x="60" y="60"/>
                </a:moveTo>
                <a:cubicBezTo>
                  <a:pt x="60" y="60"/>
                  <a:pt x="60" y="60"/>
                  <a:pt x="60" y="60"/>
                </a:cubicBezTo>
                <a:cubicBezTo>
                  <a:pt x="60" y="60"/>
                  <a:pt x="60" y="60"/>
                  <a:pt x="60" y="60"/>
                </a:cubicBezTo>
                <a:cubicBezTo>
                  <a:pt x="60" y="60"/>
                  <a:pt x="60" y="60"/>
                  <a:pt x="60" y="60"/>
                </a:cubicBezTo>
                <a:close/>
                <a:moveTo>
                  <a:pt x="60" y="60"/>
                </a:moveTo>
                <a:cubicBezTo>
                  <a:pt x="60" y="60"/>
                  <a:pt x="60" y="60"/>
                  <a:pt x="60" y="60"/>
                </a:cubicBezTo>
                <a:close/>
                <a:moveTo>
                  <a:pt x="60" y="60"/>
                </a:moveTo>
                <a:cubicBezTo>
                  <a:pt x="60" y="60"/>
                  <a:pt x="60" y="60"/>
                  <a:pt x="60" y="60"/>
                </a:cubicBezTo>
                <a:cubicBezTo>
                  <a:pt x="60" y="60"/>
                  <a:pt x="60" y="60"/>
                  <a:pt x="60" y="60"/>
                </a:cubicBezTo>
                <a:cubicBezTo>
                  <a:pt x="60" y="60"/>
                  <a:pt x="60" y="60"/>
                  <a:pt x="60" y="60"/>
                </a:cubicBezTo>
                <a:close/>
                <a:moveTo>
                  <a:pt x="59" y="60"/>
                </a:moveTo>
                <a:cubicBezTo>
                  <a:pt x="60" y="60"/>
                  <a:pt x="60" y="60"/>
                  <a:pt x="60" y="60"/>
                </a:cubicBezTo>
                <a:cubicBezTo>
                  <a:pt x="60" y="60"/>
                  <a:pt x="60" y="60"/>
                  <a:pt x="59" y="60"/>
                </a:cubicBezTo>
                <a:close/>
                <a:moveTo>
                  <a:pt x="60" y="60"/>
                </a:moveTo>
                <a:cubicBezTo>
                  <a:pt x="60" y="60"/>
                  <a:pt x="60" y="60"/>
                  <a:pt x="60" y="60"/>
                </a:cubicBezTo>
                <a:cubicBezTo>
                  <a:pt x="59" y="60"/>
                  <a:pt x="59" y="60"/>
                  <a:pt x="60" y="60"/>
                </a:cubicBezTo>
                <a:cubicBezTo>
                  <a:pt x="59" y="60"/>
                  <a:pt x="60" y="60"/>
                  <a:pt x="60" y="60"/>
                </a:cubicBezTo>
                <a:close/>
                <a:moveTo>
                  <a:pt x="60" y="60"/>
                </a:moveTo>
                <a:cubicBezTo>
                  <a:pt x="60" y="60"/>
                  <a:pt x="59" y="60"/>
                  <a:pt x="59" y="60"/>
                </a:cubicBezTo>
                <a:cubicBezTo>
                  <a:pt x="59" y="60"/>
                  <a:pt x="60" y="60"/>
                  <a:pt x="60" y="60"/>
                </a:cubicBezTo>
                <a:close/>
                <a:moveTo>
                  <a:pt x="58" y="61"/>
                </a:moveTo>
                <a:cubicBezTo>
                  <a:pt x="58" y="61"/>
                  <a:pt x="58" y="61"/>
                  <a:pt x="58" y="61"/>
                </a:cubicBezTo>
                <a:cubicBezTo>
                  <a:pt x="58" y="61"/>
                  <a:pt x="58" y="61"/>
                  <a:pt x="58" y="61"/>
                </a:cubicBezTo>
                <a:cubicBezTo>
                  <a:pt x="58" y="61"/>
                  <a:pt x="58" y="61"/>
                  <a:pt x="58" y="61"/>
                </a:cubicBezTo>
                <a:close/>
                <a:moveTo>
                  <a:pt x="60" y="59"/>
                </a:moveTo>
                <a:cubicBezTo>
                  <a:pt x="60" y="60"/>
                  <a:pt x="60" y="60"/>
                  <a:pt x="60" y="60"/>
                </a:cubicBezTo>
                <a:cubicBezTo>
                  <a:pt x="60" y="60"/>
                  <a:pt x="60" y="60"/>
                  <a:pt x="60" y="60"/>
                </a:cubicBezTo>
                <a:cubicBezTo>
                  <a:pt x="60" y="60"/>
                  <a:pt x="60" y="60"/>
                  <a:pt x="60" y="59"/>
                </a:cubicBezTo>
                <a:close/>
                <a:moveTo>
                  <a:pt x="60" y="60"/>
                </a:moveTo>
                <a:cubicBezTo>
                  <a:pt x="59" y="60"/>
                  <a:pt x="59" y="60"/>
                  <a:pt x="59" y="60"/>
                </a:cubicBezTo>
                <a:cubicBezTo>
                  <a:pt x="59" y="60"/>
                  <a:pt x="59" y="60"/>
                  <a:pt x="60" y="60"/>
                </a:cubicBezTo>
                <a:close/>
                <a:moveTo>
                  <a:pt x="59" y="60"/>
                </a:moveTo>
                <a:cubicBezTo>
                  <a:pt x="59" y="60"/>
                  <a:pt x="59" y="60"/>
                  <a:pt x="59" y="60"/>
                </a:cubicBezTo>
                <a:cubicBezTo>
                  <a:pt x="59" y="60"/>
                  <a:pt x="59" y="60"/>
                  <a:pt x="59" y="60"/>
                </a:cubicBezTo>
                <a:close/>
                <a:moveTo>
                  <a:pt x="60" y="59"/>
                </a:moveTo>
                <a:cubicBezTo>
                  <a:pt x="60" y="59"/>
                  <a:pt x="60" y="59"/>
                  <a:pt x="60" y="59"/>
                </a:cubicBezTo>
                <a:cubicBezTo>
                  <a:pt x="60" y="59"/>
                  <a:pt x="60" y="59"/>
                  <a:pt x="60" y="59"/>
                </a:cubicBezTo>
                <a:close/>
                <a:moveTo>
                  <a:pt x="60" y="59"/>
                </a:moveTo>
                <a:cubicBezTo>
                  <a:pt x="60" y="59"/>
                  <a:pt x="61" y="59"/>
                  <a:pt x="61" y="59"/>
                </a:cubicBezTo>
                <a:cubicBezTo>
                  <a:pt x="61" y="59"/>
                  <a:pt x="60" y="59"/>
                  <a:pt x="60" y="59"/>
                </a:cubicBezTo>
                <a:cubicBezTo>
                  <a:pt x="60" y="59"/>
                  <a:pt x="60" y="59"/>
                  <a:pt x="60" y="59"/>
                </a:cubicBezTo>
                <a:close/>
                <a:moveTo>
                  <a:pt x="60" y="59"/>
                </a:moveTo>
                <a:cubicBezTo>
                  <a:pt x="60" y="59"/>
                  <a:pt x="60" y="59"/>
                  <a:pt x="60" y="59"/>
                </a:cubicBezTo>
                <a:cubicBezTo>
                  <a:pt x="60" y="59"/>
                  <a:pt x="60" y="59"/>
                  <a:pt x="60" y="59"/>
                </a:cubicBezTo>
                <a:close/>
                <a:moveTo>
                  <a:pt x="59" y="60"/>
                </a:moveTo>
                <a:cubicBezTo>
                  <a:pt x="60" y="60"/>
                  <a:pt x="60" y="60"/>
                  <a:pt x="60" y="59"/>
                </a:cubicBezTo>
                <a:cubicBezTo>
                  <a:pt x="59" y="60"/>
                  <a:pt x="59" y="60"/>
                  <a:pt x="59" y="60"/>
                </a:cubicBezTo>
                <a:close/>
                <a:moveTo>
                  <a:pt x="59" y="60"/>
                </a:moveTo>
                <a:cubicBezTo>
                  <a:pt x="59" y="60"/>
                  <a:pt x="59" y="60"/>
                  <a:pt x="59" y="60"/>
                </a:cubicBezTo>
                <a:cubicBezTo>
                  <a:pt x="59" y="60"/>
                  <a:pt x="59" y="60"/>
                  <a:pt x="59" y="60"/>
                </a:cubicBezTo>
                <a:cubicBezTo>
                  <a:pt x="59" y="60"/>
                  <a:pt x="59" y="60"/>
                  <a:pt x="59" y="60"/>
                </a:cubicBezTo>
                <a:close/>
                <a:moveTo>
                  <a:pt x="59" y="60"/>
                </a:moveTo>
                <a:cubicBezTo>
                  <a:pt x="59" y="60"/>
                  <a:pt x="59" y="60"/>
                  <a:pt x="59" y="60"/>
                </a:cubicBezTo>
                <a:cubicBezTo>
                  <a:pt x="59" y="60"/>
                  <a:pt x="59" y="60"/>
                  <a:pt x="59" y="60"/>
                </a:cubicBezTo>
                <a:close/>
                <a:moveTo>
                  <a:pt x="59" y="60"/>
                </a:moveTo>
                <a:cubicBezTo>
                  <a:pt x="59" y="60"/>
                  <a:pt x="59" y="60"/>
                  <a:pt x="58" y="60"/>
                </a:cubicBezTo>
                <a:cubicBezTo>
                  <a:pt x="59" y="60"/>
                  <a:pt x="59" y="60"/>
                  <a:pt x="59" y="60"/>
                </a:cubicBezTo>
                <a:close/>
                <a:moveTo>
                  <a:pt x="59" y="60"/>
                </a:moveTo>
                <a:cubicBezTo>
                  <a:pt x="59" y="60"/>
                  <a:pt x="59" y="60"/>
                  <a:pt x="59" y="60"/>
                </a:cubicBezTo>
                <a:cubicBezTo>
                  <a:pt x="59" y="60"/>
                  <a:pt x="59" y="60"/>
                  <a:pt x="59" y="60"/>
                </a:cubicBezTo>
                <a:close/>
                <a:moveTo>
                  <a:pt x="59" y="60"/>
                </a:moveTo>
                <a:cubicBezTo>
                  <a:pt x="59" y="60"/>
                  <a:pt x="59" y="60"/>
                  <a:pt x="59" y="60"/>
                </a:cubicBezTo>
                <a:cubicBezTo>
                  <a:pt x="59" y="60"/>
                  <a:pt x="59" y="60"/>
                  <a:pt x="59" y="60"/>
                </a:cubicBezTo>
                <a:close/>
                <a:moveTo>
                  <a:pt x="60" y="59"/>
                </a:moveTo>
                <a:cubicBezTo>
                  <a:pt x="59" y="60"/>
                  <a:pt x="59" y="60"/>
                  <a:pt x="59" y="60"/>
                </a:cubicBezTo>
                <a:cubicBezTo>
                  <a:pt x="59" y="60"/>
                  <a:pt x="59" y="60"/>
                  <a:pt x="59" y="60"/>
                </a:cubicBezTo>
                <a:cubicBezTo>
                  <a:pt x="59" y="60"/>
                  <a:pt x="60" y="59"/>
                  <a:pt x="60" y="59"/>
                </a:cubicBezTo>
                <a:close/>
                <a:moveTo>
                  <a:pt x="59" y="60"/>
                </a:moveTo>
                <a:cubicBezTo>
                  <a:pt x="59" y="60"/>
                  <a:pt x="59" y="60"/>
                  <a:pt x="59" y="60"/>
                </a:cubicBezTo>
                <a:cubicBezTo>
                  <a:pt x="59" y="60"/>
                  <a:pt x="59" y="60"/>
                  <a:pt x="59" y="60"/>
                </a:cubicBezTo>
                <a:close/>
                <a:moveTo>
                  <a:pt x="59" y="59"/>
                </a:moveTo>
                <a:cubicBezTo>
                  <a:pt x="59" y="59"/>
                  <a:pt x="59" y="59"/>
                  <a:pt x="59" y="59"/>
                </a:cubicBezTo>
                <a:cubicBezTo>
                  <a:pt x="59" y="59"/>
                  <a:pt x="59" y="59"/>
                  <a:pt x="59" y="59"/>
                </a:cubicBezTo>
                <a:close/>
                <a:moveTo>
                  <a:pt x="59" y="60"/>
                </a:moveTo>
                <a:cubicBezTo>
                  <a:pt x="59" y="60"/>
                  <a:pt x="59" y="60"/>
                  <a:pt x="59" y="60"/>
                </a:cubicBezTo>
                <a:cubicBezTo>
                  <a:pt x="59" y="60"/>
                  <a:pt x="59" y="60"/>
                  <a:pt x="59" y="60"/>
                </a:cubicBezTo>
                <a:cubicBezTo>
                  <a:pt x="59" y="60"/>
                  <a:pt x="59" y="60"/>
                  <a:pt x="59" y="60"/>
                </a:cubicBezTo>
                <a:close/>
                <a:moveTo>
                  <a:pt x="60" y="59"/>
                </a:moveTo>
                <a:cubicBezTo>
                  <a:pt x="60" y="59"/>
                  <a:pt x="60" y="59"/>
                  <a:pt x="59" y="59"/>
                </a:cubicBezTo>
                <a:cubicBezTo>
                  <a:pt x="60" y="59"/>
                  <a:pt x="60" y="59"/>
                  <a:pt x="60" y="59"/>
                </a:cubicBezTo>
                <a:close/>
                <a:moveTo>
                  <a:pt x="60" y="60"/>
                </a:moveTo>
                <a:cubicBezTo>
                  <a:pt x="60" y="60"/>
                  <a:pt x="60" y="60"/>
                  <a:pt x="60" y="60"/>
                </a:cubicBezTo>
                <a:cubicBezTo>
                  <a:pt x="60" y="59"/>
                  <a:pt x="60" y="60"/>
                  <a:pt x="60" y="60"/>
                </a:cubicBezTo>
                <a:close/>
                <a:moveTo>
                  <a:pt x="60" y="60"/>
                </a:moveTo>
                <a:cubicBezTo>
                  <a:pt x="59" y="60"/>
                  <a:pt x="59" y="60"/>
                  <a:pt x="59" y="60"/>
                </a:cubicBezTo>
                <a:cubicBezTo>
                  <a:pt x="59" y="60"/>
                  <a:pt x="59" y="60"/>
                  <a:pt x="59" y="60"/>
                </a:cubicBezTo>
                <a:cubicBezTo>
                  <a:pt x="59" y="60"/>
                  <a:pt x="59" y="60"/>
                  <a:pt x="60" y="60"/>
                </a:cubicBezTo>
                <a:close/>
                <a:moveTo>
                  <a:pt x="57" y="60"/>
                </a:moveTo>
                <a:cubicBezTo>
                  <a:pt x="57" y="60"/>
                  <a:pt x="57" y="60"/>
                  <a:pt x="57" y="60"/>
                </a:cubicBezTo>
                <a:cubicBezTo>
                  <a:pt x="57" y="60"/>
                  <a:pt x="58" y="60"/>
                  <a:pt x="59" y="59"/>
                </a:cubicBezTo>
                <a:cubicBezTo>
                  <a:pt x="59" y="59"/>
                  <a:pt x="59" y="59"/>
                  <a:pt x="59" y="60"/>
                </a:cubicBezTo>
                <a:cubicBezTo>
                  <a:pt x="58" y="60"/>
                  <a:pt x="58" y="60"/>
                  <a:pt x="58" y="60"/>
                </a:cubicBezTo>
                <a:cubicBezTo>
                  <a:pt x="58" y="60"/>
                  <a:pt x="58" y="60"/>
                  <a:pt x="58" y="60"/>
                </a:cubicBezTo>
                <a:cubicBezTo>
                  <a:pt x="58" y="60"/>
                  <a:pt x="57" y="60"/>
                  <a:pt x="57" y="60"/>
                </a:cubicBezTo>
                <a:cubicBezTo>
                  <a:pt x="57" y="60"/>
                  <a:pt x="57" y="60"/>
                  <a:pt x="57" y="60"/>
                </a:cubicBezTo>
                <a:cubicBezTo>
                  <a:pt x="57" y="60"/>
                  <a:pt x="57" y="60"/>
                  <a:pt x="57" y="60"/>
                </a:cubicBezTo>
                <a:close/>
                <a:moveTo>
                  <a:pt x="59" y="59"/>
                </a:moveTo>
                <a:cubicBezTo>
                  <a:pt x="59" y="59"/>
                  <a:pt x="59" y="59"/>
                  <a:pt x="59" y="59"/>
                </a:cubicBezTo>
                <a:cubicBezTo>
                  <a:pt x="59" y="59"/>
                  <a:pt x="59" y="59"/>
                  <a:pt x="60" y="59"/>
                </a:cubicBezTo>
                <a:cubicBezTo>
                  <a:pt x="59" y="59"/>
                  <a:pt x="59" y="59"/>
                  <a:pt x="59" y="59"/>
                </a:cubicBezTo>
                <a:cubicBezTo>
                  <a:pt x="59" y="59"/>
                  <a:pt x="59" y="59"/>
                  <a:pt x="59" y="59"/>
                </a:cubicBezTo>
                <a:close/>
                <a:moveTo>
                  <a:pt x="59" y="59"/>
                </a:moveTo>
                <a:cubicBezTo>
                  <a:pt x="59" y="60"/>
                  <a:pt x="59" y="60"/>
                  <a:pt x="58" y="60"/>
                </a:cubicBezTo>
                <a:cubicBezTo>
                  <a:pt x="58" y="60"/>
                  <a:pt x="59" y="60"/>
                  <a:pt x="59" y="60"/>
                </a:cubicBezTo>
                <a:cubicBezTo>
                  <a:pt x="59" y="60"/>
                  <a:pt x="59" y="60"/>
                  <a:pt x="59" y="60"/>
                </a:cubicBezTo>
                <a:cubicBezTo>
                  <a:pt x="59" y="59"/>
                  <a:pt x="59" y="59"/>
                  <a:pt x="59" y="60"/>
                </a:cubicBezTo>
                <a:cubicBezTo>
                  <a:pt x="59" y="59"/>
                  <a:pt x="59" y="59"/>
                  <a:pt x="59" y="59"/>
                </a:cubicBezTo>
                <a:cubicBezTo>
                  <a:pt x="59" y="59"/>
                  <a:pt x="59" y="59"/>
                  <a:pt x="59" y="59"/>
                </a:cubicBezTo>
                <a:cubicBezTo>
                  <a:pt x="59" y="59"/>
                  <a:pt x="59" y="59"/>
                  <a:pt x="59" y="59"/>
                </a:cubicBezTo>
                <a:cubicBezTo>
                  <a:pt x="59" y="59"/>
                  <a:pt x="59" y="59"/>
                  <a:pt x="59" y="59"/>
                </a:cubicBezTo>
                <a:cubicBezTo>
                  <a:pt x="59" y="59"/>
                  <a:pt x="59" y="59"/>
                  <a:pt x="59" y="59"/>
                </a:cubicBezTo>
                <a:cubicBezTo>
                  <a:pt x="59" y="59"/>
                  <a:pt x="59" y="59"/>
                  <a:pt x="59" y="59"/>
                </a:cubicBezTo>
                <a:cubicBezTo>
                  <a:pt x="59" y="59"/>
                  <a:pt x="59" y="59"/>
                  <a:pt x="59" y="59"/>
                </a:cubicBezTo>
                <a:cubicBezTo>
                  <a:pt x="59" y="59"/>
                  <a:pt x="59" y="59"/>
                  <a:pt x="59" y="59"/>
                </a:cubicBezTo>
                <a:cubicBezTo>
                  <a:pt x="59" y="59"/>
                  <a:pt x="59" y="59"/>
                  <a:pt x="59" y="59"/>
                </a:cubicBezTo>
                <a:cubicBezTo>
                  <a:pt x="59" y="59"/>
                  <a:pt x="59" y="59"/>
                  <a:pt x="59" y="59"/>
                </a:cubicBezTo>
                <a:cubicBezTo>
                  <a:pt x="59" y="59"/>
                  <a:pt x="59" y="59"/>
                  <a:pt x="59" y="59"/>
                </a:cubicBezTo>
                <a:cubicBezTo>
                  <a:pt x="59" y="59"/>
                  <a:pt x="59" y="59"/>
                  <a:pt x="59" y="59"/>
                </a:cubicBezTo>
                <a:close/>
                <a:moveTo>
                  <a:pt x="57" y="61"/>
                </a:moveTo>
                <a:cubicBezTo>
                  <a:pt x="57" y="61"/>
                  <a:pt x="57" y="61"/>
                  <a:pt x="57" y="61"/>
                </a:cubicBezTo>
                <a:cubicBezTo>
                  <a:pt x="57" y="61"/>
                  <a:pt x="57" y="61"/>
                  <a:pt x="57" y="61"/>
                </a:cubicBezTo>
                <a:close/>
                <a:moveTo>
                  <a:pt x="58" y="61"/>
                </a:moveTo>
                <a:cubicBezTo>
                  <a:pt x="58" y="61"/>
                  <a:pt x="58" y="60"/>
                  <a:pt x="58" y="61"/>
                </a:cubicBezTo>
                <a:cubicBezTo>
                  <a:pt x="58" y="61"/>
                  <a:pt x="58" y="61"/>
                  <a:pt x="57" y="61"/>
                </a:cubicBezTo>
                <a:cubicBezTo>
                  <a:pt x="58" y="61"/>
                  <a:pt x="58" y="61"/>
                  <a:pt x="58" y="60"/>
                </a:cubicBezTo>
                <a:cubicBezTo>
                  <a:pt x="58" y="60"/>
                  <a:pt x="58" y="60"/>
                  <a:pt x="58" y="60"/>
                </a:cubicBezTo>
                <a:cubicBezTo>
                  <a:pt x="58" y="60"/>
                  <a:pt x="58" y="60"/>
                  <a:pt x="59" y="60"/>
                </a:cubicBezTo>
                <a:cubicBezTo>
                  <a:pt x="58" y="60"/>
                  <a:pt x="58" y="60"/>
                  <a:pt x="58" y="61"/>
                </a:cubicBezTo>
                <a:close/>
                <a:moveTo>
                  <a:pt x="58" y="60"/>
                </a:moveTo>
                <a:cubicBezTo>
                  <a:pt x="58" y="60"/>
                  <a:pt x="58" y="60"/>
                  <a:pt x="58" y="60"/>
                </a:cubicBezTo>
                <a:cubicBezTo>
                  <a:pt x="58" y="60"/>
                  <a:pt x="58" y="60"/>
                  <a:pt x="58" y="60"/>
                </a:cubicBezTo>
                <a:cubicBezTo>
                  <a:pt x="58" y="60"/>
                  <a:pt x="58" y="60"/>
                  <a:pt x="58" y="60"/>
                </a:cubicBezTo>
                <a:cubicBezTo>
                  <a:pt x="58" y="60"/>
                  <a:pt x="58" y="60"/>
                  <a:pt x="58" y="60"/>
                </a:cubicBezTo>
                <a:close/>
                <a:moveTo>
                  <a:pt x="59" y="59"/>
                </a:moveTo>
                <a:cubicBezTo>
                  <a:pt x="60" y="59"/>
                  <a:pt x="60" y="59"/>
                  <a:pt x="60" y="59"/>
                </a:cubicBezTo>
                <a:cubicBezTo>
                  <a:pt x="59" y="59"/>
                  <a:pt x="59" y="59"/>
                  <a:pt x="59" y="59"/>
                </a:cubicBezTo>
                <a:close/>
                <a:moveTo>
                  <a:pt x="59" y="59"/>
                </a:moveTo>
                <a:cubicBezTo>
                  <a:pt x="60" y="59"/>
                  <a:pt x="60" y="59"/>
                  <a:pt x="60" y="59"/>
                </a:cubicBezTo>
                <a:cubicBezTo>
                  <a:pt x="59" y="59"/>
                  <a:pt x="59" y="59"/>
                  <a:pt x="59" y="59"/>
                </a:cubicBezTo>
                <a:close/>
                <a:moveTo>
                  <a:pt x="53" y="57"/>
                </a:moveTo>
                <a:cubicBezTo>
                  <a:pt x="53" y="56"/>
                  <a:pt x="53" y="56"/>
                  <a:pt x="53" y="56"/>
                </a:cubicBezTo>
                <a:lnTo>
                  <a:pt x="53" y="57"/>
                </a:lnTo>
                <a:close/>
                <a:moveTo>
                  <a:pt x="53" y="57"/>
                </a:moveTo>
                <a:cubicBezTo>
                  <a:pt x="53" y="57"/>
                  <a:pt x="53" y="57"/>
                  <a:pt x="53" y="57"/>
                </a:cubicBezTo>
                <a:cubicBezTo>
                  <a:pt x="53" y="57"/>
                  <a:pt x="53" y="57"/>
                  <a:pt x="53" y="57"/>
                </a:cubicBezTo>
                <a:close/>
                <a:moveTo>
                  <a:pt x="59" y="57"/>
                </a:moveTo>
                <a:cubicBezTo>
                  <a:pt x="59" y="57"/>
                  <a:pt x="59" y="57"/>
                  <a:pt x="59" y="57"/>
                </a:cubicBezTo>
                <a:cubicBezTo>
                  <a:pt x="59" y="57"/>
                  <a:pt x="59" y="57"/>
                  <a:pt x="59" y="57"/>
                </a:cubicBezTo>
                <a:cubicBezTo>
                  <a:pt x="59" y="57"/>
                  <a:pt x="59" y="57"/>
                  <a:pt x="59" y="57"/>
                </a:cubicBezTo>
                <a:close/>
                <a:moveTo>
                  <a:pt x="56" y="57"/>
                </a:moveTo>
                <a:cubicBezTo>
                  <a:pt x="56" y="57"/>
                  <a:pt x="56" y="57"/>
                  <a:pt x="56" y="57"/>
                </a:cubicBezTo>
                <a:cubicBezTo>
                  <a:pt x="56" y="57"/>
                  <a:pt x="56" y="57"/>
                  <a:pt x="56" y="57"/>
                </a:cubicBezTo>
                <a:close/>
                <a:moveTo>
                  <a:pt x="54" y="58"/>
                </a:moveTo>
                <a:cubicBezTo>
                  <a:pt x="54" y="57"/>
                  <a:pt x="54" y="57"/>
                  <a:pt x="54" y="57"/>
                </a:cubicBezTo>
                <a:lnTo>
                  <a:pt x="54" y="58"/>
                </a:lnTo>
                <a:close/>
                <a:moveTo>
                  <a:pt x="52" y="56"/>
                </a:moveTo>
                <a:cubicBezTo>
                  <a:pt x="52" y="56"/>
                  <a:pt x="52" y="56"/>
                  <a:pt x="52" y="56"/>
                </a:cubicBezTo>
                <a:cubicBezTo>
                  <a:pt x="52" y="56"/>
                  <a:pt x="52" y="56"/>
                  <a:pt x="52" y="56"/>
                </a:cubicBezTo>
                <a:close/>
                <a:moveTo>
                  <a:pt x="59" y="58"/>
                </a:moveTo>
                <a:cubicBezTo>
                  <a:pt x="59" y="58"/>
                  <a:pt x="59" y="58"/>
                  <a:pt x="59" y="58"/>
                </a:cubicBezTo>
                <a:cubicBezTo>
                  <a:pt x="59" y="58"/>
                  <a:pt x="59" y="59"/>
                  <a:pt x="59" y="58"/>
                </a:cubicBezTo>
                <a:close/>
                <a:moveTo>
                  <a:pt x="57" y="55"/>
                </a:moveTo>
                <a:cubicBezTo>
                  <a:pt x="57" y="55"/>
                  <a:pt x="57" y="55"/>
                  <a:pt x="57" y="55"/>
                </a:cubicBezTo>
                <a:cubicBezTo>
                  <a:pt x="57" y="55"/>
                  <a:pt x="57" y="55"/>
                  <a:pt x="57" y="55"/>
                </a:cubicBezTo>
                <a:close/>
                <a:moveTo>
                  <a:pt x="59" y="58"/>
                </a:moveTo>
                <a:cubicBezTo>
                  <a:pt x="59" y="58"/>
                  <a:pt x="59" y="58"/>
                  <a:pt x="59" y="58"/>
                </a:cubicBezTo>
                <a:cubicBezTo>
                  <a:pt x="59" y="58"/>
                  <a:pt x="59" y="58"/>
                  <a:pt x="59" y="58"/>
                </a:cubicBezTo>
                <a:cubicBezTo>
                  <a:pt x="59" y="58"/>
                  <a:pt x="59" y="58"/>
                  <a:pt x="59" y="58"/>
                </a:cubicBezTo>
                <a:close/>
                <a:moveTo>
                  <a:pt x="52" y="53"/>
                </a:moveTo>
                <a:cubicBezTo>
                  <a:pt x="52" y="53"/>
                  <a:pt x="52" y="53"/>
                  <a:pt x="52" y="53"/>
                </a:cubicBezTo>
                <a:cubicBezTo>
                  <a:pt x="52" y="53"/>
                  <a:pt x="52" y="53"/>
                  <a:pt x="52" y="53"/>
                </a:cubicBezTo>
                <a:close/>
                <a:moveTo>
                  <a:pt x="56" y="51"/>
                </a:moveTo>
                <a:cubicBezTo>
                  <a:pt x="56" y="51"/>
                  <a:pt x="56" y="51"/>
                  <a:pt x="56" y="51"/>
                </a:cubicBezTo>
                <a:cubicBezTo>
                  <a:pt x="56" y="51"/>
                  <a:pt x="56" y="51"/>
                  <a:pt x="56" y="51"/>
                </a:cubicBezTo>
                <a:close/>
                <a:moveTo>
                  <a:pt x="59" y="59"/>
                </a:moveTo>
                <a:cubicBezTo>
                  <a:pt x="59" y="59"/>
                  <a:pt x="59" y="59"/>
                  <a:pt x="59" y="59"/>
                </a:cubicBezTo>
                <a:close/>
                <a:moveTo>
                  <a:pt x="58" y="60"/>
                </a:moveTo>
                <a:cubicBezTo>
                  <a:pt x="58" y="60"/>
                  <a:pt x="58" y="60"/>
                  <a:pt x="58" y="60"/>
                </a:cubicBezTo>
                <a:cubicBezTo>
                  <a:pt x="58" y="60"/>
                  <a:pt x="58" y="60"/>
                  <a:pt x="58" y="60"/>
                </a:cubicBezTo>
                <a:close/>
                <a:moveTo>
                  <a:pt x="57" y="59"/>
                </a:moveTo>
                <a:cubicBezTo>
                  <a:pt x="57" y="59"/>
                  <a:pt x="57" y="59"/>
                  <a:pt x="57" y="59"/>
                </a:cubicBezTo>
                <a:cubicBezTo>
                  <a:pt x="56" y="59"/>
                  <a:pt x="56" y="59"/>
                  <a:pt x="57" y="59"/>
                </a:cubicBezTo>
                <a:close/>
                <a:moveTo>
                  <a:pt x="59" y="59"/>
                </a:moveTo>
                <a:cubicBezTo>
                  <a:pt x="59" y="59"/>
                  <a:pt x="59" y="59"/>
                  <a:pt x="59" y="59"/>
                </a:cubicBezTo>
                <a:cubicBezTo>
                  <a:pt x="59" y="59"/>
                  <a:pt x="59" y="59"/>
                  <a:pt x="59" y="59"/>
                </a:cubicBezTo>
                <a:close/>
                <a:moveTo>
                  <a:pt x="59" y="59"/>
                </a:moveTo>
                <a:cubicBezTo>
                  <a:pt x="59" y="59"/>
                  <a:pt x="59" y="59"/>
                  <a:pt x="59" y="59"/>
                </a:cubicBezTo>
                <a:cubicBezTo>
                  <a:pt x="59" y="59"/>
                  <a:pt x="59" y="59"/>
                  <a:pt x="59" y="59"/>
                </a:cubicBezTo>
                <a:close/>
                <a:moveTo>
                  <a:pt x="59" y="59"/>
                </a:moveTo>
                <a:cubicBezTo>
                  <a:pt x="59" y="59"/>
                  <a:pt x="59" y="59"/>
                  <a:pt x="59" y="59"/>
                </a:cubicBezTo>
                <a:cubicBezTo>
                  <a:pt x="59" y="59"/>
                  <a:pt x="59" y="59"/>
                  <a:pt x="59" y="59"/>
                </a:cubicBezTo>
                <a:close/>
                <a:moveTo>
                  <a:pt x="53" y="54"/>
                </a:moveTo>
                <a:cubicBezTo>
                  <a:pt x="53" y="54"/>
                  <a:pt x="53" y="54"/>
                  <a:pt x="53" y="54"/>
                </a:cubicBezTo>
                <a:cubicBezTo>
                  <a:pt x="53" y="54"/>
                  <a:pt x="53" y="54"/>
                  <a:pt x="53" y="54"/>
                </a:cubicBezTo>
                <a:close/>
                <a:moveTo>
                  <a:pt x="54" y="59"/>
                </a:moveTo>
                <a:cubicBezTo>
                  <a:pt x="54" y="58"/>
                  <a:pt x="54" y="58"/>
                  <a:pt x="54" y="58"/>
                </a:cubicBezTo>
                <a:cubicBezTo>
                  <a:pt x="54" y="58"/>
                  <a:pt x="54" y="58"/>
                  <a:pt x="54" y="58"/>
                </a:cubicBezTo>
                <a:lnTo>
                  <a:pt x="54" y="59"/>
                </a:lnTo>
                <a:close/>
                <a:moveTo>
                  <a:pt x="54" y="59"/>
                </a:moveTo>
                <a:cubicBezTo>
                  <a:pt x="54" y="58"/>
                  <a:pt x="54" y="58"/>
                  <a:pt x="54" y="58"/>
                </a:cubicBezTo>
                <a:cubicBezTo>
                  <a:pt x="55" y="58"/>
                  <a:pt x="55" y="58"/>
                  <a:pt x="55" y="58"/>
                </a:cubicBezTo>
                <a:lnTo>
                  <a:pt x="54" y="59"/>
                </a:lnTo>
                <a:close/>
                <a:moveTo>
                  <a:pt x="53" y="56"/>
                </a:moveTo>
                <a:cubicBezTo>
                  <a:pt x="53" y="56"/>
                  <a:pt x="53" y="56"/>
                  <a:pt x="52" y="56"/>
                </a:cubicBezTo>
                <a:cubicBezTo>
                  <a:pt x="53" y="56"/>
                  <a:pt x="53" y="56"/>
                  <a:pt x="53" y="56"/>
                </a:cubicBezTo>
                <a:cubicBezTo>
                  <a:pt x="53" y="56"/>
                  <a:pt x="52" y="56"/>
                  <a:pt x="52" y="56"/>
                </a:cubicBezTo>
                <a:cubicBezTo>
                  <a:pt x="53" y="56"/>
                  <a:pt x="53" y="56"/>
                  <a:pt x="53" y="56"/>
                </a:cubicBezTo>
                <a:cubicBezTo>
                  <a:pt x="52" y="56"/>
                  <a:pt x="53" y="56"/>
                  <a:pt x="53" y="56"/>
                </a:cubicBezTo>
                <a:cubicBezTo>
                  <a:pt x="53" y="56"/>
                  <a:pt x="53" y="56"/>
                  <a:pt x="52" y="56"/>
                </a:cubicBezTo>
                <a:cubicBezTo>
                  <a:pt x="53" y="56"/>
                  <a:pt x="52" y="56"/>
                  <a:pt x="52" y="56"/>
                </a:cubicBezTo>
                <a:cubicBezTo>
                  <a:pt x="52" y="56"/>
                  <a:pt x="52" y="56"/>
                  <a:pt x="53" y="56"/>
                </a:cubicBezTo>
                <a:cubicBezTo>
                  <a:pt x="52" y="56"/>
                  <a:pt x="52" y="56"/>
                  <a:pt x="52" y="56"/>
                </a:cubicBezTo>
                <a:cubicBezTo>
                  <a:pt x="52" y="56"/>
                  <a:pt x="53" y="56"/>
                  <a:pt x="53" y="55"/>
                </a:cubicBezTo>
                <a:cubicBezTo>
                  <a:pt x="53" y="55"/>
                  <a:pt x="53" y="55"/>
                  <a:pt x="53" y="55"/>
                </a:cubicBezTo>
                <a:cubicBezTo>
                  <a:pt x="53" y="55"/>
                  <a:pt x="53" y="55"/>
                  <a:pt x="53" y="55"/>
                </a:cubicBezTo>
                <a:cubicBezTo>
                  <a:pt x="53" y="55"/>
                  <a:pt x="53" y="55"/>
                  <a:pt x="53" y="55"/>
                </a:cubicBezTo>
                <a:cubicBezTo>
                  <a:pt x="52" y="55"/>
                  <a:pt x="52" y="55"/>
                  <a:pt x="52" y="55"/>
                </a:cubicBezTo>
                <a:cubicBezTo>
                  <a:pt x="52" y="55"/>
                  <a:pt x="52" y="56"/>
                  <a:pt x="52" y="55"/>
                </a:cubicBezTo>
                <a:cubicBezTo>
                  <a:pt x="53" y="55"/>
                  <a:pt x="53" y="55"/>
                  <a:pt x="53" y="55"/>
                </a:cubicBezTo>
                <a:cubicBezTo>
                  <a:pt x="52" y="55"/>
                  <a:pt x="53" y="55"/>
                  <a:pt x="53" y="55"/>
                </a:cubicBezTo>
                <a:cubicBezTo>
                  <a:pt x="53" y="55"/>
                  <a:pt x="53" y="55"/>
                  <a:pt x="53" y="55"/>
                </a:cubicBezTo>
                <a:cubicBezTo>
                  <a:pt x="53" y="55"/>
                  <a:pt x="53" y="55"/>
                  <a:pt x="53" y="55"/>
                </a:cubicBezTo>
                <a:cubicBezTo>
                  <a:pt x="53" y="55"/>
                  <a:pt x="53" y="55"/>
                  <a:pt x="52" y="55"/>
                </a:cubicBezTo>
                <a:cubicBezTo>
                  <a:pt x="53" y="55"/>
                  <a:pt x="53" y="55"/>
                  <a:pt x="53" y="55"/>
                </a:cubicBezTo>
                <a:cubicBezTo>
                  <a:pt x="53" y="55"/>
                  <a:pt x="53" y="55"/>
                  <a:pt x="53" y="55"/>
                </a:cubicBezTo>
                <a:cubicBezTo>
                  <a:pt x="53" y="55"/>
                  <a:pt x="53" y="55"/>
                  <a:pt x="53" y="55"/>
                </a:cubicBezTo>
                <a:cubicBezTo>
                  <a:pt x="54" y="55"/>
                  <a:pt x="53" y="55"/>
                  <a:pt x="53" y="55"/>
                </a:cubicBezTo>
                <a:cubicBezTo>
                  <a:pt x="53" y="55"/>
                  <a:pt x="53" y="55"/>
                  <a:pt x="53" y="55"/>
                </a:cubicBezTo>
                <a:cubicBezTo>
                  <a:pt x="53" y="55"/>
                  <a:pt x="52" y="55"/>
                  <a:pt x="53" y="55"/>
                </a:cubicBezTo>
                <a:cubicBezTo>
                  <a:pt x="53" y="55"/>
                  <a:pt x="52" y="55"/>
                  <a:pt x="52" y="55"/>
                </a:cubicBezTo>
                <a:cubicBezTo>
                  <a:pt x="52" y="55"/>
                  <a:pt x="52" y="55"/>
                  <a:pt x="53" y="55"/>
                </a:cubicBezTo>
                <a:cubicBezTo>
                  <a:pt x="52" y="55"/>
                  <a:pt x="52" y="55"/>
                  <a:pt x="52" y="55"/>
                </a:cubicBezTo>
                <a:cubicBezTo>
                  <a:pt x="52" y="55"/>
                  <a:pt x="54" y="54"/>
                  <a:pt x="53" y="55"/>
                </a:cubicBezTo>
                <a:cubicBezTo>
                  <a:pt x="53" y="55"/>
                  <a:pt x="52" y="55"/>
                  <a:pt x="52" y="55"/>
                </a:cubicBezTo>
                <a:cubicBezTo>
                  <a:pt x="52" y="55"/>
                  <a:pt x="53" y="55"/>
                  <a:pt x="52" y="55"/>
                </a:cubicBezTo>
                <a:cubicBezTo>
                  <a:pt x="53" y="55"/>
                  <a:pt x="53" y="55"/>
                  <a:pt x="53" y="55"/>
                </a:cubicBezTo>
                <a:cubicBezTo>
                  <a:pt x="53" y="55"/>
                  <a:pt x="53" y="55"/>
                  <a:pt x="53" y="55"/>
                </a:cubicBezTo>
                <a:cubicBezTo>
                  <a:pt x="53" y="54"/>
                  <a:pt x="53" y="54"/>
                  <a:pt x="53" y="54"/>
                </a:cubicBezTo>
                <a:cubicBezTo>
                  <a:pt x="52" y="55"/>
                  <a:pt x="53" y="54"/>
                  <a:pt x="52" y="55"/>
                </a:cubicBezTo>
                <a:cubicBezTo>
                  <a:pt x="53" y="54"/>
                  <a:pt x="52" y="55"/>
                  <a:pt x="53" y="54"/>
                </a:cubicBezTo>
                <a:cubicBezTo>
                  <a:pt x="53" y="54"/>
                  <a:pt x="53" y="55"/>
                  <a:pt x="53" y="54"/>
                </a:cubicBezTo>
                <a:cubicBezTo>
                  <a:pt x="54" y="54"/>
                  <a:pt x="53" y="54"/>
                  <a:pt x="53" y="54"/>
                </a:cubicBezTo>
                <a:cubicBezTo>
                  <a:pt x="54" y="54"/>
                  <a:pt x="54" y="54"/>
                  <a:pt x="54" y="54"/>
                </a:cubicBezTo>
                <a:cubicBezTo>
                  <a:pt x="54" y="54"/>
                  <a:pt x="53" y="54"/>
                  <a:pt x="53" y="54"/>
                </a:cubicBezTo>
                <a:cubicBezTo>
                  <a:pt x="53" y="54"/>
                  <a:pt x="53" y="54"/>
                  <a:pt x="53" y="54"/>
                </a:cubicBezTo>
                <a:cubicBezTo>
                  <a:pt x="53" y="54"/>
                  <a:pt x="53" y="54"/>
                  <a:pt x="53" y="54"/>
                </a:cubicBezTo>
                <a:cubicBezTo>
                  <a:pt x="53" y="54"/>
                  <a:pt x="52" y="54"/>
                  <a:pt x="53" y="54"/>
                </a:cubicBezTo>
                <a:cubicBezTo>
                  <a:pt x="53" y="54"/>
                  <a:pt x="53" y="54"/>
                  <a:pt x="53" y="54"/>
                </a:cubicBezTo>
                <a:cubicBezTo>
                  <a:pt x="53" y="54"/>
                  <a:pt x="54" y="54"/>
                  <a:pt x="54" y="54"/>
                </a:cubicBezTo>
                <a:cubicBezTo>
                  <a:pt x="54" y="54"/>
                  <a:pt x="54" y="54"/>
                  <a:pt x="53" y="54"/>
                </a:cubicBezTo>
                <a:cubicBezTo>
                  <a:pt x="53" y="54"/>
                  <a:pt x="54" y="54"/>
                  <a:pt x="53" y="54"/>
                </a:cubicBezTo>
                <a:cubicBezTo>
                  <a:pt x="54" y="54"/>
                  <a:pt x="52" y="54"/>
                  <a:pt x="53" y="54"/>
                </a:cubicBezTo>
                <a:cubicBezTo>
                  <a:pt x="53" y="54"/>
                  <a:pt x="53" y="54"/>
                  <a:pt x="54" y="54"/>
                </a:cubicBezTo>
                <a:cubicBezTo>
                  <a:pt x="54" y="54"/>
                  <a:pt x="53" y="54"/>
                  <a:pt x="53" y="54"/>
                </a:cubicBezTo>
                <a:cubicBezTo>
                  <a:pt x="53" y="54"/>
                  <a:pt x="53" y="54"/>
                  <a:pt x="53" y="54"/>
                </a:cubicBezTo>
                <a:cubicBezTo>
                  <a:pt x="53" y="54"/>
                  <a:pt x="53" y="54"/>
                  <a:pt x="52" y="54"/>
                </a:cubicBezTo>
                <a:cubicBezTo>
                  <a:pt x="53" y="54"/>
                  <a:pt x="53" y="54"/>
                  <a:pt x="53" y="53"/>
                </a:cubicBezTo>
                <a:cubicBezTo>
                  <a:pt x="53" y="53"/>
                  <a:pt x="53" y="53"/>
                  <a:pt x="53" y="54"/>
                </a:cubicBezTo>
                <a:cubicBezTo>
                  <a:pt x="53" y="54"/>
                  <a:pt x="53" y="54"/>
                  <a:pt x="53" y="54"/>
                </a:cubicBezTo>
                <a:cubicBezTo>
                  <a:pt x="53" y="53"/>
                  <a:pt x="53" y="53"/>
                  <a:pt x="53" y="53"/>
                </a:cubicBezTo>
                <a:cubicBezTo>
                  <a:pt x="53" y="53"/>
                  <a:pt x="53" y="53"/>
                  <a:pt x="53" y="53"/>
                </a:cubicBezTo>
                <a:cubicBezTo>
                  <a:pt x="52" y="53"/>
                  <a:pt x="52" y="53"/>
                  <a:pt x="52" y="53"/>
                </a:cubicBezTo>
                <a:cubicBezTo>
                  <a:pt x="52" y="53"/>
                  <a:pt x="52" y="53"/>
                  <a:pt x="52" y="53"/>
                </a:cubicBezTo>
                <a:cubicBezTo>
                  <a:pt x="52" y="53"/>
                  <a:pt x="51" y="53"/>
                  <a:pt x="52" y="53"/>
                </a:cubicBezTo>
                <a:cubicBezTo>
                  <a:pt x="52" y="53"/>
                  <a:pt x="52" y="53"/>
                  <a:pt x="52" y="53"/>
                </a:cubicBezTo>
                <a:cubicBezTo>
                  <a:pt x="52" y="53"/>
                  <a:pt x="52" y="53"/>
                  <a:pt x="52" y="53"/>
                </a:cubicBezTo>
                <a:cubicBezTo>
                  <a:pt x="52" y="53"/>
                  <a:pt x="52" y="53"/>
                  <a:pt x="52" y="53"/>
                </a:cubicBezTo>
                <a:cubicBezTo>
                  <a:pt x="52" y="53"/>
                  <a:pt x="52" y="53"/>
                  <a:pt x="52" y="53"/>
                </a:cubicBezTo>
                <a:cubicBezTo>
                  <a:pt x="52" y="53"/>
                  <a:pt x="52" y="53"/>
                  <a:pt x="52" y="53"/>
                </a:cubicBezTo>
                <a:cubicBezTo>
                  <a:pt x="53" y="53"/>
                  <a:pt x="52" y="53"/>
                  <a:pt x="53" y="52"/>
                </a:cubicBezTo>
                <a:cubicBezTo>
                  <a:pt x="52" y="53"/>
                  <a:pt x="53" y="53"/>
                  <a:pt x="52" y="53"/>
                </a:cubicBezTo>
                <a:cubicBezTo>
                  <a:pt x="52" y="53"/>
                  <a:pt x="52" y="53"/>
                  <a:pt x="52" y="53"/>
                </a:cubicBezTo>
                <a:cubicBezTo>
                  <a:pt x="52" y="53"/>
                  <a:pt x="52" y="53"/>
                  <a:pt x="52" y="53"/>
                </a:cubicBezTo>
                <a:cubicBezTo>
                  <a:pt x="52" y="53"/>
                  <a:pt x="53" y="52"/>
                  <a:pt x="52" y="52"/>
                </a:cubicBezTo>
                <a:cubicBezTo>
                  <a:pt x="52" y="52"/>
                  <a:pt x="52" y="52"/>
                  <a:pt x="52" y="52"/>
                </a:cubicBezTo>
                <a:cubicBezTo>
                  <a:pt x="53" y="52"/>
                  <a:pt x="53" y="52"/>
                  <a:pt x="52" y="52"/>
                </a:cubicBezTo>
                <a:cubicBezTo>
                  <a:pt x="52" y="52"/>
                  <a:pt x="52" y="52"/>
                  <a:pt x="53" y="52"/>
                </a:cubicBezTo>
                <a:cubicBezTo>
                  <a:pt x="51" y="52"/>
                  <a:pt x="53" y="52"/>
                  <a:pt x="53" y="52"/>
                </a:cubicBezTo>
                <a:cubicBezTo>
                  <a:pt x="54" y="52"/>
                  <a:pt x="54" y="51"/>
                  <a:pt x="55" y="51"/>
                </a:cubicBezTo>
                <a:cubicBezTo>
                  <a:pt x="55" y="51"/>
                  <a:pt x="55" y="51"/>
                  <a:pt x="55" y="51"/>
                </a:cubicBezTo>
                <a:cubicBezTo>
                  <a:pt x="56" y="51"/>
                  <a:pt x="55" y="51"/>
                  <a:pt x="56" y="51"/>
                </a:cubicBezTo>
                <a:cubicBezTo>
                  <a:pt x="55" y="51"/>
                  <a:pt x="55" y="51"/>
                  <a:pt x="55" y="51"/>
                </a:cubicBezTo>
                <a:cubicBezTo>
                  <a:pt x="55" y="51"/>
                  <a:pt x="56" y="51"/>
                  <a:pt x="56" y="51"/>
                </a:cubicBezTo>
                <a:cubicBezTo>
                  <a:pt x="56" y="51"/>
                  <a:pt x="56" y="51"/>
                  <a:pt x="56" y="51"/>
                </a:cubicBezTo>
                <a:cubicBezTo>
                  <a:pt x="55" y="52"/>
                  <a:pt x="56" y="51"/>
                  <a:pt x="55" y="52"/>
                </a:cubicBezTo>
                <a:cubicBezTo>
                  <a:pt x="56" y="52"/>
                  <a:pt x="56" y="52"/>
                  <a:pt x="56" y="52"/>
                </a:cubicBezTo>
                <a:cubicBezTo>
                  <a:pt x="55" y="52"/>
                  <a:pt x="56" y="52"/>
                  <a:pt x="56" y="52"/>
                </a:cubicBezTo>
                <a:cubicBezTo>
                  <a:pt x="55" y="52"/>
                  <a:pt x="55" y="52"/>
                  <a:pt x="55" y="52"/>
                </a:cubicBezTo>
                <a:cubicBezTo>
                  <a:pt x="56" y="52"/>
                  <a:pt x="56" y="52"/>
                  <a:pt x="56" y="52"/>
                </a:cubicBezTo>
                <a:cubicBezTo>
                  <a:pt x="56" y="52"/>
                  <a:pt x="56" y="52"/>
                  <a:pt x="56" y="52"/>
                </a:cubicBezTo>
                <a:cubicBezTo>
                  <a:pt x="56" y="52"/>
                  <a:pt x="55" y="52"/>
                  <a:pt x="55" y="53"/>
                </a:cubicBezTo>
                <a:cubicBezTo>
                  <a:pt x="56" y="52"/>
                  <a:pt x="56" y="53"/>
                  <a:pt x="56" y="52"/>
                </a:cubicBezTo>
                <a:cubicBezTo>
                  <a:pt x="55" y="53"/>
                  <a:pt x="56" y="52"/>
                  <a:pt x="55" y="53"/>
                </a:cubicBezTo>
                <a:cubicBezTo>
                  <a:pt x="55" y="53"/>
                  <a:pt x="56" y="53"/>
                  <a:pt x="56" y="53"/>
                </a:cubicBezTo>
                <a:cubicBezTo>
                  <a:pt x="56" y="53"/>
                  <a:pt x="56" y="53"/>
                  <a:pt x="56" y="53"/>
                </a:cubicBezTo>
                <a:cubicBezTo>
                  <a:pt x="56" y="53"/>
                  <a:pt x="56" y="53"/>
                  <a:pt x="55" y="53"/>
                </a:cubicBezTo>
                <a:cubicBezTo>
                  <a:pt x="56" y="53"/>
                  <a:pt x="56" y="53"/>
                  <a:pt x="56" y="53"/>
                </a:cubicBezTo>
                <a:cubicBezTo>
                  <a:pt x="57" y="53"/>
                  <a:pt x="57" y="53"/>
                  <a:pt x="57" y="53"/>
                </a:cubicBezTo>
                <a:cubicBezTo>
                  <a:pt x="57" y="53"/>
                  <a:pt x="57" y="53"/>
                  <a:pt x="57" y="53"/>
                </a:cubicBezTo>
                <a:cubicBezTo>
                  <a:pt x="57" y="53"/>
                  <a:pt x="57" y="53"/>
                  <a:pt x="57" y="53"/>
                </a:cubicBezTo>
                <a:cubicBezTo>
                  <a:pt x="57" y="53"/>
                  <a:pt x="56" y="53"/>
                  <a:pt x="56" y="53"/>
                </a:cubicBezTo>
                <a:cubicBezTo>
                  <a:pt x="56" y="53"/>
                  <a:pt x="56" y="53"/>
                  <a:pt x="57" y="53"/>
                </a:cubicBezTo>
                <a:cubicBezTo>
                  <a:pt x="57" y="53"/>
                  <a:pt x="57" y="53"/>
                  <a:pt x="57" y="53"/>
                </a:cubicBezTo>
                <a:cubicBezTo>
                  <a:pt x="57" y="53"/>
                  <a:pt x="57" y="53"/>
                  <a:pt x="57" y="53"/>
                </a:cubicBezTo>
                <a:cubicBezTo>
                  <a:pt x="57" y="53"/>
                  <a:pt x="56" y="53"/>
                  <a:pt x="56" y="53"/>
                </a:cubicBezTo>
                <a:cubicBezTo>
                  <a:pt x="56" y="53"/>
                  <a:pt x="57" y="53"/>
                  <a:pt x="57" y="53"/>
                </a:cubicBezTo>
                <a:cubicBezTo>
                  <a:pt x="57" y="53"/>
                  <a:pt x="56" y="53"/>
                  <a:pt x="56" y="53"/>
                </a:cubicBezTo>
                <a:cubicBezTo>
                  <a:pt x="56" y="53"/>
                  <a:pt x="56" y="53"/>
                  <a:pt x="56" y="53"/>
                </a:cubicBezTo>
                <a:cubicBezTo>
                  <a:pt x="57" y="53"/>
                  <a:pt x="57" y="53"/>
                  <a:pt x="57" y="53"/>
                </a:cubicBezTo>
                <a:cubicBezTo>
                  <a:pt x="57" y="53"/>
                  <a:pt x="56" y="54"/>
                  <a:pt x="56" y="54"/>
                </a:cubicBezTo>
                <a:cubicBezTo>
                  <a:pt x="56" y="54"/>
                  <a:pt x="56" y="54"/>
                  <a:pt x="55" y="54"/>
                </a:cubicBezTo>
                <a:cubicBezTo>
                  <a:pt x="56" y="54"/>
                  <a:pt x="56" y="54"/>
                  <a:pt x="56" y="54"/>
                </a:cubicBezTo>
                <a:cubicBezTo>
                  <a:pt x="55" y="54"/>
                  <a:pt x="55" y="54"/>
                  <a:pt x="55" y="54"/>
                </a:cubicBezTo>
                <a:cubicBezTo>
                  <a:pt x="55" y="54"/>
                  <a:pt x="56" y="54"/>
                  <a:pt x="56" y="54"/>
                </a:cubicBezTo>
                <a:cubicBezTo>
                  <a:pt x="56" y="54"/>
                  <a:pt x="56" y="54"/>
                  <a:pt x="56" y="54"/>
                </a:cubicBezTo>
                <a:cubicBezTo>
                  <a:pt x="58" y="53"/>
                  <a:pt x="56" y="54"/>
                  <a:pt x="57" y="54"/>
                </a:cubicBezTo>
                <a:cubicBezTo>
                  <a:pt x="57" y="54"/>
                  <a:pt x="57" y="54"/>
                  <a:pt x="57" y="54"/>
                </a:cubicBezTo>
                <a:cubicBezTo>
                  <a:pt x="57" y="54"/>
                  <a:pt x="56" y="55"/>
                  <a:pt x="57" y="54"/>
                </a:cubicBezTo>
                <a:cubicBezTo>
                  <a:pt x="56" y="55"/>
                  <a:pt x="56" y="55"/>
                  <a:pt x="56" y="55"/>
                </a:cubicBezTo>
                <a:cubicBezTo>
                  <a:pt x="57" y="54"/>
                  <a:pt x="57" y="54"/>
                  <a:pt x="57" y="55"/>
                </a:cubicBezTo>
                <a:cubicBezTo>
                  <a:pt x="57" y="55"/>
                  <a:pt x="57" y="55"/>
                  <a:pt x="56" y="55"/>
                </a:cubicBezTo>
                <a:cubicBezTo>
                  <a:pt x="57" y="55"/>
                  <a:pt x="57" y="55"/>
                  <a:pt x="57" y="55"/>
                </a:cubicBezTo>
                <a:cubicBezTo>
                  <a:pt x="57" y="55"/>
                  <a:pt x="57" y="55"/>
                  <a:pt x="57" y="55"/>
                </a:cubicBezTo>
                <a:cubicBezTo>
                  <a:pt x="57" y="55"/>
                  <a:pt x="57" y="55"/>
                  <a:pt x="57" y="55"/>
                </a:cubicBezTo>
                <a:cubicBezTo>
                  <a:pt x="56" y="55"/>
                  <a:pt x="58" y="55"/>
                  <a:pt x="56" y="55"/>
                </a:cubicBezTo>
                <a:cubicBezTo>
                  <a:pt x="57" y="55"/>
                  <a:pt x="57" y="55"/>
                  <a:pt x="57" y="55"/>
                </a:cubicBezTo>
                <a:cubicBezTo>
                  <a:pt x="57" y="55"/>
                  <a:pt x="57" y="55"/>
                  <a:pt x="57" y="55"/>
                </a:cubicBezTo>
                <a:cubicBezTo>
                  <a:pt x="58" y="55"/>
                  <a:pt x="57" y="55"/>
                  <a:pt x="57" y="55"/>
                </a:cubicBezTo>
                <a:cubicBezTo>
                  <a:pt x="57" y="55"/>
                  <a:pt x="57" y="55"/>
                  <a:pt x="58" y="55"/>
                </a:cubicBezTo>
                <a:cubicBezTo>
                  <a:pt x="57" y="55"/>
                  <a:pt x="58" y="55"/>
                  <a:pt x="58" y="55"/>
                </a:cubicBezTo>
                <a:cubicBezTo>
                  <a:pt x="58" y="55"/>
                  <a:pt x="58" y="55"/>
                  <a:pt x="57" y="55"/>
                </a:cubicBezTo>
                <a:cubicBezTo>
                  <a:pt x="57" y="55"/>
                  <a:pt x="59" y="55"/>
                  <a:pt x="58" y="55"/>
                </a:cubicBezTo>
                <a:cubicBezTo>
                  <a:pt x="58" y="55"/>
                  <a:pt x="58" y="55"/>
                  <a:pt x="58" y="55"/>
                </a:cubicBezTo>
                <a:cubicBezTo>
                  <a:pt x="58" y="55"/>
                  <a:pt x="56" y="56"/>
                  <a:pt x="56" y="56"/>
                </a:cubicBezTo>
                <a:cubicBezTo>
                  <a:pt x="57" y="56"/>
                  <a:pt x="57" y="56"/>
                  <a:pt x="57" y="56"/>
                </a:cubicBezTo>
                <a:cubicBezTo>
                  <a:pt x="57" y="56"/>
                  <a:pt x="56" y="56"/>
                  <a:pt x="56" y="56"/>
                </a:cubicBezTo>
                <a:cubicBezTo>
                  <a:pt x="57" y="56"/>
                  <a:pt x="57" y="56"/>
                  <a:pt x="57" y="56"/>
                </a:cubicBezTo>
                <a:cubicBezTo>
                  <a:pt x="56" y="56"/>
                  <a:pt x="57" y="56"/>
                  <a:pt x="57" y="56"/>
                </a:cubicBezTo>
                <a:cubicBezTo>
                  <a:pt x="57" y="56"/>
                  <a:pt x="57" y="56"/>
                  <a:pt x="57" y="56"/>
                </a:cubicBezTo>
                <a:cubicBezTo>
                  <a:pt x="57" y="56"/>
                  <a:pt x="56" y="56"/>
                  <a:pt x="57" y="56"/>
                </a:cubicBezTo>
                <a:cubicBezTo>
                  <a:pt x="57" y="56"/>
                  <a:pt x="57" y="56"/>
                  <a:pt x="57" y="56"/>
                </a:cubicBezTo>
                <a:cubicBezTo>
                  <a:pt x="57" y="56"/>
                  <a:pt x="57" y="56"/>
                  <a:pt x="57" y="56"/>
                </a:cubicBezTo>
                <a:cubicBezTo>
                  <a:pt x="57" y="56"/>
                  <a:pt x="57" y="56"/>
                  <a:pt x="57" y="56"/>
                </a:cubicBezTo>
                <a:cubicBezTo>
                  <a:pt x="58" y="56"/>
                  <a:pt x="57" y="56"/>
                  <a:pt x="57" y="56"/>
                </a:cubicBezTo>
                <a:cubicBezTo>
                  <a:pt x="57" y="56"/>
                  <a:pt x="57" y="56"/>
                  <a:pt x="57" y="57"/>
                </a:cubicBezTo>
                <a:cubicBezTo>
                  <a:pt x="57" y="56"/>
                  <a:pt x="57" y="56"/>
                  <a:pt x="57" y="57"/>
                </a:cubicBezTo>
                <a:cubicBezTo>
                  <a:pt x="58" y="56"/>
                  <a:pt x="58" y="56"/>
                  <a:pt x="58" y="56"/>
                </a:cubicBezTo>
                <a:cubicBezTo>
                  <a:pt x="58" y="56"/>
                  <a:pt x="58" y="56"/>
                  <a:pt x="58" y="56"/>
                </a:cubicBezTo>
                <a:cubicBezTo>
                  <a:pt x="58" y="56"/>
                  <a:pt x="58" y="56"/>
                  <a:pt x="58" y="56"/>
                </a:cubicBezTo>
                <a:cubicBezTo>
                  <a:pt x="58" y="56"/>
                  <a:pt x="58" y="56"/>
                  <a:pt x="58" y="56"/>
                </a:cubicBezTo>
                <a:cubicBezTo>
                  <a:pt x="58" y="56"/>
                  <a:pt x="58" y="56"/>
                  <a:pt x="58" y="56"/>
                </a:cubicBezTo>
                <a:cubicBezTo>
                  <a:pt x="58" y="56"/>
                  <a:pt x="58" y="56"/>
                  <a:pt x="57" y="57"/>
                </a:cubicBezTo>
                <a:cubicBezTo>
                  <a:pt x="58" y="56"/>
                  <a:pt x="57" y="57"/>
                  <a:pt x="58" y="56"/>
                </a:cubicBezTo>
                <a:cubicBezTo>
                  <a:pt x="57" y="57"/>
                  <a:pt x="58" y="57"/>
                  <a:pt x="57" y="57"/>
                </a:cubicBezTo>
                <a:cubicBezTo>
                  <a:pt x="57" y="57"/>
                  <a:pt x="57" y="57"/>
                  <a:pt x="57" y="57"/>
                </a:cubicBezTo>
                <a:cubicBezTo>
                  <a:pt x="57" y="57"/>
                  <a:pt x="57" y="57"/>
                  <a:pt x="57" y="57"/>
                </a:cubicBezTo>
                <a:cubicBezTo>
                  <a:pt x="58" y="57"/>
                  <a:pt x="57" y="57"/>
                  <a:pt x="58" y="57"/>
                </a:cubicBezTo>
                <a:cubicBezTo>
                  <a:pt x="58" y="57"/>
                  <a:pt x="57" y="57"/>
                  <a:pt x="57" y="57"/>
                </a:cubicBezTo>
                <a:cubicBezTo>
                  <a:pt x="58" y="57"/>
                  <a:pt x="58" y="57"/>
                  <a:pt x="58" y="57"/>
                </a:cubicBezTo>
                <a:cubicBezTo>
                  <a:pt x="57" y="57"/>
                  <a:pt x="57" y="57"/>
                  <a:pt x="57" y="57"/>
                </a:cubicBezTo>
                <a:cubicBezTo>
                  <a:pt x="58" y="57"/>
                  <a:pt x="57" y="57"/>
                  <a:pt x="57" y="57"/>
                </a:cubicBezTo>
                <a:cubicBezTo>
                  <a:pt x="57" y="57"/>
                  <a:pt x="57" y="57"/>
                  <a:pt x="57" y="58"/>
                </a:cubicBezTo>
                <a:cubicBezTo>
                  <a:pt x="58" y="57"/>
                  <a:pt x="58" y="57"/>
                  <a:pt x="58" y="57"/>
                </a:cubicBezTo>
                <a:cubicBezTo>
                  <a:pt x="58" y="58"/>
                  <a:pt x="59" y="57"/>
                  <a:pt x="58" y="58"/>
                </a:cubicBezTo>
                <a:cubicBezTo>
                  <a:pt x="58" y="57"/>
                  <a:pt x="58" y="57"/>
                  <a:pt x="58" y="57"/>
                </a:cubicBezTo>
                <a:cubicBezTo>
                  <a:pt x="58" y="57"/>
                  <a:pt x="59" y="57"/>
                  <a:pt x="59" y="57"/>
                </a:cubicBezTo>
                <a:cubicBezTo>
                  <a:pt x="59" y="57"/>
                  <a:pt x="59" y="57"/>
                  <a:pt x="59" y="57"/>
                </a:cubicBezTo>
                <a:cubicBezTo>
                  <a:pt x="58" y="57"/>
                  <a:pt x="58" y="57"/>
                  <a:pt x="58" y="57"/>
                </a:cubicBezTo>
                <a:cubicBezTo>
                  <a:pt x="58" y="57"/>
                  <a:pt x="58" y="57"/>
                  <a:pt x="58" y="57"/>
                </a:cubicBezTo>
                <a:cubicBezTo>
                  <a:pt x="58" y="57"/>
                  <a:pt x="59" y="57"/>
                  <a:pt x="59" y="57"/>
                </a:cubicBezTo>
                <a:cubicBezTo>
                  <a:pt x="59" y="57"/>
                  <a:pt x="58" y="57"/>
                  <a:pt x="58" y="57"/>
                </a:cubicBezTo>
                <a:cubicBezTo>
                  <a:pt x="58" y="57"/>
                  <a:pt x="58" y="57"/>
                  <a:pt x="58" y="57"/>
                </a:cubicBezTo>
                <a:cubicBezTo>
                  <a:pt x="58" y="57"/>
                  <a:pt x="58" y="57"/>
                  <a:pt x="58" y="57"/>
                </a:cubicBezTo>
                <a:cubicBezTo>
                  <a:pt x="58" y="57"/>
                  <a:pt x="58" y="58"/>
                  <a:pt x="58" y="57"/>
                </a:cubicBezTo>
                <a:cubicBezTo>
                  <a:pt x="58" y="58"/>
                  <a:pt x="59" y="57"/>
                  <a:pt x="58" y="58"/>
                </a:cubicBezTo>
                <a:cubicBezTo>
                  <a:pt x="59" y="58"/>
                  <a:pt x="59" y="58"/>
                  <a:pt x="58" y="58"/>
                </a:cubicBezTo>
                <a:cubicBezTo>
                  <a:pt x="58" y="58"/>
                  <a:pt x="58" y="58"/>
                  <a:pt x="58" y="58"/>
                </a:cubicBezTo>
                <a:cubicBezTo>
                  <a:pt x="59" y="58"/>
                  <a:pt x="59" y="58"/>
                  <a:pt x="59" y="58"/>
                </a:cubicBezTo>
                <a:cubicBezTo>
                  <a:pt x="59" y="58"/>
                  <a:pt x="59" y="58"/>
                  <a:pt x="59" y="58"/>
                </a:cubicBezTo>
                <a:cubicBezTo>
                  <a:pt x="59" y="58"/>
                  <a:pt x="59" y="58"/>
                  <a:pt x="59" y="58"/>
                </a:cubicBezTo>
                <a:cubicBezTo>
                  <a:pt x="59" y="58"/>
                  <a:pt x="60" y="58"/>
                  <a:pt x="59" y="58"/>
                </a:cubicBezTo>
                <a:cubicBezTo>
                  <a:pt x="60" y="58"/>
                  <a:pt x="59" y="58"/>
                  <a:pt x="59" y="58"/>
                </a:cubicBezTo>
                <a:cubicBezTo>
                  <a:pt x="59" y="58"/>
                  <a:pt x="59" y="58"/>
                  <a:pt x="59" y="58"/>
                </a:cubicBezTo>
                <a:cubicBezTo>
                  <a:pt x="59" y="58"/>
                  <a:pt x="59" y="58"/>
                  <a:pt x="59" y="58"/>
                </a:cubicBezTo>
                <a:cubicBezTo>
                  <a:pt x="58" y="59"/>
                  <a:pt x="59" y="58"/>
                  <a:pt x="59" y="59"/>
                </a:cubicBezTo>
                <a:cubicBezTo>
                  <a:pt x="59" y="59"/>
                  <a:pt x="59" y="59"/>
                  <a:pt x="59" y="59"/>
                </a:cubicBezTo>
                <a:cubicBezTo>
                  <a:pt x="59" y="59"/>
                  <a:pt x="59" y="59"/>
                  <a:pt x="59" y="59"/>
                </a:cubicBezTo>
                <a:cubicBezTo>
                  <a:pt x="59" y="59"/>
                  <a:pt x="59" y="58"/>
                  <a:pt x="59" y="59"/>
                </a:cubicBezTo>
                <a:cubicBezTo>
                  <a:pt x="60" y="58"/>
                  <a:pt x="59" y="59"/>
                  <a:pt x="59" y="59"/>
                </a:cubicBezTo>
                <a:cubicBezTo>
                  <a:pt x="59" y="59"/>
                  <a:pt x="59" y="59"/>
                  <a:pt x="59" y="59"/>
                </a:cubicBezTo>
                <a:cubicBezTo>
                  <a:pt x="59" y="59"/>
                  <a:pt x="59" y="59"/>
                  <a:pt x="58" y="59"/>
                </a:cubicBezTo>
                <a:cubicBezTo>
                  <a:pt x="59" y="59"/>
                  <a:pt x="59" y="59"/>
                  <a:pt x="59" y="59"/>
                </a:cubicBezTo>
                <a:cubicBezTo>
                  <a:pt x="58" y="59"/>
                  <a:pt x="58" y="59"/>
                  <a:pt x="58" y="59"/>
                </a:cubicBezTo>
                <a:cubicBezTo>
                  <a:pt x="58" y="59"/>
                  <a:pt x="58" y="59"/>
                  <a:pt x="59" y="59"/>
                </a:cubicBezTo>
                <a:cubicBezTo>
                  <a:pt x="59" y="59"/>
                  <a:pt x="59" y="59"/>
                  <a:pt x="59" y="59"/>
                </a:cubicBezTo>
                <a:cubicBezTo>
                  <a:pt x="59" y="59"/>
                  <a:pt x="59" y="59"/>
                  <a:pt x="59" y="59"/>
                </a:cubicBezTo>
                <a:cubicBezTo>
                  <a:pt x="59" y="59"/>
                  <a:pt x="59" y="59"/>
                  <a:pt x="59" y="59"/>
                </a:cubicBezTo>
                <a:cubicBezTo>
                  <a:pt x="59" y="59"/>
                  <a:pt x="59" y="59"/>
                  <a:pt x="59" y="59"/>
                </a:cubicBezTo>
                <a:cubicBezTo>
                  <a:pt x="59" y="59"/>
                  <a:pt x="59" y="59"/>
                  <a:pt x="59" y="59"/>
                </a:cubicBezTo>
                <a:cubicBezTo>
                  <a:pt x="59" y="59"/>
                  <a:pt x="59" y="59"/>
                  <a:pt x="60" y="59"/>
                </a:cubicBezTo>
                <a:cubicBezTo>
                  <a:pt x="59" y="59"/>
                  <a:pt x="59" y="59"/>
                  <a:pt x="59" y="59"/>
                </a:cubicBezTo>
                <a:cubicBezTo>
                  <a:pt x="60" y="59"/>
                  <a:pt x="59" y="59"/>
                  <a:pt x="60" y="59"/>
                </a:cubicBezTo>
                <a:cubicBezTo>
                  <a:pt x="59" y="59"/>
                  <a:pt x="60" y="59"/>
                  <a:pt x="59" y="59"/>
                </a:cubicBezTo>
                <a:cubicBezTo>
                  <a:pt x="59" y="59"/>
                  <a:pt x="59" y="59"/>
                  <a:pt x="58" y="59"/>
                </a:cubicBezTo>
                <a:cubicBezTo>
                  <a:pt x="58" y="60"/>
                  <a:pt x="58" y="60"/>
                  <a:pt x="58" y="60"/>
                </a:cubicBezTo>
                <a:cubicBezTo>
                  <a:pt x="57" y="60"/>
                  <a:pt x="58" y="59"/>
                  <a:pt x="58" y="60"/>
                </a:cubicBezTo>
                <a:cubicBezTo>
                  <a:pt x="58" y="59"/>
                  <a:pt x="58" y="60"/>
                  <a:pt x="58" y="60"/>
                </a:cubicBezTo>
                <a:cubicBezTo>
                  <a:pt x="58" y="59"/>
                  <a:pt x="58" y="59"/>
                  <a:pt x="58" y="59"/>
                </a:cubicBezTo>
                <a:cubicBezTo>
                  <a:pt x="58" y="59"/>
                  <a:pt x="58" y="59"/>
                  <a:pt x="58" y="59"/>
                </a:cubicBezTo>
                <a:cubicBezTo>
                  <a:pt x="58" y="60"/>
                  <a:pt x="57" y="60"/>
                  <a:pt x="57" y="60"/>
                </a:cubicBezTo>
                <a:cubicBezTo>
                  <a:pt x="57" y="60"/>
                  <a:pt x="57" y="60"/>
                  <a:pt x="57" y="60"/>
                </a:cubicBezTo>
                <a:cubicBezTo>
                  <a:pt x="57" y="60"/>
                  <a:pt x="57" y="60"/>
                  <a:pt x="57" y="60"/>
                </a:cubicBezTo>
                <a:cubicBezTo>
                  <a:pt x="57" y="60"/>
                  <a:pt x="56" y="60"/>
                  <a:pt x="57" y="59"/>
                </a:cubicBezTo>
                <a:cubicBezTo>
                  <a:pt x="57" y="60"/>
                  <a:pt x="57" y="60"/>
                  <a:pt x="57" y="59"/>
                </a:cubicBezTo>
                <a:cubicBezTo>
                  <a:pt x="57" y="59"/>
                  <a:pt x="57" y="59"/>
                  <a:pt x="57" y="59"/>
                </a:cubicBezTo>
                <a:cubicBezTo>
                  <a:pt x="57" y="59"/>
                  <a:pt x="57" y="60"/>
                  <a:pt x="57" y="60"/>
                </a:cubicBezTo>
                <a:cubicBezTo>
                  <a:pt x="57" y="59"/>
                  <a:pt x="58" y="59"/>
                  <a:pt x="58" y="59"/>
                </a:cubicBezTo>
                <a:cubicBezTo>
                  <a:pt x="59" y="59"/>
                  <a:pt x="57" y="59"/>
                  <a:pt x="58" y="59"/>
                </a:cubicBezTo>
                <a:cubicBezTo>
                  <a:pt x="57" y="59"/>
                  <a:pt x="58" y="59"/>
                  <a:pt x="58" y="59"/>
                </a:cubicBezTo>
                <a:cubicBezTo>
                  <a:pt x="58" y="59"/>
                  <a:pt x="57" y="59"/>
                  <a:pt x="56" y="60"/>
                </a:cubicBezTo>
                <a:cubicBezTo>
                  <a:pt x="56" y="60"/>
                  <a:pt x="57" y="59"/>
                  <a:pt x="56" y="60"/>
                </a:cubicBezTo>
                <a:cubicBezTo>
                  <a:pt x="56" y="60"/>
                  <a:pt x="56" y="60"/>
                  <a:pt x="55" y="60"/>
                </a:cubicBezTo>
                <a:cubicBezTo>
                  <a:pt x="56" y="60"/>
                  <a:pt x="55" y="60"/>
                  <a:pt x="56" y="60"/>
                </a:cubicBezTo>
                <a:cubicBezTo>
                  <a:pt x="56" y="60"/>
                  <a:pt x="56" y="60"/>
                  <a:pt x="56" y="60"/>
                </a:cubicBezTo>
                <a:cubicBezTo>
                  <a:pt x="56" y="60"/>
                  <a:pt x="56" y="59"/>
                  <a:pt x="56" y="59"/>
                </a:cubicBezTo>
                <a:cubicBezTo>
                  <a:pt x="56" y="59"/>
                  <a:pt x="57" y="59"/>
                  <a:pt x="57" y="59"/>
                </a:cubicBezTo>
                <a:cubicBezTo>
                  <a:pt x="57" y="59"/>
                  <a:pt x="57" y="59"/>
                  <a:pt x="57" y="59"/>
                </a:cubicBezTo>
                <a:cubicBezTo>
                  <a:pt x="57" y="59"/>
                  <a:pt x="56" y="59"/>
                  <a:pt x="55" y="59"/>
                </a:cubicBezTo>
                <a:cubicBezTo>
                  <a:pt x="55" y="59"/>
                  <a:pt x="56" y="59"/>
                  <a:pt x="55" y="59"/>
                </a:cubicBezTo>
                <a:cubicBezTo>
                  <a:pt x="55" y="60"/>
                  <a:pt x="56" y="59"/>
                  <a:pt x="55" y="60"/>
                </a:cubicBezTo>
                <a:cubicBezTo>
                  <a:pt x="55" y="60"/>
                  <a:pt x="55" y="59"/>
                  <a:pt x="55" y="59"/>
                </a:cubicBezTo>
                <a:cubicBezTo>
                  <a:pt x="55" y="59"/>
                  <a:pt x="55" y="59"/>
                  <a:pt x="55" y="59"/>
                </a:cubicBezTo>
                <a:cubicBezTo>
                  <a:pt x="55" y="59"/>
                  <a:pt x="56" y="59"/>
                  <a:pt x="57" y="59"/>
                </a:cubicBezTo>
                <a:cubicBezTo>
                  <a:pt x="57" y="59"/>
                  <a:pt x="58" y="58"/>
                  <a:pt x="58" y="58"/>
                </a:cubicBezTo>
                <a:cubicBezTo>
                  <a:pt x="57" y="58"/>
                  <a:pt x="55" y="59"/>
                  <a:pt x="54" y="60"/>
                </a:cubicBezTo>
                <a:cubicBezTo>
                  <a:pt x="54" y="60"/>
                  <a:pt x="55" y="59"/>
                  <a:pt x="55" y="59"/>
                </a:cubicBezTo>
                <a:cubicBezTo>
                  <a:pt x="55" y="59"/>
                  <a:pt x="54" y="59"/>
                  <a:pt x="54" y="59"/>
                </a:cubicBezTo>
                <a:cubicBezTo>
                  <a:pt x="55" y="59"/>
                  <a:pt x="55" y="59"/>
                  <a:pt x="55" y="59"/>
                </a:cubicBezTo>
                <a:cubicBezTo>
                  <a:pt x="55" y="59"/>
                  <a:pt x="55" y="59"/>
                  <a:pt x="54" y="59"/>
                </a:cubicBezTo>
                <a:cubicBezTo>
                  <a:pt x="55" y="59"/>
                  <a:pt x="56" y="59"/>
                  <a:pt x="56" y="59"/>
                </a:cubicBezTo>
                <a:cubicBezTo>
                  <a:pt x="56" y="59"/>
                  <a:pt x="55" y="59"/>
                  <a:pt x="54" y="59"/>
                </a:cubicBezTo>
                <a:cubicBezTo>
                  <a:pt x="55" y="59"/>
                  <a:pt x="55" y="59"/>
                  <a:pt x="55" y="59"/>
                </a:cubicBezTo>
                <a:cubicBezTo>
                  <a:pt x="54" y="59"/>
                  <a:pt x="54" y="59"/>
                  <a:pt x="54" y="60"/>
                </a:cubicBezTo>
                <a:cubicBezTo>
                  <a:pt x="54" y="59"/>
                  <a:pt x="54" y="59"/>
                  <a:pt x="54" y="59"/>
                </a:cubicBezTo>
                <a:cubicBezTo>
                  <a:pt x="54" y="59"/>
                  <a:pt x="54" y="59"/>
                  <a:pt x="54" y="59"/>
                </a:cubicBezTo>
                <a:cubicBezTo>
                  <a:pt x="54" y="59"/>
                  <a:pt x="54" y="59"/>
                  <a:pt x="55" y="59"/>
                </a:cubicBezTo>
                <a:cubicBezTo>
                  <a:pt x="55" y="59"/>
                  <a:pt x="57" y="58"/>
                  <a:pt x="58" y="58"/>
                </a:cubicBezTo>
                <a:cubicBezTo>
                  <a:pt x="57" y="58"/>
                  <a:pt x="57" y="58"/>
                  <a:pt x="57" y="58"/>
                </a:cubicBezTo>
                <a:cubicBezTo>
                  <a:pt x="58" y="58"/>
                  <a:pt x="58" y="58"/>
                  <a:pt x="58" y="58"/>
                </a:cubicBezTo>
                <a:cubicBezTo>
                  <a:pt x="57" y="58"/>
                  <a:pt x="55" y="59"/>
                  <a:pt x="55" y="59"/>
                </a:cubicBezTo>
                <a:cubicBezTo>
                  <a:pt x="55" y="59"/>
                  <a:pt x="56" y="58"/>
                  <a:pt x="56" y="58"/>
                </a:cubicBezTo>
                <a:cubicBezTo>
                  <a:pt x="56" y="58"/>
                  <a:pt x="54" y="59"/>
                  <a:pt x="55" y="59"/>
                </a:cubicBezTo>
                <a:cubicBezTo>
                  <a:pt x="54" y="59"/>
                  <a:pt x="54" y="59"/>
                  <a:pt x="54" y="59"/>
                </a:cubicBezTo>
                <a:cubicBezTo>
                  <a:pt x="54" y="59"/>
                  <a:pt x="54" y="59"/>
                  <a:pt x="54" y="59"/>
                </a:cubicBezTo>
                <a:cubicBezTo>
                  <a:pt x="55" y="59"/>
                  <a:pt x="55" y="58"/>
                  <a:pt x="55" y="58"/>
                </a:cubicBezTo>
                <a:cubicBezTo>
                  <a:pt x="54" y="59"/>
                  <a:pt x="54" y="59"/>
                  <a:pt x="54" y="59"/>
                </a:cubicBezTo>
                <a:cubicBezTo>
                  <a:pt x="54" y="59"/>
                  <a:pt x="55" y="58"/>
                  <a:pt x="56" y="58"/>
                </a:cubicBezTo>
                <a:cubicBezTo>
                  <a:pt x="56" y="58"/>
                  <a:pt x="54" y="59"/>
                  <a:pt x="54" y="59"/>
                </a:cubicBezTo>
                <a:cubicBezTo>
                  <a:pt x="55" y="58"/>
                  <a:pt x="55" y="59"/>
                  <a:pt x="55" y="58"/>
                </a:cubicBezTo>
                <a:cubicBezTo>
                  <a:pt x="55" y="58"/>
                  <a:pt x="54" y="59"/>
                  <a:pt x="54" y="59"/>
                </a:cubicBezTo>
                <a:cubicBezTo>
                  <a:pt x="54" y="59"/>
                  <a:pt x="54" y="59"/>
                  <a:pt x="54" y="58"/>
                </a:cubicBezTo>
                <a:cubicBezTo>
                  <a:pt x="55" y="58"/>
                  <a:pt x="56" y="58"/>
                  <a:pt x="57" y="57"/>
                </a:cubicBezTo>
                <a:cubicBezTo>
                  <a:pt x="54" y="58"/>
                  <a:pt x="54" y="58"/>
                  <a:pt x="54" y="58"/>
                </a:cubicBezTo>
                <a:cubicBezTo>
                  <a:pt x="54" y="58"/>
                  <a:pt x="55" y="58"/>
                  <a:pt x="55" y="58"/>
                </a:cubicBezTo>
                <a:cubicBezTo>
                  <a:pt x="55" y="58"/>
                  <a:pt x="54" y="58"/>
                  <a:pt x="54" y="58"/>
                </a:cubicBezTo>
                <a:cubicBezTo>
                  <a:pt x="55" y="58"/>
                  <a:pt x="55" y="58"/>
                  <a:pt x="55" y="58"/>
                </a:cubicBezTo>
                <a:cubicBezTo>
                  <a:pt x="55" y="58"/>
                  <a:pt x="55" y="58"/>
                  <a:pt x="55" y="58"/>
                </a:cubicBezTo>
                <a:cubicBezTo>
                  <a:pt x="55" y="58"/>
                  <a:pt x="55" y="58"/>
                  <a:pt x="55" y="58"/>
                </a:cubicBezTo>
                <a:cubicBezTo>
                  <a:pt x="55" y="58"/>
                  <a:pt x="54" y="58"/>
                  <a:pt x="54" y="58"/>
                </a:cubicBezTo>
                <a:cubicBezTo>
                  <a:pt x="54" y="58"/>
                  <a:pt x="55" y="58"/>
                  <a:pt x="55" y="58"/>
                </a:cubicBezTo>
                <a:cubicBezTo>
                  <a:pt x="55" y="58"/>
                  <a:pt x="55" y="58"/>
                  <a:pt x="54" y="58"/>
                </a:cubicBezTo>
                <a:cubicBezTo>
                  <a:pt x="54" y="58"/>
                  <a:pt x="54" y="58"/>
                  <a:pt x="54" y="58"/>
                </a:cubicBezTo>
                <a:cubicBezTo>
                  <a:pt x="54" y="58"/>
                  <a:pt x="54" y="58"/>
                  <a:pt x="54" y="58"/>
                </a:cubicBezTo>
                <a:cubicBezTo>
                  <a:pt x="54" y="58"/>
                  <a:pt x="54" y="58"/>
                  <a:pt x="54" y="58"/>
                </a:cubicBezTo>
                <a:cubicBezTo>
                  <a:pt x="54" y="58"/>
                  <a:pt x="55" y="58"/>
                  <a:pt x="54" y="58"/>
                </a:cubicBezTo>
                <a:cubicBezTo>
                  <a:pt x="55" y="58"/>
                  <a:pt x="55" y="57"/>
                  <a:pt x="56" y="57"/>
                </a:cubicBezTo>
                <a:cubicBezTo>
                  <a:pt x="56" y="57"/>
                  <a:pt x="55" y="58"/>
                  <a:pt x="54" y="58"/>
                </a:cubicBezTo>
                <a:cubicBezTo>
                  <a:pt x="54" y="58"/>
                  <a:pt x="54" y="58"/>
                  <a:pt x="54" y="58"/>
                </a:cubicBezTo>
                <a:cubicBezTo>
                  <a:pt x="54" y="58"/>
                  <a:pt x="54" y="58"/>
                  <a:pt x="54" y="58"/>
                </a:cubicBezTo>
                <a:cubicBezTo>
                  <a:pt x="55" y="57"/>
                  <a:pt x="55" y="57"/>
                  <a:pt x="55" y="57"/>
                </a:cubicBezTo>
                <a:cubicBezTo>
                  <a:pt x="54" y="57"/>
                  <a:pt x="54" y="57"/>
                  <a:pt x="54" y="57"/>
                </a:cubicBezTo>
                <a:cubicBezTo>
                  <a:pt x="54" y="57"/>
                  <a:pt x="55" y="57"/>
                  <a:pt x="55" y="57"/>
                </a:cubicBezTo>
                <a:cubicBezTo>
                  <a:pt x="55" y="57"/>
                  <a:pt x="55" y="57"/>
                  <a:pt x="54" y="57"/>
                </a:cubicBezTo>
                <a:cubicBezTo>
                  <a:pt x="55" y="57"/>
                  <a:pt x="55" y="57"/>
                  <a:pt x="56" y="57"/>
                </a:cubicBezTo>
                <a:cubicBezTo>
                  <a:pt x="55" y="57"/>
                  <a:pt x="55" y="57"/>
                  <a:pt x="55" y="57"/>
                </a:cubicBezTo>
                <a:cubicBezTo>
                  <a:pt x="56" y="57"/>
                  <a:pt x="56" y="57"/>
                  <a:pt x="56" y="57"/>
                </a:cubicBezTo>
                <a:cubicBezTo>
                  <a:pt x="56" y="57"/>
                  <a:pt x="56" y="57"/>
                  <a:pt x="56" y="57"/>
                </a:cubicBezTo>
                <a:cubicBezTo>
                  <a:pt x="56" y="57"/>
                  <a:pt x="56" y="57"/>
                  <a:pt x="57" y="57"/>
                </a:cubicBezTo>
                <a:cubicBezTo>
                  <a:pt x="56" y="57"/>
                  <a:pt x="56" y="57"/>
                  <a:pt x="56" y="57"/>
                </a:cubicBezTo>
                <a:cubicBezTo>
                  <a:pt x="56" y="57"/>
                  <a:pt x="56" y="57"/>
                  <a:pt x="56" y="57"/>
                </a:cubicBezTo>
                <a:cubicBezTo>
                  <a:pt x="55" y="57"/>
                  <a:pt x="55" y="57"/>
                  <a:pt x="54" y="57"/>
                </a:cubicBezTo>
                <a:cubicBezTo>
                  <a:pt x="55" y="57"/>
                  <a:pt x="55" y="57"/>
                  <a:pt x="55" y="57"/>
                </a:cubicBezTo>
                <a:cubicBezTo>
                  <a:pt x="54" y="57"/>
                  <a:pt x="54" y="57"/>
                  <a:pt x="54" y="57"/>
                </a:cubicBezTo>
                <a:cubicBezTo>
                  <a:pt x="54" y="57"/>
                  <a:pt x="54" y="57"/>
                  <a:pt x="54" y="57"/>
                </a:cubicBezTo>
                <a:cubicBezTo>
                  <a:pt x="53" y="57"/>
                  <a:pt x="55" y="57"/>
                  <a:pt x="54" y="57"/>
                </a:cubicBezTo>
                <a:cubicBezTo>
                  <a:pt x="54" y="57"/>
                  <a:pt x="54" y="57"/>
                  <a:pt x="54" y="57"/>
                </a:cubicBezTo>
                <a:cubicBezTo>
                  <a:pt x="54" y="57"/>
                  <a:pt x="54" y="57"/>
                  <a:pt x="54" y="57"/>
                </a:cubicBezTo>
                <a:cubicBezTo>
                  <a:pt x="53" y="57"/>
                  <a:pt x="53" y="57"/>
                  <a:pt x="53" y="57"/>
                </a:cubicBezTo>
                <a:cubicBezTo>
                  <a:pt x="53" y="57"/>
                  <a:pt x="54" y="57"/>
                  <a:pt x="54" y="57"/>
                </a:cubicBezTo>
                <a:cubicBezTo>
                  <a:pt x="53" y="57"/>
                  <a:pt x="53" y="57"/>
                  <a:pt x="53" y="57"/>
                </a:cubicBezTo>
                <a:cubicBezTo>
                  <a:pt x="53" y="57"/>
                  <a:pt x="52" y="57"/>
                  <a:pt x="53" y="57"/>
                </a:cubicBezTo>
                <a:cubicBezTo>
                  <a:pt x="53" y="57"/>
                  <a:pt x="53" y="57"/>
                  <a:pt x="53" y="57"/>
                </a:cubicBezTo>
                <a:cubicBezTo>
                  <a:pt x="53" y="57"/>
                  <a:pt x="53" y="57"/>
                  <a:pt x="53" y="57"/>
                </a:cubicBezTo>
                <a:cubicBezTo>
                  <a:pt x="53" y="57"/>
                  <a:pt x="53" y="57"/>
                  <a:pt x="53" y="57"/>
                </a:cubicBezTo>
                <a:cubicBezTo>
                  <a:pt x="53" y="57"/>
                  <a:pt x="53" y="57"/>
                  <a:pt x="54" y="57"/>
                </a:cubicBezTo>
                <a:cubicBezTo>
                  <a:pt x="53" y="57"/>
                  <a:pt x="53" y="57"/>
                  <a:pt x="53" y="57"/>
                </a:cubicBezTo>
                <a:cubicBezTo>
                  <a:pt x="53" y="57"/>
                  <a:pt x="52" y="57"/>
                  <a:pt x="52" y="57"/>
                </a:cubicBezTo>
                <a:cubicBezTo>
                  <a:pt x="52" y="57"/>
                  <a:pt x="52" y="57"/>
                  <a:pt x="53" y="57"/>
                </a:cubicBezTo>
                <a:cubicBezTo>
                  <a:pt x="53" y="57"/>
                  <a:pt x="53" y="57"/>
                  <a:pt x="53" y="57"/>
                </a:cubicBezTo>
                <a:cubicBezTo>
                  <a:pt x="54" y="57"/>
                  <a:pt x="52" y="57"/>
                  <a:pt x="53" y="57"/>
                </a:cubicBezTo>
                <a:cubicBezTo>
                  <a:pt x="53" y="57"/>
                  <a:pt x="54" y="57"/>
                  <a:pt x="54" y="56"/>
                </a:cubicBezTo>
                <a:cubicBezTo>
                  <a:pt x="54" y="56"/>
                  <a:pt x="54" y="56"/>
                  <a:pt x="54" y="56"/>
                </a:cubicBezTo>
                <a:cubicBezTo>
                  <a:pt x="54" y="56"/>
                  <a:pt x="54" y="56"/>
                  <a:pt x="54" y="56"/>
                </a:cubicBezTo>
                <a:cubicBezTo>
                  <a:pt x="54" y="56"/>
                  <a:pt x="54" y="57"/>
                  <a:pt x="53" y="57"/>
                </a:cubicBezTo>
                <a:cubicBezTo>
                  <a:pt x="53" y="57"/>
                  <a:pt x="53" y="57"/>
                  <a:pt x="53" y="57"/>
                </a:cubicBezTo>
                <a:cubicBezTo>
                  <a:pt x="53" y="57"/>
                  <a:pt x="53" y="57"/>
                  <a:pt x="53" y="57"/>
                </a:cubicBezTo>
                <a:cubicBezTo>
                  <a:pt x="53" y="57"/>
                  <a:pt x="53" y="56"/>
                  <a:pt x="53" y="56"/>
                </a:cubicBezTo>
                <a:cubicBezTo>
                  <a:pt x="53" y="56"/>
                  <a:pt x="53" y="56"/>
                  <a:pt x="53" y="56"/>
                </a:cubicBezTo>
                <a:cubicBezTo>
                  <a:pt x="53" y="56"/>
                  <a:pt x="53" y="56"/>
                  <a:pt x="54" y="56"/>
                </a:cubicBezTo>
                <a:cubicBezTo>
                  <a:pt x="54" y="56"/>
                  <a:pt x="52" y="57"/>
                  <a:pt x="53" y="56"/>
                </a:cubicBezTo>
                <a:cubicBezTo>
                  <a:pt x="53" y="56"/>
                  <a:pt x="53" y="56"/>
                  <a:pt x="53" y="56"/>
                </a:cubicBezTo>
                <a:cubicBezTo>
                  <a:pt x="53" y="56"/>
                  <a:pt x="53" y="56"/>
                  <a:pt x="53" y="56"/>
                </a:cubicBezTo>
                <a:cubicBezTo>
                  <a:pt x="52" y="57"/>
                  <a:pt x="53" y="56"/>
                  <a:pt x="52" y="57"/>
                </a:cubicBezTo>
                <a:cubicBezTo>
                  <a:pt x="52" y="56"/>
                  <a:pt x="52" y="57"/>
                  <a:pt x="53" y="56"/>
                </a:cubicBezTo>
                <a:cubicBezTo>
                  <a:pt x="53" y="56"/>
                  <a:pt x="53" y="56"/>
                  <a:pt x="53" y="56"/>
                </a:cubicBezTo>
                <a:cubicBezTo>
                  <a:pt x="53" y="56"/>
                  <a:pt x="53" y="56"/>
                  <a:pt x="53" y="56"/>
                </a:cubicBezTo>
                <a:close/>
                <a:moveTo>
                  <a:pt x="53" y="57"/>
                </a:moveTo>
                <a:cubicBezTo>
                  <a:pt x="53" y="57"/>
                  <a:pt x="53" y="57"/>
                  <a:pt x="53" y="57"/>
                </a:cubicBezTo>
                <a:cubicBezTo>
                  <a:pt x="54" y="57"/>
                  <a:pt x="54" y="57"/>
                  <a:pt x="53" y="57"/>
                </a:cubicBezTo>
                <a:close/>
                <a:moveTo>
                  <a:pt x="55" y="57"/>
                </a:moveTo>
                <a:cubicBezTo>
                  <a:pt x="55" y="57"/>
                  <a:pt x="55" y="57"/>
                  <a:pt x="55" y="57"/>
                </a:cubicBezTo>
                <a:cubicBezTo>
                  <a:pt x="55" y="57"/>
                  <a:pt x="55" y="57"/>
                  <a:pt x="55" y="57"/>
                </a:cubicBezTo>
                <a:close/>
                <a:moveTo>
                  <a:pt x="59" y="59"/>
                </a:moveTo>
                <a:cubicBezTo>
                  <a:pt x="59" y="59"/>
                  <a:pt x="59" y="59"/>
                  <a:pt x="59" y="59"/>
                </a:cubicBezTo>
                <a:cubicBezTo>
                  <a:pt x="59" y="59"/>
                  <a:pt x="59" y="59"/>
                  <a:pt x="59" y="59"/>
                </a:cubicBezTo>
                <a:close/>
                <a:moveTo>
                  <a:pt x="59" y="59"/>
                </a:moveTo>
                <a:cubicBezTo>
                  <a:pt x="59" y="59"/>
                  <a:pt x="59" y="59"/>
                  <a:pt x="59" y="59"/>
                </a:cubicBezTo>
                <a:cubicBezTo>
                  <a:pt x="59" y="59"/>
                  <a:pt x="59" y="59"/>
                  <a:pt x="59" y="59"/>
                </a:cubicBezTo>
                <a:cubicBezTo>
                  <a:pt x="59" y="59"/>
                  <a:pt x="59" y="59"/>
                  <a:pt x="59" y="59"/>
                </a:cubicBezTo>
                <a:close/>
                <a:moveTo>
                  <a:pt x="56" y="53"/>
                </a:moveTo>
                <a:cubicBezTo>
                  <a:pt x="56" y="53"/>
                  <a:pt x="56" y="53"/>
                  <a:pt x="56" y="53"/>
                </a:cubicBezTo>
                <a:cubicBezTo>
                  <a:pt x="56" y="53"/>
                  <a:pt x="56" y="53"/>
                  <a:pt x="56" y="53"/>
                </a:cubicBezTo>
                <a:close/>
                <a:moveTo>
                  <a:pt x="54" y="57"/>
                </a:moveTo>
                <a:cubicBezTo>
                  <a:pt x="54" y="57"/>
                  <a:pt x="54" y="57"/>
                  <a:pt x="54" y="57"/>
                </a:cubicBezTo>
                <a:cubicBezTo>
                  <a:pt x="54" y="57"/>
                  <a:pt x="54" y="57"/>
                  <a:pt x="54" y="57"/>
                </a:cubicBezTo>
                <a:close/>
                <a:moveTo>
                  <a:pt x="52" y="56"/>
                </a:moveTo>
                <a:cubicBezTo>
                  <a:pt x="52" y="56"/>
                  <a:pt x="52" y="56"/>
                  <a:pt x="52" y="56"/>
                </a:cubicBezTo>
                <a:cubicBezTo>
                  <a:pt x="52" y="56"/>
                  <a:pt x="52" y="56"/>
                  <a:pt x="52" y="56"/>
                </a:cubicBezTo>
                <a:close/>
                <a:moveTo>
                  <a:pt x="55" y="60"/>
                </a:moveTo>
                <a:cubicBezTo>
                  <a:pt x="55" y="60"/>
                  <a:pt x="55" y="59"/>
                  <a:pt x="55" y="59"/>
                </a:cubicBezTo>
                <a:cubicBezTo>
                  <a:pt x="55" y="59"/>
                  <a:pt x="55" y="60"/>
                  <a:pt x="55" y="60"/>
                </a:cubicBezTo>
                <a:close/>
                <a:moveTo>
                  <a:pt x="60" y="59"/>
                </a:moveTo>
                <a:cubicBezTo>
                  <a:pt x="60" y="59"/>
                  <a:pt x="60" y="59"/>
                  <a:pt x="60" y="59"/>
                </a:cubicBezTo>
                <a:cubicBezTo>
                  <a:pt x="60" y="59"/>
                  <a:pt x="59" y="59"/>
                  <a:pt x="59" y="59"/>
                </a:cubicBezTo>
                <a:cubicBezTo>
                  <a:pt x="60" y="59"/>
                  <a:pt x="60" y="59"/>
                  <a:pt x="60" y="59"/>
                </a:cubicBezTo>
                <a:close/>
                <a:moveTo>
                  <a:pt x="57" y="60"/>
                </a:moveTo>
                <a:cubicBezTo>
                  <a:pt x="57" y="60"/>
                  <a:pt x="57" y="60"/>
                  <a:pt x="57" y="60"/>
                </a:cubicBezTo>
                <a:cubicBezTo>
                  <a:pt x="57" y="60"/>
                  <a:pt x="57" y="60"/>
                  <a:pt x="57" y="60"/>
                </a:cubicBezTo>
                <a:cubicBezTo>
                  <a:pt x="57" y="60"/>
                  <a:pt x="57" y="60"/>
                  <a:pt x="57" y="60"/>
                </a:cubicBezTo>
                <a:close/>
                <a:moveTo>
                  <a:pt x="58" y="60"/>
                </a:moveTo>
                <a:cubicBezTo>
                  <a:pt x="58" y="60"/>
                  <a:pt x="58" y="60"/>
                  <a:pt x="58" y="60"/>
                </a:cubicBezTo>
                <a:cubicBezTo>
                  <a:pt x="58" y="60"/>
                  <a:pt x="58" y="60"/>
                  <a:pt x="58" y="60"/>
                </a:cubicBezTo>
                <a:cubicBezTo>
                  <a:pt x="59" y="59"/>
                  <a:pt x="58" y="59"/>
                  <a:pt x="58" y="60"/>
                </a:cubicBezTo>
                <a:close/>
                <a:moveTo>
                  <a:pt x="58" y="60"/>
                </a:moveTo>
                <a:cubicBezTo>
                  <a:pt x="58" y="60"/>
                  <a:pt x="58" y="60"/>
                  <a:pt x="58" y="60"/>
                </a:cubicBezTo>
                <a:cubicBezTo>
                  <a:pt x="58" y="60"/>
                  <a:pt x="58" y="60"/>
                  <a:pt x="58" y="60"/>
                </a:cubicBezTo>
                <a:close/>
                <a:moveTo>
                  <a:pt x="59" y="59"/>
                </a:moveTo>
                <a:cubicBezTo>
                  <a:pt x="59" y="59"/>
                  <a:pt x="60" y="59"/>
                  <a:pt x="59" y="59"/>
                </a:cubicBezTo>
                <a:cubicBezTo>
                  <a:pt x="60" y="59"/>
                  <a:pt x="59" y="59"/>
                  <a:pt x="59" y="59"/>
                </a:cubicBezTo>
                <a:close/>
                <a:moveTo>
                  <a:pt x="57" y="60"/>
                </a:moveTo>
                <a:cubicBezTo>
                  <a:pt x="57" y="60"/>
                  <a:pt x="57" y="60"/>
                  <a:pt x="57" y="60"/>
                </a:cubicBezTo>
                <a:cubicBezTo>
                  <a:pt x="57" y="60"/>
                  <a:pt x="57" y="60"/>
                  <a:pt x="57" y="60"/>
                </a:cubicBezTo>
                <a:close/>
                <a:moveTo>
                  <a:pt x="57" y="60"/>
                </a:moveTo>
                <a:cubicBezTo>
                  <a:pt x="57" y="60"/>
                  <a:pt x="57" y="60"/>
                  <a:pt x="57" y="60"/>
                </a:cubicBezTo>
                <a:cubicBezTo>
                  <a:pt x="57" y="60"/>
                  <a:pt x="57" y="60"/>
                  <a:pt x="57" y="60"/>
                </a:cubicBezTo>
                <a:cubicBezTo>
                  <a:pt x="57" y="60"/>
                  <a:pt x="57" y="60"/>
                  <a:pt x="57" y="60"/>
                </a:cubicBezTo>
                <a:close/>
                <a:moveTo>
                  <a:pt x="57" y="60"/>
                </a:moveTo>
                <a:cubicBezTo>
                  <a:pt x="57" y="60"/>
                  <a:pt x="57" y="60"/>
                  <a:pt x="57" y="60"/>
                </a:cubicBezTo>
                <a:cubicBezTo>
                  <a:pt x="57" y="60"/>
                  <a:pt x="57" y="60"/>
                  <a:pt x="57" y="60"/>
                </a:cubicBezTo>
                <a:close/>
                <a:moveTo>
                  <a:pt x="57" y="60"/>
                </a:moveTo>
                <a:cubicBezTo>
                  <a:pt x="57" y="60"/>
                  <a:pt x="57" y="60"/>
                  <a:pt x="57" y="60"/>
                </a:cubicBezTo>
                <a:cubicBezTo>
                  <a:pt x="57" y="60"/>
                  <a:pt x="57" y="60"/>
                  <a:pt x="57" y="60"/>
                </a:cubicBezTo>
                <a:close/>
                <a:moveTo>
                  <a:pt x="57" y="59"/>
                </a:moveTo>
                <a:cubicBezTo>
                  <a:pt x="57" y="59"/>
                  <a:pt x="57" y="59"/>
                  <a:pt x="57" y="59"/>
                </a:cubicBezTo>
                <a:cubicBezTo>
                  <a:pt x="57" y="59"/>
                  <a:pt x="57" y="59"/>
                  <a:pt x="57" y="59"/>
                </a:cubicBezTo>
                <a:cubicBezTo>
                  <a:pt x="57" y="59"/>
                  <a:pt x="57" y="59"/>
                  <a:pt x="57" y="59"/>
                </a:cubicBezTo>
                <a:close/>
                <a:moveTo>
                  <a:pt x="56" y="60"/>
                </a:moveTo>
                <a:cubicBezTo>
                  <a:pt x="56" y="60"/>
                  <a:pt x="56" y="60"/>
                  <a:pt x="56" y="60"/>
                </a:cubicBezTo>
                <a:cubicBezTo>
                  <a:pt x="56" y="60"/>
                  <a:pt x="56" y="60"/>
                  <a:pt x="56" y="60"/>
                </a:cubicBezTo>
                <a:close/>
                <a:moveTo>
                  <a:pt x="56" y="60"/>
                </a:moveTo>
                <a:cubicBezTo>
                  <a:pt x="56" y="60"/>
                  <a:pt x="55" y="60"/>
                  <a:pt x="55" y="60"/>
                </a:cubicBezTo>
                <a:cubicBezTo>
                  <a:pt x="56" y="60"/>
                  <a:pt x="56" y="60"/>
                  <a:pt x="56" y="60"/>
                </a:cubicBezTo>
                <a:close/>
                <a:moveTo>
                  <a:pt x="56" y="59"/>
                </a:moveTo>
                <a:cubicBezTo>
                  <a:pt x="56" y="59"/>
                  <a:pt x="56" y="59"/>
                  <a:pt x="56" y="59"/>
                </a:cubicBezTo>
                <a:cubicBezTo>
                  <a:pt x="57" y="58"/>
                  <a:pt x="57" y="58"/>
                  <a:pt x="57" y="58"/>
                </a:cubicBezTo>
                <a:lnTo>
                  <a:pt x="56" y="59"/>
                </a:lnTo>
                <a:close/>
                <a:moveTo>
                  <a:pt x="54" y="59"/>
                </a:moveTo>
                <a:cubicBezTo>
                  <a:pt x="54" y="59"/>
                  <a:pt x="54" y="59"/>
                  <a:pt x="54" y="59"/>
                </a:cubicBezTo>
                <a:cubicBezTo>
                  <a:pt x="54" y="59"/>
                  <a:pt x="54" y="59"/>
                  <a:pt x="54" y="59"/>
                </a:cubicBezTo>
                <a:cubicBezTo>
                  <a:pt x="54" y="59"/>
                  <a:pt x="54" y="59"/>
                  <a:pt x="54" y="59"/>
                </a:cubicBezTo>
                <a:close/>
                <a:moveTo>
                  <a:pt x="54" y="59"/>
                </a:moveTo>
                <a:cubicBezTo>
                  <a:pt x="55" y="59"/>
                  <a:pt x="55" y="59"/>
                  <a:pt x="55" y="59"/>
                </a:cubicBezTo>
                <a:cubicBezTo>
                  <a:pt x="55" y="59"/>
                  <a:pt x="55" y="59"/>
                  <a:pt x="54" y="59"/>
                </a:cubicBezTo>
                <a:close/>
                <a:moveTo>
                  <a:pt x="56" y="51"/>
                </a:moveTo>
                <a:cubicBezTo>
                  <a:pt x="56" y="51"/>
                  <a:pt x="56" y="51"/>
                  <a:pt x="56" y="51"/>
                </a:cubicBezTo>
                <a:cubicBezTo>
                  <a:pt x="56" y="51"/>
                  <a:pt x="56" y="51"/>
                  <a:pt x="56" y="51"/>
                </a:cubicBezTo>
                <a:close/>
                <a:moveTo>
                  <a:pt x="55" y="51"/>
                </a:moveTo>
                <a:cubicBezTo>
                  <a:pt x="56" y="51"/>
                  <a:pt x="56" y="51"/>
                  <a:pt x="56" y="51"/>
                </a:cubicBezTo>
                <a:cubicBezTo>
                  <a:pt x="55" y="51"/>
                  <a:pt x="55" y="51"/>
                  <a:pt x="55" y="51"/>
                </a:cubicBezTo>
                <a:cubicBezTo>
                  <a:pt x="55" y="51"/>
                  <a:pt x="56" y="51"/>
                  <a:pt x="55" y="51"/>
                </a:cubicBezTo>
                <a:close/>
                <a:moveTo>
                  <a:pt x="52" y="57"/>
                </a:moveTo>
                <a:cubicBezTo>
                  <a:pt x="52" y="57"/>
                  <a:pt x="52" y="57"/>
                  <a:pt x="52" y="57"/>
                </a:cubicBezTo>
                <a:cubicBezTo>
                  <a:pt x="53" y="57"/>
                  <a:pt x="53" y="57"/>
                  <a:pt x="53" y="57"/>
                </a:cubicBezTo>
                <a:lnTo>
                  <a:pt x="52" y="57"/>
                </a:lnTo>
                <a:close/>
                <a:moveTo>
                  <a:pt x="52" y="57"/>
                </a:moveTo>
                <a:cubicBezTo>
                  <a:pt x="52" y="57"/>
                  <a:pt x="52" y="57"/>
                  <a:pt x="52" y="57"/>
                </a:cubicBezTo>
                <a:cubicBezTo>
                  <a:pt x="53" y="56"/>
                  <a:pt x="53" y="56"/>
                  <a:pt x="53" y="56"/>
                </a:cubicBezTo>
                <a:lnTo>
                  <a:pt x="52" y="57"/>
                </a:lnTo>
                <a:close/>
                <a:moveTo>
                  <a:pt x="52" y="57"/>
                </a:moveTo>
                <a:cubicBezTo>
                  <a:pt x="52" y="57"/>
                  <a:pt x="52" y="57"/>
                  <a:pt x="52" y="57"/>
                </a:cubicBezTo>
                <a:cubicBezTo>
                  <a:pt x="52" y="57"/>
                  <a:pt x="52" y="56"/>
                  <a:pt x="52" y="57"/>
                </a:cubicBezTo>
                <a:close/>
                <a:moveTo>
                  <a:pt x="65" y="64"/>
                </a:moveTo>
                <a:cubicBezTo>
                  <a:pt x="65" y="64"/>
                  <a:pt x="65" y="64"/>
                  <a:pt x="65" y="64"/>
                </a:cubicBezTo>
                <a:close/>
                <a:moveTo>
                  <a:pt x="65" y="64"/>
                </a:moveTo>
                <a:cubicBezTo>
                  <a:pt x="65" y="64"/>
                  <a:pt x="65" y="64"/>
                  <a:pt x="65" y="64"/>
                </a:cubicBezTo>
                <a:cubicBezTo>
                  <a:pt x="65" y="64"/>
                  <a:pt x="65" y="64"/>
                  <a:pt x="65" y="64"/>
                </a:cubicBezTo>
                <a:close/>
                <a:moveTo>
                  <a:pt x="65" y="64"/>
                </a:moveTo>
                <a:cubicBezTo>
                  <a:pt x="65" y="65"/>
                  <a:pt x="65" y="64"/>
                  <a:pt x="65" y="64"/>
                </a:cubicBezTo>
                <a:cubicBezTo>
                  <a:pt x="65" y="64"/>
                  <a:pt x="65" y="64"/>
                  <a:pt x="65" y="64"/>
                </a:cubicBezTo>
                <a:cubicBezTo>
                  <a:pt x="65" y="64"/>
                  <a:pt x="65" y="64"/>
                  <a:pt x="65" y="64"/>
                </a:cubicBezTo>
                <a:cubicBezTo>
                  <a:pt x="65" y="64"/>
                  <a:pt x="65" y="64"/>
                  <a:pt x="65" y="64"/>
                </a:cubicBezTo>
                <a:close/>
                <a:moveTo>
                  <a:pt x="65" y="63"/>
                </a:moveTo>
                <a:cubicBezTo>
                  <a:pt x="65" y="63"/>
                  <a:pt x="65" y="63"/>
                  <a:pt x="65" y="63"/>
                </a:cubicBezTo>
                <a:cubicBezTo>
                  <a:pt x="65" y="63"/>
                  <a:pt x="65" y="63"/>
                  <a:pt x="65" y="63"/>
                </a:cubicBezTo>
                <a:cubicBezTo>
                  <a:pt x="65" y="63"/>
                  <a:pt x="65" y="63"/>
                  <a:pt x="65" y="63"/>
                </a:cubicBezTo>
                <a:close/>
                <a:moveTo>
                  <a:pt x="65" y="63"/>
                </a:moveTo>
                <a:cubicBezTo>
                  <a:pt x="65" y="63"/>
                  <a:pt x="65" y="63"/>
                  <a:pt x="65" y="63"/>
                </a:cubicBezTo>
                <a:close/>
                <a:moveTo>
                  <a:pt x="65" y="63"/>
                </a:moveTo>
                <a:cubicBezTo>
                  <a:pt x="65" y="63"/>
                  <a:pt x="65" y="63"/>
                  <a:pt x="65" y="63"/>
                </a:cubicBezTo>
                <a:cubicBezTo>
                  <a:pt x="65" y="63"/>
                  <a:pt x="65" y="63"/>
                  <a:pt x="65" y="63"/>
                </a:cubicBezTo>
                <a:cubicBezTo>
                  <a:pt x="65" y="63"/>
                  <a:pt x="65" y="63"/>
                  <a:pt x="65" y="63"/>
                </a:cubicBezTo>
                <a:close/>
                <a:moveTo>
                  <a:pt x="65" y="63"/>
                </a:moveTo>
                <a:cubicBezTo>
                  <a:pt x="65" y="63"/>
                  <a:pt x="65" y="63"/>
                  <a:pt x="65" y="63"/>
                </a:cubicBezTo>
                <a:cubicBezTo>
                  <a:pt x="65" y="63"/>
                  <a:pt x="65" y="63"/>
                  <a:pt x="65" y="63"/>
                </a:cubicBezTo>
                <a:close/>
                <a:moveTo>
                  <a:pt x="65" y="63"/>
                </a:moveTo>
                <a:cubicBezTo>
                  <a:pt x="65" y="63"/>
                  <a:pt x="65" y="63"/>
                  <a:pt x="65" y="63"/>
                </a:cubicBezTo>
                <a:cubicBezTo>
                  <a:pt x="65" y="63"/>
                  <a:pt x="65" y="64"/>
                  <a:pt x="65" y="63"/>
                </a:cubicBezTo>
                <a:cubicBezTo>
                  <a:pt x="65" y="63"/>
                  <a:pt x="65" y="63"/>
                  <a:pt x="65" y="63"/>
                </a:cubicBezTo>
                <a:close/>
                <a:moveTo>
                  <a:pt x="65" y="64"/>
                </a:moveTo>
                <a:cubicBezTo>
                  <a:pt x="65" y="63"/>
                  <a:pt x="65" y="63"/>
                  <a:pt x="65" y="63"/>
                </a:cubicBezTo>
                <a:cubicBezTo>
                  <a:pt x="65" y="63"/>
                  <a:pt x="65" y="64"/>
                  <a:pt x="65" y="64"/>
                </a:cubicBezTo>
                <a:close/>
                <a:moveTo>
                  <a:pt x="65" y="65"/>
                </a:moveTo>
                <a:cubicBezTo>
                  <a:pt x="65" y="65"/>
                  <a:pt x="65" y="65"/>
                  <a:pt x="65" y="65"/>
                </a:cubicBezTo>
                <a:cubicBezTo>
                  <a:pt x="65" y="65"/>
                  <a:pt x="65" y="65"/>
                  <a:pt x="65" y="65"/>
                </a:cubicBezTo>
                <a:cubicBezTo>
                  <a:pt x="65" y="65"/>
                  <a:pt x="65" y="65"/>
                  <a:pt x="65" y="65"/>
                </a:cubicBezTo>
                <a:close/>
                <a:moveTo>
                  <a:pt x="66" y="63"/>
                </a:moveTo>
                <a:cubicBezTo>
                  <a:pt x="66" y="63"/>
                  <a:pt x="65" y="63"/>
                  <a:pt x="65" y="63"/>
                </a:cubicBezTo>
                <a:cubicBezTo>
                  <a:pt x="65" y="63"/>
                  <a:pt x="65" y="63"/>
                  <a:pt x="65" y="63"/>
                </a:cubicBezTo>
                <a:cubicBezTo>
                  <a:pt x="65" y="63"/>
                  <a:pt x="66" y="63"/>
                  <a:pt x="66" y="63"/>
                </a:cubicBezTo>
                <a:close/>
                <a:moveTo>
                  <a:pt x="65" y="63"/>
                </a:moveTo>
                <a:cubicBezTo>
                  <a:pt x="65" y="63"/>
                  <a:pt x="65" y="63"/>
                  <a:pt x="65" y="63"/>
                </a:cubicBezTo>
                <a:cubicBezTo>
                  <a:pt x="65" y="63"/>
                  <a:pt x="65" y="63"/>
                  <a:pt x="65" y="63"/>
                </a:cubicBezTo>
                <a:close/>
                <a:moveTo>
                  <a:pt x="65" y="64"/>
                </a:moveTo>
                <a:cubicBezTo>
                  <a:pt x="65" y="64"/>
                  <a:pt x="65" y="64"/>
                  <a:pt x="65" y="64"/>
                </a:cubicBezTo>
                <a:cubicBezTo>
                  <a:pt x="65" y="64"/>
                  <a:pt x="65" y="64"/>
                  <a:pt x="65" y="64"/>
                </a:cubicBezTo>
                <a:close/>
                <a:moveTo>
                  <a:pt x="66" y="63"/>
                </a:moveTo>
                <a:cubicBezTo>
                  <a:pt x="66" y="63"/>
                  <a:pt x="66" y="62"/>
                  <a:pt x="66" y="62"/>
                </a:cubicBezTo>
                <a:cubicBezTo>
                  <a:pt x="66" y="63"/>
                  <a:pt x="66" y="63"/>
                  <a:pt x="66" y="63"/>
                </a:cubicBezTo>
                <a:close/>
                <a:moveTo>
                  <a:pt x="66" y="63"/>
                </a:moveTo>
                <a:cubicBezTo>
                  <a:pt x="66" y="62"/>
                  <a:pt x="66" y="62"/>
                  <a:pt x="66" y="62"/>
                </a:cubicBezTo>
                <a:cubicBezTo>
                  <a:pt x="66" y="62"/>
                  <a:pt x="66" y="62"/>
                  <a:pt x="66" y="63"/>
                </a:cubicBezTo>
                <a:cubicBezTo>
                  <a:pt x="66" y="62"/>
                  <a:pt x="66" y="62"/>
                  <a:pt x="66" y="63"/>
                </a:cubicBezTo>
                <a:close/>
                <a:moveTo>
                  <a:pt x="65" y="63"/>
                </a:moveTo>
                <a:cubicBezTo>
                  <a:pt x="66" y="63"/>
                  <a:pt x="66" y="63"/>
                  <a:pt x="66" y="63"/>
                </a:cubicBezTo>
                <a:cubicBezTo>
                  <a:pt x="66" y="63"/>
                  <a:pt x="66" y="63"/>
                  <a:pt x="65" y="63"/>
                </a:cubicBezTo>
                <a:close/>
                <a:moveTo>
                  <a:pt x="65" y="63"/>
                </a:moveTo>
                <a:cubicBezTo>
                  <a:pt x="65" y="63"/>
                  <a:pt x="65" y="63"/>
                  <a:pt x="65" y="63"/>
                </a:cubicBezTo>
                <a:cubicBezTo>
                  <a:pt x="65" y="63"/>
                  <a:pt x="65" y="63"/>
                  <a:pt x="65" y="63"/>
                </a:cubicBezTo>
                <a:close/>
                <a:moveTo>
                  <a:pt x="65" y="63"/>
                </a:moveTo>
                <a:cubicBezTo>
                  <a:pt x="65" y="63"/>
                  <a:pt x="65" y="63"/>
                  <a:pt x="65" y="63"/>
                </a:cubicBezTo>
                <a:cubicBezTo>
                  <a:pt x="65" y="63"/>
                  <a:pt x="65" y="63"/>
                  <a:pt x="65" y="63"/>
                </a:cubicBezTo>
                <a:cubicBezTo>
                  <a:pt x="65" y="63"/>
                  <a:pt x="65" y="63"/>
                  <a:pt x="65" y="63"/>
                </a:cubicBezTo>
                <a:close/>
                <a:moveTo>
                  <a:pt x="65" y="63"/>
                </a:moveTo>
                <a:cubicBezTo>
                  <a:pt x="65" y="63"/>
                  <a:pt x="65" y="63"/>
                  <a:pt x="65" y="63"/>
                </a:cubicBezTo>
                <a:cubicBezTo>
                  <a:pt x="65" y="63"/>
                  <a:pt x="65" y="63"/>
                  <a:pt x="65" y="63"/>
                </a:cubicBezTo>
                <a:close/>
                <a:moveTo>
                  <a:pt x="65" y="64"/>
                </a:moveTo>
                <a:cubicBezTo>
                  <a:pt x="65" y="64"/>
                  <a:pt x="65" y="64"/>
                  <a:pt x="64" y="64"/>
                </a:cubicBezTo>
                <a:cubicBezTo>
                  <a:pt x="65" y="64"/>
                  <a:pt x="65" y="64"/>
                  <a:pt x="65" y="64"/>
                </a:cubicBezTo>
                <a:close/>
                <a:moveTo>
                  <a:pt x="65" y="64"/>
                </a:moveTo>
                <a:cubicBezTo>
                  <a:pt x="65" y="64"/>
                  <a:pt x="65" y="64"/>
                  <a:pt x="65" y="64"/>
                </a:cubicBezTo>
                <a:cubicBezTo>
                  <a:pt x="65" y="64"/>
                  <a:pt x="65" y="64"/>
                  <a:pt x="65" y="63"/>
                </a:cubicBezTo>
                <a:lnTo>
                  <a:pt x="65" y="64"/>
                </a:lnTo>
                <a:close/>
                <a:moveTo>
                  <a:pt x="65" y="64"/>
                </a:moveTo>
                <a:cubicBezTo>
                  <a:pt x="65" y="64"/>
                  <a:pt x="65" y="64"/>
                  <a:pt x="65" y="64"/>
                </a:cubicBezTo>
                <a:cubicBezTo>
                  <a:pt x="65" y="64"/>
                  <a:pt x="65" y="64"/>
                  <a:pt x="65" y="64"/>
                </a:cubicBezTo>
                <a:close/>
                <a:moveTo>
                  <a:pt x="65" y="63"/>
                </a:moveTo>
                <a:cubicBezTo>
                  <a:pt x="65" y="63"/>
                  <a:pt x="65" y="63"/>
                  <a:pt x="65" y="63"/>
                </a:cubicBezTo>
                <a:cubicBezTo>
                  <a:pt x="65" y="63"/>
                  <a:pt x="65" y="63"/>
                  <a:pt x="65" y="63"/>
                </a:cubicBezTo>
                <a:cubicBezTo>
                  <a:pt x="65" y="63"/>
                  <a:pt x="65" y="63"/>
                  <a:pt x="65" y="63"/>
                </a:cubicBezTo>
                <a:close/>
                <a:moveTo>
                  <a:pt x="65" y="63"/>
                </a:moveTo>
                <a:cubicBezTo>
                  <a:pt x="65" y="63"/>
                  <a:pt x="65" y="63"/>
                  <a:pt x="65" y="63"/>
                </a:cubicBezTo>
                <a:cubicBezTo>
                  <a:pt x="65" y="63"/>
                  <a:pt x="65" y="63"/>
                  <a:pt x="65" y="63"/>
                </a:cubicBezTo>
                <a:close/>
                <a:moveTo>
                  <a:pt x="65" y="63"/>
                </a:moveTo>
                <a:cubicBezTo>
                  <a:pt x="65" y="63"/>
                  <a:pt x="65" y="63"/>
                  <a:pt x="65" y="63"/>
                </a:cubicBezTo>
                <a:cubicBezTo>
                  <a:pt x="65" y="63"/>
                  <a:pt x="65" y="63"/>
                  <a:pt x="65" y="63"/>
                </a:cubicBezTo>
                <a:close/>
                <a:moveTo>
                  <a:pt x="65" y="63"/>
                </a:moveTo>
                <a:cubicBezTo>
                  <a:pt x="65" y="63"/>
                  <a:pt x="65" y="63"/>
                  <a:pt x="65" y="63"/>
                </a:cubicBezTo>
                <a:cubicBezTo>
                  <a:pt x="65" y="63"/>
                  <a:pt x="65" y="63"/>
                  <a:pt x="65" y="63"/>
                </a:cubicBezTo>
                <a:cubicBezTo>
                  <a:pt x="65" y="63"/>
                  <a:pt x="65" y="63"/>
                  <a:pt x="65" y="63"/>
                </a:cubicBezTo>
                <a:close/>
                <a:moveTo>
                  <a:pt x="65" y="63"/>
                </a:moveTo>
                <a:cubicBezTo>
                  <a:pt x="65" y="63"/>
                  <a:pt x="65" y="63"/>
                  <a:pt x="65" y="63"/>
                </a:cubicBezTo>
                <a:cubicBezTo>
                  <a:pt x="65" y="63"/>
                  <a:pt x="65" y="63"/>
                  <a:pt x="65" y="63"/>
                </a:cubicBezTo>
                <a:close/>
                <a:moveTo>
                  <a:pt x="65" y="63"/>
                </a:moveTo>
                <a:cubicBezTo>
                  <a:pt x="65" y="63"/>
                  <a:pt x="65" y="63"/>
                  <a:pt x="65" y="63"/>
                </a:cubicBezTo>
                <a:cubicBezTo>
                  <a:pt x="65" y="63"/>
                  <a:pt x="65" y="63"/>
                  <a:pt x="65" y="63"/>
                </a:cubicBezTo>
                <a:close/>
                <a:moveTo>
                  <a:pt x="65" y="63"/>
                </a:moveTo>
                <a:cubicBezTo>
                  <a:pt x="65" y="63"/>
                  <a:pt x="65" y="63"/>
                  <a:pt x="65" y="63"/>
                </a:cubicBezTo>
                <a:cubicBezTo>
                  <a:pt x="65" y="63"/>
                  <a:pt x="65" y="63"/>
                  <a:pt x="65" y="63"/>
                </a:cubicBezTo>
                <a:cubicBezTo>
                  <a:pt x="65" y="63"/>
                  <a:pt x="65" y="63"/>
                  <a:pt x="65" y="63"/>
                </a:cubicBezTo>
                <a:close/>
                <a:moveTo>
                  <a:pt x="63" y="65"/>
                </a:moveTo>
                <a:cubicBezTo>
                  <a:pt x="63" y="65"/>
                  <a:pt x="63" y="64"/>
                  <a:pt x="63" y="65"/>
                </a:cubicBezTo>
                <a:cubicBezTo>
                  <a:pt x="63" y="65"/>
                  <a:pt x="64" y="64"/>
                  <a:pt x="65" y="63"/>
                </a:cubicBezTo>
                <a:cubicBezTo>
                  <a:pt x="65" y="63"/>
                  <a:pt x="65" y="63"/>
                  <a:pt x="64" y="63"/>
                </a:cubicBezTo>
                <a:cubicBezTo>
                  <a:pt x="64" y="64"/>
                  <a:pt x="64" y="64"/>
                  <a:pt x="64" y="64"/>
                </a:cubicBezTo>
                <a:cubicBezTo>
                  <a:pt x="64" y="64"/>
                  <a:pt x="64" y="64"/>
                  <a:pt x="64" y="64"/>
                </a:cubicBezTo>
                <a:cubicBezTo>
                  <a:pt x="64" y="64"/>
                  <a:pt x="63" y="64"/>
                  <a:pt x="63" y="65"/>
                </a:cubicBezTo>
                <a:cubicBezTo>
                  <a:pt x="63" y="65"/>
                  <a:pt x="63" y="65"/>
                  <a:pt x="63" y="65"/>
                </a:cubicBezTo>
                <a:cubicBezTo>
                  <a:pt x="63" y="65"/>
                  <a:pt x="63" y="65"/>
                  <a:pt x="63" y="65"/>
                </a:cubicBezTo>
                <a:close/>
                <a:moveTo>
                  <a:pt x="65" y="63"/>
                </a:moveTo>
                <a:cubicBezTo>
                  <a:pt x="65" y="63"/>
                  <a:pt x="65" y="63"/>
                  <a:pt x="65" y="63"/>
                </a:cubicBezTo>
                <a:cubicBezTo>
                  <a:pt x="65" y="63"/>
                  <a:pt x="65" y="63"/>
                  <a:pt x="65" y="63"/>
                </a:cubicBezTo>
                <a:cubicBezTo>
                  <a:pt x="65" y="63"/>
                  <a:pt x="65" y="63"/>
                  <a:pt x="65" y="63"/>
                </a:cubicBezTo>
                <a:cubicBezTo>
                  <a:pt x="65" y="63"/>
                  <a:pt x="65" y="63"/>
                  <a:pt x="65" y="63"/>
                </a:cubicBezTo>
                <a:close/>
                <a:moveTo>
                  <a:pt x="65" y="63"/>
                </a:moveTo>
                <a:cubicBezTo>
                  <a:pt x="65" y="64"/>
                  <a:pt x="64" y="64"/>
                  <a:pt x="64" y="64"/>
                </a:cubicBezTo>
                <a:cubicBezTo>
                  <a:pt x="64" y="64"/>
                  <a:pt x="64" y="64"/>
                  <a:pt x="65" y="64"/>
                </a:cubicBezTo>
                <a:cubicBezTo>
                  <a:pt x="64" y="64"/>
                  <a:pt x="65" y="63"/>
                  <a:pt x="65" y="63"/>
                </a:cubicBezTo>
                <a:cubicBezTo>
                  <a:pt x="65" y="63"/>
                  <a:pt x="65" y="63"/>
                  <a:pt x="65" y="63"/>
                </a:cubicBezTo>
                <a:cubicBezTo>
                  <a:pt x="65" y="63"/>
                  <a:pt x="65" y="63"/>
                  <a:pt x="65" y="63"/>
                </a:cubicBezTo>
                <a:cubicBezTo>
                  <a:pt x="65" y="63"/>
                  <a:pt x="65" y="63"/>
                  <a:pt x="65" y="63"/>
                </a:cubicBezTo>
                <a:cubicBezTo>
                  <a:pt x="65" y="63"/>
                  <a:pt x="65" y="63"/>
                  <a:pt x="65" y="63"/>
                </a:cubicBezTo>
                <a:cubicBezTo>
                  <a:pt x="65" y="63"/>
                  <a:pt x="65" y="63"/>
                  <a:pt x="65" y="63"/>
                </a:cubicBezTo>
                <a:cubicBezTo>
                  <a:pt x="65" y="63"/>
                  <a:pt x="65" y="63"/>
                  <a:pt x="65" y="63"/>
                </a:cubicBezTo>
                <a:cubicBezTo>
                  <a:pt x="65" y="63"/>
                  <a:pt x="65" y="63"/>
                  <a:pt x="65" y="63"/>
                </a:cubicBezTo>
                <a:cubicBezTo>
                  <a:pt x="65" y="63"/>
                  <a:pt x="65" y="63"/>
                  <a:pt x="65" y="63"/>
                </a:cubicBezTo>
                <a:cubicBezTo>
                  <a:pt x="65" y="63"/>
                  <a:pt x="65" y="63"/>
                  <a:pt x="65" y="63"/>
                </a:cubicBezTo>
                <a:cubicBezTo>
                  <a:pt x="65" y="63"/>
                  <a:pt x="65" y="63"/>
                  <a:pt x="65" y="63"/>
                </a:cubicBezTo>
                <a:cubicBezTo>
                  <a:pt x="65" y="63"/>
                  <a:pt x="65" y="63"/>
                  <a:pt x="65" y="63"/>
                </a:cubicBezTo>
                <a:cubicBezTo>
                  <a:pt x="65" y="63"/>
                  <a:pt x="65" y="63"/>
                  <a:pt x="65" y="63"/>
                </a:cubicBezTo>
                <a:cubicBezTo>
                  <a:pt x="65" y="63"/>
                  <a:pt x="65" y="63"/>
                  <a:pt x="65" y="63"/>
                </a:cubicBezTo>
                <a:close/>
                <a:moveTo>
                  <a:pt x="64" y="65"/>
                </a:moveTo>
                <a:cubicBezTo>
                  <a:pt x="64" y="65"/>
                  <a:pt x="64" y="65"/>
                  <a:pt x="64" y="65"/>
                </a:cubicBezTo>
                <a:cubicBezTo>
                  <a:pt x="64" y="65"/>
                  <a:pt x="64" y="65"/>
                  <a:pt x="64" y="65"/>
                </a:cubicBezTo>
                <a:close/>
                <a:moveTo>
                  <a:pt x="64" y="65"/>
                </a:moveTo>
                <a:cubicBezTo>
                  <a:pt x="64" y="65"/>
                  <a:pt x="64" y="65"/>
                  <a:pt x="64" y="65"/>
                </a:cubicBezTo>
                <a:cubicBezTo>
                  <a:pt x="64" y="65"/>
                  <a:pt x="64" y="65"/>
                  <a:pt x="64" y="65"/>
                </a:cubicBezTo>
                <a:cubicBezTo>
                  <a:pt x="64" y="65"/>
                  <a:pt x="64" y="65"/>
                  <a:pt x="64" y="65"/>
                </a:cubicBezTo>
                <a:cubicBezTo>
                  <a:pt x="64" y="65"/>
                  <a:pt x="64" y="65"/>
                  <a:pt x="64" y="65"/>
                </a:cubicBezTo>
                <a:cubicBezTo>
                  <a:pt x="64" y="65"/>
                  <a:pt x="65" y="64"/>
                  <a:pt x="65" y="64"/>
                </a:cubicBezTo>
                <a:cubicBezTo>
                  <a:pt x="64" y="64"/>
                  <a:pt x="64" y="65"/>
                  <a:pt x="64" y="65"/>
                </a:cubicBezTo>
                <a:close/>
                <a:moveTo>
                  <a:pt x="64" y="64"/>
                </a:moveTo>
                <a:cubicBezTo>
                  <a:pt x="64" y="64"/>
                  <a:pt x="64" y="64"/>
                  <a:pt x="64" y="64"/>
                </a:cubicBezTo>
                <a:cubicBezTo>
                  <a:pt x="64" y="65"/>
                  <a:pt x="64" y="65"/>
                  <a:pt x="64" y="65"/>
                </a:cubicBezTo>
                <a:cubicBezTo>
                  <a:pt x="64" y="64"/>
                  <a:pt x="64" y="64"/>
                  <a:pt x="64" y="64"/>
                </a:cubicBezTo>
                <a:cubicBezTo>
                  <a:pt x="64" y="64"/>
                  <a:pt x="64" y="64"/>
                  <a:pt x="64" y="64"/>
                </a:cubicBezTo>
                <a:close/>
                <a:moveTo>
                  <a:pt x="65" y="63"/>
                </a:moveTo>
                <a:cubicBezTo>
                  <a:pt x="65" y="63"/>
                  <a:pt x="65" y="63"/>
                  <a:pt x="65" y="63"/>
                </a:cubicBezTo>
                <a:cubicBezTo>
                  <a:pt x="65" y="63"/>
                  <a:pt x="65" y="63"/>
                  <a:pt x="65" y="63"/>
                </a:cubicBezTo>
                <a:close/>
                <a:moveTo>
                  <a:pt x="65" y="63"/>
                </a:moveTo>
                <a:cubicBezTo>
                  <a:pt x="65" y="63"/>
                  <a:pt x="65" y="63"/>
                  <a:pt x="65" y="63"/>
                </a:cubicBezTo>
                <a:cubicBezTo>
                  <a:pt x="65" y="63"/>
                  <a:pt x="65" y="63"/>
                  <a:pt x="65" y="63"/>
                </a:cubicBezTo>
                <a:close/>
                <a:moveTo>
                  <a:pt x="58" y="59"/>
                </a:moveTo>
                <a:cubicBezTo>
                  <a:pt x="57" y="59"/>
                  <a:pt x="57" y="59"/>
                  <a:pt x="57" y="59"/>
                </a:cubicBezTo>
                <a:lnTo>
                  <a:pt x="58" y="59"/>
                </a:lnTo>
                <a:close/>
                <a:moveTo>
                  <a:pt x="58" y="59"/>
                </a:moveTo>
                <a:cubicBezTo>
                  <a:pt x="58" y="59"/>
                  <a:pt x="58" y="59"/>
                  <a:pt x="58" y="59"/>
                </a:cubicBezTo>
                <a:cubicBezTo>
                  <a:pt x="58" y="59"/>
                  <a:pt x="58" y="59"/>
                  <a:pt x="58" y="59"/>
                </a:cubicBezTo>
                <a:close/>
                <a:moveTo>
                  <a:pt x="64" y="61"/>
                </a:moveTo>
                <a:cubicBezTo>
                  <a:pt x="64" y="61"/>
                  <a:pt x="64" y="60"/>
                  <a:pt x="64" y="61"/>
                </a:cubicBezTo>
                <a:cubicBezTo>
                  <a:pt x="64" y="61"/>
                  <a:pt x="64" y="61"/>
                  <a:pt x="64" y="61"/>
                </a:cubicBezTo>
                <a:cubicBezTo>
                  <a:pt x="64" y="61"/>
                  <a:pt x="64" y="61"/>
                  <a:pt x="64" y="61"/>
                </a:cubicBezTo>
                <a:close/>
                <a:moveTo>
                  <a:pt x="60" y="60"/>
                </a:moveTo>
                <a:cubicBezTo>
                  <a:pt x="60" y="60"/>
                  <a:pt x="60" y="60"/>
                  <a:pt x="60" y="60"/>
                </a:cubicBezTo>
                <a:cubicBezTo>
                  <a:pt x="60" y="60"/>
                  <a:pt x="61" y="60"/>
                  <a:pt x="61" y="60"/>
                </a:cubicBezTo>
                <a:lnTo>
                  <a:pt x="60" y="60"/>
                </a:lnTo>
                <a:close/>
                <a:moveTo>
                  <a:pt x="59" y="61"/>
                </a:moveTo>
                <a:cubicBezTo>
                  <a:pt x="59" y="61"/>
                  <a:pt x="59" y="61"/>
                  <a:pt x="59" y="61"/>
                </a:cubicBezTo>
                <a:cubicBezTo>
                  <a:pt x="59" y="61"/>
                  <a:pt x="59" y="61"/>
                  <a:pt x="59" y="61"/>
                </a:cubicBezTo>
                <a:close/>
                <a:moveTo>
                  <a:pt x="57" y="58"/>
                </a:moveTo>
                <a:cubicBezTo>
                  <a:pt x="56" y="58"/>
                  <a:pt x="56" y="58"/>
                  <a:pt x="56" y="58"/>
                </a:cubicBezTo>
                <a:cubicBezTo>
                  <a:pt x="56" y="58"/>
                  <a:pt x="57" y="58"/>
                  <a:pt x="57" y="58"/>
                </a:cubicBezTo>
                <a:close/>
                <a:moveTo>
                  <a:pt x="64" y="62"/>
                </a:moveTo>
                <a:cubicBezTo>
                  <a:pt x="64" y="62"/>
                  <a:pt x="65" y="62"/>
                  <a:pt x="65" y="62"/>
                </a:cubicBezTo>
                <a:cubicBezTo>
                  <a:pt x="64" y="62"/>
                  <a:pt x="64" y="62"/>
                  <a:pt x="64" y="62"/>
                </a:cubicBezTo>
                <a:close/>
                <a:moveTo>
                  <a:pt x="62" y="58"/>
                </a:moveTo>
                <a:cubicBezTo>
                  <a:pt x="62" y="58"/>
                  <a:pt x="62" y="58"/>
                  <a:pt x="62" y="58"/>
                </a:cubicBezTo>
                <a:cubicBezTo>
                  <a:pt x="62" y="58"/>
                  <a:pt x="62" y="58"/>
                  <a:pt x="62" y="58"/>
                </a:cubicBezTo>
                <a:close/>
                <a:moveTo>
                  <a:pt x="64" y="62"/>
                </a:moveTo>
                <a:cubicBezTo>
                  <a:pt x="64" y="62"/>
                  <a:pt x="64" y="62"/>
                  <a:pt x="64" y="62"/>
                </a:cubicBezTo>
                <a:cubicBezTo>
                  <a:pt x="64" y="62"/>
                  <a:pt x="65" y="62"/>
                  <a:pt x="65" y="62"/>
                </a:cubicBezTo>
                <a:cubicBezTo>
                  <a:pt x="65" y="62"/>
                  <a:pt x="65" y="62"/>
                  <a:pt x="64" y="62"/>
                </a:cubicBezTo>
                <a:close/>
                <a:moveTo>
                  <a:pt x="56" y="54"/>
                </a:moveTo>
                <a:cubicBezTo>
                  <a:pt x="56" y="54"/>
                  <a:pt x="56" y="54"/>
                  <a:pt x="56" y="54"/>
                </a:cubicBezTo>
                <a:cubicBezTo>
                  <a:pt x="56" y="54"/>
                  <a:pt x="56" y="54"/>
                  <a:pt x="56" y="54"/>
                </a:cubicBezTo>
                <a:close/>
                <a:moveTo>
                  <a:pt x="60" y="52"/>
                </a:moveTo>
                <a:cubicBezTo>
                  <a:pt x="60" y="52"/>
                  <a:pt x="60" y="52"/>
                  <a:pt x="60" y="52"/>
                </a:cubicBezTo>
                <a:cubicBezTo>
                  <a:pt x="60" y="52"/>
                  <a:pt x="60" y="52"/>
                  <a:pt x="60" y="52"/>
                </a:cubicBezTo>
                <a:close/>
                <a:moveTo>
                  <a:pt x="65" y="63"/>
                </a:moveTo>
                <a:cubicBezTo>
                  <a:pt x="65" y="63"/>
                  <a:pt x="65" y="63"/>
                  <a:pt x="65" y="63"/>
                </a:cubicBezTo>
                <a:close/>
                <a:moveTo>
                  <a:pt x="63" y="64"/>
                </a:moveTo>
                <a:cubicBezTo>
                  <a:pt x="64" y="64"/>
                  <a:pt x="64" y="64"/>
                  <a:pt x="64" y="64"/>
                </a:cubicBezTo>
                <a:cubicBezTo>
                  <a:pt x="64" y="64"/>
                  <a:pt x="64" y="64"/>
                  <a:pt x="63" y="64"/>
                </a:cubicBezTo>
                <a:close/>
                <a:moveTo>
                  <a:pt x="62" y="63"/>
                </a:moveTo>
                <a:cubicBezTo>
                  <a:pt x="62" y="63"/>
                  <a:pt x="62" y="63"/>
                  <a:pt x="62" y="63"/>
                </a:cubicBezTo>
                <a:cubicBezTo>
                  <a:pt x="62" y="63"/>
                  <a:pt x="62" y="63"/>
                  <a:pt x="62" y="63"/>
                </a:cubicBezTo>
                <a:close/>
                <a:moveTo>
                  <a:pt x="65" y="63"/>
                </a:moveTo>
                <a:cubicBezTo>
                  <a:pt x="65" y="63"/>
                  <a:pt x="65" y="63"/>
                  <a:pt x="65" y="63"/>
                </a:cubicBezTo>
                <a:cubicBezTo>
                  <a:pt x="65" y="63"/>
                  <a:pt x="65" y="63"/>
                  <a:pt x="65" y="63"/>
                </a:cubicBezTo>
                <a:close/>
                <a:moveTo>
                  <a:pt x="65" y="63"/>
                </a:moveTo>
                <a:cubicBezTo>
                  <a:pt x="65" y="63"/>
                  <a:pt x="65" y="63"/>
                  <a:pt x="65" y="63"/>
                </a:cubicBezTo>
                <a:cubicBezTo>
                  <a:pt x="65" y="63"/>
                  <a:pt x="65" y="63"/>
                  <a:pt x="65" y="63"/>
                </a:cubicBezTo>
                <a:close/>
                <a:moveTo>
                  <a:pt x="65" y="63"/>
                </a:moveTo>
                <a:cubicBezTo>
                  <a:pt x="65" y="63"/>
                  <a:pt x="65" y="63"/>
                  <a:pt x="65" y="63"/>
                </a:cubicBezTo>
                <a:cubicBezTo>
                  <a:pt x="65" y="63"/>
                  <a:pt x="65" y="63"/>
                  <a:pt x="65" y="63"/>
                </a:cubicBezTo>
                <a:close/>
                <a:moveTo>
                  <a:pt x="58" y="56"/>
                </a:moveTo>
                <a:cubicBezTo>
                  <a:pt x="58" y="56"/>
                  <a:pt x="58" y="56"/>
                  <a:pt x="58" y="56"/>
                </a:cubicBezTo>
                <a:cubicBezTo>
                  <a:pt x="58" y="56"/>
                  <a:pt x="58" y="56"/>
                  <a:pt x="58" y="56"/>
                </a:cubicBezTo>
                <a:close/>
                <a:moveTo>
                  <a:pt x="59" y="62"/>
                </a:moveTo>
                <a:cubicBezTo>
                  <a:pt x="59" y="62"/>
                  <a:pt x="59" y="62"/>
                  <a:pt x="59" y="62"/>
                </a:cubicBezTo>
                <a:cubicBezTo>
                  <a:pt x="59" y="62"/>
                  <a:pt x="59" y="62"/>
                  <a:pt x="59" y="62"/>
                </a:cubicBezTo>
                <a:close/>
                <a:moveTo>
                  <a:pt x="59" y="62"/>
                </a:moveTo>
                <a:cubicBezTo>
                  <a:pt x="59" y="62"/>
                  <a:pt x="59" y="62"/>
                  <a:pt x="59" y="62"/>
                </a:cubicBezTo>
                <a:cubicBezTo>
                  <a:pt x="60" y="62"/>
                  <a:pt x="60" y="62"/>
                  <a:pt x="60" y="62"/>
                </a:cubicBezTo>
                <a:lnTo>
                  <a:pt x="59" y="62"/>
                </a:lnTo>
                <a:close/>
                <a:moveTo>
                  <a:pt x="57" y="59"/>
                </a:moveTo>
                <a:cubicBezTo>
                  <a:pt x="58" y="59"/>
                  <a:pt x="57" y="59"/>
                  <a:pt x="57" y="59"/>
                </a:cubicBezTo>
                <a:cubicBezTo>
                  <a:pt x="57" y="59"/>
                  <a:pt x="58" y="58"/>
                  <a:pt x="58" y="58"/>
                </a:cubicBezTo>
                <a:cubicBezTo>
                  <a:pt x="57" y="58"/>
                  <a:pt x="57" y="59"/>
                  <a:pt x="56" y="59"/>
                </a:cubicBezTo>
                <a:cubicBezTo>
                  <a:pt x="57" y="58"/>
                  <a:pt x="57" y="58"/>
                  <a:pt x="57" y="58"/>
                </a:cubicBezTo>
                <a:cubicBezTo>
                  <a:pt x="57" y="58"/>
                  <a:pt x="57" y="58"/>
                  <a:pt x="57" y="58"/>
                </a:cubicBezTo>
                <a:cubicBezTo>
                  <a:pt x="57" y="58"/>
                  <a:pt x="57" y="58"/>
                  <a:pt x="57" y="58"/>
                </a:cubicBezTo>
                <a:cubicBezTo>
                  <a:pt x="57" y="58"/>
                  <a:pt x="56" y="58"/>
                  <a:pt x="56" y="58"/>
                </a:cubicBezTo>
                <a:cubicBezTo>
                  <a:pt x="56" y="58"/>
                  <a:pt x="57" y="58"/>
                  <a:pt x="57" y="58"/>
                </a:cubicBezTo>
                <a:cubicBezTo>
                  <a:pt x="56" y="58"/>
                  <a:pt x="56" y="58"/>
                  <a:pt x="56" y="58"/>
                </a:cubicBezTo>
                <a:cubicBezTo>
                  <a:pt x="57" y="58"/>
                  <a:pt x="57" y="58"/>
                  <a:pt x="57" y="58"/>
                </a:cubicBezTo>
                <a:cubicBezTo>
                  <a:pt x="57" y="58"/>
                  <a:pt x="57" y="58"/>
                  <a:pt x="57" y="58"/>
                </a:cubicBezTo>
                <a:cubicBezTo>
                  <a:pt x="57" y="58"/>
                  <a:pt x="57" y="58"/>
                  <a:pt x="58" y="57"/>
                </a:cubicBezTo>
                <a:cubicBezTo>
                  <a:pt x="57" y="57"/>
                  <a:pt x="57" y="57"/>
                  <a:pt x="57" y="57"/>
                </a:cubicBezTo>
                <a:cubicBezTo>
                  <a:pt x="57" y="58"/>
                  <a:pt x="57" y="58"/>
                  <a:pt x="57" y="58"/>
                </a:cubicBezTo>
                <a:cubicBezTo>
                  <a:pt x="57" y="58"/>
                  <a:pt x="56" y="58"/>
                  <a:pt x="57" y="57"/>
                </a:cubicBezTo>
                <a:cubicBezTo>
                  <a:pt x="57" y="57"/>
                  <a:pt x="57" y="57"/>
                  <a:pt x="57" y="57"/>
                </a:cubicBezTo>
                <a:cubicBezTo>
                  <a:pt x="57" y="57"/>
                  <a:pt x="57" y="57"/>
                  <a:pt x="57" y="57"/>
                </a:cubicBezTo>
                <a:cubicBezTo>
                  <a:pt x="57" y="57"/>
                  <a:pt x="58" y="57"/>
                  <a:pt x="58" y="57"/>
                </a:cubicBezTo>
                <a:cubicBezTo>
                  <a:pt x="58" y="57"/>
                  <a:pt x="57" y="57"/>
                  <a:pt x="57" y="57"/>
                </a:cubicBezTo>
                <a:cubicBezTo>
                  <a:pt x="57" y="57"/>
                  <a:pt x="57" y="57"/>
                  <a:pt x="57" y="57"/>
                </a:cubicBezTo>
                <a:cubicBezTo>
                  <a:pt x="57" y="57"/>
                  <a:pt x="57" y="57"/>
                  <a:pt x="57" y="57"/>
                </a:cubicBezTo>
                <a:cubicBezTo>
                  <a:pt x="57" y="57"/>
                  <a:pt x="57" y="57"/>
                  <a:pt x="57" y="57"/>
                </a:cubicBezTo>
                <a:cubicBezTo>
                  <a:pt x="58" y="57"/>
                  <a:pt x="58" y="57"/>
                  <a:pt x="58" y="57"/>
                </a:cubicBezTo>
                <a:cubicBezTo>
                  <a:pt x="58" y="57"/>
                  <a:pt x="57" y="57"/>
                  <a:pt x="57" y="57"/>
                </a:cubicBezTo>
                <a:cubicBezTo>
                  <a:pt x="58" y="57"/>
                  <a:pt x="58" y="57"/>
                  <a:pt x="58" y="57"/>
                </a:cubicBezTo>
                <a:cubicBezTo>
                  <a:pt x="57" y="57"/>
                  <a:pt x="57" y="57"/>
                  <a:pt x="57" y="57"/>
                </a:cubicBezTo>
                <a:cubicBezTo>
                  <a:pt x="57" y="57"/>
                  <a:pt x="57" y="57"/>
                  <a:pt x="56" y="57"/>
                </a:cubicBezTo>
                <a:cubicBezTo>
                  <a:pt x="57" y="57"/>
                  <a:pt x="57" y="57"/>
                  <a:pt x="57" y="57"/>
                </a:cubicBezTo>
                <a:cubicBezTo>
                  <a:pt x="57" y="57"/>
                  <a:pt x="56" y="57"/>
                  <a:pt x="56" y="57"/>
                </a:cubicBezTo>
                <a:cubicBezTo>
                  <a:pt x="56" y="57"/>
                  <a:pt x="58" y="56"/>
                  <a:pt x="57" y="56"/>
                </a:cubicBezTo>
                <a:cubicBezTo>
                  <a:pt x="57" y="56"/>
                  <a:pt x="56" y="56"/>
                  <a:pt x="56" y="57"/>
                </a:cubicBezTo>
                <a:cubicBezTo>
                  <a:pt x="56" y="57"/>
                  <a:pt x="57" y="56"/>
                  <a:pt x="57" y="56"/>
                </a:cubicBezTo>
                <a:cubicBezTo>
                  <a:pt x="57" y="56"/>
                  <a:pt x="57" y="56"/>
                  <a:pt x="57" y="56"/>
                </a:cubicBezTo>
                <a:cubicBezTo>
                  <a:pt x="57" y="56"/>
                  <a:pt x="57" y="56"/>
                  <a:pt x="57" y="56"/>
                </a:cubicBezTo>
                <a:cubicBezTo>
                  <a:pt x="57" y="56"/>
                  <a:pt x="57" y="56"/>
                  <a:pt x="57" y="56"/>
                </a:cubicBezTo>
                <a:cubicBezTo>
                  <a:pt x="56" y="56"/>
                  <a:pt x="58" y="56"/>
                  <a:pt x="57" y="56"/>
                </a:cubicBezTo>
                <a:cubicBezTo>
                  <a:pt x="57" y="56"/>
                  <a:pt x="57" y="56"/>
                  <a:pt x="57" y="56"/>
                </a:cubicBezTo>
                <a:cubicBezTo>
                  <a:pt x="57" y="56"/>
                  <a:pt x="57" y="56"/>
                  <a:pt x="58" y="56"/>
                </a:cubicBezTo>
                <a:cubicBezTo>
                  <a:pt x="58" y="56"/>
                  <a:pt x="57" y="56"/>
                  <a:pt x="58" y="56"/>
                </a:cubicBezTo>
                <a:cubicBezTo>
                  <a:pt x="58" y="56"/>
                  <a:pt x="58" y="56"/>
                  <a:pt x="58" y="56"/>
                </a:cubicBezTo>
                <a:cubicBezTo>
                  <a:pt x="59" y="56"/>
                  <a:pt x="58" y="56"/>
                  <a:pt x="57" y="56"/>
                </a:cubicBezTo>
                <a:cubicBezTo>
                  <a:pt x="58" y="56"/>
                  <a:pt x="58" y="56"/>
                  <a:pt x="58" y="56"/>
                </a:cubicBezTo>
                <a:cubicBezTo>
                  <a:pt x="57" y="56"/>
                  <a:pt x="58" y="56"/>
                  <a:pt x="57" y="56"/>
                </a:cubicBezTo>
                <a:cubicBezTo>
                  <a:pt x="57" y="56"/>
                  <a:pt x="57" y="56"/>
                  <a:pt x="57" y="56"/>
                </a:cubicBezTo>
                <a:cubicBezTo>
                  <a:pt x="57" y="56"/>
                  <a:pt x="57" y="56"/>
                  <a:pt x="57" y="56"/>
                </a:cubicBezTo>
                <a:cubicBezTo>
                  <a:pt x="57" y="56"/>
                  <a:pt x="58" y="55"/>
                  <a:pt x="58" y="55"/>
                </a:cubicBezTo>
                <a:cubicBezTo>
                  <a:pt x="58" y="55"/>
                  <a:pt x="58" y="55"/>
                  <a:pt x="58" y="55"/>
                </a:cubicBezTo>
                <a:cubicBezTo>
                  <a:pt x="57" y="55"/>
                  <a:pt x="58" y="55"/>
                  <a:pt x="57" y="56"/>
                </a:cubicBezTo>
                <a:cubicBezTo>
                  <a:pt x="58" y="55"/>
                  <a:pt x="56" y="55"/>
                  <a:pt x="57" y="55"/>
                </a:cubicBezTo>
                <a:cubicBezTo>
                  <a:pt x="58" y="55"/>
                  <a:pt x="58" y="55"/>
                  <a:pt x="58" y="55"/>
                </a:cubicBezTo>
                <a:cubicBezTo>
                  <a:pt x="58" y="55"/>
                  <a:pt x="58" y="55"/>
                  <a:pt x="57" y="55"/>
                </a:cubicBezTo>
                <a:cubicBezTo>
                  <a:pt x="58" y="55"/>
                  <a:pt x="58" y="55"/>
                  <a:pt x="58" y="55"/>
                </a:cubicBezTo>
                <a:cubicBezTo>
                  <a:pt x="57" y="55"/>
                  <a:pt x="57" y="55"/>
                  <a:pt x="57" y="55"/>
                </a:cubicBezTo>
                <a:cubicBezTo>
                  <a:pt x="57" y="55"/>
                  <a:pt x="57" y="55"/>
                  <a:pt x="57" y="55"/>
                </a:cubicBezTo>
                <a:cubicBezTo>
                  <a:pt x="57" y="55"/>
                  <a:pt x="57" y="55"/>
                  <a:pt x="57" y="55"/>
                </a:cubicBezTo>
                <a:cubicBezTo>
                  <a:pt x="57" y="55"/>
                  <a:pt x="57" y="55"/>
                  <a:pt x="57" y="55"/>
                </a:cubicBezTo>
                <a:cubicBezTo>
                  <a:pt x="57" y="55"/>
                  <a:pt x="58" y="54"/>
                  <a:pt x="57" y="54"/>
                </a:cubicBezTo>
                <a:cubicBezTo>
                  <a:pt x="57" y="54"/>
                  <a:pt x="57" y="54"/>
                  <a:pt x="57" y="54"/>
                </a:cubicBezTo>
                <a:cubicBezTo>
                  <a:pt x="56" y="54"/>
                  <a:pt x="57" y="54"/>
                  <a:pt x="56" y="54"/>
                </a:cubicBezTo>
                <a:cubicBezTo>
                  <a:pt x="56" y="54"/>
                  <a:pt x="56" y="54"/>
                  <a:pt x="56" y="54"/>
                </a:cubicBezTo>
                <a:cubicBezTo>
                  <a:pt x="56" y="54"/>
                  <a:pt x="56" y="54"/>
                  <a:pt x="56" y="54"/>
                </a:cubicBezTo>
                <a:cubicBezTo>
                  <a:pt x="56" y="54"/>
                  <a:pt x="56" y="54"/>
                  <a:pt x="56" y="54"/>
                </a:cubicBezTo>
                <a:cubicBezTo>
                  <a:pt x="56" y="54"/>
                  <a:pt x="57" y="54"/>
                  <a:pt x="57" y="54"/>
                </a:cubicBezTo>
                <a:cubicBezTo>
                  <a:pt x="57" y="54"/>
                  <a:pt x="57" y="54"/>
                  <a:pt x="57" y="54"/>
                </a:cubicBezTo>
                <a:cubicBezTo>
                  <a:pt x="57" y="54"/>
                  <a:pt x="57" y="54"/>
                  <a:pt x="57" y="54"/>
                </a:cubicBezTo>
                <a:cubicBezTo>
                  <a:pt x="57" y="54"/>
                  <a:pt x="56" y="54"/>
                  <a:pt x="56" y="54"/>
                </a:cubicBezTo>
                <a:cubicBezTo>
                  <a:pt x="57" y="53"/>
                  <a:pt x="56" y="53"/>
                  <a:pt x="57" y="53"/>
                </a:cubicBezTo>
                <a:cubicBezTo>
                  <a:pt x="57" y="53"/>
                  <a:pt x="57" y="53"/>
                  <a:pt x="56" y="53"/>
                </a:cubicBezTo>
                <a:cubicBezTo>
                  <a:pt x="57" y="53"/>
                  <a:pt x="57" y="53"/>
                  <a:pt x="57" y="53"/>
                </a:cubicBezTo>
                <a:cubicBezTo>
                  <a:pt x="56" y="53"/>
                  <a:pt x="56" y="53"/>
                  <a:pt x="56" y="53"/>
                </a:cubicBezTo>
                <a:cubicBezTo>
                  <a:pt x="57" y="53"/>
                  <a:pt x="57" y="53"/>
                  <a:pt x="57" y="53"/>
                </a:cubicBezTo>
                <a:cubicBezTo>
                  <a:pt x="57" y="53"/>
                  <a:pt x="57" y="53"/>
                  <a:pt x="57" y="53"/>
                </a:cubicBezTo>
                <a:cubicBezTo>
                  <a:pt x="57" y="53"/>
                  <a:pt x="57" y="53"/>
                  <a:pt x="57" y="53"/>
                </a:cubicBezTo>
                <a:cubicBezTo>
                  <a:pt x="57" y="53"/>
                  <a:pt x="57" y="53"/>
                  <a:pt x="57" y="53"/>
                </a:cubicBezTo>
                <a:cubicBezTo>
                  <a:pt x="56" y="53"/>
                  <a:pt x="58" y="52"/>
                  <a:pt x="57" y="52"/>
                </a:cubicBezTo>
                <a:cubicBezTo>
                  <a:pt x="58" y="52"/>
                  <a:pt x="59" y="52"/>
                  <a:pt x="60" y="52"/>
                </a:cubicBezTo>
                <a:cubicBezTo>
                  <a:pt x="60" y="52"/>
                  <a:pt x="60" y="52"/>
                  <a:pt x="60" y="52"/>
                </a:cubicBezTo>
                <a:cubicBezTo>
                  <a:pt x="60" y="52"/>
                  <a:pt x="60" y="52"/>
                  <a:pt x="60" y="52"/>
                </a:cubicBezTo>
                <a:cubicBezTo>
                  <a:pt x="60" y="52"/>
                  <a:pt x="60" y="52"/>
                  <a:pt x="60" y="52"/>
                </a:cubicBezTo>
                <a:cubicBezTo>
                  <a:pt x="60" y="52"/>
                  <a:pt x="60" y="52"/>
                  <a:pt x="60" y="52"/>
                </a:cubicBezTo>
                <a:cubicBezTo>
                  <a:pt x="60" y="52"/>
                  <a:pt x="60" y="52"/>
                  <a:pt x="61" y="52"/>
                </a:cubicBezTo>
                <a:cubicBezTo>
                  <a:pt x="59" y="53"/>
                  <a:pt x="61" y="53"/>
                  <a:pt x="60" y="53"/>
                </a:cubicBezTo>
                <a:cubicBezTo>
                  <a:pt x="60" y="53"/>
                  <a:pt x="60" y="53"/>
                  <a:pt x="60" y="53"/>
                </a:cubicBezTo>
                <a:cubicBezTo>
                  <a:pt x="60" y="53"/>
                  <a:pt x="61" y="53"/>
                  <a:pt x="61" y="53"/>
                </a:cubicBezTo>
                <a:cubicBezTo>
                  <a:pt x="60" y="53"/>
                  <a:pt x="60" y="53"/>
                  <a:pt x="60" y="53"/>
                </a:cubicBezTo>
                <a:cubicBezTo>
                  <a:pt x="60" y="53"/>
                  <a:pt x="60" y="53"/>
                  <a:pt x="61" y="53"/>
                </a:cubicBezTo>
                <a:cubicBezTo>
                  <a:pt x="61" y="53"/>
                  <a:pt x="60" y="54"/>
                  <a:pt x="61" y="54"/>
                </a:cubicBezTo>
                <a:cubicBezTo>
                  <a:pt x="60" y="54"/>
                  <a:pt x="60" y="54"/>
                  <a:pt x="60" y="54"/>
                </a:cubicBezTo>
                <a:cubicBezTo>
                  <a:pt x="61" y="54"/>
                  <a:pt x="60" y="54"/>
                  <a:pt x="61" y="54"/>
                </a:cubicBezTo>
                <a:cubicBezTo>
                  <a:pt x="60" y="54"/>
                  <a:pt x="61" y="54"/>
                  <a:pt x="59" y="54"/>
                </a:cubicBezTo>
                <a:cubicBezTo>
                  <a:pt x="59" y="54"/>
                  <a:pt x="60" y="54"/>
                  <a:pt x="60" y="54"/>
                </a:cubicBezTo>
                <a:cubicBezTo>
                  <a:pt x="60" y="54"/>
                  <a:pt x="60" y="54"/>
                  <a:pt x="60" y="54"/>
                </a:cubicBezTo>
                <a:cubicBezTo>
                  <a:pt x="60" y="54"/>
                  <a:pt x="61" y="55"/>
                  <a:pt x="60" y="55"/>
                </a:cubicBezTo>
                <a:cubicBezTo>
                  <a:pt x="60" y="55"/>
                  <a:pt x="60" y="55"/>
                  <a:pt x="60" y="55"/>
                </a:cubicBezTo>
                <a:cubicBezTo>
                  <a:pt x="61" y="55"/>
                  <a:pt x="61" y="55"/>
                  <a:pt x="61" y="55"/>
                </a:cubicBezTo>
                <a:cubicBezTo>
                  <a:pt x="61" y="55"/>
                  <a:pt x="61" y="55"/>
                  <a:pt x="61" y="55"/>
                </a:cubicBezTo>
                <a:cubicBezTo>
                  <a:pt x="61" y="55"/>
                  <a:pt x="61" y="55"/>
                  <a:pt x="61" y="55"/>
                </a:cubicBezTo>
                <a:cubicBezTo>
                  <a:pt x="61" y="55"/>
                  <a:pt x="61" y="55"/>
                  <a:pt x="61" y="55"/>
                </a:cubicBezTo>
                <a:cubicBezTo>
                  <a:pt x="61" y="55"/>
                  <a:pt x="61" y="55"/>
                  <a:pt x="61" y="55"/>
                </a:cubicBezTo>
                <a:cubicBezTo>
                  <a:pt x="61" y="55"/>
                  <a:pt x="61" y="55"/>
                  <a:pt x="61" y="55"/>
                </a:cubicBezTo>
                <a:cubicBezTo>
                  <a:pt x="61" y="55"/>
                  <a:pt x="61" y="55"/>
                  <a:pt x="61" y="55"/>
                </a:cubicBezTo>
                <a:cubicBezTo>
                  <a:pt x="61" y="55"/>
                  <a:pt x="61" y="55"/>
                  <a:pt x="60" y="55"/>
                </a:cubicBezTo>
                <a:cubicBezTo>
                  <a:pt x="61" y="55"/>
                  <a:pt x="61" y="55"/>
                  <a:pt x="61" y="55"/>
                </a:cubicBezTo>
                <a:cubicBezTo>
                  <a:pt x="61" y="55"/>
                  <a:pt x="61" y="55"/>
                  <a:pt x="60" y="55"/>
                </a:cubicBezTo>
                <a:cubicBezTo>
                  <a:pt x="60" y="55"/>
                  <a:pt x="60" y="55"/>
                  <a:pt x="60" y="55"/>
                </a:cubicBezTo>
                <a:cubicBezTo>
                  <a:pt x="61" y="55"/>
                  <a:pt x="61" y="55"/>
                  <a:pt x="61" y="55"/>
                </a:cubicBezTo>
                <a:cubicBezTo>
                  <a:pt x="61" y="55"/>
                  <a:pt x="61" y="56"/>
                  <a:pt x="61" y="56"/>
                </a:cubicBezTo>
                <a:cubicBezTo>
                  <a:pt x="60" y="56"/>
                  <a:pt x="61" y="56"/>
                  <a:pt x="60" y="56"/>
                </a:cubicBezTo>
                <a:cubicBezTo>
                  <a:pt x="60" y="56"/>
                  <a:pt x="60" y="56"/>
                  <a:pt x="60" y="56"/>
                </a:cubicBezTo>
                <a:cubicBezTo>
                  <a:pt x="60" y="56"/>
                  <a:pt x="59" y="57"/>
                  <a:pt x="59" y="57"/>
                </a:cubicBezTo>
                <a:cubicBezTo>
                  <a:pt x="60" y="56"/>
                  <a:pt x="60" y="56"/>
                  <a:pt x="60" y="56"/>
                </a:cubicBezTo>
                <a:cubicBezTo>
                  <a:pt x="61" y="56"/>
                  <a:pt x="61" y="56"/>
                  <a:pt x="61" y="56"/>
                </a:cubicBezTo>
                <a:cubicBezTo>
                  <a:pt x="63" y="56"/>
                  <a:pt x="61" y="56"/>
                  <a:pt x="61" y="56"/>
                </a:cubicBezTo>
                <a:cubicBezTo>
                  <a:pt x="61" y="56"/>
                  <a:pt x="61" y="56"/>
                  <a:pt x="61" y="57"/>
                </a:cubicBezTo>
                <a:cubicBezTo>
                  <a:pt x="62" y="56"/>
                  <a:pt x="61" y="57"/>
                  <a:pt x="61" y="57"/>
                </a:cubicBezTo>
                <a:cubicBezTo>
                  <a:pt x="61" y="57"/>
                  <a:pt x="61" y="57"/>
                  <a:pt x="61" y="57"/>
                </a:cubicBezTo>
                <a:cubicBezTo>
                  <a:pt x="61" y="57"/>
                  <a:pt x="61" y="57"/>
                  <a:pt x="61" y="57"/>
                </a:cubicBezTo>
                <a:cubicBezTo>
                  <a:pt x="61" y="57"/>
                  <a:pt x="61" y="57"/>
                  <a:pt x="61" y="57"/>
                </a:cubicBezTo>
                <a:cubicBezTo>
                  <a:pt x="61" y="57"/>
                  <a:pt x="62" y="57"/>
                  <a:pt x="62" y="57"/>
                </a:cubicBezTo>
                <a:cubicBezTo>
                  <a:pt x="61" y="57"/>
                  <a:pt x="61" y="57"/>
                  <a:pt x="61" y="57"/>
                </a:cubicBezTo>
                <a:cubicBezTo>
                  <a:pt x="61" y="57"/>
                  <a:pt x="61" y="57"/>
                  <a:pt x="61" y="57"/>
                </a:cubicBezTo>
                <a:cubicBezTo>
                  <a:pt x="60" y="58"/>
                  <a:pt x="62" y="57"/>
                  <a:pt x="61" y="58"/>
                </a:cubicBezTo>
                <a:cubicBezTo>
                  <a:pt x="61" y="58"/>
                  <a:pt x="61" y="58"/>
                  <a:pt x="62" y="58"/>
                </a:cubicBezTo>
                <a:cubicBezTo>
                  <a:pt x="62" y="58"/>
                  <a:pt x="62" y="58"/>
                  <a:pt x="62" y="58"/>
                </a:cubicBezTo>
                <a:cubicBezTo>
                  <a:pt x="62" y="58"/>
                  <a:pt x="61" y="58"/>
                  <a:pt x="61" y="58"/>
                </a:cubicBezTo>
                <a:cubicBezTo>
                  <a:pt x="62" y="58"/>
                  <a:pt x="62" y="58"/>
                  <a:pt x="62" y="58"/>
                </a:cubicBezTo>
                <a:cubicBezTo>
                  <a:pt x="62" y="58"/>
                  <a:pt x="63" y="58"/>
                  <a:pt x="63" y="58"/>
                </a:cubicBezTo>
                <a:cubicBezTo>
                  <a:pt x="63" y="58"/>
                  <a:pt x="62" y="58"/>
                  <a:pt x="62" y="58"/>
                </a:cubicBezTo>
                <a:cubicBezTo>
                  <a:pt x="62" y="58"/>
                  <a:pt x="63" y="58"/>
                  <a:pt x="63" y="58"/>
                </a:cubicBezTo>
                <a:cubicBezTo>
                  <a:pt x="62" y="58"/>
                  <a:pt x="62" y="58"/>
                  <a:pt x="62" y="58"/>
                </a:cubicBezTo>
                <a:cubicBezTo>
                  <a:pt x="62" y="58"/>
                  <a:pt x="61" y="59"/>
                  <a:pt x="61" y="59"/>
                </a:cubicBezTo>
                <a:cubicBezTo>
                  <a:pt x="61" y="59"/>
                  <a:pt x="61" y="59"/>
                  <a:pt x="61" y="59"/>
                </a:cubicBezTo>
                <a:cubicBezTo>
                  <a:pt x="62" y="59"/>
                  <a:pt x="60" y="59"/>
                  <a:pt x="61" y="59"/>
                </a:cubicBezTo>
                <a:cubicBezTo>
                  <a:pt x="62" y="59"/>
                  <a:pt x="62" y="59"/>
                  <a:pt x="62" y="59"/>
                </a:cubicBezTo>
                <a:cubicBezTo>
                  <a:pt x="61" y="59"/>
                  <a:pt x="62" y="59"/>
                  <a:pt x="61" y="59"/>
                </a:cubicBezTo>
                <a:cubicBezTo>
                  <a:pt x="61" y="59"/>
                  <a:pt x="61" y="59"/>
                  <a:pt x="61" y="59"/>
                </a:cubicBezTo>
                <a:cubicBezTo>
                  <a:pt x="61" y="59"/>
                  <a:pt x="61" y="59"/>
                  <a:pt x="61" y="59"/>
                </a:cubicBezTo>
                <a:cubicBezTo>
                  <a:pt x="62" y="59"/>
                  <a:pt x="62" y="59"/>
                  <a:pt x="62" y="59"/>
                </a:cubicBezTo>
                <a:cubicBezTo>
                  <a:pt x="62" y="59"/>
                  <a:pt x="62" y="59"/>
                  <a:pt x="62" y="59"/>
                </a:cubicBezTo>
                <a:cubicBezTo>
                  <a:pt x="62" y="59"/>
                  <a:pt x="62" y="59"/>
                  <a:pt x="62" y="59"/>
                </a:cubicBezTo>
                <a:cubicBezTo>
                  <a:pt x="62" y="59"/>
                  <a:pt x="62" y="59"/>
                  <a:pt x="62" y="59"/>
                </a:cubicBezTo>
                <a:cubicBezTo>
                  <a:pt x="62" y="59"/>
                  <a:pt x="62" y="60"/>
                  <a:pt x="61" y="60"/>
                </a:cubicBezTo>
                <a:cubicBezTo>
                  <a:pt x="62" y="60"/>
                  <a:pt x="62" y="60"/>
                  <a:pt x="62" y="60"/>
                </a:cubicBezTo>
                <a:cubicBezTo>
                  <a:pt x="62" y="59"/>
                  <a:pt x="63" y="59"/>
                  <a:pt x="63" y="59"/>
                </a:cubicBezTo>
                <a:cubicBezTo>
                  <a:pt x="63" y="59"/>
                  <a:pt x="63" y="59"/>
                  <a:pt x="63" y="59"/>
                </a:cubicBezTo>
                <a:cubicBezTo>
                  <a:pt x="63" y="59"/>
                  <a:pt x="63" y="59"/>
                  <a:pt x="63" y="59"/>
                </a:cubicBezTo>
                <a:cubicBezTo>
                  <a:pt x="63" y="59"/>
                  <a:pt x="63" y="59"/>
                  <a:pt x="62" y="59"/>
                </a:cubicBezTo>
                <a:cubicBezTo>
                  <a:pt x="63" y="59"/>
                  <a:pt x="63" y="60"/>
                  <a:pt x="63" y="60"/>
                </a:cubicBezTo>
                <a:cubicBezTo>
                  <a:pt x="63" y="60"/>
                  <a:pt x="62" y="60"/>
                  <a:pt x="62" y="60"/>
                </a:cubicBezTo>
                <a:cubicBezTo>
                  <a:pt x="63" y="59"/>
                  <a:pt x="62" y="60"/>
                  <a:pt x="63" y="60"/>
                </a:cubicBezTo>
                <a:cubicBezTo>
                  <a:pt x="62" y="60"/>
                  <a:pt x="63" y="60"/>
                  <a:pt x="62" y="61"/>
                </a:cubicBezTo>
                <a:cubicBezTo>
                  <a:pt x="62" y="61"/>
                  <a:pt x="62" y="61"/>
                  <a:pt x="62" y="61"/>
                </a:cubicBezTo>
                <a:cubicBezTo>
                  <a:pt x="62" y="61"/>
                  <a:pt x="62" y="61"/>
                  <a:pt x="62" y="61"/>
                </a:cubicBezTo>
                <a:cubicBezTo>
                  <a:pt x="63" y="61"/>
                  <a:pt x="62" y="61"/>
                  <a:pt x="63" y="60"/>
                </a:cubicBezTo>
                <a:cubicBezTo>
                  <a:pt x="63" y="61"/>
                  <a:pt x="62" y="61"/>
                  <a:pt x="62" y="61"/>
                </a:cubicBezTo>
                <a:cubicBezTo>
                  <a:pt x="63" y="61"/>
                  <a:pt x="63" y="61"/>
                  <a:pt x="63" y="61"/>
                </a:cubicBezTo>
                <a:cubicBezTo>
                  <a:pt x="62" y="61"/>
                  <a:pt x="62" y="61"/>
                  <a:pt x="62" y="61"/>
                </a:cubicBezTo>
                <a:cubicBezTo>
                  <a:pt x="62" y="61"/>
                  <a:pt x="62" y="61"/>
                  <a:pt x="62" y="61"/>
                </a:cubicBezTo>
                <a:cubicBezTo>
                  <a:pt x="62" y="61"/>
                  <a:pt x="62" y="61"/>
                  <a:pt x="62" y="61"/>
                </a:cubicBezTo>
                <a:cubicBezTo>
                  <a:pt x="63" y="61"/>
                  <a:pt x="63" y="61"/>
                  <a:pt x="63" y="61"/>
                </a:cubicBezTo>
                <a:cubicBezTo>
                  <a:pt x="63" y="61"/>
                  <a:pt x="64" y="61"/>
                  <a:pt x="63" y="61"/>
                </a:cubicBezTo>
                <a:cubicBezTo>
                  <a:pt x="63" y="61"/>
                  <a:pt x="63" y="61"/>
                  <a:pt x="63" y="61"/>
                </a:cubicBezTo>
                <a:cubicBezTo>
                  <a:pt x="63" y="61"/>
                  <a:pt x="64" y="61"/>
                  <a:pt x="64" y="61"/>
                </a:cubicBezTo>
                <a:cubicBezTo>
                  <a:pt x="64" y="61"/>
                  <a:pt x="64" y="61"/>
                  <a:pt x="64" y="61"/>
                </a:cubicBezTo>
                <a:cubicBezTo>
                  <a:pt x="63" y="61"/>
                  <a:pt x="63" y="61"/>
                  <a:pt x="63" y="61"/>
                </a:cubicBezTo>
                <a:cubicBezTo>
                  <a:pt x="63" y="61"/>
                  <a:pt x="63" y="61"/>
                  <a:pt x="63" y="61"/>
                </a:cubicBezTo>
                <a:cubicBezTo>
                  <a:pt x="63" y="61"/>
                  <a:pt x="64" y="61"/>
                  <a:pt x="64" y="61"/>
                </a:cubicBezTo>
                <a:cubicBezTo>
                  <a:pt x="63" y="61"/>
                  <a:pt x="63" y="61"/>
                  <a:pt x="63" y="61"/>
                </a:cubicBezTo>
                <a:cubicBezTo>
                  <a:pt x="63" y="61"/>
                  <a:pt x="63" y="61"/>
                  <a:pt x="63" y="61"/>
                </a:cubicBezTo>
                <a:cubicBezTo>
                  <a:pt x="63" y="61"/>
                  <a:pt x="63" y="61"/>
                  <a:pt x="63" y="61"/>
                </a:cubicBezTo>
                <a:cubicBezTo>
                  <a:pt x="63" y="61"/>
                  <a:pt x="63" y="61"/>
                  <a:pt x="63" y="61"/>
                </a:cubicBezTo>
                <a:cubicBezTo>
                  <a:pt x="63" y="61"/>
                  <a:pt x="64" y="61"/>
                  <a:pt x="64" y="61"/>
                </a:cubicBezTo>
                <a:cubicBezTo>
                  <a:pt x="64" y="61"/>
                  <a:pt x="64" y="61"/>
                  <a:pt x="64" y="61"/>
                </a:cubicBezTo>
                <a:cubicBezTo>
                  <a:pt x="64" y="61"/>
                  <a:pt x="63" y="62"/>
                  <a:pt x="63" y="62"/>
                </a:cubicBezTo>
                <a:cubicBezTo>
                  <a:pt x="64" y="61"/>
                  <a:pt x="64" y="61"/>
                  <a:pt x="64" y="61"/>
                </a:cubicBezTo>
                <a:cubicBezTo>
                  <a:pt x="64" y="61"/>
                  <a:pt x="64" y="61"/>
                  <a:pt x="64" y="61"/>
                </a:cubicBezTo>
                <a:cubicBezTo>
                  <a:pt x="65" y="61"/>
                  <a:pt x="65" y="61"/>
                  <a:pt x="65" y="61"/>
                </a:cubicBezTo>
                <a:cubicBezTo>
                  <a:pt x="65" y="61"/>
                  <a:pt x="65" y="61"/>
                  <a:pt x="64" y="62"/>
                </a:cubicBezTo>
                <a:cubicBezTo>
                  <a:pt x="65" y="61"/>
                  <a:pt x="64" y="62"/>
                  <a:pt x="65" y="62"/>
                </a:cubicBezTo>
                <a:cubicBezTo>
                  <a:pt x="64" y="62"/>
                  <a:pt x="64" y="62"/>
                  <a:pt x="64" y="62"/>
                </a:cubicBezTo>
                <a:cubicBezTo>
                  <a:pt x="64" y="62"/>
                  <a:pt x="64" y="62"/>
                  <a:pt x="64" y="62"/>
                </a:cubicBezTo>
                <a:cubicBezTo>
                  <a:pt x="64" y="63"/>
                  <a:pt x="65" y="62"/>
                  <a:pt x="65" y="62"/>
                </a:cubicBezTo>
                <a:cubicBezTo>
                  <a:pt x="64" y="62"/>
                  <a:pt x="64" y="62"/>
                  <a:pt x="64" y="62"/>
                </a:cubicBezTo>
                <a:cubicBezTo>
                  <a:pt x="65" y="62"/>
                  <a:pt x="65" y="62"/>
                  <a:pt x="65" y="62"/>
                </a:cubicBezTo>
                <a:cubicBezTo>
                  <a:pt x="64" y="63"/>
                  <a:pt x="65" y="62"/>
                  <a:pt x="65" y="62"/>
                </a:cubicBezTo>
                <a:cubicBezTo>
                  <a:pt x="65" y="62"/>
                  <a:pt x="65" y="62"/>
                  <a:pt x="65" y="63"/>
                </a:cubicBezTo>
                <a:cubicBezTo>
                  <a:pt x="65" y="63"/>
                  <a:pt x="65" y="63"/>
                  <a:pt x="65" y="63"/>
                </a:cubicBezTo>
                <a:cubicBezTo>
                  <a:pt x="65" y="63"/>
                  <a:pt x="64" y="63"/>
                  <a:pt x="64" y="63"/>
                </a:cubicBezTo>
                <a:cubicBezTo>
                  <a:pt x="64" y="63"/>
                  <a:pt x="64" y="63"/>
                  <a:pt x="64" y="63"/>
                </a:cubicBezTo>
                <a:cubicBezTo>
                  <a:pt x="64" y="63"/>
                  <a:pt x="64" y="63"/>
                  <a:pt x="64" y="63"/>
                </a:cubicBezTo>
                <a:cubicBezTo>
                  <a:pt x="64" y="63"/>
                  <a:pt x="64" y="63"/>
                  <a:pt x="65" y="63"/>
                </a:cubicBezTo>
                <a:cubicBezTo>
                  <a:pt x="65" y="63"/>
                  <a:pt x="65" y="63"/>
                  <a:pt x="65" y="63"/>
                </a:cubicBezTo>
                <a:cubicBezTo>
                  <a:pt x="65" y="63"/>
                  <a:pt x="65" y="63"/>
                  <a:pt x="65" y="63"/>
                </a:cubicBezTo>
                <a:cubicBezTo>
                  <a:pt x="65" y="63"/>
                  <a:pt x="65" y="63"/>
                  <a:pt x="65" y="63"/>
                </a:cubicBezTo>
                <a:cubicBezTo>
                  <a:pt x="65" y="63"/>
                  <a:pt x="65" y="63"/>
                  <a:pt x="65" y="63"/>
                </a:cubicBezTo>
                <a:cubicBezTo>
                  <a:pt x="65" y="63"/>
                  <a:pt x="65" y="63"/>
                  <a:pt x="65" y="63"/>
                </a:cubicBezTo>
                <a:cubicBezTo>
                  <a:pt x="65" y="63"/>
                  <a:pt x="65" y="63"/>
                  <a:pt x="65" y="62"/>
                </a:cubicBezTo>
                <a:cubicBezTo>
                  <a:pt x="65" y="63"/>
                  <a:pt x="65" y="63"/>
                  <a:pt x="64" y="63"/>
                </a:cubicBezTo>
                <a:cubicBezTo>
                  <a:pt x="65" y="63"/>
                  <a:pt x="64" y="63"/>
                  <a:pt x="65" y="63"/>
                </a:cubicBezTo>
                <a:cubicBezTo>
                  <a:pt x="65" y="63"/>
                  <a:pt x="65" y="63"/>
                  <a:pt x="65" y="63"/>
                </a:cubicBezTo>
                <a:cubicBezTo>
                  <a:pt x="65" y="63"/>
                  <a:pt x="64" y="63"/>
                  <a:pt x="64" y="63"/>
                </a:cubicBezTo>
                <a:cubicBezTo>
                  <a:pt x="64" y="64"/>
                  <a:pt x="64" y="64"/>
                  <a:pt x="64" y="64"/>
                </a:cubicBezTo>
                <a:cubicBezTo>
                  <a:pt x="63" y="64"/>
                  <a:pt x="64" y="64"/>
                  <a:pt x="64" y="64"/>
                </a:cubicBezTo>
                <a:cubicBezTo>
                  <a:pt x="64" y="64"/>
                  <a:pt x="64" y="64"/>
                  <a:pt x="64" y="64"/>
                </a:cubicBezTo>
                <a:cubicBezTo>
                  <a:pt x="64" y="63"/>
                  <a:pt x="64" y="63"/>
                  <a:pt x="64" y="63"/>
                </a:cubicBezTo>
                <a:cubicBezTo>
                  <a:pt x="64" y="63"/>
                  <a:pt x="64" y="63"/>
                  <a:pt x="63" y="64"/>
                </a:cubicBezTo>
                <a:cubicBezTo>
                  <a:pt x="63" y="64"/>
                  <a:pt x="63" y="64"/>
                  <a:pt x="63" y="64"/>
                </a:cubicBezTo>
                <a:cubicBezTo>
                  <a:pt x="63" y="64"/>
                  <a:pt x="63" y="64"/>
                  <a:pt x="63" y="64"/>
                </a:cubicBezTo>
                <a:cubicBezTo>
                  <a:pt x="63" y="64"/>
                  <a:pt x="63" y="64"/>
                  <a:pt x="62" y="64"/>
                </a:cubicBezTo>
                <a:cubicBezTo>
                  <a:pt x="63" y="64"/>
                  <a:pt x="62" y="64"/>
                  <a:pt x="63" y="64"/>
                </a:cubicBezTo>
                <a:cubicBezTo>
                  <a:pt x="62" y="64"/>
                  <a:pt x="63" y="64"/>
                  <a:pt x="63" y="64"/>
                </a:cubicBezTo>
                <a:cubicBezTo>
                  <a:pt x="63" y="63"/>
                  <a:pt x="63" y="63"/>
                  <a:pt x="63" y="63"/>
                </a:cubicBezTo>
                <a:cubicBezTo>
                  <a:pt x="63" y="64"/>
                  <a:pt x="63" y="64"/>
                  <a:pt x="63" y="64"/>
                </a:cubicBezTo>
                <a:cubicBezTo>
                  <a:pt x="63" y="64"/>
                  <a:pt x="64" y="63"/>
                  <a:pt x="64" y="63"/>
                </a:cubicBezTo>
                <a:cubicBezTo>
                  <a:pt x="64" y="63"/>
                  <a:pt x="63" y="63"/>
                  <a:pt x="63" y="63"/>
                </a:cubicBezTo>
                <a:cubicBezTo>
                  <a:pt x="63" y="63"/>
                  <a:pt x="64" y="63"/>
                  <a:pt x="63" y="63"/>
                </a:cubicBezTo>
                <a:cubicBezTo>
                  <a:pt x="63" y="63"/>
                  <a:pt x="62" y="63"/>
                  <a:pt x="62" y="64"/>
                </a:cubicBezTo>
                <a:cubicBezTo>
                  <a:pt x="62" y="64"/>
                  <a:pt x="62" y="64"/>
                  <a:pt x="62" y="64"/>
                </a:cubicBezTo>
                <a:cubicBezTo>
                  <a:pt x="61" y="64"/>
                  <a:pt x="61" y="64"/>
                  <a:pt x="61" y="64"/>
                </a:cubicBezTo>
                <a:cubicBezTo>
                  <a:pt x="62" y="64"/>
                  <a:pt x="61" y="64"/>
                  <a:pt x="62" y="64"/>
                </a:cubicBezTo>
                <a:cubicBezTo>
                  <a:pt x="62" y="64"/>
                  <a:pt x="61" y="64"/>
                  <a:pt x="61" y="64"/>
                </a:cubicBezTo>
                <a:cubicBezTo>
                  <a:pt x="62" y="64"/>
                  <a:pt x="62" y="64"/>
                  <a:pt x="62" y="64"/>
                </a:cubicBezTo>
                <a:cubicBezTo>
                  <a:pt x="62" y="64"/>
                  <a:pt x="62" y="63"/>
                  <a:pt x="62" y="63"/>
                </a:cubicBezTo>
                <a:cubicBezTo>
                  <a:pt x="62" y="63"/>
                  <a:pt x="62" y="63"/>
                  <a:pt x="62" y="63"/>
                </a:cubicBezTo>
                <a:cubicBezTo>
                  <a:pt x="62" y="63"/>
                  <a:pt x="61" y="63"/>
                  <a:pt x="61" y="64"/>
                </a:cubicBezTo>
                <a:cubicBezTo>
                  <a:pt x="61" y="64"/>
                  <a:pt x="61" y="63"/>
                  <a:pt x="61" y="63"/>
                </a:cubicBezTo>
                <a:cubicBezTo>
                  <a:pt x="60" y="64"/>
                  <a:pt x="61" y="63"/>
                  <a:pt x="60" y="64"/>
                </a:cubicBezTo>
                <a:cubicBezTo>
                  <a:pt x="60" y="64"/>
                  <a:pt x="61" y="64"/>
                  <a:pt x="61" y="63"/>
                </a:cubicBezTo>
                <a:cubicBezTo>
                  <a:pt x="61" y="63"/>
                  <a:pt x="61" y="64"/>
                  <a:pt x="60" y="64"/>
                </a:cubicBezTo>
                <a:cubicBezTo>
                  <a:pt x="61" y="63"/>
                  <a:pt x="62" y="63"/>
                  <a:pt x="62" y="63"/>
                </a:cubicBezTo>
                <a:cubicBezTo>
                  <a:pt x="62" y="62"/>
                  <a:pt x="63" y="62"/>
                  <a:pt x="63" y="62"/>
                </a:cubicBezTo>
                <a:cubicBezTo>
                  <a:pt x="62" y="62"/>
                  <a:pt x="60" y="63"/>
                  <a:pt x="60" y="64"/>
                </a:cubicBezTo>
                <a:cubicBezTo>
                  <a:pt x="59" y="64"/>
                  <a:pt x="60" y="64"/>
                  <a:pt x="60" y="64"/>
                </a:cubicBezTo>
                <a:cubicBezTo>
                  <a:pt x="61" y="63"/>
                  <a:pt x="60" y="64"/>
                  <a:pt x="60" y="64"/>
                </a:cubicBezTo>
                <a:cubicBezTo>
                  <a:pt x="60" y="63"/>
                  <a:pt x="60" y="63"/>
                  <a:pt x="60" y="63"/>
                </a:cubicBezTo>
                <a:cubicBezTo>
                  <a:pt x="60" y="63"/>
                  <a:pt x="60" y="63"/>
                  <a:pt x="60" y="63"/>
                </a:cubicBezTo>
                <a:cubicBezTo>
                  <a:pt x="60" y="63"/>
                  <a:pt x="61" y="63"/>
                  <a:pt x="61" y="63"/>
                </a:cubicBezTo>
                <a:cubicBezTo>
                  <a:pt x="61" y="63"/>
                  <a:pt x="60" y="63"/>
                  <a:pt x="59" y="63"/>
                </a:cubicBezTo>
                <a:cubicBezTo>
                  <a:pt x="60" y="63"/>
                  <a:pt x="60" y="63"/>
                  <a:pt x="60" y="63"/>
                </a:cubicBezTo>
                <a:cubicBezTo>
                  <a:pt x="60" y="64"/>
                  <a:pt x="60" y="63"/>
                  <a:pt x="59" y="64"/>
                </a:cubicBezTo>
                <a:cubicBezTo>
                  <a:pt x="59" y="63"/>
                  <a:pt x="59" y="63"/>
                  <a:pt x="59" y="63"/>
                </a:cubicBezTo>
                <a:cubicBezTo>
                  <a:pt x="59" y="63"/>
                  <a:pt x="59" y="63"/>
                  <a:pt x="60" y="63"/>
                </a:cubicBezTo>
                <a:cubicBezTo>
                  <a:pt x="59" y="63"/>
                  <a:pt x="60" y="63"/>
                  <a:pt x="60" y="63"/>
                </a:cubicBezTo>
                <a:cubicBezTo>
                  <a:pt x="60" y="63"/>
                  <a:pt x="62" y="62"/>
                  <a:pt x="63" y="62"/>
                </a:cubicBezTo>
                <a:cubicBezTo>
                  <a:pt x="63" y="62"/>
                  <a:pt x="63" y="62"/>
                  <a:pt x="63" y="62"/>
                </a:cubicBezTo>
                <a:cubicBezTo>
                  <a:pt x="63" y="62"/>
                  <a:pt x="63" y="62"/>
                  <a:pt x="63" y="62"/>
                </a:cubicBezTo>
                <a:cubicBezTo>
                  <a:pt x="62" y="62"/>
                  <a:pt x="60" y="63"/>
                  <a:pt x="60" y="63"/>
                </a:cubicBezTo>
                <a:cubicBezTo>
                  <a:pt x="60" y="63"/>
                  <a:pt x="61" y="62"/>
                  <a:pt x="61" y="62"/>
                </a:cubicBezTo>
                <a:cubicBezTo>
                  <a:pt x="61" y="62"/>
                  <a:pt x="60" y="63"/>
                  <a:pt x="60" y="63"/>
                </a:cubicBezTo>
                <a:cubicBezTo>
                  <a:pt x="60" y="63"/>
                  <a:pt x="60" y="63"/>
                  <a:pt x="60" y="63"/>
                </a:cubicBezTo>
                <a:cubicBezTo>
                  <a:pt x="59" y="63"/>
                  <a:pt x="60" y="63"/>
                  <a:pt x="59" y="63"/>
                </a:cubicBezTo>
                <a:cubicBezTo>
                  <a:pt x="60" y="63"/>
                  <a:pt x="60" y="62"/>
                  <a:pt x="61" y="62"/>
                </a:cubicBezTo>
                <a:cubicBezTo>
                  <a:pt x="60" y="63"/>
                  <a:pt x="60" y="63"/>
                  <a:pt x="60" y="63"/>
                </a:cubicBezTo>
                <a:cubicBezTo>
                  <a:pt x="60" y="62"/>
                  <a:pt x="60" y="62"/>
                  <a:pt x="61" y="62"/>
                </a:cubicBezTo>
                <a:cubicBezTo>
                  <a:pt x="61" y="62"/>
                  <a:pt x="60" y="62"/>
                  <a:pt x="59" y="62"/>
                </a:cubicBezTo>
                <a:cubicBezTo>
                  <a:pt x="60" y="62"/>
                  <a:pt x="60" y="62"/>
                  <a:pt x="60" y="62"/>
                </a:cubicBezTo>
                <a:cubicBezTo>
                  <a:pt x="60" y="62"/>
                  <a:pt x="60" y="62"/>
                  <a:pt x="59" y="62"/>
                </a:cubicBezTo>
                <a:cubicBezTo>
                  <a:pt x="59" y="62"/>
                  <a:pt x="59" y="62"/>
                  <a:pt x="59" y="62"/>
                </a:cubicBezTo>
                <a:cubicBezTo>
                  <a:pt x="60" y="62"/>
                  <a:pt x="61" y="61"/>
                  <a:pt x="62" y="61"/>
                </a:cubicBezTo>
                <a:cubicBezTo>
                  <a:pt x="59" y="62"/>
                  <a:pt x="59" y="62"/>
                  <a:pt x="59" y="62"/>
                </a:cubicBezTo>
                <a:cubicBezTo>
                  <a:pt x="59" y="62"/>
                  <a:pt x="60" y="62"/>
                  <a:pt x="60" y="62"/>
                </a:cubicBezTo>
                <a:cubicBezTo>
                  <a:pt x="60" y="62"/>
                  <a:pt x="59" y="62"/>
                  <a:pt x="59" y="62"/>
                </a:cubicBezTo>
                <a:cubicBezTo>
                  <a:pt x="59" y="62"/>
                  <a:pt x="59" y="62"/>
                  <a:pt x="59" y="62"/>
                </a:cubicBezTo>
                <a:cubicBezTo>
                  <a:pt x="60" y="62"/>
                  <a:pt x="60" y="61"/>
                  <a:pt x="60" y="61"/>
                </a:cubicBezTo>
                <a:cubicBezTo>
                  <a:pt x="60" y="61"/>
                  <a:pt x="60" y="61"/>
                  <a:pt x="60" y="61"/>
                </a:cubicBezTo>
                <a:cubicBezTo>
                  <a:pt x="60" y="61"/>
                  <a:pt x="59" y="62"/>
                  <a:pt x="59" y="61"/>
                </a:cubicBezTo>
                <a:cubicBezTo>
                  <a:pt x="59" y="62"/>
                  <a:pt x="59" y="61"/>
                  <a:pt x="60" y="61"/>
                </a:cubicBezTo>
                <a:cubicBezTo>
                  <a:pt x="59" y="61"/>
                  <a:pt x="60" y="61"/>
                  <a:pt x="59" y="62"/>
                </a:cubicBezTo>
                <a:cubicBezTo>
                  <a:pt x="59" y="61"/>
                  <a:pt x="59" y="61"/>
                  <a:pt x="59" y="61"/>
                </a:cubicBezTo>
                <a:cubicBezTo>
                  <a:pt x="59" y="61"/>
                  <a:pt x="59" y="61"/>
                  <a:pt x="59" y="61"/>
                </a:cubicBezTo>
                <a:cubicBezTo>
                  <a:pt x="59" y="61"/>
                  <a:pt x="59" y="61"/>
                  <a:pt x="59" y="61"/>
                </a:cubicBezTo>
                <a:cubicBezTo>
                  <a:pt x="59" y="61"/>
                  <a:pt x="60" y="61"/>
                  <a:pt x="59" y="61"/>
                </a:cubicBezTo>
                <a:cubicBezTo>
                  <a:pt x="60" y="61"/>
                  <a:pt x="60" y="61"/>
                  <a:pt x="61" y="61"/>
                </a:cubicBezTo>
                <a:cubicBezTo>
                  <a:pt x="60" y="61"/>
                  <a:pt x="59" y="61"/>
                  <a:pt x="59" y="61"/>
                </a:cubicBezTo>
                <a:cubicBezTo>
                  <a:pt x="59" y="61"/>
                  <a:pt x="59" y="61"/>
                  <a:pt x="59" y="61"/>
                </a:cubicBezTo>
                <a:cubicBezTo>
                  <a:pt x="59" y="61"/>
                  <a:pt x="59" y="61"/>
                  <a:pt x="59" y="61"/>
                </a:cubicBezTo>
                <a:cubicBezTo>
                  <a:pt x="59" y="61"/>
                  <a:pt x="59" y="61"/>
                  <a:pt x="59" y="61"/>
                </a:cubicBezTo>
                <a:cubicBezTo>
                  <a:pt x="59" y="61"/>
                  <a:pt x="59" y="61"/>
                  <a:pt x="59" y="61"/>
                </a:cubicBezTo>
                <a:cubicBezTo>
                  <a:pt x="59" y="61"/>
                  <a:pt x="59" y="61"/>
                  <a:pt x="59" y="61"/>
                </a:cubicBezTo>
                <a:cubicBezTo>
                  <a:pt x="59" y="61"/>
                  <a:pt x="59" y="61"/>
                  <a:pt x="59" y="61"/>
                </a:cubicBezTo>
                <a:cubicBezTo>
                  <a:pt x="60" y="60"/>
                  <a:pt x="60" y="60"/>
                  <a:pt x="60" y="60"/>
                </a:cubicBezTo>
                <a:cubicBezTo>
                  <a:pt x="60" y="60"/>
                  <a:pt x="60" y="60"/>
                  <a:pt x="60" y="60"/>
                </a:cubicBezTo>
                <a:cubicBezTo>
                  <a:pt x="60" y="60"/>
                  <a:pt x="61" y="60"/>
                  <a:pt x="61" y="60"/>
                </a:cubicBezTo>
                <a:cubicBezTo>
                  <a:pt x="61" y="60"/>
                  <a:pt x="61" y="60"/>
                  <a:pt x="61" y="60"/>
                </a:cubicBezTo>
                <a:cubicBezTo>
                  <a:pt x="61" y="60"/>
                  <a:pt x="61" y="60"/>
                  <a:pt x="61" y="60"/>
                </a:cubicBezTo>
                <a:cubicBezTo>
                  <a:pt x="61" y="60"/>
                  <a:pt x="61" y="60"/>
                  <a:pt x="61" y="60"/>
                </a:cubicBezTo>
                <a:cubicBezTo>
                  <a:pt x="61" y="60"/>
                  <a:pt x="61" y="60"/>
                  <a:pt x="60" y="60"/>
                </a:cubicBezTo>
                <a:cubicBezTo>
                  <a:pt x="60" y="60"/>
                  <a:pt x="59" y="60"/>
                  <a:pt x="59" y="61"/>
                </a:cubicBezTo>
                <a:cubicBezTo>
                  <a:pt x="59" y="60"/>
                  <a:pt x="59" y="60"/>
                  <a:pt x="59" y="60"/>
                </a:cubicBezTo>
                <a:cubicBezTo>
                  <a:pt x="59" y="61"/>
                  <a:pt x="59" y="61"/>
                  <a:pt x="58" y="61"/>
                </a:cubicBezTo>
                <a:cubicBezTo>
                  <a:pt x="59" y="61"/>
                  <a:pt x="59" y="61"/>
                  <a:pt x="59" y="60"/>
                </a:cubicBezTo>
                <a:cubicBezTo>
                  <a:pt x="58" y="61"/>
                  <a:pt x="60" y="60"/>
                  <a:pt x="59" y="60"/>
                </a:cubicBezTo>
                <a:cubicBezTo>
                  <a:pt x="59" y="60"/>
                  <a:pt x="58" y="60"/>
                  <a:pt x="58" y="60"/>
                </a:cubicBezTo>
                <a:cubicBezTo>
                  <a:pt x="58" y="60"/>
                  <a:pt x="58" y="60"/>
                  <a:pt x="58" y="60"/>
                </a:cubicBezTo>
                <a:cubicBezTo>
                  <a:pt x="58" y="60"/>
                  <a:pt x="58" y="60"/>
                  <a:pt x="58" y="60"/>
                </a:cubicBezTo>
                <a:cubicBezTo>
                  <a:pt x="58" y="60"/>
                  <a:pt x="58" y="60"/>
                  <a:pt x="58" y="60"/>
                </a:cubicBezTo>
                <a:cubicBezTo>
                  <a:pt x="58" y="60"/>
                  <a:pt x="58" y="60"/>
                  <a:pt x="58" y="60"/>
                </a:cubicBezTo>
                <a:cubicBezTo>
                  <a:pt x="58" y="60"/>
                  <a:pt x="57" y="61"/>
                  <a:pt x="57" y="60"/>
                </a:cubicBezTo>
                <a:cubicBezTo>
                  <a:pt x="58" y="60"/>
                  <a:pt x="58" y="60"/>
                  <a:pt x="58" y="60"/>
                </a:cubicBezTo>
                <a:cubicBezTo>
                  <a:pt x="58" y="60"/>
                  <a:pt x="57" y="60"/>
                  <a:pt x="57" y="60"/>
                </a:cubicBezTo>
                <a:cubicBezTo>
                  <a:pt x="58" y="60"/>
                  <a:pt x="58" y="60"/>
                  <a:pt x="58" y="60"/>
                </a:cubicBezTo>
                <a:cubicBezTo>
                  <a:pt x="58" y="60"/>
                  <a:pt x="58" y="60"/>
                  <a:pt x="58" y="60"/>
                </a:cubicBezTo>
                <a:cubicBezTo>
                  <a:pt x="58" y="60"/>
                  <a:pt x="58" y="60"/>
                  <a:pt x="58" y="60"/>
                </a:cubicBezTo>
                <a:cubicBezTo>
                  <a:pt x="58" y="60"/>
                  <a:pt x="57" y="60"/>
                  <a:pt x="57" y="60"/>
                </a:cubicBezTo>
                <a:cubicBezTo>
                  <a:pt x="57" y="60"/>
                  <a:pt x="57" y="60"/>
                  <a:pt x="57" y="60"/>
                </a:cubicBezTo>
                <a:cubicBezTo>
                  <a:pt x="58" y="60"/>
                  <a:pt x="58" y="60"/>
                  <a:pt x="58" y="60"/>
                </a:cubicBezTo>
                <a:cubicBezTo>
                  <a:pt x="58" y="59"/>
                  <a:pt x="57" y="60"/>
                  <a:pt x="58" y="59"/>
                </a:cubicBezTo>
                <a:cubicBezTo>
                  <a:pt x="58" y="59"/>
                  <a:pt x="58" y="59"/>
                  <a:pt x="59" y="59"/>
                </a:cubicBezTo>
                <a:cubicBezTo>
                  <a:pt x="58" y="59"/>
                  <a:pt x="58" y="59"/>
                  <a:pt x="58" y="59"/>
                </a:cubicBezTo>
                <a:cubicBezTo>
                  <a:pt x="58" y="59"/>
                  <a:pt x="58" y="59"/>
                  <a:pt x="59" y="59"/>
                </a:cubicBezTo>
                <a:cubicBezTo>
                  <a:pt x="58" y="59"/>
                  <a:pt x="58" y="59"/>
                  <a:pt x="58" y="59"/>
                </a:cubicBezTo>
                <a:cubicBezTo>
                  <a:pt x="58" y="59"/>
                  <a:pt x="58" y="59"/>
                  <a:pt x="58" y="59"/>
                </a:cubicBezTo>
                <a:cubicBezTo>
                  <a:pt x="58" y="59"/>
                  <a:pt x="58" y="59"/>
                  <a:pt x="58" y="59"/>
                </a:cubicBezTo>
                <a:cubicBezTo>
                  <a:pt x="58" y="59"/>
                  <a:pt x="58" y="59"/>
                  <a:pt x="58" y="59"/>
                </a:cubicBezTo>
                <a:cubicBezTo>
                  <a:pt x="58" y="59"/>
                  <a:pt x="58" y="59"/>
                  <a:pt x="58" y="59"/>
                </a:cubicBezTo>
                <a:cubicBezTo>
                  <a:pt x="58" y="59"/>
                  <a:pt x="58" y="59"/>
                  <a:pt x="58" y="59"/>
                </a:cubicBezTo>
                <a:cubicBezTo>
                  <a:pt x="58" y="59"/>
                  <a:pt x="57" y="59"/>
                  <a:pt x="57" y="59"/>
                </a:cubicBezTo>
                <a:cubicBezTo>
                  <a:pt x="57" y="59"/>
                  <a:pt x="57" y="59"/>
                  <a:pt x="57" y="59"/>
                </a:cubicBezTo>
                <a:cubicBezTo>
                  <a:pt x="58" y="59"/>
                  <a:pt x="58" y="59"/>
                  <a:pt x="58" y="59"/>
                </a:cubicBezTo>
                <a:cubicBezTo>
                  <a:pt x="56" y="59"/>
                  <a:pt x="57" y="59"/>
                  <a:pt x="56" y="59"/>
                </a:cubicBezTo>
                <a:cubicBezTo>
                  <a:pt x="57" y="59"/>
                  <a:pt x="56" y="59"/>
                  <a:pt x="57" y="59"/>
                </a:cubicBezTo>
                <a:cubicBezTo>
                  <a:pt x="57" y="59"/>
                  <a:pt x="57" y="59"/>
                  <a:pt x="57" y="59"/>
                </a:cubicBezTo>
                <a:cubicBezTo>
                  <a:pt x="57" y="59"/>
                  <a:pt x="57" y="59"/>
                  <a:pt x="57" y="59"/>
                </a:cubicBezTo>
                <a:close/>
                <a:moveTo>
                  <a:pt x="58" y="60"/>
                </a:moveTo>
                <a:cubicBezTo>
                  <a:pt x="58" y="60"/>
                  <a:pt x="58" y="60"/>
                  <a:pt x="58" y="60"/>
                </a:cubicBezTo>
                <a:cubicBezTo>
                  <a:pt x="58" y="60"/>
                  <a:pt x="58" y="59"/>
                  <a:pt x="58" y="60"/>
                </a:cubicBezTo>
                <a:close/>
                <a:moveTo>
                  <a:pt x="60" y="61"/>
                </a:moveTo>
                <a:cubicBezTo>
                  <a:pt x="60" y="61"/>
                  <a:pt x="59" y="61"/>
                  <a:pt x="60" y="61"/>
                </a:cubicBezTo>
                <a:cubicBezTo>
                  <a:pt x="60" y="61"/>
                  <a:pt x="60" y="61"/>
                  <a:pt x="60" y="61"/>
                </a:cubicBezTo>
                <a:close/>
                <a:moveTo>
                  <a:pt x="64" y="63"/>
                </a:moveTo>
                <a:cubicBezTo>
                  <a:pt x="65" y="63"/>
                  <a:pt x="65" y="63"/>
                  <a:pt x="65" y="63"/>
                </a:cubicBezTo>
                <a:cubicBezTo>
                  <a:pt x="65" y="63"/>
                  <a:pt x="65" y="63"/>
                  <a:pt x="64" y="63"/>
                </a:cubicBezTo>
                <a:close/>
                <a:moveTo>
                  <a:pt x="64" y="63"/>
                </a:moveTo>
                <a:cubicBezTo>
                  <a:pt x="64" y="63"/>
                  <a:pt x="64" y="63"/>
                  <a:pt x="65" y="63"/>
                </a:cubicBezTo>
                <a:cubicBezTo>
                  <a:pt x="64" y="63"/>
                  <a:pt x="64" y="63"/>
                  <a:pt x="64" y="63"/>
                </a:cubicBezTo>
                <a:cubicBezTo>
                  <a:pt x="64" y="63"/>
                  <a:pt x="64" y="63"/>
                  <a:pt x="64" y="63"/>
                </a:cubicBezTo>
                <a:close/>
                <a:moveTo>
                  <a:pt x="61" y="55"/>
                </a:moveTo>
                <a:cubicBezTo>
                  <a:pt x="61" y="55"/>
                  <a:pt x="61" y="55"/>
                  <a:pt x="61" y="55"/>
                </a:cubicBezTo>
                <a:cubicBezTo>
                  <a:pt x="61" y="55"/>
                  <a:pt x="61" y="55"/>
                  <a:pt x="61" y="55"/>
                </a:cubicBezTo>
                <a:close/>
                <a:moveTo>
                  <a:pt x="59" y="61"/>
                </a:moveTo>
                <a:cubicBezTo>
                  <a:pt x="59" y="61"/>
                  <a:pt x="59" y="61"/>
                  <a:pt x="59" y="61"/>
                </a:cubicBezTo>
                <a:cubicBezTo>
                  <a:pt x="59" y="61"/>
                  <a:pt x="59" y="61"/>
                  <a:pt x="59" y="61"/>
                </a:cubicBezTo>
                <a:close/>
                <a:moveTo>
                  <a:pt x="57" y="58"/>
                </a:moveTo>
                <a:cubicBezTo>
                  <a:pt x="57" y="58"/>
                  <a:pt x="57" y="58"/>
                  <a:pt x="57" y="58"/>
                </a:cubicBezTo>
                <a:cubicBezTo>
                  <a:pt x="57" y="58"/>
                  <a:pt x="57" y="58"/>
                  <a:pt x="57" y="58"/>
                </a:cubicBezTo>
                <a:close/>
                <a:moveTo>
                  <a:pt x="60" y="64"/>
                </a:moveTo>
                <a:cubicBezTo>
                  <a:pt x="60" y="64"/>
                  <a:pt x="60" y="64"/>
                  <a:pt x="60" y="64"/>
                </a:cubicBezTo>
                <a:cubicBezTo>
                  <a:pt x="60" y="64"/>
                  <a:pt x="60" y="64"/>
                  <a:pt x="60" y="64"/>
                </a:cubicBezTo>
                <a:close/>
                <a:moveTo>
                  <a:pt x="65" y="63"/>
                </a:moveTo>
                <a:cubicBezTo>
                  <a:pt x="65" y="63"/>
                  <a:pt x="65" y="63"/>
                  <a:pt x="65" y="63"/>
                </a:cubicBezTo>
                <a:cubicBezTo>
                  <a:pt x="65" y="63"/>
                  <a:pt x="65" y="63"/>
                  <a:pt x="65" y="63"/>
                </a:cubicBezTo>
                <a:cubicBezTo>
                  <a:pt x="65" y="63"/>
                  <a:pt x="65" y="63"/>
                  <a:pt x="65" y="63"/>
                </a:cubicBezTo>
                <a:close/>
                <a:moveTo>
                  <a:pt x="63" y="65"/>
                </a:moveTo>
                <a:cubicBezTo>
                  <a:pt x="63" y="65"/>
                  <a:pt x="63" y="65"/>
                  <a:pt x="63" y="65"/>
                </a:cubicBezTo>
                <a:cubicBezTo>
                  <a:pt x="63" y="65"/>
                  <a:pt x="63" y="65"/>
                  <a:pt x="63" y="65"/>
                </a:cubicBezTo>
                <a:cubicBezTo>
                  <a:pt x="63" y="65"/>
                  <a:pt x="63" y="65"/>
                  <a:pt x="63" y="65"/>
                </a:cubicBezTo>
                <a:close/>
                <a:moveTo>
                  <a:pt x="64" y="64"/>
                </a:moveTo>
                <a:cubicBezTo>
                  <a:pt x="64" y="64"/>
                  <a:pt x="64" y="64"/>
                  <a:pt x="64" y="64"/>
                </a:cubicBezTo>
                <a:cubicBezTo>
                  <a:pt x="64" y="64"/>
                  <a:pt x="64" y="64"/>
                  <a:pt x="64" y="64"/>
                </a:cubicBezTo>
                <a:cubicBezTo>
                  <a:pt x="64" y="63"/>
                  <a:pt x="64" y="64"/>
                  <a:pt x="64" y="64"/>
                </a:cubicBezTo>
                <a:close/>
                <a:moveTo>
                  <a:pt x="64" y="64"/>
                </a:moveTo>
                <a:cubicBezTo>
                  <a:pt x="64" y="64"/>
                  <a:pt x="64" y="64"/>
                  <a:pt x="64" y="64"/>
                </a:cubicBezTo>
                <a:cubicBezTo>
                  <a:pt x="64" y="64"/>
                  <a:pt x="64" y="64"/>
                  <a:pt x="64" y="64"/>
                </a:cubicBezTo>
                <a:close/>
                <a:moveTo>
                  <a:pt x="65" y="63"/>
                </a:moveTo>
                <a:cubicBezTo>
                  <a:pt x="65" y="63"/>
                  <a:pt x="65" y="62"/>
                  <a:pt x="65" y="63"/>
                </a:cubicBezTo>
                <a:cubicBezTo>
                  <a:pt x="65" y="62"/>
                  <a:pt x="64" y="63"/>
                  <a:pt x="65" y="63"/>
                </a:cubicBezTo>
                <a:close/>
                <a:moveTo>
                  <a:pt x="63" y="64"/>
                </a:moveTo>
                <a:cubicBezTo>
                  <a:pt x="63" y="64"/>
                  <a:pt x="63" y="64"/>
                  <a:pt x="63" y="64"/>
                </a:cubicBezTo>
                <a:cubicBezTo>
                  <a:pt x="63" y="64"/>
                  <a:pt x="63" y="64"/>
                  <a:pt x="63" y="64"/>
                </a:cubicBezTo>
                <a:close/>
                <a:moveTo>
                  <a:pt x="63" y="64"/>
                </a:moveTo>
                <a:cubicBezTo>
                  <a:pt x="63" y="64"/>
                  <a:pt x="63" y="64"/>
                  <a:pt x="63" y="64"/>
                </a:cubicBezTo>
                <a:cubicBezTo>
                  <a:pt x="63" y="64"/>
                  <a:pt x="63" y="64"/>
                  <a:pt x="63" y="64"/>
                </a:cubicBezTo>
                <a:cubicBezTo>
                  <a:pt x="63" y="64"/>
                  <a:pt x="63" y="64"/>
                  <a:pt x="63" y="64"/>
                </a:cubicBezTo>
                <a:close/>
                <a:moveTo>
                  <a:pt x="63" y="64"/>
                </a:moveTo>
                <a:cubicBezTo>
                  <a:pt x="63" y="64"/>
                  <a:pt x="63" y="64"/>
                  <a:pt x="63" y="64"/>
                </a:cubicBezTo>
                <a:cubicBezTo>
                  <a:pt x="63" y="64"/>
                  <a:pt x="63" y="64"/>
                  <a:pt x="63" y="64"/>
                </a:cubicBezTo>
                <a:close/>
                <a:moveTo>
                  <a:pt x="63" y="64"/>
                </a:moveTo>
                <a:cubicBezTo>
                  <a:pt x="63" y="64"/>
                  <a:pt x="63" y="64"/>
                  <a:pt x="63" y="64"/>
                </a:cubicBezTo>
                <a:cubicBezTo>
                  <a:pt x="63" y="64"/>
                  <a:pt x="63" y="64"/>
                  <a:pt x="63" y="64"/>
                </a:cubicBezTo>
                <a:close/>
                <a:moveTo>
                  <a:pt x="63" y="63"/>
                </a:moveTo>
                <a:cubicBezTo>
                  <a:pt x="63" y="63"/>
                  <a:pt x="63" y="63"/>
                  <a:pt x="63" y="63"/>
                </a:cubicBezTo>
                <a:cubicBezTo>
                  <a:pt x="62" y="63"/>
                  <a:pt x="62" y="64"/>
                  <a:pt x="62" y="64"/>
                </a:cubicBezTo>
                <a:cubicBezTo>
                  <a:pt x="63" y="63"/>
                  <a:pt x="63" y="63"/>
                  <a:pt x="63" y="63"/>
                </a:cubicBezTo>
                <a:close/>
                <a:moveTo>
                  <a:pt x="62" y="64"/>
                </a:moveTo>
                <a:cubicBezTo>
                  <a:pt x="62" y="64"/>
                  <a:pt x="62" y="64"/>
                  <a:pt x="62" y="64"/>
                </a:cubicBezTo>
                <a:cubicBezTo>
                  <a:pt x="62" y="64"/>
                  <a:pt x="62" y="64"/>
                  <a:pt x="62" y="64"/>
                </a:cubicBezTo>
                <a:close/>
                <a:moveTo>
                  <a:pt x="62" y="64"/>
                </a:moveTo>
                <a:cubicBezTo>
                  <a:pt x="61" y="64"/>
                  <a:pt x="61" y="64"/>
                  <a:pt x="61" y="64"/>
                </a:cubicBezTo>
                <a:cubicBezTo>
                  <a:pt x="61" y="64"/>
                  <a:pt x="61" y="64"/>
                  <a:pt x="62" y="64"/>
                </a:cubicBezTo>
                <a:close/>
                <a:moveTo>
                  <a:pt x="62" y="63"/>
                </a:moveTo>
                <a:cubicBezTo>
                  <a:pt x="62" y="63"/>
                  <a:pt x="62" y="63"/>
                  <a:pt x="62" y="63"/>
                </a:cubicBezTo>
                <a:cubicBezTo>
                  <a:pt x="63" y="62"/>
                  <a:pt x="63" y="62"/>
                  <a:pt x="63" y="62"/>
                </a:cubicBezTo>
                <a:lnTo>
                  <a:pt x="62" y="63"/>
                </a:lnTo>
                <a:close/>
                <a:moveTo>
                  <a:pt x="59" y="63"/>
                </a:moveTo>
                <a:cubicBezTo>
                  <a:pt x="59" y="63"/>
                  <a:pt x="60" y="63"/>
                  <a:pt x="59" y="63"/>
                </a:cubicBezTo>
                <a:cubicBezTo>
                  <a:pt x="60" y="63"/>
                  <a:pt x="60" y="63"/>
                  <a:pt x="60" y="63"/>
                </a:cubicBezTo>
                <a:cubicBezTo>
                  <a:pt x="59" y="63"/>
                  <a:pt x="60" y="63"/>
                  <a:pt x="59" y="63"/>
                </a:cubicBezTo>
                <a:close/>
                <a:moveTo>
                  <a:pt x="60" y="63"/>
                </a:moveTo>
                <a:cubicBezTo>
                  <a:pt x="60" y="63"/>
                  <a:pt x="60" y="63"/>
                  <a:pt x="60" y="63"/>
                </a:cubicBezTo>
                <a:cubicBezTo>
                  <a:pt x="60" y="63"/>
                  <a:pt x="60" y="63"/>
                  <a:pt x="60" y="63"/>
                </a:cubicBezTo>
                <a:close/>
                <a:moveTo>
                  <a:pt x="61" y="52"/>
                </a:moveTo>
                <a:cubicBezTo>
                  <a:pt x="61" y="52"/>
                  <a:pt x="61" y="52"/>
                  <a:pt x="61" y="52"/>
                </a:cubicBezTo>
                <a:cubicBezTo>
                  <a:pt x="61" y="52"/>
                  <a:pt x="61" y="52"/>
                  <a:pt x="61" y="52"/>
                </a:cubicBezTo>
                <a:close/>
                <a:moveTo>
                  <a:pt x="60" y="52"/>
                </a:moveTo>
                <a:cubicBezTo>
                  <a:pt x="61" y="52"/>
                  <a:pt x="61" y="52"/>
                  <a:pt x="61" y="52"/>
                </a:cubicBezTo>
                <a:cubicBezTo>
                  <a:pt x="60" y="52"/>
                  <a:pt x="60" y="52"/>
                  <a:pt x="60" y="52"/>
                </a:cubicBezTo>
                <a:cubicBezTo>
                  <a:pt x="60" y="52"/>
                  <a:pt x="60" y="52"/>
                  <a:pt x="60" y="52"/>
                </a:cubicBezTo>
                <a:close/>
                <a:moveTo>
                  <a:pt x="57" y="60"/>
                </a:moveTo>
                <a:cubicBezTo>
                  <a:pt x="57" y="60"/>
                  <a:pt x="57" y="60"/>
                  <a:pt x="57" y="60"/>
                </a:cubicBezTo>
                <a:cubicBezTo>
                  <a:pt x="57" y="60"/>
                  <a:pt x="57" y="60"/>
                  <a:pt x="57" y="60"/>
                </a:cubicBezTo>
                <a:close/>
                <a:moveTo>
                  <a:pt x="57" y="59"/>
                </a:moveTo>
                <a:cubicBezTo>
                  <a:pt x="57" y="59"/>
                  <a:pt x="57" y="59"/>
                  <a:pt x="57" y="59"/>
                </a:cubicBezTo>
                <a:cubicBezTo>
                  <a:pt x="58" y="59"/>
                  <a:pt x="58" y="59"/>
                  <a:pt x="58" y="59"/>
                </a:cubicBezTo>
                <a:lnTo>
                  <a:pt x="57" y="59"/>
                </a:lnTo>
                <a:close/>
                <a:moveTo>
                  <a:pt x="56" y="59"/>
                </a:moveTo>
                <a:cubicBezTo>
                  <a:pt x="56" y="59"/>
                  <a:pt x="56" y="59"/>
                  <a:pt x="56" y="59"/>
                </a:cubicBezTo>
                <a:cubicBezTo>
                  <a:pt x="56" y="59"/>
                  <a:pt x="57" y="59"/>
                  <a:pt x="56" y="59"/>
                </a:cubicBezTo>
                <a:close/>
                <a:moveTo>
                  <a:pt x="73" y="64"/>
                </a:moveTo>
                <a:cubicBezTo>
                  <a:pt x="73" y="64"/>
                  <a:pt x="73" y="63"/>
                  <a:pt x="73" y="63"/>
                </a:cubicBezTo>
                <a:cubicBezTo>
                  <a:pt x="73" y="63"/>
                  <a:pt x="73" y="64"/>
                  <a:pt x="73" y="64"/>
                </a:cubicBezTo>
                <a:close/>
                <a:moveTo>
                  <a:pt x="72" y="64"/>
                </a:moveTo>
                <a:cubicBezTo>
                  <a:pt x="72" y="64"/>
                  <a:pt x="72" y="64"/>
                  <a:pt x="72" y="64"/>
                </a:cubicBezTo>
                <a:cubicBezTo>
                  <a:pt x="72" y="65"/>
                  <a:pt x="72" y="65"/>
                  <a:pt x="72" y="65"/>
                </a:cubicBezTo>
                <a:lnTo>
                  <a:pt x="72" y="64"/>
                </a:lnTo>
                <a:close/>
                <a:moveTo>
                  <a:pt x="72" y="64"/>
                </a:moveTo>
                <a:cubicBezTo>
                  <a:pt x="72" y="65"/>
                  <a:pt x="72" y="64"/>
                  <a:pt x="72" y="64"/>
                </a:cubicBezTo>
                <a:cubicBezTo>
                  <a:pt x="72" y="65"/>
                  <a:pt x="72" y="65"/>
                  <a:pt x="72" y="65"/>
                </a:cubicBezTo>
                <a:cubicBezTo>
                  <a:pt x="72" y="64"/>
                  <a:pt x="72" y="64"/>
                  <a:pt x="72" y="64"/>
                </a:cubicBezTo>
                <a:cubicBezTo>
                  <a:pt x="72" y="64"/>
                  <a:pt x="72" y="64"/>
                  <a:pt x="72" y="64"/>
                </a:cubicBezTo>
                <a:close/>
                <a:moveTo>
                  <a:pt x="73" y="63"/>
                </a:moveTo>
                <a:cubicBezTo>
                  <a:pt x="73" y="63"/>
                  <a:pt x="73" y="63"/>
                  <a:pt x="73" y="63"/>
                </a:cubicBezTo>
                <a:cubicBezTo>
                  <a:pt x="73" y="63"/>
                  <a:pt x="73" y="63"/>
                  <a:pt x="73" y="63"/>
                </a:cubicBezTo>
                <a:cubicBezTo>
                  <a:pt x="73" y="63"/>
                  <a:pt x="73" y="63"/>
                  <a:pt x="73" y="63"/>
                </a:cubicBezTo>
                <a:close/>
                <a:moveTo>
                  <a:pt x="73" y="63"/>
                </a:moveTo>
                <a:cubicBezTo>
                  <a:pt x="73" y="63"/>
                  <a:pt x="73" y="63"/>
                  <a:pt x="73" y="63"/>
                </a:cubicBezTo>
                <a:close/>
                <a:moveTo>
                  <a:pt x="73" y="63"/>
                </a:moveTo>
                <a:cubicBezTo>
                  <a:pt x="73" y="63"/>
                  <a:pt x="73" y="63"/>
                  <a:pt x="73" y="63"/>
                </a:cubicBezTo>
                <a:cubicBezTo>
                  <a:pt x="73" y="63"/>
                  <a:pt x="73" y="63"/>
                  <a:pt x="73" y="63"/>
                </a:cubicBezTo>
                <a:cubicBezTo>
                  <a:pt x="73" y="63"/>
                  <a:pt x="73" y="63"/>
                  <a:pt x="73" y="63"/>
                </a:cubicBezTo>
                <a:close/>
                <a:moveTo>
                  <a:pt x="72" y="63"/>
                </a:moveTo>
                <a:cubicBezTo>
                  <a:pt x="72" y="63"/>
                  <a:pt x="72" y="63"/>
                  <a:pt x="72" y="63"/>
                </a:cubicBezTo>
                <a:cubicBezTo>
                  <a:pt x="72" y="63"/>
                  <a:pt x="72" y="63"/>
                  <a:pt x="72" y="63"/>
                </a:cubicBezTo>
                <a:close/>
                <a:moveTo>
                  <a:pt x="72" y="63"/>
                </a:moveTo>
                <a:cubicBezTo>
                  <a:pt x="72" y="63"/>
                  <a:pt x="72" y="63"/>
                  <a:pt x="72" y="63"/>
                </a:cubicBezTo>
                <a:cubicBezTo>
                  <a:pt x="72" y="63"/>
                  <a:pt x="72" y="64"/>
                  <a:pt x="72" y="63"/>
                </a:cubicBezTo>
                <a:cubicBezTo>
                  <a:pt x="72" y="63"/>
                  <a:pt x="72" y="63"/>
                  <a:pt x="72" y="63"/>
                </a:cubicBezTo>
                <a:close/>
                <a:moveTo>
                  <a:pt x="72" y="63"/>
                </a:moveTo>
                <a:cubicBezTo>
                  <a:pt x="72" y="63"/>
                  <a:pt x="72" y="64"/>
                  <a:pt x="72" y="64"/>
                </a:cubicBezTo>
                <a:cubicBezTo>
                  <a:pt x="72" y="64"/>
                  <a:pt x="72" y="63"/>
                  <a:pt x="72" y="63"/>
                </a:cubicBezTo>
                <a:close/>
                <a:moveTo>
                  <a:pt x="72" y="65"/>
                </a:moveTo>
                <a:cubicBezTo>
                  <a:pt x="72" y="65"/>
                  <a:pt x="72" y="65"/>
                  <a:pt x="72" y="65"/>
                </a:cubicBezTo>
                <a:cubicBezTo>
                  <a:pt x="72" y="65"/>
                  <a:pt x="72" y="65"/>
                  <a:pt x="72" y="65"/>
                </a:cubicBezTo>
                <a:cubicBezTo>
                  <a:pt x="72" y="65"/>
                  <a:pt x="72" y="65"/>
                  <a:pt x="72" y="65"/>
                </a:cubicBezTo>
                <a:close/>
                <a:moveTo>
                  <a:pt x="73" y="63"/>
                </a:moveTo>
                <a:cubicBezTo>
                  <a:pt x="72" y="63"/>
                  <a:pt x="72" y="63"/>
                  <a:pt x="72" y="63"/>
                </a:cubicBezTo>
                <a:cubicBezTo>
                  <a:pt x="72" y="63"/>
                  <a:pt x="72" y="63"/>
                  <a:pt x="72" y="63"/>
                </a:cubicBezTo>
                <a:cubicBezTo>
                  <a:pt x="72" y="63"/>
                  <a:pt x="72" y="63"/>
                  <a:pt x="73" y="63"/>
                </a:cubicBezTo>
                <a:close/>
                <a:moveTo>
                  <a:pt x="72" y="63"/>
                </a:moveTo>
                <a:cubicBezTo>
                  <a:pt x="72" y="63"/>
                  <a:pt x="72" y="63"/>
                  <a:pt x="72" y="63"/>
                </a:cubicBezTo>
                <a:cubicBezTo>
                  <a:pt x="72" y="63"/>
                  <a:pt x="72" y="63"/>
                  <a:pt x="72" y="63"/>
                </a:cubicBezTo>
                <a:close/>
                <a:moveTo>
                  <a:pt x="72" y="64"/>
                </a:moveTo>
                <a:cubicBezTo>
                  <a:pt x="72" y="64"/>
                  <a:pt x="72" y="64"/>
                  <a:pt x="72" y="64"/>
                </a:cubicBezTo>
                <a:cubicBezTo>
                  <a:pt x="72" y="64"/>
                  <a:pt x="72" y="64"/>
                  <a:pt x="72" y="64"/>
                </a:cubicBezTo>
                <a:close/>
                <a:moveTo>
                  <a:pt x="72" y="63"/>
                </a:moveTo>
                <a:cubicBezTo>
                  <a:pt x="73" y="62"/>
                  <a:pt x="73" y="62"/>
                  <a:pt x="73" y="62"/>
                </a:cubicBezTo>
                <a:cubicBezTo>
                  <a:pt x="72" y="63"/>
                  <a:pt x="72" y="63"/>
                  <a:pt x="72" y="63"/>
                </a:cubicBezTo>
                <a:close/>
                <a:moveTo>
                  <a:pt x="72" y="62"/>
                </a:moveTo>
                <a:cubicBezTo>
                  <a:pt x="73" y="62"/>
                  <a:pt x="73" y="62"/>
                  <a:pt x="73" y="62"/>
                </a:cubicBezTo>
                <a:cubicBezTo>
                  <a:pt x="73" y="62"/>
                  <a:pt x="73" y="62"/>
                  <a:pt x="72" y="62"/>
                </a:cubicBezTo>
                <a:cubicBezTo>
                  <a:pt x="73" y="62"/>
                  <a:pt x="72" y="62"/>
                  <a:pt x="72" y="62"/>
                </a:cubicBezTo>
                <a:close/>
                <a:moveTo>
                  <a:pt x="72" y="63"/>
                </a:moveTo>
                <a:cubicBezTo>
                  <a:pt x="72" y="63"/>
                  <a:pt x="72" y="62"/>
                  <a:pt x="72" y="62"/>
                </a:cubicBezTo>
                <a:cubicBezTo>
                  <a:pt x="72" y="62"/>
                  <a:pt x="72" y="62"/>
                  <a:pt x="72" y="63"/>
                </a:cubicBezTo>
                <a:close/>
                <a:moveTo>
                  <a:pt x="72" y="63"/>
                </a:moveTo>
                <a:cubicBezTo>
                  <a:pt x="72" y="63"/>
                  <a:pt x="72" y="63"/>
                  <a:pt x="72" y="63"/>
                </a:cubicBezTo>
                <a:cubicBezTo>
                  <a:pt x="72" y="63"/>
                  <a:pt x="72" y="63"/>
                  <a:pt x="72" y="63"/>
                </a:cubicBezTo>
                <a:close/>
                <a:moveTo>
                  <a:pt x="72" y="63"/>
                </a:moveTo>
                <a:cubicBezTo>
                  <a:pt x="72" y="63"/>
                  <a:pt x="72" y="63"/>
                  <a:pt x="72" y="63"/>
                </a:cubicBezTo>
                <a:cubicBezTo>
                  <a:pt x="72" y="63"/>
                  <a:pt x="72" y="63"/>
                  <a:pt x="72" y="63"/>
                </a:cubicBezTo>
                <a:cubicBezTo>
                  <a:pt x="72" y="63"/>
                  <a:pt x="72" y="63"/>
                  <a:pt x="72" y="63"/>
                </a:cubicBezTo>
                <a:close/>
                <a:moveTo>
                  <a:pt x="72" y="63"/>
                </a:moveTo>
                <a:cubicBezTo>
                  <a:pt x="72" y="63"/>
                  <a:pt x="72" y="63"/>
                  <a:pt x="72" y="63"/>
                </a:cubicBezTo>
                <a:cubicBezTo>
                  <a:pt x="72" y="63"/>
                  <a:pt x="72" y="63"/>
                  <a:pt x="72" y="63"/>
                </a:cubicBezTo>
                <a:close/>
                <a:moveTo>
                  <a:pt x="72" y="64"/>
                </a:moveTo>
                <a:cubicBezTo>
                  <a:pt x="72" y="64"/>
                  <a:pt x="72" y="64"/>
                  <a:pt x="71" y="64"/>
                </a:cubicBezTo>
                <a:cubicBezTo>
                  <a:pt x="72" y="64"/>
                  <a:pt x="72" y="64"/>
                  <a:pt x="72" y="64"/>
                </a:cubicBezTo>
                <a:close/>
                <a:moveTo>
                  <a:pt x="72" y="64"/>
                </a:moveTo>
                <a:cubicBezTo>
                  <a:pt x="72" y="64"/>
                  <a:pt x="72" y="64"/>
                  <a:pt x="72" y="64"/>
                </a:cubicBezTo>
                <a:cubicBezTo>
                  <a:pt x="72" y="64"/>
                  <a:pt x="72" y="64"/>
                  <a:pt x="72" y="63"/>
                </a:cubicBezTo>
                <a:lnTo>
                  <a:pt x="72" y="64"/>
                </a:lnTo>
                <a:close/>
                <a:moveTo>
                  <a:pt x="72" y="64"/>
                </a:moveTo>
                <a:cubicBezTo>
                  <a:pt x="72" y="64"/>
                  <a:pt x="72" y="64"/>
                  <a:pt x="72" y="64"/>
                </a:cubicBezTo>
                <a:cubicBezTo>
                  <a:pt x="72" y="64"/>
                  <a:pt x="72" y="64"/>
                  <a:pt x="72" y="64"/>
                </a:cubicBezTo>
                <a:close/>
                <a:moveTo>
                  <a:pt x="72" y="63"/>
                </a:moveTo>
                <a:cubicBezTo>
                  <a:pt x="72" y="63"/>
                  <a:pt x="72" y="63"/>
                  <a:pt x="72" y="63"/>
                </a:cubicBezTo>
                <a:cubicBezTo>
                  <a:pt x="72" y="63"/>
                  <a:pt x="72" y="63"/>
                  <a:pt x="72" y="63"/>
                </a:cubicBezTo>
                <a:cubicBezTo>
                  <a:pt x="72" y="63"/>
                  <a:pt x="72" y="63"/>
                  <a:pt x="72" y="63"/>
                </a:cubicBezTo>
                <a:close/>
                <a:moveTo>
                  <a:pt x="72" y="63"/>
                </a:moveTo>
                <a:cubicBezTo>
                  <a:pt x="72" y="63"/>
                  <a:pt x="72" y="63"/>
                  <a:pt x="72" y="63"/>
                </a:cubicBezTo>
                <a:cubicBezTo>
                  <a:pt x="72" y="63"/>
                  <a:pt x="72" y="63"/>
                  <a:pt x="72" y="63"/>
                </a:cubicBezTo>
                <a:close/>
                <a:moveTo>
                  <a:pt x="72" y="63"/>
                </a:moveTo>
                <a:cubicBezTo>
                  <a:pt x="72" y="63"/>
                  <a:pt x="72" y="63"/>
                  <a:pt x="72" y="63"/>
                </a:cubicBezTo>
                <a:cubicBezTo>
                  <a:pt x="72" y="63"/>
                  <a:pt x="72" y="63"/>
                  <a:pt x="72" y="63"/>
                </a:cubicBezTo>
                <a:close/>
                <a:moveTo>
                  <a:pt x="72" y="63"/>
                </a:moveTo>
                <a:cubicBezTo>
                  <a:pt x="72" y="63"/>
                  <a:pt x="72" y="63"/>
                  <a:pt x="72" y="63"/>
                </a:cubicBezTo>
                <a:cubicBezTo>
                  <a:pt x="72" y="63"/>
                  <a:pt x="72" y="63"/>
                  <a:pt x="72" y="63"/>
                </a:cubicBezTo>
                <a:cubicBezTo>
                  <a:pt x="72" y="63"/>
                  <a:pt x="72" y="63"/>
                  <a:pt x="72" y="63"/>
                </a:cubicBezTo>
                <a:close/>
                <a:moveTo>
                  <a:pt x="72" y="63"/>
                </a:moveTo>
                <a:cubicBezTo>
                  <a:pt x="72" y="63"/>
                  <a:pt x="72" y="63"/>
                  <a:pt x="72" y="63"/>
                </a:cubicBezTo>
                <a:cubicBezTo>
                  <a:pt x="72" y="63"/>
                  <a:pt x="72" y="63"/>
                  <a:pt x="72" y="63"/>
                </a:cubicBezTo>
                <a:close/>
                <a:moveTo>
                  <a:pt x="72" y="63"/>
                </a:moveTo>
                <a:cubicBezTo>
                  <a:pt x="72" y="63"/>
                  <a:pt x="72" y="63"/>
                  <a:pt x="72" y="63"/>
                </a:cubicBezTo>
                <a:cubicBezTo>
                  <a:pt x="72" y="63"/>
                  <a:pt x="72" y="63"/>
                  <a:pt x="72" y="63"/>
                </a:cubicBezTo>
                <a:close/>
                <a:moveTo>
                  <a:pt x="72" y="63"/>
                </a:moveTo>
                <a:cubicBezTo>
                  <a:pt x="72" y="63"/>
                  <a:pt x="72" y="63"/>
                  <a:pt x="72" y="63"/>
                </a:cubicBezTo>
                <a:cubicBezTo>
                  <a:pt x="72" y="63"/>
                  <a:pt x="72" y="63"/>
                  <a:pt x="72" y="63"/>
                </a:cubicBezTo>
                <a:cubicBezTo>
                  <a:pt x="72" y="63"/>
                  <a:pt x="72" y="63"/>
                  <a:pt x="72" y="63"/>
                </a:cubicBezTo>
                <a:close/>
                <a:moveTo>
                  <a:pt x="70" y="65"/>
                </a:moveTo>
                <a:cubicBezTo>
                  <a:pt x="70" y="65"/>
                  <a:pt x="70" y="64"/>
                  <a:pt x="70" y="65"/>
                </a:cubicBezTo>
                <a:cubicBezTo>
                  <a:pt x="70" y="65"/>
                  <a:pt x="71" y="64"/>
                  <a:pt x="72" y="63"/>
                </a:cubicBezTo>
                <a:cubicBezTo>
                  <a:pt x="71" y="63"/>
                  <a:pt x="71" y="63"/>
                  <a:pt x="71" y="63"/>
                </a:cubicBezTo>
                <a:cubicBezTo>
                  <a:pt x="71" y="64"/>
                  <a:pt x="71" y="64"/>
                  <a:pt x="71" y="64"/>
                </a:cubicBezTo>
                <a:cubicBezTo>
                  <a:pt x="70" y="64"/>
                  <a:pt x="71" y="64"/>
                  <a:pt x="71" y="64"/>
                </a:cubicBezTo>
                <a:cubicBezTo>
                  <a:pt x="71" y="64"/>
                  <a:pt x="70" y="64"/>
                  <a:pt x="70" y="65"/>
                </a:cubicBezTo>
                <a:cubicBezTo>
                  <a:pt x="70" y="65"/>
                  <a:pt x="70" y="65"/>
                  <a:pt x="70" y="65"/>
                </a:cubicBezTo>
                <a:cubicBezTo>
                  <a:pt x="70" y="65"/>
                  <a:pt x="70" y="65"/>
                  <a:pt x="70" y="65"/>
                </a:cubicBezTo>
                <a:close/>
                <a:moveTo>
                  <a:pt x="72" y="63"/>
                </a:moveTo>
                <a:cubicBezTo>
                  <a:pt x="72" y="63"/>
                  <a:pt x="72" y="63"/>
                  <a:pt x="72" y="63"/>
                </a:cubicBezTo>
                <a:cubicBezTo>
                  <a:pt x="72" y="63"/>
                  <a:pt x="72" y="63"/>
                  <a:pt x="72" y="63"/>
                </a:cubicBezTo>
                <a:cubicBezTo>
                  <a:pt x="72" y="63"/>
                  <a:pt x="72" y="63"/>
                  <a:pt x="72" y="63"/>
                </a:cubicBezTo>
                <a:cubicBezTo>
                  <a:pt x="72" y="63"/>
                  <a:pt x="72" y="63"/>
                  <a:pt x="72" y="63"/>
                </a:cubicBezTo>
                <a:close/>
                <a:moveTo>
                  <a:pt x="72" y="63"/>
                </a:moveTo>
                <a:cubicBezTo>
                  <a:pt x="71" y="63"/>
                  <a:pt x="71" y="64"/>
                  <a:pt x="71" y="64"/>
                </a:cubicBezTo>
                <a:cubicBezTo>
                  <a:pt x="71" y="64"/>
                  <a:pt x="71" y="64"/>
                  <a:pt x="71" y="64"/>
                </a:cubicBezTo>
                <a:cubicBezTo>
                  <a:pt x="71" y="64"/>
                  <a:pt x="72" y="63"/>
                  <a:pt x="72" y="63"/>
                </a:cubicBezTo>
                <a:cubicBezTo>
                  <a:pt x="72" y="63"/>
                  <a:pt x="72" y="63"/>
                  <a:pt x="72" y="63"/>
                </a:cubicBezTo>
                <a:cubicBezTo>
                  <a:pt x="72" y="63"/>
                  <a:pt x="72" y="63"/>
                  <a:pt x="72" y="63"/>
                </a:cubicBezTo>
                <a:cubicBezTo>
                  <a:pt x="72" y="63"/>
                  <a:pt x="72" y="63"/>
                  <a:pt x="72" y="63"/>
                </a:cubicBezTo>
                <a:cubicBezTo>
                  <a:pt x="72" y="63"/>
                  <a:pt x="72" y="63"/>
                  <a:pt x="72" y="63"/>
                </a:cubicBezTo>
                <a:cubicBezTo>
                  <a:pt x="72" y="63"/>
                  <a:pt x="72" y="63"/>
                  <a:pt x="72" y="63"/>
                </a:cubicBezTo>
                <a:cubicBezTo>
                  <a:pt x="72" y="63"/>
                  <a:pt x="72" y="63"/>
                  <a:pt x="72" y="63"/>
                </a:cubicBezTo>
                <a:cubicBezTo>
                  <a:pt x="72" y="63"/>
                  <a:pt x="72" y="63"/>
                  <a:pt x="72" y="63"/>
                </a:cubicBezTo>
                <a:cubicBezTo>
                  <a:pt x="72" y="63"/>
                  <a:pt x="72" y="63"/>
                  <a:pt x="72" y="63"/>
                </a:cubicBezTo>
                <a:cubicBezTo>
                  <a:pt x="72" y="63"/>
                  <a:pt x="72" y="63"/>
                  <a:pt x="72" y="63"/>
                </a:cubicBezTo>
                <a:cubicBezTo>
                  <a:pt x="72" y="63"/>
                  <a:pt x="72" y="63"/>
                  <a:pt x="72" y="63"/>
                </a:cubicBezTo>
                <a:cubicBezTo>
                  <a:pt x="72" y="63"/>
                  <a:pt x="72" y="63"/>
                  <a:pt x="72" y="63"/>
                </a:cubicBezTo>
                <a:cubicBezTo>
                  <a:pt x="72" y="63"/>
                  <a:pt x="72" y="63"/>
                  <a:pt x="72" y="63"/>
                </a:cubicBezTo>
                <a:cubicBezTo>
                  <a:pt x="72" y="63"/>
                  <a:pt x="72" y="63"/>
                  <a:pt x="72" y="63"/>
                </a:cubicBezTo>
                <a:close/>
                <a:moveTo>
                  <a:pt x="71" y="65"/>
                </a:moveTo>
                <a:cubicBezTo>
                  <a:pt x="71" y="65"/>
                  <a:pt x="71" y="65"/>
                  <a:pt x="71" y="65"/>
                </a:cubicBezTo>
                <a:cubicBezTo>
                  <a:pt x="71" y="65"/>
                  <a:pt x="71" y="65"/>
                  <a:pt x="71" y="65"/>
                </a:cubicBezTo>
                <a:close/>
                <a:moveTo>
                  <a:pt x="71" y="65"/>
                </a:moveTo>
                <a:cubicBezTo>
                  <a:pt x="71" y="65"/>
                  <a:pt x="71" y="65"/>
                  <a:pt x="71" y="65"/>
                </a:cubicBezTo>
                <a:cubicBezTo>
                  <a:pt x="71" y="65"/>
                  <a:pt x="71" y="65"/>
                  <a:pt x="71" y="65"/>
                </a:cubicBezTo>
                <a:cubicBezTo>
                  <a:pt x="71" y="65"/>
                  <a:pt x="71" y="65"/>
                  <a:pt x="71" y="65"/>
                </a:cubicBezTo>
                <a:cubicBezTo>
                  <a:pt x="71" y="65"/>
                  <a:pt x="71" y="65"/>
                  <a:pt x="71" y="65"/>
                </a:cubicBezTo>
                <a:cubicBezTo>
                  <a:pt x="71" y="65"/>
                  <a:pt x="71" y="64"/>
                  <a:pt x="72" y="64"/>
                </a:cubicBezTo>
                <a:cubicBezTo>
                  <a:pt x="71" y="64"/>
                  <a:pt x="71" y="65"/>
                  <a:pt x="71" y="65"/>
                </a:cubicBezTo>
                <a:close/>
                <a:moveTo>
                  <a:pt x="71" y="64"/>
                </a:moveTo>
                <a:cubicBezTo>
                  <a:pt x="71" y="64"/>
                  <a:pt x="71" y="64"/>
                  <a:pt x="71" y="64"/>
                </a:cubicBezTo>
                <a:cubicBezTo>
                  <a:pt x="71" y="65"/>
                  <a:pt x="71" y="65"/>
                  <a:pt x="71" y="65"/>
                </a:cubicBezTo>
                <a:cubicBezTo>
                  <a:pt x="71" y="64"/>
                  <a:pt x="71" y="64"/>
                  <a:pt x="71" y="64"/>
                </a:cubicBezTo>
                <a:cubicBezTo>
                  <a:pt x="71" y="64"/>
                  <a:pt x="71" y="64"/>
                  <a:pt x="71" y="64"/>
                </a:cubicBezTo>
                <a:close/>
                <a:moveTo>
                  <a:pt x="72" y="63"/>
                </a:moveTo>
                <a:cubicBezTo>
                  <a:pt x="72" y="62"/>
                  <a:pt x="72" y="62"/>
                  <a:pt x="72" y="62"/>
                </a:cubicBezTo>
                <a:cubicBezTo>
                  <a:pt x="72" y="63"/>
                  <a:pt x="72" y="63"/>
                  <a:pt x="72" y="63"/>
                </a:cubicBezTo>
                <a:close/>
                <a:moveTo>
                  <a:pt x="72" y="63"/>
                </a:moveTo>
                <a:cubicBezTo>
                  <a:pt x="72" y="62"/>
                  <a:pt x="72" y="62"/>
                  <a:pt x="72" y="62"/>
                </a:cubicBezTo>
                <a:cubicBezTo>
                  <a:pt x="72" y="63"/>
                  <a:pt x="72" y="63"/>
                  <a:pt x="72" y="63"/>
                </a:cubicBezTo>
                <a:close/>
                <a:moveTo>
                  <a:pt x="64" y="60"/>
                </a:moveTo>
                <a:cubicBezTo>
                  <a:pt x="64" y="60"/>
                  <a:pt x="64" y="60"/>
                  <a:pt x="64" y="60"/>
                </a:cubicBezTo>
                <a:close/>
                <a:moveTo>
                  <a:pt x="64" y="60"/>
                </a:moveTo>
                <a:cubicBezTo>
                  <a:pt x="64" y="60"/>
                  <a:pt x="64" y="60"/>
                  <a:pt x="64" y="60"/>
                </a:cubicBezTo>
                <a:cubicBezTo>
                  <a:pt x="64" y="60"/>
                  <a:pt x="64" y="60"/>
                  <a:pt x="64" y="60"/>
                </a:cubicBezTo>
                <a:close/>
                <a:moveTo>
                  <a:pt x="70" y="61"/>
                </a:moveTo>
                <a:cubicBezTo>
                  <a:pt x="70" y="61"/>
                  <a:pt x="71" y="60"/>
                  <a:pt x="70" y="60"/>
                </a:cubicBezTo>
                <a:cubicBezTo>
                  <a:pt x="70" y="61"/>
                  <a:pt x="70" y="61"/>
                  <a:pt x="70" y="61"/>
                </a:cubicBezTo>
                <a:cubicBezTo>
                  <a:pt x="70" y="61"/>
                  <a:pt x="70" y="61"/>
                  <a:pt x="70" y="61"/>
                </a:cubicBezTo>
                <a:close/>
                <a:moveTo>
                  <a:pt x="67" y="60"/>
                </a:moveTo>
                <a:cubicBezTo>
                  <a:pt x="67" y="61"/>
                  <a:pt x="67" y="61"/>
                  <a:pt x="67" y="61"/>
                </a:cubicBezTo>
                <a:cubicBezTo>
                  <a:pt x="67" y="60"/>
                  <a:pt x="67" y="60"/>
                  <a:pt x="67" y="60"/>
                </a:cubicBezTo>
                <a:close/>
                <a:moveTo>
                  <a:pt x="65" y="61"/>
                </a:moveTo>
                <a:cubicBezTo>
                  <a:pt x="65" y="61"/>
                  <a:pt x="65" y="61"/>
                  <a:pt x="65" y="61"/>
                </a:cubicBezTo>
                <a:cubicBezTo>
                  <a:pt x="65" y="61"/>
                  <a:pt x="65" y="61"/>
                  <a:pt x="65" y="61"/>
                </a:cubicBezTo>
                <a:close/>
                <a:moveTo>
                  <a:pt x="63" y="59"/>
                </a:moveTo>
                <a:cubicBezTo>
                  <a:pt x="62" y="59"/>
                  <a:pt x="62" y="59"/>
                  <a:pt x="62" y="59"/>
                </a:cubicBezTo>
                <a:cubicBezTo>
                  <a:pt x="62" y="59"/>
                  <a:pt x="63" y="59"/>
                  <a:pt x="63" y="59"/>
                </a:cubicBezTo>
                <a:close/>
                <a:moveTo>
                  <a:pt x="71" y="62"/>
                </a:moveTo>
                <a:cubicBezTo>
                  <a:pt x="71" y="62"/>
                  <a:pt x="71" y="62"/>
                  <a:pt x="71" y="62"/>
                </a:cubicBezTo>
                <a:cubicBezTo>
                  <a:pt x="71" y="62"/>
                  <a:pt x="71" y="62"/>
                  <a:pt x="71" y="62"/>
                </a:cubicBezTo>
                <a:close/>
                <a:moveTo>
                  <a:pt x="68" y="58"/>
                </a:moveTo>
                <a:cubicBezTo>
                  <a:pt x="68" y="58"/>
                  <a:pt x="68" y="58"/>
                  <a:pt x="68" y="58"/>
                </a:cubicBezTo>
                <a:cubicBezTo>
                  <a:pt x="68" y="58"/>
                  <a:pt x="68" y="58"/>
                  <a:pt x="68" y="58"/>
                </a:cubicBezTo>
                <a:close/>
                <a:moveTo>
                  <a:pt x="71" y="62"/>
                </a:moveTo>
                <a:cubicBezTo>
                  <a:pt x="71" y="62"/>
                  <a:pt x="71" y="62"/>
                  <a:pt x="71" y="62"/>
                </a:cubicBezTo>
                <a:cubicBezTo>
                  <a:pt x="71" y="62"/>
                  <a:pt x="71" y="62"/>
                  <a:pt x="71" y="62"/>
                </a:cubicBezTo>
                <a:cubicBezTo>
                  <a:pt x="71" y="62"/>
                  <a:pt x="71" y="62"/>
                  <a:pt x="71" y="62"/>
                </a:cubicBezTo>
                <a:close/>
                <a:moveTo>
                  <a:pt x="61" y="55"/>
                </a:moveTo>
                <a:cubicBezTo>
                  <a:pt x="61" y="55"/>
                  <a:pt x="61" y="55"/>
                  <a:pt x="61" y="55"/>
                </a:cubicBezTo>
                <a:cubicBezTo>
                  <a:pt x="61" y="55"/>
                  <a:pt x="61" y="55"/>
                  <a:pt x="61" y="55"/>
                </a:cubicBezTo>
                <a:close/>
                <a:moveTo>
                  <a:pt x="64" y="52"/>
                </a:moveTo>
                <a:cubicBezTo>
                  <a:pt x="64" y="52"/>
                  <a:pt x="64" y="52"/>
                  <a:pt x="64" y="52"/>
                </a:cubicBezTo>
                <a:cubicBezTo>
                  <a:pt x="64" y="52"/>
                  <a:pt x="64" y="52"/>
                  <a:pt x="64" y="52"/>
                </a:cubicBezTo>
                <a:close/>
                <a:moveTo>
                  <a:pt x="72" y="62"/>
                </a:moveTo>
                <a:cubicBezTo>
                  <a:pt x="72" y="62"/>
                  <a:pt x="72" y="62"/>
                  <a:pt x="72" y="62"/>
                </a:cubicBezTo>
                <a:close/>
                <a:moveTo>
                  <a:pt x="70" y="64"/>
                </a:moveTo>
                <a:cubicBezTo>
                  <a:pt x="70" y="64"/>
                  <a:pt x="70" y="64"/>
                  <a:pt x="70" y="64"/>
                </a:cubicBezTo>
                <a:cubicBezTo>
                  <a:pt x="70" y="64"/>
                  <a:pt x="70" y="64"/>
                  <a:pt x="70" y="64"/>
                </a:cubicBezTo>
                <a:close/>
                <a:moveTo>
                  <a:pt x="69" y="63"/>
                </a:moveTo>
                <a:cubicBezTo>
                  <a:pt x="69" y="63"/>
                  <a:pt x="69" y="63"/>
                  <a:pt x="69" y="63"/>
                </a:cubicBezTo>
                <a:cubicBezTo>
                  <a:pt x="69" y="63"/>
                  <a:pt x="69" y="63"/>
                  <a:pt x="69" y="63"/>
                </a:cubicBezTo>
                <a:close/>
                <a:moveTo>
                  <a:pt x="71" y="63"/>
                </a:moveTo>
                <a:cubicBezTo>
                  <a:pt x="71" y="62"/>
                  <a:pt x="71" y="62"/>
                  <a:pt x="71" y="62"/>
                </a:cubicBezTo>
                <a:cubicBezTo>
                  <a:pt x="71" y="62"/>
                  <a:pt x="71" y="62"/>
                  <a:pt x="71" y="63"/>
                </a:cubicBezTo>
                <a:close/>
                <a:moveTo>
                  <a:pt x="72" y="62"/>
                </a:moveTo>
                <a:cubicBezTo>
                  <a:pt x="72" y="62"/>
                  <a:pt x="72" y="62"/>
                  <a:pt x="72" y="62"/>
                </a:cubicBezTo>
                <a:cubicBezTo>
                  <a:pt x="72" y="62"/>
                  <a:pt x="72" y="62"/>
                  <a:pt x="72" y="62"/>
                </a:cubicBezTo>
                <a:close/>
                <a:moveTo>
                  <a:pt x="71" y="62"/>
                </a:moveTo>
                <a:cubicBezTo>
                  <a:pt x="71" y="62"/>
                  <a:pt x="71" y="62"/>
                  <a:pt x="71" y="62"/>
                </a:cubicBezTo>
                <a:cubicBezTo>
                  <a:pt x="71" y="62"/>
                  <a:pt x="72" y="62"/>
                  <a:pt x="72" y="62"/>
                </a:cubicBezTo>
                <a:lnTo>
                  <a:pt x="71" y="62"/>
                </a:lnTo>
                <a:close/>
                <a:moveTo>
                  <a:pt x="63" y="57"/>
                </a:moveTo>
                <a:cubicBezTo>
                  <a:pt x="63" y="57"/>
                  <a:pt x="63" y="57"/>
                  <a:pt x="63" y="57"/>
                </a:cubicBezTo>
                <a:cubicBezTo>
                  <a:pt x="63" y="57"/>
                  <a:pt x="63" y="57"/>
                  <a:pt x="63" y="57"/>
                </a:cubicBezTo>
                <a:close/>
                <a:moveTo>
                  <a:pt x="66" y="63"/>
                </a:moveTo>
                <a:cubicBezTo>
                  <a:pt x="66" y="63"/>
                  <a:pt x="66" y="63"/>
                  <a:pt x="66" y="63"/>
                </a:cubicBezTo>
                <a:cubicBezTo>
                  <a:pt x="66" y="63"/>
                  <a:pt x="66" y="63"/>
                  <a:pt x="66" y="63"/>
                </a:cubicBezTo>
                <a:close/>
                <a:moveTo>
                  <a:pt x="66" y="63"/>
                </a:moveTo>
                <a:cubicBezTo>
                  <a:pt x="66" y="63"/>
                  <a:pt x="66" y="63"/>
                  <a:pt x="66" y="63"/>
                </a:cubicBezTo>
                <a:cubicBezTo>
                  <a:pt x="67" y="62"/>
                  <a:pt x="67" y="62"/>
                  <a:pt x="67" y="62"/>
                </a:cubicBezTo>
                <a:lnTo>
                  <a:pt x="66" y="63"/>
                </a:lnTo>
                <a:close/>
                <a:moveTo>
                  <a:pt x="64" y="60"/>
                </a:moveTo>
                <a:cubicBezTo>
                  <a:pt x="64" y="59"/>
                  <a:pt x="63" y="59"/>
                  <a:pt x="63" y="60"/>
                </a:cubicBezTo>
                <a:cubicBezTo>
                  <a:pt x="63" y="59"/>
                  <a:pt x="64" y="59"/>
                  <a:pt x="64" y="59"/>
                </a:cubicBezTo>
                <a:cubicBezTo>
                  <a:pt x="63" y="59"/>
                  <a:pt x="63" y="60"/>
                  <a:pt x="63" y="60"/>
                </a:cubicBezTo>
                <a:cubicBezTo>
                  <a:pt x="63" y="59"/>
                  <a:pt x="63" y="59"/>
                  <a:pt x="63" y="59"/>
                </a:cubicBezTo>
                <a:cubicBezTo>
                  <a:pt x="63" y="59"/>
                  <a:pt x="63" y="59"/>
                  <a:pt x="63" y="59"/>
                </a:cubicBezTo>
                <a:cubicBezTo>
                  <a:pt x="63" y="59"/>
                  <a:pt x="63" y="59"/>
                  <a:pt x="63" y="59"/>
                </a:cubicBezTo>
                <a:cubicBezTo>
                  <a:pt x="63" y="59"/>
                  <a:pt x="62" y="59"/>
                  <a:pt x="62" y="59"/>
                </a:cubicBezTo>
                <a:cubicBezTo>
                  <a:pt x="63" y="59"/>
                  <a:pt x="63" y="59"/>
                  <a:pt x="63" y="59"/>
                </a:cubicBezTo>
                <a:cubicBezTo>
                  <a:pt x="62" y="59"/>
                  <a:pt x="62" y="59"/>
                  <a:pt x="62" y="59"/>
                </a:cubicBezTo>
                <a:cubicBezTo>
                  <a:pt x="63" y="59"/>
                  <a:pt x="63" y="59"/>
                  <a:pt x="63" y="58"/>
                </a:cubicBezTo>
                <a:cubicBezTo>
                  <a:pt x="63" y="58"/>
                  <a:pt x="63" y="58"/>
                  <a:pt x="63" y="58"/>
                </a:cubicBezTo>
                <a:cubicBezTo>
                  <a:pt x="63" y="58"/>
                  <a:pt x="63" y="58"/>
                  <a:pt x="63" y="58"/>
                </a:cubicBezTo>
                <a:cubicBezTo>
                  <a:pt x="63" y="58"/>
                  <a:pt x="63" y="58"/>
                  <a:pt x="63" y="58"/>
                </a:cubicBezTo>
                <a:cubicBezTo>
                  <a:pt x="63" y="58"/>
                  <a:pt x="63" y="59"/>
                  <a:pt x="63" y="59"/>
                </a:cubicBezTo>
                <a:cubicBezTo>
                  <a:pt x="63" y="59"/>
                  <a:pt x="62" y="59"/>
                  <a:pt x="63" y="58"/>
                </a:cubicBezTo>
                <a:cubicBezTo>
                  <a:pt x="63" y="58"/>
                  <a:pt x="63" y="58"/>
                  <a:pt x="63" y="58"/>
                </a:cubicBezTo>
                <a:cubicBezTo>
                  <a:pt x="63" y="58"/>
                  <a:pt x="63" y="58"/>
                  <a:pt x="63" y="58"/>
                </a:cubicBezTo>
                <a:cubicBezTo>
                  <a:pt x="63" y="58"/>
                  <a:pt x="63" y="58"/>
                  <a:pt x="64" y="58"/>
                </a:cubicBezTo>
                <a:cubicBezTo>
                  <a:pt x="64" y="58"/>
                  <a:pt x="63" y="58"/>
                  <a:pt x="63" y="58"/>
                </a:cubicBezTo>
                <a:cubicBezTo>
                  <a:pt x="63" y="58"/>
                  <a:pt x="63" y="58"/>
                  <a:pt x="63" y="58"/>
                </a:cubicBezTo>
                <a:cubicBezTo>
                  <a:pt x="63" y="58"/>
                  <a:pt x="63" y="58"/>
                  <a:pt x="63" y="58"/>
                </a:cubicBezTo>
                <a:cubicBezTo>
                  <a:pt x="63" y="58"/>
                  <a:pt x="63" y="58"/>
                  <a:pt x="63" y="58"/>
                </a:cubicBezTo>
                <a:cubicBezTo>
                  <a:pt x="64" y="58"/>
                  <a:pt x="64" y="58"/>
                  <a:pt x="64" y="58"/>
                </a:cubicBezTo>
                <a:cubicBezTo>
                  <a:pt x="64" y="57"/>
                  <a:pt x="63" y="58"/>
                  <a:pt x="63" y="58"/>
                </a:cubicBezTo>
                <a:cubicBezTo>
                  <a:pt x="63" y="58"/>
                  <a:pt x="63" y="58"/>
                  <a:pt x="63" y="58"/>
                </a:cubicBezTo>
                <a:cubicBezTo>
                  <a:pt x="63" y="58"/>
                  <a:pt x="62" y="58"/>
                  <a:pt x="63" y="58"/>
                </a:cubicBezTo>
                <a:cubicBezTo>
                  <a:pt x="63" y="58"/>
                  <a:pt x="62" y="58"/>
                  <a:pt x="62" y="58"/>
                </a:cubicBezTo>
                <a:cubicBezTo>
                  <a:pt x="62" y="58"/>
                  <a:pt x="63" y="58"/>
                  <a:pt x="63" y="58"/>
                </a:cubicBezTo>
                <a:cubicBezTo>
                  <a:pt x="62" y="58"/>
                  <a:pt x="62" y="58"/>
                  <a:pt x="62" y="58"/>
                </a:cubicBezTo>
                <a:cubicBezTo>
                  <a:pt x="62" y="58"/>
                  <a:pt x="64" y="57"/>
                  <a:pt x="63" y="57"/>
                </a:cubicBezTo>
                <a:cubicBezTo>
                  <a:pt x="63" y="57"/>
                  <a:pt x="62" y="58"/>
                  <a:pt x="62" y="58"/>
                </a:cubicBezTo>
                <a:cubicBezTo>
                  <a:pt x="62" y="58"/>
                  <a:pt x="63" y="57"/>
                  <a:pt x="62" y="57"/>
                </a:cubicBezTo>
                <a:cubicBezTo>
                  <a:pt x="63" y="57"/>
                  <a:pt x="63" y="57"/>
                  <a:pt x="63" y="57"/>
                </a:cubicBezTo>
                <a:cubicBezTo>
                  <a:pt x="63" y="57"/>
                  <a:pt x="63" y="57"/>
                  <a:pt x="62" y="57"/>
                </a:cubicBezTo>
                <a:cubicBezTo>
                  <a:pt x="63" y="57"/>
                  <a:pt x="63" y="57"/>
                  <a:pt x="63" y="57"/>
                </a:cubicBezTo>
                <a:cubicBezTo>
                  <a:pt x="62" y="57"/>
                  <a:pt x="63" y="57"/>
                  <a:pt x="62" y="57"/>
                </a:cubicBezTo>
                <a:cubicBezTo>
                  <a:pt x="63" y="57"/>
                  <a:pt x="62" y="57"/>
                  <a:pt x="62" y="57"/>
                </a:cubicBezTo>
                <a:cubicBezTo>
                  <a:pt x="63" y="57"/>
                  <a:pt x="62" y="57"/>
                  <a:pt x="63" y="57"/>
                </a:cubicBezTo>
                <a:cubicBezTo>
                  <a:pt x="63" y="57"/>
                  <a:pt x="63" y="57"/>
                  <a:pt x="63" y="57"/>
                </a:cubicBezTo>
                <a:cubicBezTo>
                  <a:pt x="63" y="57"/>
                  <a:pt x="64" y="57"/>
                  <a:pt x="64" y="56"/>
                </a:cubicBezTo>
                <a:cubicBezTo>
                  <a:pt x="64" y="56"/>
                  <a:pt x="63" y="57"/>
                  <a:pt x="63" y="57"/>
                </a:cubicBezTo>
                <a:cubicBezTo>
                  <a:pt x="63" y="57"/>
                  <a:pt x="63" y="57"/>
                  <a:pt x="63" y="57"/>
                </a:cubicBezTo>
                <a:cubicBezTo>
                  <a:pt x="62" y="57"/>
                  <a:pt x="63" y="57"/>
                  <a:pt x="62" y="57"/>
                </a:cubicBezTo>
                <a:cubicBezTo>
                  <a:pt x="63" y="57"/>
                  <a:pt x="62" y="57"/>
                  <a:pt x="62" y="57"/>
                </a:cubicBezTo>
                <a:cubicBezTo>
                  <a:pt x="62" y="57"/>
                  <a:pt x="62" y="57"/>
                  <a:pt x="62" y="57"/>
                </a:cubicBezTo>
                <a:cubicBezTo>
                  <a:pt x="62" y="57"/>
                  <a:pt x="64" y="56"/>
                  <a:pt x="64" y="56"/>
                </a:cubicBezTo>
                <a:cubicBezTo>
                  <a:pt x="64" y="56"/>
                  <a:pt x="63" y="56"/>
                  <a:pt x="63" y="56"/>
                </a:cubicBezTo>
                <a:cubicBezTo>
                  <a:pt x="63" y="56"/>
                  <a:pt x="63" y="56"/>
                  <a:pt x="62" y="57"/>
                </a:cubicBezTo>
                <a:cubicBezTo>
                  <a:pt x="63" y="56"/>
                  <a:pt x="62" y="57"/>
                  <a:pt x="62" y="56"/>
                </a:cubicBezTo>
                <a:cubicBezTo>
                  <a:pt x="63" y="56"/>
                  <a:pt x="63" y="56"/>
                  <a:pt x="63" y="56"/>
                </a:cubicBezTo>
                <a:cubicBezTo>
                  <a:pt x="63" y="56"/>
                  <a:pt x="63" y="56"/>
                  <a:pt x="63" y="56"/>
                </a:cubicBezTo>
                <a:cubicBezTo>
                  <a:pt x="63" y="56"/>
                  <a:pt x="63" y="56"/>
                  <a:pt x="63" y="56"/>
                </a:cubicBezTo>
                <a:cubicBezTo>
                  <a:pt x="62" y="56"/>
                  <a:pt x="62" y="56"/>
                  <a:pt x="62" y="56"/>
                </a:cubicBezTo>
                <a:cubicBezTo>
                  <a:pt x="62" y="56"/>
                  <a:pt x="62" y="56"/>
                  <a:pt x="63" y="56"/>
                </a:cubicBezTo>
                <a:cubicBezTo>
                  <a:pt x="63" y="56"/>
                  <a:pt x="62" y="56"/>
                  <a:pt x="62" y="56"/>
                </a:cubicBezTo>
                <a:cubicBezTo>
                  <a:pt x="62" y="56"/>
                  <a:pt x="62" y="56"/>
                  <a:pt x="62" y="56"/>
                </a:cubicBezTo>
                <a:cubicBezTo>
                  <a:pt x="62" y="56"/>
                  <a:pt x="63" y="55"/>
                  <a:pt x="62" y="55"/>
                </a:cubicBezTo>
                <a:cubicBezTo>
                  <a:pt x="62" y="56"/>
                  <a:pt x="62" y="56"/>
                  <a:pt x="62" y="56"/>
                </a:cubicBezTo>
                <a:cubicBezTo>
                  <a:pt x="61" y="56"/>
                  <a:pt x="62" y="55"/>
                  <a:pt x="61" y="55"/>
                </a:cubicBezTo>
                <a:cubicBezTo>
                  <a:pt x="61" y="55"/>
                  <a:pt x="61" y="55"/>
                  <a:pt x="61" y="55"/>
                </a:cubicBezTo>
                <a:cubicBezTo>
                  <a:pt x="61" y="55"/>
                  <a:pt x="61" y="55"/>
                  <a:pt x="61" y="55"/>
                </a:cubicBezTo>
                <a:cubicBezTo>
                  <a:pt x="61" y="55"/>
                  <a:pt x="61" y="55"/>
                  <a:pt x="61" y="55"/>
                </a:cubicBezTo>
                <a:cubicBezTo>
                  <a:pt x="61" y="55"/>
                  <a:pt x="62" y="55"/>
                  <a:pt x="62" y="55"/>
                </a:cubicBezTo>
                <a:cubicBezTo>
                  <a:pt x="61" y="55"/>
                  <a:pt x="61" y="55"/>
                  <a:pt x="61" y="55"/>
                </a:cubicBezTo>
                <a:cubicBezTo>
                  <a:pt x="62" y="55"/>
                  <a:pt x="62" y="55"/>
                  <a:pt x="62" y="55"/>
                </a:cubicBezTo>
                <a:cubicBezTo>
                  <a:pt x="62" y="55"/>
                  <a:pt x="61" y="55"/>
                  <a:pt x="61" y="55"/>
                </a:cubicBezTo>
                <a:cubicBezTo>
                  <a:pt x="62" y="54"/>
                  <a:pt x="61" y="55"/>
                  <a:pt x="62" y="54"/>
                </a:cubicBezTo>
                <a:cubicBezTo>
                  <a:pt x="61" y="55"/>
                  <a:pt x="62" y="54"/>
                  <a:pt x="61" y="55"/>
                </a:cubicBezTo>
                <a:cubicBezTo>
                  <a:pt x="61" y="55"/>
                  <a:pt x="61" y="55"/>
                  <a:pt x="61" y="54"/>
                </a:cubicBezTo>
                <a:cubicBezTo>
                  <a:pt x="61" y="55"/>
                  <a:pt x="61" y="55"/>
                  <a:pt x="61" y="55"/>
                </a:cubicBezTo>
                <a:cubicBezTo>
                  <a:pt x="61" y="54"/>
                  <a:pt x="62" y="54"/>
                  <a:pt x="61" y="54"/>
                </a:cubicBezTo>
                <a:cubicBezTo>
                  <a:pt x="61" y="54"/>
                  <a:pt x="61" y="54"/>
                  <a:pt x="61" y="54"/>
                </a:cubicBezTo>
                <a:cubicBezTo>
                  <a:pt x="62" y="54"/>
                  <a:pt x="61" y="54"/>
                  <a:pt x="61" y="54"/>
                </a:cubicBezTo>
                <a:cubicBezTo>
                  <a:pt x="61" y="54"/>
                  <a:pt x="61" y="54"/>
                  <a:pt x="62" y="54"/>
                </a:cubicBezTo>
                <a:cubicBezTo>
                  <a:pt x="60" y="54"/>
                  <a:pt x="62" y="53"/>
                  <a:pt x="61" y="53"/>
                </a:cubicBezTo>
                <a:cubicBezTo>
                  <a:pt x="62" y="53"/>
                  <a:pt x="63" y="52"/>
                  <a:pt x="64" y="52"/>
                </a:cubicBezTo>
                <a:cubicBezTo>
                  <a:pt x="64" y="52"/>
                  <a:pt x="64" y="52"/>
                  <a:pt x="64" y="52"/>
                </a:cubicBezTo>
                <a:cubicBezTo>
                  <a:pt x="64" y="52"/>
                  <a:pt x="64" y="52"/>
                  <a:pt x="64" y="52"/>
                </a:cubicBezTo>
                <a:cubicBezTo>
                  <a:pt x="64" y="53"/>
                  <a:pt x="64" y="53"/>
                  <a:pt x="64" y="53"/>
                </a:cubicBezTo>
                <a:cubicBezTo>
                  <a:pt x="64" y="52"/>
                  <a:pt x="64" y="52"/>
                  <a:pt x="64" y="52"/>
                </a:cubicBezTo>
                <a:cubicBezTo>
                  <a:pt x="64" y="52"/>
                  <a:pt x="65" y="52"/>
                  <a:pt x="65" y="52"/>
                </a:cubicBezTo>
                <a:cubicBezTo>
                  <a:pt x="64" y="53"/>
                  <a:pt x="65" y="53"/>
                  <a:pt x="64" y="53"/>
                </a:cubicBezTo>
                <a:cubicBezTo>
                  <a:pt x="65" y="53"/>
                  <a:pt x="65" y="53"/>
                  <a:pt x="65" y="53"/>
                </a:cubicBezTo>
                <a:cubicBezTo>
                  <a:pt x="64" y="54"/>
                  <a:pt x="65" y="53"/>
                  <a:pt x="65" y="53"/>
                </a:cubicBezTo>
                <a:cubicBezTo>
                  <a:pt x="65" y="54"/>
                  <a:pt x="65" y="54"/>
                  <a:pt x="65" y="54"/>
                </a:cubicBezTo>
                <a:cubicBezTo>
                  <a:pt x="65" y="54"/>
                  <a:pt x="65" y="53"/>
                  <a:pt x="65" y="53"/>
                </a:cubicBezTo>
                <a:cubicBezTo>
                  <a:pt x="65" y="53"/>
                  <a:pt x="65" y="54"/>
                  <a:pt x="65" y="54"/>
                </a:cubicBezTo>
                <a:cubicBezTo>
                  <a:pt x="65" y="54"/>
                  <a:pt x="65" y="54"/>
                  <a:pt x="65" y="54"/>
                </a:cubicBezTo>
                <a:cubicBezTo>
                  <a:pt x="65" y="54"/>
                  <a:pt x="65" y="54"/>
                  <a:pt x="66" y="54"/>
                </a:cubicBezTo>
                <a:cubicBezTo>
                  <a:pt x="65" y="54"/>
                  <a:pt x="66" y="54"/>
                  <a:pt x="64" y="55"/>
                </a:cubicBezTo>
                <a:cubicBezTo>
                  <a:pt x="64" y="55"/>
                  <a:pt x="65" y="54"/>
                  <a:pt x="65" y="54"/>
                </a:cubicBezTo>
                <a:cubicBezTo>
                  <a:pt x="65" y="55"/>
                  <a:pt x="65" y="55"/>
                  <a:pt x="65" y="54"/>
                </a:cubicBezTo>
                <a:cubicBezTo>
                  <a:pt x="65" y="55"/>
                  <a:pt x="66" y="55"/>
                  <a:pt x="65" y="55"/>
                </a:cubicBezTo>
                <a:cubicBezTo>
                  <a:pt x="66" y="55"/>
                  <a:pt x="65" y="55"/>
                  <a:pt x="66" y="55"/>
                </a:cubicBezTo>
                <a:cubicBezTo>
                  <a:pt x="66" y="55"/>
                  <a:pt x="66" y="55"/>
                  <a:pt x="66" y="55"/>
                </a:cubicBezTo>
                <a:cubicBezTo>
                  <a:pt x="66" y="55"/>
                  <a:pt x="66" y="55"/>
                  <a:pt x="66" y="55"/>
                </a:cubicBezTo>
                <a:cubicBezTo>
                  <a:pt x="66" y="55"/>
                  <a:pt x="66" y="55"/>
                  <a:pt x="66" y="55"/>
                </a:cubicBezTo>
                <a:cubicBezTo>
                  <a:pt x="66" y="55"/>
                  <a:pt x="66" y="55"/>
                  <a:pt x="66" y="55"/>
                </a:cubicBezTo>
                <a:cubicBezTo>
                  <a:pt x="66" y="55"/>
                  <a:pt x="66" y="55"/>
                  <a:pt x="66" y="55"/>
                </a:cubicBezTo>
                <a:cubicBezTo>
                  <a:pt x="66" y="55"/>
                  <a:pt x="66" y="55"/>
                  <a:pt x="66" y="55"/>
                </a:cubicBezTo>
                <a:cubicBezTo>
                  <a:pt x="66" y="55"/>
                  <a:pt x="66" y="55"/>
                  <a:pt x="66" y="55"/>
                </a:cubicBezTo>
                <a:cubicBezTo>
                  <a:pt x="66" y="55"/>
                  <a:pt x="66" y="55"/>
                  <a:pt x="66" y="55"/>
                </a:cubicBezTo>
                <a:cubicBezTo>
                  <a:pt x="66" y="55"/>
                  <a:pt x="66" y="55"/>
                  <a:pt x="66" y="55"/>
                </a:cubicBezTo>
                <a:cubicBezTo>
                  <a:pt x="66" y="55"/>
                  <a:pt x="66" y="55"/>
                  <a:pt x="66" y="55"/>
                </a:cubicBezTo>
                <a:cubicBezTo>
                  <a:pt x="66" y="55"/>
                  <a:pt x="66" y="55"/>
                  <a:pt x="66" y="55"/>
                </a:cubicBezTo>
                <a:cubicBezTo>
                  <a:pt x="66" y="55"/>
                  <a:pt x="66" y="55"/>
                  <a:pt x="66" y="55"/>
                </a:cubicBezTo>
                <a:cubicBezTo>
                  <a:pt x="66" y="55"/>
                  <a:pt x="66" y="56"/>
                  <a:pt x="66" y="56"/>
                </a:cubicBezTo>
                <a:cubicBezTo>
                  <a:pt x="66" y="56"/>
                  <a:pt x="66" y="56"/>
                  <a:pt x="65" y="57"/>
                </a:cubicBezTo>
                <a:cubicBezTo>
                  <a:pt x="65" y="57"/>
                  <a:pt x="65" y="57"/>
                  <a:pt x="65" y="57"/>
                </a:cubicBezTo>
                <a:cubicBezTo>
                  <a:pt x="65" y="57"/>
                  <a:pt x="65" y="57"/>
                  <a:pt x="65" y="57"/>
                </a:cubicBezTo>
                <a:cubicBezTo>
                  <a:pt x="65" y="57"/>
                  <a:pt x="66" y="57"/>
                  <a:pt x="66" y="56"/>
                </a:cubicBezTo>
                <a:cubicBezTo>
                  <a:pt x="66" y="56"/>
                  <a:pt x="66" y="56"/>
                  <a:pt x="66" y="56"/>
                </a:cubicBezTo>
                <a:cubicBezTo>
                  <a:pt x="68" y="55"/>
                  <a:pt x="66" y="57"/>
                  <a:pt x="67" y="56"/>
                </a:cubicBezTo>
                <a:cubicBezTo>
                  <a:pt x="67" y="56"/>
                  <a:pt x="67" y="57"/>
                  <a:pt x="67" y="57"/>
                </a:cubicBezTo>
                <a:cubicBezTo>
                  <a:pt x="67" y="56"/>
                  <a:pt x="66" y="57"/>
                  <a:pt x="67" y="57"/>
                </a:cubicBezTo>
                <a:cubicBezTo>
                  <a:pt x="66" y="57"/>
                  <a:pt x="66" y="57"/>
                  <a:pt x="66" y="57"/>
                </a:cubicBezTo>
                <a:cubicBezTo>
                  <a:pt x="67" y="57"/>
                  <a:pt x="67" y="57"/>
                  <a:pt x="67" y="57"/>
                </a:cubicBezTo>
                <a:cubicBezTo>
                  <a:pt x="67" y="57"/>
                  <a:pt x="67" y="57"/>
                  <a:pt x="67" y="57"/>
                </a:cubicBezTo>
                <a:cubicBezTo>
                  <a:pt x="67" y="57"/>
                  <a:pt x="67" y="57"/>
                  <a:pt x="67" y="57"/>
                </a:cubicBezTo>
                <a:cubicBezTo>
                  <a:pt x="67" y="57"/>
                  <a:pt x="67" y="57"/>
                  <a:pt x="67" y="57"/>
                </a:cubicBezTo>
                <a:cubicBezTo>
                  <a:pt x="67" y="57"/>
                  <a:pt x="67" y="57"/>
                  <a:pt x="67" y="57"/>
                </a:cubicBezTo>
                <a:cubicBezTo>
                  <a:pt x="66" y="58"/>
                  <a:pt x="68" y="57"/>
                  <a:pt x="67" y="58"/>
                </a:cubicBezTo>
                <a:cubicBezTo>
                  <a:pt x="67" y="58"/>
                  <a:pt x="67" y="58"/>
                  <a:pt x="68" y="58"/>
                </a:cubicBezTo>
                <a:cubicBezTo>
                  <a:pt x="67" y="58"/>
                  <a:pt x="67" y="58"/>
                  <a:pt x="67" y="58"/>
                </a:cubicBezTo>
                <a:cubicBezTo>
                  <a:pt x="68" y="58"/>
                  <a:pt x="67" y="58"/>
                  <a:pt x="67" y="58"/>
                </a:cubicBezTo>
                <a:cubicBezTo>
                  <a:pt x="68" y="58"/>
                  <a:pt x="68" y="58"/>
                  <a:pt x="68" y="58"/>
                </a:cubicBezTo>
                <a:cubicBezTo>
                  <a:pt x="67" y="58"/>
                  <a:pt x="69" y="58"/>
                  <a:pt x="69" y="58"/>
                </a:cubicBezTo>
                <a:cubicBezTo>
                  <a:pt x="68" y="58"/>
                  <a:pt x="68" y="58"/>
                  <a:pt x="68" y="58"/>
                </a:cubicBezTo>
                <a:cubicBezTo>
                  <a:pt x="68" y="58"/>
                  <a:pt x="69" y="58"/>
                  <a:pt x="68" y="58"/>
                </a:cubicBezTo>
                <a:cubicBezTo>
                  <a:pt x="68" y="58"/>
                  <a:pt x="68" y="58"/>
                  <a:pt x="68" y="58"/>
                </a:cubicBezTo>
                <a:cubicBezTo>
                  <a:pt x="68" y="58"/>
                  <a:pt x="67" y="59"/>
                  <a:pt x="67" y="59"/>
                </a:cubicBezTo>
                <a:cubicBezTo>
                  <a:pt x="67" y="59"/>
                  <a:pt x="67" y="59"/>
                  <a:pt x="67" y="59"/>
                </a:cubicBezTo>
                <a:cubicBezTo>
                  <a:pt x="68" y="59"/>
                  <a:pt x="66" y="60"/>
                  <a:pt x="67" y="59"/>
                </a:cubicBezTo>
                <a:cubicBezTo>
                  <a:pt x="68" y="59"/>
                  <a:pt x="68" y="59"/>
                  <a:pt x="68" y="59"/>
                </a:cubicBezTo>
                <a:cubicBezTo>
                  <a:pt x="67" y="59"/>
                  <a:pt x="68" y="59"/>
                  <a:pt x="67" y="59"/>
                </a:cubicBezTo>
                <a:cubicBezTo>
                  <a:pt x="67" y="59"/>
                  <a:pt x="67" y="59"/>
                  <a:pt x="67" y="59"/>
                </a:cubicBezTo>
                <a:cubicBezTo>
                  <a:pt x="67" y="59"/>
                  <a:pt x="67" y="60"/>
                  <a:pt x="68" y="59"/>
                </a:cubicBezTo>
                <a:cubicBezTo>
                  <a:pt x="68" y="59"/>
                  <a:pt x="68" y="59"/>
                  <a:pt x="68" y="59"/>
                </a:cubicBezTo>
                <a:cubicBezTo>
                  <a:pt x="68" y="59"/>
                  <a:pt x="68" y="59"/>
                  <a:pt x="68" y="59"/>
                </a:cubicBezTo>
                <a:cubicBezTo>
                  <a:pt x="68" y="59"/>
                  <a:pt x="68" y="59"/>
                  <a:pt x="68" y="59"/>
                </a:cubicBezTo>
                <a:cubicBezTo>
                  <a:pt x="68" y="59"/>
                  <a:pt x="68" y="59"/>
                  <a:pt x="68" y="60"/>
                </a:cubicBezTo>
                <a:cubicBezTo>
                  <a:pt x="68" y="60"/>
                  <a:pt x="68" y="60"/>
                  <a:pt x="68" y="60"/>
                </a:cubicBezTo>
                <a:cubicBezTo>
                  <a:pt x="68" y="60"/>
                  <a:pt x="68" y="60"/>
                  <a:pt x="68" y="60"/>
                </a:cubicBezTo>
                <a:cubicBezTo>
                  <a:pt x="68" y="59"/>
                  <a:pt x="69" y="59"/>
                  <a:pt x="69" y="59"/>
                </a:cubicBezTo>
                <a:cubicBezTo>
                  <a:pt x="69" y="59"/>
                  <a:pt x="69" y="59"/>
                  <a:pt x="69" y="59"/>
                </a:cubicBezTo>
                <a:cubicBezTo>
                  <a:pt x="69" y="59"/>
                  <a:pt x="69" y="59"/>
                  <a:pt x="69" y="59"/>
                </a:cubicBezTo>
                <a:cubicBezTo>
                  <a:pt x="69" y="59"/>
                  <a:pt x="69" y="59"/>
                  <a:pt x="69" y="60"/>
                </a:cubicBezTo>
                <a:cubicBezTo>
                  <a:pt x="69" y="59"/>
                  <a:pt x="69" y="60"/>
                  <a:pt x="69" y="60"/>
                </a:cubicBezTo>
                <a:cubicBezTo>
                  <a:pt x="69" y="60"/>
                  <a:pt x="69" y="60"/>
                  <a:pt x="68" y="60"/>
                </a:cubicBezTo>
                <a:cubicBezTo>
                  <a:pt x="69" y="59"/>
                  <a:pt x="68" y="60"/>
                  <a:pt x="69" y="60"/>
                </a:cubicBezTo>
                <a:cubicBezTo>
                  <a:pt x="68" y="60"/>
                  <a:pt x="69" y="60"/>
                  <a:pt x="68" y="61"/>
                </a:cubicBezTo>
                <a:cubicBezTo>
                  <a:pt x="68" y="61"/>
                  <a:pt x="69" y="61"/>
                  <a:pt x="69" y="61"/>
                </a:cubicBezTo>
                <a:cubicBezTo>
                  <a:pt x="68" y="61"/>
                  <a:pt x="68" y="61"/>
                  <a:pt x="68" y="61"/>
                </a:cubicBezTo>
                <a:cubicBezTo>
                  <a:pt x="69" y="61"/>
                  <a:pt x="69" y="61"/>
                  <a:pt x="69" y="61"/>
                </a:cubicBezTo>
                <a:cubicBezTo>
                  <a:pt x="69" y="61"/>
                  <a:pt x="69" y="61"/>
                  <a:pt x="68" y="61"/>
                </a:cubicBezTo>
                <a:cubicBezTo>
                  <a:pt x="69" y="61"/>
                  <a:pt x="69" y="61"/>
                  <a:pt x="69" y="61"/>
                </a:cubicBezTo>
                <a:cubicBezTo>
                  <a:pt x="69" y="61"/>
                  <a:pt x="69" y="61"/>
                  <a:pt x="69" y="61"/>
                </a:cubicBezTo>
                <a:cubicBezTo>
                  <a:pt x="69" y="61"/>
                  <a:pt x="69" y="61"/>
                  <a:pt x="69" y="61"/>
                </a:cubicBezTo>
                <a:cubicBezTo>
                  <a:pt x="69" y="61"/>
                  <a:pt x="69" y="61"/>
                  <a:pt x="69" y="61"/>
                </a:cubicBezTo>
                <a:cubicBezTo>
                  <a:pt x="69" y="61"/>
                  <a:pt x="69" y="61"/>
                  <a:pt x="70" y="61"/>
                </a:cubicBezTo>
                <a:cubicBezTo>
                  <a:pt x="69" y="61"/>
                  <a:pt x="70" y="61"/>
                  <a:pt x="69" y="61"/>
                </a:cubicBezTo>
                <a:cubicBezTo>
                  <a:pt x="69" y="61"/>
                  <a:pt x="69" y="61"/>
                  <a:pt x="69" y="61"/>
                </a:cubicBezTo>
                <a:cubicBezTo>
                  <a:pt x="70" y="61"/>
                  <a:pt x="70" y="61"/>
                  <a:pt x="70" y="61"/>
                </a:cubicBezTo>
                <a:cubicBezTo>
                  <a:pt x="70" y="61"/>
                  <a:pt x="70" y="61"/>
                  <a:pt x="70" y="61"/>
                </a:cubicBezTo>
                <a:cubicBezTo>
                  <a:pt x="70" y="61"/>
                  <a:pt x="70" y="61"/>
                  <a:pt x="70" y="61"/>
                </a:cubicBezTo>
                <a:cubicBezTo>
                  <a:pt x="70" y="61"/>
                  <a:pt x="70" y="61"/>
                  <a:pt x="70" y="61"/>
                </a:cubicBezTo>
                <a:cubicBezTo>
                  <a:pt x="70" y="61"/>
                  <a:pt x="70" y="61"/>
                  <a:pt x="70" y="61"/>
                </a:cubicBezTo>
                <a:cubicBezTo>
                  <a:pt x="70" y="61"/>
                  <a:pt x="70" y="61"/>
                  <a:pt x="70" y="61"/>
                </a:cubicBezTo>
                <a:cubicBezTo>
                  <a:pt x="70" y="61"/>
                  <a:pt x="70" y="61"/>
                  <a:pt x="70" y="61"/>
                </a:cubicBezTo>
                <a:cubicBezTo>
                  <a:pt x="70" y="61"/>
                  <a:pt x="70" y="61"/>
                  <a:pt x="70" y="61"/>
                </a:cubicBezTo>
                <a:cubicBezTo>
                  <a:pt x="70" y="61"/>
                  <a:pt x="70" y="61"/>
                  <a:pt x="70" y="61"/>
                </a:cubicBezTo>
                <a:cubicBezTo>
                  <a:pt x="69" y="62"/>
                  <a:pt x="71" y="61"/>
                  <a:pt x="70" y="61"/>
                </a:cubicBezTo>
                <a:cubicBezTo>
                  <a:pt x="70" y="61"/>
                  <a:pt x="70" y="61"/>
                  <a:pt x="70" y="61"/>
                </a:cubicBezTo>
                <a:cubicBezTo>
                  <a:pt x="70" y="61"/>
                  <a:pt x="70" y="62"/>
                  <a:pt x="70" y="62"/>
                </a:cubicBezTo>
                <a:cubicBezTo>
                  <a:pt x="70" y="61"/>
                  <a:pt x="70" y="61"/>
                  <a:pt x="70" y="61"/>
                </a:cubicBezTo>
                <a:cubicBezTo>
                  <a:pt x="70" y="61"/>
                  <a:pt x="71" y="61"/>
                  <a:pt x="71" y="61"/>
                </a:cubicBezTo>
                <a:cubicBezTo>
                  <a:pt x="71" y="61"/>
                  <a:pt x="71" y="61"/>
                  <a:pt x="71" y="61"/>
                </a:cubicBezTo>
                <a:cubicBezTo>
                  <a:pt x="71" y="61"/>
                  <a:pt x="72" y="61"/>
                  <a:pt x="71" y="62"/>
                </a:cubicBezTo>
                <a:cubicBezTo>
                  <a:pt x="71" y="61"/>
                  <a:pt x="71" y="62"/>
                  <a:pt x="71" y="62"/>
                </a:cubicBezTo>
                <a:cubicBezTo>
                  <a:pt x="71" y="62"/>
                  <a:pt x="71" y="62"/>
                  <a:pt x="71" y="62"/>
                </a:cubicBezTo>
                <a:cubicBezTo>
                  <a:pt x="71" y="62"/>
                  <a:pt x="71" y="62"/>
                  <a:pt x="71" y="62"/>
                </a:cubicBezTo>
                <a:cubicBezTo>
                  <a:pt x="70" y="63"/>
                  <a:pt x="71" y="62"/>
                  <a:pt x="71" y="62"/>
                </a:cubicBezTo>
                <a:cubicBezTo>
                  <a:pt x="71" y="62"/>
                  <a:pt x="71" y="62"/>
                  <a:pt x="71" y="62"/>
                </a:cubicBezTo>
                <a:cubicBezTo>
                  <a:pt x="71" y="62"/>
                  <a:pt x="71" y="62"/>
                  <a:pt x="71" y="62"/>
                </a:cubicBezTo>
                <a:cubicBezTo>
                  <a:pt x="71" y="62"/>
                  <a:pt x="71" y="62"/>
                  <a:pt x="71" y="62"/>
                </a:cubicBezTo>
                <a:cubicBezTo>
                  <a:pt x="72" y="62"/>
                  <a:pt x="71" y="62"/>
                  <a:pt x="71" y="62"/>
                </a:cubicBezTo>
                <a:cubicBezTo>
                  <a:pt x="71" y="62"/>
                  <a:pt x="71" y="62"/>
                  <a:pt x="71" y="62"/>
                </a:cubicBezTo>
                <a:cubicBezTo>
                  <a:pt x="71" y="62"/>
                  <a:pt x="71" y="63"/>
                  <a:pt x="71" y="63"/>
                </a:cubicBezTo>
                <a:cubicBezTo>
                  <a:pt x="71" y="63"/>
                  <a:pt x="71" y="63"/>
                  <a:pt x="71" y="63"/>
                </a:cubicBezTo>
                <a:cubicBezTo>
                  <a:pt x="71" y="63"/>
                  <a:pt x="71" y="63"/>
                  <a:pt x="71" y="63"/>
                </a:cubicBezTo>
                <a:cubicBezTo>
                  <a:pt x="71" y="63"/>
                  <a:pt x="71" y="63"/>
                  <a:pt x="71" y="63"/>
                </a:cubicBezTo>
                <a:cubicBezTo>
                  <a:pt x="71" y="63"/>
                  <a:pt x="71" y="63"/>
                  <a:pt x="71" y="63"/>
                </a:cubicBezTo>
                <a:cubicBezTo>
                  <a:pt x="71" y="63"/>
                  <a:pt x="71" y="63"/>
                  <a:pt x="71" y="63"/>
                </a:cubicBezTo>
                <a:cubicBezTo>
                  <a:pt x="71" y="63"/>
                  <a:pt x="71" y="63"/>
                  <a:pt x="71" y="63"/>
                </a:cubicBezTo>
                <a:cubicBezTo>
                  <a:pt x="71" y="63"/>
                  <a:pt x="71" y="63"/>
                  <a:pt x="71" y="63"/>
                </a:cubicBezTo>
                <a:cubicBezTo>
                  <a:pt x="71" y="63"/>
                  <a:pt x="71" y="62"/>
                  <a:pt x="72" y="62"/>
                </a:cubicBezTo>
                <a:cubicBezTo>
                  <a:pt x="71" y="63"/>
                  <a:pt x="72" y="62"/>
                  <a:pt x="72" y="62"/>
                </a:cubicBezTo>
                <a:cubicBezTo>
                  <a:pt x="71" y="63"/>
                  <a:pt x="72" y="62"/>
                  <a:pt x="71" y="63"/>
                </a:cubicBezTo>
                <a:cubicBezTo>
                  <a:pt x="72" y="62"/>
                  <a:pt x="71" y="63"/>
                  <a:pt x="72" y="62"/>
                </a:cubicBezTo>
                <a:cubicBezTo>
                  <a:pt x="71" y="63"/>
                  <a:pt x="72" y="63"/>
                  <a:pt x="71" y="63"/>
                </a:cubicBezTo>
                <a:cubicBezTo>
                  <a:pt x="71" y="63"/>
                  <a:pt x="71" y="63"/>
                  <a:pt x="71" y="63"/>
                </a:cubicBezTo>
                <a:cubicBezTo>
                  <a:pt x="70" y="64"/>
                  <a:pt x="70" y="64"/>
                  <a:pt x="70" y="64"/>
                </a:cubicBezTo>
                <a:cubicBezTo>
                  <a:pt x="70" y="64"/>
                  <a:pt x="71" y="63"/>
                  <a:pt x="70" y="64"/>
                </a:cubicBezTo>
                <a:cubicBezTo>
                  <a:pt x="71" y="64"/>
                  <a:pt x="70" y="64"/>
                  <a:pt x="70" y="64"/>
                </a:cubicBezTo>
                <a:cubicBezTo>
                  <a:pt x="71" y="63"/>
                  <a:pt x="71" y="63"/>
                  <a:pt x="71" y="63"/>
                </a:cubicBezTo>
                <a:cubicBezTo>
                  <a:pt x="71" y="63"/>
                  <a:pt x="70" y="63"/>
                  <a:pt x="70" y="64"/>
                </a:cubicBezTo>
                <a:cubicBezTo>
                  <a:pt x="70" y="64"/>
                  <a:pt x="70" y="64"/>
                  <a:pt x="70" y="64"/>
                </a:cubicBezTo>
                <a:cubicBezTo>
                  <a:pt x="70" y="64"/>
                  <a:pt x="70" y="64"/>
                  <a:pt x="70" y="64"/>
                </a:cubicBezTo>
                <a:cubicBezTo>
                  <a:pt x="70" y="64"/>
                  <a:pt x="69" y="64"/>
                  <a:pt x="69" y="65"/>
                </a:cubicBezTo>
                <a:cubicBezTo>
                  <a:pt x="69" y="64"/>
                  <a:pt x="69" y="64"/>
                  <a:pt x="69" y="64"/>
                </a:cubicBezTo>
                <a:cubicBezTo>
                  <a:pt x="69" y="64"/>
                  <a:pt x="69" y="64"/>
                  <a:pt x="70" y="64"/>
                </a:cubicBezTo>
                <a:cubicBezTo>
                  <a:pt x="70" y="64"/>
                  <a:pt x="70" y="64"/>
                  <a:pt x="70" y="64"/>
                </a:cubicBezTo>
                <a:cubicBezTo>
                  <a:pt x="70" y="64"/>
                  <a:pt x="69" y="64"/>
                  <a:pt x="70" y="64"/>
                </a:cubicBezTo>
                <a:cubicBezTo>
                  <a:pt x="70" y="64"/>
                  <a:pt x="70" y="63"/>
                  <a:pt x="71" y="63"/>
                </a:cubicBezTo>
                <a:cubicBezTo>
                  <a:pt x="71" y="62"/>
                  <a:pt x="70" y="64"/>
                  <a:pt x="70" y="63"/>
                </a:cubicBezTo>
                <a:cubicBezTo>
                  <a:pt x="70" y="63"/>
                  <a:pt x="70" y="63"/>
                  <a:pt x="70" y="63"/>
                </a:cubicBezTo>
                <a:cubicBezTo>
                  <a:pt x="70" y="63"/>
                  <a:pt x="69" y="64"/>
                  <a:pt x="68" y="64"/>
                </a:cubicBezTo>
                <a:cubicBezTo>
                  <a:pt x="69" y="64"/>
                  <a:pt x="69" y="64"/>
                  <a:pt x="69" y="64"/>
                </a:cubicBezTo>
                <a:cubicBezTo>
                  <a:pt x="68" y="64"/>
                  <a:pt x="68" y="64"/>
                  <a:pt x="68" y="65"/>
                </a:cubicBezTo>
                <a:cubicBezTo>
                  <a:pt x="68" y="64"/>
                  <a:pt x="68" y="65"/>
                  <a:pt x="68" y="64"/>
                </a:cubicBezTo>
                <a:cubicBezTo>
                  <a:pt x="68" y="64"/>
                  <a:pt x="68" y="64"/>
                  <a:pt x="68" y="64"/>
                </a:cubicBezTo>
                <a:cubicBezTo>
                  <a:pt x="68" y="64"/>
                  <a:pt x="68" y="64"/>
                  <a:pt x="69" y="64"/>
                </a:cubicBezTo>
                <a:cubicBezTo>
                  <a:pt x="69" y="64"/>
                  <a:pt x="69" y="64"/>
                  <a:pt x="69" y="63"/>
                </a:cubicBezTo>
                <a:cubicBezTo>
                  <a:pt x="69" y="63"/>
                  <a:pt x="69" y="63"/>
                  <a:pt x="69" y="63"/>
                </a:cubicBezTo>
                <a:cubicBezTo>
                  <a:pt x="69" y="63"/>
                  <a:pt x="68" y="64"/>
                  <a:pt x="68" y="64"/>
                </a:cubicBezTo>
                <a:cubicBezTo>
                  <a:pt x="68" y="64"/>
                  <a:pt x="68" y="64"/>
                  <a:pt x="68" y="64"/>
                </a:cubicBezTo>
                <a:cubicBezTo>
                  <a:pt x="67" y="64"/>
                  <a:pt x="68" y="64"/>
                  <a:pt x="67" y="64"/>
                </a:cubicBezTo>
                <a:cubicBezTo>
                  <a:pt x="67" y="64"/>
                  <a:pt x="67" y="64"/>
                  <a:pt x="68" y="64"/>
                </a:cubicBezTo>
                <a:cubicBezTo>
                  <a:pt x="67" y="64"/>
                  <a:pt x="67" y="64"/>
                  <a:pt x="67" y="64"/>
                </a:cubicBezTo>
                <a:cubicBezTo>
                  <a:pt x="68" y="64"/>
                  <a:pt x="68" y="63"/>
                  <a:pt x="69" y="63"/>
                </a:cubicBezTo>
                <a:cubicBezTo>
                  <a:pt x="69" y="63"/>
                  <a:pt x="69" y="62"/>
                  <a:pt x="69" y="62"/>
                </a:cubicBezTo>
                <a:cubicBezTo>
                  <a:pt x="69" y="62"/>
                  <a:pt x="67" y="64"/>
                  <a:pt x="67" y="64"/>
                </a:cubicBezTo>
                <a:cubicBezTo>
                  <a:pt x="66" y="65"/>
                  <a:pt x="67" y="64"/>
                  <a:pt x="67" y="64"/>
                </a:cubicBezTo>
                <a:cubicBezTo>
                  <a:pt x="67" y="64"/>
                  <a:pt x="66" y="64"/>
                  <a:pt x="67" y="64"/>
                </a:cubicBezTo>
                <a:cubicBezTo>
                  <a:pt x="67" y="64"/>
                  <a:pt x="67" y="64"/>
                  <a:pt x="67" y="64"/>
                </a:cubicBezTo>
                <a:cubicBezTo>
                  <a:pt x="67" y="64"/>
                  <a:pt x="67" y="64"/>
                  <a:pt x="67" y="64"/>
                </a:cubicBezTo>
                <a:cubicBezTo>
                  <a:pt x="67" y="64"/>
                  <a:pt x="67" y="63"/>
                  <a:pt x="68" y="63"/>
                </a:cubicBezTo>
                <a:cubicBezTo>
                  <a:pt x="68" y="63"/>
                  <a:pt x="67" y="63"/>
                  <a:pt x="66" y="64"/>
                </a:cubicBezTo>
                <a:cubicBezTo>
                  <a:pt x="67" y="64"/>
                  <a:pt x="67" y="64"/>
                  <a:pt x="67" y="64"/>
                </a:cubicBezTo>
                <a:cubicBezTo>
                  <a:pt x="66" y="64"/>
                  <a:pt x="66" y="64"/>
                  <a:pt x="66" y="64"/>
                </a:cubicBezTo>
                <a:cubicBezTo>
                  <a:pt x="66" y="64"/>
                  <a:pt x="66" y="64"/>
                  <a:pt x="66" y="64"/>
                </a:cubicBezTo>
                <a:cubicBezTo>
                  <a:pt x="66" y="64"/>
                  <a:pt x="66" y="64"/>
                  <a:pt x="66" y="64"/>
                </a:cubicBezTo>
                <a:cubicBezTo>
                  <a:pt x="66" y="64"/>
                  <a:pt x="66" y="64"/>
                  <a:pt x="66" y="63"/>
                </a:cubicBezTo>
                <a:cubicBezTo>
                  <a:pt x="67" y="63"/>
                  <a:pt x="69" y="62"/>
                  <a:pt x="69" y="62"/>
                </a:cubicBezTo>
                <a:cubicBezTo>
                  <a:pt x="69" y="62"/>
                  <a:pt x="69" y="62"/>
                  <a:pt x="69" y="62"/>
                </a:cubicBezTo>
                <a:cubicBezTo>
                  <a:pt x="69" y="62"/>
                  <a:pt x="69" y="62"/>
                  <a:pt x="69" y="62"/>
                </a:cubicBezTo>
                <a:cubicBezTo>
                  <a:pt x="69" y="62"/>
                  <a:pt x="67" y="63"/>
                  <a:pt x="67" y="63"/>
                </a:cubicBezTo>
                <a:cubicBezTo>
                  <a:pt x="67" y="63"/>
                  <a:pt x="68" y="63"/>
                  <a:pt x="68" y="62"/>
                </a:cubicBezTo>
                <a:cubicBezTo>
                  <a:pt x="68" y="62"/>
                  <a:pt x="66" y="63"/>
                  <a:pt x="66" y="63"/>
                </a:cubicBezTo>
                <a:cubicBezTo>
                  <a:pt x="66" y="63"/>
                  <a:pt x="66" y="63"/>
                  <a:pt x="66" y="63"/>
                </a:cubicBezTo>
                <a:cubicBezTo>
                  <a:pt x="66" y="63"/>
                  <a:pt x="66" y="63"/>
                  <a:pt x="66" y="63"/>
                </a:cubicBezTo>
                <a:cubicBezTo>
                  <a:pt x="66" y="63"/>
                  <a:pt x="67" y="63"/>
                  <a:pt x="67" y="62"/>
                </a:cubicBezTo>
                <a:cubicBezTo>
                  <a:pt x="66" y="63"/>
                  <a:pt x="66" y="63"/>
                  <a:pt x="66" y="63"/>
                </a:cubicBezTo>
                <a:cubicBezTo>
                  <a:pt x="66" y="63"/>
                  <a:pt x="67" y="62"/>
                  <a:pt x="67" y="62"/>
                </a:cubicBezTo>
                <a:cubicBezTo>
                  <a:pt x="67" y="62"/>
                  <a:pt x="66" y="63"/>
                  <a:pt x="66" y="63"/>
                </a:cubicBezTo>
                <a:cubicBezTo>
                  <a:pt x="67" y="62"/>
                  <a:pt x="66" y="63"/>
                  <a:pt x="67" y="62"/>
                </a:cubicBezTo>
                <a:cubicBezTo>
                  <a:pt x="67" y="62"/>
                  <a:pt x="66" y="63"/>
                  <a:pt x="66" y="63"/>
                </a:cubicBezTo>
                <a:cubicBezTo>
                  <a:pt x="66" y="63"/>
                  <a:pt x="66" y="63"/>
                  <a:pt x="66" y="63"/>
                </a:cubicBezTo>
                <a:cubicBezTo>
                  <a:pt x="66" y="63"/>
                  <a:pt x="68" y="62"/>
                  <a:pt x="68" y="61"/>
                </a:cubicBezTo>
                <a:cubicBezTo>
                  <a:pt x="66" y="63"/>
                  <a:pt x="66" y="63"/>
                  <a:pt x="66" y="63"/>
                </a:cubicBezTo>
                <a:cubicBezTo>
                  <a:pt x="66" y="62"/>
                  <a:pt x="67" y="62"/>
                  <a:pt x="67" y="62"/>
                </a:cubicBezTo>
                <a:cubicBezTo>
                  <a:pt x="66" y="62"/>
                  <a:pt x="66" y="62"/>
                  <a:pt x="66" y="62"/>
                </a:cubicBezTo>
                <a:cubicBezTo>
                  <a:pt x="66" y="62"/>
                  <a:pt x="66" y="62"/>
                  <a:pt x="66" y="62"/>
                </a:cubicBezTo>
                <a:cubicBezTo>
                  <a:pt x="66" y="62"/>
                  <a:pt x="66" y="62"/>
                  <a:pt x="66" y="62"/>
                </a:cubicBezTo>
                <a:cubicBezTo>
                  <a:pt x="66" y="62"/>
                  <a:pt x="66" y="62"/>
                  <a:pt x="66" y="62"/>
                </a:cubicBezTo>
                <a:cubicBezTo>
                  <a:pt x="67" y="61"/>
                  <a:pt x="65" y="62"/>
                  <a:pt x="66" y="62"/>
                </a:cubicBezTo>
                <a:cubicBezTo>
                  <a:pt x="66" y="62"/>
                  <a:pt x="66" y="62"/>
                  <a:pt x="66" y="62"/>
                </a:cubicBezTo>
                <a:cubicBezTo>
                  <a:pt x="66" y="62"/>
                  <a:pt x="66" y="62"/>
                  <a:pt x="65" y="62"/>
                </a:cubicBezTo>
                <a:cubicBezTo>
                  <a:pt x="65" y="62"/>
                  <a:pt x="65" y="62"/>
                  <a:pt x="66" y="62"/>
                </a:cubicBezTo>
                <a:cubicBezTo>
                  <a:pt x="65" y="62"/>
                  <a:pt x="65" y="62"/>
                  <a:pt x="65" y="62"/>
                </a:cubicBezTo>
                <a:cubicBezTo>
                  <a:pt x="65" y="62"/>
                  <a:pt x="65" y="62"/>
                  <a:pt x="66" y="62"/>
                </a:cubicBezTo>
                <a:cubicBezTo>
                  <a:pt x="65" y="62"/>
                  <a:pt x="66" y="61"/>
                  <a:pt x="66" y="62"/>
                </a:cubicBezTo>
                <a:cubicBezTo>
                  <a:pt x="66" y="61"/>
                  <a:pt x="67" y="61"/>
                  <a:pt x="67" y="61"/>
                </a:cubicBezTo>
                <a:cubicBezTo>
                  <a:pt x="67" y="61"/>
                  <a:pt x="66" y="61"/>
                  <a:pt x="65" y="62"/>
                </a:cubicBezTo>
                <a:cubicBezTo>
                  <a:pt x="65" y="61"/>
                  <a:pt x="65" y="61"/>
                  <a:pt x="65" y="61"/>
                </a:cubicBezTo>
                <a:cubicBezTo>
                  <a:pt x="65" y="62"/>
                  <a:pt x="65" y="62"/>
                  <a:pt x="65" y="62"/>
                </a:cubicBezTo>
                <a:cubicBezTo>
                  <a:pt x="66" y="61"/>
                  <a:pt x="66" y="61"/>
                  <a:pt x="66" y="61"/>
                </a:cubicBezTo>
                <a:cubicBezTo>
                  <a:pt x="66" y="61"/>
                  <a:pt x="65" y="61"/>
                  <a:pt x="66" y="61"/>
                </a:cubicBezTo>
                <a:cubicBezTo>
                  <a:pt x="66" y="61"/>
                  <a:pt x="66" y="61"/>
                  <a:pt x="66" y="61"/>
                </a:cubicBezTo>
                <a:cubicBezTo>
                  <a:pt x="66" y="61"/>
                  <a:pt x="66" y="61"/>
                  <a:pt x="66" y="61"/>
                </a:cubicBezTo>
                <a:cubicBezTo>
                  <a:pt x="66" y="61"/>
                  <a:pt x="66" y="61"/>
                  <a:pt x="67" y="61"/>
                </a:cubicBezTo>
                <a:cubicBezTo>
                  <a:pt x="66" y="61"/>
                  <a:pt x="66" y="61"/>
                  <a:pt x="66" y="61"/>
                </a:cubicBezTo>
                <a:cubicBezTo>
                  <a:pt x="67" y="61"/>
                  <a:pt x="67" y="60"/>
                  <a:pt x="67" y="60"/>
                </a:cubicBezTo>
                <a:cubicBezTo>
                  <a:pt x="67" y="60"/>
                  <a:pt x="67" y="60"/>
                  <a:pt x="67" y="60"/>
                </a:cubicBezTo>
                <a:cubicBezTo>
                  <a:pt x="67" y="60"/>
                  <a:pt x="67" y="60"/>
                  <a:pt x="67" y="60"/>
                </a:cubicBezTo>
                <a:cubicBezTo>
                  <a:pt x="67" y="60"/>
                  <a:pt x="67" y="60"/>
                  <a:pt x="67" y="60"/>
                </a:cubicBezTo>
                <a:cubicBezTo>
                  <a:pt x="67" y="60"/>
                  <a:pt x="67" y="60"/>
                  <a:pt x="67" y="60"/>
                </a:cubicBezTo>
                <a:cubicBezTo>
                  <a:pt x="66" y="61"/>
                  <a:pt x="66" y="61"/>
                  <a:pt x="65" y="61"/>
                </a:cubicBezTo>
                <a:cubicBezTo>
                  <a:pt x="66" y="61"/>
                  <a:pt x="66" y="61"/>
                  <a:pt x="66" y="61"/>
                </a:cubicBezTo>
                <a:cubicBezTo>
                  <a:pt x="65" y="61"/>
                  <a:pt x="65" y="61"/>
                  <a:pt x="65" y="61"/>
                </a:cubicBezTo>
                <a:cubicBezTo>
                  <a:pt x="65" y="61"/>
                  <a:pt x="65" y="61"/>
                  <a:pt x="65" y="61"/>
                </a:cubicBezTo>
                <a:cubicBezTo>
                  <a:pt x="64" y="61"/>
                  <a:pt x="66" y="60"/>
                  <a:pt x="65" y="61"/>
                </a:cubicBezTo>
                <a:cubicBezTo>
                  <a:pt x="65" y="61"/>
                  <a:pt x="65" y="61"/>
                  <a:pt x="65" y="61"/>
                </a:cubicBezTo>
                <a:cubicBezTo>
                  <a:pt x="65" y="61"/>
                  <a:pt x="65" y="61"/>
                  <a:pt x="65" y="61"/>
                </a:cubicBezTo>
                <a:cubicBezTo>
                  <a:pt x="64" y="61"/>
                  <a:pt x="64" y="61"/>
                  <a:pt x="64" y="61"/>
                </a:cubicBezTo>
                <a:cubicBezTo>
                  <a:pt x="64" y="61"/>
                  <a:pt x="65" y="61"/>
                  <a:pt x="65" y="61"/>
                </a:cubicBezTo>
                <a:cubicBezTo>
                  <a:pt x="64" y="61"/>
                  <a:pt x="64" y="61"/>
                  <a:pt x="64" y="61"/>
                </a:cubicBezTo>
                <a:cubicBezTo>
                  <a:pt x="64" y="61"/>
                  <a:pt x="63" y="61"/>
                  <a:pt x="64" y="61"/>
                </a:cubicBezTo>
                <a:cubicBezTo>
                  <a:pt x="64" y="61"/>
                  <a:pt x="64" y="61"/>
                  <a:pt x="64" y="61"/>
                </a:cubicBezTo>
                <a:cubicBezTo>
                  <a:pt x="64" y="61"/>
                  <a:pt x="64" y="61"/>
                  <a:pt x="64" y="61"/>
                </a:cubicBezTo>
                <a:cubicBezTo>
                  <a:pt x="64" y="61"/>
                  <a:pt x="64" y="61"/>
                  <a:pt x="64" y="61"/>
                </a:cubicBezTo>
                <a:cubicBezTo>
                  <a:pt x="64" y="61"/>
                  <a:pt x="64" y="61"/>
                  <a:pt x="64" y="60"/>
                </a:cubicBezTo>
                <a:cubicBezTo>
                  <a:pt x="64" y="60"/>
                  <a:pt x="64" y="60"/>
                  <a:pt x="64" y="60"/>
                </a:cubicBezTo>
                <a:cubicBezTo>
                  <a:pt x="64" y="60"/>
                  <a:pt x="63" y="61"/>
                  <a:pt x="63" y="61"/>
                </a:cubicBezTo>
                <a:cubicBezTo>
                  <a:pt x="63" y="61"/>
                  <a:pt x="63" y="61"/>
                  <a:pt x="64" y="61"/>
                </a:cubicBezTo>
                <a:cubicBezTo>
                  <a:pt x="64" y="60"/>
                  <a:pt x="64" y="60"/>
                  <a:pt x="64" y="60"/>
                </a:cubicBezTo>
                <a:cubicBezTo>
                  <a:pt x="64" y="60"/>
                  <a:pt x="63" y="61"/>
                  <a:pt x="64" y="60"/>
                </a:cubicBezTo>
                <a:cubicBezTo>
                  <a:pt x="64" y="60"/>
                  <a:pt x="64" y="60"/>
                  <a:pt x="65" y="60"/>
                </a:cubicBezTo>
                <a:cubicBezTo>
                  <a:pt x="64" y="60"/>
                  <a:pt x="64" y="60"/>
                  <a:pt x="64" y="60"/>
                </a:cubicBezTo>
                <a:cubicBezTo>
                  <a:pt x="65" y="60"/>
                  <a:pt x="65" y="60"/>
                  <a:pt x="65" y="60"/>
                </a:cubicBezTo>
                <a:cubicBezTo>
                  <a:pt x="65" y="60"/>
                  <a:pt x="64" y="60"/>
                  <a:pt x="64" y="60"/>
                </a:cubicBezTo>
                <a:cubicBezTo>
                  <a:pt x="64" y="60"/>
                  <a:pt x="64" y="60"/>
                  <a:pt x="64" y="60"/>
                </a:cubicBezTo>
                <a:cubicBezTo>
                  <a:pt x="64" y="60"/>
                  <a:pt x="64" y="60"/>
                  <a:pt x="64" y="60"/>
                </a:cubicBezTo>
                <a:cubicBezTo>
                  <a:pt x="64" y="60"/>
                  <a:pt x="64" y="60"/>
                  <a:pt x="64" y="60"/>
                </a:cubicBezTo>
                <a:cubicBezTo>
                  <a:pt x="64" y="60"/>
                  <a:pt x="64" y="60"/>
                  <a:pt x="64" y="60"/>
                </a:cubicBezTo>
                <a:cubicBezTo>
                  <a:pt x="64" y="60"/>
                  <a:pt x="64" y="60"/>
                  <a:pt x="64" y="60"/>
                </a:cubicBezTo>
                <a:cubicBezTo>
                  <a:pt x="64" y="59"/>
                  <a:pt x="63" y="60"/>
                  <a:pt x="63" y="60"/>
                </a:cubicBezTo>
                <a:cubicBezTo>
                  <a:pt x="63" y="60"/>
                  <a:pt x="63" y="60"/>
                  <a:pt x="63" y="60"/>
                </a:cubicBezTo>
                <a:cubicBezTo>
                  <a:pt x="64" y="60"/>
                  <a:pt x="64" y="60"/>
                  <a:pt x="64" y="60"/>
                </a:cubicBezTo>
                <a:cubicBezTo>
                  <a:pt x="63" y="60"/>
                  <a:pt x="63" y="60"/>
                  <a:pt x="62" y="60"/>
                </a:cubicBezTo>
                <a:cubicBezTo>
                  <a:pt x="63" y="60"/>
                  <a:pt x="63" y="60"/>
                  <a:pt x="63" y="60"/>
                </a:cubicBezTo>
                <a:cubicBezTo>
                  <a:pt x="63" y="60"/>
                  <a:pt x="63" y="60"/>
                  <a:pt x="63" y="60"/>
                </a:cubicBezTo>
                <a:cubicBezTo>
                  <a:pt x="64" y="60"/>
                  <a:pt x="63" y="60"/>
                  <a:pt x="64" y="60"/>
                </a:cubicBezTo>
                <a:close/>
                <a:moveTo>
                  <a:pt x="64" y="60"/>
                </a:moveTo>
                <a:cubicBezTo>
                  <a:pt x="64" y="60"/>
                  <a:pt x="64" y="60"/>
                  <a:pt x="64" y="60"/>
                </a:cubicBezTo>
                <a:cubicBezTo>
                  <a:pt x="64" y="60"/>
                  <a:pt x="65" y="60"/>
                  <a:pt x="64" y="60"/>
                </a:cubicBezTo>
                <a:close/>
                <a:moveTo>
                  <a:pt x="66" y="61"/>
                </a:moveTo>
                <a:cubicBezTo>
                  <a:pt x="66" y="61"/>
                  <a:pt x="66" y="61"/>
                  <a:pt x="66" y="61"/>
                </a:cubicBezTo>
                <a:cubicBezTo>
                  <a:pt x="66" y="61"/>
                  <a:pt x="66" y="61"/>
                  <a:pt x="66" y="61"/>
                </a:cubicBezTo>
                <a:close/>
                <a:moveTo>
                  <a:pt x="71" y="62"/>
                </a:moveTo>
                <a:cubicBezTo>
                  <a:pt x="71" y="62"/>
                  <a:pt x="71" y="62"/>
                  <a:pt x="71" y="62"/>
                </a:cubicBezTo>
                <a:cubicBezTo>
                  <a:pt x="71" y="62"/>
                  <a:pt x="71" y="62"/>
                  <a:pt x="71" y="62"/>
                </a:cubicBezTo>
                <a:close/>
                <a:moveTo>
                  <a:pt x="71" y="63"/>
                </a:moveTo>
                <a:cubicBezTo>
                  <a:pt x="71" y="63"/>
                  <a:pt x="71" y="63"/>
                  <a:pt x="71" y="63"/>
                </a:cubicBezTo>
                <a:cubicBezTo>
                  <a:pt x="71" y="63"/>
                  <a:pt x="71" y="63"/>
                  <a:pt x="71" y="63"/>
                </a:cubicBezTo>
                <a:cubicBezTo>
                  <a:pt x="71" y="63"/>
                  <a:pt x="71" y="63"/>
                  <a:pt x="71" y="63"/>
                </a:cubicBezTo>
                <a:close/>
                <a:moveTo>
                  <a:pt x="66" y="55"/>
                </a:moveTo>
                <a:cubicBezTo>
                  <a:pt x="66" y="55"/>
                  <a:pt x="66" y="55"/>
                  <a:pt x="66" y="55"/>
                </a:cubicBezTo>
                <a:cubicBezTo>
                  <a:pt x="66" y="55"/>
                  <a:pt x="66" y="55"/>
                  <a:pt x="66" y="55"/>
                </a:cubicBezTo>
                <a:close/>
                <a:moveTo>
                  <a:pt x="65" y="61"/>
                </a:moveTo>
                <a:cubicBezTo>
                  <a:pt x="66" y="61"/>
                  <a:pt x="66" y="61"/>
                  <a:pt x="66" y="61"/>
                </a:cubicBezTo>
                <a:cubicBezTo>
                  <a:pt x="65" y="61"/>
                  <a:pt x="65" y="61"/>
                  <a:pt x="65" y="61"/>
                </a:cubicBezTo>
                <a:close/>
                <a:moveTo>
                  <a:pt x="63" y="59"/>
                </a:moveTo>
                <a:cubicBezTo>
                  <a:pt x="63" y="59"/>
                  <a:pt x="63" y="59"/>
                  <a:pt x="63" y="59"/>
                </a:cubicBezTo>
                <a:cubicBezTo>
                  <a:pt x="63" y="59"/>
                  <a:pt x="63" y="59"/>
                  <a:pt x="63" y="59"/>
                </a:cubicBezTo>
                <a:close/>
                <a:moveTo>
                  <a:pt x="67" y="64"/>
                </a:moveTo>
                <a:cubicBezTo>
                  <a:pt x="67" y="64"/>
                  <a:pt x="67" y="64"/>
                  <a:pt x="67" y="64"/>
                </a:cubicBezTo>
                <a:cubicBezTo>
                  <a:pt x="67" y="64"/>
                  <a:pt x="67" y="64"/>
                  <a:pt x="67" y="64"/>
                </a:cubicBezTo>
                <a:close/>
                <a:moveTo>
                  <a:pt x="72" y="62"/>
                </a:moveTo>
                <a:cubicBezTo>
                  <a:pt x="72" y="62"/>
                  <a:pt x="72" y="62"/>
                  <a:pt x="72" y="62"/>
                </a:cubicBezTo>
                <a:cubicBezTo>
                  <a:pt x="72" y="62"/>
                  <a:pt x="72" y="62"/>
                  <a:pt x="72" y="63"/>
                </a:cubicBezTo>
                <a:cubicBezTo>
                  <a:pt x="72" y="62"/>
                  <a:pt x="72" y="62"/>
                  <a:pt x="72" y="62"/>
                </a:cubicBezTo>
                <a:close/>
                <a:moveTo>
                  <a:pt x="70" y="65"/>
                </a:moveTo>
                <a:cubicBezTo>
                  <a:pt x="70" y="65"/>
                  <a:pt x="70" y="65"/>
                  <a:pt x="70" y="65"/>
                </a:cubicBezTo>
                <a:cubicBezTo>
                  <a:pt x="70" y="65"/>
                  <a:pt x="70" y="65"/>
                  <a:pt x="70" y="65"/>
                </a:cubicBezTo>
                <a:cubicBezTo>
                  <a:pt x="70" y="65"/>
                  <a:pt x="70" y="65"/>
                  <a:pt x="70" y="65"/>
                </a:cubicBezTo>
                <a:close/>
                <a:moveTo>
                  <a:pt x="71" y="64"/>
                </a:moveTo>
                <a:cubicBezTo>
                  <a:pt x="70" y="64"/>
                  <a:pt x="71" y="64"/>
                  <a:pt x="71" y="64"/>
                </a:cubicBezTo>
                <a:cubicBezTo>
                  <a:pt x="71" y="64"/>
                  <a:pt x="71" y="64"/>
                  <a:pt x="71" y="64"/>
                </a:cubicBezTo>
                <a:cubicBezTo>
                  <a:pt x="71" y="63"/>
                  <a:pt x="71" y="63"/>
                  <a:pt x="71" y="64"/>
                </a:cubicBezTo>
                <a:close/>
                <a:moveTo>
                  <a:pt x="71" y="64"/>
                </a:moveTo>
                <a:cubicBezTo>
                  <a:pt x="71" y="64"/>
                  <a:pt x="71" y="64"/>
                  <a:pt x="71" y="64"/>
                </a:cubicBezTo>
                <a:cubicBezTo>
                  <a:pt x="71" y="64"/>
                  <a:pt x="71" y="64"/>
                  <a:pt x="71" y="64"/>
                </a:cubicBezTo>
                <a:close/>
                <a:moveTo>
                  <a:pt x="71" y="63"/>
                </a:moveTo>
                <a:cubicBezTo>
                  <a:pt x="71" y="63"/>
                  <a:pt x="72" y="62"/>
                  <a:pt x="71" y="62"/>
                </a:cubicBezTo>
                <a:cubicBezTo>
                  <a:pt x="72" y="62"/>
                  <a:pt x="71" y="63"/>
                  <a:pt x="71" y="63"/>
                </a:cubicBezTo>
                <a:close/>
                <a:moveTo>
                  <a:pt x="70" y="65"/>
                </a:moveTo>
                <a:cubicBezTo>
                  <a:pt x="70" y="64"/>
                  <a:pt x="70" y="64"/>
                  <a:pt x="70" y="64"/>
                </a:cubicBezTo>
                <a:cubicBezTo>
                  <a:pt x="70" y="64"/>
                  <a:pt x="70" y="64"/>
                  <a:pt x="70" y="64"/>
                </a:cubicBezTo>
                <a:lnTo>
                  <a:pt x="70" y="65"/>
                </a:lnTo>
                <a:close/>
                <a:moveTo>
                  <a:pt x="70" y="64"/>
                </a:moveTo>
                <a:cubicBezTo>
                  <a:pt x="70" y="64"/>
                  <a:pt x="70" y="64"/>
                  <a:pt x="70" y="64"/>
                </a:cubicBezTo>
                <a:cubicBezTo>
                  <a:pt x="70" y="64"/>
                  <a:pt x="70" y="64"/>
                  <a:pt x="70" y="64"/>
                </a:cubicBezTo>
                <a:cubicBezTo>
                  <a:pt x="70" y="64"/>
                  <a:pt x="70" y="64"/>
                  <a:pt x="70" y="64"/>
                </a:cubicBezTo>
                <a:close/>
                <a:moveTo>
                  <a:pt x="70" y="64"/>
                </a:moveTo>
                <a:cubicBezTo>
                  <a:pt x="70" y="64"/>
                  <a:pt x="70" y="64"/>
                  <a:pt x="70" y="64"/>
                </a:cubicBezTo>
                <a:cubicBezTo>
                  <a:pt x="70" y="64"/>
                  <a:pt x="70" y="64"/>
                  <a:pt x="70" y="64"/>
                </a:cubicBezTo>
                <a:close/>
                <a:moveTo>
                  <a:pt x="70" y="65"/>
                </a:moveTo>
                <a:cubicBezTo>
                  <a:pt x="70" y="64"/>
                  <a:pt x="70" y="64"/>
                  <a:pt x="70" y="64"/>
                </a:cubicBezTo>
                <a:cubicBezTo>
                  <a:pt x="70" y="64"/>
                  <a:pt x="70" y="64"/>
                  <a:pt x="70" y="64"/>
                </a:cubicBezTo>
                <a:lnTo>
                  <a:pt x="70" y="65"/>
                </a:lnTo>
                <a:close/>
                <a:moveTo>
                  <a:pt x="69" y="63"/>
                </a:moveTo>
                <a:cubicBezTo>
                  <a:pt x="69" y="64"/>
                  <a:pt x="69" y="64"/>
                  <a:pt x="69" y="64"/>
                </a:cubicBezTo>
                <a:cubicBezTo>
                  <a:pt x="69" y="64"/>
                  <a:pt x="69" y="64"/>
                  <a:pt x="69" y="64"/>
                </a:cubicBezTo>
                <a:cubicBezTo>
                  <a:pt x="69" y="64"/>
                  <a:pt x="69" y="64"/>
                  <a:pt x="69" y="63"/>
                </a:cubicBezTo>
                <a:close/>
                <a:moveTo>
                  <a:pt x="69" y="65"/>
                </a:moveTo>
                <a:cubicBezTo>
                  <a:pt x="69" y="64"/>
                  <a:pt x="69" y="64"/>
                  <a:pt x="69" y="64"/>
                </a:cubicBezTo>
                <a:cubicBezTo>
                  <a:pt x="68" y="65"/>
                  <a:pt x="68" y="65"/>
                  <a:pt x="68" y="65"/>
                </a:cubicBezTo>
                <a:lnTo>
                  <a:pt x="69" y="65"/>
                </a:lnTo>
                <a:close/>
                <a:moveTo>
                  <a:pt x="68" y="65"/>
                </a:moveTo>
                <a:cubicBezTo>
                  <a:pt x="68" y="65"/>
                  <a:pt x="68" y="65"/>
                  <a:pt x="68" y="65"/>
                </a:cubicBezTo>
                <a:cubicBezTo>
                  <a:pt x="68" y="65"/>
                  <a:pt x="68" y="65"/>
                  <a:pt x="68" y="65"/>
                </a:cubicBezTo>
                <a:close/>
                <a:moveTo>
                  <a:pt x="68" y="63"/>
                </a:moveTo>
                <a:cubicBezTo>
                  <a:pt x="68" y="63"/>
                  <a:pt x="68" y="63"/>
                  <a:pt x="68" y="63"/>
                </a:cubicBezTo>
                <a:cubicBezTo>
                  <a:pt x="69" y="63"/>
                  <a:pt x="69" y="63"/>
                  <a:pt x="69" y="63"/>
                </a:cubicBezTo>
                <a:lnTo>
                  <a:pt x="68" y="63"/>
                </a:lnTo>
                <a:close/>
                <a:moveTo>
                  <a:pt x="66" y="64"/>
                </a:moveTo>
                <a:cubicBezTo>
                  <a:pt x="66" y="64"/>
                  <a:pt x="66" y="63"/>
                  <a:pt x="66" y="64"/>
                </a:cubicBezTo>
                <a:cubicBezTo>
                  <a:pt x="66" y="64"/>
                  <a:pt x="66" y="63"/>
                  <a:pt x="66" y="63"/>
                </a:cubicBezTo>
                <a:cubicBezTo>
                  <a:pt x="66" y="63"/>
                  <a:pt x="66" y="63"/>
                  <a:pt x="66" y="64"/>
                </a:cubicBezTo>
                <a:close/>
                <a:moveTo>
                  <a:pt x="66" y="63"/>
                </a:moveTo>
                <a:cubicBezTo>
                  <a:pt x="66" y="63"/>
                  <a:pt x="66" y="63"/>
                  <a:pt x="66" y="63"/>
                </a:cubicBezTo>
                <a:cubicBezTo>
                  <a:pt x="66" y="63"/>
                  <a:pt x="66" y="63"/>
                  <a:pt x="66" y="63"/>
                </a:cubicBezTo>
                <a:close/>
                <a:moveTo>
                  <a:pt x="65" y="52"/>
                </a:moveTo>
                <a:cubicBezTo>
                  <a:pt x="65" y="52"/>
                  <a:pt x="65" y="52"/>
                  <a:pt x="65" y="52"/>
                </a:cubicBezTo>
                <a:cubicBezTo>
                  <a:pt x="65" y="52"/>
                  <a:pt x="65" y="52"/>
                  <a:pt x="65" y="52"/>
                </a:cubicBezTo>
                <a:close/>
                <a:moveTo>
                  <a:pt x="64" y="52"/>
                </a:moveTo>
                <a:cubicBezTo>
                  <a:pt x="65" y="52"/>
                  <a:pt x="65" y="52"/>
                  <a:pt x="65" y="52"/>
                </a:cubicBezTo>
                <a:cubicBezTo>
                  <a:pt x="64" y="52"/>
                  <a:pt x="64" y="52"/>
                  <a:pt x="64" y="52"/>
                </a:cubicBezTo>
                <a:cubicBezTo>
                  <a:pt x="64" y="52"/>
                  <a:pt x="64" y="52"/>
                  <a:pt x="64" y="52"/>
                </a:cubicBezTo>
                <a:close/>
                <a:moveTo>
                  <a:pt x="63" y="61"/>
                </a:moveTo>
                <a:cubicBezTo>
                  <a:pt x="63" y="61"/>
                  <a:pt x="63" y="61"/>
                  <a:pt x="63" y="61"/>
                </a:cubicBezTo>
                <a:cubicBezTo>
                  <a:pt x="63" y="61"/>
                  <a:pt x="63" y="61"/>
                  <a:pt x="63" y="61"/>
                </a:cubicBezTo>
                <a:close/>
                <a:moveTo>
                  <a:pt x="63" y="60"/>
                </a:moveTo>
                <a:cubicBezTo>
                  <a:pt x="63" y="60"/>
                  <a:pt x="63" y="60"/>
                  <a:pt x="63" y="60"/>
                </a:cubicBezTo>
                <a:cubicBezTo>
                  <a:pt x="64" y="60"/>
                  <a:pt x="64" y="60"/>
                  <a:pt x="64" y="60"/>
                </a:cubicBezTo>
                <a:lnTo>
                  <a:pt x="63" y="60"/>
                </a:lnTo>
                <a:close/>
                <a:moveTo>
                  <a:pt x="62" y="60"/>
                </a:moveTo>
                <a:cubicBezTo>
                  <a:pt x="62" y="60"/>
                  <a:pt x="62" y="60"/>
                  <a:pt x="62" y="60"/>
                </a:cubicBezTo>
                <a:cubicBezTo>
                  <a:pt x="62" y="60"/>
                  <a:pt x="63" y="60"/>
                  <a:pt x="62" y="60"/>
                </a:cubicBezTo>
                <a:close/>
                <a:moveTo>
                  <a:pt x="15" y="48"/>
                </a:moveTo>
                <a:cubicBezTo>
                  <a:pt x="15" y="48"/>
                  <a:pt x="15" y="48"/>
                  <a:pt x="15" y="48"/>
                </a:cubicBezTo>
                <a:cubicBezTo>
                  <a:pt x="15" y="48"/>
                  <a:pt x="15" y="48"/>
                  <a:pt x="15" y="48"/>
                </a:cubicBezTo>
                <a:close/>
                <a:moveTo>
                  <a:pt x="14" y="48"/>
                </a:moveTo>
                <a:cubicBezTo>
                  <a:pt x="14" y="48"/>
                  <a:pt x="14" y="48"/>
                  <a:pt x="14" y="48"/>
                </a:cubicBezTo>
                <a:cubicBezTo>
                  <a:pt x="14" y="48"/>
                  <a:pt x="14" y="48"/>
                  <a:pt x="14" y="48"/>
                </a:cubicBezTo>
                <a:close/>
                <a:moveTo>
                  <a:pt x="14" y="47"/>
                </a:moveTo>
                <a:cubicBezTo>
                  <a:pt x="13" y="48"/>
                  <a:pt x="14" y="47"/>
                  <a:pt x="14" y="48"/>
                </a:cubicBezTo>
                <a:cubicBezTo>
                  <a:pt x="13" y="48"/>
                  <a:pt x="13" y="48"/>
                  <a:pt x="13" y="48"/>
                </a:cubicBezTo>
                <a:cubicBezTo>
                  <a:pt x="14" y="47"/>
                  <a:pt x="14" y="47"/>
                  <a:pt x="14" y="47"/>
                </a:cubicBezTo>
                <a:cubicBezTo>
                  <a:pt x="14" y="47"/>
                  <a:pt x="14" y="47"/>
                  <a:pt x="14" y="47"/>
                </a:cubicBezTo>
                <a:close/>
                <a:moveTo>
                  <a:pt x="15" y="47"/>
                </a:moveTo>
                <a:cubicBezTo>
                  <a:pt x="15" y="47"/>
                  <a:pt x="15" y="47"/>
                  <a:pt x="15" y="47"/>
                </a:cubicBezTo>
                <a:cubicBezTo>
                  <a:pt x="15" y="47"/>
                  <a:pt x="15" y="47"/>
                  <a:pt x="15" y="47"/>
                </a:cubicBezTo>
                <a:cubicBezTo>
                  <a:pt x="15" y="47"/>
                  <a:pt x="15" y="47"/>
                  <a:pt x="15" y="47"/>
                </a:cubicBezTo>
                <a:close/>
                <a:moveTo>
                  <a:pt x="15" y="47"/>
                </a:moveTo>
                <a:cubicBezTo>
                  <a:pt x="15" y="47"/>
                  <a:pt x="15" y="47"/>
                  <a:pt x="15" y="47"/>
                </a:cubicBezTo>
                <a:close/>
                <a:moveTo>
                  <a:pt x="15" y="47"/>
                </a:moveTo>
                <a:cubicBezTo>
                  <a:pt x="15" y="47"/>
                  <a:pt x="15" y="47"/>
                  <a:pt x="15" y="47"/>
                </a:cubicBezTo>
                <a:cubicBezTo>
                  <a:pt x="15" y="47"/>
                  <a:pt x="15" y="47"/>
                  <a:pt x="16" y="47"/>
                </a:cubicBezTo>
                <a:cubicBezTo>
                  <a:pt x="15" y="47"/>
                  <a:pt x="15" y="47"/>
                  <a:pt x="15" y="47"/>
                </a:cubicBezTo>
                <a:close/>
                <a:moveTo>
                  <a:pt x="15" y="47"/>
                </a:moveTo>
                <a:cubicBezTo>
                  <a:pt x="15" y="47"/>
                  <a:pt x="15" y="47"/>
                  <a:pt x="15" y="47"/>
                </a:cubicBezTo>
                <a:cubicBezTo>
                  <a:pt x="15" y="47"/>
                  <a:pt x="15" y="47"/>
                  <a:pt x="15" y="47"/>
                </a:cubicBezTo>
                <a:close/>
                <a:moveTo>
                  <a:pt x="15" y="47"/>
                </a:moveTo>
                <a:cubicBezTo>
                  <a:pt x="15" y="47"/>
                  <a:pt x="15" y="47"/>
                  <a:pt x="15" y="47"/>
                </a:cubicBezTo>
                <a:cubicBezTo>
                  <a:pt x="15" y="47"/>
                  <a:pt x="14" y="47"/>
                  <a:pt x="15" y="47"/>
                </a:cubicBezTo>
                <a:cubicBezTo>
                  <a:pt x="15" y="47"/>
                  <a:pt x="15" y="47"/>
                  <a:pt x="15" y="47"/>
                </a:cubicBezTo>
                <a:close/>
                <a:moveTo>
                  <a:pt x="15" y="47"/>
                </a:moveTo>
                <a:cubicBezTo>
                  <a:pt x="15" y="47"/>
                  <a:pt x="15" y="47"/>
                  <a:pt x="14" y="47"/>
                </a:cubicBezTo>
                <a:cubicBezTo>
                  <a:pt x="14" y="47"/>
                  <a:pt x="15" y="47"/>
                  <a:pt x="15" y="47"/>
                </a:cubicBezTo>
                <a:close/>
                <a:moveTo>
                  <a:pt x="13" y="48"/>
                </a:moveTo>
                <a:cubicBezTo>
                  <a:pt x="13" y="48"/>
                  <a:pt x="13" y="48"/>
                  <a:pt x="13" y="48"/>
                </a:cubicBezTo>
                <a:cubicBezTo>
                  <a:pt x="13" y="48"/>
                  <a:pt x="13" y="48"/>
                  <a:pt x="13" y="48"/>
                </a:cubicBezTo>
                <a:cubicBezTo>
                  <a:pt x="13" y="48"/>
                  <a:pt x="13" y="47"/>
                  <a:pt x="13" y="48"/>
                </a:cubicBezTo>
                <a:close/>
                <a:moveTo>
                  <a:pt x="15" y="47"/>
                </a:moveTo>
                <a:cubicBezTo>
                  <a:pt x="15" y="47"/>
                  <a:pt x="15" y="47"/>
                  <a:pt x="15" y="47"/>
                </a:cubicBezTo>
                <a:cubicBezTo>
                  <a:pt x="15" y="47"/>
                  <a:pt x="15" y="47"/>
                  <a:pt x="15" y="47"/>
                </a:cubicBezTo>
                <a:cubicBezTo>
                  <a:pt x="15" y="47"/>
                  <a:pt x="15" y="47"/>
                  <a:pt x="15" y="47"/>
                </a:cubicBezTo>
                <a:close/>
                <a:moveTo>
                  <a:pt x="15" y="47"/>
                </a:moveTo>
                <a:cubicBezTo>
                  <a:pt x="15" y="47"/>
                  <a:pt x="15" y="47"/>
                  <a:pt x="15" y="47"/>
                </a:cubicBezTo>
                <a:cubicBezTo>
                  <a:pt x="15" y="47"/>
                  <a:pt x="15" y="47"/>
                  <a:pt x="15" y="47"/>
                </a:cubicBezTo>
                <a:close/>
                <a:moveTo>
                  <a:pt x="14" y="47"/>
                </a:moveTo>
                <a:cubicBezTo>
                  <a:pt x="14" y="47"/>
                  <a:pt x="14" y="47"/>
                  <a:pt x="14" y="47"/>
                </a:cubicBezTo>
                <a:cubicBezTo>
                  <a:pt x="14" y="47"/>
                  <a:pt x="14" y="47"/>
                  <a:pt x="14" y="47"/>
                </a:cubicBezTo>
                <a:close/>
                <a:moveTo>
                  <a:pt x="15" y="47"/>
                </a:moveTo>
                <a:cubicBezTo>
                  <a:pt x="16" y="46"/>
                  <a:pt x="16" y="46"/>
                  <a:pt x="16" y="46"/>
                </a:cubicBezTo>
                <a:cubicBezTo>
                  <a:pt x="15" y="47"/>
                  <a:pt x="15" y="47"/>
                  <a:pt x="15" y="47"/>
                </a:cubicBezTo>
                <a:close/>
                <a:moveTo>
                  <a:pt x="15" y="46"/>
                </a:moveTo>
                <a:cubicBezTo>
                  <a:pt x="16" y="46"/>
                  <a:pt x="16" y="46"/>
                  <a:pt x="16" y="46"/>
                </a:cubicBezTo>
                <a:cubicBezTo>
                  <a:pt x="16" y="46"/>
                  <a:pt x="16" y="46"/>
                  <a:pt x="15" y="46"/>
                </a:cubicBezTo>
                <a:cubicBezTo>
                  <a:pt x="16" y="46"/>
                  <a:pt x="16" y="46"/>
                  <a:pt x="15" y="46"/>
                </a:cubicBezTo>
                <a:close/>
                <a:moveTo>
                  <a:pt x="15" y="46"/>
                </a:moveTo>
                <a:cubicBezTo>
                  <a:pt x="15" y="46"/>
                  <a:pt x="15" y="46"/>
                  <a:pt x="15" y="46"/>
                </a:cubicBezTo>
                <a:cubicBezTo>
                  <a:pt x="15" y="46"/>
                  <a:pt x="15" y="46"/>
                  <a:pt x="15" y="46"/>
                </a:cubicBezTo>
                <a:close/>
                <a:moveTo>
                  <a:pt x="15" y="47"/>
                </a:moveTo>
                <a:cubicBezTo>
                  <a:pt x="15" y="47"/>
                  <a:pt x="15" y="47"/>
                  <a:pt x="15" y="47"/>
                </a:cubicBezTo>
                <a:cubicBezTo>
                  <a:pt x="15" y="47"/>
                  <a:pt x="15" y="47"/>
                  <a:pt x="15" y="47"/>
                </a:cubicBezTo>
                <a:cubicBezTo>
                  <a:pt x="15" y="47"/>
                  <a:pt x="15" y="47"/>
                  <a:pt x="15" y="47"/>
                </a:cubicBezTo>
                <a:close/>
                <a:moveTo>
                  <a:pt x="15" y="47"/>
                </a:moveTo>
                <a:cubicBezTo>
                  <a:pt x="15" y="47"/>
                  <a:pt x="15" y="47"/>
                  <a:pt x="15" y="47"/>
                </a:cubicBezTo>
                <a:cubicBezTo>
                  <a:pt x="15" y="47"/>
                  <a:pt x="15" y="47"/>
                  <a:pt x="15" y="47"/>
                </a:cubicBezTo>
                <a:cubicBezTo>
                  <a:pt x="15" y="47"/>
                  <a:pt x="15" y="47"/>
                  <a:pt x="15" y="47"/>
                </a:cubicBezTo>
                <a:close/>
                <a:moveTo>
                  <a:pt x="15" y="47"/>
                </a:moveTo>
                <a:cubicBezTo>
                  <a:pt x="15" y="47"/>
                  <a:pt x="15" y="47"/>
                  <a:pt x="15" y="47"/>
                </a:cubicBezTo>
                <a:cubicBezTo>
                  <a:pt x="15" y="47"/>
                  <a:pt x="15" y="47"/>
                  <a:pt x="15" y="47"/>
                </a:cubicBezTo>
                <a:close/>
                <a:moveTo>
                  <a:pt x="14" y="47"/>
                </a:moveTo>
                <a:cubicBezTo>
                  <a:pt x="14" y="47"/>
                  <a:pt x="14" y="47"/>
                  <a:pt x="13" y="47"/>
                </a:cubicBezTo>
                <a:cubicBezTo>
                  <a:pt x="14" y="47"/>
                  <a:pt x="14" y="47"/>
                  <a:pt x="14" y="47"/>
                </a:cubicBezTo>
                <a:close/>
                <a:moveTo>
                  <a:pt x="14" y="47"/>
                </a:moveTo>
                <a:cubicBezTo>
                  <a:pt x="14" y="47"/>
                  <a:pt x="14" y="47"/>
                  <a:pt x="14" y="47"/>
                </a:cubicBezTo>
                <a:cubicBezTo>
                  <a:pt x="14" y="47"/>
                  <a:pt x="14" y="47"/>
                  <a:pt x="14" y="47"/>
                </a:cubicBezTo>
                <a:close/>
                <a:moveTo>
                  <a:pt x="14" y="47"/>
                </a:moveTo>
                <a:cubicBezTo>
                  <a:pt x="14" y="47"/>
                  <a:pt x="14" y="47"/>
                  <a:pt x="14" y="47"/>
                </a:cubicBezTo>
                <a:cubicBezTo>
                  <a:pt x="14" y="47"/>
                  <a:pt x="14" y="47"/>
                  <a:pt x="14" y="47"/>
                </a:cubicBezTo>
                <a:close/>
                <a:moveTo>
                  <a:pt x="15" y="46"/>
                </a:moveTo>
                <a:cubicBezTo>
                  <a:pt x="15" y="47"/>
                  <a:pt x="15" y="46"/>
                  <a:pt x="14" y="46"/>
                </a:cubicBezTo>
                <a:cubicBezTo>
                  <a:pt x="14" y="47"/>
                  <a:pt x="14" y="47"/>
                  <a:pt x="14" y="47"/>
                </a:cubicBezTo>
                <a:cubicBezTo>
                  <a:pt x="14" y="47"/>
                  <a:pt x="15" y="47"/>
                  <a:pt x="15" y="46"/>
                </a:cubicBezTo>
                <a:close/>
                <a:moveTo>
                  <a:pt x="15" y="47"/>
                </a:moveTo>
                <a:cubicBezTo>
                  <a:pt x="15" y="47"/>
                  <a:pt x="15" y="47"/>
                  <a:pt x="15" y="47"/>
                </a:cubicBezTo>
                <a:cubicBezTo>
                  <a:pt x="15" y="47"/>
                  <a:pt x="15" y="47"/>
                  <a:pt x="15" y="47"/>
                </a:cubicBezTo>
                <a:close/>
                <a:moveTo>
                  <a:pt x="14" y="46"/>
                </a:moveTo>
                <a:cubicBezTo>
                  <a:pt x="14" y="46"/>
                  <a:pt x="14" y="46"/>
                  <a:pt x="14" y="46"/>
                </a:cubicBezTo>
                <a:cubicBezTo>
                  <a:pt x="14" y="46"/>
                  <a:pt x="14" y="46"/>
                  <a:pt x="14" y="46"/>
                </a:cubicBezTo>
                <a:close/>
                <a:moveTo>
                  <a:pt x="14" y="47"/>
                </a:moveTo>
                <a:cubicBezTo>
                  <a:pt x="14" y="47"/>
                  <a:pt x="14" y="47"/>
                  <a:pt x="14" y="47"/>
                </a:cubicBezTo>
                <a:cubicBezTo>
                  <a:pt x="14" y="47"/>
                  <a:pt x="14" y="47"/>
                  <a:pt x="14" y="47"/>
                </a:cubicBezTo>
                <a:cubicBezTo>
                  <a:pt x="14" y="47"/>
                  <a:pt x="14" y="47"/>
                  <a:pt x="14" y="47"/>
                </a:cubicBezTo>
                <a:close/>
                <a:moveTo>
                  <a:pt x="15" y="46"/>
                </a:moveTo>
                <a:cubicBezTo>
                  <a:pt x="15" y="46"/>
                  <a:pt x="15" y="46"/>
                  <a:pt x="15" y="46"/>
                </a:cubicBezTo>
                <a:cubicBezTo>
                  <a:pt x="15" y="46"/>
                  <a:pt x="15" y="46"/>
                  <a:pt x="15" y="46"/>
                </a:cubicBezTo>
                <a:close/>
                <a:moveTo>
                  <a:pt x="15" y="47"/>
                </a:moveTo>
                <a:cubicBezTo>
                  <a:pt x="15" y="47"/>
                  <a:pt x="15" y="47"/>
                  <a:pt x="15" y="47"/>
                </a:cubicBezTo>
                <a:cubicBezTo>
                  <a:pt x="15" y="47"/>
                  <a:pt x="15" y="47"/>
                  <a:pt x="15" y="47"/>
                </a:cubicBezTo>
                <a:close/>
                <a:moveTo>
                  <a:pt x="15" y="47"/>
                </a:moveTo>
                <a:cubicBezTo>
                  <a:pt x="15" y="47"/>
                  <a:pt x="15" y="47"/>
                  <a:pt x="14" y="47"/>
                </a:cubicBezTo>
                <a:cubicBezTo>
                  <a:pt x="14" y="47"/>
                  <a:pt x="15" y="47"/>
                  <a:pt x="15" y="47"/>
                </a:cubicBezTo>
                <a:cubicBezTo>
                  <a:pt x="15" y="47"/>
                  <a:pt x="15" y="47"/>
                  <a:pt x="15" y="47"/>
                </a:cubicBezTo>
                <a:close/>
                <a:moveTo>
                  <a:pt x="12" y="47"/>
                </a:moveTo>
                <a:cubicBezTo>
                  <a:pt x="12" y="47"/>
                  <a:pt x="12" y="47"/>
                  <a:pt x="12" y="47"/>
                </a:cubicBezTo>
                <a:cubicBezTo>
                  <a:pt x="12" y="47"/>
                  <a:pt x="14" y="46"/>
                  <a:pt x="14" y="46"/>
                </a:cubicBezTo>
                <a:cubicBezTo>
                  <a:pt x="14" y="46"/>
                  <a:pt x="14" y="46"/>
                  <a:pt x="14" y="46"/>
                </a:cubicBezTo>
                <a:cubicBezTo>
                  <a:pt x="14" y="46"/>
                  <a:pt x="13" y="47"/>
                  <a:pt x="13" y="47"/>
                </a:cubicBezTo>
                <a:cubicBezTo>
                  <a:pt x="13" y="47"/>
                  <a:pt x="13" y="46"/>
                  <a:pt x="13" y="46"/>
                </a:cubicBezTo>
                <a:cubicBezTo>
                  <a:pt x="13" y="47"/>
                  <a:pt x="13" y="47"/>
                  <a:pt x="12" y="47"/>
                </a:cubicBezTo>
                <a:cubicBezTo>
                  <a:pt x="12" y="47"/>
                  <a:pt x="12" y="47"/>
                  <a:pt x="12" y="47"/>
                </a:cubicBezTo>
                <a:cubicBezTo>
                  <a:pt x="12" y="47"/>
                  <a:pt x="12" y="47"/>
                  <a:pt x="12" y="47"/>
                </a:cubicBezTo>
                <a:close/>
                <a:moveTo>
                  <a:pt x="14" y="46"/>
                </a:moveTo>
                <a:cubicBezTo>
                  <a:pt x="14" y="46"/>
                  <a:pt x="14" y="46"/>
                  <a:pt x="14" y="46"/>
                </a:cubicBezTo>
                <a:cubicBezTo>
                  <a:pt x="14" y="46"/>
                  <a:pt x="15" y="46"/>
                  <a:pt x="15" y="46"/>
                </a:cubicBezTo>
                <a:cubicBezTo>
                  <a:pt x="15" y="46"/>
                  <a:pt x="15" y="46"/>
                  <a:pt x="14" y="46"/>
                </a:cubicBezTo>
                <a:cubicBezTo>
                  <a:pt x="14" y="46"/>
                  <a:pt x="14" y="46"/>
                  <a:pt x="14" y="46"/>
                </a:cubicBezTo>
                <a:close/>
                <a:moveTo>
                  <a:pt x="14" y="46"/>
                </a:moveTo>
                <a:cubicBezTo>
                  <a:pt x="14" y="47"/>
                  <a:pt x="14" y="47"/>
                  <a:pt x="13" y="47"/>
                </a:cubicBezTo>
                <a:cubicBezTo>
                  <a:pt x="13" y="47"/>
                  <a:pt x="14" y="47"/>
                  <a:pt x="14" y="47"/>
                </a:cubicBezTo>
                <a:cubicBezTo>
                  <a:pt x="14" y="47"/>
                  <a:pt x="14" y="47"/>
                  <a:pt x="14" y="46"/>
                </a:cubicBezTo>
                <a:cubicBezTo>
                  <a:pt x="14" y="46"/>
                  <a:pt x="14" y="46"/>
                  <a:pt x="14" y="46"/>
                </a:cubicBezTo>
                <a:cubicBezTo>
                  <a:pt x="15" y="46"/>
                  <a:pt x="15" y="46"/>
                  <a:pt x="15" y="46"/>
                </a:cubicBezTo>
                <a:cubicBezTo>
                  <a:pt x="15" y="46"/>
                  <a:pt x="15" y="46"/>
                  <a:pt x="15" y="46"/>
                </a:cubicBezTo>
                <a:cubicBezTo>
                  <a:pt x="15" y="46"/>
                  <a:pt x="15" y="46"/>
                  <a:pt x="15" y="46"/>
                </a:cubicBezTo>
                <a:cubicBezTo>
                  <a:pt x="15" y="46"/>
                  <a:pt x="15" y="46"/>
                  <a:pt x="15" y="46"/>
                </a:cubicBezTo>
                <a:cubicBezTo>
                  <a:pt x="15" y="46"/>
                  <a:pt x="15" y="46"/>
                  <a:pt x="15" y="46"/>
                </a:cubicBezTo>
                <a:cubicBezTo>
                  <a:pt x="15" y="46"/>
                  <a:pt x="15" y="46"/>
                  <a:pt x="15" y="46"/>
                </a:cubicBezTo>
                <a:cubicBezTo>
                  <a:pt x="15" y="46"/>
                  <a:pt x="14" y="46"/>
                  <a:pt x="14" y="46"/>
                </a:cubicBezTo>
                <a:cubicBezTo>
                  <a:pt x="14" y="46"/>
                  <a:pt x="15" y="46"/>
                  <a:pt x="15" y="46"/>
                </a:cubicBezTo>
                <a:cubicBezTo>
                  <a:pt x="15" y="46"/>
                  <a:pt x="15" y="46"/>
                  <a:pt x="15" y="46"/>
                </a:cubicBezTo>
                <a:cubicBezTo>
                  <a:pt x="15" y="46"/>
                  <a:pt x="15" y="46"/>
                  <a:pt x="15" y="46"/>
                </a:cubicBezTo>
                <a:cubicBezTo>
                  <a:pt x="14" y="46"/>
                  <a:pt x="14" y="46"/>
                  <a:pt x="14" y="46"/>
                </a:cubicBezTo>
                <a:cubicBezTo>
                  <a:pt x="14" y="46"/>
                  <a:pt x="14" y="46"/>
                  <a:pt x="14" y="46"/>
                </a:cubicBezTo>
                <a:close/>
                <a:moveTo>
                  <a:pt x="12" y="47"/>
                </a:moveTo>
                <a:cubicBezTo>
                  <a:pt x="12" y="47"/>
                  <a:pt x="12" y="47"/>
                  <a:pt x="12" y="47"/>
                </a:cubicBezTo>
                <a:cubicBezTo>
                  <a:pt x="12" y="47"/>
                  <a:pt x="12" y="47"/>
                  <a:pt x="12" y="47"/>
                </a:cubicBezTo>
                <a:close/>
                <a:moveTo>
                  <a:pt x="13" y="47"/>
                </a:moveTo>
                <a:cubicBezTo>
                  <a:pt x="13" y="47"/>
                  <a:pt x="13" y="47"/>
                  <a:pt x="13" y="47"/>
                </a:cubicBezTo>
                <a:cubicBezTo>
                  <a:pt x="13" y="47"/>
                  <a:pt x="13" y="47"/>
                  <a:pt x="12" y="47"/>
                </a:cubicBezTo>
                <a:cubicBezTo>
                  <a:pt x="13" y="47"/>
                  <a:pt x="13" y="47"/>
                  <a:pt x="13" y="47"/>
                </a:cubicBezTo>
                <a:cubicBezTo>
                  <a:pt x="13" y="47"/>
                  <a:pt x="13" y="47"/>
                  <a:pt x="13" y="47"/>
                </a:cubicBezTo>
                <a:cubicBezTo>
                  <a:pt x="13" y="47"/>
                  <a:pt x="14" y="47"/>
                  <a:pt x="14" y="47"/>
                </a:cubicBezTo>
                <a:cubicBezTo>
                  <a:pt x="13" y="47"/>
                  <a:pt x="13" y="47"/>
                  <a:pt x="13" y="47"/>
                </a:cubicBezTo>
                <a:close/>
                <a:moveTo>
                  <a:pt x="13" y="47"/>
                </a:moveTo>
                <a:cubicBezTo>
                  <a:pt x="13" y="47"/>
                  <a:pt x="13" y="47"/>
                  <a:pt x="13" y="47"/>
                </a:cubicBezTo>
                <a:cubicBezTo>
                  <a:pt x="13" y="47"/>
                  <a:pt x="13" y="47"/>
                  <a:pt x="13" y="47"/>
                </a:cubicBezTo>
                <a:cubicBezTo>
                  <a:pt x="13" y="47"/>
                  <a:pt x="13" y="47"/>
                  <a:pt x="13" y="47"/>
                </a:cubicBezTo>
                <a:cubicBezTo>
                  <a:pt x="13" y="47"/>
                  <a:pt x="13" y="47"/>
                  <a:pt x="13" y="47"/>
                </a:cubicBezTo>
                <a:close/>
                <a:moveTo>
                  <a:pt x="15" y="46"/>
                </a:moveTo>
                <a:cubicBezTo>
                  <a:pt x="15" y="46"/>
                  <a:pt x="15" y="46"/>
                  <a:pt x="15" y="46"/>
                </a:cubicBezTo>
                <a:cubicBezTo>
                  <a:pt x="14" y="46"/>
                  <a:pt x="14" y="46"/>
                  <a:pt x="14" y="46"/>
                </a:cubicBezTo>
                <a:lnTo>
                  <a:pt x="15" y="46"/>
                </a:lnTo>
                <a:close/>
                <a:moveTo>
                  <a:pt x="15" y="46"/>
                </a:moveTo>
                <a:cubicBezTo>
                  <a:pt x="15" y="46"/>
                  <a:pt x="15" y="46"/>
                  <a:pt x="15" y="46"/>
                </a:cubicBezTo>
                <a:cubicBezTo>
                  <a:pt x="15" y="46"/>
                  <a:pt x="15" y="46"/>
                  <a:pt x="15" y="46"/>
                </a:cubicBezTo>
                <a:close/>
                <a:moveTo>
                  <a:pt x="9" y="42"/>
                </a:moveTo>
                <a:cubicBezTo>
                  <a:pt x="9" y="42"/>
                  <a:pt x="9" y="42"/>
                  <a:pt x="9" y="42"/>
                </a:cubicBezTo>
                <a:cubicBezTo>
                  <a:pt x="9" y="42"/>
                  <a:pt x="9" y="42"/>
                  <a:pt x="9" y="42"/>
                </a:cubicBezTo>
                <a:close/>
                <a:moveTo>
                  <a:pt x="9" y="43"/>
                </a:moveTo>
                <a:cubicBezTo>
                  <a:pt x="9" y="43"/>
                  <a:pt x="9" y="43"/>
                  <a:pt x="9" y="43"/>
                </a:cubicBezTo>
                <a:cubicBezTo>
                  <a:pt x="9" y="43"/>
                  <a:pt x="9" y="43"/>
                  <a:pt x="9" y="43"/>
                </a:cubicBezTo>
                <a:close/>
                <a:moveTo>
                  <a:pt x="14" y="44"/>
                </a:moveTo>
                <a:cubicBezTo>
                  <a:pt x="15" y="44"/>
                  <a:pt x="15" y="44"/>
                  <a:pt x="15" y="44"/>
                </a:cubicBezTo>
                <a:cubicBezTo>
                  <a:pt x="14" y="44"/>
                  <a:pt x="14" y="44"/>
                  <a:pt x="14" y="44"/>
                </a:cubicBezTo>
                <a:cubicBezTo>
                  <a:pt x="14" y="44"/>
                  <a:pt x="14" y="44"/>
                  <a:pt x="14" y="44"/>
                </a:cubicBezTo>
                <a:close/>
                <a:moveTo>
                  <a:pt x="11" y="43"/>
                </a:moveTo>
                <a:cubicBezTo>
                  <a:pt x="11" y="43"/>
                  <a:pt x="11" y="43"/>
                  <a:pt x="11" y="43"/>
                </a:cubicBezTo>
                <a:cubicBezTo>
                  <a:pt x="11" y="43"/>
                  <a:pt x="12" y="43"/>
                  <a:pt x="12" y="43"/>
                </a:cubicBezTo>
                <a:cubicBezTo>
                  <a:pt x="12" y="43"/>
                  <a:pt x="11" y="43"/>
                  <a:pt x="11" y="43"/>
                </a:cubicBezTo>
                <a:close/>
                <a:moveTo>
                  <a:pt x="10" y="44"/>
                </a:moveTo>
                <a:cubicBezTo>
                  <a:pt x="10" y="44"/>
                  <a:pt x="10" y="44"/>
                  <a:pt x="10" y="44"/>
                </a:cubicBezTo>
                <a:cubicBezTo>
                  <a:pt x="10" y="44"/>
                  <a:pt x="10" y="44"/>
                  <a:pt x="10" y="44"/>
                </a:cubicBezTo>
                <a:close/>
                <a:moveTo>
                  <a:pt x="8" y="42"/>
                </a:moveTo>
                <a:cubicBezTo>
                  <a:pt x="8" y="42"/>
                  <a:pt x="8" y="42"/>
                  <a:pt x="8" y="42"/>
                </a:cubicBezTo>
                <a:cubicBezTo>
                  <a:pt x="8" y="42"/>
                  <a:pt x="8" y="42"/>
                  <a:pt x="8" y="42"/>
                </a:cubicBezTo>
                <a:close/>
                <a:moveTo>
                  <a:pt x="14" y="45"/>
                </a:moveTo>
                <a:cubicBezTo>
                  <a:pt x="14" y="45"/>
                  <a:pt x="14" y="45"/>
                  <a:pt x="15" y="45"/>
                </a:cubicBezTo>
                <a:cubicBezTo>
                  <a:pt x="14" y="45"/>
                  <a:pt x="14" y="45"/>
                  <a:pt x="14" y="45"/>
                </a:cubicBezTo>
                <a:close/>
                <a:moveTo>
                  <a:pt x="13" y="42"/>
                </a:moveTo>
                <a:cubicBezTo>
                  <a:pt x="13" y="42"/>
                  <a:pt x="13" y="42"/>
                  <a:pt x="13" y="42"/>
                </a:cubicBezTo>
                <a:cubicBezTo>
                  <a:pt x="13" y="42"/>
                  <a:pt x="13" y="42"/>
                  <a:pt x="13" y="42"/>
                </a:cubicBezTo>
                <a:close/>
                <a:moveTo>
                  <a:pt x="15" y="45"/>
                </a:moveTo>
                <a:cubicBezTo>
                  <a:pt x="14" y="45"/>
                  <a:pt x="14" y="45"/>
                  <a:pt x="14" y="45"/>
                </a:cubicBezTo>
                <a:cubicBezTo>
                  <a:pt x="14" y="45"/>
                  <a:pt x="15" y="45"/>
                  <a:pt x="15" y="45"/>
                </a:cubicBezTo>
                <a:cubicBezTo>
                  <a:pt x="15" y="45"/>
                  <a:pt x="15" y="45"/>
                  <a:pt x="15" y="45"/>
                </a:cubicBezTo>
                <a:close/>
                <a:moveTo>
                  <a:pt x="8" y="39"/>
                </a:moveTo>
                <a:cubicBezTo>
                  <a:pt x="8" y="39"/>
                  <a:pt x="8" y="39"/>
                  <a:pt x="8" y="39"/>
                </a:cubicBezTo>
                <a:cubicBezTo>
                  <a:pt x="8" y="39"/>
                  <a:pt x="8" y="39"/>
                  <a:pt x="8" y="39"/>
                </a:cubicBezTo>
                <a:close/>
                <a:moveTo>
                  <a:pt x="12" y="38"/>
                </a:moveTo>
                <a:cubicBezTo>
                  <a:pt x="12" y="38"/>
                  <a:pt x="12" y="38"/>
                  <a:pt x="12" y="38"/>
                </a:cubicBezTo>
                <a:cubicBezTo>
                  <a:pt x="12" y="38"/>
                  <a:pt x="12" y="38"/>
                  <a:pt x="12" y="38"/>
                </a:cubicBezTo>
                <a:close/>
                <a:moveTo>
                  <a:pt x="15" y="46"/>
                </a:moveTo>
                <a:cubicBezTo>
                  <a:pt x="15" y="46"/>
                  <a:pt x="15" y="46"/>
                  <a:pt x="15" y="46"/>
                </a:cubicBezTo>
                <a:close/>
                <a:moveTo>
                  <a:pt x="13" y="46"/>
                </a:moveTo>
                <a:cubicBezTo>
                  <a:pt x="13" y="46"/>
                  <a:pt x="13" y="46"/>
                  <a:pt x="13" y="46"/>
                </a:cubicBezTo>
                <a:cubicBezTo>
                  <a:pt x="13" y="46"/>
                  <a:pt x="13" y="46"/>
                  <a:pt x="13" y="46"/>
                </a:cubicBezTo>
                <a:close/>
                <a:moveTo>
                  <a:pt x="12" y="46"/>
                </a:moveTo>
                <a:cubicBezTo>
                  <a:pt x="12" y="46"/>
                  <a:pt x="12" y="46"/>
                  <a:pt x="12" y="46"/>
                </a:cubicBezTo>
                <a:cubicBezTo>
                  <a:pt x="12" y="46"/>
                  <a:pt x="12" y="46"/>
                  <a:pt x="12" y="46"/>
                </a:cubicBezTo>
                <a:close/>
                <a:moveTo>
                  <a:pt x="15" y="46"/>
                </a:moveTo>
                <a:cubicBezTo>
                  <a:pt x="15" y="46"/>
                  <a:pt x="15" y="46"/>
                  <a:pt x="15" y="46"/>
                </a:cubicBezTo>
                <a:cubicBezTo>
                  <a:pt x="15" y="46"/>
                  <a:pt x="15" y="46"/>
                  <a:pt x="15" y="46"/>
                </a:cubicBezTo>
                <a:close/>
                <a:moveTo>
                  <a:pt x="15" y="46"/>
                </a:moveTo>
                <a:cubicBezTo>
                  <a:pt x="15" y="46"/>
                  <a:pt x="15" y="46"/>
                  <a:pt x="15" y="46"/>
                </a:cubicBezTo>
                <a:cubicBezTo>
                  <a:pt x="15" y="46"/>
                  <a:pt x="15" y="46"/>
                  <a:pt x="15" y="46"/>
                </a:cubicBezTo>
                <a:close/>
                <a:moveTo>
                  <a:pt x="15" y="46"/>
                </a:moveTo>
                <a:cubicBezTo>
                  <a:pt x="15" y="46"/>
                  <a:pt x="15" y="46"/>
                  <a:pt x="15" y="46"/>
                </a:cubicBezTo>
                <a:cubicBezTo>
                  <a:pt x="15" y="46"/>
                  <a:pt x="15" y="46"/>
                  <a:pt x="15" y="46"/>
                </a:cubicBezTo>
                <a:cubicBezTo>
                  <a:pt x="15" y="46"/>
                  <a:pt x="15" y="46"/>
                  <a:pt x="15" y="46"/>
                </a:cubicBezTo>
                <a:close/>
                <a:moveTo>
                  <a:pt x="10" y="40"/>
                </a:moveTo>
                <a:cubicBezTo>
                  <a:pt x="10" y="40"/>
                  <a:pt x="10" y="40"/>
                  <a:pt x="10" y="40"/>
                </a:cubicBezTo>
                <a:cubicBezTo>
                  <a:pt x="9" y="40"/>
                  <a:pt x="9" y="40"/>
                  <a:pt x="10" y="40"/>
                </a:cubicBezTo>
                <a:close/>
                <a:moveTo>
                  <a:pt x="10" y="45"/>
                </a:moveTo>
                <a:cubicBezTo>
                  <a:pt x="10" y="45"/>
                  <a:pt x="10" y="45"/>
                  <a:pt x="10" y="45"/>
                </a:cubicBezTo>
                <a:cubicBezTo>
                  <a:pt x="10" y="45"/>
                  <a:pt x="10" y="45"/>
                  <a:pt x="10" y="45"/>
                </a:cubicBezTo>
                <a:close/>
                <a:moveTo>
                  <a:pt x="9" y="45"/>
                </a:moveTo>
                <a:cubicBezTo>
                  <a:pt x="10" y="44"/>
                  <a:pt x="10" y="44"/>
                  <a:pt x="10" y="45"/>
                </a:cubicBezTo>
                <a:cubicBezTo>
                  <a:pt x="11" y="44"/>
                  <a:pt x="11" y="44"/>
                  <a:pt x="11" y="44"/>
                </a:cubicBezTo>
                <a:lnTo>
                  <a:pt x="9" y="45"/>
                </a:lnTo>
                <a:close/>
                <a:moveTo>
                  <a:pt x="9" y="42"/>
                </a:moveTo>
                <a:cubicBezTo>
                  <a:pt x="9" y="42"/>
                  <a:pt x="9" y="42"/>
                  <a:pt x="8" y="42"/>
                </a:cubicBezTo>
                <a:cubicBezTo>
                  <a:pt x="8" y="42"/>
                  <a:pt x="9" y="42"/>
                  <a:pt x="9" y="42"/>
                </a:cubicBezTo>
                <a:cubicBezTo>
                  <a:pt x="9" y="42"/>
                  <a:pt x="8" y="42"/>
                  <a:pt x="8" y="42"/>
                </a:cubicBezTo>
                <a:cubicBezTo>
                  <a:pt x="9" y="42"/>
                  <a:pt x="9" y="42"/>
                  <a:pt x="9" y="42"/>
                </a:cubicBezTo>
                <a:cubicBezTo>
                  <a:pt x="8" y="42"/>
                  <a:pt x="9" y="42"/>
                  <a:pt x="9" y="42"/>
                </a:cubicBezTo>
                <a:cubicBezTo>
                  <a:pt x="9" y="42"/>
                  <a:pt x="8" y="42"/>
                  <a:pt x="8" y="42"/>
                </a:cubicBezTo>
                <a:cubicBezTo>
                  <a:pt x="9" y="42"/>
                  <a:pt x="8" y="42"/>
                  <a:pt x="8" y="42"/>
                </a:cubicBezTo>
                <a:cubicBezTo>
                  <a:pt x="8" y="42"/>
                  <a:pt x="8" y="42"/>
                  <a:pt x="9" y="42"/>
                </a:cubicBezTo>
                <a:cubicBezTo>
                  <a:pt x="8" y="42"/>
                  <a:pt x="8" y="42"/>
                  <a:pt x="8" y="42"/>
                </a:cubicBezTo>
                <a:cubicBezTo>
                  <a:pt x="8" y="42"/>
                  <a:pt x="9" y="42"/>
                  <a:pt x="9" y="41"/>
                </a:cubicBezTo>
                <a:cubicBezTo>
                  <a:pt x="9" y="41"/>
                  <a:pt x="9" y="41"/>
                  <a:pt x="9" y="41"/>
                </a:cubicBezTo>
                <a:cubicBezTo>
                  <a:pt x="9" y="41"/>
                  <a:pt x="9" y="41"/>
                  <a:pt x="9" y="41"/>
                </a:cubicBezTo>
                <a:cubicBezTo>
                  <a:pt x="9" y="41"/>
                  <a:pt x="9" y="41"/>
                  <a:pt x="9" y="41"/>
                </a:cubicBezTo>
                <a:cubicBezTo>
                  <a:pt x="8" y="41"/>
                  <a:pt x="8" y="41"/>
                  <a:pt x="8" y="41"/>
                </a:cubicBezTo>
                <a:cubicBezTo>
                  <a:pt x="8" y="41"/>
                  <a:pt x="8" y="41"/>
                  <a:pt x="8" y="41"/>
                </a:cubicBezTo>
                <a:cubicBezTo>
                  <a:pt x="9" y="41"/>
                  <a:pt x="9" y="41"/>
                  <a:pt x="9" y="41"/>
                </a:cubicBezTo>
                <a:cubicBezTo>
                  <a:pt x="8" y="41"/>
                  <a:pt x="9" y="41"/>
                  <a:pt x="9" y="41"/>
                </a:cubicBezTo>
                <a:cubicBezTo>
                  <a:pt x="9" y="41"/>
                  <a:pt x="9" y="41"/>
                  <a:pt x="10" y="41"/>
                </a:cubicBezTo>
                <a:cubicBezTo>
                  <a:pt x="10" y="41"/>
                  <a:pt x="9" y="41"/>
                  <a:pt x="9" y="41"/>
                </a:cubicBezTo>
                <a:cubicBezTo>
                  <a:pt x="9" y="41"/>
                  <a:pt x="9" y="41"/>
                  <a:pt x="8" y="41"/>
                </a:cubicBezTo>
                <a:cubicBezTo>
                  <a:pt x="9" y="41"/>
                  <a:pt x="9" y="41"/>
                  <a:pt x="9" y="41"/>
                </a:cubicBezTo>
                <a:cubicBezTo>
                  <a:pt x="9" y="41"/>
                  <a:pt x="9" y="41"/>
                  <a:pt x="9" y="41"/>
                </a:cubicBezTo>
                <a:cubicBezTo>
                  <a:pt x="10" y="41"/>
                  <a:pt x="10" y="41"/>
                  <a:pt x="10" y="41"/>
                </a:cubicBezTo>
                <a:cubicBezTo>
                  <a:pt x="10" y="41"/>
                  <a:pt x="9" y="41"/>
                  <a:pt x="9" y="41"/>
                </a:cubicBezTo>
                <a:cubicBezTo>
                  <a:pt x="9" y="41"/>
                  <a:pt x="9" y="41"/>
                  <a:pt x="9" y="41"/>
                </a:cubicBezTo>
                <a:cubicBezTo>
                  <a:pt x="9" y="41"/>
                  <a:pt x="8" y="41"/>
                  <a:pt x="9" y="41"/>
                </a:cubicBezTo>
                <a:cubicBezTo>
                  <a:pt x="9" y="41"/>
                  <a:pt x="8" y="41"/>
                  <a:pt x="8" y="41"/>
                </a:cubicBezTo>
                <a:cubicBezTo>
                  <a:pt x="8" y="41"/>
                  <a:pt x="9" y="41"/>
                  <a:pt x="9" y="41"/>
                </a:cubicBezTo>
                <a:cubicBezTo>
                  <a:pt x="8" y="41"/>
                  <a:pt x="8" y="41"/>
                  <a:pt x="8" y="41"/>
                </a:cubicBezTo>
                <a:cubicBezTo>
                  <a:pt x="8" y="41"/>
                  <a:pt x="10" y="41"/>
                  <a:pt x="9" y="41"/>
                </a:cubicBezTo>
                <a:cubicBezTo>
                  <a:pt x="9" y="41"/>
                  <a:pt x="8" y="41"/>
                  <a:pt x="8" y="41"/>
                </a:cubicBezTo>
                <a:cubicBezTo>
                  <a:pt x="8" y="41"/>
                  <a:pt x="9" y="41"/>
                  <a:pt x="8" y="41"/>
                </a:cubicBezTo>
                <a:cubicBezTo>
                  <a:pt x="9" y="41"/>
                  <a:pt x="9" y="41"/>
                  <a:pt x="9" y="41"/>
                </a:cubicBezTo>
                <a:cubicBezTo>
                  <a:pt x="9" y="41"/>
                  <a:pt x="9" y="41"/>
                  <a:pt x="9" y="41"/>
                </a:cubicBezTo>
                <a:cubicBezTo>
                  <a:pt x="9" y="41"/>
                  <a:pt x="9" y="41"/>
                  <a:pt x="9" y="41"/>
                </a:cubicBezTo>
                <a:cubicBezTo>
                  <a:pt x="8" y="41"/>
                  <a:pt x="10" y="40"/>
                  <a:pt x="8" y="41"/>
                </a:cubicBezTo>
                <a:cubicBezTo>
                  <a:pt x="9" y="40"/>
                  <a:pt x="8" y="40"/>
                  <a:pt x="9" y="40"/>
                </a:cubicBezTo>
                <a:cubicBezTo>
                  <a:pt x="9" y="40"/>
                  <a:pt x="9" y="41"/>
                  <a:pt x="10" y="40"/>
                </a:cubicBezTo>
                <a:cubicBezTo>
                  <a:pt x="10" y="40"/>
                  <a:pt x="9" y="40"/>
                  <a:pt x="10" y="40"/>
                </a:cubicBezTo>
                <a:cubicBezTo>
                  <a:pt x="10" y="40"/>
                  <a:pt x="10" y="40"/>
                  <a:pt x="10" y="40"/>
                </a:cubicBezTo>
                <a:cubicBezTo>
                  <a:pt x="11" y="40"/>
                  <a:pt x="10" y="40"/>
                  <a:pt x="9" y="40"/>
                </a:cubicBezTo>
                <a:cubicBezTo>
                  <a:pt x="10" y="40"/>
                  <a:pt x="10" y="40"/>
                  <a:pt x="10" y="40"/>
                </a:cubicBezTo>
                <a:cubicBezTo>
                  <a:pt x="9" y="40"/>
                  <a:pt x="9" y="40"/>
                  <a:pt x="9" y="40"/>
                </a:cubicBezTo>
                <a:cubicBezTo>
                  <a:pt x="9" y="40"/>
                  <a:pt x="9" y="40"/>
                  <a:pt x="9" y="40"/>
                </a:cubicBezTo>
                <a:cubicBezTo>
                  <a:pt x="9" y="40"/>
                  <a:pt x="9" y="40"/>
                  <a:pt x="9" y="40"/>
                </a:cubicBezTo>
                <a:cubicBezTo>
                  <a:pt x="9" y="40"/>
                  <a:pt x="10" y="40"/>
                  <a:pt x="10" y="40"/>
                </a:cubicBezTo>
                <a:cubicBezTo>
                  <a:pt x="10" y="40"/>
                  <a:pt x="10" y="40"/>
                  <a:pt x="10" y="40"/>
                </a:cubicBezTo>
                <a:cubicBezTo>
                  <a:pt x="9" y="40"/>
                  <a:pt x="10" y="40"/>
                  <a:pt x="9" y="40"/>
                </a:cubicBezTo>
                <a:cubicBezTo>
                  <a:pt x="10" y="40"/>
                  <a:pt x="8" y="40"/>
                  <a:pt x="9" y="40"/>
                </a:cubicBezTo>
                <a:cubicBezTo>
                  <a:pt x="10" y="40"/>
                  <a:pt x="10" y="40"/>
                  <a:pt x="10" y="40"/>
                </a:cubicBezTo>
                <a:cubicBezTo>
                  <a:pt x="10" y="40"/>
                  <a:pt x="10" y="40"/>
                  <a:pt x="9" y="40"/>
                </a:cubicBezTo>
                <a:cubicBezTo>
                  <a:pt x="10" y="40"/>
                  <a:pt x="10" y="40"/>
                  <a:pt x="10" y="40"/>
                </a:cubicBezTo>
                <a:cubicBezTo>
                  <a:pt x="9" y="40"/>
                  <a:pt x="9" y="40"/>
                  <a:pt x="9" y="40"/>
                </a:cubicBezTo>
                <a:cubicBezTo>
                  <a:pt x="9" y="40"/>
                  <a:pt x="9" y="40"/>
                  <a:pt x="9" y="40"/>
                </a:cubicBezTo>
                <a:cubicBezTo>
                  <a:pt x="9" y="40"/>
                  <a:pt x="9" y="40"/>
                  <a:pt x="9" y="40"/>
                </a:cubicBezTo>
                <a:cubicBezTo>
                  <a:pt x="9" y="40"/>
                  <a:pt x="9" y="40"/>
                  <a:pt x="9" y="40"/>
                </a:cubicBezTo>
                <a:cubicBezTo>
                  <a:pt x="9" y="40"/>
                  <a:pt x="10" y="39"/>
                  <a:pt x="9" y="39"/>
                </a:cubicBezTo>
                <a:cubicBezTo>
                  <a:pt x="9" y="39"/>
                  <a:pt x="9" y="39"/>
                  <a:pt x="9" y="39"/>
                </a:cubicBezTo>
                <a:cubicBezTo>
                  <a:pt x="8" y="39"/>
                  <a:pt x="9" y="39"/>
                  <a:pt x="8" y="39"/>
                </a:cubicBezTo>
                <a:cubicBezTo>
                  <a:pt x="8" y="39"/>
                  <a:pt x="8" y="39"/>
                  <a:pt x="8" y="39"/>
                </a:cubicBezTo>
                <a:cubicBezTo>
                  <a:pt x="8" y="39"/>
                  <a:pt x="8" y="39"/>
                  <a:pt x="8" y="39"/>
                </a:cubicBezTo>
                <a:cubicBezTo>
                  <a:pt x="8" y="39"/>
                  <a:pt x="8" y="39"/>
                  <a:pt x="8" y="39"/>
                </a:cubicBezTo>
                <a:cubicBezTo>
                  <a:pt x="9" y="39"/>
                  <a:pt x="9" y="39"/>
                  <a:pt x="9" y="39"/>
                </a:cubicBezTo>
                <a:cubicBezTo>
                  <a:pt x="9" y="39"/>
                  <a:pt x="9" y="39"/>
                  <a:pt x="9" y="39"/>
                </a:cubicBezTo>
                <a:cubicBezTo>
                  <a:pt x="9" y="39"/>
                  <a:pt x="9" y="39"/>
                  <a:pt x="9" y="39"/>
                </a:cubicBezTo>
                <a:cubicBezTo>
                  <a:pt x="9" y="39"/>
                  <a:pt x="8" y="39"/>
                  <a:pt x="8" y="39"/>
                </a:cubicBezTo>
                <a:cubicBezTo>
                  <a:pt x="9" y="39"/>
                  <a:pt x="8" y="39"/>
                  <a:pt x="9" y="39"/>
                </a:cubicBezTo>
                <a:cubicBezTo>
                  <a:pt x="9" y="39"/>
                  <a:pt x="9" y="39"/>
                  <a:pt x="9" y="39"/>
                </a:cubicBezTo>
                <a:cubicBezTo>
                  <a:pt x="9" y="39"/>
                  <a:pt x="9" y="39"/>
                  <a:pt x="9" y="39"/>
                </a:cubicBezTo>
                <a:cubicBezTo>
                  <a:pt x="8" y="39"/>
                  <a:pt x="8" y="39"/>
                  <a:pt x="8" y="39"/>
                </a:cubicBezTo>
                <a:cubicBezTo>
                  <a:pt x="9" y="39"/>
                  <a:pt x="9" y="38"/>
                  <a:pt x="9" y="38"/>
                </a:cubicBezTo>
                <a:cubicBezTo>
                  <a:pt x="9" y="38"/>
                  <a:pt x="9" y="38"/>
                  <a:pt x="9" y="38"/>
                </a:cubicBezTo>
                <a:cubicBezTo>
                  <a:pt x="9" y="38"/>
                  <a:pt x="9" y="38"/>
                  <a:pt x="9" y="38"/>
                </a:cubicBezTo>
                <a:cubicBezTo>
                  <a:pt x="9" y="38"/>
                  <a:pt x="9" y="38"/>
                  <a:pt x="9" y="38"/>
                </a:cubicBezTo>
                <a:cubicBezTo>
                  <a:pt x="8" y="38"/>
                  <a:pt x="10" y="38"/>
                  <a:pt x="9" y="38"/>
                </a:cubicBezTo>
                <a:cubicBezTo>
                  <a:pt x="10" y="38"/>
                  <a:pt x="11" y="38"/>
                  <a:pt x="12" y="38"/>
                </a:cubicBezTo>
                <a:cubicBezTo>
                  <a:pt x="12" y="38"/>
                  <a:pt x="12" y="38"/>
                  <a:pt x="12" y="38"/>
                </a:cubicBezTo>
                <a:cubicBezTo>
                  <a:pt x="12" y="37"/>
                  <a:pt x="12" y="38"/>
                  <a:pt x="12" y="38"/>
                </a:cubicBezTo>
                <a:cubicBezTo>
                  <a:pt x="12" y="38"/>
                  <a:pt x="12" y="38"/>
                  <a:pt x="12" y="38"/>
                </a:cubicBezTo>
                <a:cubicBezTo>
                  <a:pt x="12" y="38"/>
                  <a:pt x="12" y="38"/>
                  <a:pt x="12" y="38"/>
                </a:cubicBezTo>
                <a:cubicBezTo>
                  <a:pt x="12" y="38"/>
                  <a:pt x="12" y="38"/>
                  <a:pt x="13" y="38"/>
                </a:cubicBezTo>
                <a:cubicBezTo>
                  <a:pt x="11" y="38"/>
                  <a:pt x="13" y="38"/>
                  <a:pt x="12" y="38"/>
                </a:cubicBezTo>
                <a:cubicBezTo>
                  <a:pt x="12" y="38"/>
                  <a:pt x="12" y="38"/>
                  <a:pt x="12" y="38"/>
                </a:cubicBezTo>
                <a:cubicBezTo>
                  <a:pt x="12" y="38"/>
                  <a:pt x="13" y="38"/>
                  <a:pt x="13" y="38"/>
                </a:cubicBezTo>
                <a:cubicBezTo>
                  <a:pt x="12" y="39"/>
                  <a:pt x="12" y="39"/>
                  <a:pt x="12" y="39"/>
                </a:cubicBezTo>
                <a:cubicBezTo>
                  <a:pt x="12" y="39"/>
                  <a:pt x="13" y="38"/>
                  <a:pt x="13" y="38"/>
                </a:cubicBezTo>
                <a:cubicBezTo>
                  <a:pt x="13" y="39"/>
                  <a:pt x="12" y="39"/>
                  <a:pt x="13" y="39"/>
                </a:cubicBezTo>
                <a:cubicBezTo>
                  <a:pt x="12" y="39"/>
                  <a:pt x="12" y="39"/>
                  <a:pt x="12" y="39"/>
                </a:cubicBezTo>
                <a:cubicBezTo>
                  <a:pt x="13" y="39"/>
                  <a:pt x="12" y="39"/>
                  <a:pt x="13" y="39"/>
                </a:cubicBezTo>
                <a:cubicBezTo>
                  <a:pt x="12" y="39"/>
                  <a:pt x="13" y="39"/>
                  <a:pt x="11" y="39"/>
                </a:cubicBezTo>
                <a:cubicBezTo>
                  <a:pt x="11" y="39"/>
                  <a:pt x="12" y="39"/>
                  <a:pt x="12" y="39"/>
                </a:cubicBezTo>
                <a:cubicBezTo>
                  <a:pt x="12" y="39"/>
                  <a:pt x="12" y="39"/>
                  <a:pt x="12" y="39"/>
                </a:cubicBezTo>
                <a:cubicBezTo>
                  <a:pt x="12" y="39"/>
                  <a:pt x="13" y="39"/>
                  <a:pt x="12" y="40"/>
                </a:cubicBezTo>
                <a:cubicBezTo>
                  <a:pt x="12" y="39"/>
                  <a:pt x="12" y="40"/>
                  <a:pt x="12" y="40"/>
                </a:cubicBezTo>
                <a:cubicBezTo>
                  <a:pt x="13" y="39"/>
                  <a:pt x="13" y="39"/>
                  <a:pt x="13" y="39"/>
                </a:cubicBezTo>
                <a:cubicBezTo>
                  <a:pt x="13" y="40"/>
                  <a:pt x="13" y="40"/>
                  <a:pt x="13" y="40"/>
                </a:cubicBezTo>
                <a:cubicBezTo>
                  <a:pt x="13" y="40"/>
                  <a:pt x="13" y="40"/>
                  <a:pt x="13" y="40"/>
                </a:cubicBezTo>
                <a:cubicBezTo>
                  <a:pt x="13" y="40"/>
                  <a:pt x="13" y="40"/>
                  <a:pt x="12" y="40"/>
                </a:cubicBezTo>
                <a:cubicBezTo>
                  <a:pt x="12" y="40"/>
                  <a:pt x="13" y="40"/>
                  <a:pt x="13" y="40"/>
                </a:cubicBezTo>
                <a:cubicBezTo>
                  <a:pt x="13" y="40"/>
                  <a:pt x="13" y="40"/>
                  <a:pt x="13" y="40"/>
                </a:cubicBezTo>
                <a:cubicBezTo>
                  <a:pt x="13" y="40"/>
                  <a:pt x="13" y="40"/>
                  <a:pt x="13" y="40"/>
                </a:cubicBezTo>
                <a:cubicBezTo>
                  <a:pt x="13" y="40"/>
                  <a:pt x="13" y="40"/>
                  <a:pt x="12" y="40"/>
                </a:cubicBezTo>
                <a:cubicBezTo>
                  <a:pt x="12" y="40"/>
                  <a:pt x="13" y="40"/>
                  <a:pt x="13" y="40"/>
                </a:cubicBezTo>
                <a:cubicBezTo>
                  <a:pt x="13" y="40"/>
                  <a:pt x="12" y="40"/>
                  <a:pt x="12" y="40"/>
                </a:cubicBezTo>
                <a:cubicBezTo>
                  <a:pt x="12" y="40"/>
                  <a:pt x="12" y="40"/>
                  <a:pt x="12" y="40"/>
                </a:cubicBezTo>
                <a:cubicBezTo>
                  <a:pt x="13" y="40"/>
                  <a:pt x="13" y="40"/>
                  <a:pt x="13" y="40"/>
                </a:cubicBezTo>
                <a:cubicBezTo>
                  <a:pt x="13" y="40"/>
                  <a:pt x="12" y="40"/>
                  <a:pt x="13" y="40"/>
                </a:cubicBezTo>
                <a:cubicBezTo>
                  <a:pt x="12" y="40"/>
                  <a:pt x="13" y="40"/>
                  <a:pt x="12" y="41"/>
                </a:cubicBezTo>
                <a:cubicBezTo>
                  <a:pt x="12" y="41"/>
                  <a:pt x="12" y="41"/>
                  <a:pt x="12" y="41"/>
                </a:cubicBezTo>
                <a:cubicBezTo>
                  <a:pt x="12" y="41"/>
                  <a:pt x="11" y="41"/>
                  <a:pt x="11" y="41"/>
                </a:cubicBezTo>
                <a:cubicBezTo>
                  <a:pt x="11" y="41"/>
                  <a:pt x="12" y="41"/>
                  <a:pt x="12" y="41"/>
                </a:cubicBezTo>
                <a:cubicBezTo>
                  <a:pt x="13" y="41"/>
                  <a:pt x="13" y="41"/>
                  <a:pt x="13" y="41"/>
                </a:cubicBezTo>
                <a:cubicBezTo>
                  <a:pt x="14" y="40"/>
                  <a:pt x="13" y="41"/>
                  <a:pt x="13" y="41"/>
                </a:cubicBezTo>
                <a:cubicBezTo>
                  <a:pt x="13" y="41"/>
                  <a:pt x="13" y="41"/>
                  <a:pt x="13" y="41"/>
                </a:cubicBezTo>
                <a:cubicBezTo>
                  <a:pt x="13" y="41"/>
                  <a:pt x="12" y="41"/>
                  <a:pt x="13" y="41"/>
                </a:cubicBezTo>
                <a:cubicBezTo>
                  <a:pt x="12" y="41"/>
                  <a:pt x="12" y="41"/>
                  <a:pt x="12" y="41"/>
                </a:cubicBezTo>
                <a:cubicBezTo>
                  <a:pt x="13" y="41"/>
                  <a:pt x="13" y="41"/>
                  <a:pt x="13" y="41"/>
                </a:cubicBezTo>
                <a:cubicBezTo>
                  <a:pt x="13" y="41"/>
                  <a:pt x="13" y="41"/>
                  <a:pt x="12" y="41"/>
                </a:cubicBezTo>
                <a:cubicBezTo>
                  <a:pt x="13" y="41"/>
                  <a:pt x="13" y="41"/>
                  <a:pt x="13" y="41"/>
                </a:cubicBezTo>
                <a:cubicBezTo>
                  <a:pt x="13" y="41"/>
                  <a:pt x="13" y="41"/>
                  <a:pt x="13" y="41"/>
                </a:cubicBezTo>
                <a:cubicBezTo>
                  <a:pt x="13" y="41"/>
                  <a:pt x="13" y="41"/>
                  <a:pt x="13" y="41"/>
                </a:cubicBezTo>
                <a:cubicBezTo>
                  <a:pt x="12" y="42"/>
                  <a:pt x="14" y="41"/>
                  <a:pt x="12" y="42"/>
                </a:cubicBezTo>
                <a:cubicBezTo>
                  <a:pt x="13" y="42"/>
                  <a:pt x="13" y="42"/>
                  <a:pt x="13" y="42"/>
                </a:cubicBezTo>
                <a:cubicBezTo>
                  <a:pt x="13" y="42"/>
                  <a:pt x="13" y="42"/>
                  <a:pt x="13" y="42"/>
                </a:cubicBezTo>
                <a:cubicBezTo>
                  <a:pt x="14" y="42"/>
                  <a:pt x="13" y="42"/>
                  <a:pt x="13" y="42"/>
                </a:cubicBezTo>
                <a:cubicBezTo>
                  <a:pt x="13" y="42"/>
                  <a:pt x="13" y="42"/>
                  <a:pt x="14" y="42"/>
                </a:cubicBezTo>
                <a:cubicBezTo>
                  <a:pt x="13" y="42"/>
                  <a:pt x="14" y="42"/>
                  <a:pt x="14" y="42"/>
                </a:cubicBezTo>
                <a:cubicBezTo>
                  <a:pt x="14" y="42"/>
                  <a:pt x="13" y="42"/>
                  <a:pt x="13" y="42"/>
                </a:cubicBezTo>
                <a:cubicBezTo>
                  <a:pt x="13" y="42"/>
                  <a:pt x="14" y="42"/>
                  <a:pt x="14" y="42"/>
                </a:cubicBezTo>
                <a:cubicBezTo>
                  <a:pt x="14" y="42"/>
                  <a:pt x="14" y="42"/>
                  <a:pt x="14" y="42"/>
                </a:cubicBezTo>
                <a:cubicBezTo>
                  <a:pt x="14" y="42"/>
                  <a:pt x="12" y="42"/>
                  <a:pt x="12" y="42"/>
                </a:cubicBezTo>
                <a:cubicBezTo>
                  <a:pt x="12" y="42"/>
                  <a:pt x="12" y="42"/>
                  <a:pt x="12" y="42"/>
                </a:cubicBezTo>
                <a:cubicBezTo>
                  <a:pt x="13" y="42"/>
                  <a:pt x="11" y="43"/>
                  <a:pt x="12" y="43"/>
                </a:cubicBezTo>
                <a:cubicBezTo>
                  <a:pt x="13" y="42"/>
                  <a:pt x="13" y="42"/>
                  <a:pt x="13" y="42"/>
                </a:cubicBezTo>
                <a:cubicBezTo>
                  <a:pt x="12" y="43"/>
                  <a:pt x="13" y="42"/>
                  <a:pt x="12" y="43"/>
                </a:cubicBezTo>
                <a:cubicBezTo>
                  <a:pt x="12" y="43"/>
                  <a:pt x="12" y="43"/>
                  <a:pt x="12" y="43"/>
                </a:cubicBezTo>
                <a:cubicBezTo>
                  <a:pt x="12" y="43"/>
                  <a:pt x="12" y="43"/>
                  <a:pt x="13" y="43"/>
                </a:cubicBezTo>
                <a:cubicBezTo>
                  <a:pt x="13" y="43"/>
                  <a:pt x="13" y="43"/>
                  <a:pt x="13" y="43"/>
                </a:cubicBezTo>
                <a:cubicBezTo>
                  <a:pt x="13" y="43"/>
                  <a:pt x="13" y="43"/>
                  <a:pt x="13" y="43"/>
                </a:cubicBezTo>
                <a:cubicBezTo>
                  <a:pt x="13" y="43"/>
                  <a:pt x="13" y="43"/>
                  <a:pt x="13" y="43"/>
                </a:cubicBezTo>
                <a:cubicBezTo>
                  <a:pt x="13" y="43"/>
                  <a:pt x="13" y="43"/>
                  <a:pt x="13" y="43"/>
                </a:cubicBezTo>
                <a:cubicBezTo>
                  <a:pt x="13" y="43"/>
                  <a:pt x="13" y="43"/>
                  <a:pt x="12" y="43"/>
                </a:cubicBezTo>
                <a:cubicBezTo>
                  <a:pt x="13" y="43"/>
                  <a:pt x="13" y="43"/>
                  <a:pt x="13" y="43"/>
                </a:cubicBezTo>
                <a:cubicBezTo>
                  <a:pt x="13" y="43"/>
                  <a:pt x="14" y="43"/>
                  <a:pt x="14" y="43"/>
                </a:cubicBezTo>
                <a:cubicBezTo>
                  <a:pt x="14" y="43"/>
                  <a:pt x="14" y="43"/>
                  <a:pt x="14" y="43"/>
                </a:cubicBezTo>
                <a:cubicBezTo>
                  <a:pt x="14" y="43"/>
                  <a:pt x="14" y="43"/>
                  <a:pt x="14" y="43"/>
                </a:cubicBezTo>
                <a:cubicBezTo>
                  <a:pt x="14" y="43"/>
                  <a:pt x="14" y="43"/>
                  <a:pt x="13" y="43"/>
                </a:cubicBezTo>
                <a:cubicBezTo>
                  <a:pt x="14" y="43"/>
                  <a:pt x="14" y="43"/>
                  <a:pt x="14" y="43"/>
                </a:cubicBezTo>
                <a:cubicBezTo>
                  <a:pt x="14" y="43"/>
                  <a:pt x="13" y="43"/>
                  <a:pt x="13" y="43"/>
                </a:cubicBezTo>
                <a:cubicBezTo>
                  <a:pt x="14" y="43"/>
                  <a:pt x="12" y="43"/>
                  <a:pt x="14" y="43"/>
                </a:cubicBezTo>
                <a:cubicBezTo>
                  <a:pt x="13" y="44"/>
                  <a:pt x="14" y="44"/>
                  <a:pt x="13" y="44"/>
                </a:cubicBezTo>
                <a:cubicBezTo>
                  <a:pt x="12" y="44"/>
                  <a:pt x="13" y="44"/>
                  <a:pt x="13" y="44"/>
                </a:cubicBezTo>
                <a:cubicBezTo>
                  <a:pt x="13" y="44"/>
                  <a:pt x="13" y="44"/>
                  <a:pt x="13" y="44"/>
                </a:cubicBezTo>
                <a:cubicBezTo>
                  <a:pt x="13" y="44"/>
                  <a:pt x="13" y="44"/>
                  <a:pt x="14" y="44"/>
                </a:cubicBezTo>
                <a:cubicBezTo>
                  <a:pt x="13" y="44"/>
                  <a:pt x="13" y="44"/>
                  <a:pt x="13" y="44"/>
                </a:cubicBezTo>
                <a:cubicBezTo>
                  <a:pt x="13" y="44"/>
                  <a:pt x="13" y="44"/>
                  <a:pt x="13" y="44"/>
                </a:cubicBezTo>
                <a:cubicBezTo>
                  <a:pt x="13" y="44"/>
                  <a:pt x="13" y="44"/>
                  <a:pt x="13" y="44"/>
                </a:cubicBezTo>
                <a:cubicBezTo>
                  <a:pt x="13" y="44"/>
                  <a:pt x="13" y="44"/>
                  <a:pt x="13" y="44"/>
                </a:cubicBezTo>
                <a:cubicBezTo>
                  <a:pt x="13" y="44"/>
                  <a:pt x="13" y="44"/>
                  <a:pt x="13" y="44"/>
                </a:cubicBezTo>
                <a:cubicBezTo>
                  <a:pt x="14" y="44"/>
                  <a:pt x="13" y="44"/>
                  <a:pt x="14" y="44"/>
                </a:cubicBezTo>
                <a:cubicBezTo>
                  <a:pt x="13" y="44"/>
                  <a:pt x="14" y="44"/>
                  <a:pt x="13" y="44"/>
                </a:cubicBezTo>
                <a:cubicBezTo>
                  <a:pt x="13" y="44"/>
                  <a:pt x="14" y="44"/>
                  <a:pt x="14" y="44"/>
                </a:cubicBezTo>
                <a:cubicBezTo>
                  <a:pt x="14" y="44"/>
                  <a:pt x="14" y="44"/>
                  <a:pt x="14" y="44"/>
                </a:cubicBezTo>
                <a:cubicBezTo>
                  <a:pt x="14" y="44"/>
                  <a:pt x="14" y="44"/>
                  <a:pt x="14" y="44"/>
                </a:cubicBezTo>
                <a:cubicBezTo>
                  <a:pt x="14" y="44"/>
                  <a:pt x="14" y="44"/>
                  <a:pt x="14" y="44"/>
                </a:cubicBezTo>
                <a:cubicBezTo>
                  <a:pt x="14" y="44"/>
                  <a:pt x="14" y="44"/>
                  <a:pt x="14" y="44"/>
                </a:cubicBezTo>
                <a:cubicBezTo>
                  <a:pt x="14" y="44"/>
                  <a:pt x="14" y="44"/>
                  <a:pt x="14" y="44"/>
                </a:cubicBezTo>
                <a:cubicBezTo>
                  <a:pt x="14" y="44"/>
                  <a:pt x="14" y="44"/>
                  <a:pt x="14" y="44"/>
                </a:cubicBezTo>
                <a:cubicBezTo>
                  <a:pt x="14" y="44"/>
                  <a:pt x="14" y="44"/>
                  <a:pt x="14" y="44"/>
                </a:cubicBezTo>
                <a:cubicBezTo>
                  <a:pt x="14" y="44"/>
                  <a:pt x="14" y="44"/>
                  <a:pt x="14" y="44"/>
                </a:cubicBezTo>
                <a:cubicBezTo>
                  <a:pt x="14" y="44"/>
                  <a:pt x="14" y="44"/>
                  <a:pt x="14" y="44"/>
                </a:cubicBezTo>
                <a:cubicBezTo>
                  <a:pt x="13" y="45"/>
                  <a:pt x="15" y="44"/>
                  <a:pt x="14" y="45"/>
                </a:cubicBezTo>
                <a:cubicBezTo>
                  <a:pt x="14" y="45"/>
                  <a:pt x="14" y="44"/>
                  <a:pt x="14" y="45"/>
                </a:cubicBezTo>
                <a:cubicBezTo>
                  <a:pt x="14" y="45"/>
                  <a:pt x="13" y="45"/>
                  <a:pt x="14" y="45"/>
                </a:cubicBezTo>
                <a:cubicBezTo>
                  <a:pt x="14" y="45"/>
                  <a:pt x="14" y="45"/>
                  <a:pt x="14" y="45"/>
                </a:cubicBezTo>
                <a:cubicBezTo>
                  <a:pt x="14" y="45"/>
                  <a:pt x="14" y="45"/>
                  <a:pt x="14" y="45"/>
                </a:cubicBezTo>
                <a:cubicBezTo>
                  <a:pt x="15" y="45"/>
                  <a:pt x="15" y="45"/>
                  <a:pt x="15" y="45"/>
                </a:cubicBezTo>
                <a:cubicBezTo>
                  <a:pt x="15" y="45"/>
                  <a:pt x="16" y="45"/>
                  <a:pt x="15" y="45"/>
                </a:cubicBezTo>
                <a:cubicBezTo>
                  <a:pt x="15" y="45"/>
                  <a:pt x="15" y="45"/>
                  <a:pt x="15" y="45"/>
                </a:cubicBezTo>
                <a:cubicBezTo>
                  <a:pt x="14" y="45"/>
                  <a:pt x="14" y="45"/>
                  <a:pt x="14" y="45"/>
                </a:cubicBezTo>
                <a:cubicBezTo>
                  <a:pt x="14" y="45"/>
                  <a:pt x="14" y="45"/>
                  <a:pt x="14" y="45"/>
                </a:cubicBezTo>
                <a:cubicBezTo>
                  <a:pt x="14" y="45"/>
                  <a:pt x="14" y="45"/>
                  <a:pt x="14" y="45"/>
                </a:cubicBezTo>
                <a:cubicBezTo>
                  <a:pt x="14" y="46"/>
                  <a:pt x="14" y="46"/>
                  <a:pt x="14" y="46"/>
                </a:cubicBezTo>
                <a:cubicBezTo>
                  <a:pt x="15" y="46"/>
                  <a:pt x="15" y="46"/>
                  <a:pt x="15" y="46"/>
                </a:cubicBezTo>
                <a:cubicBezTo>
                  <a:pt x="14" y="46"/>
                  <a:pt x="15" y="46"/>
                  <a:pt x="15" y="46"/>
                </a:cubicBezTo>
                <a:cubicBezTo>
                  <a:pt x="15" y="46"/>
                  <a:pt x="15" y="46"/>
                  <a:pt x="15" y="46"/>
                </a:cubicBezTo>
                <a:cubicBezTo>
                  <a:pt x="15" y="46"/>
                  <a:pt x="15" y="46"/>
                  <a:pt x="15" y="46"/>
                </a:cubicBezTo>
                <a:cubicBezTo>
                  <a:pt x="14" y="46"/>
                  <a:pt x="14" y="46"/>
                  <a:pt x="14" y="46"/>
                </a:cubicBezTo>
                <a:cubicBezTo>
                  <a:pt x="14" y="46"/>
                  <a:pt x="14" y="46"/>
                  <a:pt x="14" y="46"/>
                </a:cubicBezTo>
                <a:cubicBezTo>
                  <a:pt x="14" y="46"/>
                  <a:pt x="14" y="46"/>
                  <a:pt x="13" y="46"/>
                </a:cubicBezTo>
                <a:cubicBezTo>
                  <a:pt x="14" y="46"/>
                  <a:pt x="14" y="46"/>
                  <a:pt x="14" y="46"/>
                </a:cubicBezTo>
                <a:cubicBezTo>
                  <a:pt x="14" y="46"/>
                  <a:pt x="14" y="46"/>
                  <a:pt x="14" y="46"/>
                </a:cubicBezTo>
                <a:cubicBezTo>
                  <a:pt x="14" y="46"/>
                  <a:pt x="14" y="46"/>
                  <a:pt x="14" y="46"/>
                </a:cubicBezTo>
                <a:cubicBezTo>
                  <a:pt x="15" y="46"/>
                  <a:pt x="15" y="46"/>
                  <a:pt x="15" y="46"/>
                </a:cubicBezTo>
                <a:cubicBezTo>
                  <a:pt x="15" y="46"/>
                  <a:pt x="15" y="46"/>
                  <a:pt x="15" y="46"/>
                </a:cubicBezTo>
                <a:cubicBezTo>
                  <a:pt x="15" y="46"/>
                  <a:pt x="15" y="46"/>
                  <a:pt x="15" y="46"/>
                </a:cubicBezTo>
                <a:cubicBezTo>
                  <a:pt x="15" y="46"/>
                  <a:pt x="15" y="46"/>
                  <a:pt x="15" y="46"/>
                </a:cubicBezTo>
                <a:cubicBezTo>
                  <a:pt x="14" y="46"/>
                  <a:pt x="15" y="46"/>
                  <a:pt x="14" y="46"/>
                </a:cubicBezTo>
                <a:cubicBezTo>
                  <a:pt x="15" y="46"/>
                  <a:pt x="14" y="46"/>
                  <a:pt x="15" y="46"/>
                </a:cubicBezTo>
                <a:cubicBezTo>
                  <a:pt x="14" y="46"/>
                  <a:pt x="15" y="46"/>
                  <a:pt x="14" y="46"/>
                </a:cubicBezTo>
                <a:cubicBezTo>
                  <a:pt x="14" y="46"/>
                  <a:pt x="14" y="46"/>
                  <a:pt x="13" y="46"/>
                </a:cubicBezTo>
                <a:cubicBezTo>
                  <a:pt x="13" y="46"/>
                  <a:pt x="13" y="46"/>
                  <a:pt x="13" y="46"/>
                </a:cubicBezTo>
                <a:cubicBezTo>
                  <a:pt x="12" y="46"/>
                  <a:pt x="13" y="46"/>
                  <a:pt x="13" y="46"/>
                </a:cubicBezTo>
                <a:cubicBezTo>
                  <a:pt x="13" y="46"/>
                  <a:pt x="13" y="46"/>
                  <a:pt x="13" y="46"/>
                </a:cubicBezTo>
                <a:cubicBezTo>
                  <a:pt x="13" y="46"/>
                  <a:pt x="13" y="46"/>
                  <a:pt x="13" y="46"/>
                </a:cubicBezTo>
                <a:cubicBezTo>
                  <a:pt x="14" y="46"/>
                  <a:pt x="13" y="46"/>
                  <a:pt x="13" y="46"/>
                </a:cubicBezTo>
                <a:cubicBezTo>
                  <a:pt x="13" y="46"/>
                  <a:pt x="13"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3" y="46"/>
                  <a:pt x="13" y="46"/>
                  <a:pt x="13" y="46"/>
                </a:cubicBezTo>
                <a:cubicBezTo>
                  <a:pt x="13" y="46"/>
                  <a:pt x="12" y="46"/>
                  <a:pt x="12" y="46"/>
                </a:cubicBezTo>
                <a:cubicBezTo>
                  <a:pt x="13" y="46"/>
                  <a:pt x="13" y="46"/>
                  <a:pt x="14" y="46"/>
                </a:cubicBezTo>
                <a:cubicBezTo>
                  <a:pt x="14" y="46"/>
                  <a:pt x="13" y="46"/>
                  <a:pt x="13" y="46"/>
                </a:cubicBezTo>
                <a:cubicBezTo>
                  <a:pt x="13" y="46"/>
                  <a:pt x="13" y="46"/>
                  <a:pt x="13" y="46"/>
                </a:cubicBezTo>
                <a:cubicBezTo>
                  <a:pt x="13" y="46"/>
                  <a:pt x="12" y="46"/>
                  <a:pt x="11" y="46"/>
                </a:cubicBezTo>
                <a:cubicBezTo>
                  <a:pt x="11" y="46"/>
                  <a:pt x="12" y="46"/>
                  <a:pt x="11" y="46"/>
                </a:cubicBezTo>
                <a:cubicBezTo>
                  <a:pt x="11" y="46"/>
                  <a:pt x="11" y="46"/>
                  <a:pt x="10" y="46"/>
                </a:cubicBezTo>
                <a:cubicBezTo>
                  <a:pt x="11" y="46"/>
                  <a:pt x="11" y="46"/>
                  <a:pt x="11" y="46"/>
                </a:cubicBezTo>
                <a:cubicBezTo>
                  <a:pt x="11" y="46"/>
                  <a:pt x="11" y="46"/>
                  <a:pt x="11" y="46"/>
                </a:cubicBezTo>
                <a:cubicBezTo>
                  <a:pt x="11" y="46"/>
                  <a:pt x="11" y="46"/>
                  <a:pt x="11" y="46"/>
                </a:cubicBezTo>
                <a:cubicBezTo>
                  <a:pt x="11" y="46"/>
                  <a:pt x="12" y="46"/>
                  <a:pt x="12" y="46"/>
                </a:cubicBezTo>
                <a:cubicBezTo>
                  <a:pt x="12" y="45"/>
                  <a:pt x="12" y="45"/>
                  <a:pt x="12" y="45"/>
                </a:cubicBezTo>
                <a:cubicBezTo>
                  <a:pt x="12" y="45"/>
                  <a:pt x="11" y="46"/>
                  <a:pt x="11" y="46"/>
                </a:cubicBezTo>
                <a:cubicBezTo>
                  <a:pt x="11" y="46"/>
                  <a:pt x="11" y="46"/>
                  <a:pt x="11" y="46"/>
                </a:cubicBezTo>
                <a:cubicBezTo>
                  <a:pt x="10" y="46"/>
                  <a:pt x="11" y="45"/>
                  <a:pt x="10" y="46"/>
                </a:cubicBezTo>
                <a:cubicBezTo>
                  <a:pt x="10" y="46"/>
                  <a:pt x="10" y="46"/>
                  <a:pt x="11" y="45"/>
                </a:cubicBezTo>
                <a:cubicBezTo>
                  <a:pt x="11" y="45"/>
                  <a:pt x="10" y="46"/>
                  <a:pt x="10" y="46"/>
                </a:cubicBezTo>
                <a:cubicBezTo>
                  <a:pt x="11" y="45"/>
                  <a:pt x="11" y="45"/>
                  <a:pt x="12" y="45"/>
                </a:cubicBezTo>
                <a:cubicBezTo>
                  <a:pt x="12" y="45"/>
                  <a:pt x="13" y="45"/>
                  <a:pt x="13" y="45"/>
                </a:cubicBezTo>
                <a:cubicBezTo>
                  <a:pt x="13" y="45"/>
                  <a:pt x="10" y="45"/>
                  <a:pt x="9" y="46"/>
                </a:cubicBezTo>
                <a:cubicBezTo>
                  <a:pt x="9" y="46"/>
                  <a:pt x="10" y="45"/>
                  <a:pt x="10" y="45"/>
                </a:cubicBezTo>
                <a:cubicBezTo>
                  <a:pt x="11" y="45"/>
                  <a:pt x="9" y="45"/>
                  <a:pt x="10" y="45"/>
                </a:cubicBezTo>
                <a:cubicBezTo>
                  <a:pt x="10" y="45"/>
                  <a:pt x="10" y="45"/>
                  <a:pt x="10" y="45"/>
                </a:cubicBezTo>
                <a:cubicBezTo>
                  <a:pt x="10" y="45"/>
                  <a:pt x="10" y="45"/>
                  <a:pt x="10" y="45"/>
                </a:cubicBezTo>
                <a:cubicBezTo>
                  <a:pt x="10" y="45"/>
                  <a:pt x="11" y="45"/>
                  <a:pt x="11" y="45"/>
                </a:cubicBezTo>
                <a:cubicBezTo>
                  <a:pt x="11" y="45"/>
                  <a:pt x="10" y="45"/>
                  <a:pt x="9" y="45"/>
                </a:cubicBezTo>
                <a:cubicBezTo>
                  <a:pt x="10" y="45"/>
                  <a:pt x="10" y="45"/>
                  <a:pt x="10" y="45"/>
                </a:cubicBezTo>
                <a:cubicBezTo>
                  <a:pt x="10" y="45"/>
                  <a:pt x="9" y="45"/>
                  <a:pt x="9" y="45"/>
                </a:cubicBezTo>
                <a:cubicBezTo>
                  <a:pt x="9" y="45"/>
                  <a:pt x="9" y="45"/>
                  <a:pt x="9" y="45"/>
                </a:cubicBezTo>
                <a:cubicBezTo>
                  <a:pt x="9" y="45"/>
                  <a:pt x="9" y="45"/>
                  <a:pt x="9" y="45"/>
                </a:cubicBezTo>
                <a:cubicBezTo>
                  <a:pt x="9" y="45"/>
                  <a:pt x="10" y="45"/>
                  <a:pt x="10" y="45"/>
                </a:cubicBezTo>
                <a:cubicBezTo>
                  <a:pt x="11" y="45"/>
                  <a:pt x="12" y="45"/>
                  <a:pt x="13" y="45"/>
                </a:cubicBezTo>
                <a:cubicBezTo>
                  <a:pt x="13" y="45"/>
                  <a:pt x="13" y="45"/>
                  <a:pt x="13" y="45"/>
                </a:cubicBezTo>
                <a:cubicBezTo>
                  <a:pt x="13" y="45"/>
                  <a:pt x="13" y="45"/>
                  <a:pt x="13" y="45"/>
                </a:cubicBezTo>
                <a:cubicBezTo>
                  <a:pt x="13" y="45"/>
                  <a:pt x="11" y="45"/>
                  <a:pt x="10" y="45"/>
                </a:cubicBezTo>
                <a:cubicBezTo>
                  <a:pt x="10" y="45"/>
                  <a:pt x="11" y="45"/>
                  <a:pt x="12" y="45"/>
                </a:cubicBezTo>
                <a:cubicBezTo>
                  <a:pt x="12" y="45"/>
                  <a:pt x="10" y="45"/>
                  <a:pt x="10" y="45"/>
                </a:cubicBezTo>
                <a:cubicBezTo>
                  <a:pt x="10" y="45"/>
                  <a:pt x="10" y="45"/>
                  <a:pt x="10" y="45"/>
                </a:cubicBezTo>
                <a:cubicBezTo>
                  <a:pt x="10" y="45"/>
                  <a:pt x="10" y="45"/>
                  <a:pt x="10" y="45"/>
                </a:cubicBezTo>
                <a:cubicBezTo>
                  <a:pt x="10" y="45"/>
                  <a:pt x="11" y="45"/>
                  <a:pt x="11" y="45"/>
                </a:cubicBezTo>
                <a:cubicBezTo>
                  <a:pt x="10" y="45"/>
                  <a:pt x="10" y="45"/>
                  <a:pt x="10" y="45"/>
                </a:cubicBezTo>
                <a:cubicBezTo>
                  <a:pt x="10" y="45"/>
                  <a:pt x="11" y="45"/>
                  <a:pt x="11" y="44"/>
                </a:cubicBezTo>
                <a:cubicBezTo>
                  <a:pt x="11" y="44"/>
                  <a:pt x="10" y="45"/>
                  <a:pt x="10" y="45"/>
                </a:cubicBezTo>
                <a:cubicBezTo>
                  <a:pt x="10" y="45"/>
                  <a:pt x="10" y="45"/>
                  <a:pt x="11" y="44"/>
                </a:cubicBezTo>
                <a:cubicBezTo>
                  <a:pt x="11" y="44"/>
                  <a:pt x="10" y="45"/>
                  <a:pt x="10" y="45"/>
                </a:cubicBezTo>
                <a:cubicBezTo>
                  <a:pt x="9" y="45"/>
                  <a:pt x="10" y="45"/>
                  <a:pt x="10" y="45"/>
                </a:cubicBezTo>
                <a:cubicBezTo>
                  <a:pt x="10" y="45"/>
                  <a:pt x="12" y="44"/>
                  <a:pt x="13" y="44"/>
                </a:cubicBezTo>
                <a:cubicBezTo>
                  <a:pt x="10" y="44"/>
                  <a:pt x="10" y="44"/>
                  <a:pt x="10" y="44"/>
                </a:cubicBezTo>
                <a:cubicBezTo>
                  <a:pt x="10" y="44"/>
                  <a:pt x="11" y="44"/>
                  <a:pt x="11" y="44"/>
                </a:cubicBezTo>
                <a:cubicBezTo>
                  <a:pt x="10" y="44"/>
                  <a:pt x="10" y="44"/>
                  <a:pt x="10" y="44"/>
                </a:cubicBezTo>
                <a:cubicBezTo>
                  <a:pt x="10" y="44"/>
                  <a:pt x="10" y="44"/>
                  <a:pt x="10" y="44"/>
                </a:cubicBezTo>
                <a:cubicBezTo>
                  <a:pt x="10" y="44"/>
                  <a:pt x="11" y="44"/>
                  <a:pt x="10" y="44"/>
                </a:cubicBezTo>
                <a:cubicBezTo>
                  <a:pt x="10" y="44"/>
                  <a:pt x="10" y="44"/>
                  <a:pt x="10" y="44"/>
                </a:cubicBezTo>
                <a:cubicBezTo>
                  <a:pt x="11" y="44"/>
                  <a:pt x="9" y="44"/>
                  <a:pt x="10" y="44"/>
                </a:cubicBezTo>
                <a:cubicBezTo>
                  <a:pt x="10" y="44"/>
                  <a:pt x="10" y="44"/>
                  <a:pt x="10" y="44"/>
                </a:cubicBezTo>
                <a:cubicBezTo>
                  <a:pt x="10" y="44"/>
                  <a:pt x="10" y="44"/>
                  <a:pt x="9" y="44"/>
                </a:cubicBezTo>
                <a:cubicBezTo>
                  <a:pt x="10" y="44"/>
                  <a:pt x="9" y="44"/>
                  <a:pt x="10" y="44"/>
                </a:cubicBezTo>
                <a:cubicBezTo>
                  <a:pt x="9" y="44"/>
                  <a:pt x="9" y="44"/>
                  <a:pt x="9" y="44"/>
                </a:cubicBezTo>
                <a:cubicBezTo>
                  <a:pt x="9" y="44"/>
                  <a:pt x="10" y="44"/>
                  <a:pt x="10" y="44"/>
                </a:cubicBezTo>
                <a:cubicBezTo>
                  <a:pt x="10" y="44"/>
                  <a:pt x="11" y="44"/>
                  <a:pt x="10" y="44"/>
                </a:cubicBezTo>
                <a:cubicBezTo>
                  <a:pt x="11" y="44"/>
                  <a:pt x="11" y="44"/>
                  <a:pt x="11" y="44"/>
                </a:cubicBezTo>
                <a:cubicBezTo>
                  <a:pt x="11" y="44"/>
                  <a:pt x="10" y="44"/>
                  <a:pt x="9"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3"/>
                </a:cubicBezTo>
                <a:cubicBezTo>
                  <a:pt x="10" y="43"/>
                  <a:pt x="10" y="43"/>
                  <a:pt x="10" y="44"/>
                </a:cubicBezTo>
                <a:cubicBezTo>
                  <a:pt x="10" y="43"/>
                  <a:pt x="11" y="43"/>
                  <a:pt x="11" y="43"/>
                </a:cubicBezTo>
                <a:cubicBezTo>
                  <a:pt x="11" y="43"/>
                  <a:pt x="11" y="43"/>
                  <a:pt x="11" y="43"/>
                </a:cubicBezTo>
                <a:cubicBezTo>
                  <a:pt x="11" y="43"/>
                  <a:pt x="12" y="43"/>
                  <a:pt x="12" y="43"/>
                </a:cubicBezTo>
                <a:cubicBezTo>
                  <a:pt x="12" y="43"/>
                  <a:pt x="12" y="43"/>
                  <a:pt x="12" y="43"/>
                </a:cubicBezTo>
                <a:cubicBezTo>
                  <a:pt x="12" y="43"/>
                  <a:pt x="12" y="43"/>
                  <a:pt x="12" y="43"/>
                </a:cubicBezTo>
                <a:cubicBezTo>
                  <a:pt x="12" y="43"/>
                  <a:pt x="12" y="43"/>
                  <a:pt x="12" y="43"/>
                </a:cubicBezTo>
                <a:cubicBezTo>
                  <a:pt x="12" y="43"/>
                  <a:pt x="12" y="43"/>
                  <a:pt x="11" y="43"/>
                </a:cubicBezTo>
                <a:cubicBezTo>
                  <a:pt x="11" y="43"/>
                  <a:pt x="10" y="43"/>
                  <a:pt x="10" y="44"/>
                </a:cubicBezTo>
                <a:cubicBezTo>
                  <a:pt x="10" y="43"/>
                  <a:pt x="10" y="43"/>
                  <a:pt x="10" y="43"/>
                </a:cubicBezTo>
                <a:cubicBezTo>
                  <a:pt x="10" y="43"/>
                  <a:pt x="10" y="43"/>
                  <a:pt x="9" y="43"/>
                </a:cubicBezTo>
                <a:cubicBezTo>
                  <a:pt x="9" y="43"/>
                  <a:pt x="10" y="43"/>
                  <a:pt x="10" y="43"/>
                </a:cubicBezTo>
                <a:cubicBezTo>
                  <a:pt x="9" y="43"/>
                  <a:pt x="11" y="43"/>
                  <a:pt x="10" y="43"/>
                </a:cubicBezTo>
                <a:cubicBezTo>
                  <a:pt x="10" y="43"/>
                  <a:pt x="9" y="43"/>
                  <a:pt x="9" y="43"/>
                </a:cubicBezTo>
                <a:cubicBezTo>
                  <a:pt x="9" y="43"/>
                  <a:pt x="9" y="43"/>
                  <a:pt x="9" y="43"/>
                </a:cubicBezTo>
                <a:cubicBezTo>
                  <a:pt x="9" y="43"/>
                  <a:pt x="9" y="43"/>
                  <a:pt x="9" y="43"/>
                </a:cubicBezTo>
                <a:cubicBezTo>
                  <a:pt x="9" y="43"/>
                  <a:pt x="9" y="43"/>
                  <a:pt x="9" y="43"/>
                </a:cubicBezTo>
                <a:cubicBezTo>
                  <a:pt x="9" y="43"/>
                  <a:pt x="9" y="43"/>
                  <a:pt x="9" y="43"/>
                </a:cubicBezTo>
                <a:cubicBezTo>
                  <a:pt x="9" y="43"/>
                  <a:pt x="8" y="43"/>
                  <a:pt x="8" y="43"/>
                </a:cubicBezTo>
                <a:cubicBezTo>
                  <a:pt x="9" y="43"/>
                  <a:pt x="9" y="43"/>
                  <a:pt x="9" y="43"/>
                </a:cubicBezTo>
                <a:cubicBezTo>
                  <a:pt x="9" y="43"/>
                  <a:pt x="9" y="43"/>
                  <a:pt x="8" y="43"/>
                </a:cubicBezTo>
                <a:cubicBezTo>
                  <a:pt x="9" y="43"/>
                  <a:pt x="9" y="43"/>
                  <a:pt x="9" y="43"/>
                </a:cubicBezTo>
                <a:cubicBezTo>
                  <a:pt x="9" y="43"/>
                  <a:pt x="9" y="43"/>
                  <a:pt x="9" y="43"/>
                </a:cubicBezTo>
                <a:cubicBezTo>
                  <a:pt x="9" y="43"/>
                  <a:pt x="9" y="43"/>
                  <a:pt x="9" y="43"/>
                </a:cubicBezTo>
                <a:cubicBezTo>
                  <a:pt x="9" y="43"/>
                  <a:pt x="8" y="43"/>
                  <a:pt x="8" y="43"/>
                </a:cubicBezTo>
                <a:cubicBezTo>
                  <a:pt x="8" y="43"/>
                  <a:pt x="8" y="43"/>
                  <a:pt x="9" y="43"/>
                </a:cubicBezTo>
                <a:cubicBezTo>
                  <a:pt x="9" y="43"/>
                  <a:pt x="9" y="43"/>
                  <a:pt x="9" y="43"/>
                </a:cubicBezTo>
                <a:cubicBezTo>
                  <a:pt x="10" y="43"/>
                  <a:pt x="8" y="43"/>
                  <a:pt x="9" y="43"/>
                </a:cubicBezTo>
                <a:cubicBezTo>
                  <a:pt x="9" y="43"/>
                  <a:pt x="9" y="43"/>
                  <a:pt x="10" y="43"/>
                </a:cubicBezTo>
                <a:cubicBezTo>
                  <a:pt x="9" y="43"/>
                  <a:pt x="9" y="43"/>
                  <a:pt x="9" y="43"/>
                </a:cubicBezTo>
                <a:cubicBezTo>
                  <a:pt x="10" y="43"/>
                  <a:pt x="10" y="43"/>
                  <a:pt x="10" y="43"/>
                </a:cubicBezTo>
                <a:cubicBezTo>
                  <a:pt x="10" y="43"/>
                  <a:pt x="9" y="43"/>
                  <a:pt x="9" y="43"/>
                </a:cubicBezTo>
                <a:cubicBezTo>
                  <a:pt x="9" y="43"/>
                  <a:pt x="9" y="43"/>
                  <a:pt x="9" y="43"/>
                </a:cubicBezTo>
                <a:cubicBezTo>
                  <a:pt x="9" y="43"/>
                  <a:pt x="9" y="43"/>
                  <a:pt x="9" y="43"/>
                </a:cubicBezTo>
                <a:cubicBezTo>
                  <a:pt x="9" y="43"/>
                  <a:pt x="9" y="42"/>
                  <a:pt x="9" y="42"/>
                </a:cubicBezTo>
                <a:cubicBezTo>
                  <a:pt x="9" y="42"/>
                  <a:pt x="9" y="42"/>
                  <a:pt x="9" y="42"/>
                </a:cubicBezTo>
                <a:cubicBezTo>
                  <a:pt x="9" y="42"/>
                  <a:pt x="9" y="42"/>
                  <a:pt x="9" y="42"/>
                </a:cubicBezTo>
                <a:cubicBezTo>
                  <a:pt x="10" y="42"/>
                  <a:pt x="8" y="43"/>
                  <a:pt x="9" y="42"/>
                </a:cubicBezTo>
                <a:cubicBezTo>
                  <a:pt x="9" y="42"/>
                  <a:pt x="9" y="42"/>
                  <a:pt x="9" y="42"/>
                </a:cubicBezTo>
                <a:cubicBezTo>
                  <a:pt x="9" y="42"/>
                  <a:pt x="9" y="42"/>
                  <a:pt x="9" y="42"/>
                </a:cubicBezTo>
                <a:cubicBezTo>
                  <a:pt x="8" y="43"/>
                  <a:pt x="9" y="42"/>
                  <a:pt x="7" y="42"/>
                </a:cubicBezTo>
                <a:cubicBezTo>
                  <a:pt x="8" y="42"/>
                  <a:pt x="8" y="42"/>
                  <a:pt x="8" y="42"/>
                </a:cubicBezTo>
                <a:cubicBezTo>
                  <a:pt x="9" y="42"/>
                  <a:pt x="9" y="42"/>
                  <a:pt x="9" y="42"/>
                </a:cubicBezTo>
                <a:cubicBezTo>
                  <a:pt x="9" y="42"/>
                  <a:pt x="9" y="42"/>
                  <a:pt x="9" y="42"/>
                </a:cubicBezTo>
                <a:close/>
                <a:moveTo>
                  <a:pt x="9" y="43"/>
                </a:moveTo>
                <a:cubicBezTo>
                  <a:pt x="9" y="43"/>
                  <a:pt x="9" y="43"/>
                  <a:pt x="9" y="43"/>
                </a:cubicBezTo>
                <a:cubicBezTo>
                  <a:pt x="9" y="43"/>
                  <a:pt x="10" y="43"/>
                  <a:pt x="9" y="43"/>
                </a:cubicBezTo>
                <a:close/>
                <a:moveTo>
                  <a:pt x="11" y="43"/>
                </a:moveTo>
                <a:cubicBezTo>
                  <a:pt x="10" y="44"/>
                  <a:pt x="10" y="44"/>
                  <a:pt x="10" y="44"/>
                </a:cubicBezTo>
                <a:cubicBezTo>
                  <a:pt x="11" y="44"/>
                  <a:pt x="11" y="43"/>
                  <a:pt x="11" y="43"/>
                </a:cubicBezTo>
                <a:close/>
                <a:moveTo>
                  <a:pt x="14" y="46"/>
                </a:moveTo>
                <a:cubicBezTo>
                  <a:pt x="14" y="46"/>
                  <a:pt x="14" y="46"/>
                  <a:pt x="14" y="46"/>
                </a:cubicBezTo>
                <a:cubicBezTo>
                  <a:pt x="14" y="46"/>
                  <a:pt x="14" y="46"/>
                  <a:pt x="14" y="46"/>
                </a:cubicBezTo>
                <a:close/>
                <a:moveTo>
                  <a:pt x="14" y="46"/>
                </a:moveTo>
                <a:cubicBezTo>
                  <a:pt x="14" y="46"/>
                  <a:pt x="14" y="46"/>
                  <a:pt x="14" y="46"/>
                </a:cubicBezTo>
                <a:cubicBezTo>
                  <a:pt x="14" y="46"/>
                  <a:pt x="14" y="46"/>
                  <a:pt x="14" y="46"/>
                </a:cubicBezTo>
                <a:cubicBezTo>
                  <a:pt x="14" y="46"/>
                  <a:pt x="14" y="46"/>
                  <a:pt x="14" y="46"/>
                </a:cubicBezTo>
                <a:close/>
                <a:moveTo>
                  <a:pt x="13" y="40"/>
                </a:moveTo>
                <a:cubicBezTo>
                  <a:pt x="13" y="40"/>
                  <a:pt x="13" y="40"/>
                  <a:pt x="13" y="40"/>
                </a:cubicBezTo>
                <a:cubicBezTo>
                  <a:pt x="13" y="40"/>
                  <a:pt x="12" y="40"/>
                  <a:pt x="13" y="40"/>
                </a:cubicBezTo>
                <a:close/>
                <a:moveTo>
                  <a:pt x="10" y="44"/>
                </a:moveTo>
                <a:cubicBezTo>
                  <a:pt x="10" y="44"/>
                  <a:pt x="10" y="44"/>
                  <a:pt x="10" y="44"/>
                </a:cubicBezTo>
                <a:cubicBezTo>
                  <a:pt x="10" y="44"/>
                  <a:pt x="10" y="44"/>
                  <a:pt x="10" y="44"/>
                </a:cubicBezTo>
                <a:close/>
                <a:moveTo>
                  <a:pt x="8" y="42"/>
                </a:moveTo>
                <a:cubicBezTo>
                  <a:pt x="8" y="42"/>
                  <a:pt x="8" y="42"/>
                  <a:pt x="8" y="42"/>
                </a:cubicBezTo>
                <a:cubicBezTo>
                  <a:pt x="8" y="42"/>
                  <a:pt x="8" y="42"/>
                  <a:pt x="8" y="42"/>
                </a:cubicBezTo>
                <a:close/>
                <a:moveTo>
                  <a:pt x="10" y="46"/>
                </a:moveTo>
                <a:cubicBezTo>
                  <a:pt x="10" y="46"/>
                  <a:pt x="10" y="46"/>
                  <a:pt x="10" y="46"/>
                </a:cubicBezTo>
                <a:cubicBezTo>
                  <a:pt x="10" y="46"/>
                  <a:pt x="10" y="46"/>
                  <a:pt x="10" y="46"/>
                </a:cubicBezTo>
                <a:close/>
                <a:moveTo>
                  <a:pt x="15" y="46"/>
                </a:moveTo>
                <a:cubicBezTo>
                  <a:pt x="15" y="46"/>
                  <a:pt x="15" y="46"/>
                  <a:pt x="15" y="46"/>
                </a:cubicBezTo>
                <a:cubicBezTo>
                  <a:pt x="15" y="46"/>
                  <a:pt x="15" y="46"/>
                  <a:pt x="15" y="46"/>
                </a:cubicBezTo>
                <a:cubicBezTo>
                  <a:pt x="15" y="46"/>
                  <a:pt x="15" y="46"/>
                  <a:pt x="15" y="46"/>
                </a:cubicBezTo>
                <a:close/>
                <a:moveTo>
                  <a:pt x="12" y="47"/>
                </a:moveTo>
                <a:cubicBezTo>
                  <a:pt x="12" y="47"/>
                  <a:pt x="12" y="47"/>
                  <a:pt x="12" y="47"/>
                </a:cubicBezTo>
                <a:cubicBezTo>
                  <a:pt x="12" y="47"/>
                  <a:pt x="12" y="47"/>
                  <a:pt x="12" y="47"/>
                </a:cubicBezTo>
                <a:cubicBezTo>
                  <a:pt x="12" y="47"/>
                  <a:pt x="12" y="47"/>
                  <a:pt x="12" y="47"/>
                </a:cubicBezTo>
                <a:close/>
                <a:moveTo>
                  <a:pt x="13" y="46"/>
                </a:moveTo>
                <a:cubicBezTo>
                  <a:pt x="13" y="46"/>
                  <a:pt x="13" y="46"/>
                  <a:pt x="13" y="46"/>
                </a:cubicBezTo>
                <a:cubicBezTo>
                  <a:pt x="13" y="46"/>
                  <a:pt x="13" y="46"/>
                  <a:pt x="13" y="46"/>
                </a:cubicBezTo>
                <a:cubicBezTo>
                  <a:pt x="14" y="46"/>
                  <a:pt x="14" y="46"/>
                  <a:pt x="13" y="46"/>
                </a:cubicBezTo>
                <a:close/>
                <a:moveTo>
                  <a:pt x="13" y="46"/>
                </a:moveTo>
                <a:cubicBezTo>
                  <a:pt x="13" y="46"/>
                  <a:pt x="13" y="46"/>
                  <a:pt x="13" y="46"/>
                </a:cubicBezTo>
                <a:cubicBezTo>
                  <a:pt x="13" y="46"/>
                  <a:pt x="13" y="46"/>
                  <a:pt x="13" y="46"/>
                </a:cubicBezTo>
                <a:close/>
                <a:moveTo>
                  <a:pt x="14" y="46"/>
                </a:moveTo>
                <a:cubicBezTo>
                  <a:pt x="14" y="46"/>
                  <a:pt x="15" y="46"/>
                  <a:pt x="15" y="46"/>
                </a:cubicBezTo>
                <a:cubicBezTo>
                  <a:pt x="15" y="46"/>
                  <a:pt x="14" y="46"/>
                  <a:pt x="14" y="46"/>
                </a:cubicBezTo>
                <a:close/>
                <a:moveTo>
                  <a:pt x="12" y="47"/>
                </a:moveTo>
                <a:cubicBezTo>
                  <a:pt x="13" y="46"/>
                  <a:pt x="13" y="46"/>
                  <a:pt x="13" y="46"/>
                </a:cubicBezTo>
                <a:cubicBezTo>
                  <a:pt x="12" y="46"/>
                  <a:pt x="12" y="46"/>
                  <a:pt x="12" y="46"/>
                </a:cubicBezTo>
                <a:lnTo>
                  <a:pt x="12" y="47"/>
                </a:lnTo>
                <a:close/>
                <a:moveTo>
                  <a:pt x="12" y="46"/>
                </a:moveTo>
                <a:cubicBezTo>
                  <a:pt x="12" y="46"/>
                  <a:pt x="12" y="46"/>
                  <a:pt x="12" y="46"/>
                </a:cubicBezTo>
                <a:cubicBezTo>
                  <a:pt x="12" y="46"/>
                  <a:pt x="12" y="46"/>
                  <a:pt x="12" y="46"/>
                </a:cubicBezTo>
                <a:cubicBezTo>
                  <a:pt x="12" y="46"/>
                  <a:pt x="13" y="46"/>
                  <a:pt x="12" y="46"/>
                </a:cubicBezTo>
                <a:close/>
                <a:moveTo>
                  <a:pt x="12" y="46"/>
                </a:moveTo>
                <a:cubicBezTo>
                  <a:pt x="12" y="46"/>
                  <a:pt x="12" y="46"/>
                  <a:pt x="13" y="46"/>
                </a:cubicBezTo>
                <a:cubicBezTo>
                  <a:pt x="13" y="46"/>
                  <a:pt x="12" y="46"/>
                  <a:pt x="12" y="46"/>
                </a:cubicBezTo>
                <a:close/>
                <a:moveTo>
                  <a:pt x="12" y="46"/>
                </a:moveTo>
                <a:cubicBezTo>
                  <a:pt x="12" y="46"/>
                  <a:pt x="12" y="46"/>
                  <a:pt x="12" y="46"/>
                </a:cubicBezTo>
                <a:cubicBezTo>
                  <a:pt x="12" y="46"/>
                  <a:pt x="12" y="46"/>
                  <a:pt x="12" y="46"/>
                </a:cubicBezTo>
                <a:close/>
                <a:moveTo>
                  <a:pt x="12" y="46"/>
                </a:moveTo>
                <a:cubicBezTo>
                  <a:pt x="12" y="46"/>
                  <a:pt x="12" y="46"/>
                  <a:pt x="12" y="46"/>
                </a:cubicBezTo>
                <a:cubicBezTo>
                  <a:pt x="12" y="46"/>
                  <a:pt x="12" y="46"/>
                  <a:pt x="12" y="46"/>
                </a:cubicBezTo>
                <a:cubicBezTo>
                  <a:pt x="12" y="46"/>
                  <a:pt x="12" y="46"/>
                  <a:pt x="12" y="46"/>
                </a:cubicBezTo>
                <a:close/>
                <a:moveTo>
                  <a:pt x="11" y="46"/>
                </a:moveTo>
                <a:cubicBezTo>
                  <a:pt x="11" y="46"/>
                  <a:pt x="11" y="46"/>
                  <a:pt x="11" y="46"/>
                </a:cubicBezTo>
                <a:cubicBezTo>
                  <a:pt x="11" y="46"/>
                  <a:pt x="11" y="46"/>
                  <a:pt x="11" y="46"/>
                </a:cubicBezTo>
                <a:close/>
                <a:moveTo>
                  <a:pt x="11" y="46"/>
                </a:moveTo>
                <a:cubicBezTo>
                  <a:pt x="11" y="46"/>
                  <a:pt x="10" y="46"/>
                  <a:pt x="10" y="46"/>
                </a:cubicBezTo>
                <a:cubicBezTo>
                  <a:pt x="11" y="46"/>
                  <a:pt x="11" y="46"/>
                  <a:pt x="11" y="46"/>
                </a:cubicBezTo>
                <a:close/>
                <a:moveTo>
                  <a:pt x="12" y="45"/>
                </a:moveTo>
                <a:cubicBezTo>
                  <a:pt x="12" y="45"/>
                  <a:pt x="12" y="45"/>
                  <a:pt x="12" y="45"/>
                </a:cubicBezTo>
                <a:cubicBezTo>
                  <a:pt x="13" y="45"/>
                  <a:pt x="13" y="45"/>
                  <a:pt x="13" y="45"/>
                </a:cubicBezTo>
                <a:lnTo>
                  <a:pt x="12" y="45"/>
                </a:lnTo>
                <a:close/>
                <a:moveTo>
                  <a:pt x="9" y="45"/>
                </a:moveTo>
                <a:cubicBezTo>
                  <a:pt x="9" y="45"/>
                  <a:pt x="10" y="45"/>
                  <a:pt x="9" y="45"/>
                </a:cubicBezTo>
                <a:cubicBezTo>
                  <a:pt x="10" y="45"/>
                  <a:pt x="10" y="45"/>
                  <a:pt x="10" y="45"/>
                </a:cubicBezTo>
                <a:cubicBezTo>
                  <a:pt x="10" y="45"/>
                  <a:pt x="10" y="45"/>
                  <a:pt x="9" y="45"/>
                </a:cubicBezTo>
                <a:close/>
                <a:moveTo>
                  <a:pt x="10" y="45"/>
                </a:moveTo>
                <a:cubicBezTo>
                  <a:pt x="10" y="45"/>
                  <a:pt x="10" y="45"/>
                  <a:pt x="10" y="45"/>
                </a:cubicBezTo>
                <a:cubicBezTo>
                  <a:pt x="10" y="45"/>
                  <a:pt x="10" y="45"/>
                  <a:pt x="10" y="45"/>
                </a:cubicBezTo>
                <a:close/>
                <a:moveTo>
                  <a:pt x="13" y="37"/>
                </a:moveTo>
                <a:cubicBezTo>
                  <a:pt x="13" y="37"/>
                  <a:pt x="13" y="37"/>
                  <a:pt x="13" y="37"/>
                </a:cubicBezTo>
                <a:cubicBezTo>
                  <a:pt x="13" y="37"/>
                  <a:pt x="13" y="37"/>
                  <a:pt x="13" y="37"/>
                </a:cubicBezTo>
                <a:close/>
                <a:moveTo>
                  <a:pt x="12" y="37"/>
                </a:moveTo>
                <a:cubicBezTo>
                  <a:pt x="13" y="37"/>
                  <a:pt x="13" y="37"/>
                  <a:pt x="13" y="37"/>
                </a:cubicBezTo>
                <a:cubicBezTo>
                  <a:pt x="12" y="37"/>
                  <a:pt x="12" y="37"/>
                  <a:pt x="12" y="37"/>
                </a:cubicBezTo>
                <a:cubicBezTo>
                  <a:pt x="12" y="37"/>
                  <a:pt x="12" y="37"/>
                  <a:pt x="12" y="37"/>
                </a:cubicBezTo>
                <a:close/>
                <a:moveTo>
                  <a:pt x="8" y="43"/>
                </a:moveTo>
                <a:cubicBezTo>
                  <a:pt x="8" y="43"/>
                  <a:pt x="8" y="43"/>
                  <a:pt x="8" y="43"/>
                </a:cubicBezTo>
                <a:cubicBezTo>
                  <a:pt x="8" y="43"/>
                  <a:pt x="8" y="43"/>
                  <a:pt x="8" y="43"/>
                </a:cubicBezTo>
                <a:close/>
                <a:moveTo>
                  <a:pt x="8" y="43"/>
                </a:moveTo>
                <a:cubicBezTo>
                  <a:pt x="8" y="43"/>
                  <a:pt x="8" y="43"/>
                  <a:pt x="8" y="43"/>
                </a:cubicBezTo>
                <a:cubicBezTo>
                  <a:pt x="9" y="42"/>
                  <a:pt x="9" y="42"/>
                  <a:pt x="9" y="42"/>
                </a:cubicBezTo>
                <a:lnTo>
                  <a:pt x="8" y="43"/>
                </a:lnTo>
                <a:close/>
                <a:moveTo>
                  <a:pt x="7" y="42"/>
                </a:moveTo>
                <a:cubicBezTo>
                  <a:pt x="7" y="42"/>
                  <a:pt x="8" y="42"/>
                  <a:pt x="8" y="42"/>
                </a:cubicBezTo>
                <a:cubicBezTo>
                  <a:pt x="7" y="42"/>
                  <a:pt x="8" y="42"/>
                  <a:pt x="7" y="42"/>
                </a:cubicBezTo>
                <a:close/>
                <a:moveTo>
                  <a:pt x="22" y="52"/>
                </a:moveTo>
                <a:cubicBezTo>
                  <a:pt x="22" y="51"/>
                  <a:pt x="22" y="51"/>
                  <a:pt x="22" y="51"/>
                </a:cubicBezTo>
                <a:cubicBezTo>
                  <a:pt x="22" y="51"/>
                  <a:pt x="22" y="51"/>
                  <a:pt x="22" y="52"/>
                </a:cubicBezTo>
                <a:close/>
                <a:moveTo>
                  <a:pt x="21" y="52"/>
                </a:moveTo>
                <a:cubicBezTo>
                  <a:pt x="21" y="52"/>
                  <a:pt x="21" y="52"/>
                  <a:pt x="21" y="52"/>
                </a:cubicBezTo>
                <a:cubicBezTo>
                  <a:pt x="21" y="52"/>
                  <a:pt x="21" y="52"/>
                  <a:pt x="21" y="52"/>
                </a:cubicBezTo>
                <a:close/>
                <a:moveTo>
                  <a:pt x="21" y="52"/>
                </a:moveTo>
                <a:cubicBezTo>
                  <a:pt x="21" y="53"/>
                  <a:pt x="21" y="52"/>
                  <a:pt x="21" y="52"/>
                </a:cubicBezTo>
                <a:cubicBezTo>
                  <a:pt x="21" y="52"/>
                  <a:pt x="21" y="52"/>
                  <a:pt x="21" y="52"/>
                </a:cubicBezTo>
                <a:cubicBezTo>
                  <a:pt x="21" y="52"/>
                  <a:pt x="21" y="52"/>
                  <a:pt x="21" y="52"/>
                </a:cubicBezTo>
                <a:cubicBezTo>
                  <a:pt x="21" y="52"/>
                  <a:pt x="21" y="52"/>
                  <a:pt x="21" y="52"/>
                </a:cubicBezTo>
                <a:close/>
                <a:moveTo>
                  <a:pt x="22" y="51"/>
                </a:moveTo>
                <a:cubicBezTo>
                  <a:pt x="22" y="51"/>
                  <a:pt x="22" y="51"/>
                  <a:pt x="22" y="51"/>
                </a:cubicBezTo>
                <a:cubicBezTo>
                  <a:pt x="22" y="51"/>
                  <a:pt x="22" y="51"/>
                  <a:pt x="22" y="51"/>
                </a:cubicBezTo>
                <a:close/>
                <a:moveTo>
                  <a:pt x="22" y="51"/>
                </a:moveTo>
                <a:cubicBezTo>
                  <a:pt x="22" y="51"/>
                  <a:pt x="22" y="51"/>
                  <a:pt x="22" y="51"/>
                </a:cubicBezTo>
                <a:close/>
                <a:moveTo>
                  <a:pt x="22" y="51"/>
                </a:moveTo>
                <a:cubicBezTo>
                  <a:pt x="22" y="51"/>
                  <a:pt x="22" y="51"/>
                  <a:pt x="22" y="51"/>
                </a:cubicBezTo>
                <a:cubicBezTo>
                  <a:pt x="22" y="51"/>
                  <a:pt x="22" y="51"/>
                  <a:pt x="23" y="51"/>
                </a:cubicBezTo>
                <a:cubicBezTo>
                  <a:pt x="22" y="51"/>
                  <a:pt x="22" y="51"/>
                  <a:pt x="22" y="51"/>
                </a:cubicBezTo>
                <a:close/>
                <a:moveTo>
                  <a:pt x="22" y="51"/>
                </a:moveTo>
                <a:cubicBezTo>
                  <a:pt x="22" y="51"/>
                  <a:pt x="22" y="51"/>
                  <a:pt x="22" y="51"/>
                </a:cubicBezTo>
                <a:cubicBezTo>
                  <a:pt x="22" y="51"/>
                  <a:pt x="22" y="51"/>
                  <a:pt x="22" y="51"/>
                </a:cubicBezTo>
                <a:close/>
                <a:moveTo>
                  <a:pt x="22" y="51"/>
                </a:moveTo>
                <a:cubicBezTo>
                  <a:pt x="22" y="51"/>
                  <a:pt x="22" y="51"/>
                  <a:pt x="22" y="51"/>
                </a:cubicBezTo>
                <a:cubicBezTo>
                  <a:pt x="22" y="51"/>
                  <a:pt x="22" y="52"/>
                  <a:pt x="22" y="51"/>
                </a:cubicBezTo>
                <a:cubicBezTo>
                  <a:pt x="22" y="51"/>
                  <a:pt x="22" y="51"/>
                  <a:pt x="22" y="51"/>
                </a:cubicBezTo>
                <a:close/>
                <a:moveTo>
                  <a:pt x="22" y="51"/>
                </a:moveTo>
                <a:cubicBezTo>
                  <a:pt x="22" y="51"/>
                  <a:pt x="22" y="51"/>
                  <a:pt x="22" y="52"/>
                </a:cubicBezTo>
                <a:cubicBezTo>
                  <a:pt x="22" y="52"/>
                  <a:pt x="22" y="51"/>
                  <a:pt x="22" y="51"/>
                </a:cubicBezTo>
                <a:close/>
                <a:moveTo>
                  <a:pt x="21" y="52"/>
                </a:moveTo>
                <a:cubicBezTo>
                  <a:pt x="20" y="53"/>
                  <a:pt x="20" y="53"/>
                  <a:pt x="20" y="53"/>
                </a:cubicBezTo>
                <a:cubicBezTo>
                  <a:pt x="21" y="53"/>
                  <a:pt x="21" y="53"/>
                  <a:pt x="21" y="53"/>
                </a:cubicBezTo>
                <a:cubicBezTo>
                  <a:pt x="21" y="53"/>
                  <a:pt x="21" y="52"/>
                  <a:pt x="21" y="52"/>
                </a:cubicBezTo>
                <a:close/>
                <a:moveTo>
                  <a:pt x="22" y="51"/>
                </a:moveTo>
                <a:cubicBezTo>
                  <a:pt x="22" y="51"/>
                  <a:pt x="22" y="51"/>
                  <a:pt x="22" y="51"/>
                </a:cubicBezTo>
                <a:cubicBezTo>
                  <a:pt x="22" y="51"/>
                  <a:pt x="22" y="51"/>
                  <a:pt x="22" y="51"/>
                </a:cubicBezTo>
                <a:cubicBezTo>
                  <a:pt x="22" y="51"/>
                  <a:pt x="22" y="51"/>
                  <a:pt x="22" y="51"/>
                </a:cubicBezTo>
                <a:close/>
                <a:moveTo>
                  <a:pt x="22" y="51"/>
                </a:moveTo>
                <a:cubicBezTo>
                  <a:pt x="22" y="51"/>
                  <a:pt x="22" y="51"/>
                  <a:pt x="22" y="51"/>
                </a:cubicBezTo>
                <a:cubicBezTo>
                  <a:pt x="22" y="51"/>
                  <a:pt x="22" y="51"/>
                  <a:pt x="22" y="51"/>
                </a:cubicBezTo>
                <a:close/>
                <a:moveTo>
                  <a:pt x="21" y="52"/>
                </a:moveTo>
                <a:cubicBezTo>
                  <a:pt x="22" y="52"/>
                  <a:pt x="22" y="52"/>
                  <a:pt x="22" y="52"/>
                </a:cubicBezTo>
                <a:cubicBezTo>
                  <a:pt x="21" y="52"/>
                  <a:pt x="21" y="52"/>
                  <a:pt x="21" y="52"/>
                </a:cubicBezTo>
                <a:close/>
                <a:moveTo>
                  <a:pt x="22" y="51"/>
                </a:moveTo>
                <a:cubicBezTo>
                  <a:pt x="23" y="51"/>
                  <a:pt x="23" y="51"/>
                  <a:pt x="23" y="51"/>
                </a:cubicBezTo>
                <a:cubicBezTo>
                  <a:pt x="22" y="51"/>
                  <a:pt x="22" y="51"/>
                  <a:pt x="22" y="51"/>
                </a:cubicBezTo>
                <a:close/>
                <a:moveTo>
                  <a:pt x="22" y="51"/>
                </a:moveTo>
                <a:cubicBezTo>
                  <a:pt x="23" y="51"/>
                  <a:pt x="23" y="51"/>
                  <a:pt x="23" y="50"/>
                </a:cubicBezTo>
                <a:cubicBezTo>
                  <a:pt x="23" y="50"/>
                  <a:pt x="23" y="51"/>
                  <a:pt x="22" y="51"/>
                </a:cubicBezTo>
                <a:cubicBezTo>
                  <a:pt x="23" y="51"/>
                  <a:pt x="23" y="51"/>
                  <a:pt x="22" y="51"/>
                </a:cubicBezTo>
                <a:close/>
                <a:moveTo>
                  <a:pt x="22" y="51"/>
                </a:moveTo>
                <a:cubicBezTo>
                  <a:pt x="22" y="51"/>
                  <a:pt x="22" y="51"/>
                  <a:pt x="22" y="51"/>
                </a:cubicBezTo>
                <a:cubicBezTo>
                  <a:pt x="22" y="51"/>
                  <a:pt x="22" y="51"/>
                  <a:pt x="22" y="51"/>
                </a:cubicBezTo>
                <a:close/>
                <a:moveTo>
                  <a:pt x="22" y="51"/>
                </a:moveTo>
                <a:cubicBezTo>
                  <a:pt x="22" y="51"/>
                  <a:pt x="22" y="51"/>
                  <a:pt x="22" y="51"/>
                </a:cubicBezTo>
                <a:cubicBezTo>
                  <a:pt x="22" y="51"/>
                  <a:pt x="22" y="51"/>
                  <a:pt x="22" y="51"/>
                </a:cubicBezTo>
                <a:close/>
                <a:moveTo>
                  <a:pt x="22" y="51"/>
                </a:moveTo>
                <a:cubicBezTo>
                  <a:pt x="22" y="51"/>
                  <a:pt x="22" y="51"/>
                  <a:pt x="22" y="51"/>
                </a:cubicBezTo>
                <a:cubicBezTo>
                  <a:pt x="22" y="51"/>
                  <a:pt x="22" y="51"/>
                  <a:pt x="22" y="51"/>
                </a:cubicBezTo>
                <a:cubicBezTo>
                  <a:pt x="22" y="51"/>
                  <a:pt x="22" y="51"/>
                  <a:pt x="22" y="51"/>
                </a:cubicBezTo>
                <a:close/>
                <a:moveTo>
                  <a:pt x="22" y="51"/>
                </a:moveTo>
                <a:cubicBezTo>
                  <a:pt x="22" y="51"/>
                  <a:pt x="22" y="51"/>
                  <a:pt x="22" y="51"/>
                </a:cubicBezTo>
                <a:cubicBezTo>
                  <a:pt x="22" y="51"/>
                  <a:pt x="22" y="51"/>
                  <a:pt x="22" y="51"/>
                </a:cubicBezTo>
                <a:close/>
                <a:moveTo>
                  <a:pt x="21" y="52"/>
                </a:moveTo>
                <a:cubicBezTo>
                  <a:pt x="21" y="52"/>
                  <a:pt x="21" y="52"/>
                  <a:pt x="21" y="52"/>
                </a:cubicBezTo>
                <a:cubicBezTo>
                  <a:pt x="21" y="52"/>
                  <a:pt x="21" y="52"/>
                  <a:pt x="21" y="52"/>
                </a:cubicBezTo>
                <a:close/>
                <a:moveTo>
                  <a:pt x="21" y="51"/>
                </a:moveTo>
                <a:cubicBezTo>
                  <a:pt x="21" y="52"/>
                  <a:pt x="21" y="52"/>
                  <a:pt x="21" y="52"/>
                </a:cubicBezTo>
                <a:cubicBezTo>
                  <a:pt x="21" y="51"/>
                  <a:pt x="21" y="51"/>
                  <a:pt x="22" y="51"/>
                </a:cubicBezTo>
                <a:lnTo>
                  <a:pt x="21" y="51"/>
                </a:lnTo>
                <a:close/>
                <a:moveTo>
                  <a:pt x="21" y="52"/>
                </a:moveTo>
                <a:cubicBezTo>
                  <a:pt x="21" y="51"/>
                  <a:pt x="21" y="51"/>
                  <a:pt x="21" y="51"/>
                </a:cubicBezTo>
                <a:cubicBezTo>
                  <a:pt x="21" y="51"/>
                  <a:pt x="21" y="51"/>
                  <a:pt x="21" y="51"/>
                </a:cubicBezTo>
                <a:lnTo>
                  <a:pt x="21" y="52"/>
                </a:lnTo>
                <a:close/>
                <a:moveTo>
                  <a:pt x="22" y="51"/>
                </a:moveTo>
                <a:cubicBezTo>
                  <a:pt x="22" y="51"/>
                  <a:pt x="22" y="51"/>
                  <a:pt x="22" y="51"/>
                </a:cubicBezTo>
                <a:cubicBezTo>
                  <a:pt x="22" y="51"/>
                  <a:pt x="21" y="51"/>
                  <a:pt x="21" y="51"/>
                </a:cubicBezTo>
                <a:cubicBezTo>
                  <a:pt x="22" y="51"/>
                  <a:pt x="22" y="51"/>
                  <a:pt x="22" y="51"/>
                </a:cubicBezTo>
                <a:close/>
                <a:moveTo>
                  <a:pt x="22" y="51"/>
                </a:moveTo>
                <a:cubicBezTo>
                  <a:pt x="22" y="51"/>
                  <a:pt x="22" y="51"/>
                  <a:pt x="22" y="51"/>
                </a:cubicBezTo>
                <a:cubicBezTo>
                  <a:pt x="22" y="51"/>
                  <a:pt x="22" y="51"/>
                  <a:pt x="22" y="51"/>
                </a:cubicBezTo>
                <a:close/>
                <a:moveTo>
                  <a:pt x="22" y="51"/>
                </a:moveTo>
                <a:cubicBezTo>
                  <a:pt x="21" y="51"/>
                  <a:pt x="21" y="51"/>
                  <a:pt x="21" y="51"/>
                </a:cubicBezTo>
                <a:cubicBezTo>
                  <a:pt x="22" y="51"/>
                  <a:pt x="22" y="51"/>
                  <a:pt x="22" y="51"/>
                </a:cubicBezTo>
                <a:close/>
                <a:moveTo>
                  <a:pt x="21" y="51"/>
                </a:moveTo>
                <a:cubicBezTo>
                  <a:pt x="21" y="51"/>
                  <a:pt x="21" y="51"/>
                  <a:pt x="22" y="51"/>
                </a:cubicBezTo>
                <a:cubicBezTo>
                  <a:pt x="22" y="51"/>
                  <a:pt x="21" y="51"/>
                  <a:pt x="21" y="51"/>
                </a:cubicBezTo>
                <a:cubicBezTo>
                  <a:pt x="21" y="51"/>
                  <a:pt x="21" y="51"/>
                  <a:pt x="21" y="51"/>
                </a:cubicBezTo>
                <a:close/>
                <a:moveTo>
                  <a:pt x="22" y="51"/>
                </a:moveTo>
                <a:cubicBezTo>
                  <a:pt x="22" y="51"/>
                  <a:pt x="22" y="51"/>
                  <a:pt x="22" y="51"/>
                </a:cubicBezTo>
                <a:cubicBezTo>
                  <a:pt x="22" y="51"/>
                  <a:pt x="22" y="51"/>
                  <a:pt x="22" y="51"/>
                </a:cubicBezTo>
                <a:close/>
                <a:moveTo>
                  <a:pt x="22" y="51"/>
                </a:moveTo>
                <a:cubicBezTo>
                  <a:pt x="22" y="51"/>
                  <a:pt x="22" y="51"/>
                  <a:pt x="22" y="51"/>
                </a:cubicBezTo>
                <a:cubicBezTo>
                  <a:pt x="22" y="51"/>
                  <a:pt x="22" y="51"/>
                  <a:pt x="22" y="51"/>
                </a:cubicBezTo>
                <a:close/>
                <a:moveTo>
                  <a:pt x="22" y="51"/>
                </a:moveTo>
                <a:cubicBezTo>
                  <a:pt x="22" y="51"/>
                  <a:pt x="22" y="51"/>
                  <a:pt x="22" y="51"/>
                </a:cubicBezTo>
                <a:cubicBezTo>
                  <a:pt x="22" y="51"/>
                  <a:pt x="22" y="51"/>
                  <a:pt x="22" y="51"/>
                </a:cubicBezTo>
                <a:cubicBezTo>
                  <a:pt x="22" y="51"/>
                  <a:pt x="22" y="51"/>
                  <a:pt x="22" y="51"/>
                </a:cubicBezTo>
                <a:close/>
                <a:moveTo>
                  <a:pt x="19" y="52"/>
                </a:moveTo>
                <a:cubicBezTo>
                  <a:pt x="19" y="52"/>
                  <a:pt x="20" y="52"/>
                  <a:pt x="19" y="52"/>
                </a:cubicBezTo>
                <a:cubicBezTo>
                  <a:pt x="20" y="52"/>
                  <a:pt x="21" y="51"/>
                  <a:pt x="21" y="51"/>
                </a:cubicBezTo>
                <a:cubicBezTo>
                  <a:pt x="21" y="51"/>
                  <a:pt x="21" y="51"/>
                  <a:pt x="21" y="51"/>
                </a:cubicBezTo>
                <a:cubicBezTo>
                  <a:pt x="21" y="51"/>
                  <a:pt x="20" y="51"/>
                  <a:pt x="20" y="52"/>
                </a:cubicBezTo>
                <a:cubicBezTo>
                  <a:pt x="20" y="52"/>
                  <a:pt x="20" y="51"/>
                  <a:pt x="20" y="51"/>
                </a:cubicBezTo>
                <a:cubicBezTo>
                  <a:pt x="20" y="52"/>
                  <a:pt x="20" y="52"/>
                  <a:pt x="19" y="52"/>
                </a:cubicBezTo>
                <a:cubicBezTo>
                  <a:pt x="19" y="52"/>
                  <a:pt x="19" y="52"/>
                  <a:pt x="19" y="52"/>
                </a:cubicBezTo>
                <a:cubicBezTo>
                  <a:pt x="19" y="52"/>
                  <a:pt x="19" y="52"/>
                  <a:pt x="19" y="52"/>
                </a:cubicBezTo>
                <a:close/>
                <a:moveTo>
                  <a:pt x="21" y="51"/>
                </a:moveTo>
                <a:cubicBezTo>
                  <a:pt x="21" y="51"/>
                  <a:pt x="21" y="51"/>
                  <a:pt x="21" y="51"/>
                </a:cubicBezTo>
                <a:cubicBezTo>
                  <a:pt x="22" y="51"/>
                  <a:pt x="22" y="51"/>
                  <a:pt x="22" y="51"/>
                </a:cubicBezTo>
                <a:cubicBezTo>
                  <a:pt x="22" y="51"/>
                  <a:pt x="22" y="51"/>
                  <a:pt x="22" y="51"/>
                </a:cubicBezTo>
                <a:cubicBezTo>
                  <a:pt x="21" y="51"/>
                  <a:pt x="21" y="51"/>
                  <a:pt x="21" y="51"/>
                </a:cubicBezTo>
                <a:close/>
                <a:moveTo>
                  <a:pt x="22" y="51"/>
                </a:moveTo>
                <a:cubicBezTo>
                  <a:pt x="21" y="51"/>
                  <a:pt x="21" y="51"/>
                  <a:pt x="21" y="52"/>
                </a:cubicBezTo>
                <a:cubicBezTo>
                  <a:pt x="21" y="52"/>
                  <a:pt x="21" y="51"/>
                  <a:pt x="21" y="51"/>
                </a:cubicBezTo>
                <a:cubicBezTo>
                  <a:pt x="21" y="51"/>
                  <a:pt x="21" y="51"/>
                  <a:pt x="21"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1" y="51"/>
                  <a:pt x="21" y="51"/>
                  <a:pt x="21" y="51"/>
                </a:cubicBezTo>
                <a:cubicBezTo>
                  <a:pt x="21" y="51"/>
                  <a:pt x="21" y="51"/>
                  <a:pt x="22" y="51"/>
                </a:cubicBezTo>
                <a:close/>
                <a:moveTo>
                  <a:pt x="20" y="52"/>
                </a:moveTo>
                <a:cubicBezTo>
                  <a:pt x="20" y="52"/>
                  <a:pt x="20" y="52"/>
                  <a:pt x="20" y="52"/>
                </a:cubicBezTo>
                <a:cubicBezTo>
                  <a:pt x="20" y="52"/>
                  <a:pt x="20" y="52"/>
                  <a:pt x="20" y="52"/>
                </a:cubicBezTo>
                <a:close/>
                <a:moveTo>
                  <a:pt x="20" y="52"/>
                </a:moveTo>
                <a:cubicBezTo>
                  <a:pt x="20" y="52"/>
                  <a:pt x="20" y="52"/>
                  <a:pt x="20" y="52"/>
                </a:cubicBezTo>
                <a:cubicBezTo>
                  <a:pt x="20" y="52"/>
                  <a:pt x="20" y="52"/>
                  <a:pt x="20" y="52"/>
                </a:cubicBezTo>
                <a:cubicBezTo>
                  <a:pt x="20" y="52"/>
                  <a:pt x="20" y="52"/>
                  <a:pt x="20" y="52"/>
                </a:cubicBezTo>
                <a:cubicBezTo>
                  <a:pt x="20" y="52"/>
                  <a:pt x="20" y="52"/>
                  <a:pt x="20" y="52"/>
                </a:cubicBezTo>
                <a:cubicBezTo>
                  <a:pt x="20" y="52"/>
                  <a:pt x="21" y="52"/>
                  <a:pt x="21" y="52"/>
                </a:cubicBezTo>
                <a:cubicBezTo>
                  <a:pt x="21" y="52"/>
                  <a:pt x="20" y="52"/>
                  <a:pt x="20" y="52"/>
                </a:cubicBezTo>
                <a:close/>
                <a:moveTo>
                  <a:pt x="21" y="52"/>
                </a:moveTo>
                <a:cubicBezTo>
                  <a:pt x="20" y="52"/>
                  <a:pt x="20" y="52"/>
                  <a:pt x="20" y="52"/>
                </a:cubicBezTo>
                <a:cubicBezTo>
                  <a:pt x="20" y="52"/>
                  <a:pt x="20" y="52"/>
                  <a:pt x="20" y="52"/>
                </a:cubicBezTo>
                <a:cubicBezTo>
                  <a:pt x="20" y="52"/>
                  <a:pt x="20" y="52"/>
                  <a:pt x="20" y="52"/>
                </a:cubicBezTo>
                <a:cubicBezTo>
                  <a:pt x="20" y="52"/>
                  <a:pt x="20" y="52"/>
                  <a:pt x="21" y="52"/>
                </a:cubicBezTo>
                <a:close/>
                <a:moveTo>
                  <a:pt x="22" y="51"/>
                </a:moveTo>
                <a:cubicBezTo>
                  <a:pt x="22" y="51"/>
                  <a:pt x="22" y="51"/>
                  <a:pt x="22" y="51"/>
                </a:cubicBezTo>
                <a:cubicBezTo>
                  <a:pt x="22" y="51"/>
                  <a:pt x="22" y="51"/>
                  <a:pt x="22" y="51"/>
                </a:cubicBezTo>
                <a:close/>
                <a:moveTo>
                  <a:pt x="22" y="51"/>
                </a:moveTo>
                <a:cubicBezTo>
                  <a:pt x="22" y="51"/>
                  <a:pt x="22" y="51"/>
                  <a:pt x="22" y="51"/>
                </a:cubicBezTo>
                <a:cubicBezTo>
                  <a:pt x="22" y="51"/>
                  <a:pt x="22" y="51"/>
                  <a:pt x="22" y="51"/>
                </a:cubicBezTo>
                <a:close/>
                <a:moveTo>
                  <a:pt x="15" y="47"/>
                </a:moveTo>
                <a:cubicBezTo>
                  <a:pt x="15" y="47"/>
                  <a:pt x="15" y="47"/>
                  <a:pt x="15" y="47"/>
                </a:cubicBezTo>
                <a:close/>
                <a:moveTo>
                  <a:pt x="15" y="47"/>
                </a:moveTo>
                <a:cubicBezTo>
                  <a:pt x="16" y="47"/>
                  <a:pt x="16" y="47"/>
                  <a:pt x="16" y="47"/>
                </a:cubicBezTo>
                <a:cubicBezTo>
                  <a:pt x="16" y="47"/>
                  <a:pt x="15" y="47"/>
                  <a:pt x="15" y="47"/>
                </a:cubicBezTo>
                <a:close/>
                <a:moveTo>
                  <a:pt x="21" y="49"/>
                </a:moveTo>
                <a:cubicBezTo>
                  <a:pt x="21" y="49"/>
                  <a:pt x="22" y="48"/>
                  <a:pt x="22" y="49"/>
                </a:cubicBezTo>
                <a:cubicBezTo>
                  <a:pt x="21" y="49"/>
                  <a:pt x="21" y="49"/>
                  <a:pt x="21" y="49"/>
                </a:cubicBezTo>
                <a:cubicBezTo>
                  <a:pt x="21" y="49"/>
                  <a:pt x="21" y="49"/>
                  <a:pt x="21" y="49"/>
                </a:cubicBezTo>
                <a:close/>
                <a:moveTo>
                  <a:pt x="18" y="47"/>
                </a:moveTo>
                <a:cubicBezTo>
                  <a:pt x="18" y="48"/>
                  <a:pt x="18" y="48"/>
                  <a:pt x="18" y="48"/>
                </a:cubicBezTo>
                <a:cubicBezTo>
                  <a:pt x="18" y="47"/>
                  <a:pt x="18" y="47"/>
                  <a:pt x="18" y="47"/>
                </a:cubicBezTo>
                <a:close/>
                <a:moveTo>
                  <a:pt x="17" y="48"/>
                </a:moveTo>
                <a:cubicBezTo>
                  <a:pt x="16" y="48"/>
                  <a:pt x="16" y="48"/>
                  <a:pt x="16" y="48"/>
                </a:cubicBezTo>
                <a:lnTo>
                  <a:pt x="17" y="48"/>
                </a:lnTo>
                <a:close/>
                <a:moveTo>
                  <a:pt x="15" y="46"/>
                </a:moveTo>
                <a:cubicBezTo>
                  <a:pt x="14" y="46"/>
                  <a:pt x="14" y="46"/>
                  <a:pt x="14" y="46"/>
                </a:cubicBezTo>
                <a:cubicBezTo>
                  <a:pt x="14" y="46"/>
                  <a:pt x="15" y="46"/>
                  <a:pt x="15" y="46"/>
                </a:cubicBezTo>
                <a:close/>
                <a:moveTo>
                  <a:pt x="21" y="50"/>
                </a:moveTo>
                <a:cubicBezTo>
                  <a:pt x="21" y="50"/>
                  <a:pt x="21" y="50"/>
                  <a:pt x="21" y="50"/>
                </a:cubicBezTo>
                <a:cubicBezTo>
                  <a:pt x="21" y="50"/>
                  <a:pt x="21" y="50"/>
                  <a:pt x="21" y="50"/>
                </a:cubicBezTo>
                <a:close/>
                <a:moveTo>
                  <a:pt x="20" y="45"/>
                </a:moveTo>
                <a:cubicBezTo>
                  <a:pt x="20" y="45"/>
                  <a:pt x="20" y="45"/>
                  <a:pt x="20" y="45"/>
                </a:cubicBezTo>
                <a:cubicBezTo>
                  <a:pt x="20" y="45"/>
                  <a:pt x="20" y="45"/>
                  <a:pt x="20" y="45"/>
                </a:cubicBezTo>
                <a:close/>
                <a:moveTo>
                  <a:pt x="21" y="50"/>
                </a:moveTo>
                <a:cubicBezTo>
                  <a:pt x="21" y="50"/>
                  <a:pt x="21" y="50"/>
                  <a:pt x="21" y="50"/>
                </a:cubicBezTo>
                <a:cubicBezTo>
                  <a:pt x="21" y="50"/>
                  <a:pt x="21" y="50"/>
                  <a:pt x="21" y="50"/>
                </a:cubicBezTo>
                <a:cubicBezTo>
                  <a:pt x="22" y="50"/>
                  <a:pt x="22" y="50"/>
                  <a:pt x="21" y="50"/>
                </a:cubicBezTo>
                <a:close/>
                <a:moveTo>
                  <a:pt x="14" y="43"/>
                </a:moveTo>
                <a:cubicBezTo>
                  <a:pt x="14" y="43"/>
                  <a:pt x="14" y="43"/>
                  <a:pt x="14" y="43"/>
                </a:cubicBezTo>
                <a:cubicBezTo>
                  <a:pt x="14" y="43"/>
                  <a:pt x="14" y="43"/>
                  <a:pt x="14" y="43"/>
                </a:cubicBezTo>
                <a:close/>
                <a:moveTo>
                  <a:pt x="17" y="40"/>
                </a:moveTo>
                <a:cubicBezTo>
                  <a:pt x="17" y="40"/>
                  <a:pt x="17" y="40"/>
                  <a:pt x="17" y="40"/>
                </a:cubicBezTo>
                <a:cubicBezTo>
                  <a:pt x="17" y="40"/>
                  <a:pt x="17" y="40"/>
                  <a:pt x="17" y="40"/>
                </a:cubicBezTo>
                <a:close/>
                <a:moveTo>
                  <a:pt x="22" y="50"/>
                </a:moveTo>
                <a:cubicBezTo>
                  <a:pt x="22" y="50"/>
                  <a:pt x="22" y="50"/>
                  <a:pt x="22" y="50"/>
                </a:cubicBezTo>
                <a:close/>
                <a:moveTo>
                  <a:pt x="20" y="51"/>
                </a:moveTo>
                <a:cubicBezTo>
                  <a:pt x="20" y="51"/>
                  <a:pt x="20" y="51"/>
                  <a:pt x="20" y="51"/>
                </a:cubicBezTo>
                <a:cubicBezTo>
                  <a:pt x="20" y="51"/>
                  <a:pt x="20" y="51"/>
                  <a:pt x="20" y="51"/>
                </a:cubicBezTo>
                <a:close/>
                <a:moveTo>
                  <a:pt x="19" y="50"/>
                </a:moveTo>
                <a:cubicBezTo>
                  <a:pt x="19" y="50"/>
                  <a:pt x="19" y="50"/>
                  <a:pt x="19" y="50"/>
                </a:cubicBezTo>
                <a:cubicBezTo>
                  <a:pt x="19" y="50"/>
                  <a:pt x="19" y="50"/>
                  <a:pt x="19" y="50"/>
                </a:cubicBezTo>
                <a:close/>
                <a:moveTo>
                  <a:pt x="22" y="51"/>
                </a:moveTo>
                <a:cubicBezTo>
                  <a:pt x="22" y="51"/>
                  <a:pt x="22" y="51"/>
                  <a:pt x="22" y="51"/>
                </a:cubicBezTo>
                <a:cubicBezTo>
                  <a:pt x="22" y="51"/>
                  <a:pt x="22" y="51"/>
                  <a:pt x="22" y="51"/>
                </a:cubicBezTo>
                <a:close/>
                <a:moveTo>
                  <a:pt x="22" y="51"/>
                </a:moveTo>
                <a:cubicBezTo>
                  <a:pt x="22" y="51"/>
                  <a:pt x="22" y="51"/>
                  <a:pt x="22" y="51"/>
                </a:cubicBezTo>
                <a:cubicBezTo>
                  <a:pt x="22" y="51"/>
                  <a:pt x="22" y="50"/>
                  <a:pt x="22" y="51"/>
                </a:cubicBezTo>
                <a:close/>
                <a:moveTo>
                  <a:pt x="22" y="50"/>
                </a:moveTo>
                <a:cubicBezTo>
                  <a:pt x="22" y="50"/>
                  <a:pt x="22" y="51"/>
                  <a:pt x="22" y="51"/>
                </a:cubicBezTo>
                <a:cubicBezTo>
                  <a:pt x="22" y="51"/>
                  <a:pt x="22" y="50"/>
                  <a:pt x="22" y="50"/>
                </a:cubicBezTo>
                <a:close/>
                <a:moveTo>
                  <a:pt x="16" y="44"/>
                </a:moveTo>
                <a:cubicBezTo>
                  <a:pt x="16" y="44"/>
                  <a:pt x="16" y="44"/>
                  <a:pt x="16" y="44"/>
                </a:cubicBezTo>
                <a:cubicBezTo>
                  <a:pt x="15" y="44"/>
                  <a:pt x="15" y="44"/>
                  <a:pt x="16" y="44"/>
                </a:cubicBezTo>
                <a:close/>
                <a:moveTo>
                  <a:pt x="17" y="49"/>
                </a:moveTo>
                <a:cubicBezTo>
                  <a:pt x="17" y="49"/>
                  <a:pt x="17" y="49"/>
                  <a:pt x="17" y="49"/>
                </a:cubicBezTo>
                <a:cubicBezTo>
                  <a:pt x="17" y="49"/>
                  <a:pt x="17" y="49"/>
                  <a:pt x="17" y="49"/>
                </a:cubicBezTo>
                <a:close/>
                <a:moveTo>
                  <a:pt x="16" y="49"/>
                </a:moveTo>
                <a:cubicBezTo>
                  <a:pt x="17" y="49"/>
                  <a:pt x="17" y="49"/>
                  <a:pt x="17" y="49"/>
                </a:cubicBezTo>
                <a:cubicBezTo>
                  <a:pt x="18" y="49"/>
                  <a:pt x="18" y="49"/>
                  <a:pt x="18" y="49"/>
                </a:cubicBezTo>
                <a:lnTo>
                  <a:pt x="16" y="49"/>
                </a:lnTo>
                <a:close/>
                <a:moveTo>
                  <a:pt x="15" y="46"/>
                </a:moveTo>
                <a:cubicBezTo>
                  <a:pt x="16" y="46"/>
                  <a:pt x="15" y="46"/>
                  <a:pt x="15" y="46"/>
                </a:cubicBezTo>
                <a:cubicBezTo>
                  <a:pt x="15" y="46"/>
                  <a:pt x="16" y="46"/>
                  <a:pt x="15" y="46"/>
                </a:cubicBezTo>
                <a:cubicBezTo>
                  <a:pt x="15" y="46"/>
                  <a:pt x="15" y="46"/>
                  <a:pt x="14" y="46"/>
                </a:cubicBezTo>
                <a:cubicBezTo>
                  <a:pt x="15" y="46"/>
                  <a:pt x="15" y="46"/>
                  <a:pt x="15" y="46"/>
                </a:cubicBezTo>
                <a:cubicBezTo>
                  <a:pt x="15" y="46"/>
                  <a:pt x="15" y="46"/>
                  <a:pt x="15" y="46"/>
                </a:cubicBezTo>
                <a:cubicBezTo>
                  <a:pt x="15" y="46"/>
                  <a:pt x="15" y="46"/>
                  <a:pt x="15" y="46"/>
                </a:cubicBezTo>
                <a:cubicBezTo>
                  <a:pt x="15" y="46"/>
                  <a:pt x="14" y="46"/>
                  <a:pt x="14" y="46"/>
                </a:cubicBezTo>
                <a:cubicBezTo>
                  <a:pt x="14" y="46"/>
                  <a:pt x="15" y="46"/>
                  <a:pt x="15" y="46"/>
                </a:cubicBezTo>
                <a:cubicBezTo>
                  <a:pt x="14" y="46"/>
                  <a:pt x="14" y="46"/>
                  <a:pt x="14" y="46"/>
                </a:cubicBezTo>
                <a:cubicBezTo>
                  <a:pt x="15" y="46"/>
                  <a:pt x="15" y="46"/>
                  <a:pt x="15" y="45"/>
                </a:cubicBezTo>
                <a:cubicBezTo>
                  <a:pt x="15" y="45"/>
                  <a:pt x="15" y="45"/>
                  <a:pt x="15" y="45"/>
                </a:cubicBezTo>
                <a:cubicBezTo>
                  <a:pt x="15" y="45"/>
                  <a:pt x="15" y="45"/>
                  <a:pt x="15" y="45"/>
                </a:cubicBezTo>
                <a:cubicBezTo>
                  <a:pt x="15" y="45"/>
                  <a:pt x="15" y="45"/>
                  <a:pt x="15" y="45"/>
                </a:cubicBezTo>
                <a:cubicBezTo>
                  <a:pt x="15" y="45"/>
                  <a:pt x="15" y="46"/>
                  <a:pt x="15" y="46"/>
                </a:cubicBezTo>
                <a:cubicBezTo>
                  <a:pt x="15" y="46"/>
                  <a:pt x="14" y="46"/>
                  <a:pt x="15" y="45"/>
                </a:cubicBezTo>
                <a:cubicBezTo>
                  <a:pt x="15" y="45"/>
                  <a:pt x="15" y="45"/>
                  <a:pt x="15" y="45"/>
                </a:cubicBezTo>
                <a:cubicBezTo>
                  <a:pt x="15" y="45"/>
                  <a:pt x="15" y="45"/>
                  <a:pt x="15" y="45"/>
                </a:cubicBezTo>
                <a:cubicBezTo>
                  <a:pt x="15" y="45"/>
                  <a:pt x="15" y="45"/>
                  <a:pt x="16" y="45"/>
                </a:cubicBezTo>
                <a:cubicBezTo>
                  <a:pt x="16" y="45"/>
                  <a:pt x="15" y="45"/>
                  <a:pt x="15" y="45"/>
                </a:cubicBezTo>
                <a:cubicBezTo>
                  <a:pt x="15" y="45"/>
                  <a:pt x="15" y="45"/>
                  <a:pt x="15" y="45"/>
                </a:cubicBezTo>
                <a:cubicBezTo>
                  <a:pt x="15" y="45"/>
                  <a:pt x="15" y="45"/>
                  <a:pt x="15" y="45"/>
                </a:cubicBezTo>
                <a:cubicBezTo>
                  <a:pt x="15" y="45"/>
                  <a:pt x="15" y="45"/>
                  <a:pt x="15" y="45"/>
                </a:cubicBezTo>
                <a:cubicBezTo>
                  <a:pt x="16" y="45"/>
                  <a:pt x="16" y="45"/>
                  <a:pt x="16" y="45"/>
                </a:cubicBezTo>
                <a:cubicBezTo>
                  <a:pt x="16" y="45"/>
                  <a:pt x="15" y="45"/>
                  <a:pt x="15" y="45"/>
                </a:cubicBezTo>
                <a:cubicBezTo>
                  <a:pt x="15" y="45"/>
                  <a:pt x="15" y="45"/>
                  <a:pt x="15" y="45"/>
                </a:cubicBezTo>
                <a:cubicBezTo>
                  <a:pt x="15" y="45"/>
                  <a:pt x="15" y="45"/>
                  <a:pt x="15" y="45"/>
                </a:cubicBezTo>
                <a:cubicBezTo>
                  <a:pt x="15" y="45"/>
                  <a:pt x="14" y="45"/>
                  <a:pt x="14" y="45"/>
                </a:cubicBezTo>
                <a:cubicBezTo>
                  <a:pt x="15" y="45"/>
                  <a:pt x="15" y="45"/>
                  <a:pt x="15" y="45"/>
                </a:cubicBezTo>
                <a:cubicBezTo>
                  <a:pt x="15" y="45"/>
                  <a:pt x="14" y="45"/>
                  <a:pt x="14" y="45"/>
                </a:cubicBezTo>
                <a:cubicBezTo>
                  <a:pt x="14" y="45"/>
                  <a:pt x="16" y="44"/>
                  <a:pt x="15" y="44"/>
                </a:cubicBezTo>
                <a:cubicBezTo>
                  <a:pt x="15" y="45"/>
                  <a:pt x="14" y="45"/>
                  <a:pt x="14" y="45"/>
                </a:cubicBezTo>
                <a:cubicBezTo>
                  <a:pt x="14" y="45"/>
                  <a:pt x="15" y="45"/>
                  <a:pt x="14" y="45"/>
                </a:cubicBezTo>
                <a:cubicBezTo>
                  <a:pt x="15" y="44"/>
                  <a:pt x="15" y="44"/>
                  <a:pt x="15" y="44"/>
                </a:cubicBezTo>
                <a:cubicBezTo>
                  <a:pt x="15" y="44"/>
                  <a:pt x="15" y="44"/>
                  <a:pt x="15" y="45"/>
                </a:cubicBezTo>
                <a:cubicBezTo>
                  <a:pt x="15" y="44"/>
                  <a:pt x="15" y="44"/>
                  <a:pt x="15" y="44"/>
                </a:cubicBezTo>
                <a:cubicBezTo>
                  <a:pt x="14" y="45"/>
                  <a:pt x="15" y="44"/>
                  <a:pt x="14" y="44"/>
                </a:cubicBezTo>
                <a:cubicBezTo>
                  <a:pt x="15" y="44"/>
                  <a:pt x="14" y="44"/>
                  <a:pt x="15" y="44"/>
                </a:cubicBezTo>
                <a:cubicBezTo>
                  <a:pt x="15" y="44"/>
                  <a:pt x="15" y="44"/>
                  <a:pt x="15" y="44"/>
                </a:cubicBezTo>
                <a:cubicBezTo>
                  <a:pt x="16" y="44"/>
                  <a:pt x="15" y="44"/>
                  <a:pt x="16" y="44"/>
                </a:cubicBezTo>
                <a:cubicBezTo>
                  <a:pt x="16" y="44"/>
                  <a:pt x="16" y="44"/>
                  <a:pt x="16" y="44"/>
                </a:cubicBezTo>
                <a:cubicBezTo>
                  <a:pt x="16" y="44"/>
                  <a:pt x="15" y="44"/>
                  <a:pt x="15" y="44"/>
                </a:cubicBezTo>
                <a:cubicBezTo>
                  <a:pt x="15" y="44"/>
                  <a:pt x="15" y="44"/>
                  <a:pt x="15" y="44"/>
                </a:cubicBezTo>
                <a:cubicBezTo>
                  <a:pt x="15" y="44"/>
                  <a:pt x="15" y="44"/>
                  <a:pt x="15" y="44"/>
                </a:cubicBezTo>
                <a:cubicBezTo>
                  <a:pt x="15" y="44"/>
                  <a:pt x="15" y="44"/>
                  <a:pt x="15" y="44"/>
                </a:cubicBezTo>
                <a:cubicBezTo>
                  <a:pt x="15" y="44"/>
                  <a:pt x="15" y="44"/>
                  <a:pt x="15" y="44"/>
                </a:cubicBezTo>
                <a:cubicBezTo>
                  <a:pt x="15" y="44"/>
                  <a:pt x="16" y="43"/>
                  <a:pt x="16" y="43"/>
                </a:cubicBezTo>
                <a:cubicBezTo>
                  <a:pt x="16" y="43"/>
                  <a:pt x="16" y="43"/>
                  <a:pt x="15" y="44"/>
                </a:cubicBezTo>
                <a:cubicBezTo>
                  <a:pt x="15" y="44"/>
                  <a:pt x="16" y="44"/>
                  <a:pt x="15" y="44"/>
                </a:cubicBezTo>
                <a:cubicBezTo>
                  <a:pt x="16" y="43"/>
                  <a:pt x="14" y="44"/>
                  <a:pt x="15" y="44"/>
                </a:cubicBezTo>
                <a:cubicBezTo>
                  <a:pt x="15" y="43"/>
                  <a:pt x="15" y="43"/>
                  <a:pt x="16" y="43"/>
                </a:cubicBezTo>
                <a:cubicBezTo>
                  <a:pt x="16" y="43"/>
                  <a:pt x="15" y="43"/>
                  <a:pt x="15" y="43"/>
                </a:cubicBezTo>
                <a:cubicBezTo>
                  <a:pt x="15" y="43"/>
                  <a:pt x="15" y="43"/>
                  <a:pt x="15" y="43"/>
                </a:cubicBezTo>
                <a:cubicBezTo>
                  <a:pt x="15" y="43"/>
                  <a:pt x="15" y="43"/>
                  <a:pt x="14" y="44"/>
                </a:cubicBezTo>
                <a:cubicBezTo>
                  <a:pt x="15" y="43"/>
                  <a:pt x="15" y="43"/>
                  <a:pt x="15" y="43"/>
                </a:cubicBezTo>
                <a:cubicBezTo>
                  <a:pt x="15" y="43"/>
                  <a:pt x="15" y="43"/>
                  <a:pt x="15" y="43"/>
                </a:cubicBezTo>
                <a:cubicBezTo>
                  <a:pt x="15" y="43"/>
                  <a:pt x="15" y="43"/>
                  <a:pt x="15" y="43"/>
                </a:cubicBezTo>
                <a:cubicBezTo>
                  <a:pt x="15" y="43"/>
                  <a:pt x="15" y="43"/>
                  <a:pt x="15" y="43"/>
                </a:cubicBezTo>
                <a:cubicBezTo>
                  <a:pt x="15" y="43"/>
                  <a:pt x="15" y="43"/>
                  <a:pt x="15" y="43"/>
                </a:cubicBezTo>
                <a:cubicBezTo>
                  <a:pt x="14" y="43"/>
                  <a:pt x="14" y="43"/>
                  <a:pt x="14" y="43"/>
                </a:cubicBezTo>
                <a:cubicBezTo>
                  <a:pt x="14" y="43"/>
                  <a:pt x="14" y="43"/>
                  <a:pt x="14" y="43"/>
                </a:cubicBezTo>
                <a:cubicBezTo>
                  <a:pt x="14" y="43"/>
                  <a:pt x="13" y="43"/>
                  <a:pt x="14" y="43"/>
                </a:cubicBezTo>
                <a:cubicBezTo>
                  <a:pt x="14" y="43"/>
                  <a:pt x="14" y="43"/>
                  <a:pt x="14" y="43"/>
                </a:cubicBezTo>
                <a:cubicBezTo>
                  <a:pt x="14" y="43"/>
                  <a:pt x="14" y="43"/>
                  <a:pt x="14" y="43"/>
                </a:cubicBezTo>
                <a:cubicBezTo>
                  <a:pt x="14" y="43"/>
                  <a:pt x="14" y="43"/>
                  <a:pt x="14" y="43"/>
                </a:cubicBezTo>
                <a:cubicBezTo>
                  <a:pt x="14" y="43"/>
                  <a:pt x="14" y="43"/>
                  <a:pt x="14" y="43"/>
                </a:cubicBezTo>
                <a:cubicBezTo>
                  <a:pt x="14" y="43"/>
                  <a:pt x="14" y="43"/>
                  <a:pt x="14" y="43"/>
                </a:cubicBezTo>
                <a:cubicBezTo>
                  <a:pt x="15" y="42"/>
                  <a:pt x="14" y="43"/>
                  <a:pt x="15" y="42"/>
                </a:cubicBezTo>
                <a:cubicBezTo>
                  <a:pt x="14" y="42"/>
                  <a:pt x="15" y="42"/>
                  <a:pt x="14" y="42"/>
                </a:cubicBezTo>
                <a:cubicBezTo>
                  <a:pt x="14" y="42"/>
                  <a:pt x="14" y="42"/>
                  <a:pt x="14" y="42"/>
                </a:cubicBezTo>
                <a:cubicBezTo>
                  <a:pt x="14" y="43"/>
                  <a:pt x="14" y="43"/>
                  <a:pt x="14" y="43"/>
                </a:cubicBezTo>
                <a:cubicBezTo>
                  <a:pt x="14" y="42"/>
                  <a:pt x="14" y="42"/>
                  <a:pt x="14" y="42"/>
                </a:cubicBezTo>
                <a:cubicBezTo>
                  <a:pt x="14" y="42"/>
                  <a:pt x="14" y="42"/>
                  <a:pt x="14" y="42"/>
                </a:cubicBezTo>
                <a:cubicBezTo>
                  <a:pt x="14" y="42"/>
                  <a:pt x="14" y="42"/>
                  <a:pt x="14" y="42"/>
                </a:cubicBezTo>
                <a:cubicBezTo>
                  <a:pt x="14" y="42"/>
                  <a:pt x="14" y="42"/>
                  <a:pt x="14" y="42"/>
                </a:cubicBezTo>
                <a:cubicBezTo>
                  <a:pt x="13" y="42"/>
                  <a:pt x="15" y="41"/>
                  <a:pt x="14" y="41"/>
                </a:cubicBezTo>
                <a:cubicBezTo>
                  <a:pt x="15" y="41"/>
                  <a:pt x="16" y="40"/>
                  <a:pt x="16" y="40"/>
                </a:cubicBezTo>
                <a:cubicBezTo>
                  <a:pt x="16" y="40"/>
                  <a:pt x="16" y="40"/>
                  <a:pt x="16" y="40"/>
                </a:cubicBezTo>
                <a:cubicBezTo>
                  <a:pt x="17" y="40"/>
                  <a:pt x="16" y="40"/>
                  <a:pt x="17" y="40"/>
                </a:cubicBezTo>
                <a:cubicBezTo>
                  <a:pt x="16" y="40"/>
                  <a:pt x="16" y="40"/>
                  <a:pt x="16" y="40"/>
                </a:cubicBezTo>
                <a:cubicBezTo>
                  <a:pt x="17" y="40"/>
                  <a:pt x="17" y="40"/>
                  <a:pt x="17" y="40"/>
                </a:cubicBezTo>
                <a:cubicBezTo>
                  <a:pt x="17" y="40"/>
                  <a:pt x="17" y="40"/>
                  <a:pt x="17" y="40"/>
                </a:cubicBezTo>
                <a:cubicBezTo>
                  <a:pt x="16" y="41"/>
                  <a:pt x="18" y="40"/>
                  <a:pt x="17" y="41"/>
                </a:cubicBezTo>
                <a:cubicBezTo>
                  <a:pt x="17" y="41"/>
                  <a:pt x="17" y="41"/>
                  <a:pt x="17" y="41"/>
                </a:cubicBezTo>
                <a:cubicBezTo>
                  <a:pt x="17" y="41"/>
                  <a:pt x="18" y="41"/>
                  <a:pt x="18" y="41"/>
                </a:cubicBezTo>
                <a:cubicBezTo>
                  <a:pt x="17" y="41"/>
                  <a:pt x="17" y="41"/>
                  <a:pt x="17" y="41"/>
                </a:cubicBezTo>
                <a:cubicBezTo>
                  <a:pt x="17" y="41"/>
                  <a:pt x="18" y="41"/>
                  <a:pt x="18" y="41"/>
                </a:cubicBezTo>
                <a:cubicBezTo>
                  <a:pt x="18" y="41"/>
                  <a:pt x="17" y="41"/>
                  <a:pt x="18" y="41"/>
                </a:cubicBezTo>
                <a:cubicBezTo>
                  <a:pt x="18" y="42"/>
                  <a:pt x="17" y="42"/>
                  <a:pt x="17" y="42"/>
                </a:cubicBezTo>
                <a:cubicBezTo>
                  <a:pt x="18" y="41"/>
                  <a:pt x="18" y="42"/>
                  <a:pt x="18" y="41"/>
                </a:cubicBezTo>
                <a:cubicBezTo>
                  <a:pt x="17" y="42"/>
                  <a:pt x="18" y="42"/>
                  <a:pt x="17" y="42"/>
                </a:cubicBezTo>
                <a:cubicBezTo>
                  <a:pt x="17" y="42"/>
                  <a:pt x="17" y="42"/>
                  <a:pt x="17" y="42"/>
                </a:cubicBezTo>
                <a:cubicBezTo>
                  <a:pt x="17" y="42"/>
                  <a:pt x="17" y="42"/>
                  <a:pt x="18" y="42"/>
                </a:cubicBezTo>
                <a:cubicBezTo>
                  <a:pt x="18" y="42"/>
                  <a:pt x="18" y="42"/>
                  <a:pt x="17" y="43"/>
                </a:cubicBezTo>
                <a:cubicBezTo>
                  <a:pt x="18" y="42"/>
                  <a:pt x="18" y="43"/>
                  <a:pt x="18" y="42"/>
                </a:cubicBezTo>
                <a:cubicBezTo>
                  <a:pt x="19" y="42"/>
                  <a:pt x="19" y="42"/>
                  <a:pt x="19" y="42"/>
                </a:cubicBezTo>
                <a:cubicBezTo>
                  <a:pt x="19" y="42"/>
                  <a:pt x="19" y="42"/>
                  <a:pt x="19" y="42"/>
                </a:cubicBezTo>
                <a:cubicBezTo>
                  <a:pt x="19" y="42"/>
                  <a:pt x="19" y="42"/>
                  <a:pt x="19" y="42"/>
                </a:cubicBezTo>
                <a:cubicBezTo>
                  <a:pt x="18" y="42"/>
                  <a:pt x="18" y="42"/>
                  <a:pt x="18" y="43"/>
                </a:cubicBezTo>
                <a:cubicBezTo>
                  <a:pt x="18" y="43"/>
                  <a:pt x="18" y="42"/>
                  <a:pt x="19" y="42"/>
                </a:cubicBezTo>
                <a:cubicBezTo>
                  <a:pt x="19" y="42"/>
                  <a:pt x="19" y="42"/>
                  <a:pt x="19" y="42"/>
                </a:cubicBezTo>
                <a:cubicBezTo>
                  <a:pt x="19" y="42"/>
                  <a:pt x="19" y="42"/>
                  <a:pt x="19" y="42"/>
                </a:cubicBezTo>
                <a:cubicBezTo>
                  <a:pt x="19" y="42"/>
                  <a:pt x="18" y="43"/>
                  <a:pt x="18" y="43"/>
                </a:cubicBezTo>
                <a:cubicBezTo>
                  <a:pt x="18" y="43"/>
                  <a:pt x="19" y="42"/>
                  <a:pt x="19" y="43"/>
                </a:cubicBezTo>
                <a:cubicBezTo>
                  <a:pt x="19" y="43"/>
                  <a:pt x="18" y="43"/>
                  <a:pt x="18" y="43"/>
                </a:cubicBezTo>
                <a:cubicBezTo>
                  <a:pt x="18" y="43"/>
                  <a:pt x="18" y="43"/>
                  <a:pt x="18" y="43"/>
                </a:cubicBezTo>
                <a:cubicBezTo>
                  <a:pt x="19" y="43"/>
                  <a:pt x="19" y="43"/>
                  <a:pt x="19" y="43"/>
                </a:cubicBezTo>
                <a:cubicBezTo>
                  <a:pt x="19" y="43"/>
                  <a:pt x="18" y="43"/>
                  <a:pt x="18" y="43"/>
                </a:cubicBezTo>
                <a:cubicBezTo>
                  <a:pt x="18" y="44"/>
                  <a:pt x="19" y="44"/>
                  <a:pt x="18" y="44"/>
                </a:cubicBezTo>
                <a:cubicBezTo>
                  <a:pt x="18" y="44"/>
                  <a:pt x="18" y="44"/>
                  <a:pt x="18" y="44"/>
                </a:cubicBezTo>
                <a:cubicBezTo>
                  <a:pt x="18" y="44"/>
                  <a:pt x="17" y="44"/>
                  <a:pt x="17" y="44"/>
                </a:cubicBezTo>
                <a:cubicBezTo>
                  <a:pt x="17" y="44"/>
                  <a:pt x="18" y="44"/>
                  <a:pt x="18" y="44"/>
                </a:cubicBezTo>
                <a:cubicBezTo>
                  <a:pt x="19" y="44"/>
                  <a:pt x="19" y="44"/>
                  <a:pt x="19" y="44"/>
                </a:cubicBezTo>
                <a:cubicBezTo>
                  <a:pt x="20" y="43"/>
                  <a:pt x="19" y="44"/>
                  <a:pt x="19" y="44"/>
                </a:cubicBezTo>
                <a:cubicBezTo>
                  <a:pt x="19" y="44"/>
                  <a:pt x="19" y="44"/>
                  <a:pt x="19" y="44"/>
                </a:cubicBezTo>
                <a:cubicBezTo>
                  <a:pt x="20" y="44"/>
                  <a:pt x="19" y="44"/>
                  <a:pt x="19" y="44"/>
                </a:cubicBezTo>
                <a:cubicBezTo>
                  <a:pt x="18" y="45"/>
                  <a:pt x="18" y="45"/>
                  <a:pt x="18" y="45"/>
                </a:cubicBezTo>
                <a:cubicBezTo>
                  <a:pt x="19" y="44"/>
                  <a:pt x="19" y="44"/>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8" y="45"/>
                  <a:pt x="20" y="45"/>
                  <a:pt x="19" y="45"/>
                </a:cubicBezTo>
                <a:cubicBezTo>
                  <a:pt x="19" y="45"/>
                  <a:pt x="19" y="45"/>
                  <a:pt x="20" y="45"/>
                </a:cubicBezTo>
                <a:cubicBezTo>
                  <a:pt x="19" y="45"/>
                  <a:pt x="19" y="45"/>
                  <a:pt x="19" y="45"/>
                </a:cubicBezTo>
                <a:cubicBezTo>
                  <a:pt x="20" y="45"/>
                  <a:pt x="19" y="46"/>
                  <a:pt x="19" y="46"/>
                </a:cubicBezTo>
                <a:cubicBezTo>
                  <a:pt x="19" y="46"/>
                  <a:pt x="20" y="45"/>
                  <a:pt x="20" y="45"/>
                </a:cubicBezTo>
                <a:cubicBezTo>
                  <a:pt x="19" y="46"/>
                  <a:pt x="21" y="45"/>
                  <a:pt x="20" y="45"/>
                </a:cubicBezTo>
                <a:cubicBezTo>
                  <a:pt x="20" y="46"/>
                  <a:pt x="20" y="46"/>
                  <a:pt x="20" y="46"/>
                </a:cubicBezTo>
                <a:cubicBezTo>
                  <a:pt x="20" y="46"/>
                  <a:pt x="21" y="45"/>
                  <a:pt x="20" y="46"/>
                </a:cubicBezTo>
                <a:cubicBezTo>
                  <a:pt x="20" y="46"/>
                  <a:pt x="20" y="46"/>
                  <a:pt x="20" y="46"/>
                </a:cubicBezTo>
                <a:cubicBezTo>
                  <a:pt x="20" y="46"/>
                  <a:pt x="18" y="46"/>
                  <a:pt x="19" y="46"/>
                </a:cubicBezTo>
                <a:cubicBezTo>
                  <a:pt x="19" y="46"/>
                  <a:pt x="19" y="46"/>
                  <a:pt x="19" y="46"/>
                </a:cubicBezTo>
                <a:cubicBezTo>
                  <a:pt x="19" y="46"/>
                  <a:pt x="18" y="47"/>
                  <a:pt x="19" y="46"/>
                </a:cubicBezTo>
                <a:cubicBezTo>
                  <a:pt x="19" y="46"/>
                  <a:pt x="19" y="46"/>
                  <a:pt x="19" y="46"/>
                </a:cubicBezTo>
                <a:cubicBezTo>
                  <a:pt x="19" y="47"/>
                  <a:pt x="20" y="46"/>
                  <a:pt x="19" y="47"/>
                </a:cubicBezTo>
                <a:cubicBezTo>
                  <a:pt x="19" y="47"/>
                  <a:pt x="19" y="47"/>
                  <a:pt x="19" y="47"/>
                </a:cubicBezTo>
                <a:cubicBezTo>
                  <a:pt x="19" y="47"/>
                  <a:pt x="18" y="47"/>
                  <a:pt x="19" y="47"/>
                </a:cubicBezTo>
                <a:cubicBezTo>
                  <a:pt x="19" y="47"/>
                  <a:pt x="19" y="47"/>
                  <a:pt x="19" y="47"/>
                </a:cubicBezTo>
                <a:cubicBezTo>
                  <a:pt x="19" y="47"/>
                  <a:pt x="19" y="47"/>
                  <a:pt x="19" y="47"/>
                </a:cubicBezTo>
                <a:cubicBezTo>
                  <a:pt x="19" y="47"/>
                  <a:pt x="20" y="47"/>
                  <a:pt x="19" y="47"/>
                </a:cubicBezTo>
                <a:cubicBezTo>
                  <a:pt x="20" y="47"/>
                  <a:pt x="20" y="47"/>
                  <a:pt x="20" y="47"/>
                </a:cubicBezTo>
                <a:cubicBezTo>
                  <a:pt x="20" y="47"/>
                  <a:pt x="19" y="47"/>
                  <a:pt x="19" y="47"/>
                </a:cubicBezTo>
                <a:cubicBezTo>
                  <a:pt x="20" y="47"/>
                  <a:pt x="20" y="47"/>
                  <a:pt x="19" y="47"/>
                </a:cubicBezTo>
                <a:cubicBezTo>
                  <a:pt x="20" y="47"/>
                  <a:pt x="21" y="47"/>
                  <a:pt x="21" y="47"/>
                </a:cubicBezTo>
                <a:cubicBezTo>
                  <a:pt x="21" y="47"/>
                  <a:pt x="21" y="47"/>
                  <a:pt x="21" y="47"/>
                </a:cubicBezTo>
                <a:cubicBezTo>
                  <a:pt x="20" y="47"/>
                  <a:pt x="21" y="47"/>
                  <a:pt x="21" y="47"/>
                </a:cubicBezTo>
                <a:cubicBezTo>
                  <a:pt x="21" y="47"/>
                  <a:pt x="20" y="47"/>
                  <a:pt x="20" y="47"/>
                </a:cubicBezTo>
                <a:cubicBezTo>
                  <a:pt x="21" y="47"/>
                  <a:pt x="20" y="47"/>
                  <a:pt x="21" y="47"/>
                </a:cubicBezTo>
                <a:cubicBezTo>
                  <a:pt x="20" y="47"/>
                  <a:pt x="20" y="47"/>
                  <a:pt x="20" y="47"/>
                </a:cubicBezTo>
                <a:cubicBezTo>
                  <a:pt x="21" y="47"/>
                  <a:pt x="19" y="48"/>
                  <a:pt x="20" y="47"/>
                </a:cubicBezTo>
                <a:cubicBezTo>
                  <a:pt x="20" y="48"/>
                  <a:pt x="20" y="48"/>
                  <a:pt x="20" y="48"/>
                </a:cubicBezTo>
                <a:cubicBezTo>
                  <a:pt x="19" y="48"/>
                  <a:pt x="20" y="48"/>
                  <a:pt x="20" y="48"/>
                </a:cubicBezTo>
                <a:cubicBezTo>
                  <a:pt x="19" y="48"/>
                  <a:pt x="19" y="48"/>
                  <a:pt x="19" y="48"/>
                </a:cubicBezTo>
                <a:cubicBezTo>
                  <a:pt x="20" y="48"/>
                  <a:pt x="20" y="48"/>
                  <a:pt x="20" y="48"/>
                </a:cubicBezTo>
                <a:cubicBezTo>
                  <a:pt x="20" y="48"/>
                  <a:pt x="20" y="48"/>
                  <a:pt x="19" y="48"/>
                </a:cubicBezTo>
                <a:cubicBezTo>
                  <a:pt x="20" y="48"/>
                  <a:pt x="20" y="48"/>
                  <a:pt x="20" y="48"/>
                </a:cubicBezTo>
                <a:cubicBezTo>
                  <a:pt x="20" y="49"/>
                  <a:pt x="20" y="49"/>
                  <a:pt x="20" y="49"/>
                </a:cubicBezTo>
                <a:cubicBezTo>
                  <a:pt x="20" y="48"/>
                  <a:pt x="20" y="49"/>
                  <a:pt x="20" y="49"/>
                </a:cubicBezTo>
                <a:cubicBezTo>
                  <a:pt x="20" y="49"/>
                  <a:pt x="20" y="49"/>
                  <a:pt x="20" y="49"/>
                </a:cubicBezTo>
                <a:cubicBezTo>
                  <a:pt x="20" y="48"/>
                  <a:pt x="20" y="49"/>
                  <a:pt x="21" y="49"/>
                </a:cubicBezTo>
                <a:cubicBezTo>
                  <a:pt x="20" y="49"/>
                  <a:pt x="21" y="49"/>
                  <a:pt x="20" y="49"/>
                </a:cubicBezTo>
                <a:cubicBezTo>
                  <a:pt x="20" y="49"/>
                  <a:pt x="20" y="49"/>
                  <a:pt x="20" y="49"/>
                </a:cubicBezTo>
                <a:cubicBezTo>
                  <a:pt x="21" y="49"/>
                  <a:pt x="21" y="49"/>
                  <a:pt x="21" y="49"/>
                </a:cubicBezTo>
                <a:cubicBezTo>
                  <a:pt x="21" y="49"/>
                  <a:pt x="21" y="49"/>
                  <a:pt x="21" y="49"/>
                </a:cubicBezTo>
                <a:cubicBezTo>
                  <a:pt x="21" y="49"/>
                  <a:pt x="21" y="49"/>
                  <a:pt x="21" y="49"/>
                </a:cubicBezTo>
                <a:cubicBezTo>
                  <a:pt x="21" y="49"/>
                  <a:pt x="21" y="49"/>
                  <a:pt x="21" y="49"/>
                </a:cubicBezTo>
                <a:cubicBezTo>
                  <a:pt x="21" y="49"/>
                  <a:pt x="21" y="49"/>
                  <a:pt x="21" y="49"/>
                </a:cubicBezTo>
                <a:cubicBezTo>
                  <a:pt x="21" y="49"/>
                  <a:pt x="21" y="49"/>
                  <a:pt x="21" y="49"/>
                </a:cubicBezTo>
                <a:cubicBezTo>
                  <a:pt x="21" y="49"/>
                  <a:pt x="21" y="49"/>
                  <a:pt x="21" y="49"/>
                </a:cubicBezTo>
                <a:cubicBezTo>
                  <a:pt x="21" y="49"/>
                  <a:pt x="21" y="49"/>
                  <a:pt x="21" y="49"/>
                </a:cubicBezTo>
                <a:cubicBezTo>
                  <a:pt x="21" y="49"/>
                  <a:pt x="21" y="49"/>
                  <a:pt x="21" y="49"/>
                </a:cubicBezTo>
                <a:cubicBezTo>
                  <a:pt x="20" y="49"/>
                  <a:pt x="22" y="49"/>
                  <a:pt x="21" y="49"/>
                </a:cubicBezTo>
                <a:cubicBezTo>
                  <a:pt x="21" y="49"/>
                  <a:pt x="21" y="49"/>
                  <a:pt x="21" y="49"/>
                </a:cubicBezTo>
                <a:cubicBezTo>
                  <a:pt x="21" y="49"/>
                  <a:pt x="20" y="49"/>
                  <a:pt x="21" y="49"/>
                </a:cubicBezTo>
                <a:cubicBezTo>
                  <a:pt x="21" y="49"/>
                  <a:pt x="21" y="49"/>
                  <a:pt x="21" y="49"/>
                </a:cubicBezTo>
                <a:cubicBezTo>
                  <a:pt x="21" y="49"/>
                  <a:pt x="21" y="49"/>
                  <a:pt x="21" y="49"/>
                </a:cubicBezTo>
                <a:cubicBezTo>
                  <a:pt x="22" y="49"/>
                  <a:pt x="22" y="49"/>
                  <a:pt x="22" y="49"/>
                </a:cubicBezTo>
                <a:cubicBezTo>
                  <a:pt x="22" y="49"/>
                  <a:pt x="23" y="49"/>
                  <a:pt x="22" y="50"/>
                </a:cubicBezTo>
                <a:cubicBezTo>
                  <a:pt x="22" y="50"/>
                  <a:pt x="21" y="50"/>
                  <a:pt x="22" y="50"/>
                </a:cubicBezTo>
                <a:cubicBezTo>
                  <a:pt x="21" y="50"/>
                  <a:pt x="21" y="50"/>
                  <a:pt x="21" y="50"/>
                </a:cubicBezTo>
                <a:cubicBezTo>
                  <a:pt x="21" y="50"/>
                  <a:pt x="21" y="50"/>
                  <a:pt x="21" y="50"/>
                </a:cubicBezTo>
                <a:cubicBezTo>
                  <a:pt x="21" y="50"/>
                  <a:pt x="21" y="50"/>
                  <a:pt x="21" y="50"/>
                </a:cubicBezTo>
                <a:cubicBezTo>
                  <a:pt x="21" y="50"/>
                  <a:pt x="21" y="50"/>
                  <a:pt x="21" y="50"/>
                </a:cubicBezTo>
                <a:cubicBezTo>
                  <a:pt x="22" y="50"/>
                  <a:pt x="22" y="50"/>
                  <a:pt x="22" y="50"/>
                </a:cubicBezTo>
                <a:cubicBezTo>
                  <a:pt x="21" y="50"/>
                  <a:pt x="22" y="50"/>
                  <a:pt x="22" y="50"/>
                </a:cubicBezTo>
                <a:cubicBezTo>
                  <a:pt x="22" y="50"/>
                  <a:pt x="22" y="50"/>
                  <a:pt x="22" y="50"/>
                </a:cubicBezTo>
                <a:cubicBezTo>
                  <a:pt x="22" y="50"/>
                  <a:pt x="22" y="50"/>
                  <a:pt x="22" y="50"/>
                </a:cubicBezTo>
                <a:cubicBezTo>
                  <a:pt x="21" y="50"/>
                  <a:pt x="21" y="51"/>
                  <a:pt x="21" y="51"/>
                </a:cubicBezTo>
                <a:cubicBezTo>
                  <a:pt x="21" y="51"/>
                  <a:pt x="21" y="51"/>
                  <a:pt x="21" y="51"/>
                </a:cubicBezTo>
                <a:cubicBezTo>
                  <a:pt x="21" y="51"/>
                  <a:pt x="21" y="51"/>
                  <a:pt x="21" y="51"/>
                </a:cubicBezTo>
                <a:cubicBezTo>
                  <a:pt x="21" y="51"/>
                  <a:pt x="21" y="51"/>
                  <a:pt x="21" y="51"/>
                </a:cubicBezTo>
                <a:cubicBezTo>
                  <a:pt x="21" y="51"/>
                  <a:pt x="21" y="51"/>
                  <a:pt x="22" y="51"/>
                </a:cubicBezTo>
                <a:cubicBezTo>
                  <a:pt x="21" y="51"/>
                  <a:pt x="21" y="51"/>
                  <a:pt x="22" y="51"/>
                </a:cubicBezTo>
                <a:cubicBezTo>
                  <a:pt x="22" y="51"/>
                  <a:pt x="22" y="51"/>
                  <a:pt x="22" y="51"/>
                </a:cubicBezTo>
                <a:cubicBezTo>
                  <a:pt x="22" y="51"/>
                  <a:pt x="22" y="51"/>
                  <a:pt x="22" y="51"/>
                </a:cubicBezTo>
                <a:cubicBezTo>
                  <a:pt x="22" y="51"/>
                  <a:pt x="22" y="51"/>
                  <a:pt x="22" y="51"/>
                </a:cubicBezTo>
                <a:cubicBezTo>
                  <a:pt x="22" y="51"/>
                  <a:pt x="22" y="51"/>
                  <a:pt x="22" y="50"/>
                </a:cubicBezTo>
                <a:cubicBezTo>
                  <a:pt x="21" y="51"/>
                  <a:pt x="22" y="51"/>
                  <a:pt x="21" y="51"/>
                </a:cubicBezTo>
                <a:cubicBezTo>
                  <a:pt x="22" y="51"/>
                  <a:pt x="21" y="51"/>
                  <a:pt x="22" y="51"/>
                </a:cubicBezTo>
                <a:cubicBezTo>
                  <a:pt x="21" y="51"/>
                  <a:pt x="22" y="51"/>
                  <a:pt x="21" y="51"/>
                </a:cubicBezTo>
                <a:cubicBezTo>
                  <a:pt x="21" y="51"/>
                  <a:pt x="21" y="51"/>
                  <a:pt x="21" y="51"/>
                </a:cubicBezTo>
                <a:cubicBezTo>
                  <a:pt x="20" y="51"/>
                  <a:pt x="20" y="51"/>
                  <a:pt x="20" y="51"/>
                </a:cubicBezTo>
                <a:cubicBezTo>
                  <a:pt x="19" y="52"/>
                  <a:pt x="20" y="51"/>
                  <a:pt x="20" y="51"/>
                </a:cubicBezTo>
                <a:cubicBezTo>
                  <a:pt x="20" y="51"/>
                  <a:pt x="20" y="51"/>
                  <a:pt x="20" y="51"/>
                </a:cubicBezTo>
                <a:cubicBezTo>
                  <a:pt x="21" y="51"/>
                  <a:pt x="21" y="51"/>
                  <a:pt x="21" y="51"/>
                </a:cubicBezTo>
                <a:cubicBezTo>
                  <a:pt x="21" y="51"/>
                  <a:pt x="20" y="51"/>
                  <a:pt x="20" y="51"/>
                </a:cubicBezTo>
                <a:cubicBezTo>
                  <a:pt x="20" y="51"/>
                  <a:pt x="20" y="51"/>
                  <a:pt x="19" y="51"/>
                </a:cubicBezTo>
                <a:cubicBezTo>
                  <a:pt x="19" y="51"/>
                  <a:pt x="19" y="51"/>
                  <a:pt x="19" y="51"/>
                </a:cubicBezTo>
                <a:cubicBezTo>
                  <a:pt x="19" y="51"/>
                  <a:pt x="19" y="51"/>
                  <a:pt x="19" y="51"/>
                </a:cubicBezTo>
                <a:cubicBezTo>
                  <a:pt x="19" y="51"/>
                  <a:pt x="19" y="51"/>
                  <a:pt x="19" y="51"/>
                </a:cubicBezTo>
                <a:cubicBezTo>
                  <a:pt x="19" y="51"/>
                  <a:pt x="19" y="51"/>
                  <a:pt x="19" y="51"/>
                </a:cubicBezTo>
                <a:cubicBezTo>
                  <a:pt x="20" y="51"/>
                  <a:pt x="20" y="51"/>
                  <a:pt x="20" y="51"/>
                </a:cubicBezTo>
                <a:cubicBezTo>
                  <a:pt x="20" y="51"/>
                  <a:pt x="19" y="51"/>
                  <a:pt x="19" y="51"/>
                </a:cubicBezTo>
                <a:cubicBezTo>
                  <a:pt x="20" y="51"/>
                  <a:pt x="20" y="51"/>
                  <a:pt x="21" y="51"/>
                </a:cubicBezTo>
                <a:cubicBezTo>
                  <a:pt x="21" y="50"/>
                  <a:pt x="20" y="51"/>
                  <a:pt x="20" y="51"/>
                </a:cubicBezTo>
                <a:cubicBezTo>
                  <a:pt x="20" y="51"/>
                  <a:pt x="20" y="51"/>
                  <a:pt x="20" y="51"/>
                </a:cubicBezTo>
                <a:cubicBezTo>
                  <a:pt x="20" y="51"/>
                  <a:pt x="19" y="51"/>
                  <a:pt x="18" y="51"/>
                </a:cubicBezTo>
                <a:cubicBezTo>
                  <a:pt x="18" y="51"/>
                  <a:pt x="19" y="51"/>
                  <a:pt x="18" y="51"/>
                </a:cubicBezTo>
                <a:cubicBezTo>
                  <a:pt x="18" y="51"/>
                  <a:pt x="18" y="51"/>
                  <a:pt x="17" y="51"/>
                </a:cubicBezTo>
                <a:cubicBezTo>
                  <a:pt x="18" y="51"/>
                  <a:pt x="18" y="51"/>
                  <a:pt x="18" y="51"/>
                </a:cubicBezTo>
                <a:cubicBezTo>
                  <a:pt x="18" y="51"/>
                  <a:pt x="18" y="51"/>
                  <a:pt x="18" y="51"/>
                </a:cubicBezTo>
                <a:cubicBezTo>
                  <a:pt x="18" y="51"/>
                  <a:pt x="18" y="51"/>
                  <a:pt x="18" y="51"/>
                </a:cubicBezTo>
                <a:cubicBezTo>
                  <a:pt x="18" y="51"/>
                  <a:pt x="19" y="50"/>
                  <a:pt x="19" y="50"/>
                </a:cubicBezTo>
                <a:cubicBezTo>
                  <a:pt x="19" y="50"/>
                  <a:pt x="19" y="50"/>
                  <a:pt x="19" y="50"/>
                </a:cubicBezTo>
                <a:cubicBezTo>
                  <a:pt x="19" y="50"/>
                  <a:pt x="18" y="50"/>
                  <a:pt x="18" y="51"/>
                </a:cubicBezTo>
                <a:cubicBezTo>
                  <a:pt x="18" y="50"/>
                  <a:pt x="18" y="50"/>
                  <a:pt x="18" y="50"/>
                </a:cubicBezTo>
                <a:cubicBezTo>
                  <a:pt x="17" y="51"/>
                  <a:pt x="18" y="50"/>
                  <a:pt x="17" y="50"/>
                </a:cubicBezTo>
                <a:cubicBezTo>
                  <a:pt x="17" y="50"/>
                  <a:pt x="17" y="50"/>
                  <a:pt x="18" y="50"/>
                </a:cubicBezTo>
                <a:cubicBezTo>
                  <a:pt x="18" y="50"/>
                  <a:pt x="17" y="50"/>
                  <a:pt x="17" y="50"/>
                </a:cubicBezTo>
                <a:cubicBezTo>
                  <a:pt x="18" y="50"/>
                  <a:pt x="18" y="50"/>
                  <a:pt x="19" y="50"/>
                </a:cubicBezTo>
                <a:cubicBezTo>
                  <a:pt x="19" y="50"/>
                  <a:pt x="20" y="50"/>
                  <a:pt x="20" y="50"/>
                </a:cubicBezTo>
                <a:cubicBezTo>
                  <a:pt x="19" y="50"/>
                  <a:pt x="17" y="50"/>
                  <a:pt x="16" y="50"/>
                </a:cubicBezTo>
                <a:cubicBezTo>
                  <a:pt x="16" y="50"/>
                  <a:pt x="17" y="50"/>
                  <a:pt x="17" y="50"/>
                </a:cubicBezTo>
                <a:cubicBezTo>
                  <a:pt x="17" y="50"/>
                  <a:pt x="16" y="50"/>
                  <a:pt x="17" y="50"/>
                </a:cubicBezTo>
                <a:cubicBezTo>
                  <a:pt x="17" y="50"/>
                  <a:pt x="17" y="50"/>
                  <a:pt x="17" y="50"/>
                </a:cubicBezTo>
                <a:cubicBezTo>
                  <a:pt x="17" y="50"/>
                  <a:pt x="17" y="50"/>
                  <a:pt x="17" y="50"/>
                </a:cubicBezTo>
                <a:cubicBezTo>
                  <a:pt x="17" y="50"/>
                  <a:pt x="18" y="50"/>
                  <a:pt x="18" y="50"/>
                </a:cubicBezTo>
                <a:cubicBezTo>
                  <a:pt x="18" y="50"/>
                  <a:pt x="17" y="50"/>
                  <a:pt x="16" y="50"/>
                </a:cubicBezTo>
                <a:cubicBezTo>
                  <a:pt x="17" y="50"/>
                  <a:pt x="17" y="50"/>
                  <a:pt x="17" y="50"/>
                </a:cubicBezTo>
                <a:cubicBezTo>
                  <a:pt x="16" y="50"/>
                  <a:pt x="16" y="50"/>
                  <a:pt x="16" y="50"/>
                </a:cubicBezTo>
                <a:cubicBezTo>
                  <a:pt x="16" y="50"/>
                  <a:pt x="16" y="50"/>
                  <a:pt x="16" y="50"/>
                </a:cubicBezTo>
                <a:cubicBezTo>
                  <a:pt x="16" y="50"/>
                  <a:pt x="16" y="50"/>
                  <a:pt x="16" y="50"/>
                </a:cubicBezTo>
                <a:cubicBezTo>
                  <a:pt x="16" y="50"/>
                  <a:pt x="16" y="50"/>
                  <a:pt x="17" y="50"/>
                </a:cubicBezTo>
                <a:cubicBezTo>
                  <a:pt x="17" y="50"/>
                  <a:pt x="19" y="49"/>
                  <a:pt x="20" y="49"/>
                </a:cubicBezTo>
                <a:cubicBezTo>
                  <a:pt x="20" y="49"/>
                  <a:pt x="20" y="49"/>
                  <a:pt x="20" y="49"/>
                </a:cubicBezTo>
                <a:cubicBezTo>
                  <a:pt x="20" y="49"/>
                  <a:pt x="20" y="49"/>
                  <a:pt x="20" y="49"/>
                </a:cubicBezTo>
                <a:cubicBezTo>
                  <a:pt x="20" y="49"/>
                  <a:pt x="17" y="50"/>
                  <a:pt x="17" y="50"/>
                </a:cubicBezTo>
                <a:cubicBezTo>
                  <a:pt x="17" y="50"/>
                  <a:pt x="18" y="49"/>
                  <a:pt x="18" y="49"/>
                </a:cubicBezTo>
                <a:cubicBezTo>
                  <a:pt x="18" y="49"/>
                  <a:pt x="17" y="50"/>
                  <a:pt x="17" y="49"/>
                </a:cubicBezTo>
                <a:cubicBezTo>
                  <a:pt x="17" y="49"/>
                  <a:pt x="17" y="49"/>
                  <a:pt x="17" y="49"/>
                </a:cubicBezTo>
                <a:cubicBezTo>
                  <a:pt x="16" y="49"/>
                  <a:pt x="17" y="49"/>
                  <a:pt x="16" y="49"/>
                </a:cubicBezTo>
                <a:cubicBezTo>
                  <a:pt x="17" y="49"/>
                  <a:pt x="18" y="49"/>
                  <a:pt x="18" y="49"/>
                </a:cubicBezTo>
                <a:cubicBezTo>
                  <a:pt x="17" y="49"/>
                  <a:pt x="17" y="49"/>
                  <a:pt x="17" y="49"/>
                </a:cubicBezTo>
                <a:cubicBezTo>
                  <a:pt x="17" y="49"/>
                  <a:pt x="18" y="49"/>
                  <a:pt x="18" y="49"/>
                </a:cubicBezTo>
                <a:cubicBezTo>
                  <a:pt x="18" y="49"/>
                  <a:pt x="17" y="49"/>
                  <a:pt x="17" y="49"/>
                </a:cubicBezTo>
                <a:cubicBezTo>
                  <a:pt x="17" y="49"/>
                  <a:pt x="17" y="49"/>
                  <a:pt x="18" y="49"/>
                </a:cubicBezTo>
                <a:cubicBezTo>
                  <a:pt x="18" y="49"/>
                  <a:pt x="17" y="49"/>
                  <a:pt x="17" y="49"/>
                </a:cubicBezTo>
                <a:cubicBezTo>
                  <a:pt x="16" y="49"/>
                  <a:pt x="16" y="49"/>
                  <a:pt x="17" y="49"/>
                </a:cubicBezTo>
                <a:cubicBezTo>
                  <a:pt x="17" y="49"/>
                  <a:pt x="19" y="49"/>
                  <a:pt x="19" y="48"/>
                </a:cubicBezTo>
                <a:cubicBezTo>
                  <a:pt x="17" y="49"/>
                  <a:pt x="17" y="49"/>
                  <a:pt x="17" y="49"/>
                </a:cubicBezTo>
                <a:cubicBezTo>
                  <a:pt x="17" y="49"/>
                  <a:pt x="18" y="49"/>
                  <a:pt x="18" y="49"/>
                </a:cubicBezTo>
                <a:cubicBezTo>
                  <a:pt x="17" y="49"/>
                  <a:pt x="17" y="49"/>
                  <a:pt x="17" y="49"/>
                </a:cubicBezTo>
                <a:cubicBezTo>
                  <a:pt x="17" y="49"/>
                  <a:pt x="17" y="49"/>
                  <a:pt x="17" y="49"/>
                </a:cubicBezTo>
                <a:cubicBezTo>
                  <a:pt x="17" y="49"/>
                  <a:pt x="17" y="48"/>
                  <a:pt x="17" y="48"/>
                </a:cubicBezTo>
                <a:cubicBezTo>
                  <a:pt x="17" y="48"/>
                  <a:pt x="17" y="48"/>
                  <a:pt x="17" y="48"/>
                </a:cubicBezTo>
                <a:cubicBezTo>
                  <a:pt x="18" y="48"/>
                  <a:pt x="16" y="49"/>
                  <a:pt x="17" y="48"/>
                </a:cubicBezTo>
                <a:cubicBezTo>
                  <a:pt x="17" y="48"/>
                  <a:pt x="17" y="48"/>
                  <a:pt x="17" y="48"/>
                </a:cubicBezTo>
                <a:cubicBezTo>
                  <a:pt x="17" y="48"/>
                  <a:pt x="17" y="48"/>
                  <a:pt x="16" y="48"/>
                </a:cubicBezTo>
                <a:cubicBezTo>
                  <a:pt x="16" y="48"/>
                  <a:pt x="16" y="48"/>
                  <a:pt x="17" y="48"/>
                </a:cubicBezTo>
                <a:cubicBezTo>
                  <a:pt x="16" y="48"/>
                  <a:pt x="16" y="48"/>
                  <a:pt x="16" y="48"/>
                </a:cubicBezTo>
                <a:cubicBezTo>
                  <a:pt x="16" y="48"/>
                  <a:pt x="17" y="48"/>
                  <a:pt x="17" y="48"/>
                </a:cubicBezTo>
                <a:cubicBezTo>
                  <a:pt x="16" y="48"/>
                  <a:pt x="17" y="48"/>
                  <a:pt x="17" y="48"/>
                </a:cubicBezTo>
                <a:cubicBezTo>
                  <a:pt x="17" y="48"/>
                  <a:pt x="18" y="48"/>
                  <a:pt x="18" y="48"/>
                </a:cubicBezTo>
                <a:cubicBezTo>
                  <a:pt x="18" y="48"/>
                  <a:pt x="17" y="48"/>
                  <a:pt x="16" y="48"/>
                </a:cubicBezTo>
                <a:cubicBezTo>
                  <a:pt x="17" y="48"/>
                  <a:pt x="17" y="48"/>
                  <a:pt x="17" y="48"/>
                </a:cubicBezTo>
                <a:cubicBezTo>
                  <a:pt x="16" y="48"/>
                  <a:pt x="16" y="48"/>
                  <a:pt x="16"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8" y="48"/>
                  <a:pt x="18" y="48"/>
                </a:cubicBezTo>
                <a:cubicBezTo>
                  <a:pt x="18" y="48"/>
                  <a:pt x="18" y="48"/>
                  <a:pt x="18" y="48"/>
                </a:cubicBezTo>
                <a:cubicBezTo>
                  <a:pt x="18" y="48"/>
                  <a:pt x="18" y="47"/>
                  <a:pt x="19" y="47"/>
                </a:cubicBezTo>
                <a:cubicBezTo>
                  <a:pt x="18" y="47"/>
                  <a:pt x="18" y="47"/>
                  <a:pt x="18" y="47"/>
                </a:cubicBezTo>
                <a:cubicBezTo>
                  <a:pt x="19" y="47"/>
                  <a:pt x="19" y="47"/>
                  <a:pt x="19" y="47"/>
                </a:cubicBezTo>
                <a:cubicBezTo>
                  <a:pt x="19" y="47"/>
                  <a:pt x="19" y="47"/>
                  <a:pt x="19" y="47"/>
                </a:cubicBezTo>
                <a:cubicBezTo>
                  <a:pt x="18" y="47"/>
                  <a:pt x="18" y="47"/>
                  <a:pt x="18" y="47"/>
                </a:cubicBezTo>
                <a:cubicBezTo>
                  <a:pt x="18" y="48"/>
                  <a:pt x="17" y="48"/>
                  <a:pt x="17" y="48"/>
                </a:cubicBezTo>
                <a:cubicBezTo>
                  <a:pt x="17" y="48"/>
                  <a:pt x="17" y="48"/>
                  <a:pt x="17" y="48"/>
                </a:cubicBezTo>
                <a:cubicBezTo>
                  <a:pt x="16" y="48"/>
                  <a:pt x="16" y="48"/>
                  <a:pt x="16" y="48"/>
                </a:cubicBezTo>
                <a:cubicBezTo>
                  <a:pt x="16" y="48"/>
                  <a:pt x="16" y="48"/>
                  <a:pt x="17" y="48"/>
                </a:cubicBezTo>
                <a:cubicBezTo>
                  <a:pt x="16" y="48"/>
                  <a:pt x="17" y="47"/>
                  <a:pt x="17" y="47"/>
                </a:cubicBezTo>
                <a:cubicBezTo>
                  <a:pt x="17" y="47"/>
                  <a:pt x="16" y="47"/>
                  <a:pt x="16" y="48"/>
                </a:cubicBezTo>
                <a:cubicBezTo>
                  <a:pt x="16" y="48"/>
                  <a:pt x="16" y="47"/>
                  <a:pt x="16" y="47"/>
                </a:cubicBezTo>
                <a:cubicBezTo>
                  <a:pt x="16" y="48"/>
                  <a:pt x="16" y="48"/>
                  <a:pt x="16" y="48"/>
                </a:cubicBezTo>
                <a:cubicBezTo>
                  <a:pt x="16" y="47"/>
                  <a:pt x="16" y="47"/>
                  <a:pt x="16" y="47"/>
                </a:cubicBezTo>
                <a:cubicBezTo>
                  <a:pt x="16" y="47"/>
                  <a:pt x="16" y="47"/>
                  <a:pt x="16" y="47"/>
                </a:cubicBezTo>
                <a:cubicBezTo>
                  <a:pt x="16" y="47"/>
                  <a:pt x="15" y="48"/>
                  <a:pt x="15" y="48"/>
                </a:cubicBezTo>
                <a:cubicBezTo>
                  <a:pt x="15" y="47"/>
                  <a:pt x="16" y="47"/>
                  <a:pt x="16" y="47"/>
                </a:cubicBezTo>
                <a:cubicBezTo>
                  <a:pt x="15" y="47"/>
                  <a:pt x="15" y="47"/>
                  <a:pt x="15" y="47"/>
                </a:cubicBezTo>
                <a:cubicBezTo>
                  <a:pt x="16" y="47"/>
                  <a:pt x="16" y="47"/>
                  <a:pt x="16" y="47"/>
                </a:cubicBezTo>
                <a:cubicBezTo>
                  <a:pt x="16" y="47"/>
                  <a:pt x="15" y="47"/>
                  <a:pt x="16" y="47"/>
                </a:cubicBezTo>
                <a:cubicBezTo>
                  <a:pt x="16" y="47"/>
                  <a:pt x="16" y="47"/>
                  <a:pt x="16" y="47"/>
                </a:cubicBezTo>
                <a:cubicBezTo>
                  <a:pt x="15" y="47"/>
                  <a:pt x="15" y="47"/>
                  <a:pt x="14" y="48"/>
                </a:cubicBezTo>
                <a:cubicBezTo>
                  <a:pt x="15" y="47"/>
                  <a:pt x="14" y="47"/>
                  <a:pt x="15" y="47"/>
                </a:cubicBezTo>
                <a:cubicBezTo>
                  <a:pt x="15" y="47"/>
                  <a:pt x="15" y="47"/>
                  <a:pt x="15" y="47"/>
                </a:cubicBezTo>
                <a:cubicBezTo>
                  <a:pt x="16" y="47"/>
                  <a:pt x="14" y="47"/>
                  <a:pt x="16" y="47"/>
                </a:cubicBezTo>
                <a:cubicBezTo>
                  <a:pt x="16" y="47"/>
                  <a:pt x="16" y="47"/>
                  <a:pt x="16" y="47"/>
                </a:cubicBezTo>
                <a:cubicBezTo>
                  <a:pt x="16" y="47"/>
                  <a:pt x="16" y="47"/>
                  <a:pt x="16" y="47"/>
                </a:cubicBezTo>
                <a:cubicBezTo>
                  <a:pt x="16" y="47"/>
                  <a:pt x="16" y="47"/>
                  <a:pt x="16" y="47"/>
                </a:cubicBezTo>
                <a:cubicBezTo>
                  <a:pt x="16" y="47"/>
                  <a:pt x="16" y="47"/>
                  <a:pt x="16" y="47"/>
                </a:cubicBezTo>
                <a:cubicBezTo>
                  <a:pt x="16" y="47"/>
                  <a:pt x="16" y="47"/>
                  <a:pt x="16" y="47"/>
                </a:cubicBezTo>
                <a:cubicBezTo>
                  <a:pt x="16" y="47"/>
                  <a:pt x="16" y="47"/>
                  <a:pt x="16" y="47"/>
                </a:cubicBezTo>
                <a:cubicBezTo>
                  <a:pt x="16" y="47"/>
                  <a:pt x="16" y="47"/>
                  <a:pt x="16" y="47"/>
                </a:cubicBezTo>
                <a:cubicBezTo>
                  <a:pt x="15" y="47"/>
                  <a:pt x="15" y="47"/>
                  <a:pt x="15" y="47"/>
                </a:cubicBezTo>
                <a:cubicBezTo>
                  <a:pt x="16" y="47"/>
                  <a:pt x="16" y="47"/>
                  <a:pt x="16" y="46"/>
                </a:cubicBezTo>
                <a:cubicBezTo>
                  <a:pt x="16" y="46"/>
                  <a:pt x="14" y="47"/>
                  <a:pt x="15" y="47"/>
                </a:cubicBezTo>
                <a:cubicBezTo>
                  <a:pt x="15" y="47"/>
                  <a:pt x="15" y="47"/>
                  <a:pt x="15" y="47"/>
                </a:cubicBezTo>
                <a:cubicBezTo>
                  <a:pt x="15" y="46"/>
                  <a:pt x="15" y="46"/>
                  <a:pt x="15" y="46"/>
                </a:cubicBezTo>
                <a:cubicBezTo>
                  <a:pt x="14" y="47"/>
                  <a:pt x="15" y="46"/>
                  <a:pt x="14" y="47"/>
                </a:cubicBezTo>
                <a:cubicBezTo>
                  <a:pt x="14" y="47"/>
                  <a:pt x="14" y="47"/>
                  <a:pt x="15" y="46"/>
                </a:cubicBezTo>
                <a:cubicBezTo>
                  <a:pt x="15" y="46"/>
                  <a:pt x="15" y="46"/>
                  <a:pt x="15" y="46"/>
                </a:cubicBezTo>
                <a:cubicBezTo>
                  <a:pt x="15" y="46"/>
                  <a:pt x="15" y="46"/>
                  <a:pt x="15" y="46"/>
                </a:cubicBezTo>
                <a:close/>
                <a:moveTo>
                  <a:pt x="16" y="47"/>
                </a:moveTo>
                <a:cubicBezTo>
                  <a:pt x="15" y="47"/>
                  <a:pt x="16" y="47"/>
                  <a:pt x="16" y="47"/>
                </a:cubicBezTo>
                <a:cubicBezTo>
                  <a:pt x="16" y="47"/>
                  <a:pt x="16" y="47"/>
                  <a:pt x="16" y="47"/>
                </a:cubicBezTo>
                <a:close/>
                <a:moveTo>
                  <a:pt x="17" y="48"/>
                </a:moveTo>
                <a:cubicBezTo>
                  <a:pt x="17" y="48"/>
                  <a:pt x="17" y="48"/>
                  <a:pt x="17" y="48"/>
                </a:cubicBezTo>
                <a:cubicBezTo>
                  <a:pt x="17" y="48"/>
                  <a:pt x="17" y="48"/>
                  <a:pt x="17" y="48"/>
                </a:cubicBezTo>
                <a:close/>
                <a:moveTo>
                  <a:pt x="21" y="50"/>
                </a:moveTo>
                <a:cubicBezTo>
                  <a:pt x="21" y="50"/>
                  <a:pt x="21" y="50"/>
                  <a:pt x="21" y="50"/>
                </a:cubicBezTo>
                <a:cubicBezTo>
                  <a:pt x="21" y="50"/>
                  <a:pt x="21" y="50"/>
                  <a:pt x="21" y="50"/>
                </a:cubicBezTo>
                <a:close/>
                <a:moveTo>
                  <a:pt x="21" y="51"/>
                </a:moveTo>
                <a:cubicBezTo>
                  <a:pt x="21" y="51"/>
                  <a:pt x="21" y="51"/>
                  <a:pt x="21" y="51"/>
                </a:cubicBezTo>
                <a:cubicBezTo>
                  <a:pt x="21" y="51"/>
                  <a:pt x="21" y="51"/>
                  <a:pt x="21" y="51"/>
                </a:cubicBezTo>
                <a:cubicBezTo>
                  <a:pt x="21" y="51"/>
                  <a:pt x="21" y="51"/>
                  <a:pt x="21" y="51"/>
                </a:cubicBezTo>
                <a:close/>
                <a:moveTo>
                  <a:pt x="18" y="42"/>
                </a:moveTo>
                <a:cubicBezTo>
                  <a:pt x="18" y="42"/>
                  <a:pt x="18" y="42"/>
                  <a:pt x="18" y="42"/>
                </a:cubicBezTo>
                <a:cubicBezTo>
                  <a:pt x="18" y="42"/>
                  <a:pt x="18" y="42"/>
                  <a:pt x="18" y="42"/>
                </a:cubicBezTo>
                <a:close/>
                <a:moveTo>
                  <a:pt x="17" y="48"/>
                </a:moveTo>
                <a:cubicBezTo>
                  <a:pt x="17" y="48"/>
                  <a:pt x="17" y="48"/>
                  <a:pt x="17" y="48"/>
                </a:cubicBezTo>
                <a:cubicBezTo>
                  <a:pt x="17" y="48"/>
                  <a:pt x="17" y="48"/>
                  <a:pt x="17" y="48"/>
                </a:cubicBezTo>
                <a:close/>
                <a:moveTo>
                  <a:pt x="15" y="46"/>
                </a:moveTo>
                <a:cubicBezTo>
                  <a:pt x="15" y="46"/>
                  <a:pt x="15" y="46"/>
                  <a:pt x="15" y="46"/>
                </a:cubicBezTo>
                <a:cubicBezTo>
                  <a:pt x="15" y="46"/>
                  <a:pt x="15" y="46"/>
                  <a:pt x="15" y="46"/>
                </a:cubicBezTo>
                <a:close/>
                <a:moveTo>
                  <a:pt x="17" y="50"/>
                </a:moveTo>
                <a:cubicBezTo>
                  <a:pt x="17" y="50"/>
                  <a:pt x="17" y="50"/>
                  <a:pt x="17" y="50"/>
                </a:cubicBezTo>
                <a:cubicBezTo>
                  <a:pt x="17" y="50"/>
                  <a:pt x="17" y="50"/>
                  <a:pt x="17" y="50"/>
                </a:cubicBezTo>
                <a:close/>
                <a:moveTo>
                  <a:pt x="22" y="51"/>
                </a:moveTo>
                <a:cubicBezTo>
                  <a:pt x="22" y="51"/>
                  <a:pt x="22" y="51"/>
                  <a:pt x="22" y="51"/>
                </a:cubicBezTo>
                <a:cubicBezTo>
                  <a:pt x="22" y="51"/>
                  <a:pt x="22" y="51"/>
                  <a:pt x="22" y="51"/>
                </a:cubicBezTo>
                <a:cubicBezTo>
                  <a:pt x="22" y="51"/>
                  <a:pt x="22" y="51"/>
                  <a:pt x="22" y="51"/>
                </a:cubicBezTo>
                <a:close/>
                <a:moveTo>
                  <a:pt x="19" y="52"/>
                </a:moveTo>
                <a:cubicBezTo>
                  <a:pt x="19" y="52"/>
                  <a:pt x="19" y="52"/>
                  <a:pt x="19" y="52"/>
                </a:cubicBezTo>
                <a:cubicBezTo>
                  <a:pt x="20" y="52"/>
                  <a:pt x="20" y="52"/>
                  <a:pt x="20" y="52"/>
                </a:cubicBezTo>
                <a:cubicBezTo>
                  <a:pt x="20" y="52"/>
                  <a:pt x="19" y="52"/>
                  <a:pt x="19" y="52"/>
                </a:cubicBezTo>
                <a:close/>
                <a:moveTo>
                  <a:pt x="20" y="51"/>
                </a:moveTo>
                <a:cubicBezTo>
                  <a:pt x="20" y="51"/>
                  <a:pt x="20" y="51"/>
                  <a:pt x="20" y="51"/>
                </a:cubicBezTo>
                <a:cubicBezTo>
                  <a:pt x="20" y="51"/>
                  <a:pt x="20" y="51"/>
                  <a:pt x="20" y="51"/>
                </a:cubicBezTo>
                <a:cubicBezTo>
                  <a:pt x="21" y="51"/>
                  <a:pt x="21" y="51"/>
                  <a:pt x="20" y="51"/>
                </a:cubicBezTo>
                <a:close/>
                <a:moveTo>
                  <a:pt x="20" y="51"/>
                </a:moveTo>
                <a:cubicBezTo>
                  <a:pt x="20" y="51"/>
                  <a:pt x="20" y="51"/>
                  <a:pt x="20" y="51"/>
                </a:cubicBezTo>
                <a:cubicBezTo>
                  <a:pt x="21" y="51"/>
                  <a:pt x="20" y="51"/>
                  <a:pt x="20" y="51"/>
                </a:cubicBezTo>
                <a:close/>
                <a:moveTo>
                  <a:pt x="21" y="51"/>
                </a:moveTo>
                <a:cubicBezTo>
                  <a:pt x="21" y="51"/>
                  <a:pt x="22" y="50"/>
                  <a:pt x="22" y="50"/>
                </a:cubicBezTo>
                <a:cubicBezTo>
                  <a:pt x="22" y="50"/>
                  <a:pt x="21" y="51"/>
                  <a:pt x="21" y="51"/>
                </a:cubicBezTo>
                <a:close/>
                <a:moveTo>
                  <a:pt x="19" y="52"/>
                </a:moveTo>
                <a:cubicBezTo>
                  <a:pt x="20" y="51"/>
                  <a:pt x="20" y="51"/>
                  <a:pt x="20" y="51"/>
                </a:cubicBezTo>
                <a:cubicBezTo>
                  <a:pt x="19" y="52"/>
                  <a:pt x="19" y="52"/>
                  <a:pt x="19" y="52"/>
                </a:cubicBezTo>
                <a:close/>
                <a:moveTo>
                  <a:pt x="20" y="51"/>
                </a:moveTo>
                <a:cubicBezTo>
                  <a:pt x="19" y="51"/>
                  <a:pt x="19" y="51"/>
                  <a:pt x="19" y="51"/>
                </a:cubicBezTo>
                <a:cubicBezTo>
                  <a:pt x="19" y="51"/>
                  <a:pt x="20" y="51"/>
                  <a:pt x="20" y="51"/>
                </a:cubicBezTo>
                <a:cubicBezTo>
                  <a:pt x="20" y="51"/>
                  <a:pt x="20" y="51"/>
                  <a:pt x="20" y="51"/>
                </a:cubicBezTo>
                <a:close/>
                <a:moveTo>
                  <a:pt x="20" y="51"/>
                </a:moveTo>
                <a:cubicBezTo>
                  <a:pt x="20" y="51"/>
                  <a:pt x="20" y="51"/>
                  <a:pt x="20" y="51"/>
                </a:cubicBezTo>
                <a:cubicBezTo>
                  <a:pt x="20" y="51"/>
                  <a:pt x="20" y="51"/>
                  <a:pt x="20" y="51"/>
                </a:cubicBezTo>
                <a:close/>
                <a:moveTo>
                  <a:pt x="19" y="52"/>
                </a:moveTo>
                <a:cubicBezTo>
                  <a:pt x="19" y="52"/>
                  <a:pt x="19" y="52"/>
                  <a:pt x="19" y="52"/>
                </a:cubicBezTo>
                <a:cubicBezTo>
                  <a:pt x="19" y="52"/>
                  <a:pt x="19" y="52"/>
                  <a:pt x="19" y="52"/>
                </a:cubicBezTo>
                <a:close/>
                <a:moveTo>
                  <a:pt x="19" y="51"/>
                </a:moveTo>
                <a:cubicBezTo>
                  <a:pt x="19" y="51"/>
                  <a:pt x="19" y="51"/>
                  <a:pt x="19" y="51"/>
                </a:cubicBezTo>
                <a:cubicBezTo>
                  <a:pt x="19" y="51"/>
                  <a:pt x="19" y="51"/>
                  <a:pt x="19" y="51"/>
                </a:cubicBezTo>
                <a:cubicBezTo>
                  <a:pt x="19" y="51"/>
                  <a:pt x="19" y="51"/>
                  <a:pt x="19" y="51"/>
                </a:cubicBezTo>
                <a:close/>
                <a:moveTo>
                  <a:pt x="18" y="51"/>
                </a:moveTo>
                <a:cubicBezTo>
                  <a:pt x="18" y="51"/>
                  <a:pt x="18" y="51"/>
                  <a:pt x="19" y="51"/>
                </a:cubicBezTo>
                <a:cubicBezTo>
                  <a:pt x="18" y="51"/>
                  <a:pt x="18" y="51"/>
                  <a:pt x="18" y="51"/>
                </a:cubicBezTo>
                <a:close/>
                <a:moveTo>
                  <a:pt x="18" y="51"/>
                </a:moveTo>
                <a:cubicBezTo>
                  <a:pt x="18" y="51"/>
                  <a:pt x="17" y="51"/>
                  <a:pt x="18" y="51"/>
                </a:cubicBezTo>
                <a:cubicBezTo>
                  <a:pt x="18" y="51"/>
                  <a:pt x="18" y="51"/>
                  <a:pt x="18" y="51"/>
                </a:cubicBezTo>
                <a:close/>
                <a:moveTo>
                  <a:pt x="18" y="50"/>
                </a:moveTo>
                <a:cubicBezTo>
                  <a:pt x="19" y="50"/>
                  <a:pt x="19" y="50"/>
                  <a:pt x="19" y="50"/>
                </a:cubicBezTo>
                <a:cubicBezTo>
                  <a:pt x="20" y="50"/>
                  <a:pt x="20" y="50"/>
                  <a:pt x="20" y="50"/>
                </a:cubicBezTo>
                <a:lnTo>
                  <a:pt x="18" y="50"/>
                </a:lnTo>
                <a:close/>
                <a:moveTo>
                  <a:pt x="16" y="50"/>
                </a:moveTo>
                <a:cubicBezTo>
                  <a:pt x="16" y="50"/>
                  <a:pt x="17" y="50"/>
                  <a:pt x="16" y="50"/>
                </a:cubicBezTo>
                <a:cubicBezTo>
                  <a:pt x="17" y="50"/>
                  <a:pt x="17" y="50"/>
                  <a:pt x="17" y="50"/>
                </a:cubicBezTo>
                <a:cubicBezTo>
                  <a:pt x="16" y="50"/>
                  <a:pt x="17" y="50"/>
                  <a:pt x="16" y="50"/>
                </a:cubicBezTo>
                <a:close/>
                <a:moveTo>
                  <a:pt x="17" y="50"/>
                </a:moveTo>
                <a:cubicBezTo>
                  <a:pt x="17" y="50"/>
                  <a:pt x="17" y="50"/>
                  <a:pt x="17" y="50"/>
                </a:cubicBezTo>
                <a:cubicBezTo>
                  <a:pt x="17" y="50"/>
                  <a:pt x="17" y="50"/>
                  <a:pt x="17" y="50"/>
                </a:cubicBezTo>
                <a:close/>
                <a:moveTo>
                  <a:pt x="17" y="39"/>
                </a:moveTo>
                <a:cubicBezTo>
                  <a:pt x="17" y="39"/>
                  <a:pt x="17" y="39"/>
                  <a:pt x="17" y="39"/>
                </a:cubicBezTo>
                <a:cubicBezTo>
                  <a:pt x="17" y="39"/>
                  <a:pt x="17" y="39"/>
                  <a:pt x="17" y="39"/>
                </a:cubicBezTo>
                <a:close/>
                <a:moveTo>
                  <a:pt x="17" y="40"/>
                </a:moveTo>
                <a:cubicBezTo>
                  <a:pt x="17" y="39"/>
                  <a:pt x="17" y="39"/>
                  <a:pt x="17" y="39"/>
                </a:cubicBezTo>
                <a:cubicBezTo>
                  <a:pt x="17" y="40"/>
                  <a:pt x="17" y="40"/>
                  <a:pt x="17" y="40"/>
                </a:cubicBezTo>
                <a:cubicBezTo>
                  <a:pt x="17" y="40"/>
                  <a:pt x="17" y="40"/>
                  <a:pt x="17" y="40"/>
                </a:cubicBezTo>
                <a:close/>
                <a:moveTo>
                  <a:pt x="15" y="47"/>
                </a:moveTo>
                <a:cubicBezTo>
                  <a:pt x="15" y="47"/>
                  <a:pt x="15" y="47"/>
                  <a:pt x="15" y="47"/>
                </a:cubicBezTo>
                <a:cubicBezTo>
                  <a:pt x="15" y="47"/>
                  <a:pt x="15" y="47"/>
                  <a:pt x="15" y="47"/>
                </a:cubicBezTo>
                <a:close/>
                <a:moveTo>
                  <a:pt x="15" y="47"/>
                </a:moveTo>
                <a:cubicBezTo>
                  <a:pt x="15" y="47"/>
                  <a:pt x="15" y="47"/>
                  <a:pt x="15" y="47"/>
                </a:cubicBezTo>
                <a:cubicBezTo>
                  <a:pt x="15" y="47"/>
                  <a:pt x="15" y="47"/>
                  <a:pt x="15" y="47"/>
                </a:cubicBezTo>
                <a:close/>
                <a:moveTo>
                  <a:pt x="14" y="47"/>
                </a:moveTo>
                <a:cubicBezTo>
                  <a:pt x="14" y="47"/>
                  <a:pt x="14" y="47"/>
                  <a:pt x="14" y="47"/>
                </a:cubicBezTo>
                <a:cubicBezTo>
                  <a:pt x="14" y="47"/>
                  <a:pt x="15" y="46"/>
                  <a:pt x="14" y="47"/>
                </a:cubicBezTo>
                <a:close/>
                <a:moveTo>
                  <a:pt x="37" y="163"/>
                </a:moveTo>
                <a:cubicBezTo>
                  <a:pt x="37" y="163"/>
                  <a:pt x="37" y="163"/>
                  <a:pt x="37" y="163"/>
                </a:cubicBezTo>
                <a:cubicBezTo>
                  <a:pt x="37" y="163"/>
                  <a:pt x="36" y="163"/>
                  <a:pt x="37" y="163"/>
                </a:cubicBezTo>
                <a:close/>
                <a:moveTo>
                  <a:pt x="36" y="164"/>
                </a:moveTo>
                <a:cubicBezTo>
                  <a:pt x="36" y="164"/>
                  <a:pt x="36" y="164"/>
                  <a:pt x="36" y="164"/>
                </a:cubicBezTo>
                <a:cubicBezTo>
                  <a:pt x="36" y="164"/>
                  <a:pt x="36" y="164"/>
                  <a:pt x="36" y="164"/>
                </a:cubicBezTo>
                <a:close/>
                <a:moveTo>
                  <a:pt x="36" y="164"/>
                </a:moveTo>
                <a:cubicBezTo>
                  <a:pt x="35" y="164"/>
                  <a:pt x="36" y="164"/>
                  <a:pt x="36" y="164"/>
                </a:cubicBezTo>
                <a:cubicBezTo>
                  <a:pt x="36" y="164"/>
                  <a:pt x="36" y="164"/>
                  <a:pt x="36" y="164"/>
                </a:cubicBezTo>
                <a:cubicBezTo>
                  <a:pt x="36" y="164"/>
                  <a:pt x="36" y="164"/>
                  <a:pt x="36" y="164"/>
                </a:cubicBezTo>
                <a:cubicBezTo>
                  <a:pt x="36" y="164"/>
                  <a:pt x="36" y="164"/>
                  <a:pt x="36" y="164"/>
                </a:cubicBezTo>
                <a:close/>
                <a:moveTo>
                  <a:pt x="36" y="162"/>
                </a:moveTo>
                <a:cubicBezTo>
                  <a:pt x="36" y="163"/>
                  <a:pt x="36" y="163"/>
                  <a:pt x="36" y="162"/>
                </a:cubicBezTo>
                <a:cubicBezTo>
                  <a:pt x="36" y="162"/>
                  <a:pt x="36" y="162"/>
                  <a:pt x="36" y="162"/>
                </a:cubicBezTo>
                <a:cubicBezTo>
                  <a:pt x="36" y="162"/>
                  <a:pt x="36" y="162"/>
                  <a:pt x="36" y="162"/>
                </a:cubicBezTo>
                <a:close/>
                <a:moveTo>
                  <a:pt x="36" y="162"/>
                </a:moveTo>
                <a:cubicBezTo>
                  <a:pt x="36" y="162"/>
                  <a:pt x="36" y="162"/>
                  <a:pt x="36" y="162"/>
                </a:cubicBezTo>
                <a:close/>
                <a:moveTo>
                  <a:pt x="36" y="163"/>
                </a:moveTo>
                <a:cubicBezTo>
                  <a:pt x="36" y="162"/>
                  <a:pt x="36" y="162"/>
                  <a:pt x="36" y="162"/>
                </a:cubicBezTo>
                <a:cubicBezTo>
                  <a:pt x="36" y="162"/>
                  <a:pt x="36" y="162"/>
                  <a:pt x="36" y="162"/>
                </a:cubicBezTo>
                <a:cubicBezTo>
                  <a:pt x="36" y="162"/>
                  <a:pt x="36" y="162"/>
                  <a:pt x="36" y="163"/>
                </a:cubicBezTo>
                <a:close/>
                <a:moveTo>
                  <a:pt x="36" y="163"/>
                </a:moveTo>
                <a:cubicBezTo>
                  <a:pt x="36" y="163"/>
                  <a:pt x="36" y="163"/>
                  <a:pt x="36" y="163"/>
                </a:cubicBezTo>
                <a:cubicBezTo>
                  <a:pt x="36" y="163"/>
                  <a:pt x="36" y="163"/>
                  <a:pt x="36" y="163"/>
                </a:cubicBezTo>
                <a:close/>
                <a:moveTo>
                  <a:pt x="36" y="163"/>
                </a:moveTo>
                <a:cubicBezTo>
                  <a:pt x="36" y="163"/>
                  <a:pt x="36" y="163"/>
                  <a:pt x="36" y="163"/>
                </a:cubicBezTo>
                <a:cubicBezTo>
                  <a:pt x="36" y="163"/>
                  <a:pt x="36" y="163"/>
                  <a:pt x="36" y="163"/>
                </a:cubicBezTo>
                <a:cubicBezTo>
                  <a:pt x="36" y="163"/>
                  <a:pt x="36" y="163"/>
                  <a:pt x="36" y="163"/>
                </a:cubicBezTo>
                <a:close/>
                <a:moveTo>
                  <a:pt x="36" y="163"/>
                </a:moveTo>
                <a:cubicBezTo>
                  <a:pt x="36" y="163"/>
                  <a:pt x="36" y="163"/>
                  <a:pt x="36" y="163"/>
                </a:cubicBezTo>
                <a:cubicBezTo>
                  <a:pt x="36" y="163"/>
                  <a:pt x="36" y="163"/>
                  <a:pt x="36" y="163"/>
                </a:cubicBezTo>
                <a:close/>
                <a:moveTo>
                  <a:pt x="35" y="164"/>
                </a:moveTo>
                <a:cubicBezTo>
                  <a:pt x="35" y="165"/>
                  <a:pt x="35" y="165"/>
                  <a:pt x="35" y="165"/>
                </a:cubicBezTo>
                <a:cubicBezTo>
                  <a:pt x="35" y="164"/>
                  <a:pt x="35" y="164"/>
                  <a:pt x="35" y="164"/>
                </a:cubicBezTo>
                <a:cubicBezTo>
                  <a:pt x="35" y="165"/>
                  <a:pt x="35" y="164"/>
                  <a:pt x="35" y="164"/>
                </a:cubicBezTo>
                <a:close/>
                <a:moveTo>
                  <a:pt x="36" y="162"/>
                </a:moveTo>
                <a:cubicBezTo>
                  <a:pt x="36" y="162"/>
                  <a:pt x="36" y="162"/>
                  <a:pt x="36" y="163"/>
                </a:cubicBezTo>
                <a:cubicBezTo>
                  <a:pt x="36" y="162"/>
                  <a:pt x="36" y="162"/>
                  <a:pt x="36" y="162"/>
                </a:cubicBezTo>
                <a:cubicBezTo>
                  <a:pt x="36" y="162"/>
                  <a:pt x="36" y="162"/>
                  <a:pt x="36" y="162"/>
                </a:cubicBezTo>
                <a:close/>
                <a:moveTo>
                  <a:pt x="36" y="163"/>
                </a:moveTo>
                <a:cubicBezTo>
                  <a:pt x="36" y="163"/>
                  <a:pt x="36" y="163"/>
                  <a:pt x="36" y="163"/>
                </a:cubicBezTo>
                <a:cubicBezTo>
                  <a:pt x="36" y="163"/>
                  <a:pt x="36" y="163"/>
                  <a:pt x="36" y="163"/>
                </a:cubicBezTo>
                <a:close/>
                <a:moveTo>
                  <a:pt x="35" y="164"/>
                </a:moveTo>
                <a:cubicBezTo>
                  <a:pt x="36" y="163"/>
                  <a:pt x="36" y="163"/>
                  <a:pt x="36" y="163"/>
                </a:cubicBezTo>
                <a:cubicBezTo>
                  <a:pt x="35" y="164"/>
                  <a:pt x="35" y="164"/>
                  <a:pt x="35" y="164"/>
                </a:cubicBezTo>
                <a:close/>
                <a:moveTo>
                  <a:pt x="36" y="162"/>
                </a:moveTo>
                <a:cubicBezTo>
                  <a:pt x="36" y="162"/>
                  <a:pt x="36" y="162"/>
                  <a:pt x="36" y="162"/>
                </a:cubicBezTo>
                <a:cubicBezTo>
                  <a:pt x="36" y="162"/>
                  <a:pt x="36" y="162"/>
                  <a:pt x="36" y="162"/>
                </a:cubicBezTo>
                <a:close/>
                <a:moveTo>
                  <a:pt x="36" y="162"/>
                </a:moveTo>
                <a:cubicBezTo>
                  <a:pt x="36" y="162"/>
                  <a:pt x="36" y="162"/>
                  <a:pt x="36" y="161"/>
                </a:cubicBezTo>
                <a:cubicBezTo>
                  <a:pt x="36" y="161"/>
                  <a:pt x="36" y="162"/>
                  <a:pt x="36" y="162"/>
                </a:cubicBezTo>
                <a:cubicBezTo>
                  <a:pt x="36" y="162"/>
                  <a:pt x="36" y="162"/>
                  <a:pt x="36" y="162"/>
                </a:cubicBezTo>
                <a:close/>
                <a:moveTo>
                  <a:pt x="36" y="162"/>
                </a:moveTo>
                <a:cubicBezTo>
                  <a:pt x="36" y="162"/>
                  <a:pt x="36" y="162"/>
                  <a:pt x="36" y="162"/>
                </a:cubicBezTo>
                <a:cubicBezTo>
                  <a:pt x="36" y="162"/>
                  <a:pt x="36" y="162"/>
                  <a:pt x="36" y="162"/>
                </a:cubicBezTo>
                <a:close/>
                <a:moveTo>
                  <a:pt x="36" y="163"/>
                </a:moveTo>
                <a:cubicBezTo>
                  <a:pt x="36" y="163"/>
                  <a:pt x="36" y="162"/>
                  <a:pt x="36" y="162"/>
                </a:cubicBezTo>
                <a:cubicBezTo>
                  <a:pt x="36" y="163"/>
                  <a:pt x="36" y="163"/>
                  <a:pt x="36" y="163"/>
                </a:cubicBezTo>
                <a:close/>
                <a:moveTo>
                  <a:pt x="36" y="163"/>
                </a:moveTo>
                <a:cubicBezTo>
                  <a:pt x="36" y="163"/>
                  <a:pt x="36" y="163"/>
                  <a:pt x="36" y="163"/>
                </a:cubicBezTo>
                <a:cubicBezTo>
                  <a:pt x="36" y="163"/>
                  <a:pt x="36" y="163"/>
                  <a:pt x="36" y="163"/>
                </a:cubicBezTo>
                <a:cubicBezTo>
                  <a:pt x="36" y="163"/>
                  <a:pt x="36" y="163"/>
                  <a:pt x="36" y="163"/>
                </a:cubicBezTo>
                <a:close/>
                <a:moveTo>
                  <a:pt x="36" y="163"/>
                </a:moveTo>
                <a:cubicBezTo>
                  <a:pt x="36" y="163"/>
                  <a:pt x="36" y="163"/>
                  <a:pt x="36" y="163"/>
                </a:cubicBezTo>
                <a:cubicBezTo>
                  <a:pt x="36" y="163"/>
                  <a:pt x="36" y="163"/>
                  <a:pt x="36" y="163"/>
                </a:cubicBezTo>
                <a:close/>
                <a:moveTo>
                  <a:pt x="36" y="163"/>
                </a:moveTo>
                <a:cubicBezTo>
                  <a:pt x="35" y="163"/>
                  <a:pt x="35" y="164"/>
                  <a:pt x="35" y="164"/>
                </a:cubicBezTo>
                <a:cubicBezTo>
                  <a:pt x="35" y="164"/>
                  <a:pt x="35" y="164"/>
                  <a:pt x="36" y="163"/>
                </a:cubicBezTo>
                <a:close/>
                <a:moveTo>
                  <a:pt x="35" y="163"/>
                </a:moveTo>
                <a:cubicBezTo>
                  <a:pt x="35" y="163"/>
                  <a:pt x="35" y="163"/>
                  <a:pt x="35" y="163"/>
                </a:cubicBezTo>
                <a:cubicBezTo>
                  <a:pt x="35" y="163"/>
                  <a:pt x="36" y="163"/>
                  <a:pt x="36" y="163"/>
                </a:cubicBezTo>
                <a:lnTo>
                  <a:pt x="35" y="163"/>
                </a:lnTo>
                <a:close/>
                <a:moveTo>
                  <a:pt x="35" y="163"/>
                </a:moveTo>
                <a:cubicBezTo>
                  <a:pt x="35" y="163"/>
                  <a:pt x="35" y="163"/>
                  <a:pt x="35" y="163"/>
                </a:cubicBezTo>
                <a:cubicBezTo>
                  <a:pt x="35" y="163"/>
                  <a:pt x="35" y="163"/>
                  <a:pt x="35" y="163"/>
                </a:cubicBezTo>
                <a:close/>
                <a:moveTo>
                  <a:pt x="36" y="163"/>
                </a:moveTo>
                <a:cubicBezTo>
                  <a:pt x="35" y="163"/>
                  <a:pt x="35" y="163"/>
                  <a:pt x="35" y="163"/>
                </a:cubicBezTo>
                <a:cubicBezTo>
                  <a:pt x="35" y="163"/>
                  <a:pt x="35" y="163"/>
                  <a:pt x="35" y="163"/>
                </a:cubicBezTo>
                <a:cubicBezTo>
                  <a:pt x="35" y="163"/>
                  <a:pt x="36" y="163"/>
                  <a:pt x="36" y="163"/>
                </a:cubicBezTo>
                <a:close/>
                <a:moveTo>
                  <a:pt x="36" y="163"/>
                </a:moveTo>
                <a:cubicBezTo>
                  <a:pt x="36" y="163"/>
                  <a:pt x="36" y="163"/>
                  <a:pt x="36" y="163"/>
                </a:cubicBezTo>
                <a:cubicBezTo>
                  <a:pt x="36" y="163"/>
                  <a:pt x="36" y="163"/>
                  <a:pt x="36" y="163"/>
                </a:cubicBezTo>
                <a:close/>
                <a:moveTo>
                  <a:pt x="35" y="163"/>
                </a:moveTo>
                <a:cubicBezTo>
                  <a:pt x="35" y="163"/>
                  <a:pt x="35" y="163"/>
                  <a:pt x="35" y="163"/>
                </a:cubicBezTo>
                <a:cubicBezTo>
                  <a:pt x="35" y="163"/>
                  <a:pt x="35" y="163"/>
                  <a:pt x="35" y="163"/>
                </a:cubicBezTo>
                <a:close/>
                <a:moveTo>
                  <a:pt x="35" y="163"/>
                </a:moveTo>
                <a:cubicBezTo>
                  <a:pt x="35" y="163"/>
                  <a:pt x="35" y="163"/>
                  <a:pt x="35" y="163"/>
                </a:cubicBezTo>
                <a:cubicBezTo>
                  <a:pt x="35" y="163"/>
                  <a:pt x="35" y="163"/>
                  <a:pt x="35" y="163"/>
                </a:cubicBezTo>
                <a:cubicBezTo>
                  <a:pt x="35" y="163"/>
                  <a:pt x="35" y="163"/>
                  <a:pt x="35" y="163"/>
                </a:cubicBezTo>
                <a:close/>
                <a:moveTo>
                  <a:pt x="36" y="162"/>
                </a:moveTo>
                <a:cubicBezTo>
                  <a:pt x="36" y="162"/>
                  <a:pt x="35" y="162"/>
                  <a:pt x="35" y="163"/>
                </a:cubicBezTo>
                <a:cubicBezTo>
                  <a:pt x="36" y="162"/>
                  <a:pt x="36" y="162"/>
                  <a:pt x="36" y="162"/>
                </a:cubicBezTo>
                <a:close/>
                <a:moveTo>
                  <a:pt x="36" y="163"/>
                </a:moveTo>
                <a:cubicBezTo>
                  <a:pt x="36" y="163"/>
                  <a:pt x="36" y="163"/>
                  <a:pt x="36" y="163"/>
                </a:cubicBezTo>
                <a:cubicBezTo>
                  <a:pt x="36" y="162"/>
                  <a:pt x="36" y="163"/>
                  <a:pt x="36" y="163"/>
                </a:cubicBezTo>
                <a:close/>
                <a:moveTo>
                  <a:pt x="36" y="163"/>
                </a:moveTo>
                <a:cubicBezTo>
                  <a:pt x="36" y="163"/>
                  <a:pt x="36" y="163"/>
                  <a:pt x="35" y="163"/>
                </a:cubicBezTo>
                <a:cubicBezTo>
                  <a:pt x="35" y="163"/>
                  <a:pt x="36" y="163"/>
                  <a:pt x="36" y="163"/>
                </a:cubicBezTo>
                <a:cubicBezTo>
                  <a:pt x="36" y="163"/>
                  <a:pt x="36" y="163"/>
                  <a:pt x="36" y="163"/>
                </a:cubicBezTo>
                <a:close/>
                <a:moveTo>
                  <a:pt x="34" y="165"/>
                </a:moveTo>
                <a:cubicBezTo>
                  <a:pt x="34" y="165"/>
                  <a:pt x="34" y="164"/>
                  <a:pt x="34" y="165"/>
                </a:cubicBezTo>
                <a:cubicBezTo>
                  <a:pt x="34" y="164"/>
                  <a:pt x="35" y="163"/>
                  <a:pt x="35" y="163"/>
                </a:cubicBezTo>
                <a:cubicBezTo>
                  <a:pt x="35" y="163"/>
                  <a:pt x="35" y="163"/>
                  <a:pt x="35" y="163"/>
                </a:cubicBezTo>
                <a:cubicBezTo>
                  <a:pt x="35" y="163"/>
                  <a:pt x="35" y="164"/>
                  <a:pt x="34" y="164"/>
                </a:cubicBezTo>
                <a:cubicBezTo>
                  <a:pt x="34" y="164"/>
                  <a:pt x="35" y="164"/>
                  <a:pt x="35" y="164"/>
                </a:cubicBezTo>
                <a:cubicBezTo>
                  <a:pt x="34" y="164"/>
                  <a:pt x="34" y="164"/>
                  <a:pt x="34" y="165"/>
                </a:cubicBezTo>
                <a:cubicBezTo>
                  <a:pt x="34" y="165"/>
                  <a:pt x="34" y="165"/>
                  <a:pt x="34" y="165"/>
                </a:cubicBezTo>
                <a:cubicBezTo>
                  <a:pt x="34" y="165"/>
                  <a:pt x="34" y="165"/>
                  <a:pt x="34" y="165"/>
                </a:cubicBezTo>
                <a:close/>
                <a:moveTo>
                  <a:pt x="35" y="163"/>
                </a:moveTo>
                <a:cubicBezTo>
                  <a:pt x="35" y="163"/>
                  <a:pt x="35" y="163"/>
                  <a:pt x="35" y="163"/>
                </a:cubicBezTo>
                <a:cubicBezTo>
                  <a:pt x="35" y="163"/>
                  <a:pt x="35" y="162"/>
                  <a:pt x="35" y="162"/>
                </a:cubicBezTo>
                <a:cubicBezTo>
                  <a:pt x="35" y="162"/>
                  <a:pt x="35" y="162"/>
                  <a:pt x="35" y="163"/>
                </a:cubicBezTo>
                <a:cubicBezTo>
                  <a:pt x="35" y="163"/>
                  <a:pt x="35" y="163"/>
                  <a:pt x="35" y="163"/>
                </a:cubicBezTo>
                <a:close/>
                <a:moveTo>
                  <a:pt x="35" y="163"/>
                </a:moveTo>
                <a:cubicBezTo>
                  <a:pt x="35" y="163"/>
                  <a:pt x="35" y="163"/>
                  <a:pt x="35" y="164"/>
                </a:cubicBezTo>
                <a:cubicBezTo>
                  <a:pt x="35" y="164"/>
                  <a:pt x="35" y="163"/>
                  <a:pt x="35" y="163"/>
                </a:cubicBezTo>
                <a:cubicBezTo>
                  <a:pt x="35" y="163"/>
                  <a:pt x="35" y="163"/>
                  <a:pt x="35" y="163"/>
                </a:cubicBezTo>
                <a:cubicBezTo>
                  <a:pt x="35" y="163"/>
                  <a:pt x="35" y="163"/>
                  <a:pt x="35" y="163"/>
                </a:cubicBezTo>
                <a:cubicBezTo>
                  <a:pt x="35" y="163"/>
                  <a:pt x="35" y="163"/>
                  <a:pt x="35" y="163"/>
                </a:cubicBezTo>
                <a:cubicBezTo>
                  <a:pt x="35" y="163"/>
                  <a:pt x="35" y="163"/>
                  <a:pt x="35" y="163"/>
                </a:cubicBezTo>
                <a:cubicBezTo>
                  <a:pt x="35" y="163"/>
                  <a:pt x="35" y="163"/>
                  <a:pt x="35" y="163"/>
                </a:cubicBezTo>
                <a:cubicBezTo>
                  <a:pt x="35" y="163"/>
                  <a:pt x="35" y="163"/>
                  <a:pt x="35" y="163"/>
                </a:cubicBezTo>
                <a:cubicBezTo>
                  <a:pt x="35" y="163"/>
                  <a:pt x="35" y="163"/>
                  <a:pt x="35" y="163"/>
                </a:cubicBezTo>
                <a:cubicBezTo>
                  <a:pt x="35" y="163"/>
                  <a:pt x="35" y="163"/>
                  <a:pt x="35" y="163"/>
                </a:cubicBezTo>
                <a:cubicBezTo>
                  <a:pt x="35" y="163"/>
                  <a:pt x="35" y="163"/>
                  <a:pt x="35" y="163"/>
                </a:cubicBezTo>
                <a:cubicBezTo>
                  <a:pt x="35" y="163"/>
                  <a:pt x="35" y="163"/>
                  <a:pt x="35" y="163"/>
                </a:cubicBezTo>
                <a:cubicBezTo>
                  <a:pt x="35" y="163"/>
                  <a:pt x="35" y="163"/>
                  <a:pt x="35" y="163"/>
                </a:cubicBezTo>
                <a:cubicBezTo>
                  <a:pt x="35" y="163"/>
                  <a:pt x="35" y="163"/>
                  <a:pt x="35" y="163"/>
                </a:cubicBezTo>
                <a:cubicBezTo>
                  <a:pt x="35" y="163"/>
                  <a:pt x="35" y="163"/>
                  <a:pt x="35" y="163"/>
                </a:cubicBezTo>
                <a:cubicBezTo>
                  <a:pt x="35" y="163"/>
                  <a:pt x="35" y="163"/>
                  <a:pt x="35" y="163"/>
                </a:cubicBezTo>
                <a:close/>
                <a:moveTo>
                  <a:pt x="35" y="165"/>
                </a:moveTo>
                <a:cubicBezTo>
                  <a:pt x="35" y="165"/>
                  <a:pt x="35" y="165"/>
                  <a:pt x="35" y="165"/>
                </a:cubicBezTo>
                <a:cubicBezTo>
                  <a:pt x="35" y="165"/>
                  <a:pt x="35" y="165"/>
                  <a:pt x="35" y="165"/>
                </a:cubicBezTo>
                <a:close/>
                <a:moveTo>
                  <a:pt x="35" y="165"/>
                </a:moveTo>
                <a:cubicBezTo>
                  <a:pt x="35" y="165"/>
                  <a:pt x="35" y="164"/>
                  <a:pt x="35" y="164"/>
                </a:cubicBezTo>
                <a:cubicBezTo>
                  <a:pt x="35" y="165"/>
                  <a:pt x="35" y="165"/>
                  <a:pt x="35" y="165"/>
                </a:cubicBezTo>
                <a:cubicBezTo>
                  <a:pt x="35" y="165"/>
                  <a:pt x="35" y="164"/>
                  <a:pt x="35" y="164"/>
                </a:cubicBezTo>
                <a:cubicBezTo>
                  <a:pt x="35" y="164"/>
                  <a:pt x="35" y="164"/>
                  <a:pt x="35" y="164"/>
                </a:cubicBezTo>
                <a:cubicBezTo>
                  <a:pt x="35" y="164"/>
                  <a:pt x="35" y="164"/>
                  <a:pt x="35" y="164"/>
                </a:cubicBezTo>
                <a:cubicBezTo>
                  <a:pt x="35" y="164"/>
                  <a:pt x="35" y="164"/>
                  <a:pt x="35" y="165"/>
                </a:cubicBezTo>
                <a:close/>
                <a:moveTo>
                  <a:pt x="35" y="164"/>
                </a:moveTo>
                <a:cubicBezTo>
                  <a:pt x="35" y="164"/>
                  <a:pt x="35" y="164"/>
                  <a:pt x="35" y="164"/>
                </a:cubicBezTo>
                <a:cubicBezTo>
                  <a:pt x="35" y="164"/>
                  <a:pt x="35" y="164"/>
                  <a:pt x="35" y="164"/>
                </a:cubicBezTo>
                <a:cubicBezTo>
                  <a:pt x="35" y="164"/>
                  <a:pt x="35" y="164"/>
                  <a:pt x="35" y="164"/>
                </a:cubicBezTo>
                <a:cubicBezTo>
                  <a:pt x="35" y="164"/>
                  <a:pt x="35" y="164"/>
                  <a:pt x="35" y="164"/>
                </a:cubicBezTo>
                <a:close/>
                <a:moveTo>
                  <a:pt x="35" y="162"/>
                </a:moveTo>
                <a:cubicBezTo>
                  <a:pt x="36" y="162"/>
                  <a:pt x="36" y="162"/>
                  <a:pt x="36" y="162"/>
                </a:cubicBezTo>
                <a:cubicBezTo>
                  <a:pt x="35" y="163"/>
                  <a:pt x="35" y="163"/>
                  <a:pt x="35" y="163"/>
                </a:cubicBezTo>
                <a:lnTo>
                  <a:pt x="35" y="162"/>
                </a:lnTo>
                <a:close/>
                <a:moveTo>
                  <a:pt x="35" y="162"/>
                </a:moveTo>
                <a:cubicBezTo>
                  <a:pt x="35" y="162"/>
                  <a:pt x="35" y="162"/>
                  <a:pt x="35" y="162"/>
                </a:cubicBezTo>
                <a:cubicBezTo>
                  <a:pt x="35" y="162"/>
                  <a:pt x="35" y="162"/>
                  <a:pt x="35" y="162"/>
                </a:cubicBezTo>
                <a:close/>
                <a:moveTo>
                  <a:pt x="28" y="163"/>
                </a:moveTo>
                <a:cubicBezTo>
                  <a:pt x="28" y="163"/>
                  <a:pt x="28" y="163"/>
                  <a:pt x="28" y="163"/>
                </a:cubicBezTo>
                <a:close/>
                <a:moveTo>
                  <a:pt x="28" y="163"/>
                </a:moveTo>
                <a:cubicBezTo>
                  <a:pt x="28" y="163"/>
                  <a:pt x="28" y="163"/>
                  <a:pt x="28" y="163"/>
                </a:cubicBezTo>
                <a:cubicBezTo>
                  <a:pt x="28" y="163"/>
                  <a:pt x="28" y="163"/>
                  <a:pt x="28" y="163"/>
                </a:cubicBezTo>
                <a:close/>
                <a:moveTo>
                  <a:pt x="34" y="161"/>
                </a:moveTo>
                <a:cubicBezTo>
                  <a:pt x="34" y="161"/>
                  <a:pt x="34" y="161"/>
                  <a:pt x="34" y="161"/>
                </a:cubicBezTo>
                <a:cubicBezTo>
                  <a:pt x="34" y="161"/>
                  <a:pt x="34" y="161"/>
                  <a:pt x="34" y="161"/>
                </a:cubicBezTo>
                <a:cubicBezTo>
                  <a:pt x="34" y="161"/>
                  <a:pt x="34" y="161"/>
                  <a:pt x="34" y="161"/>
                </a:cubicBezTo>
                <a:close/>
                <a:moveTo>
                  <a:pt x="31" y="163"/>
                </a:moveTo>
                <a:cubicBezTo>
                  <a:pt x="31" y="163"/>
                  <a:pt x="31" y="163"/>
                  <a:pt x="31" y="163"/>
                </a:cubicBezTo>
                <a:cubicBezTo>
                  <a:pt x="31" y="163"/>
                  <a:pt x="31" y="162"/>
                  <a:pt x="31" y="162"/>
                </a:cubicBezTo>
                <a:lnTo>
                  <a:pt x="31" y="163"/>
                </a:lnTo>
                <a:close/>
                <a:moveTo>
                  <a:pt x="30" y="164"/>
                </a:moveTo>
                <a:cubicBezTo>
                  <a:pt x="30" y="164"/>
                  <a:pt x="30" y="164"/>
                  <a:pt x="30" y="164"/>
                </a:cubicBezTo>
                <a:close/>
                <a:moveTo>
                  <a:pt x="27" y="163"/>
                </a:moveTo>
                <a:cubicBezTo>
                  <a:pt x="27" y="163"/>
                  <a:pt x="27" y="163"/>
                  <a:pt x="27" y="163"/>
                </a:cubicBezTo>
                <a:cubicBezTo>
                  <a:pt x="27" y="163"/>
                  <a:pt x="27" y="163"/>
                  <a:pt x="27" y="163"/>
                </a:cubicBezTo>
                <a:close/>
                <a:moveTo>
                  <a:pt x="34" y="162"/>
                </a:moveTo>
                <a:cubicBezTo>
                  <a:pt x="35" y="162"/>
                  <a:pt x="35" y="162"/>
                  <a:pt x="35" y="162"/>
                </a:cubicBezTo>
                <a:cubicBezTo>
                  <a:pt x="34" y="162"/>
                  <a:pt x="34" y="162"/>
                  <a:pt x="34" y="162"/>
                </a:cubicBezTo>
                <a:close/>
                <a:moveTo>
                  <a:pt x="31" y="160"/>
                </a:moveTo>
                <a:cubicBezTo>
                  <a:pt x="31" y="160"/>
                  <a:pt x="31" y="160"/>
                  <a:pt x="31" y="160"/>
                </a:cubicBezTo>
                <a:cubicBezTo>
                  <a:pt x="31" y="160"/>
                  <a:pt x="31" y="160"/>
                  <a:pt x="31" y="160"/>
                </a:cubicBezTo>
                <a:close/>
                <a:moveTo>
                  <a:pt x="34" y="162"/>
                </a:moveTo>
                <a:cubicBezTo>
                  <a:pt x="34" y="162"/>
                  <a:pt x="34" y="162"/>
                  <a:pt x="34" y="162"/>
                </a:cubicBezTo>
                <a:cubicBezTo>
                  <a:pt x="34" y="162"/>
                  <a:pt x="35" y="162"/>
                  <a:pt x="35" y="162"/>
                </a:cubicBezTo>
                <a:cubicBezTo>
                  <a:pt x="35" y="162"/>
                  <a:pt x="35" y="162"/>
                  <a:pt x="34" y="162"/>
                </a:cubicBezTo>
                <a:close/>
                <a:moveTo>
                  <a:pt x="25" y="160"/>
                </a:moveTo>
                <a:cubicBezTo>
                  <a:pt x="25" y="160"/>
                  <a:pt x="25" y="160"/>
                  <a:pt x="25" y="160"/>
                </a:cubicBezTo>
                <a:cubicBezTo>
                  <a:pt x="25" y="160"/>
                  <a:pt x="25" y="160"/>
                  <a:pt x="25" y="160"/>
                </a:cubicBezTo>
                <a:close/>
                <a:moveTo>
                  <a:pt x="29" y="157"/>
                </a:moveTo>
                <a:cubicBezTo>
                  <a:pt x="29" y="157"/>
                  <a:pt x="29" y="157"/>
                  <a:pt x="29" y="157"/>
                </a:cubicBezTo>
                <a:cubicBezTo>
                  <a:pt x="29" y="157"/>
                  <a:pt x="29" y="157"/>
                  <a:pt x="29" y="157"/>
                </a:cubicBezTo>
                <a:close/>
                <a:moveTo>
                  <a:pt x="35" y="162"/>
                </a:moveTo>
                <a:cubicBezTo>
                  <a:pt x="35" y="162"/>
                  <a:pt x="35" y="162"/>
                  <a:pt x="35" y="162"/>
                </a:cubicBezTo>
                <a:close/>
                <a:moveTo>
                  <a:pt x="34" y="164"/>
                </a:moveTo>
                <a:cubicBezTo>
                  <a:pt x="34" y="164"/>
                  <a:pt x="34" y="164"/>
                  <a:pt x="34" y="164"/>
                </a:cubicBezTo>
                <a:cubicBezTo>
                  <a:pt x="34" y="164"/>
                  <a:pt x="34" y="164"/>
                  <a:pt x="34" y="164"/>
                </a:cubicBezTo>
                <a:close/>
                <a:moveTo>
                  <a:pt x="33" y="164"/>
                </a:moveTo>
                <a:cubicBezTo>
                  <a:pt x="33" y="164"/>
                  <a:pt x="33" y="164"/>
                  <a:pt x="33" y="164"/>
                </a:cubicBezTo>
                <a:cubicBezTo>
                  <a:pt x="33" y="164"/>
                  <a:pt x="33" y="164"/>
                  <a:pt x="33" y="164"/>
                </a:cubicBezTo>
                <a:close/>
                <a:moveTo>
                  <a:pt x="35" y="162"/>
                </a:moveTo>
                <a:cubicBezTo>
                  <a:pt x="35" y="162"/>
                  <a:pt x="35" y="162"/>
                  <a:pt x="35" y="162"/>
                </a:cubicBezTo>
                <a:cubicBezTo>
                  <a:pt x="35" y="162"/>
                  <a:pt x="35" y="162"/>
                  <a:pt x="35" y="162"/>
                </a:cubicBezTo>
                <a:close/>
                <a:moveTo>
                  <a:pt x="35" y="162"/>
                </a:moveTo>
                <a:cubicBezTo>
                  <a:pt x="35" y="162"/>
                  <a:pt x="35" y="162"/>
                  <a:pt x="35" y="162"/>
                </a:cubicBezTo>
                <a:cubicBezTo>
                  <a:pt x="35" y="162"/>
                  <a:pt x="35" y="162"/>
                  <a:pt x="35" y="162"/>
                </a:cubicBezTo>
                <a:close/>
                <a:moveTo>
                  <a:pt x="35" y="162"/>
                </a:moveTo>
                <a:cubicBezTo>
                  <a:pt x="35" y="162"/>
                  <a:pt x="35" y="162"/>
                  <a:pt x="35" y="162"/>
                </a:cubicBezTo>
                <a:cubicBezTo>
                  <a:pt x="35" y="162"/>
                  <a:pt x="35" y="162"/>
                  <a:pt x="35" y="162"/>
                </a:cubicBezTo>
                <a:close/>
                <a:moveTo>
                  <a:pt x="27" y="161"/>
                </a:moveTo>
                <a:cubicBezTo>
                  <a:pt x="27" y="161"/>
                  <a:pt x="27" y="161"/>
                  <a:pt x="27" y="161"/>
                </a:cubicBezTo>
                <a:cubicBezTo>
                  <a:pt x="27" y="161"/>
                  <a:pt x="27" y="161"/>
                  <a:pt x="27" y="161"/>
                </a:cubicBezTo>
                <a:close/>
                <a:moveTo>
                  <a:pt x="30" y="165"/>
                </a:moveTo>
                <a:cubicBezTo>
                  <a:pt x="30" y="165"/>
                  <a:pt x="30" y="165"/>
                  <a:pt x="30" y="165"/>
                </a:cubicBezTo>
                <a:cubicBezTo>
                  <a:pt x="30" y="165"/>
                  <a:pt x="30" y="165"/>
                  <a:pt x="30" y="165"/>
                </a:cubicBezTo>
                <a:close/>
                <a:moveTo>
                  <a:pt x="30" y="165"/>
                </a:moveTo>
                <a:cubicBezTo>
                  <a:pt x="31" y="164"/>
                  <a:pt x="31" y="165"/>
                  <a:pt x="30" y="165"/>
                </a:cubicBezTo>
                <a:cubicBezTo>
                  <a:pt x="31" y="164"/>
                  <a:pt x="31" y="164"/>
                  <a:pt x="31" y="164"/>
                </a:cubicBezTo>
                <a:lnTo>
                  <a:pt x="30" y="165"/>
                </a:lnTo>
                <a:close/>
                <a:moveTo>
                  <a:pt x="28" y="163"/>
                </a:moveTo>
                <a:cubicBezTo>
                  <a:pt x="28" y="163"/>
                  <a:pt x="28" y="163"/>
                  <a:pt x="27" y="163"/>
                </a:cubicBezTo>
                <a:cubicBezTo>
                  <a:pt x="28" y="163"/>
                  <a:pt x="28" y="163"/>
                  <a:pt x="28" y="163"/>
                </a:cubicBezTo>
                <a:cubicBezTo>
                  <a:pt x="28" y="163"/>
                  <a:pt x="27" y="163"/>
                  <a:pt x="27" y="163"/>
                </a:cubicBezTo>
                <a:cubicBezTo>
                  <a:pt x="28" y="163"/>
                  <a:pt x="28" y="163"/>
                  <a:pt x="28" y="163"/>
                </a:cubicBezTo>
                <a:cubicBezTo>
                  <a:pt x="27" y="163"/>
                  <a:pt x="27" y="163"/>
                  <a:pt x="27" y="163"/>
                </a:cubicBezTo>
                <a:cubicBezTo>
                  <a:pt x="27" y="163"/>
                  <a:pt x="27" y="163"/>
                  <a:pt x="27" y="163"/>
                </a:cubicBezTo>
                <a:cubicBezTo>
                  <a:pt x="27" y="163"/>
                  <a:pt x="27" y="163"/>
                  <a:pt x="27" y="163"/>
                </a:cubicBezTo>
                <a:cubicBezTo>
                  <a:pt x="27" y="163"/>
                  <a:pt x="27" y="163"/>
                  <a:pt x="27" y="162"/>
                </a:cubicBezTo>
                <a:cubicBezTo>
                  <a:pt x="27" y="163"/>
                  <a:pt x="27" y="163"/>
                  <a:pt x="27" y="163"/>
                </a:cubicBezTo>
                <a:cubicBezTo>
                  <a:pt x="27" y="163"/>
                  <a:pt x="27" y="162"/>
                  <a:pt x="28" y="162"/>
                </a:cubicBezTo>
                <a:cubicBezTo>
                  <a:pt x="28" y="162"/>
                  <a:pt x="27" y="162"/>
                  <a:pt x="27" y="162"/>
                </a:cubicBezTo>
                <a:cubicBezTo>
                  <a:pt x="27" y="162"/>
                  <a:pt x="28" y="162"/>
                  <a:pt x="28" y="162"/>
                </a:cubicBezTo>
                <a:cubicBezTo>
                  <a:pt x="27" y="162"/>
                  <a:pt x="27" y="162"/>
                  <a:pt x="27" y="162"/>
                </a:cubicBezTo>
                <a:cubicBezTo>
                  <a:pt x="27" y="162"/>
                  <a:pt x="27" y="162"/>
                  <a:pt x="27" y="162"/>
                </a:cubicBezTo>
                <a:cubicBezTo>
                  <a:pt x="27" y="162"/>
                  <a:pt x="27" y="163"/>
                  <a:pt x="27" y="162"/>
                </a:cubicBezTo>
                <a:cubicBezTo>
                  <a:pt x="27" y="162"/>
                  <a:pt x="27" y="162"/>
                  <a:pt x="27" y="162"/>
                </a:cubicBezTo>
                <a:cubicBezTo>
                  <a:pt x="27" y="162"/>
                  <a:pt x="27" y="162"/>
                  <a:pt x="28" y="162"/>
                </a:cubicBezTo>
                <a:cubicBezTo>
                  <a:pt x="28" y="162"/>
                  <a:pt x="28" y="162"/>
                  <a:pt x="28" y="162"/>
                </a:cubicBezTo>
                <a:cubicBezTo>
                  <a:pt x="28" y="162"/>
                  <a:pt x="27" y="162"/>
                  <a:pt x="27" y="162"/>
                </a:cubicBezTo>
                <a:cubicBezTo>
                  <a:pt x="27" y="162"/>
                  <a:pt x="27" y="162"/>
                  <a:pt x="27" y="162"/>
                </a:cubicBezTo>
                <a:cubicBezTo>
                  <a:pt x="27" y="162"/>
                  <a:pt x="27" y="162"/>
                  <a:pt x="27" y="162"/>
                </a:cubicBezTo>
                <a:cubicBezTo>
                  <a:pt x="27" y="162"/>
                  <a:pt x="27" y="162"/>
                  <a:pt x="27" y="162"/>
                </a:cubicBezTo>
                <a:cubicBezTo>
                  <a:pt x="28" y="161"/>
                  <a:pt x="28" y="161"/>
                  <a:pt x="28" y="161"/>
                </a:cubicBezTo>
                <a:cubicBezTo>
                  <a:pt x="28" y="161"/>
                  <a:pt x="27" y="162"/>
                  <a:pt x="27" y="162"/>
                </a:cubicBezTo>
                <a:cubicBezTo>
                  <a:pt x="28" y="161"/>
                  <a:pt x="28" y="161"/>
                  <a:pt x="28" y="161"/>
                </a:cubicBezTo>
                <a:cubicBezTo>
                  <a:pt x="27" y="162"/>
                  <a:pt x="27" y="162"/>
                  <a:pt x="27" y="162"/>
                </a:cubicBezTo>
                <a:cubicBezTo>
                  <a:pt x="27" y="162"/>
                  <a:pt x="27" y="162"/>
                  <a:pt x="27" y="162"/>
                </a:cubicBezTo>
                <a:cubicBezTo>
                  <a:pt x="27" y="162"/>
                  <a:pt x="27" y="162"/>
                  <a:pt x="27" y="162"/>
                </a:cubicBezTo>
                <a:cubicBezTo>
                  <a:pt x="27" y="162"/>
                  <a:pt x="26" y="162"/>
                  <a:pt x="27" y="162"/>
                </a:cubicBezTo>
                <a:cubicBezTo>
                  <a:pt x="26" y="162"/>
                  <a:pt x="28" y="161"/>
                  <a:pt x="27" y="161"/>
                </a:cubicBezTo>
                <a:cubicBezTo>
                  <a:pt x="27" y="161"/>
                  <a:pt x="26" y="162"/>
                  <a:pt x="27" y="162"/>
                </a:cubicBezTo>
                <a:cubicBezTo>
                  <a:pt x="26" y="162"/>
                  <a:pt x="27" y="161"/>
                  <a:pt x="27" y="162"/>
                </a:cubicBezTo>
                <a:cubicBezTo>
                  <a:pt x="27" y="161"/>
                  <a:pt x="27" y="161"/>
                  <a:pt x="27" y="161"/>
                </a:cubicBezTo>
                <a:cubicBezTo>
                  <a:pt x="27" y="161"/>
                  <a:pt x="27" y="161"/>
                  <a:pt x="27" y="161"/>
                </a:cubicBezTo>
                <a:cubicBezTo>
                  <a:pt x="27" y="161"/>
                  <a:pt x="27" y="161"/>
                  <a:pt x="27" y="161"/>
                </a:cubicBezTo>
                <a:cubicBezTo>
                  <a:pt x="26" y="162"/>
                  <a:pt x="27" y="161"/>
                  <a:pt x="26" y="161"/>
                </a:cubicBezTo>
                <a:cubicBezTo>
                  <a:pt x="27" y="161"/>
                  <a:pt x="26" y="161"/>
                  <a:pt x="27" y="161"/>
                </a:cubicBezTo>
                <a:cubicBezTo>
                  <a:pt x="27" y="161"/>
                  <a:pt x="27" y="161"/>
                  <a:pt x="27" y="161"/>
                </a:cubicBezTo>
                <a:cubicBezTo>
                  <a:pt x="28" y="161"/>
                  <a:pt x="27" y="161"/>
                  <a:pt x="27" y="161"/>
                </a:cubicBezTo>
                <a:cubicBezTo>
                  <a:pt x="28" y="161"/>
                  <a:pt x="28" y="161"/>
                  <a:pt x="28" y="160"/>
                </a:cubicBezTo>
                <a:cubicBezTo>
                  <a:pt x="28" y="160"/>
                  <a:pt x="27" y="161"/>
                  <a:pt x="27" y="161"/>
                </a:cubicBezTo>
                <a:cubicBezTo>
                  <a:pt x="27" y="161"/>
                  <a:pt x="27" y="161"/>
                  <a:pt x="27" y="161"/>
                </a:cubicBezTo>
                <a:cubicBezTo>
                  <a:pt x="27" y="161"/>
                  <a:pt x="27" y="161"/>
                  <a:pt x="27" y="161"/>
                </a:cubicBezTo>
                <a:cubicBezTo>
                  <a:pt x="27" y="161"/>
                  <a:pt x="27" y="161"/>
                  <a:pt x="27" y="161"/>
                </a:cubicBezTo>
                <a:cubicBezTo>
                  <a:pt x="27" y="161"/>
                  <a:pt x="27" y="161"/>
                  <a:pt x="27" y="161"/>
                </a:cubicBezTo>
                <a:cubicBezTo>
                  <a:pt x="27" y="161"/>
                  <a:pt x="28" y="160"/>
                  <a:pt x="28" y="160"/>
                </a:cubicBezTo>
                <a:cubicBezTo>
                  <a:pt x="28" y="160"/>
                  <a:pt x="27" y="160"/>
                  <a:pt x="27" y="160"/>
                </a:cubicBezTo>
                <a:cubicBezTo>
                  <a:pt x="27" y="160"/>
                  <a:pt x="27" y="160"/>
                  <a:pt x="27" y="161"/>
                </a:cubicBezTo>
                <a:cubicBezTo>
                  <a:pt x="27" y="160"/>
                  <a:pt x="26" y="161"/>
                  <a:pt x="27" y="160"/>
                </a:cubicBezTo>
                <a:cubicBezTo>
                  <a:pt x="27" y="160"/>
                  <a:pt x="27" y="160"/>
                  <a:pt x="27" y="160"/>
                </a:cubicBezTo>
                <a:cubicBezTo>
                  <a:pt x="27" y="160"/>
                  <a:pt x="27" y="160"/>
                  <a:pt x="27" y="160"/>
                </a:cubicBezTo>
                <a:cubicBezTo>
                  <a:pt x="27" y="160"/>
                  <a:pt x="27" y="160"/>
                  <a:pt x="27" y="160"/>
                </a:cubicBezTo>
                <a:cubicBezTo>
                  <a:pt x="26" y="160"/>
                  <a:pt x="27" y="160"/>
                  <a:pt x="26" y="160"/>
                </a:cubicBezTo>
                <a:cubicBezTo>
                  <a:pt x="26" y="160"/>
                  <a:pt x="27" y="160"/>
                  <a:pt x="27" y="160"/>
                </a:cubicBezTo>
                <a:cubicBezTo>
                  <a:pt x="27" y="160"/>
                  <a:pt x="27" y="160"/>
                  <a:pt x="26" y="160"/>
                </a:cubicBezTo>
                <a:cubicBezTo>
                  <a:pt x="27" y="160"/>
                  <a:pt x="27" y="160"/>
                  <a:pt x="27" y="160"/>
                </a:cubicBezTo>
                <a:cubicBezTo>
                  <a:pt x="26" y="160"/>
                  <a:pt x="27" y="160"/>
                  <a:pt x="26" y="160"/>
                </a:cubicBezTo>
                <a:cubicBezTo>
                  <a:pt x="26" y="160"/>
                  <a:pt x="26" y="160"/>
                  <a:pt x="26" y="160"/>
                </a:cubicBezTo>
                <a:cubicBezTo>
                  <a:pt x="26" y="160"/>
                  <a:pt x="26" y="160"/>
                  <a:pt x="26" y="160"/>
                </a:cubicBezTo>
                <a:cubicBezTo>
                  <a:pt x="25" y="160"/>
                  <a:pt x="25" y="160"/>
                  <a:pt x="25" y="160"/>
                </a:cubicBezTo>
                <a:cubicBezTo>
                  <a:pt x="26" y="160"/>
                  <a:pt x="25" y="160"/>
                  <a:pt x="25" y="160"/>
                </a:cubicBezTo>
                <a:cubicBezTo>
                  <a:pt x="25" y="160"/>
                  <a:pt x="25" y="160"/>
                  <a:pt x="25" y="160"/>
                </a:cubicBezTo>
                <a:cubicBezTo>
                  <a:pt x="26" y="159"/>
                  <a:pt x="26" y="159"/>
                  <a:pt x="26" y="159"/>
                </a:cubicBezTo>
                <a:cubicBezTo>
                  <a:pt x="26" y="159"/>
                  <a:pt x="26" y="159"/>
                  <a:pt x="26" y="159"/>
                </a:cubicBezTo>
                <a:cubicBezTo>
                  <a:pt x="26" y="159"/>
                  <a:pt x="26" y="159"/>
                  <a:pt x="26" y="159"/>
                </a:cubicBezTo>
                <a:cubicBezTo>
                  <a:pt x="26" y="159"/>
                  <a:pt x="25" y="159"/>
                  <a:pt x="25" y="159"/>
                </a:cubicBezTo>
                <a:cubicBezTo>
                  <a:pt x="26" y="159"/>
                  <a:pt x="25" y="159"/>
                  <a:pt x="26" y="159"/>
                </a:cubicBezTo>
                <a:cubicBezTo>
                  <a:pt x="26" y="159"/>
                  <a:pt x="26" y="159"/>
                  <a:pt x="26" y="159"/>
                </a:cubicBezTo>
                <a:cubicBezTo>
                  <a:pt x="26" y="159"/>
                  <a:pt x="26" y="159"/>
                  <a:pt x="26" y="159"/>
                </a:cubicBezTo>
                <a:cubicBezTo>
                  <a:pt x="25" y="159"/>
                  <a:pt x="25" y="159"/>
                  <a:pt x="25" y="159"/>
                </a:cubicBezTo>
                <a:cubicBezTo>
                  <a:pt x="26" y="159"/>
                  <a:pt x="26" y="158"/>
                  <a:pt x="26" y="158"/>
                </a:cubicBezTo>
                <a:cubicBezTo>
                  <a:pt x="26" y="158"/>
                  <a:pt x="26" y="158"/>
                  <a:pt x="26" y="158"/>
                </a:cubicBezTo>
                <a:cubicBezTo>
                  <a:pt x="26" y="158"/>
                  <a:pt x="26" y="158"/>
                  <a:pt x="26" y="158"/>
                </a:cubicBezTo>
                <a:cubicBezTo>
                  <a:pt x="26" y="158"/>
                  <a:pt x="26" y="158"/>
                  <a:pt x="26" y="158"/>
                </a:cubicBezTo>
                <a:cubicBezTo>
                  <a:pt x="25" y="158"/>
                  <a:pt x="27" y="158"/>
                  <a:pt x="26" y="158"/>
                </a:cubicBezTo>
                <a:cubicBezTo>
                  <a:pt x="27" y="158"/>
                  <a:pt x="28" y="157"/>
                  <a:pt x="29" y="157"/>
                </a:cubicBezTo>
                <a:cubicBezTo>
                  <a:pt x="29" y="157"/>
                  <a:pt x="29" y="157"/>
                  <a:pt x="29" y="157"/>
                </a:cubicBezTo>
                <a:cubicBezTo>
                  <a:pt x="29" y="157"/>
                  <a:pt x="29" y="157"/>
                  <a:pt x="29" y="157"/>
                </a:cubicBezTo>
                <a:cubicBezTo>
                  <a:pt x="29" y="158"/>
                  <a:pt x="29" y="158"/>
                  <a:pt x="29" y="158"/>
                </a:cubicBezTo>
                <a:cubicBezTo>
                  <a:pt x="29" y="157"/>
                  <a:pt x="29" y="157"/>
                  <a:pt x="29" y="157"/>
                </a:cubicBezTo>
                <a:cubicBezTo>
                  <a:pt x="29" y="157"/>
                  <a:pt x="29" y="157"/>
                  <a:pt x="30" y="157"/>
                </a:cubicBezTo>
                <a:cubicBezTo>
                  <a:pt x="28" y="158"/>
                  <a:pt x="30" y="158"/>
                  <a:pt x="29" y="158"/>
                </a:cubicBezTo>
                <a:cubicBezTo>
                  <a:pt x="29" y="158"/>
                  <a:pt x="29" y="158"/>
                  <a:pt x="29" y="158"/>
                </a:cubicBezTo>
                <a:cubicBezTo>
                  <a:pt x="29" y="158"/>
                  <a:pt x="30" y="158"/>
                  <a:pt x="30" y="158"/>
                </a:cubicBezTo>
                <a:cubicBezTo>
                  <a:pt x="29" y="158"/>
                  <a:pt x="29" y="158"/>
                  <a:pt x="29" y="158"/>
                </a:cubicBezTo>
                <a:cubicBezTo>
                  <a:pt x="29" y="158"/>
                  <a:pt x="29" y="158"/>
                  <a:pt x="29" y="158"/>
                </a:cubicBezTo>
                <a:cubicBezTo>
                  <a:pt x="30" y="158"/>
                  <a:pt x="29" y="158"/>
                  <a:pt x="29" y="158"/>
                </a:cubicBezTo>
                <a:cubicBezTo>
                  <a:pt x="29" y="158"/>
                  <a:pt x="29" y="158"/>
                  <a:pt x="29" y="158"/>
                </a:cubicBezTo>
                <a:cubicBezTo>
                  <a:pt x="30" y="158"/>
                  <a:pt x="29" y="158"/>
                  <a:pt x="30" y="158"/>
                </a:cubicBezTo>
                <a:cubicBezTo>
                  <a:pt x="29" y="158"/>
                  <a:pt x="30" y="158"/>
                  <a:pt x="28" y="159"/>
                </a:cubicBezTo>
                <a:cubicBezTo>
                  <a:pt x="28" y="159"/>
                  <a:pt x="29" y="159"/>
                  <a:pt x="29" y="159"/>
                </a:cubicBezTo>
                <a:cubicBezTo>
                  <a:pt x="29" y="159"/>
                  <a:pt x="29" y="159"/>
                  <a:pt x="29" y="158"/>
                </a:cubicBezTo>
                <a:cubicBezTo>
                  <a:pt x="29" y="159"/>
                  <a:pt x="30" y="158"/>
                  <a:pt x="29" y="159"/>
                </a:cubicBezTo>
                <a:cubicBezTo>
                  <a:pt x="30" y="159"/>
                  <a:pt x="29" y="159"/>
                  <a:pt x="30" y="159"/>
                </a:cubicBezTo>
                <a:cubicBezTo>
                  <a:pt x="30" y="158"/>
                  <a:pt x="30" y="158"/>
                  <a:pt x="30" y="158"/>
                </a:cubicBezTo>
                <a:cubicBezTo>
                  <a:pt x="30" y="158"/>
                  <a:pt x="30" y="158"/>
                  <a:pt x="30" y="158"/>
                </a:cubicBezTo>
                <a:cubicBezTo>
                  <a:pt x="30" y="158"/>
                  <a:pt x="30" y="158"/>
                  <a:pt x="30" y="158"/>
                </a:cubicBezTo>
                <a:cubicBezTo>
                  <a:pt x="30" y="158"/>
                  <a:pt x="30" y="159"/>
                  <a:pt x="30" y="159"/>
                </a:cubicBezTo>
                <a:cubicBezTo>
                  <a:pt x="30" y="159"/>
                  <a:pt x="30" y="159"/>
                  <a:pt x="30" y="158"/>
                </a:cubicBezTo>
                <a:cubicBezTo>
                  <a:pt x="30" y="158"/>
                  <a:pt x="30" y="158"/>
                  <a:pt x="30" y="158"/>
                </a:cubicBezTo>
                <a:cubicBezTo>
                  <a:pt x="30" y="158"/>
                  <a:pt x="30" y="158"/>
                  <a:pt x="30" y="158"/>
                </a:cubicBezTo>
                <a:cubicBezTo>
                  <a:pt x="30" y="158"/>
                  <a:pt x="30" y="159"/>
                  <a:pt x="30" y="159"/>
                </a:cubicBezTo>
                <a:cubicBezTo>
                  <a:pt x="30" y="159"/>
                  <a:pt x="30" y="158"/>
                  <a:pt x="30" y="159"/>
                </a:cubicBezTo>
                <a:cubicBezTo>
                  <a:pt x="30" y="159"/>
                  <a:pt x="30" y="159"/>
                  <a:pt x="30" y="159"/>
                </a:cubicBezTo>
                <a:cubicBezTo>
                  <a:pt x="30" y="159"/>
                  <a:pt x="30" y="159"/>
                  <a:pt x="30" y="159"/>
                </a:cubicBezTo>
                <a:cubicBezTo>
                  <a:pt x="30" y="159"/>
                  <a:pt x="30" y="159"/>
                  <a:pt x="30" y="159"/>
                </a:cubicBezTo>
                <a:cubicBezTo>
                  <a:pt x="30" y="159"/>
                  <a:pt x="30" y="159"/>
                  <a:pt x="30" y="159"/>
                </a:cubicBezTo>
                <a:cubicBezTo>
                  <a:pt x="30" y="160"/>
                  <a:pt x="30" y="159"/>
                  <a:pt x="29" y="160"/>
                </a:cubicBezTo>
                <a:cubicBezTo>
                  <a:pt x="29" y="160"/>
                  <a:pt x="29" y="160"/>
                  <a:pt x="29" y="160"/>
                </a:cubicBezTo>
                <a:cubicBezTo>
                  <a:pt x="29" y="160"/>
                  <a:pt x="29" y="160"/>
                  <a:pt x="29" y="160"/>
                </a:cubicBezTo>
                <a:cubicBezTo>
                  <a:pt x="29" y="160"/>
                  <a:pt x="30" y="160"/>
                  <a:pt x="30" y="160"/>
                </a:cubicBezTo>
                <a:cubicBezTo>
                  <a:pt x="30" y="159"/>
                  <a:pt x="30" y="159"/>
                  <a:pt x="30" y="159"/>
                </a:cubicBezTo>
                <a:cubicBezTo>
                  <a:pt x="32" y="158"/>
                  <a:pt x="30" y="160"/>
                  <a:pt x="31" y="159"/>
                </a:cubicBezTo>
                <a:cubicBezTo>
                  <a:pt x="31" y="159"/>
                  <a:pt x="31" y="159"/>
                  <a:pt x="31" y="160"/>
                </a:cubicBezTo>
                <a:cubicBezTo>
                  <a:pt x="31" y="159"/>
                  <a:pt x="30" y="160"/>
                  <a:pt x="31" y="160"/>
                </a:cubicBezTo>
                <a:cubicBezTo>
                  <a:pt x="30" y="160"/>
                  <a:pt x="30" y="160"/>
                  <a:pt x="30" y="160"/>
                </a:cubicBezTo>
                <a:cubicBezTo>
                  <a:pt x="31" y="160"/>
                  <a:pt x="31" y="160"/>
                  <a:pt x="31" y="160"/>
                </a:cubicBezTo>
                <a:cubicBezTo>
                  <a:pt x="31" y="160"/>
                  <a:pt x="31" y="160"/>
                  <a:pt x="30" y="160"/>
                </a:cubicBezTo>
                <a:cubicBezTo>
                  <a:pt x="31" y="160"/>
                  <a:pt x="31" y="160"/>
                  <a:pt x="31" y="160"/>
                </a:cubicBezTo>
                <a:cubicBezTo>
                  <a:pt x="31" y="160"/>
                  <a:pt x="31" y="160"/>
                  <a:pt x="31" y="160"/>
                </a:cubicBezTo>
                <a:cubicBezTo>
                  <a:pt x="31" y="160"/>
                  <a:pt x="31" y="160"/>
                  <a:pt x="31" y="160"/>
                </a:cubicBezTo>
                <a:cubicBezTo>
                  <a:pt x="30" y="161"/>
                  <a:pt x="32" y="159"/>
                  <a:pt x="31" y="161"/>
                </a:cubicBezTo>
                <a:cubicBezTo>
                  <a:pt x="31" y="160"/>
                  <a:pt x="31" y="160"/>
                  <a:pt x="31" y="160"/>
                </a:cubicBezTo>
                <a:cubicBezTo>
                  <a:pt x="31" y="160"/>
                  <a:pt x="31" y="160"/>
                  <a:pt x="31" y="160"/>
                </a:cubicBezTo>
                <a:cubicBezTo>
                  <a:pt x="32" y="160"/>
                  <a:pt x="31" y="161"/>
                  <a:pt x="31" y="161"/>
                </a:cubicBezTo>
                <a:cubicBezTo>
                  <a:pt x="31" y="160"/>
                  <a:pt x="31" y="160"/>
                  <a:pt x="32" y="160"/>
                </a:cubicBezTo>
                <a:cubicBezTo>
                  <a:pt x="31" y="161"/>
                  <a:pt x="32" y="160"/>
                  <a:pt x="32" y="160"/>
                </a:cubicBezTo>
                <a:cubicBezTo>
                  <a:pt x="32" y="160"/>
                  <a:pt x="32" y="160"/>
                  <a:pt x="31" y="160"/>
                </a:cubicBezTo>
                <a:cubicBezTo>
                  <a:pt x="32" y="160"/>
                  <a:pt x="32" y="159"/>
                  <a:pt x="32" y="160"/>
                </a:cubicBezTo>
                <a:cubicBezTo>
                  <a:pt x="32" y="160"/>
                  <a:pt x="32" y="160"/>
                  <a:pt x="32" y="160"/>
                </a:cubicBezTo>
                <a:cubicBezTo>
                  <a:pt x="32" y="160"/>
                  <a:pt x="31" y="162"/>
                  <a:pt x="31" y="161"/>
                </a:cubicBezTo>
                <a:cubicBezTo>
                  <a:pt x="31" y="161"/>
                  <a:pt x="31" y="161"/>
                  <a:pt x="31" y="161"/>
                </a:cubicBezTo>
                <a:cubicBezTo>
                  <a:pt x="31" y="161"/>
                  <a:pt x="30" y="162"/>
                  <a:pt x="31" y="161"/>
                </a:cubicBezTo>
                <a:cubicBezTo>
                  <a:pt x="31" y="161"/>
                  <a:pt x="31" y="161"/>
                  <a:pt x="31" y="161"/>
                </a:cubicBezTo>
                <a:cubicBezTo>
                  <a:pt x="31" y="162"/>
                  <a:pt x="32" y="161"/>
                  <a:pt x="31" y="161"/>
                </a:cubicBezTo>
                <a:cubicBezTo>
                  <a:pt x="31" y="161"/>
                  <a:pt x="31" y="161"/>
                  <a:pt x="31" y="161"/>
                </a:cubicBezTo>
                <a:cubicBezTo>
                  <a:pt x="31" y="161"/>
                  <a:pt x="31" y="162"/>
                  <a:pt x="31" y="161"/>
                </a:cubicBezTo>
                <a:cubicBezTo>
                  <a:pt x="32" y="161"/>
                  <a:pt x="32" y="161"/>
                  <a:pt x="32" y="161"/>
                </a:cubicBezTo>
                <a:cubicBezTo>
                  <a:pt x="32" y="161"/>
                  <a:pt x="32" y="161"/>
                  <a:pt x="32" y="161"/>
                </a:cubicBezTo>
                <a:cubicBezTo>
                  <a:pt x="32" y="161"/>
                  <a:pt x="32" y="161"/>
                  <a:pt x="32" y="161"/>
                </a:cubicBezTo>
                <a:cubicBezTo>
                  <a:pt x="32" y="161"/>
                  <a:pt x="32" y="161"/>
                  <a:pt x="32" y="161"/>
                </a:cubicBezTo>
                <a:cubicBezTo>
                  <a:pt x="32" y="161"/>
                  <a:pt x="32" y="161"/>
                  <a:pt x="31" y="162"/>
                </a:cubicBezTo>
                <a:cubicBezTo>
                  <a:pt x="32" y="161"/>
                  <a:pt x="32" y="161"/>
                  <a:pt x="32" y="162"/>
                </a:cubicBezTo>
                <a:cubicBezTo>
                  <a:pt x="32" y="161"/>
                  <a:pt x="33" y="160"/>
                  <a:pt x="33" y="160"/>
                </a:cubicBezTo>
                <a:cubicBezTo>
                  <a:pt x="33" y="160"/>
                  <a:pt x="33" y="160"/>
                  <a:pt x="33" y="161"/>
                </a:cubicBezTo>
                <a:cubicBezTo>
                  <a:pt x="33" y="161"/>
                  <a:pt x="33" y="161"/>
                  <a:pt x="33" y="161"/>
                </a:cubicBezTo>
                <a:cubicBezTo>
                  <a:pt x="33" y="161"/>
                  <a:pt x="32" y="161"/>
                  <a:pt x="32" y="161"/>
                </a:cubicBezTo>
                <a:cubicBezTo>
                  <a:pt x="33" y="160"/>
                  <a:pt x="32" y="161"/>
                  <a:pt x="33" y="161"/>
                </a:cubicBezTo>
                <a:cubicBezTo>
                  <a:pt x="32" y="161"/>
                  <a:pt x="32" y="161"/>
                  <a:pt x="32" y="161"/>
                </a:cubicBezTo>
                <a:cubicBezTo>
                  <a:pt x="33" y="161"/>
                  <a:pt x="32" y="162"/>
                  <a:pt x="32" y="161"/>
                </a:cubicBezTo>
                <a:cubicBezTo>
                  <a:pt x="32" y="162"/>
                  <a:pt x="33" y="161"/>
                  <a:pt x="32" y="162"/>
                </a:cubicBezTo>
                <a:cubicBezTo>
                  <a:pt x="32" y="162"/>
                  <a:pt x="32" y="162"/>
                  <a:pt x="32" y="162"/>
                </a:cubicBezTo>
                <a:cubicBezTo>
                  <a:pt x="32" y="162"/>
                  <a:pt x="32" y="162"/>
                  <a:pt x="32" y="162"/>
                </a:cubicBezTo>
                <a:cubicBezTo>
                  <a:pt x="33" y="162"/>
                  <a:pt x="32" y="162"/>
                  <a:pt x="33" y="161"/>
                </a:cubicBezTo>
                <a:cubicBezTo>
                  <a:pt x="33" y="162"/>
                  <a:pt x="33" y="162"/>
                  <a:pt x="32" y="162"/>
                </a:cubicBezTo>
                <a:cubicBezTo>
                  <a:pt x="33" y="162"/>
                  <a:pt x="33" y="162"/>
                  <a:pt x="33" y="162"/>
                </a:cubicBezTo>
                <a:cubicBezTo>
                  <a:pt x="33" y="162"/>
                  <a:pt x="33" y="162"/>
                  <a:pt x="33" y="162"/>
                </a:cubicBezTo>
                <a:cubicBezTo>
                  <a:pt x="33" y="162"/>
                  <a:pt x="33" y="162"/>
                  <a:pt x="33" y="162"/>
                </a:cubicBezTo>
                <a:cubicBezTo>
                  <a:pt x="33" y="162"/>
                  <a:pt x="33" y="162"/>
                  <a:pt x="32" y="162"/>
                </a:cubicBezTo>
                <a:cubicBezTo>
                  <a:pt x="33" y="162"/>
                  <a:pt x="33" y="162"/>
                  <a:pt x="33" y="161"/>
                </a:cubicBezTo>
                <a:cubicBezTo>
                  <a:pt x="33" y="162"/>
                  <a:pt x="33" y="161"/>
                  <a:pt x="33" y="162"/>
                </a:cubicBezTo>
                <a:cubicBezTo>
                  <a:pt x="33" y="162"/>
                  <a:pt x="33" y="162"/>
                  <a:pt x="33" y="162"/>
                </a:cubicBezTo>
                <a:cubicBezTo>
                  <a:pt x="33" y="161"/>
                  <a:pt x="34" y="161"/>
                  <a:pt x="34" y="161"/>
                </a:cubicBezTo>
                <a:cubicBezTo>
                  <a:pt x="34" y="161"/>
                  <a:pt x="34" y="161"/>
                  <a:pt x="34" y="161"/>
                </a:cubicBezTo>
                <a:cubicBezTo>
                  <a:pt x="33" y="162"/>
                  <a:pt x="33" y="162"/>
                  <a:pt x="33" y="162"/>
                </a:cubicBezTo>
                <a:cubicBezTo>
                  <a:pt x="33" y="162"/>
                  <a:pt x="33" y="162"/>
                  <a:pt x="33" y="162"/>
                </a:cubicBezTo>
                <a:cubicBezTo>
                  <a:pt x="33" y="162"/>
                  <a:pt x="34" y="161"/>
                  <a:pt x="34" y="161"/>
                </a:cubicBezTo>
                <a:cubicBezTo>
                  <a:pt x="34" y="161"/>
                  <a:pt x="33" y="162"/>
                  <a:pt x="33" y="162"/>
                </a:cubicBezTo>
                <a:cubicBezTo>
                  <a:pt x="33" y="162"/>
                  <a:pt x="33" y="162"/>
                  <a:pt x="33" y="162"/>
                </a:cubicBezTo>
                <a:cubicBezTo>
                  <a:pt x="33" y="162"/>
                  <a:pt x="33" y="162"/>
                  <a:pt x="33" y="162"/>
                </a:cubicBezTo>
                <a:cubicBezTo>
                  <a:pt x="33" y="162"/>
                  <a:pt x="33" y="162"/>
                  <a:pt x="33" y="162"/>
                </a:cubicBezTo>
                <a:cubicBezTo>
                  <a:pt x="33" y="162"/>
                  <a:pt x="34" y="161"/>
                  <a:pt x="34" y="162"/>
                </a:cubicBezTo>
                <a:cubicBezTo>
                  <a:pt x="34" y="162"/>
                  <a:pt x="34" y="162"/>
                  <a:pt x="34" y="162"/>
                </a:cubicBezTo>
                <a:cubicBezTo>
                  <a:pt x="34" y="162"/>
                  <a:pt x="33" y="162"/>
                  <a:pt x="34" y="162"/>
                </a:cubicBezTo>
                <a:cubicBezTo>
                  <a:pt x="34" y="162"/>
                  <a:pt x="34" y="162"/>
                  <a:pt x="34" y="162"/>
                </a:cubicBezTo>
                <a:cubicBezTo>
                  <a:pt x="34" y="162"/>
                  <a:pt x="34" y="162"/>
                  <a:pt x="34" y="162"/>
                </a:cubicBezTo>
                <a:cubicBezTo>
                  <a:pt x="34" y="161"/>
                  <a:pt x="34" y="161"/>
                  <a:pt x="34" y="161"/>
                </a:cubicBezTo>
                <a:cubicBezTo>
                  <a:pt x="34" y="161"/>
                  <a:pt x="35" y="161"/>
                  <a:pt x="34" y="162"/>
                </a:cubicBezTo>
                <a:cubicBezTo>
                  <a:pt x="35" y="161"/>
                  <a:pt x="34" y="162"/>
                  <a:pt x="34" y="162"/>
                </a:cubicBezTo>
                <a:cubicBezTo>
                  <a:pt x="34" y="162"/>
                  <a:pt x="34" y="162"/>
                  <a:pt x="34" y="162"/>
                </a:cubicBezTo>
                <a:cubicBezTo>
                  <a:pt x="34" y="162"/>
                  <a:pt x="34" y="162"/>
                  <a:pt x="34" y="162"/>
                </a:cubicBezTo>
                <a:cubicBezTo>
                  <a:pt x="34" y="163"/>
                  <a:pt x="35" y="162"/>
                  <a:pt x="35" y="162"/>
                </a:cubicBezTo>
                <a:cubicBezTo>
                  <a:pt x="35" y="162"/>
                  <a:pt x="35" y="162"/>
                  <a:pt x="35" y="162"/>
                </a:cubicBezTo>
                <a:cubicBezTo>
                  <a:pt x="35" y="162"/>
                  <a:pt x="35" y="162"/>
                  <a:pt x="35" y="162"/>
                </a:cubicBezTo>
                <a:cubicBezTo>
                  <a:pt x="35" y="162"/>
                  <a:pt x="35" y="162"/>
                  <a:pt x="35" y="162"/>
                </a:cubicBezTo>
                <a:cubicBezTo>
                  <a:pt x="35" y="162"/>
                  <a:pt x="35" y="162"/>
                  <a:pt x="35" y="162"/>
                </a:cubicBezTo>
                <a:cubicBezTo>
                  <a:pt x="35" y="162"/>
                  <a:pt x="35" y="162"/>
                  <a:pt x="35" y="162"/>
                </a:cubicBezTo>
                <a:cubicBezTo>
                  <a:pt x="35" y="162"/>
                  <a:pt x="35" y="163"/>
                  <a:pt x="34" y="163"/>
                </a:cubicBezTo>
                <a:cubicBezTo>
                  <a:pt x="35" y="163"/>
                  <a:pt x="35" y="163"/>
                  <a:pt x="35" y="163"/>
                </a:cubicBezTo>
                <a:cubicBezTo>
                  <a:pt x="34" y="163"/>
                  <a:pt x="34" y="163"/>
                  <a:pt x="34" y="163"/>
                </a:cubicBezTo>
                <a:cubicBezTo>
                  <a:pt x="35" y="163"/>
                  <a:pt x="35" y="163"/>
                  <a:pt x="35" y="163"/>
                </a:cubicBezTo>
                <a:cubicBezTo>
                  <a:pt x="35" y="162"/>
                  <a:pt x="35" y="162"/>
                  <a:pt x="35" y="162"/>
                </a:cubicBezTo>
                <a:cubicBezTo>
                  <a:pt x="35" y="162"/>
                  <a:pt x="35" y="162"/>
                  <a:pt x="35" y="162"/>
                </a:cubicBezTo>
                <a:cubicBezTo>
                  <a:pt x="35" y="162"/>
                  <a:pt x="35" y="162"/>
                  <a:pt x="35" y="162"/>
                </a:cubicBezTo>
                <a:cubicBezTo>
                  <a:pt x="35" y="162"/>
                  <a:pt x="35" y="162"/>
                  <a:pt x="35" y="162"/>
                </a:cubicBezTo>
                <a:cubicBezTo>
                  <a:pt x="35" y="162"/>
                  <a:pt x="35" y="162"/>
                  <a:pt x="35" y="162"/>
                </a:cubicBezTo>
                <a:cubicBezTo>
                  <a:pt x="35" y="162"/>
                  <a:pt x="35" y="162"/>
                  <a:pt x="35" y="162"/>
                </a:cubicBezTo>
                <a:cubicBezTo>
                  <a:pt x="35" y="163"/>
                  <a:pt x="35" y="162"/>
                  <a:pt x="35" y="163"/>
                </a:cubicBezTo>
                <a:cubicBezTo>
                  <a:pt x="35" y="162"/>
                  <a:pt x="35" y="163"/>
                  <a:pt x="35" y="162"/>
                </a:cubicBezTo>
                <a:cubicBezTo>
                  <a:pt x="35" y="163"/>
                  <a:pt x="35" y="162"/>
                  <a:pt x="35" y="163"/>
                </a:cubicBezTo>
                <a:cubicBezTo>
                  <a:pt x="35" y="163"/>
                  <a:pt x="35" y="163"/>
                  <a:pt x="35" y="163"/>
                </a:cubicBezTo>
                <a:cubicBezTo>
                  <a:pt x="34" y="164"/>
                  <a:pt x="34" y="164"/>
                  <a:pt x="34" y="164"/>
                </a:cubicBezTo>
                <a:cubicBezTo>
                  <a:pt x="34" y="164"/>
                  <a:pt x="34" y="163"/>
                  <a:pt x="34" y="164"/>
                </a:cubicBezTo>
                <a:cubicBezTo>
                  <a:pt x="34" y="163"/>
                  <a:pt x="34" y="164"/>
                  <a:pt x="34" y="164"/>
                </a:cubicBezTo>
                <a:cubicBezTo>
                  <a:pt x="35" y="163"/>
                  <a:pt x="35" y="163"/>
                  <a:pt x="35" y="163"/>
                </a:cubicBezTo>
                <a:cubicBezTo>
                  <a:pt x="35" y="163"/>
                  <a:pt x="34" y="163"/>
                  <a:pt x="34" y="164"/>
                </a:cubicBezTo>
                <a:cubicBezTo>
                  <a:pt x="34" y="164"/>
                  <a:pt x="34" y="164"/>
                  <a:pt x="34" y="164"/>
                </a:cubicBezTo>
                <a:cubicBezTo>
                  <a:pt x="34" y="164"/>
                  <a:pt x="34" y="164"/>
                  <a:pt x="34" y="164"/>
                </a:cubicBezTo>
                <a:cubicBezTo>
                  <a:pt x="34" y="164"/>
                  <a:pt x="34" y="165"/>
                  <a:pt x="33" y="165"/>
                </a:cubicBezTo>
                <a:cubicBezTo>
                  <a:pt x="34" y="164"/>
                  <a:pt x="33" y="165"/>
                  <a:pt x="33" y="164"/>
                </a:cubicBezTo>
                <a:cubicBezTo>
                  <a:pt x="33" y="164"/>
                  <a:pt x="33" y="164"/>
                  <a:pt x="34" y="164"/>
                </a:cubicBezTo>
                <a:cubicBezTo>
                  <a:pt x="34" y="164"/>
                  <a:pt x="34" y="164"/>
                  <a:pt x="34" y="164"/>
                </a:cubicBezTo>
                <a:cubicBezTo>
                  <a:pt x="34" y="164"/>
                  <a:pt x="33" y="164"/>
                  <a:pt x="34" y="164"/>
                </a:cubicBezTo>
                <a:cubicBezTo>
                  <a:pt x="34" y="164"/>
                  <a:pt x="34" y="163"/>
                  <a:pt x="34" y="163"/>
                </a:cubicBezTo>
                <a:cubicBezTo>
                  <a:pt x="35" y="162"/>
                  <a:pt x="34" y="164"/>
                  <a:pt x="34" y="163"/>
                </a:cubicBezTo>
                <a:cubicBezTo>
                  <a:pt x="34" y="164"/>
                  <a:pt x="34" y="163"/>
                  <a:pt x="34" y="163"/>
                </a:cubicBezTo>
                <a:cubicBezTo>
                  <a:pt x="34" y="163"/>
                  <a:pt x="33" y="164"/>
                  <a:pt x="33" y="165"/>
                </a:cubicBezTo>
                <a:cubicBezTo>
                  <a:pt x="33" y="165"/>
                  <a:pt x="33" y="164"/>
                  <a:pt x="33" y="165"/>
                </a:cubicBezTo>
                <a:cubicBezTo>
                  <a:pt x="33" y="165"/>
                  <a:pt x="33" y="165"/>
                  <a:pt x="32" y="165"/>
                </a:cubicBezTo>
                <a:cubicBezTo>
                  <a:pt x="33" y="165"/>
                  <a:pt x="32" y="165"/>
                  <a:pt x="33" y="165"/>
                </a:cubicBezTo>
                <a:cubicBezTo>
                  <a:pt x="33" y="165"/>
                  <a:pt x="33" y="165"/>
                  <a:pt x="33" y="165"/>
                </a:cubicBezTo>
                <a:cubicBezTo>
                  <a:pt x="33" y="165"/>
                  <a:pt x="33" y="165"/>
                  <a:pt x="33" y="164"/>
                </a:cubicBezTo>
                <a:cubicBezTo>
                  <a:pt x="33" y="164"/>
                  <a:pt x="33" y="164"/>
                  <a:pt x="33" y="164"/>
                </a:cubicBezTo>
                <a:cubicBezTo>
                  <a:pt x="33" y="164"/>
                  <a:pt x="33" y="164"/>
                  <a:pt x="33" y="164"/>
                </a:cubicBezTo>
                <a:cubicBezTo>
                  <a:pt x="33" y="164"/>
                  <a:pt x="32" y="165"/>
                  <a:pt x="32" y="165"/>
                </a:cubicBezTo>
                <a:cubicBezTo>
                  <a:pt x="32" y="165"/>
                  <a:pt x="32" y="165"/>
                  <a:pt x="32" y="165"/>
                </a:cubicBezTo>
                <a:cubicBezTo>
                  <a:pt x="32" y="165"/>
                  <a:pt x="32" y="165"/>
                  <a:pt x="32" y="165"/>
                </a:cubicBezTo>
                <a:cubicBezTo>
                  <a:pt x="32" y="165"/>
                  <a:pt x="32" y="165"/>
                  <a:pt x="32" y="165"/>
                </a:cubicBezTo>
                <a:cubicBezTo>
                  <a:pt x="32" y="165"/>
                  <a:pt x="32" y="165"/>
                  <a:pt x="32" y="165"/>
                </a:cubicBezTo>
                <a:cubicBezTo>
                  <a:pt x="32" y="165"/>
                  <a:pt x="32" y="164"/>
                  <a:pt x="33" y="164"/>
                </a:cubicBezTo>
                <a:cubicBezTo>
                  <a:pt x="33" y="163"/>
                  <a:pt x="33" y="163"/>
                  <a:pt x="33" y="163"/>
                </a:cubicBezTo>
                <a:cubicBezTo>
                  <a:pt x="33" y="163"/>
                  <a:pt x="32" y="165"/>
                  <a:pt x="31" y="166"/>
                </a:cubicBezTo>
                <a:cubicBezTo>
                  <a:pt x="31" y="166"/>
                  <a:pt x="31" y="165"/>
                  <a:pt x="31" y="165"/>
                </a:cubicBezTo>
                <a:cubicBezTo>
                  <a:pt x="32" y="165"/>
                  <a:pt x="31" y="166"/>
                  <a:pt x="31" y="165"/>
                </a:cubicBezTo>
                <a:cubicBezTo>
                  <a:pt x="31" y="165"/>
                  <a:pt x="31" y="165"/>
                  <a:pt x="31" y="165"/>
                </a:cubicBezTo>
                <a:cubicBezTo>
                  <a:pt x="32" y="165"/>
                  <a:pt x="31" y="165"/>
                  <a:pt x="31" y="165"/>
                </a:cubicBezTo>
                <a:cubicBezTo>
                  <a:pt x="31" y="165"/>
                  <a:pt x="32" y="164"/>
                  <a:pt x="32" y="164"/>
                </a:cubicBezTo>
                <a:cubicBezTo>
                  <a:pt x="32" y="164"/>
                  <a:pt x="31" y="165"/>
                  <a:pt x="31" y="165"/>
                </a:cubicBezTo>
                <a:cubicBezTo>
                  <a:pt x="31" y="165"/>
                  <a:pt x="31" y="165"/>
                  <a:pt x="31" y="165"/>
                </a:cubicBezTo>
                <a:cubicBezTo>
                  <a:pt x="31" y="165"/>
                  <a:pt x="31" y="165"/>
                  <a:pt x="31" y="166"/>
                </a:cubicBezTo>
                <a:cubicBezTo>
                  <a:pt x="31" y="166"/>
                  <a:pt x="31" y="166"/>
                  <a:pt x="31" y="166"/>
                </a:cubicBezTo>
                <a:cubicBezTo>
                  <a:pt x="31" y="166"/>
                  <a:pt x="31" y="166"/>
                  <a:pt x="31" y="165"/>
                </a:cubicBezTo>
                <a:cubicBezTo>
                  <a:pt x="31" y="165"/>
                  <a:pt x="31" y="165"/>
                  <a:pt x="31" y="165"/>
                </a:cubicBezTo>
                <a:cubicBezTo>
                  <a:pt x="32" y="164"/>
                  <a:pt x="33" y="163"/>
                  <a:pt x="33" y="162"/>
                </a:cubicBezTo>
                <a:cubicBezTo>
                  <a:pt x="33" y="163"/>
                  <a:pt x="33" y="163"/>
                  <a:pt x="33" y="163"/>
                </a:cubicBezTo>
                <a:cubicBezTo>
                  <a:pt x="33" y="162"/>
                  <a:pt x="33" y="162"/>
                  <a:pt x="33" y="162"/>
                </a:cubicBezTo>
                <a:cubicBezTo>
                  <a:pt x="33" y="163"/>
                  <a:pt x="31" y="164"/>
                  <a:pt x="31" y="165"/>
                </a:cubicBezTo>
                <a:cubicBezTo>
                  <a:pt x="31" y="165"/>
                  <a:pt x="32" y="164"/>
                  <a:pt x="32" y="164"/>
                </a:cubicBezTo>
                <a:cubicBezTo>
                  <a:pt x="32" y="163"/>
                  <a:pt x="31" y="165"/>
                  <a:pt x="31" y="165"/>
                </a:cubicBezTo>
                <a:cubicBezTo>
                  <a:pt x="31" y="165"/>
                  <a:pt x="31" y="165"/>
                  <a:pt x="31" y="165"/>
                </a:cubicBezTo>
                <a:cubicBezTo>
                  <a:pt x="31" y="165"/>
                  <a:pt x="31" y="165"/>
                  <a:pt x="31" y="165"/>
                </a:cubicBezTo>
                <a:cubicBezTo>
                  <a:pt x="31" y="165"/>
                  <a:pt x="31" y="164"/>
                  <a:pt x="31" y="164"/>
                </a:cubicBezTo>
                <a:cubicBezTo>
                  <a:pt x="31" y="165"/>
                  <a:pt x="31" y="165"/>
                  <a:pt x="31" y="165"/>
                </a:cubicBezTo>
                <a:cubicBezTo>
                  <a:pt x="31" y="165"/>
                  <a:pt x="31" y="164"/>
                  <a:pt x="31" y="164"/>
                </a:cubicBezTo>
                <a:cubicBezTo>
                  <a:pt x="31" y="164"/>
                  <a:pt x="31" y="165"/>
                  <a:pt x="31" y="165"/>
                </a:cubicBezTo>
                <a:cubicBezTo>
                  <a:pt x="31" y="164"/>
                  <a:pt x="31" y="164"/>
                  <a:pt x="31" y="164"/>
                </a:cubicBezTo>
                <a:cubicBezTo>
                  <a:pt x="31" y="164"/>
                  <a:pt x="31" y="165"/>
                  <a:pt x="31" y="165"/>
                </a:cubicBezTo>
                <a:cubicBezTo>
                  <a:pt x="30" y="165"/>
                  <a:pt x="30" y="165"/>
                  <a:pt x="30" y="165"/>
                </a:cubicBezTo>
                <a:cubicBezTo>
                  <a:pt x="31" y="164"/>
                  <a:pt x="32" y="163"/>
                  <a:pt x="32" y="162"/>
                </a:cubicBezTo>
                <a:cubicBezTo>
                  <a:pt x="30" y="165"/>
                  <a:pt x="30" y="165"/>
                  <a:pt x="30" y="165"/>
                </a:cubicBezTo>
                <a:cubicBezTo>
                  <a:pt x="30" y="164"/>
                  <a:pt x="31" y="164"/>
                  <a:pt x="31" y="164"/>
                </a:cubicBezTo>
                <a:cubicBezTo>
                  <a:pt x="31" y="164"/>
                  <a:pt x="30" y="164"/>
                  <a:pt x="30" y="164"/>
                </a:cubicBezTo>
                <a:cubicBezTo>
                  <a:pt x="30" y="164"/>
                  <a:pt x="30" y="164"/>
                  <a:pt x="30" y="164"/>
                </a:cubicBezTo>
                <a:cubicBezTo>
                  <a:pt x="31" y="164"/>
                  <a:pt x="31" y="164"/>
                  <a:pt x="30" y="164"/>
                </a:cubicBezTo>
                <a:cubicBezTo>
                  <a:pt x="31" y="164"/>
                  <a:pt x="31" y="164"/>
                  <a:pt x="31" y="164"/>
                </a:cubicBezTo>
                <a:cubicBezTo>
                  <a:pt x="31" y="163"/>
                  <a:pt x="30" y="165"/>
                  <a:pt x="30" y="164"/>
                </a:cubicBezTo>
                <a:cubicBezTo>
                  <a:pt x="30" y="164"/>
                  <a:pt x="30" y="164"/>
                  <a:pt x="31" y="164"/>
                </a:cubicBezTo>
                <a:cubicBezTo>
                  <a:pt x="30" y="164"/>
                  <a:pt x="30" y="164"/>
                  <a:pt x="30" y="164"/>
                </a:cubicBezTo>
                <a:cubicBezTo>
                  <a:pt x="30" y="164"/>
                  <a:pt x="30" y="164"/>
                  <a:pt x="30" y="164"/>
                </a:cubicBezTo>
                <a:cubicBezTo>
                  <a:pt x="30" y="164"/>
                  <a:pt x="30" y="164"/>
                  <a:pt x="30" y="164"/>
                </a:cubicBezTo>
                <a:cubicBezTo>
                  <a:pt x="30" y="164"/>
                  <a:pt x="30" y="164"/>
                  <a:pt x="30" y="164"/>
                </a:cubicBezTo>
                <a:cubicBezTo>
                  <a:pt x="30" y="164"/>
                  <a:pt x="31" y="163"/>
                  <a:pt x="30" y="164"/>
                </a:cubicBezTo>
                <a:cubicBezTo>
                  <a:pt x="31" y="163"/>
                  <a:pt x="31" y="163"/>
                  <a:pt x="31" y="163"/>
                </a:cubicBezTo>
                <a:cubicBezTo>
                  <a:pt x="31" y="163"/>
                  <a:pt x="30" y="164"/>
                  <a:pt x="30" y="164"/>
                </a:cubicBezTo>
                <a:cubicBezTo>
                  <a:pt x="30" y="164"/>
                  <a:pt x="30" y="164"/>
                  <a:pt x="30" y="164"/>
                </a:cubicBezTo>
                <a:cubicBezTo>
                  <a:pt x="30" y="164"/>
                  <a:pt x="30" y="164"/>
                  <a:pt x="30" y="164"/>
                </a:cubicBezTo>
                <a:cubicBezTo>
                  <a:pt x="30" y="163"/>
                  <a:pt x="30" y="163"/>
                  <a:pt x="30" y="163"/>
                </a:cubicBezTo>
                <a:cubicBezTo>
                  <a:pt x="30" y="164"/>
                  <a:pt x="30" y="164"/>
                  <a:pt x="30" y="164"/>
                </a:cubicBezTo>
                <a:cubicBezTo>
                  <a:pt x="30" y="164"/>
                  <a:pt x="30" y="163"/>
                  <a:pt x="30" y="163"/>
                </a:cubicBezTo>
                <a:cubicBezTo>
                  <a:pt x="30" y="163"/>
                  <a:pt x="30" y="163"/>
                  <a:pt x="30" y="164"/>
                </a:cubicBezTo>
                <a:cubicBezTo>
                  <a:pt x="30" y="163"/>
                  <a:pt x="30" y="163"/>
                  <a:pt x="31" y="163"/>
                </a:cubicBezTo>
                <a:cubicBezTo>
                  <a:pt x="31" y="163"/>
                  <a:pt x="31" y="163"/>
                  <a:pt x="31" y="163"/>
                </a:cubicBezTo>
                <a:cubicBezTo>
                  <a:pt x="31" y="163"/>
                  <a:pt x="31" y="162"/>
                  <a:pt x="31" y="162"/>
                </a:cubicBezTo>
                <a:cubicBezTo>
                  <a:pt x="31" y="162"/>
                  <a:pt x="31" y="162"/>
                  <a:pt x="31" y="162"/>
                </a:cubicBezTo>
                <a:cubicBezTo>
                  <a:pt x="31" y="162"/>
                  <a:pt x="31" y="162"/>
                  <a:pt x="31" y="162"/>
                </a:cubicBezTo>
                <a:cubicBezTo>
                  <a:pt x="31" y="162"/>
                  <a:pt x="31" y="162"/>
                  <a:pt x="31" y="162"/>
                </a:cubicBezTo>
                <a:cubicBezTo>
                  <a:pt x="31" y="162"/>
                  <a:pt x="31" y="162"/>
                  <a:pt x="31" y="163"/>
                </a:cubicBezTo>
                <a:cubicBezTo>
                  <a:pt x="30" y="163"/>
                  <a:pt x="30" y="163"/>
                  <a:pt x="30" y="164"/>
                </a:cubicBezTo>
                <a:cubicBezTo>
                  <a:pt x="30" y="163"/>
                  <a:pt x="30" y="163"/>
                  <a:pt x="30" y="163"/>
                </a:cubicBezTo>
                <a:cubicBezTo>
                  <a:pt x="29" y="164"/>
                  <a:pt x="30" y="164"/>
                  <a:pt x="29" y="164"/>
                </a:cubicBezTo>
                <a:cubicBezTo>
                  <a:pt x="29" y="164"/>
                  <a:pt x="29" y="164"/>
                  <a:pt x="30" y="163"/>
                </a:cubicBezTo>
                <a:cubicBezTo>
                  <a:pt x="29" y="164"/>
                  <a:pt x="30" y="163"/>
                  <a:pt x="30" y="163"/>
                </a:cubicBezTo>
                <a:cubicBezTo>
                  <a:pt x="29" y="163"/>
                  <a:pt x="29" y="164"/>
                  <a:pt x="29" y="164"/>
                </a:cubicBezTo>
                <a:cubicBezTo>
                  <a:pt x="29" y="164"/>
                  <a:pt x="29" y="164"/>
                  <a:pt x="29" y="164"/>
                </a:cubicBezTo>
                <a:cubicBezTo>
                  <a:pt x="29" y="164"/>
                  <a:pt x="29" y="164"/>
                  <a:pt x="29" y="164"/>
                </a:cubicBezTo>
                <a:cubicBezTo>
                  <a:pt x="29" y="164"/>
                  <a:pt x="29" y="164"/>
                  <a:pt x="29" y="164"/>
                </a:cubicBezTo>
                <a:cubicBezTo>
                  <a:pt x="29" y="164"/>
                  <a:pt x="29" y="164"/>
                  <a:pt x="29" y="164"/>
                </a:cubicBezTo>
                <a:cubicBezTo>
                  <a:pt x="29" y="164"/>
                  <a:pt x="28" y="164"/>
                  <a:pt x="28" y="164"/>
                </a:cubicBezTo>
                <a:cubicBezTo>
                  <a:pt x="28" y="164"/>
                  <a:pt x="29" y="164"/>
                  <a:pt x="29" y="164"/>
                </a:cubicBezTo>
                <a:cubicBezTo>
                  <a:pt x="29" y="164"/>
                  <a:pt x="28" y="164"/>
                  <a:pt x="28" y="164"/>
                </a:cubicBezTo>
                <a:cubicBezTo>
                  <a:pt x="29" y="164"/>
                  <a:pt x="29" y="164"/>
                  <a:pt x="29" y="164"/>
                </a:cubicBezTo>
                <a:cubicBezTo>
                  <a:pt x="29" y="164"/>
                  <a:pt x="28" y="164"/>
                  <a:pt x="29" y="163"/>
                </a:cubicBezTo>
                <a:cubicBezTo>
                  <a:pt x="29" y="163"/>
                  <a:pt x="29" y="163"/>
                  <a:pt x="29" y="163"/>
                </a:cubicBezTo>
                <a:cubicBezTo>
                  <a:pt x="28" y="164"/>
                  <a:pt x="28" y="164"/>
                  <a:pt x="28" y="165"/>
                </a:cubicBezTo>
                <a:cubicBezTo>
                  <a:pt x="28" y="164"/>
                  <a:pt x="28" y="164"/>
                  <a:pt x="28" y="164"/>
                </a:cubicBezTo>
                <a:cubicBezTo>
                  <a:pt x="28" y="164"/>
                  <a:pt x="28" y="164"/>
                  <a:pt x="28" y="164"/>
                </a:cubicBezTo>
                <a:cubicBezTo>
                  <a:pt x="29" y="163"/>
                  <a:pt x="28" y="164"/>
                  <a:pt x="29" y="163"/>
                </a:cubicBezTo>
                <a:cubicBezTo>
                  <a:pt x="29" y="163"/>
                  <a:pt x="29" y="163"/>
                  <a:pt x="29" y="163"/>
                </a:cubicBezTo>
                <a:cubicBezTo>
                  <a:pt x="29" y="163"/>
                  <a:pt x="29" y="163"/>
                  <a:pt x="29" y="163"/>
                </a:cubicBezTo>
                <a:cubicBezTo>
                  <a:pt x="29" y="163"/>
                  <a:pt x="29" y="163"/>
                  <a:pt x="29" y="163"/>
                </a:cubicBezTo>
                <a:cubicBezTo>
                  <a:pt x="29" y="163"/>
                  <a:pt x="29" y="163"/>
                  <a:pt x="28" y="163"/>
                </a:cubicBezTo>
                <a:cubicBezTo>
                  <a:pt x="28" y="163"/>
                  <a:pt x="28" y="163"/>
                  <a:pt x="28" y="163"/>
                </a:cubicBezTo>
                <a:cubicBezTo>
                  <a:pt x="28" y="163"/>
                  <a:pt x="28" y="163"/>
                  <a:pt x="28" y="163"/>
                </a:cubicBezTo>
                <a:cubicBezTo>
                  <a:pt x="28" y="163"/>
                  <a:pt x="28" y="163"/>
                  <a:pt x="29" y="163"/>
                </a:cubicBezTo>
                <a:cubicBezTo>
                  <a:pt x="28" y="163"/>
                  <a:pt x="28" y="163"/>
                  <a:pt x="28" y="163"/>
                </a:cubicBezTo>
                <a:cubicBezTo>
                  <a:pt x="28" y="163"/>
                  <a:pt x="28" y="163"/>
                  <a:pt x="29" y="163"/>
                </a:cubicBezTo>
                <a:cubicBezTo>
                  <a:pt x="29" y="163"/>
                  <a:pt x="27" y="164"/>
                  <a:pt x="28" y="163"/>
                </a:cubicBezTo>
                <a:cubicBezTo>
                  <a:pt x="28" y="163"/>
                  <a:pt x="28" y="163"/>
                  <a:pt x="28" y="163"/>
                </a:cubicBezTo>
                <a:cubicBezTo>
                  <a:pt x="28" y="163"/>
                  <a:pt x="28" y="163"/>
                  <a:pt x="28" y="163"/>
                </a:cubicBezTo>
                <a:cubicBezTo>
                  <a:pt x="27" y="164"/>
                  <a:pt x="28" y="163"/>
                  <a:pt x="27" y="164"/>
                </a:cubicBezTo>
                <a:cubicBezTo>
                  <a:pt x="27" y="164"/>
                  <a:pt x="27" y="164"/>
                  <a:pt x="28" y="163"/>
                </a:cubicBezTo>
                <a:cubicBezTo>
                  <a:pt x="28" y="163"/>
                  <a:pt x="28" y="163"/>
                  <a:pt x="28" y="163"/>
                </a:cubicBezTo>
                <a:cubicBezTo>
                  <a:pt x="28" y="163"/>
                  <a:pt x="28" y="163"/>
                  <a:pt x="28" y="163"/>
                </a:cubicBezTo>
                <a:close/>
                <a:moveTo>
                  <a:pt x="29" y="163"/>
                </a:moveTo>
                <a:cubicBezTo>
                  <a:pt x="28" y="164"/>
                  <a:pt x="29" y="163"/>
                  <a:pt x="29" y="163"/>
                </a:cubicBezTo>
                <a:cubicBezTo>
                  <a:pt x="29" y="163"/>
                  <a:pt x="29" y="163"/>
                  <a:pt x="29" y="163"/>
                </a:cubicBezTo>
                <a:close/>
                <a:moveTo>
                  <a:pt x="30" y="163"/>
                </a:moveTo>
                <a:cubicBezTo>
                  <a:pt x="30" y="163"/>
                  <a:pt x="30" y="163"/>
                  <a:pt x="30" y="163"/>
                </a:cubicBezTo>
                <a:cubicBezTo>
                  <a:pt x="30" y="163"/>
                  <a:pt x="30" y="163"/>
                  <a:pt x="30" y="163"/>
                </a:cubicBezTo>
                <a:close/>
                <a:moveTo>
                  <a:pt x="35" y="162"/>
                </a:moveTo>
                <a:cubicBezTo>
                  <a:pt x="35" y="162"/>
                  <a:pt x="35" y="162"/>
                  <a:pt x="35" y="162"/>
                </a:cubicBezTo>
                <a:cubicBezTo>
                  <a:pt x="35" y="162"/>
                  <a:pt x="35" y="162"/>
                  <a:pt x="35" y="162"/>
                </a:cubicBezTo>
                <a:close/>
                <a:moveTo>
                  <a:pt x="35" y="162"/>
                </a:moveTo>
                <a:cubicBezTo>
                  <a:pt x="35" y="162"/>
                  <a:pt x="35" y="162"/>
                  <a:pt x="35" y="162"/>
                </a:cubicBezTo>
                <a:cubicBezTo>
                  <a:pt x="35" y="163"/>
                  <a:pt x="35" y="163"/>
                  <a:pt x="35" y="163"/>
                </a:cubicBezTo>
                <a:cubicBezTo>
                  <a:pt x="35" y="163"/>
                  <a:pt x="35" y="163"/>
                  <a:pt x="35" y="162"/>
                </a:cubicBezTo>
                <a:close/>
                <a:moveTo>
                  <a:pt x="30" y="159"/>
                </a:moveTo>
                <a:cubicBezTo>
                  <a:pt x="30" y="159"/>
                  <a:pt x="30" y="159"/>
                  <a:pt x="30" y="159"/>
                </a:cubicBezTo>
                <a:cubicBezTo>
                  <a:pt x="30" y="159"/>
                  <a:pt x="30" y="159"/>
                  <a:pt x="30" y="159"/>
                </a:cubicBezTo>
                <a:close/>
                <a:moveTo>
                  <a:pt x="30" y="164"/>
                </a:moveTo>
                <a:cubicBezTo>
                  <a:pt x="30" y="164"/>
                  <a:pt x="30" y="164"/>
                  <a:pt x="30" y="164"/>
                </a:cubicBezTo>
                <a:cubicBezTo>
                  <a:pt x="30" y="164"/>
                  <a:pt x="30" y="164"/>
                  <a:pt x="30" y="164"/>
                </a:cubicBezTo>
                <a:close/>
                <a:moveTo>
                  <a:pt x="27" y="163"/>
                </a:moveTo>
                <a:cubicBezTo>
                  <a:pt x="27" y="163"/>
                  <a:pt x="27" y="163"/>
                  <a:pt x="27" y="163"/>
                </a:cubicBezTo>
                <a:cubicBezTo>
                  <a:pt x="27" y="163"/>
                  <a:pt x="27" y="163"/>
                  <a:pt x="27" y="163"/>
                </a:cubicBezTo>
                <a:close/>
                <a:moveTo>
                  <a:pt x="32" y="165"/>
                </a:moveTo>
                <a:cubicBezTo>
                  <a:pt x="32" y="165"/>
                  <a:pt x="32" y="165"/>
                  <a:pt x="32" y="165"/>
                </a:cubicBezTo>
                <a:cubicBezTo>
                  <a:pt x="32" y="165"/>
                  <a:pt x="32" y="165"/>
                  <a:pt x="32" y="165"/>
                </a:cubicBezTo>
                <a:close/>
                <a:moveTo>
                  <a:pt x="35" y="162"/>
                </a:moveTo>
                <a:cubicBezTo>
                  <a:pt x="35" y="162"/>
                  <a:pt x="35" y="162"/>
                  <a:pt x="35" y="162"/>
                </a:cubicBezTo>
                <a:cubicBezTo>
                  <a:pt x="35" y="162"/>
                  <a:pt x="35" y="162"/>
                  <a:pt x="35" y="162"/>
                </a:cubicBezTo>
                <a:cubicBezTo>
                  <a:pt x="35" y="162"/>
                  <a:pt x="35" y="162"/>
                  <a:pt x="35" y="162"/>
                </a:cubicBezTo>
                <a:close/>
                <a:moveTo>
                  <a:pt x="34" y="165"/>
                </a:moveTo>
                <a:cubicBezTo>
                  <a:pt x="34" y="165"/>
                  <a:pt x="34" y="165"/>
                  <a:pt x="34" y="165"/>
                </a:cubicBezTo>
                <a:cubicBezTo>
                  <a:pt x="34" y="164"/>
                  <a:pt x="34" y="164"/>
                  <a:pt x="34" y="164"/>
                </a:cubicBezTo>
                <a:cubicBezTo>
                  <a:pt x="34" y="164"/>
                  <a:pt x="34" y="165"/>
                  <a:pt x="34" y="165"/>
                </a:cubicBezTo>
                <a:close/>
                <a:moveTo>
                  <a:pt x="35" y="163"/>
                </a:moveTo>
                <a:cubicBezTo>
                  <a:pt x="34" y="164"/>
                  <a:pt x="34" y="164"/>
                  <a:pt x="34" y="164"/>
                </a:cubicBezTo>
                <a:cubicBezTo>
                  <a:pt x="34" y="164"/>
                  <a:pt x="34" y="164"/>
                  <a:pt x="34" y="164"/>
                </a:cubicBezTo>
                <a:cubicBezTo>
                  <a:pt x="35" y="163"/>
                  <a:pt x="35" y="163"/>
                  <a:pt x="35" y="163"/>
                </a:cubicBezTo>
                <a:close/>
                <a:moveTo>
                  <a:pt x="34" y="164"/>
                </a:moveTo>
                <a:cubicBezTo>
                  <a:pt x="35" y="164"/>
                  <a:pt x="35" y="164"/>
                  <a:pt x="35" y="164"/>
                </a:cubicBezTo>
                <a:cubicBezTo>
                  <a:pt x="35" y="163"/>
                  <a:pt x="35" y="164"/>
                  <a:pt x="34" y="164"/>
                </a:cubicBezTo>
                <a:close/>
                <a:moveTo>
                  <a:pt x="35" y="162"/>
                </a:moveTo>
                <a:cubicBezTo>
                  <a:pt x="35" y="162"/>
                  <a:pt x="35" y="162"/>
                  <a:pt x="35" y="162"/>
                </a:cubicBezTo>
                <a:cubicBezTo>
                  <a:pt x="35" y="162"/>
                  <a:pt x="35" y="163"/>
                  <a:pt x="35" y="162"/>
                </a:cubicBezTo>
                <a:close/>
                <a:moveTo>
                  <a:pt x="34" y="165"/>
                </a:moveTo>
                <a:cubicBezTo>
                  <a:pt x="34" y="164"/>
                  <a:pt x="34" y="164"/>
                  <a:pt x="34" y="164"/>
                </a:cubicBezTo>
                <a:cubicBezTo>
                  <a:pt x="34" y="164"/>
                  <a:pt x="34" y="164"/>
                  <a:pt x="34" y="164"/>
                </a:cubicBezTo>
                <a:lnTo>
                  <a:pt x="34" y="165"/>
                </a:lnTo>
                <a:close/>
                <a:moveTo>
                  <a:pt x="34" y="164"/>
                </a:moveTo>
                <a:cubicBezTo>
                  <a:pt x="34" y="164"/>
                  <a:pt x="34" y="164"/>
                  <a:pt x="34" y="164"/>
                </a:cubicBezTo>
                <a:cubicBezTo>
                  <a:pt x="34" y="164"/>
                  <a:pt x="34" y="164"/>
                  <a:pt x="34" y="164"/>
                </a:cubicBezTo>
                <a:cubicBezTo>
                  <a:pt x="34" y="164"/>
                  <a:pt x="34" y="164"/>
                  <a:pt x="34" y="164"/>
                </a:cubicBezTo>
                <a:close/>
                <a:moveTo>
                  <a:pt x="34" y="164"/>
                </a:moveTo>
                <a:cubicBezTo>
                  <a:pt x="34" y="164"/>
                  <a:pt x="34" y="164"/>
                  <a:pt x="34" y="164"/>
                </a:cubicBezTo>
                <a:cubicBezTo>
                  <a:pt x="34" y="164"/>
                  <a:pt x="34" y="164"/>
                  <a:pt x="34" y="164"/>
                </a:cubicBezTo>
                <a:close/>
                <a:moveTo>
                  <a:pt x="34" y="165"/>
                </a:moveTo>
                <a:cubicBezTo>
                  <a:pt x="34" y="165"/>
                  <a:pt x="34" y="165"/>
                  <a:pt x="34" y="165"/>
                </a:cubicBezTo>
                <a:cubicBezTo>
                  <a:pt x="34" y="165"/>
                  <a:pt x="34" y="165"/>
                  <a:pt x="34" y="165"/>
                </a:cubicBezTo>
                <a:close/>
                <a:moveTo>
                  <a:pt x="33" y="164"/>
                </a:moveTo>
                <a:cubicBezTo>
                  <a:pt x="33" y="164"/>
                  <a:pt x="33" y="164"/>
                  <a:pt x="33" y="164"/>
                </a:cubicBezTo>
                <a:cubicBezTo>
                  <a:pt x="33" y="164"/>
                  <a:pt x="33" y="164"/>
                  <a:pt x="33" y="164"/>
                </a:cubicBezTo>
                <a:cubicBezTo>
                  <a:pt x="33" y="164"/>
                  <a:pt x="33" y="164"/>
                  <a:pt x="33" y="164"/>
                </a:cubicBezTo>
                <a:close/>
                <a:moveTo>
                  <a:pt x="33" y="165"/>
                </a:moveTo>
                <a:cubicBezTo>
                  <a:pt x="33" y="165"/>
                  <a:pt x="33" y="165"/>
                  <a:pt x="33" y="165"/>
                </a:cubicBezTo>
                <a:cubicBezTo>
                  <a:pt x="33" y="165"/>
                  <a:pt x="33" y="165"/>
                  <a:pt x="33" y="165"/>
                </a:cubicBezTo>
                <a:close/>
                <a:moveTo>
                  <a:pt x="33" y="165"/>
                </a:moveTo>
                <a:cubicBezTo>
                  <a:pt x="33" y="165"/>
                  <a:pt x="32" y="165"/>
                  <a:pt x="32" y="165"/>
                </a:cubicBezTo>
                <a:cubicBezTo>
                  <a:pt x="33" y="165"/>
                  <a:pt x="33" y="165"/>
                  <a:pt x="33" y="165"/>
                </a:cubicBezTo>
                <a:close/>
                <a:moveTo>
                  <a:pt x="32" y="164"/>
                </a:moveTo>
                <a:cubicBezTo>
                  <a:pt x="32" y="164"/>
                  <a:pt x="32" y="164"/>
                  <a:pt x="32" y="164"/>
                </a:cubicBezTo>
                <a:cubicBezTo>
                  <a:pt x="33" y="163"/>
                  <a:pt x="33" y="163"/>
                  <a:pt x="33" y="163"/>
                </a:cubicBezTo>
                <a:lnTo>
                  <a:pt x="32" y="164"/>
                </a:lnTo>
                <a:close/>
                <a:moveTo>
                  <a:pt x="30" y="166"/>
                </a:moveTo>
                <a:cubicBezTo>
                  <a:pt x="30" y="166"/>
                  <a:pt x="31" y="165"/>
                  <a:pt x="31" y="165"/>
                </a:cubicBezTo>
                <a:cubicBezTo>
                  <a:pt x="31" y="165"/>
                  <a:pt x="31" y="165"/>
                  <a:pt x="31" y="165"/>
                </a:cubicBezTo>
                <a:cubicBezTo>
                  <a:pt x="31" y="165"/>
                  <a:pt x="31" y="165"/>
                  <a:pt x="30" y="166"/>
                </a:cubicBezTo>
                <a:close/>
                <a:moveTo>
                  <a:pt x="31" y="165"/>
                </a:moveTo>
                <a:cubicBezTo>
                  <a:pt x="31" y="165"/>
                  <a:pt x="31" y="165"/>
                  <a:pt x="31" y="165"/>
                </a:cubicBezTo>
                <a:cubicBezTo>
                  <a:pt x="31" y="165"/>
                  <a:pt x="31" y="165"/>
                  <a:pt x="31" y="165"/>
                </a:cubicBezTo>
                <a:close/>
                <a:moveTo>
                  <a:pt x="30" y="157"/>
                </a:moveTo>
                <a:cubicBezTo>
                  <a:pt x="30" y="157"/>
                  <a:pt x="30" y="157"/>
                  <a:pt x="30" y="157"/>
                </a:cubicBezTo>
                <a:cubicBezTo>
                  <a:pt x="30" y="157"/>
                  <a:pt x="30" y="157"/>
                  <a:pt x="30" y="157"/>
                </a:cubicBezTo>
                <a:close/>
                <a:moveTo>
                  <a:pt x="29" y="157"/>
                </a:moveTo>
                <a:cubicBezTo>
                  <a:pt x="30" y="157"/>
                  <a:pt x="30" y="157"/>
                  <a:pt x="30" y="157"/>
                </a:cubicBezTo>
                <a:cubicBezTo>
                  <a:pt x="29" y="157"/>
                  <a:pt x="29" y="157"/>
                  <a:pt x="29" y="157"/>
                </a:cubicBezTo>
                <a:cubicBezTo>
                  <a:pt x="29" y="157"/>
                  <a:pt x="29" y="157"/>
                  <a:pt x="29" y="157"/>
                </a:cubicBezTo>
                <a:close/>
                <a:moveTo>
                  <a:pt x="28" y="164"/>
                </a:moveTo>
                <a:cubicBezTo>
                  <a:pt x="28" y="164"/>
                  <a:pt x="28" y="164"/>
                  <a:pt x="28" y="164"/>
                </a:cubicBezTo>
                <a:cubicBezTo>
                  <a:pt x="28" y="164"/>
                  <a:pt x="28" y="164"/>
                  <a:pt x="28" y="164"/>
                </a:cubicBezTo>
                <a:close/>
                <a:moveTo>
                  <a:pt x="28" y="164"/>
                </a:moveTo>
                <a:cubicBezTo>
                  <a:pt x="28" y="164"/>
                  <a:pt x="28" y="164"/>
                  <a:pt x="28" y="164"/>
                </a:cubicBezTo>
                <a:cubicBezTo>
                  <a:pt x="28" y="163"/>
                  <a:pt x="28" y="163"/>
                  <a:pt x="28" y="163"/>
                </a:cubicBezTo>
                <a:lnTo>
                  <a:pt x="28" y="164"/>
                </a:lnTo>
                <a:close/>
                <a:moveTo>
                  <a:pt x="27" y="164"/>
                </a:moveTo>
                <a:cubicBezTo>
                  <a:pt x="27" y="164"/>
                  <a:pt x="27" y="164"/>
                  <a:pt x="27" y="164"/>
                </a:cubicBezTo>
                <a:cubicBezTo>
                  <a:pt x="27" y="164"/>
                  <a:pt x="27" y="163"/>
                  <a:pt x="27" y="164"/>
                </a:cubicBezTo>
                <a:close/>
                <a:moveTo>
                  <a:pt x="46" y="164"/>
                </a:moveTo>
                <a:cubicBezTo>
                  <a:pt x="46" y="164"/>
                  <a:pt x="46" y="164"/>
                  <a:pt x="46" y="164"/>
                </a:cubicBezTo>
                <a:cubicBezTo>
                  <a:pt x="46" y="164"/>
                  <a:pt x="46" y="164"/>
                  <a:pt x="46" y="164"/>
                </a:cubicBezTo>
                <a:close/>
                <a:moveTo>
                  <a:pt x="46" y="164"/>
                </a:moveTo>
                <a:cubicBezTo>
                  <a:pt x="46" y="164"/>
                  <a:pt x="46" y="164"/>
                  <a:pt x="46" y="164"/>
                </a:cubicBezTo>
                <a:cubicBezTo>
                  <a:pt x="46" y="164"/>
                  <a:pt x="46" y="164"/>
                  <a:pt x="46" y="164"/>
                </a:cubicBezTo>
                <a:close/>
                <a:moveTo>
                  <a:pt x="46" y="164"/>
                </a:moveTo>
                <a:cubicBezTo>
                  <a:pt x="46" y="165"/>
                  <a:pt x="46" y="164"/>
                  <a:pt x="46" y="164"/>
                </a:cubicBezTo>
                <a:cubicBezTo>
                  <a:pt x="46" y="164"/>
                  <a:pt x="46" y="164"/>
                  <a:pt x="46" y="164"/>
                </a:cubicBezTo>
                <a:cubicBezTo>
                  <a:pt x="46" y="164"/>
                  <a:pt x="46" y="164"/>
                  <a:pt x="46" y="164"/>
                </a:cubicBezTo>
                <a:cubicBezTo>
                  <a:pt x="46" y="164"/>
                  <a:pt x="46" y="164"/>
                  <a:pt x="46" y="164"/>
                </a:cubicBezTo>
                <a:close/>
                <a:moveTo>
                  <a:pt x="46" y="163"/>
                </a:moveTo>
                <a:cubicBezTo>
                  <a:pt x="46" y="163"/>
                  <a:pt x="46" y="163"/>
                  <a:pt x="46" y="163"/>
                </a:cubicBezTo>
                <a:cubicBezTo>
                  <a:pt x="46" y="163"/>
                  <a:pt x="46" y="163"/>
                  <a:pt x="46" y="163"/>
                </a:cubicBezTo>
                <a:cubicBezTo>
                  <a:pt x="46" y="163"/>
                  <a:pt x="46" y="163"/>
                  <a:pt x="46" y="163"/>
                </a:cubicBezTo>
                <a:close/>
                <a:moveTo>
                  <a:pt x="46" y="163"/>
                </a:moveTo>
                <a:cubicBezTo>
                  <a:pt x="46" y="163"/>
                  <a:pt x="46" y="162"/>
                  <a:pt x="46" y="163"/>
                </a:cubicBezTo>
                <a:close/>
                <a:moveTo>
                  <a:pt x="46" y="163"/>
                </a:moveTo>
                <a:cubicBezTo>
                  <a:pt x="46" y="163"/>
                  <a:pt x="46" y="163"/>
                  <a:pt x="46" y="163"/>
                </a:cubicBezTo>
                <a:cubicBezTo>
                  <a:pt x="46" y="162"/>
                  <a:pt x="46" y="162"/>
                  <a:pt x="46" y="162"/>
                </a:cubicBezTo>
                <a:cubicBezTo>
                  <a:pt x="46" y="162"/>
                  <a:pt x="46" y="163"/>
                  <a:pt x="46" y="163"/>
                </a:cubicBezTo>
                <a:close/>
                <a:moveTo>
                  <a:pt x="46" y="163"/>
                </a:moveTo>
                <a:cubicBezTo>
                  <a:pt x="46" y="163"/>
                  <a:pt x="46" y="163"/>
                  <a:pt x="46" y="163"/>
                </a:cubicBezTo>
                <a:cubicBezTo>
                  <a:pt x="46" y="163"/>
                  <a:pt x="46" y="163"/>
                  <a:pt x="46" y="163"/>
                </a:cubicBezTo>
                <a:close/>
                <a:moveTo>
                  <a:pt x="46" y="163"/>
                </a:moveTo>
                <a:cubicBezTo>
                  <a:pt x="46" y="163"/>
                  <a:pt x="46" y="163"/>
                  <a:pt x="46" y="163"/>
                </a:cubicBezTo>
                <a:cubicBezTo>
                  <a:pt x="46" y="163"/>
                  <a:pt x="46" y="164"/>
                  <a:pt x="46" y="163"/>
                </a:cubicBezTo>
                <a:cubicBezTo>
                  <a:pt x="46" y="163"/>
                  <a:pt x="46" y="163"/>
                  <a:pt x="46" y="163"/>
                </a:cubicBezTo>
                <a:close/>
                <a:moveTo>
                  <a:pt x="46" y="163"/>
                </a:moveTo>
                <a:cubicBezTo>
                  <a:pt x="46" y="163"/>
                  <a:pt x="46" y="163"/>
                  <a:pt x="46" y="164"/>
                </a:cubicBezTo>
                <a:cubicBezTo>
                  <a:pt x="46" y="163"/>
                  <a:pt x="46" y="163"/>
                  <a:pt x="46" y="163"/>
                </a:cubicBezTo>
                <a:close/>
                <a:moveTo>
                  <a:pt x="46" y="165"/>
                </a:moveTo>
                <a:cubicBezTo>
                  <a:pt x="46" y="165"/>
                  <a:pt x="46" y="165"/>
                  <a:pt x="46" y="165"/>
                </a:cubicBezTo>
                <a:cubicBezTo>
                  <a:pt x="46" y="165"/>
                  <a:pt x="46" y="165"/>
                  <a:pt x="46" y="165"/>
                </a:cubicBezTo>
                <a:cubicBezTo>
                  <a:pt x="46" y="165"/>
                  <a:pt x="46" y="165"/>
                  <a:pt x="46" y="165"/>
                </a:cubicBezTo>
                <a:close/>
                <a:moveTo>
                  <a:pt x="46" y="162"/>
                </a:moveTo>
                <a:cubicBezTo>
                  <a:pt x="46" y="163"/>
                  <a:pt x="46" y="163"/>
                  <a:pt x="46" y="163"/>
                </a:cubicBezTo>
                <a:cubicBezTo>
                  <a:pt x="46" y="163"/>
                  <a:pt x="46" y="163"/>
                  <a:pt x="46" y="163"/>
                </a:cubicBezTo>
                <a:cubicBezTo>
                  <a:pt x="46" y="163"/>
                  <a:pt x="46" y="163"/>
                  <a:pt x="46" y="162"/>
                </a:cubicBezTo>
                <a:close/>
                <a:moveTo>
                  <a:pt x="46" y="163"/>
                </a:moveTo>
                <a:cubicBezTo>
                  <a:pt x="46" y="163"/>
                  <a:pt x="46" y="163"/>
                  <a:pt x="46" y="163"/>
                </a:cubicBezTo>
                <a:cubicBezTo>
                  <a:pt x="46" y="163"/>
                  <a:pt x="46" y="163"/>
                  <a:pt x="46" y="163"/>
                </a:cubicBezTo>
                <a:close/>
                <a:moveTo>
                  <a:pt x="46" y="164"/>
                </a:moveTo>
                <a:cubicBezTo>
                  <a:pt x="46" y="164"/>
                  <a:pt x="46" y="164"/>
                  <a:pt x="46" y="164"/>
                </a:cubicBezTo>
                <a:cubicBezTo>
                  <a:pt x="46" y="164"/>
                  <a:pt x="46" y="164"/>
                  <a:pt x="46" y="164"/>
                </a:cubicBezTo>
                <a:close/>
                <a:moveTo>
                  <a:pt x="46" y="162"/>
                </a:moveTo>
                <a:cubicBezTo>
                  <a:pt x="46" y="162"/>
                  <a:pt x="46" y="162"/>
                  <a:pt x="46" y="162"/>
                </a:cubicBezTo>
                <a:cubicBezTo>
                  <a:pt x="46" y="163"/>
                  <a:pt x="46" y="163"/>
                  <a:pt x="46" y="163"/>
                </a:cubicBezTo>
                <a:lnTo>
                  <a:pt x="46" y="162"/>
                </a:lnTo>
                <a:close/>
                <a:moveTo>
                  <a:pt x="46" y="162"/>
                </a:moveTo>
                <a:cubicBezTo>
                  <a:pt x="46" y="162"/>
                  <a:pt x="46" y="162"/>
                  <a:pt x="46" y="162"/>
                </a:cubicBezTo>
                <a:cubicBezTo>
                  <a:pt x="46" y="162"/>
                  <a:pt x="46" y="162"/>
                  <a:pt x="46" y="162"/>
                </a:cubicBezTo>
                <a:cubicBezTo>
                  <a:pt x="46" y="162"/>
                  <a:pt x="46" y="162"/>
                  <a:pt x="46" y="162"/>
                </a:cubicBezTo>
                <a:close/>
                <a:moveTo>
                  <a:pt x="46" y="162"/>
                </a:moveTo>
                <a:cubicBezTo>
                  <a:pt x="46" y="162"/>
                  <a:pt x="46" y="162"/>
                  <a:pt x="46" y="162"/>
                </a:cubicBezTo>
                <a:cubicBezTo>
                  <a:pt x="46" y="162"/>
                  <a:pt x="46" y="162"/>
                  <a:pt x="46" y="162"/>
                </a:cubicBezTo>
                <a:close/>
                <a:moveTo>
                  <a:pt x="46" y="163"/>
                </a:moveTo>
                <a:cubicBezTo>
                  <a:pt x="46" y="163"/>
                  <a:pt x="46" y="163"/>
                  <a:pt x="46" y="163"/>
                </a:cubicBezTo>
                <a:cubicBezTo>
                  <a:pt x="46" y="163"/>
                  <a:pt x="46" y="163"/>
                  <a:pt x="46" y="163"/>
                </a:cubicBezTo>
                <a:close/>
                <a:moveTo>
                  <a:pt x="46" y="163"/>
                </a:moveTo>
                <a:cubicBezTo>
                  <a:pt x="46" y="163"/>
                  <a:pt x="46" y="163"/>
                  <a:pt x="46" y="163"/>
                </a:cubicBezTo>
                <a:cubicBezTo>
                  <a:pt x="46" y="163"/>
                  <a:pt x="46" y="163"/>
                  <a:pt x="46" y="163"/>
                </a:cubicBezTo>
                <a:cubicBezTo>
                  <a:pt x="46" y="163"/>
                  <a:pt x="46" y="163"/>
                  <a:pt x="46" y="163"/>
                </a:cubicBezTo>
                <a:close/>
                <a:moveTo>
                  <a:pt x="46" y="163"/>
                </a:moveTo>
                <a:cubicBezTo>
                  <a:pt x="46" y="163"/>
                  <a:pt x="46" y="163"/>
                  <a:pt x="46" y="163"/>
                </a:cubicBezTo>
                <a:cubicBezTo>
                  <a:pt x="46" y="163"/>
                  <a:pt x="46" y="163"/>
                  <a:pt x="46" y="163"/>
                </a:cubicBezTo>
                <a:close/>
                <a:moveTo>
                  <a:pt x="46" y="164"/>
                </a:moveTo>
                <a:cubicBezTo>
                  <a:pt x="45" y="164"/>
                  <a:pt x="45" y="164"/>
                  <a:pt x="45" y="164"/>
                </a:cubicBezTo>
                <a:cubicBezTo>
                  <a:pt x="45" y="164"/>
                  <a:pt x="45" y="164"/>
                  <a:pt x="46" y="164"/>
                </a:cubicBezTo>
                <a:close/>
                <a:moveTo>
                  <a:pt x="45" y="164"/>
                </a:moveTo>
                <a:cubicBezTo>
                  <a:pt x="45" y="164"/>
                  <a:pt x="45" y="164"/>
                  <a:pt x="45" y="164"/>
                </a:cubicBezTo>
                <a:cubicBezTo>
                  <a:pt x="45" y="164"/>
                  <a:pt x="46" y="163"/>
                  <a:pt x="46" y="163"/>
                </a:cubicBezTo>
                <a:lnTo>
                  <a:pt x="45" y="164"/>
                </a:lnTo>
                <a:close/>
                <a:moveTo>
                  <a:pt x="45" y="164"/>
                </a:moveTo>
                <a:cubicBezTo>
                  <a:pt x="45" y="164"/>
                  <a:pt x="45" y="164"/>
                  <a:pt x="45" y="164"/>
                </a:cubicBezTo>
                <a:cubicBezTo>
                  <a:pt x="45" y="164"/>
                  <a:pt x="45" y="164"/>
                  <a:pt x="45" y="164"/>
                </a:cubicBezTo>
                <a:close/>
                <a:moveTo>
                  <a:pt x="45" y="163"/>
                </a:moveTo>
                <a:cubicBezTo>
                  <a:pt x="45" y="163"/>
                  <a:pt x="45" y="163"/>
                  <a:pt x="45" y="163"/>
                </a:cubicBezTo>
                <a:cubicBezTo>
                  <a:pt x="45" y="163"/>
                  <a:pt x="45" y="163"/>
                  <a:pt x="45" y="163"/>
                </a:cubicBezTo>
                <a:cubicBezTo>
                  <a:pt x="45" y="163"/>
                  <a:pt x="45" y="163"/>
                  <a:pt x="45" y="163"/>
                </a:cubicBezTo>
                <a:close/>
                <a:moveTo>
                  <a:pt x="45" y="163"/>
                </a:moveTo>
                <a:cubicBezTo>
                  <a:pt x="45" y="163"/>
                  <a:pt x="45" y="163"/>
                  <a:pt x="45" y="163"/>
                </a:cubicBezTo>
                <a:cubicBezTo>
                  <a:pt x="45" y="163"/>
                  <a:pt x="45" y="163"/>
                  <a:pt x="45" y="163"/>
                </a:cubicBezTo>
                <a:close/>
                <a:moveTo>
                  <a:pt x="45" y="163"/>
                </a:moveTo>
                <a:cubicBezTo>
                  <a:pt x="45" y="163"/>
                  <a:pt x="45" y="163"/>
                  <a:pt x="45" y="163"/>
                </a:cubicBezTo>
                <a:cubicBezTo>
                  <a:pt x="45" y="163"/>
                  <a:pt x="45" y="163"/>
                  <a:pt x="45" y="163"/>
                </a:cubicBezTo>
                <a:close/>
                <a:moveTo>
                  <a:pt x="45" y="163"/>
                </a:moveTo>
                <a:cubicBezTo>
                  <a:pt x="45" y="163"/>
                  <a:pt x="45" y="163"/>
                  <a:pt x="45" y="163"/>
                </a:cubicBezTo>
                <a:cubicBezTo>
                  <a:pt x="45" y="163"/>
                  <a:pt x="45" y="163"/>
                  <a:pt x="45" y="163"/>
                </a:cubicBezTo>
                <a:cubicBezTo>
                  <a:pt x="45" y="163"/>
                  <a:pt x="45" y="163"/>
                  <a:pt x="45" y="163"/>
                </a:cubicBezTo>
                <a:close/>
                <a:moveTo>
                  <a:pt x="45" y="163"/>
                </a:moveTo>
                <a:cubicBezTo>
                  <a:pt x="45" y="163"/>
                  <a:pt x="45" y="163"/>
                  <a:pt x="45" y="163"/>
                </a:cubicBezTo>
                <a:cubicBezTo>
                  <a:pt x="45" y="163"/>
                  <a:pt x="45" y="163"/>
                  <a:pt x="45" y="163"/>
                </a:cubicBezTo>
                <a:close/>
                <a:moveTo>
                  <a:pt x="46" y="163"/>
                </a:moveTo>
                <a:cubicBezTo>
                  <a:pt x="46" y="163"/>
                  <a:pt x="46" y="163"/>
                  <a:pt x="46" y="163"/>
                </a:cubicBezTo>
                <a:cubicBezTo>
                  <a:pt x="46" y="163"/>
                  <a:pt x="46" y="163"/>
                  <a:pt x="46" y="163"/>
                </a:cubicBezTo>
                <a:close/>
                <a:moveTo>
                  <a:pt x="46" y="163"/>
                </a:moveTo>
                <a:cubicBezTo>
                  <a:pt x="45" y="163"/>
                  <a:pt x="45" y="163"/>
                  <a:pt x="45" y="163"/>
                </a:cubicBezTo>
                <a:cubicBezTo>
                  <a:pt x="45" y="163"/>
                  <a:pt x="45" y="163"/>
                  <a:pt x="45" y="163"/>
                </a:cubicBezTo>
                <a:cubicBezTo>
                  <a:pt x="45" y="163"/>
                  <a:pt x="45" y="163"/>
                  <a:pt x="46" y="163"/>
                </a:cubicBezTo>
                <a:close/>
                <a:moveTo>
                  <a:pt x="44" y="165"/>
                </a:moveTo>
                <a:cubicBezTo>
                  <a:pt x="44" y="165"/>
                  <a:pt x="44" y="165"/>
                  <a:pt x="44" y="165"/>
                </a:cubicBezTo>
                <a:cubicBezTo>
                  <a:pt x="44" y="165"/>
                  <a:pt x="45" y="164"/>
                  <a:pt x="45" y="163"/>
                </a:cubicBezTo>
                <a:cubicBezTo>
                  <a:pt x="45" y="163"/>
                  <a:pt x="45" y="163"/>
                  <a:pt x="45" y="163"/>
                </a:cubicBezTo>
                <a:cubicBezTo>
                  <a:pt x="45" y="164"/>
                  <a:pt x="45" y="164"/>
                  <a:pt x="44" y="164"/>
                </a:cubicBezTo>
                <a:cubicBezTo>
                  <a:pt x="44" y="164"/>
                  <a:pt x="44" y="164"/>
                  <a:pt x="44" y="164"/>
                </a:cubicBezTo>
                <a:cubicBezTo>
                  <a:pt x="44" y="164"/>
                  <a:pt x="44" y="165"/>
                  <a:pt x="44" y="165"/>
                </a:cubicBezTo>
                <a:cubicBezTo>
                  <a:pt x="44" y="165"/>
                  <a:pt x="44" y="165"/>
                  <a:pt x="44" y="165"/>
                </a:cubicBezTo>
                <a:cubicBezTo>
                  <a:pt x="44" y="165"/>
                  <a:pt x="44" y="165"/>
                  <a:pt x="44" y="165"/>
                </a:cubicBezTo>
                <a:close/>
                <a:moveTo>
                  <a:pt x="45" y="163"/>
                </a:moveTo>
                <a:cubicBezTo>
                  <a:pt x="45" y="163"/>
                  <a:pt x="45" y="163"/>
                  <a:pt x="45" y="163"/>
                </a:cubicBezTo>
                <a:cubicBezTo>
                  <a:pt x="45" y="163"/>
                  <a:pt x="45" y="163"/>
                  <a:pt x="45" y="163"/>
                </a:cubicBezTo>
                <a:cubicBezTo>
                  <a:pt x="45" y="163"/>
                  <a:pt x="45" y="163"/>
                  <a:pt x="45" y="163"/>
                </a:cubicBezTo>
                <a:cubicBezTo>
                  <a:pt x="45" y="163"/>
                  <a:pt x="45" y="163"/>
                  <a:pt x="45" y="163"/>
                </a:cubicBezTo>
                <a:close/>
                <a:moveTo>
                  <a:pt x="45" y="163"/>
                </a:moveTo>
                <a:cubicBezTo>
                  <a:pt x="45" y="163"/>
                  <a:pt x="45" y="164"/>
                  <a:pt x="45" y="164"/>
                </a:cubicBezTo>
                <a:cubicBezTo>
                  <a:pt x="45" y="164"/>
                  <a:pt x="45" y="164"/>
                  <a:pt x="45" y="164"/>
                </a:cubicBezTo>
                <a:cubicBezTo>
                  <a:pt x="45" y="164"/>
                  <a:pt x="45" y="163"/>
                  <a:pt x="45" y="163"/>
                </a:cubicBezTo>
                <a:cubicBezTo>
                  <a:pt x="45" y="163"/>
                  <a:pt x="45" y="163"/>
                  <a:pt x="45" y="163"/>
                </a:cubicBezTo>
                <a:cubicBezTo>
                  <a:pt x="45" y="163"/>
                  <a:pt x="45" y="163"/>
                  <a:pt x="45" y="163"/>
                </a:cubicBezTo>
                <a:cubicBezTo>
                  <a:pt x="45" y="163"/>
                  <a:pt x="45" y="163"/>
                  <a:pt x="45" y="163"/>
                </a:cubicBezTo>
                <a:cubicBezTo>
                  <a:pt x="45" y="163"/>
                  <a:pt x="45" y="163"/>
                  <a:pt x="45" y="163"/>
                </a:cubicBezTo>
                <a:cubicBezTo>
                  <a:pt x="45" y="163"/>
                  <a:pt x="45" y="163"/>
                  <a:pt x="45" y="163"/>
                </a:cubicBezTo>
                <a:cubicBezTo>
                  <a:pt x="45" y="163"/>
                  <a:pt x="45" y="163"/>
                  <a:pt x="45" y="163"/>
                </a:cubicBezTo>
                <a:cubicBezTo>
                  <a:pt x="45" y="163"/>
                  <a:pt x="45" y="163"/>
                  <a:pt x="45" y="163"/>
                </a:cubicBezTo>
                <a:cubicBezTo>
                  <a:pt x="45" y="163"/>
                  <a:pt x="45" y="163"/>
                  <a:pt x="45" y="163"/>
                </a:cubicBezTo>
                <a:cubicBezTo>
                  <a:pt x="45" y="163"/>
                  <a:pt x="45" y="163"/>
                  <a:pt x="45" y="163"/>
                </a:cubicBezTo>
                <a:cubicBezTo>
                  <a:pt x="45" y="163"/>
                  <a:pt x="45" y="163"/>
                  <a:pt x="45" y="163"/>
                </a:cubicBezTo>
                <a:cubicBezTo>
                  <a:pt x="45" y="163"/>
                  <a:pt x="45" y="163"/>
                  <a:pt x="45" y="163"/>
                </a:cubicBezTo>
                <a:cubicBezTo>
                  <a:pt x="45" y="163"/>
                  <a:pt x="45" y="163"/>
                  <a:pt x="45" y="163"/>
                </a:cubicBezTo>
                <a:cubicBezTo>
                  <a:pt x="45" y="163"/>
                  <a:pt x="45" y="163"/>
                  <a:pt x="45" y="163"/>
                </a:cubicBezTo>
                <a:close/>
                <a:moveTo>
                  <a:pt x="45" y="165"/>
                </a:moveTo>
                <a:cubicBezTo>
                  <a:pt x="45" y="165"/>
                  <a:pt x="45" y="165"/>
                  <a:pt x="45" y="165"/>
                </a:cubicBezTo>
                <a:cubicBezTo>
                  <a:pt x="45" y="165"/>
                  <a:pt x="45" y="165"/>
                  <a:pt x="45" y="165"/>
                </a:cubicBezTo>
                <a:close/>
                <a:moveTo>
                  <a:pt x="45" y="165"/>
                </a:moveTo>
                <a:cubicBezTo>
                  <a:pt x="45" y="165"/>
                  <a:pt x="45" y="165"/>
                  <a:pt x="45" y="165"/>
                </a:cubicBezTo>
                <a:cubicBezTo>
                  <a:pt x="45" y="165"/>
                  <a:pt x="45" y="165"/>
                  <a:pt x="45" y="165"/>
                </a:cubicBezTo>
                <a:cubicBezTo>
                  <a:pt x="45" y="165"/>
                  <a:pt x="45" y="165"/>
                  <a:pt x="45" y="165"/>
                </a:cubicBezTo>
                <a:cubicBezTo>
                  <a:pt x="45" y="165"/>
                  <a:pt x="45" y="165"/>
                  <a:pt x="45" y="165"/>
                </a:cubicBezTo>
                <a:cubicBezTo>
                  <a:pt x="45" y="165"/>
                  <a:pt x="45" y="164"/>
                  <a:pt x="45" y="164"/>
                </a:cubicBezTo>
                <a:cubicBezTo>
                  <a:pt x="45" y="164"/>
                  <a:pt x="45" y="165"/>
                  <a:pt x="45" y="165"/>
                </a:cubicBezTo>
                <a:close/>
                <a:moveTo>
                  <a:pt x="45" y="164"/>
                </a:moveTo>
                <a:cubicBezTo>
                  <a:pt x="45" y="164"/>
                  <a:pt x="45" y="164"/>
                  <a:pt x="45" y="164"/>
                </a:cubicBezTo>
                <a:cubicBezTo>
                  <a:pt x="45" y="165"/>
                  <a:pt x="45" y="165"/>
                  <a:pt x="45" y="165"/>
                </a:cubicBezTo>
                <a:cubicBezTo>
                  <a:pt x="45" y="164"/>
                  <a:pt x="45" y="164"/>
                  <a:pt x="45" y="164"/>
                </a:cubicBezTo>
                <a:cubicBezTo>
                  <a:pt x="45" y="165"/>
                  <a:pt x="45" y="164"/>
                  <a:pt x="45" y="164"/>
                </a:cubicBezTo>
                <a:close/>
                <a:moveTo>
                  <a:pt x="45" y="163"/>
                </a:moveTo>
                <a:cubicBezTo>
                  <a:pt x="45" y="162"/>
                  <a:pt x="45" y="162"/>
                  <a:pt x="45" y="162"/>
                </a:cubicBezTo>
                <a:cubicBezTo>
                  <a:pt x="45" y="163"/>
                  <a:pt x="45" y="163"/>
                  <a:pt x="45" y="163"/>
                </a:cubicBezTo>
                <a:close/>
                <a:moveTo>
                  <a:pt x="45" y="163"/>
                </a:moveTo>
                <a:cubicBezTo>
                  <a:pt x="45" y="162"/>
                  <a:pt x="45" y="162"/>
                  <a:pt x="45" y="162"/>
                </a:cubicBezTo>
                <a:cubicBezTo>
                  <a:pt x="45" y="163"/>
                  <a:pt x="45" y="163"/>
                  <a:pt x="45" y="163"/>
                </a:cubicBezTo>
                <a:close/>
                <a:moveTo>
                  <a:pt x="36" y="163"/>
                </a:moveTo>
                <a:cubicBezTo>
                  <a:pt x="35" y="163"/>
                  <a:pt x="35" y="163"/>
                  <a:pt x="35" y="163"/>
                </a:cubicBezTo>
                <a:lnTo>
                  <a:pt x="36" y="163"/>
                </a:lnTo>
                <a:close/>
                <a:moveTo>
                  <a:pt x="36" y="163"/>
                </a:moveTo>
                <a:cubicBezTo>
                  <a:pt x="36" y="163"/>
                  <a:pt x="36" y="163"/>
                  <a:pt x="36" y="163"/>
                </a:cubicBezTo>
                <a:cubicBezTo>
                  <a:pt x="36" y="163"/>
                  <a:pt x="36" y="163"/>
                  <a:pt x="36" y="163"/>
                </a:cubicBezTo>
                <a:close/>
                <a:moveTo>
                  <a:pt x="42" y="161"/>
                </a:moveTo>
                <a:cubicBezTo>
                  <a:pt x="42" y="161"/>
                  <a:pt x="42" y="160"/>
                  <a:pt x="42" y="161"/>
                </a:cubicBezTo>
                <a:cubicBezTo>
                  <a:pt x="42" y="161"/>
                  <a:pt x="42" y="161"/>
                  <a:pt x="42" y="161"/>
                </a:cubicBezTo>
                <a:cubicBezTo>
                  <a:pt x="42" y="161"/>
                  <a:pt x="42" y="161"/>
                  <a:pt x="42" y="161"/>
                </a:cubicBezTo>
                <a:close/>
                <a:moveTo>
                  <a:pt x="39" y="162"/>
                </a:moveTo>
                <a:cubicBezTo>
                  <a:pt x="39" y="162"/>
                  <a:pt x="39" y="162"/>
                  <a:pt x="39" y="162"/>
                </a:cubicBezTo>
                <a:cubicBezTo>
                  <a:pt x="39" y="162"/>
                  <a:pt x="39" y="162"/>
                  <a:pt x="39" y="162"/>
                </a:cubicBezTo>
                <a:close/>
                <a:moveTo>
                  <a:pt x="38" y="164"/>
                </a:moveTo>
                <a:cubicBezTo>
                  <a:pt x="38" y="163"/>
                  <a:pt x="38" y="163"/>
                  <a:pt x="38" y="163"/>
                </a:cubicBezTo>
                <a:cubicBezTo>
                  <a:pt x="38" y="163"/>
                  <a:pt x="38" y="164"/>
                  <a:pt x="38" y="164"/>
                </a:cubicBezTo>
                <a:close/>
                <a:moveTo>
                  <a:pt x="34" y="162"/>
                </a:moveTo>
                <a:cubicBezTo>
                  <a:pt x="34" y="162"/>
                  <a:pt x="34" y="162"/>
                  <a:pt x="34" y="162"/>
                </a:cubicBezTo>
                <a:cubicBezTo>
                  <a:pt x="34" y="163"/>
                  <a:pt x="34" y="162"/>
                  <a:pt x="34" y="162"/>
                </a:cubicBezTo>
                <a:close/>
                <a:moveTo>
                  <a:pt x="44" y="162"/>
                </a:moveTo>
                <a:cubicBezTo>
                  <a:pt x="44" y="162"/>
                  <a:pt x="44" y="162"/>
                  <a:pt x="44" y="162"/>
                </a:cubicBezTo>
                <a:cubicBezTo>
                  <a:pt x="44" y="162"/>
                  <a:pt x="43" y="163"/>
                  <a:pt x="44" y="162"/>
                </a:cubicBezTo>
                <a:close/>
                <a:moveTo>
                  <a:pt x="39" y="159"/>
                </a:moveTo>
                <a:cubicBezTo>
                  <a:pt x="38" y="159"/>
                  <a:pt x="38" y="159"/>
                  <a:pt x="38" y="159"/>
                </a:cubicBezTo>
                <a:cubicBezTo>
                  <a:pt x="38" y="159"/>
                  <a:pt x="38" y="159"/>
                  <a:pt x="39" y="159"/>
                </a:cubicBezTo>
                <a:close/>
                <a:moveTo>
                  <a:pt x="44" y="162"/>
                </a:moveTo>
                <a:cubicBezTo>
                  <a:pt x="44" y="162"/>
                  <a:pt x="44" y="162"/>
                  <a:pt x="44" y="162"/>
                </a:cubicBezTo>
                <a:cubicBezTo>
                  <a:pt x="44" y="162"/>
                  <a:pt x="44" y="162"/>
                  <a:pt x="44" y="162"/>
                </a:cubicBezTo>
                <a:cubicBezTo>
                  <a:pt x="44" y="162"/>
                  <a:pt x="44" y="162"/>
                  <a:pt x="44" y="162"/>
                </a:cubicBezTo>
                <a:close/>
                <a:moveTo>
                  <a:pt x="31" y="158"/>
                </a:moveTo>
                <a:cubicBezTo>
                  <a:pt x="31" y="158"/>
                  <a:pt x="31" y="158"/>
                  <a:pt x="31" y="158"/>
                </a:cubicBezTo>
                <a:cubicBezTo>
                  <a:pt x="31" y="158"/>
                  <a:pt x="31" y="158"/>
                  <a:pt x="31" y="158"/>
                </a:cubicBezTo>
                <a:close/>
                <a:moveTo>
                  <a:pt x="34" y="155"/>
                </a:moveTo>
                <a:cubicBezTo>
                  <a:pt x="34" y="155"/>
                  <a:pt x="34" y="155"/>
                  <a:pt x="34" y="155"/>
                </a:cubicBezTo>
                <a:cubicBezTo>
                  <a:pt x="34" y="155"/>
                  <a:pt x="34" y="155"/>
                  <a:pt x="34" y="155"/>
                </a:cubicBezTo>
                <a:close/>
                <a:moveTo>
                  <a:pt x="45" y="162"/>
                </a:moveTo>
                <a:cubicBezTo>
                  <a:pt x="45" y="162"/>
                  <a:pt x="45" y="162"/>
                  <a:pt x="45" y="162"/>
                </a:cubicBezTo>
                <a:close/>
                <a:moveTo>
                  <a:pt x="44" y="164"/>
                </a:moveTo>
                <a:cubicBezTo>
                  <a:pt x="44" y="164"/>
                  <a:pt x="44" y="164"/>
                  <a:pt x="44" y="164"/>
                </a:cubicBezTo>
                <a:cubicBezTo>
                  <a:pt x="44" y="164"/>
                  <a:pt x="44" y="164"/>
                  <a:pt x="44" y="164"/>
                </a:cubicBezTo>
                <a:close/>
                <a:moveTo>
                  <a:pt x="42" y="164"/>
                </a:moveTo>
                <a:cubicBezTo>
                  <a:pt x="42" y="164"/>
                  <a:pt x="42" y="164"/>
                  <a:pt x="42" y="164"/>
                </a:cubicBezTo>
                <a:cubicBezTo>
                  <a:pt x="42" y="164"/>
                  <a:pt x="42" y="164"/>
                  <a:pt x="42" y="164"/>
                </a:cubicBezTo>
                <a:close/>
                <a:moveTo>
                  <a:pt x="45" y="162"/>
                </a:moveTo>
                <a:cubicBezTo>
                  <a:pt x="44" y="162"/>
                  <a:pt x="44" y="162"/>
                  <a:pt x="44" y="163"/>
                </a:cubicBezTo>
                <a:cubicBezTo>
                  <a:pt x="44" y="162"/>
                  <a:pt x="44" y="162"/>
                  <a:pt x="45" y="162"/>
                </a:cubicBezTo>
                <a:close/>
                <a:moveTo>
                  <a:pt x="45" y="162"/>
                </a:moveTo>
                <a:cubicBezTo>
                  <a:pt x="45" y="162"/>
                  <a:pt x="45" y="162"/>
                  <a:pt x="45" y="162"/>
                </a:cubicBezTo>
                <a:cubicBezTo>
                  <a:pt x="45" y="162"/>
                  <a:pt x="45" y="162"/>
                  <a:pt x="45" y="162"/>
                </a:cubicBezTo>
                <a:close/>
                <a:moveTo>
                  <a:pt x="44" y="162"/>
                </a:moveTo>
                <a:cubicBezTo>
                  <a:pt x="44" y="162"/>
                  <a:pt x="45" y="162"/>
                  <a:pt x="45" y="162"/>
                </a:cubicBezTo>
                <a:cubicBezTo>
                  <a:pt x="45" y="162"/>
                  <a:pt x="45" y="162"/>
                  <a:pt x="45" y="162"/>
                </a:cubicBezTo>
                <a:lnTo>
                  <a:pt x="44" y="162"/>
                </a:lnTo>
                <a:close/>
                <a:moveTo>
                  <a:pt x="34" y="159"/>
                </a:moveTo>
                <a:cubicBezTo>
                  <a:pt x="34" y="159"/>
                  <a:pt x="34" y="159"/>
                  <a:pt x="34" y="159"/>
                </a:cubicBezTo>
                <a:cubicBezTo>
                  <a:pt x="33" y="160"/>
                  <a:pt x="33" y="160"/>
                  <a:pt x="34" y="159"/>
                </a:cubicBezTo>
                <a:close/>
                <a:moveTo>
                  <a:pt x="39" y="165"/>
                </a:moveTo>
                <a:cubicBezTo>
                  <a:pt x="39" y="165"/>
                  <a:pt x="39" y="165"/>
                  <a:pt x="39" y="165"/>
                </a:cubicBezTo>
                <a:cubicBezTo>
                  <a:pt x="39" y="165"/>
                  <a:pt x="39" y="165"/>
                  <a:pt x="39" y="165"/>
                </a:cubicBezTo>
                <a:close/>
                <a:moveTo>
                  <a:pt x="39" y="165"/>
                </a:moveTo>
                <a:cubicBezTo>
                  <a:pt x="39" y="165"/>
                  <a:pt x="39" y="165"/>
                  <a:pt x="39" y="165"/>
                </a:cubicBezTo>
                <a:cubicBezTo>
                  <a:pt x="40" y="164"/>
                  <a:pt x="40" y="164"/>
                  <a:pt x="40" y="164"/>
                </a:cubicBezTo>
                <a:lnTo>
                  <a:pt x="39" y="165"/>
                </a:lnTo>
                <a:close/>
                <a:moveTo>
                  <a:pt x="35" y="162"/>
                </a:moveTo>
                <a:cubicBezTo>
                  <a:pt x="35" y="162"/>
                  <a:pt x="35" y="162"/>
                  <a:pt x="35" y="163"/>
                </a:cubicBezTo>
                <a:cubicBezTo>
                  <a:pt x="35" y="162"/>
                  <a:pt x="35" y="162"/>
                  <a:pt x="35" y="162"/>
                </a:cubicBezTo>
                <a:cubicBezTo>
                  <a:pt x="35" y="162"/>
                  <a:pt x="34" y="163"/>
                  <a:pt x="34" y="163"/>
                </a:cubicBezTo>
                <a:cubicBezTo>
                  <a:pt x="35" y="162"/>
                  <a:pt x="35" y="162"/>
                  <a:pt x="35" y="162"/>
                </a:cubicBezTo>
                <a:cubicBezTo>
                  <a:pt x="34" y="163"/>
                  <a:pt x="34" y="162"/>
                  <a:pt x="34" y="162"/>
                </a:cubicBezTo>
                <a:cubicBezTo>
                  <a:pt x="34" y="162"/>
                  <a:pt x="34" y="162"/>
                  <a:pt x="34" y="162"/>
                </a:cubicBezTo>
                <a:cubicBezTo>
                  <a:pt x="34" y="162"/>
                  <a:pt x="34" y="162"/>
                  <a:pt x="34" y="162"/>
                </a:cubicBezTo>
                <a:cubicBezTo>
                  <a:pt x="34" y="162"/>
                  <a:pt x="34" y="162"/>
                  <a:pt x="34" y="162"/>
                </a:cubicBezTo>
                <a:cubicBezTo>
                  <a:pt x="34" y="162"/>
                  <a:pt x="34" y="162"/>
                  <a:pt x="34" y="162"/>
                </a:cubicBezTo>
                <a:cubicBezTo>
                  <a:pt x="34" y="162"/>
                  <a:pt x="34" y="162"/>
                  <a:pt x="34" y="161"/>
                </a:cubicBezTo>
                <a:cubicBezTo>
                  <a:pt x="34" y="161"/>
                  <a:pt x="34" y="161"/>
                  <a:pt x="34" y="161"/>
                </a:cubicBezTo>
                <a:cubicBezTo>
                  <a:pt x="34" y="161"/>
                  <a:pt x="34" y="161"/>
                  <a:pt x="34" y="161"/>
                </a:cubicBezTo>
                <a:cubicBezTo>
                  <a:pt x="34" y="161"/>
                  <a:pt x="34" y="161"/>
                  <a:pt x="34" y="161"/>
                </a:cubicBezTo>
                <a:cubicBezTo>
                  <a:pt x="34" y="162"/>
                  <a:pt x="34" y="162"/>
                  <a:pt x="34" y="162"/>
                </a:cubicBezTo>
                <a:cubicBezTo>
                  <a:pt x="34" y="162"/>
                  <a:pt x="34" y="162"/>
                  <a:pt x="34" y="161"/>
                </a:cubicBezTo>
                <a:cubicBezTo>
                  <a:pt x="34" y="161"/>
                  <a:pt x="34" y="161"/>
                  <a:pt x="34" y="161"/>
                </a:cubicBezTo>
                <a:cubicBezTo>
                  <a:pt x="34" y="161"/>
                  <a:pt x="34" y="161"/>
                  <a:pt x="34" y="161"/>
                </a:cubicBezTo>
                <a:cubicBezTo>
                  <a:pt x="34" y="161"/>
                  <a:pt x="34" y="161"/>
                  <a:pt x="35" y="161"/>
                </a:cubicBezTo>
                <a:cubicBezTo>
                  <a:pt x="34" y="161"/>
                  <a:pt x="34" y="161"/>
                  <a:pt x="34" y="161"/>
                </a:cubicBezTo>
                <a:cubicBezTo>
                  <a:pt x="34" y="161"/>
                  <a:pt x="34" y="161"/>
                  <a:pt x="34" y="161"/>
                </a:cubicBezTo>
                <a:cubicBezTo>
                  <a:pt x="34" y="161"/>
                  <a:pt x="34" y="161"/>
                  <a:pt x="34" y="161"/>
                </a:cubicBezTo>
                <a:cubicBezTo>
                  <a:pt x="34" y="161"/>
                  <a:pt x="34" y="161"/>
                  <a:pt x="34" y="161"/>
                </a:cubicBezTo>
                <a:cubicBezTo>
                  <a:pt x="34" y="160"/>
                  <a:pt x="34" y="160"/>
                  <a:pt x="34" y="160"/>
                </a:cubicBezTo>
                <a:cubicBezTo>
                  <a:pt x="34" y="160"/>
                  <a:pt x="34" y="161"/>
                  <a:pt x="34" y="161"/>
                </a:cubicBezTo>
                <a:cubicBezTo>
                  <a:pt x="34" y="160"/>
                  <a:pt x="34" y="160"/>
                  <a:pt x="34" y="160"/>
                </a:cubicBezTo>
                <a:cubicBezTo>
                  <a:pt x="34" y="160"/>
                  <a:pt x="33" y="161"/>
                  <a:pt x="34" y="161"/>
                </a:cubicBezTo>
                <a:cubicBezTo>
                  <a:pt x="33" y="161"/>
                  <a:pt x="33" y="161"/>
                  <a:pt x="33" y="161"/>
                </a:cubicBezTo>
                <a:cubicBezTo>
                  <a:pt x="33" y="161"/>
                  <a:pt x="33" y="161"/>
                  <a:pt x="33" y="161"/>
                </a:cubicBezTo>
                <a:cubicBezTo>
                  <a:pt x="33" y="161"/>
                  <a:pt x="33" y="161"/>
                  <a:pt x="33" y="161"/>
                </a:cubicBezTo>
                <a:cubicBezTo>
                  <a:pt x="33" y="161"/>
                  <a:pt x="34" y="160"/>
                  <a:pt x="34" y="160"/>
                </a:cubicBezTo>
                <a:cubicBezTo>
                  <a:pt x="33" y="160"/>
                  <a:pt x="33" y="161"/>
                  <a:pt x="33" y="161"/>
                </a:cubicBezTo>
                <a:cubicBezTo>
                  <a:pt x="33" y="161"/>
                  <a:pt x="33" y="160"/>
                  <a:pt x="33" y="161"/>
                </a:cubicBezTo>
                <a:cubicBezTo>
                  <a:pt x="33" y="160"/>
                  <a:pt x="33" y="160"/>
                  <a:pt x="33" y="160"/>
                </a:cubicBezTo>
                <a:cubicBezTo>
                  <a:pt x="33" y="160"/>
                  <a:pt x="33" y="160"/>
                  <a:pt x="33" y="160"/>
                </a:cubicBezTo>
                <a:cubicBezTo>
                  <a:pt x="33" y="160"/>
                  <a:pt x="33" y="160"/>
                  <a:pt x="33" y="160"/>
                </a:cubicBezTo>
                <a:cubicBezTo>
                  <a:pt x="33" y="160"/>
                  <a:pt x="34" y="160"/>
                  <a:pt x="33" y="160"/>
                </a:cubicBezTo>
                <a:cubicBezTo>
                  <a:pt x="33" y="160"/>
                  <a:pt x="33" y="160"/>
                  <a:pt x="33" y="160"/>
                </a:cubicBezTo>
                <a:cubicBezTo>
                  <a:pt x="33" y="160"/>
                  <a:pt x="33" y="160"/>
                  <a:pt x="34" y="160"/>
                </a:cubicBezTo>
                <a:cubicBezTo>
                  <a:pt x="34" y="159"/>
                  <a:pt x="33" y="160"/>
                  <a:pt x="34" y="159"/>
                </a:cubicBezTo>
                <a:cubicBezTo>
                  <a:pt x="34" y="159"/>
                  <a:pt x="34" y="159"/>
                  <a:pt x="34" y="159"/>
                </a:cubicBezTo>
                <a:cubicBezTo>
                  <a:pt x="34" y="159"/>
                  <a:pt x="34" y="159"/>
                  <a:pt x="33" y="159"/>
                </a:cubicBezTo>
                <a:cubicBezTo>
                  <a:pt x="34" y="159"/>
                  <a:pt x="34" y="159"/>
                  <a:pt x="34" y="159"/>
                </a:cubicBezTo>
                <a:cubicBezTo>
                  <a:pt x="33" y="160"/>
                  <a:pt x="33" y="159"/>
                  <a:pt x="33" y="160"/>
                </a:cubicBezTo>
                <a:cubicBezTo>
                  <a:pt x="33" y="160"/>
                  <a:pt x="33" y="160"/>
                  <a:pt x="33" y="160"/>
                </a:cubicBezTo>
                <a:cubicBezTo>
                  <a:pt x="33" y="160"/>
                  <a:pt x="33" y="160"/>
                  <a:pt x="33" y="160"/>
                </a:cubicBezTo>
                <a:cubicBezTo>
                  <a:pt x="33" y="160"/>
                  <a:pt x="34" y="159"/>
                  <a:pt x="34" y="159"/>
                </a:cubicBezTo>
                <a:cubicBezTo>
                  <a:pt x="34" y="158"/>
                  <a:pt x="33" y="159"/>
                  <a:pt x="33" y="159"/>
                </a:cubicBezTo>
                <a:cubicBezTo>
                  <a:pt x="33" y="159"/>
                  <a:pt x="33" y="159"/>
                  <a:pt x="33" y="160"/>
                </a:cubicBezTo>
                <a:cubicBezTo>
                  <a:pt x="33" y="159"/>
                  <a:pt x="32" y="160"/>
                  <a:pt x="33" y="159"/>
                </a:cubicBezTo>
                <a:cubicBezTo>
                  <a:pt x="33" y="159"/>
                  <a:pt x="33" y="159"/>
                  <a:pt x="33" y="158"/>
                </a:cubicBezTo>
                <a:cubicBezTo>
                  <a:pt x="33" y="158"/>
                  <a:pt x="33" y="158"/>
                  <a:pt x="33" y="159"/>
                </a:cubicBezTo>
                <a:cubicBezTo>
                  <a:pt x="33" y="158"/>
                  <a:pt x="33" y="158"/>
                  <a:pt x="33" y="158"/>
                </a:cubicBezTo>
                <a:cubicBezTo>
                  <a:pt x="32" y="159"/>
                  <a:pt x="32" y="159"/>
                  <a:pt x="32" y="159"/>
                </a:cubicBezTo>
                <a:cubicBezTo>
                  <a:pt x="32" y="159"/>
                  <a:pt x="32" y="159"/>
                  <a:pt x="33" y="158"/>
                </a:cubicBezTo>
                <a:cubicBezTo>
                  <a:pt x="33" y="158"/>
                  <a:pt x="33" y="158"/>
                  <a:pt x="32" y="159"/>
                </a:cubicBezTo>
                <a:cubicBezTo>
                  <a:pt x="32" y="158"/>
                  <a:pt x="32" y="158"/>
                  <a:pt x="32" y="158"/>
                </a:cubicBezTo>
                <a:cubicBezTo>
                  <a:pt x="32" y="158"/>
                  <a:pt x="33" y="158"/>
                  <a:pt x="32" y="158"/>
                </a:cubicBezTo>
                <a:cubicBezTo>
                  <a:pt x="32" y="158"/>
                  <a:pt x="32" y="158"/>
                  <a:pt x="32" y="158"/>
                </a:cubicBezTo>
                <a:cubicBezTo>
                  <a:pt x="31" y="158"/>
                  <a:pt x="32" y="158"/>
                  <a:pt x="31" y="158"/>
                </a:cubicBezTo>
                <a:cubicBezTo>
                  <a:pt x="31" y="158"/>
                  <a:pt x="31" y="158"/>
                  <a:pt x="31" y="158"/>
                </a:cubicBezTo>
                <a:cubicBezTo>
                  <a:pt x="31" y="158"/>
                  <a:pt x="31" y="158"/>
                  <a:pt x="31" y="158"/>
                </a:cubicBezTo>
                <a:cubicBezTo>
                  <a:pt x="31" y="158"/>
                  <a:pt x="31" y="158"/>
                  <a:pt x="31" y="158"/>
                </a:cubicBezTo>
                <a:cubicBezTo>
                  <a:pt x="31" y="158"/>
                  <a:pt x="32" y="157"/>
                  <a:pt x="32" y="157"/>
                </a:cubicBezTo>
                <a:cubicBezTo>
                  <a:pt x="31" y="158"/>
                  <a:pt x="31" y="158"/>
                  <a:pt x="31" y="158"/>
                </a:cubicBezTo>
                <a:cubicBezTo>
                  <a:pt x="31" y="157"/>
                  <a:pt x="31" y="157"/>
                  <a:pt x="31" y="157"/>
                </a:cubicBezTo>
                <a:cubicBezTo>
                  <a:pt x="31" y="157"/>
                  <a:pt x="31" y="158"/>
                  <a:pt x="31" y="158"/>
                </a:cubicBezTo>
                <a:cubicBezTo>
                  <a:pt x="32" y="157"/>
                  <a:pt x="31" y="157"/>
                  <a:pt x="32" y="157"/>
                </a:cubicBezTo>
                <a:cubicBezTo>
                  <a:pt x="31" y="157"/>
                  <a:pt x="32" y="157"/>
                  <a:pt x="31" y="157"/>
                </a:cubicBezTo>
                <a:cubicBezTo>
                  <a:pt x="31" y="157"/>
                  <a:pt x="31" y="157"/>
                  <a:pt x="31" y="157"/>
                </a:cubicBezTo>
                <a:cubicBezTo>
                  <a:pt x="31" y="157"/>
                  <a:pt x="31" y="157"/>
                  <a:pt x="31" y="157"/>
                </a:cubicBezTo>
                <a:cubicBezTo>
                  <a:pt x="31" y="157"/>
                  <a:pt x="31" y="156"/>
                  <a:pt x="31" y="156"/>
                </a:cubicBezTo>
                <a:cubicBezTo>
                  <a:pt x="31" y="156"/>
                  <a:pt x="31" y="156"/>
                  <a:pt x="31" y="156"/>
                </a:cubicBezTo>
                <a:cubicBezTo>
                  <a:pt x="31" y="156"/>
                  <a:pt x="31" y="156"/>
                  <a:pt x="31" y="156"/>
                </a:cubicBezTo>
                <a:cubicBezTo>
                  <a:pt x="31" y="156"/>
                  <a:pt x="31" y="156"/>
                  <a:pt x="31" y="156"/>
                </a:cubicBezTo>
                <a:cubicBezTo>
                  <a:pt x="30" y="156"/>
                  <a:pt x="32" y="155"/>
                  <a:pt x="31" y="156"/>
                </a:cubicBezTo>
                <a:cubicBezTo>
                  <a:pt x="32" y="155"/>
                  <a:pt x="33" y="155"/>
                  <a:pt x="34" y="155"/>
                </a:cubicBezTo>
                <a:cubicBezTo>
                  <a:pt x="34" y="155"/>
                  <a:pt x="34" y="155"/>
                  <a:pt x="34" y="155"/>
                </a:cubicBezTo>
                <a:cubicBezTo>
                  <a:pt x="34" y="155"/>
                  <a:pt x="34" y="155"/>
                  <a:pt x="34" y="155"/>
                </a:cubicBezTo>
                <a:cubicBezTo>
                  <a:pt x="34" y="155"/>
                  <a:pt x="34" y="155"/>
                  <a:pt x="34" y="155"/>
                </a:cubicBezTo>
                <a:cubicBezTo>
                  <a:pt x="34" y="155"/>
                  <a:pt x="34" y="155"/>
                  <a:pt x="34" y="155"/>
                </a:cubicBezTo>
                <a:cubicBezTo>
                  <a:pt x="34" y="155"/>
                  <a:pt x="34" y="155"/>
                  <a:pt x="35" y="155"/>
                </a:cubicBezTo>
                <a:cubicBezTo>
                  <a:pt x="33" y="156"/>
                  <a:pt x="35" y="155"/>
                  <a:pt x="34" y="156"/>
                </a:cubicBezTo>
                <a:cubicBezTo>
                  <a:pt x="34" y="156"/>
                  <a:pt x="35" y="156"/>
                  <a:pt x="35" y="156"/>
                </a:cubicBezTo>
                <a:cubicBezTo>
                  <a:pt x="34" y="156"/>
                  <a:pt x="35" y="156"/>
                  <a:pt x="35" y="156"/>
                </a:cubicBezTo>
                <a:cubicBezTo>
                  <a:pt x="34" y="156"/>
                  <a:pt x="34" y="156"/>
                  <a:pt x="34" y="156"/>
                </a:cubicBezTo>
                <a:cubicBezTo>
                  <a:pt x="35" y="156"/>
                  <a:pt x="35" y="156"/>
                  <a:pt x="35" y="156"/>
                </a:cubicBezTo>
                <a:cubicBezTo>
                  <a:pt x="35" y="156"/>
                  <a:pt x="35" y="156"/>
                  <a:pt x="35" y="156"/>
                </a:cubicBezTo>
                <a:cubicBezTo>
                  <a:pt x="35" y="156"/>
                  <a:pt x="34" y="157"/>
                  <a:pt x="34" y="157"/>
                </a:cubicBezTo>
                <a:cubicBezTo>
                  <a:pt x="35" y="156"/>
                  <a:pt x="35" y="157"/>
                  <a:pt x="35" y="156"/>
                </a:cubicBezTo>
                <a:cubicBezTo>
                  <a:pt x="35" y="157"/>
                  <a:pt x="35" y="156"/>
                  <a:pt x="34" y="157"/>
                </a:cubicBezTo>
                <a:cubicBezTo>
                  <a:pt x="34" y="157"/>
                  <a:pt x="35" y="157"/>
                  <a:pt x="35" y="157"/>
                </a:cubicBezTo>
                <a:cubicBezTo>
                  <a:pt x="35" y="157"/>
                  <a:pt x="35" y="157"/>
                  <a:pt x="35" y="157"/>
                </a:cubicBezTo>
                <a:cubicBezTo>
                  <a:pt x="35" y="157"/>
                  <a:pt x="36" y="157"/>
                  <a:pt x="35" y="158"/>
                </a:cubicBezTo>
                <a:cubicBezTo>
                  <a:pt x="35" y="157"/>
                  <a:pt x="35" y="157"/>
                  <a:pt x="35" y="157"/>
                </a:cubicBezTo>
                <a:cubicBezTo>
                  <a:pt x="36" y="157"/>
                  <a:pt x="36" y="157"/>
                  <a:pt x="36" y="157"/>
                </a:cubicBezTo>
                <a:cubicBezTo>
                  <a:pt x="36" y="157"/>
                  <a:pt x="36" y="157"/>
                  <a:pt x="36" y="157"/>
                </a:cubicBezTo>
                <a:cubicBezTo>
                  <a:pt x="36" y="157"/>
                  <a:pt x="36" y="157"/>
                  <a:pt x="36" y="157"/>
                </a:cubicBezTo>
                <a:cubicBezTo>
                  <a:pt x="36" y="157"/>
                  <a:pt x="36" y="157"/>
                  <a:pt x="36" y="157"/>
                </a:cubicBezTo>
                <a:cubicBezTo>
                  <a:pt x="36" y="157"/>
                  <a:pt x="36" y="157"/>
                  <a:pt x="36" y="157"/>
                </a:cubicBezTo>
                <a:cubicBezTo>
                  <a:pt x="36" y="157"/>
                  <a:pt x="36" y="157"/>
                  <a:pt x="36" y="157"/>
                </a:cubicBezTo>
                <a:cubicBezTo>
                  <a:pt x="36" y="157"/>
                  <a:pt x="36" y="157"/>
                  <a:pt x="36" y="157"/>
                </a:cubicBezTo>
                <a:cubicBezTo>
                  <a:pt x="36" y="157"/>
                  <a:pt x="36" y="157"/>
                  <a:pt x="36" y="157"/>
                </a:cubicBezTo>
                <a:cubicBezTo>
                  <a:pt x="36" y="157"/>
                  <a:pt x="36" y="157"/>
                  <a:pt x="36" y="157"/>
                </a:cubicBezTo>
                <a:cubicBezTo>
                  <a:pt x="36" y="157"/>
                  <a:pt x="36" y="157"/>
                  <a:pt x="36" y="158"/>
                </a:cubicBezTo>
                <a:cubicBezTo>
                  <a:pt x="36" y="158"/>
                  <a:pt x="36" y="158"/>
                  <a:pt x="36" y="158"/>
                </a:cubicBezTo>
                <a:cubicBezTo>
                  <a:pt x="36" y="157"/>
                  <a:pt x="36" y="157"/>
                  <a:pt x="36" y="157"/>
                </a:cubicBezTo>
                <a:cubicBezTo>
                  <a:pt x="36" y="157"/>
                  <a:pt x="36" y="158"/>
                  <a:pt x="36" y="158"/>
                </a:cubicBezTo>
                <a:cubicBezTo>
                  <a:pt x="36" y="159"/>
                  <a:pt x="36" y="158"/>
                  <a:pt x="36" y="159"/>
                </a:cubicBezTo>
                <a:cubicBezTo>
                  <a:pt x="36" y="159"/>
                  <a:pt x="36" y="159"/>
                  <a:pt x="36" y="159"/>
                </a:cubicBezTo>
                <a:cubicBezTo>
                  <a:pt x="36" y="159"/>
                  <a:pt x="35" y="159"/>
                  <a:pt x="35" y="159"/>
                </a:cubicBezTo>
                <a:cubicBezTo>
                  <a:pt x="36" y="159"/>
                  <a:pt x="36" y="159"/>
                  <a:pt x="36" y="159"/>
                </a:cubicBezTo>
                <a:cubicBezTo>
                  <a:pt x="37" y="158"/>
                  <a:pt x="37" y="158"/>
                  <a:pt x="37" y="158"/>
                </a:cubicBezTo>
                <a:cubicBezTo>
                  <a:pt x="38" y="157"/>
                  <a:pt x="37" y="159"/>
                  <a:pt x="37" y="158"/>
                </a:cubicBezTo>
                <a:cubicBezTo>
                  <a:pt x="37" y="158"/>
                  <a:pt x="37" y="158"/>
                  <a:pt x="37" y="158"/>
                </a:cubicBezTo>
                <a:cubicBezTo>
                  <a:pt x="38" y="158"/>
                  <a:pt x="37" y="159"/>
                  <a:pt x="37" y="159"/>
                </a:cubicBezTo>
                <a:cubicBezTo>
                  <a:pt x="37" y="159"/>
                  <a:pt x="37" y="159"/>
                  <a:pt x="37" y="159"/>
                </a:cubicBezTo>
                <a:cubicBezTo>
                  <a:pt x="37" y="159"/>
                  <a:pt x="38" y="159"/>
                  <a:pt x="37" y="159"/>
                </a:cubicBezTo>
                <a:cubicBezTo>
                  <a:pt x="37" y="159"/>
                  <a:pt x="37" y="159"/>
                  <a:pt x="37" y="159"/>
                </a:cubicBezTo>
                <a:cubicBezTo>
                  <a:pt x="38" y="159"/>
                  <a:pt x="38" y="159"/>
                  <a:pt x="38" y="159"/>
                </a:cubicBezTo>
                <a:cubicBezTo>
                  <a:pt x="38" y="159"/>
                  <a:pt x="38" y="159"/>
                  <a:pt x="38" y="159"/>
                </a:cubicBezTo>
                <a:cubicBezTo>
                  <a:pt x="38" y="159"/>
                  <a:pt x="38" y="159"/>
                  <a:pt x="38" y="159"/>
                </a:cubicBezTo>
                <a:cubicBezTo>
                  <a:pt x="37" y="160"/>
                  <a:pt x="39" y="159"/>
                  <a:pt x="38" y="160"/>
                </a:cubicBezTo>
                <a:cubicBezTo>
                  <a:pt x="38" y="160"/>
                  <a:pt x="38" y="159"/>
                  <a:pt x="38" y="159"/>
                </a:cubicBezTo>
                <a:cubicBezTo>
                  <a:pt x="38" y="160"/>
                  <a:pt x="38" y="160"/>
                  <a:pt x="38" y="160"/>
                </a:cubicBezTo>
                <a:cubicBezTo>
                  <a:pt x="39" y="159"/>
                  <a:pt x="38" y="160"/>
                  <a:pt x="38" y="160"/>
                </a:cubicBezTo>
                <a:cubicBezTo>
                  <a:pt x="38" y="160"/>
                  <a:pt x="39" y="159"/>
                  <a:pt x="39" y="159"/>
                </a:cubicBezTo>
                <a:cubicBezTo>
                  <a:pt x="38" y="160"/>
                  <a:pt x="39" y="159"/>
                  <a:pt x="39" y="159"/>
                </a:cubicBezTo>
                <a:cubicBezTo>
                  <a:pt x="39" y="159"/>
                  <a:pt x="39" y="160"/>
                  <a:pt x="39" y="160"/>
                </a:cubicBezTo>
                <a:cubicBezTo>
                  <a:pt x="39" y="160"/>
                  <a:pt x="40" y="159"/>
                  <a:pt x="39" y="159"/>
                </a:cubicBezTo>
                <a:cubicBezTo>
                  <a:pt x="39" y="159"/>
                  <a:pt x="39" y="159"/>
                  <a:pt x="39" y="159"/>
                </a:cubicBezTo>
                <a:cubicBezTo>
                  <a:pt x="39" y="160"/>
                  <a:pt x="38" y="161"/>
                  <a:pt x="38" y="161"/>
                </a:cubicBezTo>
                <a:cubicBezTo>
                  <a:pt x="39" y="161"/>
                  <a:pt x="39" y="161"/>
                  <a:pt x="39" y="161"/>
                </a:cubicBezTo>
                <a:cubicBezTo>
                  <a:pt x="39" y="160"/>
                  <a:pt x="38" y="162"/>
                  <a:pt x="39" y="161"/>
                </a:cubicBezTo>
                <a:cubicBezTo>
                  <a:pt x="39" y="160"/>
                  <a:pt x="39" y="160"/>
                  <a:pt x="39" y="160"/>
                </a:cubicBezTo>
                <a:cubicBezTo>
                  <a:pt x="39" y="161"/>
                  <a:pt x="39" y="160"/>
                  <a:pt x="39" y="161"/>
                </a:cubicBezTo>
                <a:cubicBezTo>
                  <a:pt x="39" y="161"/>
                  <a:pt x="39" y="161"/>
                  <a:pt x="39" y="161"/>
                </a:cubicBezTo>
                <a:cubicBezTo>
                  <a:pt x="39" y="161"/>
                  <a:pt x="39" y="161"/>
                  <a:pt x="39" y="161"/>
                </a:cubicBezTo>
                <a:cubicBezTo>
                  <a:pt x="39" y="161"/>
                  <a:pt x="39" y="161"/>
                  <a:pt x="39" y="161"/>
                </a:cubicBezTo>
                <a:cubicBezTo>
                  <a:pt x="39" y="161"/>
                  <a:pt x="39" y="161"/>
                  <a:pt x="39" y="161"/>
                </a:cubicBezTo>
                <a:cubicBezTo>
                  <a:pt x="39" y="161"/>
                  <a:pt x="39" y="161"/>
                  <a:pt x="39" y="161"/>
                </a:cubicBezTo>
                <a:cubicBezTo>
                  <a:pt x="40" y="160"/>
                  <a:pt x="40" y="161"/>
                  <a:pt x="40" y="161"/>
                </a:cubicBezTo>
                <a:cubicBezTo>
                  <a:pt x="40" y="161"/>
                  <a:pt x="39" y="161"/>
                  <a:pt x="39" y="161"/>
                </a:cubicBezTo>
                <a:cubicBezTo>
                  <a:pt x="40" y="161"/>
                  <a:pt x="40" y="161"/>
                  <a:pt x="40" y="161"/>
                </a:cubicBezTo>
                <a:cubicBezTo>
                  <a:pt x="40" y="161"/>
                  <a:pt x="40" y="160"/>
                  <a:pt x="41" y="160"/>
                </a:cubicBezTo>
                <a:cubicBezTo>
                  <a:pt x="41" y="160"/>
                  <a:pt x="40" y="160"/>
                  <a:pt x="40" y="160"/>
                </a:cubicBezTo>
                <a:cubicBezTo>
                  <a:pt x="40" y="160"/>
                  <a:pt x="40" y="160"/>
                  <a:pt x="40" y="160"/>
                </a:cubicBezTo>
                <a:cubicBezTo>
                  <a:pt x="40" y="160"/>
                  <a:pt x="40" y="160"/>
                  <a:pt x="40" y="161"/>
                </a:cubicBezTo>
                <a:cubicBezTo>
                  <a:pt x="41" y="160"/>
                  <a:pt x="40" y="161"/>
                  <a:pt x="40" y="160"/>
                </a:cubicBezTo>
                <a:cubicBezTo>
                  <a:pt x="40" y="161"/>
                  <a:pt x="40" y="161"/>
                  <a:pt x="40" y="161"/>
                </a:cubicBezTo>
                <a:cubicBezTo>
                  <a:pt x="41" y="160"/>
                  <a:pt x="40" y="162"/>
                  <a:pt x="40" y="161"/>
                </a:cubicBezTo>
                <a:cubicBezTo>
                  <a:pt x="40" y="162"/>
                  <a:pt x="41" y="161"/>
                  <a:pt x="41" y="162"/>
                </a:cubicBezTo>
                <a:cubicBezTo>
                  <a:pt x="40" y="162"/>
                  <a:pt x="41" y="162"/>
                  <a:pt x="41" y="162"/>
                </a:cubicBezTo>
                <a:cubicBezTo>
                  <a:pt x="41" y="162"/>
                  <a:pt x="41" y="162"/>
                  <a:pt x="41" y="162"/>
                </a:cubicBezTo>
                <a:cubicBezTo>
                  <a:pt x="41" y="161"/>
                  <a:pt x="41" y="162"/>
                  <a:pt x="41" y="161"/>
                </a:cubicBezTo>
                <a:cubicBezTo>
                  <a:pt x="41" y="162"/>
                  <a:pt x="41" y="162"/>
                  <a:pt x="41" y="162"/>
                </a:cubicBezTo>
                <a:cubicBezTo>
                  <a:pt x="41" y="162"/>
                  <a:pt x="41" y="162"/>
                  <a:pt x="41" y="162"/>
                </a:cubicBezTo>
                <a:cubicBezTo>
                  <a:pt x="41" y="162"/>
                  <a:pt x="41" y="162"/>
                  <a:pt x="41" y="162"/>
                </a:cubicBezTo>
                <a:cubicBezTo>
                  <a:pt x="41" y="162"/>
                  <a:pt x="41" y="162"/>
                  <a:pt x="41" y="162"/>
                </a:cubicBezTo>
                <a:cubicBezTo>
                  <a:pt x="41" y="162"/>
                  <a:pt x="41" y="162"/>
                  <a:pt x="41" y="162"/>
                </a:cubicBezTo>
                <a:cubicBezTo>
                  <a:pt x="41" y="162"/>
                  <a:pt x="41" y="162"/>
                  <a:pt x="42" y="161"/>
                </a:cubicBezTo>
                <a:cubicBezTo>
                  <a:pt x="41" y="162"/>
                  <a:pt x="42" y="161"/>
                  <a:pt x="42" y="162"/>
                </a:cubicBezTo>
                <a:cubicBezTo>
                  <a:pt x="42" y="162"/>
                  <a:pt x="42" y="162"/>
                  <a:pt x="42" y="162"/>
                </a:cubicBezTo>
                <a:cubicBezTo>
                  <a:pt x="42" y="161"/>
                  <a:pt x="42" y="161"/>
                  <a:pt x="42" y="161"/>
                </a:cubicBezTo>
                <a:cubicBezTo>
                  <a:pt x="42" y="161"/>
                  <a:pt x="42" y="161"/>
                  <a:pt x="42" y="161"/>
                </a:cubicBezTo>
                <a:cubicBezTo>
                  <a:pt x="42" y="162"/>
                  <a:pt x="42" y="162"/>
                  <a:pt x="42" y="162"/>
                </a:cubicBezTo>
                <a:cubicBezTo>
                  <a:pt x="42" y="162"/>
                  <a:pt x="42" y="162"/>
                  <a:pt x="42" y="162"/>
                </a:cubicBezTo>
                <a:cubicBezTo>
                  <a:pt x="42" y="161"/>
                  <a:pt x="42" y="161"/>
                  <a:pt x="42" y="161"/>
                </a:cubicBezTo>
                <a:cubicBezTo>
                  <a:pt x="42" y="161"/>
                  <a:pt x="42" y="161"/>
                  <a:pt x="42" y="162"/>
                </a:cubicBezTo>
                <a:cubicBezTo>
                  <a:pt x="42" y="162"/>
                  <a:pt x="42" y="162"/>
                  <a:pt x="42" y="162"/>
                </a:cubicBezTo>
                <a:cubicBezTo>
                  <a:pt x="42" y="162"/>
                  <a:pt x="42" y="162"/>
                  <a:pt x="42" y="162"/>
                </a:cubicBezTo>
                <a:cubicBezTo>
                  <a:pt x="42" y="162"/>
                  <a:pt x="42" y="162"/>
                  <a:pt x="42" y="162"/>
                </a:cubicBezTo>
                <a:cubicBezTo>
                  <a:pt x="42" y="162"/>
                  <a:pt x="43" y="161"/>
                  <a:pt x="42" y="162"/>
                </a:cubicBezTo>
                <a:cubicBezTo>
                  <a:pt x="42" y="162"/>
                  <a:pt x="42" y="162"/>
                  <a:pt x="42" y="162"/>
                </a:cubicBezTo>
                <a:cubicBezTo>
                  <a:pt x="42" y="162"/>
                  <a:pt x="42" y="162"/>
                  <a:pt x="42" y="162"/>
                </a:cubicBezTo>
                <a:cubicBezTo>
                  <a:pt x="43" y="162"/>
                  <a:pt x="43" y="162"/>
                  <a:pt x="43" y="162"/>
                </a:cubicBezTo>
                <a:cubicBezTo>
                  <a:pt x="43" y="162"/>
                  <a:pt x="43" y="162"/>
                  <a:pt x="43" y="162"/>
                </a:cubicBezTo>
                <a:cubicBezTo>
                  <a:pt x="43" y="161"/>
                  <a:pt x="43" y="161"/>
                  <a:pt x="43" y="161"/>
                </a:cubicBezTo>
                <a:cubicBezTo>
                  <a:pt x="43" y="161"/>
                  <a:pt x="44" y="161"/>
                  <a:pt x="43" y="162"/>
                </a:cubicBezTo>
                <a:cubicBezTo>
                  <a:pt x="44" y="161"/>
                  <a:pt x="43" y="162"/>
                  <a:pt x="44" y="162"/>
                </a:cubicBezTo>
                <a:cubicBezTo>
                  <a:pt x="43" y="162"/>
                  <a:pt x="43" y="162"/>
                  <a:pt x="43" y="162"/>
                </a:cubicBezTo>
                <a:cubicBezTo>
                  <a:pt x="43" y="162"/>
                  <a:pt x="43" y="162"/>
                  <a:pt x="44" y="162"/>
                </a:cubicBezTo>
                <a:cubicBezTo>
                  <a:pt x="43" y="163"/>
                  <a:pt x="44" y="162"/>
                  <a:pt x="44" y="162"/>
                </a:cubicBezTo>
                <a:cubicBezTo>
                  <a:pt x="44" y="162"/>
                  <a:pt x="44" y="162"/>
                  <a:pt x="44" y="162"/>
                </a:cubicBezTo>
                <a:cubicBezTo>
                  <a:pt x="44" y="162"/>
                  <a:pt x="44" y="162"/>
                  <a:pt x="44" y="162"/>
                </a:cubicBezTo>
                <a:cubicBezTo>
                  <a:pt x="44" y="163"/>
                  <a:pt x="44" y="162"/>
                  <a:pt x="44" y="162"/>
                </a:cubicBezTo>
                <a:cubicBezTo>
                  <a:pt x="44" y="162"/>
                  <a:pt x="44" y="162"/>
                  <a:pt x="44" y="162"/>
                </a:cubicBezTo>
                <a:cubicBezTo>
                  <a:pt x="44" y="162"/>
                  <a:pt x="44" y="162"/>
                  <a:pt x="44" y="162"/>
                </a:cubicBezTo>
                <a:cubicBezTo>
                  <a:pt x="44" y="163"/>
                  <a:pt x="44" y="163"/>
                  <a:pt x="44" y="163"/>
                </a:cubicBezTo>
                <a:cubicBezTo>
                  <a:pt x="44" y="163"/>
                  <a:pt x="44" y="163"/>
                  <a:pt x="44" y="163"/>
                </a:cubicBezTo>
                <a:cubicBezTo>
                  <a:pt x="44" y="163"/>
                  <a:pt x="44" y="163"/>
                  <a:pt x="44" y="163"/>
                </a:cubicBezTo>
                <a:cubicBezTo>
                  <a:pt x="44" y="163"/>
                  <a:pt x="44" y="163"/>
                  <a:pt x="44" y="163"/>
                </a:cubicBezTo>
                <a:cubicBezTo>
                  <a:pt x="44" y="163"/>
                  <a:pt x="44" y="163"/>
                  <a:pt x="44" y="163"/>
                </a:cubicBezTo>
                <a:cubicBezTo>
                  <a:pt x="44" y="163"/>
                  <a:pt x="44" y="163"/>
                  <a:pt x="44" y="163"/>
                </a:cubicBezTo>
                <a:cubicBezTo>
                  <a:pt x="44" y="163"/>
                  <a:pt x="44" y="163"/>
                  <a:pt x="44" y="163"/>
                </a:cubicBezTo>
                <a:cubicBezTo>
                  <a:pt x="44" y="163"/>
                  <a:pt x="44" y="163"/>
                  <a:pt x="44" y="163"/>
                </a:cubicBezTo>
                <a:cubicBezTo>
                  <a:pt x="44" y="163"/>
                  <a:pt x="45" y="162"/>
                  <a:pt x="45" y="162"/>
                </a:cubicBezTo>
                <a:cubicBezTo>
                  <a:pt x="45" y="163"/>
                  <a:pt x="45" y="162"/>
                  <a:pt x="45" y="162"/>
                </a:cubicBezTo>
                <a:cubicBezTo>
                  <a:pt x="44" y="163"/>
                  <a:pt x="45" y="162"/>
                  <a:pt x="44" y="163"/>
                </a:cubicBezTo>
                <a:cubicBezTo>
                  <a:pt x="45" y="162"/>
                  <a:pt x="45" y="163"/>
                  <a:pt x="45" y="162"/>
                </a:cubicBezTo>
                <a:cubicBezTo>
                  <a:pt x="45" y="163"/>
                  <a:pt x="45" y="162"/>
                  <a:pt x="45" y="163"/>
                </a:cubicBezTo>
                <a:cubicBezTo>
                  <a:pt x="45" y="163"/>
                  <a:pt x="44" y="163"/>
                  <a:pt x="44" y="164"/>
                </a:cubicBezTo>
                <a:cubicBezTo>
                  <a:pt x="44" y="164"/>
                  <a:pt x="44" y="164"/>
                  <a:pt x="44" y="164"/>
                </a:cubicBezTo>
                <a:cubicBezTo>
                  <a:pt x="44" y="165"/>
                  <a:pt x="44" y="164"/>
                  <a:pt x="44" y="164"/>
                </a:cubicBezTo>
                <a:cubicBezTo>
                  <a:pt x="44" y="164"/>
                  <a:pt x="44" y="164"/>
                  <a:pt x="44" y="164"/>
                </a:cubicBezTo>
                <a:cubicBezTo>
                  <a:pt x="44" y="164"/>
                  <a:pt x="44" y="164"/>
                  <a:pt x="44" y="164"/>
                </a:cubicBezTo>
                <a:cubicBezTo>
                  <a:pt x="44" y="163"/>
                  <a:pt x="44" y="164"/>
                  <a:pt x="44" y="164"/>
                </a:cubicBezTo>
                <a:cubicBezTo>
                  <a:pt x="44" y="164"/>
                  <a:pt x="44" y="164"/>
                  <a:pt x="43" y="165"/>
                </a:cubicBezTo>
                <a:cubicBezTo>
                  <a:pt x="43" y="165"/>
                  <a:pt x="43" y="165"/>
                  <a:pt x="43" y="165"/>
                </a:cubicBezTo>
                <a:cubicBezTo>
                  <a:pt x="43" y="165"/>
                  <a:pt x="43" y="165"/>
                  <a:pt x="43" y="165"/>
                </a:cubicBezTo>
                <a:cubicBezTo>
                  <a:pt x="43" y="165"/>
                  <a:pt x="43" y="165"/>
                  <a:pt x="43" y="164"/>
                </a:cubicBezTo>
                <a:cubicBezTo>
                  <a:pt x="43" y="165"/>
                  <a:pt x="43" y="164"/>
                  <a:pt x="43" y="164"/>
                </a:cubicBezTo>
                <a:cubicBezTo>
                  <a:pt x="43" y="164"/>
                  <a:pt x="43" y="164"/>
                  <a:pt x="43" y="164"/>
                </a:cubicBezTo>
                <a:cubicBezTo>
                  <a:pt x="43" y="164"/>
                  <a:pt x="43" y="165"/>
                  <a:pt x="43" y="164"/>
                </a:cubicBezTo>
                <a:cubicBezTo>
                  <a:pt x="43" y="164"/>
                  <a:pt x="44" y="164"/>
                  <a:pt x="44" y="163"/>
                </a:cubicBezTo>
                <a:cubicBezTo>
                  <a:pt x="44" y="163"/>
                  <a:pt x="43" y="164"/>
                  <a:pt x="43" y="164"/>
                </a:cubicBezTo>
                <a:cubicBezTo>
                  <a:pt x="43" y="164"/>
                  <a:pt x="43" y="163"/>
                  <a:pt x="43" y="163"/>
                </a:cubicBezTo>
                <a:cubicBezTo>
                  <a:pt x="43" y="164"/>
                  <a:pt x="42" y="164"/>
                  <a:pt x="42" y="165"/>
                </a:cubicBezTo>
                <a:cubicBezTo>
                  <a:pt x="42" y="165"/>
                  <a:pt x="43" y="165"/>
                  <a:pt x="42" y="165"/>
                </a:cubicBezTo>
                <a:cubicBezTo>
                  <a:pt x="42" y="165"/>
                  <a:pt x="42" y="165"/>
                  <a:pt x="42" y="166"/>
                </a:cubicBezTo>
                <a:cubicBezTo>
                  <a:pt x="42" y="165"/>
                  <a:pt x="42" y="166"/>
                  <a:pt x="42" y="165"/>
                </a:cubicBezTo>
                <a:cubicBezTo>
                  <a:pt x="42" y="165"/>
                  <a:pt x="42" y="165"/>
                  <a:pt x="42" y="165"/>
                </a:cubicBezTo>
                <a:cubicBezTo>
                  <a:pt x="42" y="165"/>
                  <a:pt x="42" y="165"/>
                  <a:pt x="42" y="165"/>
                </a:cubicBezTo>
                <a:cubicBezTo>
                  <a:pt x="42" y="165"/>
                  <a:pt x="42" y="164"/>
                  <a:pt x="42" y="164"/>
                </a:cubicBezTo>
                <a:cubicBezTo>
                  <a:pt x="42" y="164"/>
                  <a:pt x="42" y="164"/>
                  <a:pt x="42" y="164"/>
                </a:cubicBezTo>
                <a:cubicBezTo>
                  <a:pt x="42" y="164"/>
                  <a:pt x="42" y="165"/>
                  <a:pt x="41" y="165"/>
                </a:cubicBezTo>
                <a:cubicBezTo>
                  <a:pt x="41" y="165"/>
                  <a:pt x="41" y="165"/>
                  <a:pt x="41" y="165"/>
                </a:cubicBezTo>
                <a:cubicBezTo>
                  <a:pt x="41" y="166"/>
                  <a:pt x="41" y="165"/>
                  <a:pt x="41" y="166"/>
                </a:cubicBezTo>
                <a:cubicBezTo>
                  <a:pt x="41" y="166"/>
                  <a:pt x="41" y="165"/>
                  <a:pt x="41" y="165"/>
                </a:cubicBezTo>
                <a:cubicBezTo>
                  <a:pt x="41" y="165"/>
                  <a:pt x="41" y="165"/>
                  <a:pt x="41" y="165"/>
                </a:cubicBezTo>
                <a:cubicBezTo>
                  <a:pt x="41" y="165"/>
                  <a:pt x="42" y="164"/>
                  <a:pt x="42" y="164"/>
                </a:cubicBezTo>
                <a:cubicBezTo>
                  <a:pt x="42" y="163"/>
                  <a:pt x="42" y="163"/>
                  <a:pt x="42" y="163"/>
                </a:cubicBezTo>
                <a:cubicBezTo>
                  <a:pt x="42" y="163"/>
                  <a:pt x="41" y="165"/>
                  <a:pt x="40" y="166"/>
                </a:cubicBezTo>
                <a:cubicBezTo>
                  <a:pt x="40" y="166"/>
                  <a:pt x="41" y="166"/>
                  <a:pt x="41" y="166"/>
                </a:cubicBezTo>
                <a:cubicBezTo>
                  <a:pt x="41" y="165"/>
                  <a:pt x="40" y="166"/>
                  <a:pt x="40" y="166"/>
                </a:cubicBezTo>
                <a:cubicBezTo>
                  <a:pt x="40" y="165"/>
                  <a:pt x="40" y="165"/>
                  <a:pt x="40" y="165"/>
                </a:cubicBezTo>
                <a:cubicBezTo>
                  <a:pt x="41" y="165"/>
                  <a:pt x="40" y="165"/>
                  <a:pt x="40" y="166"/>
                </a:cubicBezTo>
                <a:cubicBezTo>
                  <a:pt x="40" y="165"/>
                  <a:pt x="41" y="165"/>
                  <a:pt x="41" y="164"/>
                </a:cubicBezTo>
                <a:cubicBezTo>
                  <a:pt x="41" y="164"/>
                  <a:pt x="40" y="165"/>
                  <a:pt x="40" y="166"/>
                </a:cubicBezTo>
                <a:cubicBezTo>
                  <a:pt x="40" y="165"/>
                  <a:pt x="40" y="165"/>
                  <a:pt x="40" y="165"/>
                </a:cubicBezTo>
                <a:cubicBezTo>
                  <a:pt x="40" y="166"/>
                  <a:pt x="40" y="166"/>
                  <a:pt x="40" y="166"/>
                </a:cubicBezTo>
                <a:cubicBezTo>
                  <a:pt x="40" y="166"/>
                  <a:pt x="40" y="166"/>
                  <a:pt x="40" y="166"/>
                </a:cubicBezTo>
                <a:cubicBezTo>
                  <a:pt x="40" y="166"/>
                  <a:pt x="40" y="166"/>
                  <a:pt x="40" y="166"/>
                </a:cubicBezTo>
                <a:cubicBezTo>
                  <a:pt x="40" y="166"/>
                  <a:pt x="40" y="165"/>
                  <a:pt x="40" y="165"/>
                </a:cubicBezTo>
                <a:cubicBezTo>
                  <a:pt x="40" y="165"/>
                  <a:pt x="41" y="163"/>
                  <a:pt x="42" y="162"/>
                </a:cubicBezTo>
                <a:cubicBezTo>
                  <a:pt x="42" y="163"/>
                  <a:pt x="42" y="163"/>
                  <a:pt x="42" y="163"/>
                </a:cubicBezTo>
                <a:cubicBezTo>
                  <a:pt x="42" y="162"/>
                  <a:pt x="42" y="162"/>
                  <a:pt x="42" y="162"/>
                </a:cubicBezTo>
                <a:cubicBezTo>
                  <a:pt x="41" y="163"/>
                  <a:pt x="40" y="165"/>
                  <a:pt x="40" y="165"/>
                </a:cubicBezTo>
                <a:cubicBezTo>
                  <a:pt x="40" y="165"/>
                  <a:pt x="41" y="164"/>
                  <a:pt x="41" y="164"/>
                </a:cubicBezTo>
                <a:cubicBezTo>
                  <a:pt x="41" y="164"/>
                  <a:pt x="40" y="165"/>
                  <a:pt x="40" y="165"/>
                </a:cubicBezTo>
                <a:cubicBezTo>
                  <a:pt x="40" y="165"/>
                  <a:pt x="40" y="165"/>
                  <a:pt x="40" y="165"/>
                </a:cubicBezTo>
                <a:cubicBezTo>
                  <a:pt x="40" y="165"/>
                  <a:pt x="40" y="165"/>
                  <a:pt x="39" y="165"/>
                </a:cubicBezTo>
                <a:cubicBezTo>
                  <a:pt x="40" y="165"/>
                  <a:pt x="40" y="164"/>
                  <a:pt x="40" y="164"/>
                </a:cubicBezTo>
                <a:cubicBezTo>
                  <a:pt x="39" y="165"/>
                  <a:pt x="39" y="165"/>
                  <a:pt x="39" y="165"/>
                </a:cubicBezTo>
                <a:cubicBezTo>
                  <a:pt x="39" y="165"/>
                  <a:pt x="40" y="164"/>
                  <a:pt x="40" y="164"/>
                </a:cubicBezTo>
                <a:cubicBezTo>
                  <a:pt x="40" y="164"/>
                  <a:pt x="39" y="165"/>
                  <a:pt x="39" y="165"/>
                </a:cubicBezTo>
                <a:cubicBezTo>
                  <a:pt x="40" y="164"/>
                  <a:pt x="39" y="165"/>
                  <a:pt x="40" y="164"/>
                </a:cubicBezTo>
                <a:cubicBezTo>
                  <a:pt x="40" y="164"/>
                  <a:pt x="39" y="165"/>
                  <a:pt x="39" y="165"/>
                </a:cubicBezTo>
                <a:cubicBezTo>
                  <a:pt x="39" y="165"/>
                  <a:pt x="39" y="165"/>
                  <a:pt x="39" y="165"/>
                </a:cubicBezTo>
                <a:cubicBezTo>
                  <a:pt x="39" y="164"/>
                  <a:pt x="40" y="163"/>
                  <a:pt x="41" y="162"/>
                </a:cubicBezTo>
                <a:cubicBezTo>
                  <a:pt x="39" y="165"/>
                  <a:pt x="39" y="165"/>
                  <a:pt x="39" y="165"/>
                </a:cubicBezTo>
                <a:cubicBezTo>
                  <a:pt x="39" y="164"/>
                  <a:pt x="40" y="164"/>
                  <a:pt x="40" y="164"/>
                </a:cubicBezTo>
                <a:cubicBezTo>
                  <a:pt x="39" y="164"/>
                  <a:pt x="39" y="164"/>
                  <a:pt x="39" y="164"/>
                </a:cubicBezTo>
                <a:cubicBezTo>
                  <a:pt x="39" y="164"/>
                  <a:pt x="39" y="164"/>
                  <a:pt x="39" y="164"/>
                </a:cubicBezTo>
                <a:cubicBezTo>
                  <a:pt x="39" y="164"/>
                  <a:pt x="39" y="164"/>
                  <a:pt x="39" y="164"/>
                </a:cubicBezTo>
                <a:cubicBezTo>
                  <a:pt x="39" y="164"/>
                  <a:pt x="39" y="164"/>
                  <a:pt x="39" y="164"/>
                </a:cubicBezTo>
                <a:cubicBezTo>
                  <a:pt x="39" y="163"/>
                  <a:pt x="38" y="165"/>
                  <a:pt x="38" y="164"/>
                </a:cubicBezTo>
                <a:cubicBezTo>
                  <a:pt x="38" y="164"/>
                  <a:pt x="39" y="164"/>
                  <a:pt x="39" y="164"/>
                </a:cubicBezTo>
                <a:cubicBezTo>
                  <a:pt x="39" y="164"/>
                  <a:pt x="39" y="163"/>
                  <a:pt x="38" y="164"/>
                </a:cubicBezTo>
                <a:cubicBezTo>
                  <a:pt x="38" y="164"/>
                  <a:pt x="38" y="164"/>
                  <a:pt x="38" y="164"/>
                </a:cubicBezTo>
                <a:cubicBezTo>
                  <a:pt x="38" y="164"/>
                  <a:pt x="38" y="164"/>
                  <a:pt x="38" y="164"/>
                </a:cubicBezTo>
                <a:cubicBezTo>
                  <a:pt x="38" y="164"/>
                  <a:pt x="38" y="164"/>
                  <a:pt x="38" y="164"/>
                </a:cubicBezTo>
                <a:cubicBezTo>
                  <a:pt x="38" y="164"/>
                  <a:pt x="39" y="163"/>
                  <a:pt x="38" y="164"/>
                </a:cubicBezTo>
                <a:cubicBezTo>
                  <a:pt x="39" y="163"/>
                  <a:pt x="39" y="163"/>
                  <a:pt x="39" y="163"/>
                </a:cubicBezTo>
                <a:cubicBezTo>
                  <a:pt x="39" y="163"/>
                  <a:pt x="38" y="164"/>
                  <a:pt x="38" y="164"/>
                </a:cubicBezTo>
                <a:cubicBezTo>
                  <a:pt x="38" y="164"/>
                  <a:pt x="38" y="164"/>
                  <a:pt x="38" y="164"/>
                </a:cubicBezTo>
                <a:cubicBezTo>
                  <a:pt x="38" y="164"/>
                  <a:pt x="38" y="164"/>
                  <a:pt x="38" y="164"/>
                </a:cubicBezTo>
                <a:cubicBezTo>
                  <a:pt x="38" y="163"/>
                  <a:pt x="38" y="163"/>
                  <a:pt x="38" y="163"/>
                </a:cubicBezTo>
                <a:cubicBezTo>
                  <a:pt x="38" y="163"/>
                  <a:pt x="38" y="163"/>
                  <a:pt x="38" y="163"/>
                </a:cubicBezTo>
                <a:cubicBezTo>
                  <a:pt x="38" y="163"/>
                  <a:pt x="38" y="163"/>
                  <a:pt x="38" y="163"/>
                </a:cubicBezTo>
                <a:cubicBezTo>
                  <a:pt x="38" y="163"/>
                  <a:pt x="38" y="163"/>
                  <a:pt x="38" y="163"/>
                </a:cubicBezTo>
                <a:cubicBezTo>
                  <a:pt x="38" y="163"/>
                  <a:pt x="38" y="163"/>
                  <a:pt x="39" y="162"/>
                </a:cubicBezTo>
                <a:cubicBezTo>
                  <a:pt x="38" y="163"/>
                  <a:pt x="38" y="163"/>
                  <a:pt x="38" y="163"/>
                </a:cubicBezTo>
                <a:cubicBezTo>
                  <a:pt x="39" y="162"/>
                  <a:pt x="39" y="162"/>
                  <a:pt x="39" y="162"/>
                </a:cubicBezTo>
                <a:cubicBezTo>
                  <a:pt x="39" y="162"/>
                  <a:pt x="39" y="162"/>
                  <a:pt x="39" y="162"/>
                </a:cubicBezTo>
                <a:cubicBezTo>
                  <a:pt x="39" y="162"/>
                  <a:pt x="39" y="162"/>
                  <a:pt x="39" y="162"/>
                </a:cubicBezTo>
                <a:cubicBezTo>
                  <a:pt x="39" y="162"/>
                  <a:pt x="39" y="162"/>
                  <a:pt x="39" y="162"/>
                </a:cubicBezTo>
                <a:cubicBezTo>
                  <a:pt x="39" y="162"/>
                  <a:pt x="39" y="162"/>
                  <a:pt x="39" y="162"/>
                </a:cubicBezTo>
                <a:cubicBezTo>
                  <a:pt x="38" y="163"/>
                  <a:pt x="38" y="163"/>
                  <a:pt x="38" y="163"/>
                </a:cubicBezTo>
                <a:cubicBezTo>
                  <a:pt x="38" y="163"/>
                  <a:pt x="38" y="163"/>
                  <a:pt x="38" y="163"/>
                </a:cubicBezTo>
                <a:cubicBezTo>
                  <a:pt x="37" y="164"/>
                  <a:pt x="38" y="163"/>
                  <a:pt x="37" y="164"/>
                </a:cubicBezTo>
                <a:cubicBezTo>
                  <a:pt x="37" y="164"/>
                  <a:pt x="37" y="163"/>
                  <a:pt x="37" y="163"/>
                </a:cubicBezTo>
                <a:cubicBezTo>
                  <a:pt x="37" y="164"/>
                  <a:pt x="38" y="162"/>
                  <a:pt x="37" y="163"/>
                </a:cubicBezTo>
                <a:cubicBezTo>
                  <a:pt x="37" y="163"/>
                  <a:pt x="37" y="163"/>
                  <a:pt x="37" y="163"/>
                </a:cubicBezTo>
                <a:cubicBezTo>
                  <a:pt x="37" y="163"/>
                  <a:pt x="37" y="163"/>
                  <a:pt x="37" y="163"/>
                </a:cubicBezTo>
                <a:cubicBezTo>
                  <a:pt x="37" y="164"/>
                  <a:pt x="37" y="164"/>
                  <a:pt x="37" y="164"/>
                </a:cubicBezTo>
                <a:cubicBezTo>
                  <a:pt x="37" y="163"/>
                  <a:pt x="37" y="163"/>
                  <a:pt x="37" y="163"/>
                </a:cubicBezTo>
                <a:cubicBezTo>
                  <a:pt x="37" y="163"/>
                  <a:pt x="36" y="164"/>
                  <a:pt x="36" y="163"/>
                </a:cubicBezTo>
                <a:cubicBezTo>
                  <a:pt x="36" y="163"/>
                  <a:pt x="36" y="164"/>
                  <a:pt x="36" y="164"/>
                </a:cubicBezTo>
                <a:cubicBezTo>
                  <a:pt x="36" y="164"/>
                  <a:pt x="36" y="163"/>
                  <a:pt x="36" y="163"/>
                </a:cubicBezTo>
                <a:cubicBezTo>
                  <a:pt x="36" y="163"/>
                  <a:pt x="36" y="164"/>
                  <a:pt x="36" y="164"/>
                </a:cubicBezTo>
                <a:cubicBezTo>
                  <a:pt x="36" y="163"/>
                  <a:pt x="36" y="163"/>
                  <a:pt x="36" y="163"/>
                </a:cubicBezTo>
                <a:cubicBezTo>
                  <a:pt x="36" y="163"/>
                  <a:pt x="36" y="163"/>
                  <a:pt x="36" y="163"/>
                </a:cubicBezTo>
                <a:cubicBezTo>
                  <a:pt x="36" y="163"/>
                  <a:pt x="36" y="163"/>
                  <a:pt x="36" y="163"/>
                </a:cubicBezTo>
                <a:cubicBezTo>
                  <a:pt x="36" y="163"/>
                  <a:pt x="35" y="164"/>
                  <a:pt x="35" y="164"/>
                </a:cubicBezTo>
                <a:cubicBezTo>
                  <a:pt x="36" y="164"/>
                  <a:pt x="35" y="164"/>
                  <a:pt x="36" y="163"/>
                </a:cubicBezTo>
                <a:cubicBezTo>
                  <a:pt x="36" y="163"/>
                  <a:pt x="36" y="163"/>
                  <a:pt x="36" y="163"/>
                </a:cubicBezTo>
                <a:cubicBezTo>
                  <a:pt x="36" y="163"/>
                  <a:pt x="35" y="164"/>
                  <a:pt x="36" y="163"/>
                </a:cubicBezTo>
                <a:cubicBezTo>
                  <a:pt x="36" y="163"/>
                  <a:pt x="36" y="163"/>
                  <a:pt x="36" y="162"/>
                </a:cubicBezTo>
                <a:cubicBezTo>
                  <a:pt x="36" y="162"/>
                  <a:pt x="36" y="162"/>
                  <a:pt x="36" y="162"/>
                </a:cubicBezTo>
                <a:cubicBezTo>
                  <a:pt x="36" y="162"/>
                  <a:pt x="36" y="162"/>
                  <a:pt x="36" y="162"/>
                </a:cubicBezTo>
                <a:cubicBezTo>
                  <a:pt x="36" y="162"/>
                  <a:pt x="36" y="163"/>
                  <a:pt x="36" y="163"/>
                </a:cubicBezTo>
                <a:cubicBezTo>
                  <a:pt x="36" y="163"/>
                  <a:pt x="36" y="163"/>
                  <a:pt x="36" y="163"/>
                </a:cubicBezTo>
                <a:cubicBezTo>
                  <a:pt x="36" y="163"/>
                  <a:pt x="36" y="163"/>
                  <a:pt x="36" y="163"/>
                </a:cubicBezTo>
                <a:cubicBezTo>
                  <a:pt x="36" y="163"/>
                  <a:pt x="36" y="163"/>
                  <a:pt x="36" y="162"/>
                </a:cubicBezTo>
                <a:cubicBezTo>
                  <a:pt x="36" y="163"/>
                  <a:pt x="36" y="163"/>
                  <a:pt x="36" y="163"/>
                </a:cubicBezTo>
                <a:cubicBezTo>
                  <a:pt x="36" y="163"/>
                  <a:pt x="36" y="162"/>
                  <a:pt x="36" y="162"/>
                </a:cubicBezTo>
                <a:cubicBezTo>
                  <a:pt x="36" y="162"/>
                  <a:pt x="35" y="163"/>
                  <a:pt x="35" y="163"/>
                </a:cubicBezTo>
                <a:cubicBezTo>
                  <a:pt x="35" y="163"/>
                  <a:pt x="35" y="163"/>
                  <a:pt x="35" y="163"/>
                </a:cubicBezTo>
                <a:cubicBezTo>
                  <a:pt x="35" y="163"/>
                  <a:pt x="35" y="163"/>
                  <a:pt x="35" y="163"/>
                </a:cubicBezTo>
                <a:cubicBezTo>
                  <a:pt x="34" y="164"/>
                  <a:pt x="35" y="162"/>
                  <a:pt x="34" y="163"/>
                </a:cubicBezTo>
                <a:cubicBezTo>
                  <a:pt x="34" y="163"/>
                  <a:pt x="34" y="163"/>
                  <a:pt x="35" y="163"/>
                </a:cubicBezTo>
                <a:cubicBezTo>
                  <a:pt x="35" y="162"/>
                  <a:pt x="35" y="162"/>
                  <a:pt x="35" y="162"/>
                </a:cubicBezTo>
                <a:cubicBezTo>
                  <a:pt x="35" y="162"/>
                  <a:pt x="35" y="162"/>
                  <a:pt x="35" y="162"/>
                </a:cubicBezTo>
                <a:close/>
                <a:moveTo>
                  <a:pt x="36" y="163"/>
                </a:moveTo>
                <a:cubicBezTo>
                  <a:pt x="36" y="163"/>
                  <a:pt x="36" y="163"/>
                  <a:pt x="36" y="163"/>
                </a:cubicBezTo>
                <a:cubicBezTo>
                  <a:pt x="36" y="163"/>
                  <a:pt x="36" y="163"/>
                  <a:pt x="36" y="163"/>
                </a:cubicBezTo>
                <a:close/>
                <a:moveTo>
                  <a:pt x="38" y="163"/>
                </a:moveTo>
                <a:cubicBezTo>
                  <a:pt x="38" y="163"/>
                  <a:pt x="38" y="163"/>
                  <a:pt x="38" y="163"/>
                </a:cubicBezTo>
                <a:cubicBezTo>
                  <a:pt x="38" y="163"/>
                  <a:pt x="38" y="163"/>
                  <a:pt x="38" y="163"/>
                </a:cubicBezTo>
                <a:close/>
                <a:moveTo>
                  <a:pt x="44" y="163"/>
                </a:moveTo>
                <a:cubicBezTo>
                  <a:pt x="44" y="163"/>
                  <a:pt x="44" y="163"/>
                  <a:pt x="44" y="163"/>
                </a:cubicBezTo>
                <a:cubicBezTo>
                  <a:pt x="44" y="162"/>
                  <a:pt x="44" y="162"/>
                  <a:pt x="44" y="163"/>
                </a:cubicBezTo>
                <a:close/>
                <a:moveTo>
                  <a:pt x="44" y="163"/>
                </a:moveTo>
                <a:cubicBezTo>
                  <a:pt x="44" y="163"/>
                  <a:pt x="44" y="163"/>
                  <a:pt x="44" y="163"/>
                </a:cubicBezTo>
                <a:cubicBezTo>
                  <a:pt x="44" y="163"/>
                  <a:pt x="44" y="163"/>
                  <a:pt x="44" y="163"/>
                </a:cubicBezTo>
                <a:cubicBezTo>
                  <a:pt x="44" y="163"/>
                  <a:pt x="44" y="163"/>
                  <a:pt x="44" y="163"/>
                </a:cubicBezTo>
                <a:close/>
                <a:moveTo>
                  <a:pt x="36" y="157"/>
                </a:moveTo>
                <a:cubicBezTo>
                  <a:pt x="36" y="157"/>
                  <a:pt x="36" y="157"/>
                  <a:pt x="36" y="157"/>
                </a:cubicBezTo>
                <a:cubicBezTo>
                  <a:pt x="36" y="157"/>
                  <a:pt x="36" y="157"/>
                  <a:pt x="36" y="157"/>
                </a:cubicBezTo>
                <a:close/>
                <a:moveTo>
                  <a:pt x="38" y="163"/>
                </a:moveTo>
                <a:cubicBezTo>
                  <a:pt x="38" y="163"/>
                  <a:pt x="38" y="163"/>
                  <a:pt x="38" y="163"/>
                </a:cubicBezTo>
                <a:cubicBezTo>
                  <a:pt x="38" y="163"/>
                  <a:pt x="38" y="163"/>
                  <a:pt x="38" y="163"/>
                </a:cubicBezTo>
                <a:close/>
                <a:moveTo>
                  <a:pt x="34" y="162"/>
                </a:moveTo>
                <a:cubicBezTo>
                  <a:pt x="34" y="162"/>
                  <a:pt x="34" y="162"/>
                  <a:pt x="34" y="162"/>
                </a:cubicBezTo>
                <a:cubicBezTo>
                  <a:pt x="34" y="162"/>
                  <a:pt x="34" y="162"/>
                  <a:pt x="34" y="162"/>
                </a:cubicBezTo>
                <a:close/>
                <a:moveTo>
                  <a:pt x="41" y="166"/>
                </a:moveTo>
                <a:cubicBezTo>
                  <a:pt x="41" y="166"/>
                  <a:pt x="41" y="166"/>
                  <a:pt x="41" y="165"/>
                </a:cubicBezTo>
                <a:cubicBezTo>
                  <a:pt x="41" y="166"/>
                  <a:pt x="41" y="166"/>
                  <a:pt x="41" y="166"/>
                </a:cubicBezTo>
                <a:close/>
                <a:moveTo>
                  <a:pt x="45" y="162"/>
                </a:moveTo>
                <a:cubicBezTo>
                  <a:pt x="45" y="162"/>
                  <a:pt x="45" y="162"/>
                  <a:pt x="45" y="162"/>
                </a:cubicBezTo>
                <a:cubicBezTo>
                  <a:pt x="45" y="162"/>
                  <a:pt x="45" y="162"/>
                  <a:pt x="45" y="163"/>
                </a:cubicBezTo>
                <a:cubicBezTo>
                  <a:pt x="45" y="162"/>
                  <a:pt x="45" y="162"/>
                  <a:pt x="45" y="162"/>
                </a:cubicBezTo>
                <a:close/>
                <a:moveTo>
                  <a:pt x="44" y="165"/>
                </a:moveTo>
                <a:cubicBezTo>
                  <a:pt x="44" y="165"/>
                  <a:pt x="44" y="165"/>
                  <a:pt x="44" y="165"/>
                </a:cubicBezTo>
                <a:cubicBezTo>
                  <a:pt x="44" y="165"/>
                  <a:pt x="44" y="165"/>
                  <a:pt x="44" y="165"/>
                </a:cubicBezTo>
                <a:cubicBezTo>
                  <a:pt x="44" y="165"/>
                  <a:pt x="44" y="165"/>
                  <a:pt x="44" y="165"/>
                </a:cubicBezTo>
                <a:close/>
                <a:moveTo>
                  <a:pt x="44" y="164"/>
                </a:moveTo>
                <a:cubicBezTo>
                  <a:pt x="44" y="164"/>
                  <a:pt x="44" y="164"/>
                  <a:pt x="44" y="164"/>
                </a:cubicBezTo>
                <a:cubicBezTo>
                  <a:pt x="44" y="164"/>
                  <a:pt x="44" y="164"/>
                  <a:pt x="44" y="164"/>
                </a:cubicBezTo>
                <a:cubicBezTo>
                  <a:pt x="44" y="163"/>
                  <a:pt x="44" y="164"/>
                  <a:pt x="44" y="164"/>
                </a:cubicBezTo>
                <a:close/>
                <a:moveTo>
                  <a:pt x="44" y="164"/>
                </a:moveTo>
                <a:cubicBezTo>
                  <a:pt x="44" y="164"/>
                  <a:pt x="44" y="164"/>
                  <a:pt x="44" y="164"/>
                </a:cubicBezTo>
                <a:cubicBezTo>
                  <a:pt x="44" y="164"/>
                  <a:pt x="44" y="164"/>
                  <a:pt x="44" y="164"/>
                </a:cubicBezTo>
                <a:close/>
                <a:moveTo>
                  <a:pt x="44" y="163"/>
                </a:moveTo>
                <a:cubicBezTo>
                  <a:pt x="44" y="163"/>
                  <a:pt x="45" y="162"/>
                  <a:pt x="44" y="162"/>
                </a:cubicBezTo>
                <a:cubicBezTo>
                  <a:pt x="45" y="162"/>
                  <a:pt x="44" y="163"/>
                  <a:pt x="44" y="163"/>
                </a:cubicBezTo>
                <a:close/>
                <a:moveTo>
                  <a:pt x="44" y="165"/>
                </a:moveTo>
                <a:cubicBezTo>
                  <a:pt x="44" y="165"/>
                  <a:pt x="44" y="165"/>
                  <a:pt x="44" y="165"/>
                </a:cubicBezTo>
                <a:cubicBezTo>
                  <a:pt x="44" y="165"/>
                  <a:pt x="44" y="165"/>
                  <a:pt x="44" y="165"/>
                </a:cubicBezTo>
                <a:close/>
                <a:moveTo>
                  <a:pt x="44" y="164"/>
                </a:moveTo>
                <a:cubicBezTo>
                  <a:pt x="44" y="165"/>
                  <a:pt x="44" y="165"/>
                  <a:pt x="44" y="165"/>
                </a:cubicBezTo>
                <a:cubicBezTo>
                  <a:pt x="44" y="165"/>
                  <a:pt x="44" y="165"/>
                  <a:pt x="44" y="164"/>
                </a:cubicBezTo>
                <a:cubicBezTo>
                  <a:pt x="44" y="164"/>
                  <a:pt x="44" y="164"/>
                  <a:pt x="44" y="164"/>
                </a:cubicBezTo>
                <a:close/>
                <a:moveTo>
                  <a:pt x="44" y="164"/>
                </a:moveTo>
                <a:cubicBezTo>
                  <a:pt x="44" y="165"/>
                  <a:pt x="44" y="165"/>
                  <a:pt x="44" y="164"/>
                </a:cubicBezTo>
                <a:cubicBezTo>
                  <a:pt x="44" y="164"/>
                  <a:pt x="44" y="164"/>
                  <a:pt x="44" y="164"/>
                </a:cubicBezTo>
                <a:close/>
                <a:moveTo>
                  <a:pt x="44" y="165"/>
                </a:moveTo>
                <a:cubicBezTo>
                  <a:pt x="44" y="165"/>
                  <a:pt x="44" y="165"/>
                  <a:pt x="44" y="165"/>
                </a:cubicBezTo>
                <a:cubicBezTo>
                  <a:pt x="44" y="165"/>
                  <a:pt x="44" y="165"/>
                  <a:pt x="44" y="165"/>
                </a:cubicBezTo>
                <a:close/>
                <a:moveTo>
                  <a:pt x="43" y="164"/>
                </a:moveTo>
                <a:cubicBezTo>
                  <a:pt x="43" y="164"/>
                  <a:pt x="43" y="164"/>
                  <a:pt x="43" y="164"/>
                </a:cubicBezTo>
                <a:cubicBezTo>
                  <a:pt x="43" y="164"/>
                  <a:pt x="43" y="164"/>
                  <a:pt x="43" y="164"/>
                </a:cubicBezTo>
                <a:cubicBezTo>
                  <a:pt x="43" y="164"/>
                  <a:pt x="43" y="164"/>
                  <a:pt x="43" y="164"/>
                </a:cubicBezTo>
                <a:close/>
                <a:moveTo>
                  <a:pt x="43" y="165"/>
                </a:moveTo>
                <a:cubicBezTo>
                  <a:pt x="43" y="165"/>
                  <a:pt x="43" y="165"/>
                  <a:pt x="43" y="165"/>
                </a:cubicBezTo>
                <a:cubicBezTo>
                  <a:pt x="42" y="166"/>
                  <a:pt x="42" y="166"/>
                  <a:pt x="42" y="166"/>
                </a:cubicBezTo>
                <a:lnTo>
                  <a:pt x="43" y="165"/>
                </a:lnTo>
                <a:close/>
                <a:moveTo>
                  <a:pt x="42" y="165"/>
                </a:moveTo>
                <a:cubicBezTo>
                  <a:pt x="42" y="166"/>
                  <a:pt x="42" y="166"/>
                  <a:pt x="42" y="166"/>
                </a:cubicBezTo>
                <a:cubicBezTo>
                  <a:pt x="42" y="166"/>
                  <a:pt x="42" y="166"/>
                  <a:pt x="42" y="165"/>
                </a:cubicBezTo>
                <a:close/>
                <a:moveTo>
                  <a:pt x="42" y="164"/>
                </a:moveTo>
                <a:cubicBezTo>
                  <a:pt x="42" y="164"/>
                  <a:pt x="42" y="164"/>
                  <a:pt x="42" y="164"/>
                </a:cubicBezTo>
                <a:cubicBezTo>
                  <a:pt x="42" y="163"/>
                  <a:pt x="42" y="163"/>
                  <a:pt x="42" y="163"/>
                </a:cubicBezTo>
                <a:lnTo>
                  <a:pt x="42" y="164"/>
                </a:lnTo>
                <a:close/>
                <a:moveTo>
                  <a:pt x="39" y="166"/>
                </a:moveTo>
                <a:cubicBezTo>
                  <a:pt x="39" y="166"/>
                  <a:pt x="40" y="165"/>
                  <a:pt x="40" y="165"/>
                </a:cubicBezTo>
                <a:cubicBezTo>
                  <a:pt x="40" y="165"/>
                  <a:pt x="40" y="165"/>
                  <a:pt x="40" y="165"/>
                </a:cubicBezTo>
                <a:cubicBezTo>
                  <a:pt x="40" y="165"/>
                  <a:pt x="40" y="165"/>
                  <a:pt x="39" y="166"/>
                </a:cubicBezTo>
                <a:close/>
                <a:moveTo>
                  <a:pt x="40" y="165"/>
                </a:moveTo>
                <a:cubicBezTo>
                  <a:pt x="40" y="165"/>
                  <a:pt x="40" y="165"/>
                  <a:pt x="40" y="165"/>
                </a:cubicBezTo>
                <a:cubicBezTo>
                  <a:pt x="40" y="165"/>
                  <a:pt x="40" y="165"/>
                  <a:pt x="40" y="165"/>
                </a:cubicBezTo>
                <a:close/>
                <a:moveTo>
                  <a:pt x="35" y="155"/>
                </a:moveTo>
                <a:cubicBezTo>
                  <a:pt x="35" y="154"/>
                  <a:pt x="35" y="154"/>
                  <a:pt x="35" y="154"/>
                </a:cubicBezTo>
                <a:cubicBezTo>
                  <a:pt x="35" y="155"/>
                  <a:pt x="35" y="155"/>
                  <a:pt x="35" y="155"/>
                </a:cubicBezTo>
                <a:close/>
                <a:moveTo>
                  <a:pt x="34" y="155"/>
                </a:moveTo>
                <a:cubicBezTo>
                  <a:pt x="35" y="154"/>
                  <a:pt x="35" y="154"/>
                  <a:pt x="35" y="154"/>
                </a:cubicBezTo>
                <a:cubicBezTo>
                  <a:pt x="34" y="155"/>
                  <a:pt x="34" y="155"/>
                  <a:pt x="34" y="155"/>
                </a:cubicBezTo>
                <a:cubicBezTo>
                  <a:pt x="34" y="155"/>
                  <a:pt x="34" y="155"/>
                  <a:pt x="34" y="155"/>
                </a:cubicBezTo>
                <a:close/>
                <a:moveTo>
                  <a:pt x="36" y="164"/>
                </a:moveTo>
                <a:cubicBezTo>
                  <a:pt x="36" y="164"/>
                  <a:pt x="36" y="164"/>
                  <a:pt x="36" y="164"/>
                </a:cubicBezTo>
                <a:cubicBezTo>
                  <a:pt x="36" y="164"/>
                  <a:pt x="36" y="164"/>
                  <a:pt x="36" y="164"/>
                </a:cubicBezTo>
                <a:close/>
                <a:moveTo>
                  <a:pt x="35" y="163"/>
                </a:moveTo>
                <a:cubicBezTo>
                  <a:pt x="35" y="163"/>
                  <a:pt x="35" y="163"/>
                  <a:pt x="35" y="163"/>
                </a:cubicBezTo>
                <a:cubicBezTo>
                  <a:pt x="35" y="163"/>
                  <a:pt x="35" y="163"/>
                  <a:pt x="35" y="163"/>
                </a:cubicBezTo>
                <a:close/>
                <a:moveTo>
                  <a:pt x="34" y="163"/>
                </a:moveTo>
                <a:cubicBezTo>
                  <a:pt x="34" y="163"/>
                  <a:pt x="34" y="163"/>
                  <a:pt x="34" y="163"/>
                </a:cubicBezTo>
                <a:cubicBezTo>
                  <a:pt x="34" y="163"/>
                  <a:pt x="35" y="163"/>
                  <a:pt x="34" y="163"/>
                </a:cubicBezTo>
                <a:close/>
              </a:path>
            </a:pathLst>
          </a:custGeom>
          <a:solidFill>
            <a:srgbClr val="3863A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sp>
        <p:nvSpPr>
          <p:cNvPr id="228" name="TextBox 227">
            <a:extLst>
              <a:ext uri="{FF2B5EF4-FFF2-40B4-BE49-F238E27FC236}">
                <a16:creationId xmlns:a16="http://schemas.microsoft.com/office/drawing/2014/main" id="{FF72F3A5-3A22-428B-817B-47BF5AF155F0}"/>
              </a:ext>
            </a:extLst>
          </p:cNvPr>
          <p:cNvSpPr txBox="1"/>
          <p:nvPr/>
        </p:nvSpPr>
        <p:spPr>
          <a:xfrm>
            <a:off x="8145293" y="974841"/>
            <a:ext cx="2889288" cy="1569660"/>
          </a:xfrm>
          <a:prstGeom prst="rect">
            <a:avLst/>
          </a:prstGeom>
          <a:noFill/>
        </p:spPr>
        <p:txBody>
          <a:bodyPr wrap="square" rtlCol="0">
            <a:spAutoFit/>
          </a:bodyPr>
          <a:lstStyle/>
          <a:p>
            <a:pPr algn="ctr" rtl="1"/>
            <a:r>
              <a:rPr lang="ar-SA" sz="2400" b="1" dirty="0">
                <a:latin typeface="Arabic Typesetting" panose="03020402040406030203" pitchFamily="66" charset="-78"/>
                <a:cs typeface="+mj-cs"/>
              </a:rPr>
              <a:t>تحديد خانة في جدول أعمالك تسجل فيها الأعمال التي لم تنجزها من أجل معرفة كيف يضيع الوقت. </a:t>
            </a:r>
          </a:p>
        </p:txBody>
      </p:sp>
      <p:pic>
        <p:nvPicPr>
          <p:cNvPr id="3" name="Picture 2">
            <a:extLst>
              <a:ext uri="{FF2B5EF4-FFF2-40B4-BE49-F238E27FC236}">
                <a16:creationId xmlns:a16="http://schemas.microsoft.com/office/drawing/2014/main" id="{3589A7F7-8B7D-4DDF-B428-ED6D24B684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57797">
            <a:off x="5514316" y="2462291"/>
            <a:ext cx="1801848" cy="2248797"/>
          </a:xfrm>
          <a:prstGeom prst="rect">
            <a:avLst/>
          </a:prstGeom>
        </p:spPr>
      </p:pic>
      <p:sp>
        <p:nvSpPr>
          <p:cNvPr id="229" name="TextBox 228">
            <a:extLst>
              <a:ext uri="{FF2B5EF4-FFF2-40B4-BE49-F238E27FC236}">
                <a16:creationId xmlns:a16="http://schemas.microsoft.com/office/drawing/2014/main" id="{03D309D5-B2CD-414C-8E91-8B00CB8DCACF}"/>
              </a:ext>
            </a:extLst>
          </p:cNvPr>
          <p:cNvSpPr txBox="1"/>
          <p:nvPr/>
        </p:nvSpPr>
        <p:spPr>
          <a:xfrm>
            <a:off x="2287974" y="5973017"/>
            <a:ext cx="3960267" cy="830997"/>
          </a:xfrm>
          <a:prstGeom prst="rect">
            <a:avLst/>
          </a:prstGeom>
          <a:noFill/>
        </p:spPr>
        <p:txBody>
          <a:bodyPr wrap="square" rtlCol="0">
            <a:spAutoFit/>
          </a:bodyPr>
          <a:lstStyle/>
          <a:p>
            <a:pPr algn="ctr" rtl="1"/>
            <a:r>
              <a:rPr lang="ar-SA" sz="2400" b="1" dirty="0">
                <a:latin typeface="Arabic Typesetting" panose="03020402040406030203" pitchFamily="66" charset="-78"/>
                <a:cs typeface="+mj-cs"/>
              </a:rPr>
              <a:t>وضع جدول مساند لتدوين ما أنجزته مقارنة بما كنت تخطط القيام به. </a:t>
            </a:r>
          </a:p>
        </p:txBody>
      </p:sp>
      <p:pic>
        <p:nvPicPr>
          <p:cNvPr id="5" name="Picture 4">
            <a:extLst>
              <a:ext uri="{FF2B5EF4-FFF2-40B4-BE49-F238E27FC236}">
                <a16:creationId xmlns:a16="http://schemas.microsoft.com/office/drawing/2014/main" id="{631EC152-34E7-4F7D-9E4D-03369DB152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95623">
            <a:off x="2425509" y="2036589"/>
            <a:ext cx="2357901" cy="2942465"/>
          </a:xfrm>
          <a:prstGeom prst="rect">
            <a:avLst/>
          </a:prstGeom>
        </p:spPr>
      </p:pic>
      <p:sp>
        <p:nvSpPr>
          <p:cNvPr id="230" name="arrow_sketch">
            <a:extLst>
              <a:ext uri="{FF2B5EF4-FFF2-40B4-BE49-F238E27FC236}">
                <a16:creationId xmlns:a16="http://schemas.microsoft.com/office/drawing/2014/main" id="{94E972EC-5D1B-4430-B156-66E07E67556C}"/>
              </a:ext>
            </a:extLst>
          </p:cNvPr>
          <p:cNvSpPr>
            <a:spLocks noEditPoints="1"/>
          </p:cNvSpPr>
          <p:nvPr/>
        </p:nvSpPr>
        <p:spPr bwMode="auto">
          <a:xfrm rot="17650666">
            <a:off x="2732464" y="5103504"/>
            <a:ext cx="679424" cy="779059"/>
          </a:xfrm>
          <a:custGeom>
            <a:avLst/>
            <a:gdLst>
              <a:gd name="T0" fmla="*/ 7 w 76"/>
              <a:gd name="T1" fmla="*/ 114 h 173"/>
              <a:gd name="T2" fmla="*/ 33 w 76"/>
              <a:gd name="T3" fmla="*/ 150 h 173"/>
              <a:gd name="T4" fmla="*/ 32 w 76"/>
              <a:gd name="T5" fmla="*/ 153 h 173"/>
              <a:gd name="T6" fmla="*/ 27 w 76"/>
              <a:gd name="T7" fmla="*/ 140 h 173"/>
              <a:gd name="T8" fmla="*/ 20 w 76"/>
              <a:gd name="T9" fmla="*/ 105 h 173"/>
              <a:gd name="T10" fmla="*/ 50 w 76"/>
              <a:gd name="T11" fmla="*/ 51 h 173"/>
              <a:gd name="T12" fmla="*/ 71 w 76"/>
              <a:gd name="T13" fmla="*/ 5 h 173"/>
              <a:gd name="T14" fmla="*/ 71 w 76"/>
              <a:gd name="T15" fmla="*/ 17 h 173"/>
              <a:gd name="T16" fmla="*/ 10 w 76"/>
              <a:gd name="T17" fmla="*/ 34 h 173"/>
              <a:gd name="T18" fmla="*/ 31 w 76"/>
              <a:gd name="T19" fmla="*/ 19 h 173"/>
              <a:gd name="T20" fmla="*/ 14 w 76"/>
              <a:gd name="T21" fmla="*/ 40 h 173"/>
              <a:gd name="T22" fmla="*/ 28 w 76"/>
              <a:gd name="T23" fmla="*/ 45 h 173"/>
              <a:gd name="T24" fmla="*/ 8 w 76"/>
              <a:gd name="T25" fmla="*/ 37 h 173"/>
              <a:gd name="T26" fmla="*/ 21 w 76"/>
              <a:gd name="T27" fmla="*/ 47 h 173"/>
              <a:gd name="T28" fmla="*/ 19 w 76"/>
              <a:gd name="T29" fmla="*/ 50 h 173"/>
              <a:gd name="T30" fmla="*/ 69 w 76"/>
              <a:gd name="T31" fmla="*/ 57 h 173"/>
              <a:gd name="T32" fmla="*/ 68 w 76"/>
              <a:gd name="T33" fmla="*/ 57 h 173"/>
              <a:gd name="T34" fmla="*/ 69 w 76"/>
              <a:gd name="T35" fmla="*/ 61 h 173"/>
              <a:gd name="T36" fmla="*/ 73 w 76"/>
              <a:gd name="T37" fmla="*/ 66 h 173"/>
              <a:gd name="T38" fmla="*/ 53 w 76"/>
              <a:gd name="T39" fmla="*/ 59 h 173"/>
              <a:gd name="T40" fmla="*/ 47 w 76"/>
              <a:gd name="T41" fmla="*/ 152 h 173"/>
              <a:gd name="T42" fmla="*/ 34 w 76"/>
              <a:gd name="T43" fmla="*/ 136 h 173"/>
              <a:gd name="T44" fmla="*/ 37 w 76"/>
              <a:gd name="T45" fmla="*/ 170 h 173"/>
              <a:gd name="T46" fmla="*/ 36 w 76"/>
              <a:gd name="T47" fmla="*/ 170 h 173"/>
              <a:gd name="T48" fmla="*/ 31 w 76"/>
              <a:gd name="T49" fmla="*/ 166 h 173"/>
              <a:gd name="T50" fmla="*/ 49 w 76"/>
              <a:gd name="T51" fmla="*/ 159 h 173"/>
              <a:gd name="T52" fmla="*/ 45 w 76"/>
              <a:gd name="T53" fmla="*/ 155 h 173"/>
              <a:gd name="T54" fmla="*/ 49 w 76"/>
              <a:gd name="T55" fmla="*/ 62 h 173"/>
              <a:gd name="T56" fmla="*/ 45 w 76"/>
              <a:gd name="T57" fmla="*/ 60 h 173"/>
              <a:gd name="T58" fmla="*/ 42 w 76"/>
              <a:gd name="T59" fmla="*/ 66 h 173"/>
              <a:gd name="T60" fmla="*/ 46 w 76"/>
              <a:gd name="T61" fmla="*/ 66 h 173"/>
              <a:gd name="T62" fmla="*/ 39 w 76"/>
              <a:gd name="T63" fmla="*/ 61 h 173"/>
              <a:gd name="T64" fmla="*/ 44 w 76"/>
              <a:gd name="T65" fmla="*/ 73 h 173"/>
              <a:gd name="T66" fmla="*/ 43 w 76"/>
              <a:gd name="T67" fmla="*/ 71 h 173"/>
              <a:gd name="T68" fmla="*/ 38 w 76"/>
              <a:gd name="T69" fmla="*/ 78 h 173"/>
              <a:gd name="T70" fmla="*/ 31 w 76"/>
              <a:gd name="T71" fmla="*/ 76 h 173"/>
              <a:gd name="T72" fmla="*/ 27 w 76"/>
              <a:gd name="T73" fmla="*/ 78 h 173"/>
              <a:gd name="T74" fmla="*/ 34 w 76"/>
              <a:gd name="T75" fmla="*/ 85 h 173"/>
              <a:gd name="T76" fmla="*/ 30 w 76"/>
              <a:gd name="T77" fmla="*/ 86 h 173"/>
              <a:gd name="T78" fmla="*/ 33 w 76"/>
              <a:gd name="T79" fmla="*/ 93 h 173"/>
              <a:gd name="T80" fmla="*/ 28 w 76"/>
              <a:gd name="T81" fmla="*/ 96 h 173"/>
              <a:gd name="T82" fmla="*/ 30 w 76"/>
              <a:gd name="T83" fmla="*/ 101 h 173"/>
              <a:gd name="T84" fmla="*/ 31 w 76"/>
              <a:gd name="T85" fmla="*/ 101 h 173"/>
              <a:gd name="T86" fmla="*/ 20 w 76"/>
              <a:gd name="T87" fmla="*/ 103 h 173"/>
              <a:gd name="T88" fmla="*/ 34 w 76"/>
              <a:gd name="T89" fmla="*/ 125 h 173"/>
              <a:gd name="T90" fmla="*/ 31 w 76"/>
              <a:gd name="T91" fmla="*/ 122 h 173"/>
              <a:gd name="T92" fmla="*/ 41 w 76"/>
              <a:gd name="T93" fmla="*/ 133 h 173"/>
              <a:gd name="T94" fmla="*/ 34 w 76"/>
              <a:gd name="T95" fmla="*/ 131 h 173"/>
              <a:gd name="T96" fmla="*/ 28 w 76"/>
              <a:gd name="T97" fmla="*/ 138 h 173"/>
              <a:gd name="T98" fmla="*/ 43 w 76"/>
              <a:gd name="T99" fmla="*/ 145 h 173"/>
              <a:gd name="T100" fmla="*/ 37 w 76"/>
              <a:gd name="T101" fmla="*/ 150 h 173"/>
              <a:gd name="T102" fmla="*/ 60 w 76"/>
              <a:gd name="T103" fmla="*/ 60 h 173"/>
              <a:gd name="T104" fmla="*/ 59 w 76"/>
              <a:gd name="T105" fmla="*/ 59 h 173"/>
              <a:gd name="T106" fmla="*/ 64 w 76"/>
              <a:gd name="T107" fmla="*/ 65 h 173"/>
              <a:gd name="T108" fmla="*/ 59 w 76"/>
              <a:gd name="T109" fmla="*/ 60 h 173"/>
              <a:gd name="T110" fmla="*/ 64 w 76"/>
              <a:gd name="T111" fmla="*/ 58 h 173"/>
              <a:gd name="T112" fmla="*/ 69 w 76"/>
              <a:gd name="T113" fmla="*/ 65 h 173"/>
              <a:gd name="T114" fmla="*/ 12 w 76"/>
              <a:gd name="T115" fmla="*/ 41 h 173"/>
              <a:gd name="T116" fmla="*/ 21 w 76"/>
              <a:gd name="T117" fmla="*/ 52 h 173"/>
              <a:gd name="T118" fmla="*/ 17 w 76"/>
              <a:gd name="T119" fmla="*/ 51 h 173"/>
              <a:gd name="T120" fmla="*/ 27 w 76"/>
              <a:gd name="T121" fmla="*/ 163 h 173"/>
              <a:gd name="T122" fmla="*/ 28 w 76"/>
              <a:gd name="T123" fmla="*/ 163 h 173"/>
              <a:gd name="T124" fmla="*/ 32 w 76"/>
              <a:gd name="T125" fmla="*/ 15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 h="173">
                <a:moveTo>
                  <a:pt x="34" y="170"/>
                </a:moveTo>
                <a:cubicBezTo>
                  <a:pt x="34" y="170"/>
                  <a:pt x="34" y="170"/>
                  <a:pt x="34" y="170"/>
                </a:cubicBezTo>
                <a:cubicBezTo>
                  <a:pt x="33" y="170"/>
                  <a:pt x="34" y="170"/>
                  <a:pt x="34" y="170"/>
                </a:cubicBezTo>
                <a:close/>
                <a:moveTo>
                  <a:pt x="31" y="168"/>
                </a:moveTo>
                <a:cubicBezTo>
                  <a:pt x="31" y="168"/>
                  <a:pt x="31" y="168"/>
                  <a:pt x="31" y="168"/>
                </a:cubicBezTo>
                <a:cubicBezTo>
                  <a:pt x="30" y="168"/>
                  <a:pt x="30" y="168"/>
                  <a:pt x="30" y="168"/>
                </a:cubicBezTo>
                <a:lnTo>
                  <a:pt x="31" y="168"/>
                </a:lnTo>
                <a:close/>
                <a:moveTo>
                  <a:pt x="29" y="165"/>
                </a:moveTo>
                <a:cubicBezTo>
                  <a:pt x="29" y="166"/>
                  <a:pt x="30" y="166"/>
                  <a:pt x="30" y="167"/>
                </a:cubicBezTo>
                <a:cubicBezTo>
                  <a:pt x="30" y="167"/>
                  <a:pt x="30" y="167"/>
                  <a:pt x="30" y="167"/>
                </a:cubicBezTo>
                <a:cubicBezTo>
                  <a:pt x="30" y="167"/>
                  <a:pt x="30" y="167"/>
                  <a:pt x="30" y="167"/>
                </a:cubicBezTo>
                <a:cubicBezTo>
                  <a:pt x="30" y="166"/>
                  <a:pt x="29" y="166"/>
                  <a:pt x="29" y="165"/>
                </a:cubicBezTo>
                <a:close/>
                <a:moveTo>
                  <a:pt x="29" y="163"/>
                </a:moveTo>
                <a:cubicBezTo>
                  <a:pt x="29" y="163"/>
                  <a:pt x="29" y="163"/>
                  <a:pt x="29" y="163"/>
                </a:cubicBezTo>
                <a:cubicBezTo>
                  <a:pt x="29" y="163"/>
                  <a:pt x="29" y="163"/>
                  <a:pt x="29" y="163"/>
                </a:cubicBezTo>
                <a:cubicBezTo>
                  <a:pt x="29" y="163"/>
                  <a:pt x="29" y="163"/>
                  <a:pt x="29" y="163"/>
                </a:cubicBezTo>
                <a:close/>
                <a:moveTo>
                  <a:pt x="29" y="163"/>
                </a:moveTo>
                <a:cubicBezTo>
                  <a:pt x="30" y="164"/>
                  <a:pt x="29" y="163"/>
                  <a:pt x="29" y="163"/>
                </a:cubicBezTo>
                <a:close/>
                <a:moveTo>
                  <a:pt x="28" y="162"/>
                </a:moveTo>
                <a:cubicBezTo>
                  <a:pt x="29" y="162"/>
                  <a:pt x="29" y="162"/>
                  <a:pt x="29" y="162"/>
                </a:cubicBezTo>
                <a:cubicBezTo>
                  <a:pt x="29" y="162"/>
                  <a:pt x="29" y="162"/>
                  <a:pt x="29" y="162"/>
                </a:cubicBezTo>
                <a:cubicBezTo>
                  <a:pt x="29" y="162"/>
                  <a:pt x="28" y="162"/>
                  <a:pt x="28" y="162"/>
                </a:cubicBezTo>
                <a:close/>
                <a:moveTo>
                  <a:pt x="28" y="162"/>
                </a:moveTo>
                <a:cubicBezTo>
                  <a:pt x="28" y="162"/>
                  <a:pt x="28" y="162"/>
                  <a:pt x="28" y="162"/>
                </a:cubicBezTo>
                <a:cubicBezTo>
                  <a:pt x="28" y="162"/>
                  <a:pt x="28" y="162"/>
                  <a:pt x="28" y="162"/>
                </a:cubicBezTo>
                <a:close/>
                <a:moveTo>
                  <a:pt x="28" y="163"/>
                </a:moveTo>
                <a:cubicBezTo>
                  <a:pt x="28" y="162"/>
                  <a:pt x="28" y="162"/>
                  <a:pt x="28" y="162"/>
                </a:cubicBezTo>
                <a:cubicBezTo>
                  <a:pt x="28" y="162"/>
                  <a:pt x="28" y="163"/>
                  <a:pt x="28" y="162"/>
                </a:cubicBezTo>
                <a:cubicBezTo>
                  <a:pt x="28" y="163"/>
                  <a:pt x="28" y="162"/>
                  <a:pt x="28" y="163"/>
                </a:cubicBezTo>
                <a:close/>
                <a:moveTo>
                  <a:pt x="28" y="163"/>
                </a:moveTo>
                <a:cubicBezTo>
                  <a:pt x="28" y="163"/>
                  <a:pt x="29" y="163"/>
                  <a:pt x="28" y="163"/>
                </a:cubicBezTo>
                <a:cubicBezTo>
                  <a:pt x="29" y="164"/>
                  <a:pt x="29" y="163"/>
                  <a:pt x="28" y="163"/>
                </a:cubicBezTo>
                <a:close/>
                <a:moveTo>
                  <a:pt x="28" y="166"/>
                </a:moveTo>
                <a:cubicBezTo>
                  <a:pt x="28" y="166"/>
                  <a:pt x="28" y="166"/>
                  <a:pt x="28" y="166"/>
                </a:cubicBezTo>
                <a:cubicBezTo>
                  <a:pt x="29" y="166"/>
                  <a:pt x="29" y="166"/>
                  <a:pt x="29" y="166"/>
                </a:cubicBezTo>
                <a:cubicBezTo>
                  <a:pt x="28" y="166"/>
                  <a:pt x="28" y="166"/>
                  <a:pt x="28" y="166"/>
                </a:cubicBezTo>
                <a:close/>
                <a:moveTo>
                  <a:pt x="27" y="160"/>
                </a:moveTo>
                <a:cubicBezTo>
                  <a:pt x="27" y="160"/>
                  <a:pt x="27" y="160"/>
                  <a:pt x="27" y="160"/>
                </a:cubicBezTo>
                <a:cubicBezTo>
                  <a:pt x="27" y="160"/>
                  <a:pt x="27" y="160"/>
                  <a:pt x="27" y="160"/>
                </a:cubicBezTo>
                <a:cubicBezTo>
                  <a:pt x="27" y="160"/>
                  <a:pt x="27" y="160"/>
                  <a:pt x="27" y="160"/>
                </a:cubicBezTo>
                <a:close/>
                <a:moveTo>
                  <a:pt x="27" y="160"/>
                </a:moveTo>
                <a:cubicBezTo>
                  <a:pt x="26" y="160"/>
                  <a:pt x="26" y="160"/>
                  <a:pt x="26" y="160"/>
                </a:cubicBezTo>
                <a:cubicBezTo>
                  <a:pt x="26" y="160"/>
                  <a:pt x="27" y="160"/>
                  <a:pt x="27" y="160"/>
                </a:cubicBezTo>
                <a:close/>
                <a:moveTo>
                  <a:pt x="27" y="163"/>
                </a:moveTo>
                <a:cubicBezTo>
                  <a:pt x="28" y="163"/>
                  <a:pt x="28" y="163"/>
                  <a:pt x="28" y="163"/>
                </a:cubicBezTo>
                <a:cubicBezTo>
                  <a:pt x="27" y="162"/>
                  <a:pt x="27" y="162"/>
                  <a:pt x="27" y="162"/>
                </a:cubicBezTo>
                <a:lnTo>
                  <a:pt x="27" y="163"/>
                </a:lnTo>
                <a:close/>
                <a:moveTo>
                  <a:pt x="26" y="158"/>
                </a:moveTo>
                <a:cubicBezTo>
                  <a:pt x="27" y="158"/>
                  <a:pt x="27" y="158"/>
                  <a:pt x="27" y="158"/>
                </a:cubicBezTo>
                <a:cubicBezTo>
                  <a:pt x="26" y="158"/>
                  <a:pt x="26" y="158"/>
                  <a:pt x="26" y="158"/>
                </a:cubicBezTo>
                <a:close/>
                <a:moveTo>
                  <a:pt x="25" y="157"/>
                </a:moveTo>
                <a:cubicBezTo>
                  <a:pt x="26" y="157"/>
                  <a:pt x="26" y="157"/>
                  <a:pt x="26" y="157"/>
                </a:cubicBezTo>
                <a:cubicBezTo>
                  <a:pt x="26" y="157"/>
                  <a:pt x="25" y="156"/>
                  <a:pt x="25" y="156"/>
                </a:cubicBezTo>
                <a:cubicBezTo>
                  <a:pt x="25" y="156"/>
                  <a:pt x="25" y="157"/>
                  <a:pt x="25" y="157"/>
                </a:cubicBezTo>
                <a:close/>
                <a:moveTo>
                  <a:pt x="25" y="156"/>
                </a:moveTo>
                <a:cubicBezTo>
                  <a:pt x="25" y="156"/>
                  <a:pt x="25" y="156"/>
                  <a:pt x="25" y="156"/>
                </a:cubicBezTo>
                <a:cubicBezTo>
                  <a:pt x="25" y="156"/>
                  <a:pt x="25" y="156"/>
                  <a:pt x="25" y="156"/>
                </a:cubicBezTo>
                <a:close/>
                <a:moveTo>
                  <a:pt x="26" y="159"/>
                </a:moveTo>
                <a:cubicBezTo>
                  <a:pt x="26" y="159"/>
                  <a:pt x="26" y="159"/>
                  <a:pt x="26" y="159"/>
                </a:cubicBezTo>
                <a:cubicBezTo>
                  <a:pt x="26" y="159"/>
                  <a:pt x="26" y="159"/>
                  <a:pt x="26" y="159"/>
                </a:cubicBezTo>
                <a:close/>
                <a:moveTo>
                  <a:pt x="26" y="159"/>
                </a:moveTo>
                <a:cubicBezTo>
                  <a:pt x="26" y="159"/>
                  <a:pt x="26" y="159"/>
                  <a:pt x="26" y="159"/>
                </a:cubicBezTo>
                <a:cubicBezTo>
                  <a:pt x="26" y="159"/>
                  <a:pt x="26" y="159"/>
                  <a:pt x="26" y="159"/>
                </a:cubicBezTo>
                <a:cubicBezTo>
                  <a:pt x="26" y="159"/>
                  <a:pt x="26" y="159"/>
                  <a:pt x="26" y="159"/>
                </a:cubicBezTo>
                <a:close/>
                <a:moveTo>
                  <a:pt x="26" y="159"/>
                </a:moveTo>
                <a:cubicBezTo>
                  <a:pt x="26" y="159"/>
                  <a:pt x="26" y="159"/>
                  <a:pt x="26" y="159"/>
                </a:cubicBezTo>
                <a:cubicBezTo>
                  <a:pt x="26" y="159"/>
                  <a:pt x="26" y="159"/>
                  <a:pt x="26" y="159"/>
                </a:cubicBezTo>
                <a:close/>
                <a:moveTo>
                  <a:pt x="27" y="161"/>
                </a:moveTo>
                <a:cubicBezTo>
                  <a:pt x="26" y="161"/>
                  <a:pt x="26" y="161"/>
                  <a:pt x="26" y="161"/>
                </a:cubicBezTo>
                <a:cubicBezTo>
                  <a:pt x="26" y="162"/>
                  <a:pt x="26" y="161"/>
                  <a:pt x="27" y="161"/>
                </a:cubicBezTo>
                <a:close/>
                <a:moveTo>
                  <a:pt x="26" y="160"/>
                </a:moveTo>
                <a:cubicBezTo>
                  <a:pt x="26" y="160"/>
                  <a:pt x="26" y="160"/>
                  <a:pt x="26" y="160"/>
                </a:cubicBezTo>
                <a:cubicBezTo>
                  <a:pt x="26" y="160"/>
                  <a:pt x="26" y="160"/>
                  <a:pt x="26" y="160"/>
                </a:cubicBezTo>
                <a:close/>
                <a:moveTo>
                  <a:pt x="25" y="160"/>
                </a:moveTo>
                <a:cubicBezTo>
                  <a:pt x="26" y="160"/>
                  <a:pt x="26" y="160"/>
                  <a:pt x="26" y="160"/>
                </a:cubicBezTo>
                <a:cubicBezTo>
                  <a:pt x="26" y="160"/>
                  <a:pt x="26" y="160"/>
                  <a:pt x="26" y="160"/>
                </a:cubicBezTo>
                <a:lnTo>
                  <a:pt x="25" y="160"/>
                </a:lnTo>
                <a:close/>
                <a:moveTo>
                  <a:pt x="25" y="157"/>
                </a:moveTo>
                <a:cubicBezTo>
                  <a:pt x="24" y="157"/>
                  <a:pt x="24" y="157"/>
                  <a:pt x="24" y="157"/>
                </a:cubicBezTo>
                <a:cubicBezTo>
                  <a:pt x="24" y="157"/>
                  <a:pt x="24" y="157"/>
                  <a:pt x="24" y="157"/>
                </a:cubicBezTo>
                <a:cubicBezTo>
                  <a:pt x="25" y="157"/>
                  <a:pt x="25" y="157"/>
                  <a:pt x="25" y="157"/>
                </a:cubicBezTo>
                <a:close/>
                <a:moveTo>
                  <a:pt x="25" y="158"/>
                </a:moveTo>
                <a:cubicBezTo>
                  <a:pt x="25" y="158"/>
                  <a:pt x="25" y="158"/>
                  <a:pt x="25" y="158"/>
                </a:cubicBezTo>
                <a:cubicBezTo>
                  <a:pt x="25" y="158"/>
                  <a:pt x="25" y="158"/>
                  <a:pt x="25" y="158"/>
                </a:cubicBezTo>
                <a:close/>
                <a:moveTo>
                  <a:pt x="23" y="154"/>
                </a:moveTo>
                <a:cubicBezTo>
                  <a:pt x="23" y="154"/>
                  <a:pt x="23" y="154"/>
                  <a:pt x="23" y="154"/>
                </a:cubicBezTo>
                <a:cubicBezTo>
                  <a:pt x="23" y="154"/>
                  <a:pt x="23" y="154"/>
                  <a:pt x="23" y="154"/>
                </a:cubicBezTo>
                <a:close/>
                <a:moveTo>
                  <a:pt x="24" y="157"/>
                </a:moveTo>
                <a:cubicBezTo>
                  <a:pt x="24" y="158"/>
                  <a:pt x="25" y="158"/>
                  <a:pt x="25" y="158"/>
                </a:cubicBezTo>
                <a:cubicBezTo>
                  <a:pt x="25" y="158"/>
                  <a:pt x="25" y="158"/>
                  <a:pt x="24" y="157"/>
                </a:cubicBezTo>
                <a:cubicBezTo>
                  <a:pt x="24" y="157"/>
                  <a:pt x="24" y="157"/>
                  <a:pt x="24" y="157"/>
                </a:cubicBezTo>
                <a:close/>
                <a:moveTo>
                  <a:pt x="24" y="156"/>
                </a:moveTo>
                <a:cubicBezTo>
                  <a:pt x="24" y="156"/>
                  <a:pt x="24" y="156"/>
                  <a:pt x="24" y="156"/>
                </a:cubicBezTo>
                <a:cubicBezTo>
                  <a:pt x="24" y="156"/>
                  <a:pt x="24" y="156"/>
                  <a:pt x="24" y="156"/>
                </a:cubicBezTo>
                <a:close/>
                <a:moveTo>
                  <a:pt x="25" y="158"/>
                </a:moveTo>
                <a:cubicBezTo>
                  <a:pt x="25" y="158"/>
                  <a:pt x="25" y="158"/>
                  <a:pt x="25" y="158"/>
                </a:cubicBezTo>
                <a:cubicBezTo>
                  <a:pt x="25" y="158"/>
                  <a:pt x="25" y="158"/>
                  <a:pt x="25" y="158"/>
                </a:cubicBezTo>
                <a:close/>
                <a:moveTo>
                  <a:pt x="25" y="158"/>
                </a:moveTo>
                <a:cubicBezTo>
                  <a:pt x="25" y="158"/>
                  <a:pt x="25" y="158"/>
                  <a:pt x="25" y="158"/>
                </a:cubicBezTo>
                <a:cubicBezTo>
                  <a:pt x="25" y="158"/>
                  <a:pt x="25" y="158"/>
                  <a:pt x="25" y="158"/>
                </a:cubicBezTo>
                <a:cubicBezTo>
                  <a:pt x="25" y="158"/>
                  <a:pt x="25" y="158"/>
                  <a:pt x="25" y="158"/>
                </a:cubicBezTo>
                <a:close/>
                <a:moveTo>
                  <a:pt x="20" y="155"/>
                </a:moveTo>
                <a:cubicBezTo>
                  <a:pt x="20" y="155"/>
                  <a:pt x="21" y="155"/>
                  <a:pt x="21" y="156"/>
                </a:cubicBezTo>
                <a:cubicBezTo>
                  <a:pt x="21" y="156"/>
                  <a:pt x="22" y="155"/>
                  <a:pt x="23" y="154"/>
                </a:cubicBezTo>
                <a:cubicBezTo>
                  <a:pt x="23" y="154"/>
                  <a:pt x="22" y="154"/>
                  <a:pt x="22" y="154"/>
                </a:cubicBezTo>
                <a:cubicBezTo>
                  <a:pt x="22" y="154"/>
                  <a:pt x="22" y="155"/>
                  <a:pt x="22" y="155"/>
                </a:cubicBezTo>
                <a:cubicBezTo>
                  <a:pt x="21" y="155"/>
                  <a:pt x="21" y="155"/>
                  <a:pt x="21" y="154"/>
                </a:cubicBezTo>
                <a:cubicBezTo>
                  <a:pt x="21" y="155"/>
                  <a:pt x="20" y="154"/>
                  <a:pt x="20" y="154"/>
                </a:cubicBezTo>
                <a:cubicBezTo>
                  <a:pt x="20" y="155"/>
                  <a:pt x="20" y="155"/>
                  <a:pt x="20" y="155"/>
                </a:cubicBezTo>
                <a:cubicBezTo>
                  <a:pt x="20" y="155"/>
                  <a:pt x="20" y="155"/>
                  <a:pt x="20" y="155"/>
                </a:cubicBezTo>
                <a:close/>
                <a:moveTo>
                  <a:pt x="23" y="155"/>
                </a:moveTo>
                <a:cubicBezTo>
                  <a:pt x="23" y="155"/>
                  <a:pt x="23" y="155"/>
                  <a:pt x="23" y="155"/>
                </a:cubicBezTo>
                <a:cubicBezTo>
                  <a:pt x="23" y="155"/>
                  <a:pt x="23" y="155"/>
                  <a:pt x="23" y="154"/>
                </a:cubicBezTo>
                <a:cubicBezTo>
                  <a:pt x="23" y="154"/>
                  <a:pt x="23" y="154"/>
                  <a:pt x="23" y="154"/>
                </a:cubicBezTo>
                <a:cubicBezTo>
                  <a:pt x="23" y="155"/>
                  <a:pt x="23" y="155"/>
                  <a:pt x="23" y="155"/>
                </a:cubicBezTo>
                <a:close/>
                <a:moveTo>
                  <a:pt x="24" y="156"/>
                </a:moveTo>
                <a:cubicBezTo>
                  <a:pt x="23" y="156"/>
                  <a:pt x="23" y="156"/>
                  <a:pt x="23" y="156"/>
                </a:cubicBezTo>
                <a:cubicBezTo>
                  <a:pt x="23" y="157"/>
                  <a:pt x="23" y="157"/>
                  <a:pt x="24" y="157"/>
                </a:cubicBezTo>
                <a:cubicBezTo>
                  <a:pt x="23" y="156"/>
                  <a:pt x="24" y="157"/>
                  <a:pt x="24" y="156"/>
                </a:cubicBezTo>
                <a:cubicBezTo>
                  <a:pt x="24" y="156"/>
                  <a:pt x="24" y="156"/>
                  <a:pt x="24" y="157"/>
                </a:cubicBezTo>
                <a:cubicBezTo>
                  <a:pt x="24" y="156"/>
                  <a:pt x="24" y="156"/>
                  <a:pt x="24" y="156"/>
                </a:cubicBezTo>
                <a:cubicBezTo>
                  <a:pt x="24" y="156"/>
                  <a:pt x="24" y="156"/>
                  <a:pt x="24" y="156"/>
                </a:cubicBezTo>
                <a:cubicBezTo>
                  <a:pt x="24" y="156"/>
                  <a:pt x="24" y="156"/>
                  <a:pt x="24" y="156"/>
                </a:cubicBezTo>
                <a:cubicBezTo>
                  <a:pt x="24" y="156"/>
                  <a:pt x="24" y="156"/>
                  <a:pt x="24" y="156"/>
                </a:cubicBezTo>
                <a:cubicBezTo>
                  <a:pt x="24" y="156"/>
                  <a:pt x="24" y="156"/>
                  <a:pt x="24" y="156"/>
                </a:cubicBezTo>
                <a:cubicBezTo>
                  <a:pt x="24" y="156"/>
                  <a:pt x="24" y="156"/>
                  <a:pt x="24" y="156"/>
                </a:cubicBezTo>
                <a:cubicBezTo>
                  <a:pt x="24" y="156"/>
                  <a:pt x="24" y="156"/>
                  <a:pt x="24" y="156"/>
                </a:cubicBezTo>
                <a:cubicBezTo>
                  <a:pt x="24" y="156"/>
                  <a:pt x="24" y="156"/>
                  <a:pt x="24" y="156"/>
                </a:cubicBezTo>
                <a:cubicBezTo>
                  <a:pt x="24" y="156"/>
                  <a:pt x="24" y="156"/>
                  <a:pt x="24" y="156"/>
                </a:cubicBezTo>
                <a:cubicBezTo>
                  <a:pt x="24" y="156"/>
                  <a:pt x="24" y="156"/>
                  <a:pt x="24" y="156"/>
                </a:cubicBezTo>
                <a:cubicBezTo>
                  <a:pt x="23" y="155"/>
                  <a:pt x="23" y="155"/>
                  <a:pt x="23" y="155"/>
                </a:cubicBezTo>
                <a:cubicBezTo>
                  <a:pt x="23" y="156"/>
                  <a:pt x="23" y="156"/>
                  <a:pt x="24" y="156"/>
                </a:cubicBezTo>
                <a:close/>
                <a:moveTo>
                  <a:pt x="25" y="162"/>
                </a:moveTo>
                <a:cubicBezTo>
                  <a:pt x="25" y="162"/>
                  <a:pt x="25" y="161"/>
                  <a:pt x="25" y="161"/>
                </a:cubicBezTo>
                <a:cubicBezTo>
                  <a:pt x="25" y="161"/>
                  <a:pt x="25" y="161"/>
                  <a:pt x="25" y="162"/>
                </a:cubicBezTo>
                <a:close/>
                <a:moveTo>
                  <a:pt x="25" y="161"/>
                </a:moveTo>
                <a:cubicBezTo>
                  <a:pt x="25" y="161"/>
                  <a:pt x="25" y="161"/>
                  <a:pt x="25" y="161"/>
                </a:cubicBezTo>
                <a:cubicBezTo>
                  <a:pt x="25" y="162"/>
                  <a:pt x="25" y="161"/>
                  <a:pt x="25" y="161"/>
                </a:cubicBezTo>
                <a:cubicBezTo>
                  <a:pt x="25" y="162"/>
                  <a:pt x="25" y="162"/>
                  <a:pt x="25" y="161"/>
                </a:cubicBezTo>
                <a:cubicBezTo>
                  <a:pt x="25" y="161"/>
                  <a:pt x="25" y="161"/>
                  <a:pt x="25" y="161"/>
                </a:cubicBezTo>
                <a:cubicBezTo>
                  <a:pt x="25" y="161"/>
                  <a:pt x="25" y="160"/>
                  <a:pt x="25" y="160"/>
                </a:cubicBezTo>
                <a:cubicBezTo>
                  <a:pt x="25" y="160"/>
                  <a:pt x="25" y="161"/>
                  <a:pt x="25" y="161"/>
                </a:cubicBezTo>
                <a:close/>
                <a:moveTo>
                  <a:pt x="24" y="159"/>
                </a:moveTo>
                <a:cubicBezTo>
                  <a:pt x="23" y="158"/>
                  <a:pt x="23" y="158"/>
                  <a:pt x="23" y="158"/>
                </a:cubicBezTo>
                <a:cubicBezTo>
                  <a:pt x="23" y="159"/>
                  <a:pt x="23" y="159"/>
                  <a:pt x="23" y="159"/>
                </a:cubicBezTo>
                <a:cubicBezTo>
                  <a:pt x="24" y="158"/>
                  <a:pt x="24" y="158"/>
                  <a:pt x="24" y="158"/>
                </a:cubicBezTo>
                <a:cubicBezTo>
                  <a:pt x="24" y="159"/>
                  <a:pt x="24" y="159"/>
                  <a:pt x="24" y="159"/>
                </a:cubicBezTo>
                <a:close/>
                <a:moveTo>
                  <a:pt x="23" y="154"/>
                </a:moveTo>
                <a:cubicBezTo>
                  <a:pt x="23" y="154"/>
                  <a:pt x="23" y="154"/>
                  <a:pt x="23" y="154"/>
                </a:cubicBezTo>
                <a:cubicBezTo>
                  <a:pt x="22" y="154"/>
                  <a:pt x="22" y="154"/>
                  <a:pt x="22" y="154"/>
                </a:cubicBezTo>
                <a:lnTo>
                  <a:pt x="23" y="154"/>
                </a:lnTo>
                <a:close/>
                <a:moveTo>
                  <a:pt x="22" y="153"/>
                </a:moveTo>
                <a:cubicBezTo>
                  <a:pt x="23" y="153"/>
                  <a:pt x="23" y="153"/>
                  <a:pt x="23" y="153"/>
                </a:cubicBezTo>
                <a:cubicBezTo>
                  <a:pt x="22" y="153"/>
                  <a:pt x="22" y="153"/>
                  <a:pt x="22" y="153"/>
                </a:cubicBezTo>
                <a:close/>
                <a:moveTo>
                  <a:pt x="1" y="96"/>
                </a:moveTo>
                <a:cubicBezTo>
                  <a:pt x="1" y="95"/>
                  <a:pt x="1" y="95"/>
                  <a:pt x="1" y="95"/>
                </a:cubicBezTo>
                <a:cubicBezTo>
                  <a:pt x="1" y="95"/>
                  <a:pt x="1" y="96"/>
                  <a:pt x="1" y="96"/>
                </a:cubicBezTo>
                <a:close/>
                <a:moveTo>
                  <a:pt x="1" y="97"/>
                </a:moveTo>
                <a:cubicBezTo>
                  <a:pt x="2" y="98"/>
                  <a:pt x="2" y="98"/>
                  <a:pt x="2" y="98"/>
                </a:cubicBezTo>
                <a:cubicBezTo>
                  <a:pt x="1" y="97"/>
                  <a:pt x="1" y="97"/>
                  <a:pt x="1" y="97"/>
                </a:cubicBezTo>
                <a:close/>
                <a:moveTo>
                  <a:pt x="11" y="129"/>
                </a:moveTo>
                <a:cubicBezTo>
                  <a:pt x="11" y="129"/>
                  <a:pt x="12" y="128"/>
                  <a:pt x="11" y="128"/>
                </a:cubicBezTo>
                <a:cubicBezTo>
                  <a:pt x="11" y="129"/>
                  <a:pt x="11" y="129"/>
                  <a:pt x="11" y="129"/>
                </a:cubicBezTo>
                <a:cubicBezTo>
                  <a:pt x="11" y="129"/>
                  <a:pt x="11" y="129"/>
                  <a:pt x="11" y="129"/>
                </a:cubicBezTo>
                <a:close/>
                <a:moveTo>
                  <a:pt x="4" y="112"/>
                </a:moveTo>
                <a:cubicBezTo>
                  <a:pt x="4" y="112"/>
                  <a:pt x="4" y="112"/>
                  <a:pt x="4" y="112"/>
                </a:cubicBezTo>
                <a:cubicBezTo>
                  <a:pt x="5" y="112"/>
                  <a:pt x="5" y="112"/>
                  <a:pt x="5" y="112"/>
                </a:cubicBezTo>
                <a:cubicBezTo>
                  <a:pt x="5" y="112"/>
                  <a:pt x="5" y="112"/>
                  <a:pt x="4" y="112"/>
                </a:cubicBezTo>
                <a:close/>
                <a:moveTo>
                  <a:pt x="3" y="112"/>
                </a:moveTo>
                <a:cubicBezTo>
                  <a:pt x="3" y="112"/>
                  <a:pt x="3" y="112"/>
                  <a:pt x="3" y="112"/>
                </a:cubicBezTo>
                <a:cubicBezTo>
                  <a:pt x="3" y="112"/>
                  <a:pt x="3" y="112"/>
                  <a:pt x="3" y="112"/>
                </a:cubicBezTo>
                <a:close/>
                <a:moveTo>
                  <a:pt x="2" y="86"/>
                </a:moveTo>
                <a:cubicBezTo>
                  <a:pt x="2" y="85"/>
                  <a:pt x="2" y="85"/>
                  <a:pt x="2" y="85"/>
                </a:cubicBezTo>
                <a:cubicBezTo>
                  <a:pt x="2" y="86"/>
                  <a:pt x="2" y="85"/>
                  <a:pt x="2" y="86"/>
                </a:cubicBezTo>
                <a:close/>
                <a:moveTo>
                  <a:pt x="17" y="144"/>
                </a:moveTo>
                <a:cubicBezTo>
                  <a:pt x="17" y="143"/>
                  <a:pt x="17" y="143"/>
                  <a:pt x="17" y="143"/>
                </a:cubicBezTo>
                <a:cubicBezTo>
                  <a:pt x="17" y="143"/>
                  <a:pt x="17" y="144"/>
                  <a:pt x="17" y="144"/>
                </a:cubicBezTo>
                <a:close/>
                <a:moveTo>
                  <a:pt x="6" y="97"/>
                </a:moveTo>
                <a:cubicBezTo>
                  <a:pt x="6" y="96"/>
                  <a:pt x="6" y="96"/>
                  <a:pt x="6" y="96"/>
                </a:cubicBezTo>
                <a:cubicBezTo>
                  <a:pt x="6" y="96"/>
                  <a:pt x="6" y="97"/>
                  <a:pt x="6" y="97"/>
                </a:cubicBezTo>
                <a:close/>
                <a:moveTo>
                  <a:pt x="16" y="142"/>
                </a:moveTo>
                <a:cubicBezTo>
                  <a:pt x="16" y="142"/>
                  <a:pt x="16" y="142"/>
                  <a:pt x="16" y="142"/>
                </a:cubicBezTo>
                <a:cubicBezTo>
                  <a:pt x="17" y="142"/>
                  <a:pt x="17" y="142"/>
                  <a:pt x="17" y="143"/>
                </a:cubicBezTo>
                <a:cubicBezTo>
                  <a:pt x="17" y="142"/>
                  <a:pt x="17" y="142"/>
                  <a:pt x="16" y="142"/>
                </a:cubicBezTo>
                <a:close/>
                <a:moveTo>
                  <a:pt x="16" y="52"/>
                </a:moveTo>
                <a:cubicBezTo>
                  <a:pt x="16" y="52"/>
                  <a:pt x="16" y="52"/>
                  <a:pt x="16" y="52"/>
                </a:cubicBezTo>
                <a:cubicBezTo>
                  <a:pt x="16" y="52"/>
                  <a:pt x="16" y="52"/>
                  <a:pt x="16" y="52"/>
                </a:cubicBezTo>
                <a:close/>
                <a:moveTo>
                  <a:pt x="26" y="47"/>
                </a:moveTo>
                <a:cubicBezTo>
                  <a:pt x="26" y="47"/>
                  <a:pt x="26" y="47"/>
                  <a:pt x="26" y="47"/>
                </a:cubicBezTo>
                <a:cubicBezTo>
                  <a:pt x="26" y="47"/>
                  <a:pt x="26" y="47"/>
                  <a:pt x="26" y="47"/>
                </a:cubicBezTo>
                <a:close/>
                <a:moveTo>
                  <a:pt x="20" y="149"/>
                </a:moveTo>
                <a:cubicBezTo>
                  <a:pt x="20" y="149"/>
                  <a:pt x="20" y="149"/>
                  <a:pt x="20" y="149"/>
                </a:cubicBezTo>
                <a:close/>
                <a:moveTo>
                  <a:pt x="19" y="151"/>
                </a:moveTo>
                <a:cubicBezTo>
                  <a:pt x="19" y="151"/>
                  <a:pt x="19" y="151"/>
                  <a:pt x="19" y="151"/>
                </a:cubicBezTo>
                <a:cubicBezTo>
                  <a:pt x="19" y="151"/>
                  <a:pt x="19" y="151"/>
                  <a:pt x="19" y="151"/>
                </a:cubicBezTo>
                <a:close/>
                <a:moveTo>
                  <a:pt x="13" y="141"/>
                </a:moveTo>
                <a:cubicBezTo>
                  <a:pt x="13" y="141"/>
                  <a:pt x="13" y="141"/>
                  <a:pt x="13" y="141"/>
                </a:cubicBezTo>
                <a:cubicBezTo>
                  <a:pt x="13" y="141"/>
                  <a:pt x="13" y="141"/>
                  <a:pt x="13" y="141"/>
                </a:cubicBezTo>
                <a:close/>
                <a:moveTo>
                  <a:pt x="20" y="150"/>
                </a:moveTo>
                <a:cubicBezTo>
                  <a:pt x="20" y="150"/>
                  <a:pt x="20" y="149"/>
                  <a:pt x="20" y="149"/>
                </a:cubicBezTo>
                <a:cubicBezTo>
                  <a:pt x="20" y="149"/>
                  <a:pt x="20" y="150"/>
                  <a:pt x="20" y="150"/>
                </a:cubicBezTo>
                <a:close/>
                <a:moveTo>
                  <a:pt x="20" y="150"/>
                </a:moveTo>
                <a:cubicBezTo>
                  <a:pt x="20" y="150"/>
                  <a:pt x="20" y="150"/>
                  <a:pt x="21" y="150"/>
                </a:cubicBezTo>
                <a:cubicBezTo>
                  <a:pt x="21" y="150"/>
                  <a:pt x="21" y="150"/>
                  <a:pt x="20" y="150"/>
                </a:cubicBezTo>
                <a:close/>
                <a:moveTo>
                  <a:pt x="20" y="149"/>
                </a:moveTo>
                <a:cubicBezTo>
                  <a:pt x="20" y="149"/>
                  <a:pt x="20" y="149"/>
                  <a:pt x="20" y="149"/>
                </a:cubicBezTo>
                <a:cubicBezTo>
                  <a:pt x="20" y="149"/>
                  <a:pt x="20" y="149"/>
                  <a:pt x="20" y="149"/>
                </a:cubicBezTo>
                <a:cubicBezTo>
                  <a:pt x="20" y="149"/>
                  <a:pt x="20" y="149"/>
                  <a:pt x="20" y="149"/>
                </a:cubicBezTo>
                <a:close/>
                <a:moveTo>
                  <a:pt x="8" y="70"/>
                </a:moveTo>
                <a:cubicBezTo>
                  <a:pt x="8" y="70"/>
                  <a:pt x="8" y="70"/>
                  <a:pt x="8" y="70"/>
                </a:cubicBezTo>
                <a:cubicBezTo>
                  <a:pt x="8" y="69"/>
                  <a:pt x="8" y="69"/>
                  <a:pt x="8" y="70"/>
                </a:cubicBezTo>
                <a:close/>
                <a:moveTo>
                  <a:pt x="5" y="125"/>
                </a:moveTo>
                <a:cubicBezTo>
                  <a:pt x="5" y="125"/>
                  <a:pt x="5" y="125"/>
                  <a:pt x="5" y="125"/>
                </a:cubicBezTo>
                <a:cubicBezTo>
                  <a:pt x="5" y="125"/>
                  <a:pt x="5" y="125"/>
                  <a:pt x="5" y="125"/>
                </a:cubicBezTo>
                <a:close/>
                <a:moveTo>
                  <a:pt x="5" y="124"/>
                </a:moveTo>
                <a:cubicBezTo>
                  <a:pt x="5" y="124"/>
                  <a:pt x="5" y="124"/>
                  <a:pt x="5" y="125"/>
                </a:cubicBezTo>
                <a:cubicBezTo>
                  <a:pt x="6" y="124"/>
                  <a:pt x="6" y="124"/>
                  <a:pt x="6" y="124"/>
                </a:cubicBezTo>
                <a:lnTo>
                  <a:pt x="5" y="124"/>
                </a:lnTo>
                <a:close/>
                <a:moveTo>
                  <a:pt x="2" y="92"/>
                </a:moveTo>
                <a:cubicBezTo>
                  <a:pt x="2" y="91"/>
                  <a:pt x="2" y="90"/>
                  <a:pt x="1" y="90"/>
                </a:cubicBezTo>
                <a:cubicBezTo>
                  <a:pt x="2" y="90"/>
                  <a:pt x="2" y="90"/>
                  <a:pt x="2" y="89"/>
                </a:cubicBezTo>
                <a:cubicBezTo>
                  <a:pt x="2" y="88"/>
                  <a:pt x="1" y="89"/>
                  <a:pt x="1" y="89"/>
                </a:cubicBezTo>
                <a:cubicBezTo>
                  <a:pt x="2" y="88"/>
                  <a:pt x="2" y="88"/>
                  <a:pt x="2" y="88"/>
                </a:cubicBezTo>
                <a:cubicBezTo>
                  <a:pt x="1" y="87"/>
                  <a:pt x="2" y="87"/>
                  <a:pt x="2" y="86"/>
                </a:cubicBezTo>
                <a:cubicBezTo>
                  <a:pt x="2" y="86"/>
                  <a:pt x="2" y="86"/>
                  <a:pt x="2" y="86"/>
                </a:cubicBezTo>
                <a:cubicBezTo>
                  <a:pt x="3" y="85"/>
                  <a:pt x="2" y="84"/>
                  <a:pt x="2" y="83"/>
                </a:cubicBezTo>
                <a:cubicBezTo>
                  <a:pt x="2" y="83"/>
                  <a:pt x="3" y="83"/>
                  <a:pt x="3" y="83"/>
                </a:cubicBezTo>
                <a:cubicBezTo>
                  <a:pt x="3" y="82"/>
                  <a:pt x="3" y="82"/>
                  <a:pt x="3" y="82"/>
                </a:cubicBezTo>
                <a:cubicBezTo>
                  <a:pt x="3" y="82"/>
                  <a:pt x="3" y="82"/>
                  <a:pt x="3" y="82"/>
                </a:cubicBezTo>
                <a:cubicBezTo>
                  <a:pt x="3" y="82"/>
                  <a:pt x="3" y="82"/>
                  <a:pt x="3" y="82"/>
                </a:cubicBezTo>
                <a:cubicBezTo>
                  <a:pt x="3" y="82"/>
                  <a:pt x="3" y="82"/>
                  <a:pt x="4" y="82"/>
                </a:cubicBezTo>
                <a:cubicBezTo>
                  <a:pt x="3" y="80"/>
                  <a:pt x="3" y="80"/>
                  <a:pt x="3" y="80"/>
                </a:cubicBezTo>
                <a:cubicBezTo>
                  <a:pt x="3" y="81"/>
                  <a:pt x="3" y="81"/>
                  <a:pt x="3" y="81"/>
                </a:cubicBezTo>
                <a:cubicBezTo>
                  <a:pt x="3" y="80"/>
                  <a:pt x="3" y="80"/>
                  <a:pt x="4" y="79"/>
                </a:cubicBezTo>
                <a:cubicBezTo>
                  <a:pt x="4" y="79"/>
                  <a:pt x="4" y="80"/>
                  <a:pt x="4" y="80"/>
                </a:cubicBezTo>
                <a:cubicBezTo>
                  <a:pt x="3" y="80"/>
                  <a:pt x="4" y="80"/>
                  <a:pt x="4" y="81"/>
                </a:cubicBezTo>
                <a:cubicBezTo>
                  <a:pt x="4" y="80"/>
                  <a:pt x="4" y="80"/>
                  <a:pt x="5" y="80"/>
                </a:cubicBezTo>
                <a:cubicBezTo>
                  <a:pt x="5" y="79"/>
                  <a:pt x="4" y="79"/>
                  <a:pt x="4" y="79"/>
                </a:cubicBezTo>
                <a:cubicBezTo>
                  <a:pt x="4" y="79"/>
                  <a:pt x="4" y="78"/>
                  <a:pt x="4" y="78"/>
                </a:cubicBezTo>
                <a:cubicBezTo>
                  <a:pt x="5" y="78"/>
                  <a:pt x="5" y="78"/>
                  <a:pt x="5" y="78"/>
                </a:cubicBezTo>
                <a:cubicBezTo>
                  <a:pt x="5" y="77"/>
                  <a:pt x="5" y="77"/>
                  <a:pt x="5" y="77"/>
                </a:cubicBezTo>
                <a:cubicBezTo>
                  <a:pt x="5" y="78"/>
                  <a:pt x="5" y="78"/>
                  <a:pt x="5" y="78"/>
                </a:cubicBezTo>
                <a:cubicBezTo>
                  <a:pt x="6" y="77"/>
                  <a:pt x="4" y="77"/>
                  <a:pt x="5" y="76"/>
                </a:cubicBezTo>
                <a:cubicBezTo>
                  <a:pt x="5" y="76"/>
                  <a:pt x="5" y="76"/>
                  <a:pt x="5" y="76"/>
                </a:cubicBezTo>
                <a:cubicBezTo>
                  <a:pt x="5" y="76"/>
                  <a:pt x="5" y="75"/>
                  <a:pt x="5" y="75"/>
                </a:cubicBezTo>
                <a:cubicBezTo>
                  <a:pt x="5" y="75"/>
                  <a:pt x="4" y="76"/>
                  <a:pt x="5" y="75"/>
                </a:cubicBezTo>
                <a:cubicBezTo>
                  <a:pt x="5" y="75"/>
                  <a:pt x="5" y="74"/>
                  <a:pt x="5" y="74"/>
                </a:cubicBezTo>
                <a:cubicBezTo>
                  <a:pt x="5" y="74"/>
                  <a:pt x="5" y="74"/>
                  <a:pt x="5" y="74"/>
                </a:cubicBezTo>
                <a:cubicBezTo>
                  <a:pt x="5" y="73"/>
                  <a:pt x="7" y="74"/>
                  <a:pt x="7" y="72"/>
                </a:cubicBezTo>
                <a:cubicBezTo>
                  <a:pt x="6" y="73"/>
                  <a:pt x="6" y="71"/>
                  <a:pt x="5" y="73"/>
                </a:cubicBezTo>
                <a:cubicBezTo>
                  <a:pt x="5" y="72"/>
                  <a:pt x="7" y="72"/>
                  <a:pt x="6" y="71"/>
                </a:cubicBezTo>
                <a:cubicBezTo>
                  <a:pt x="7" y="72"/>
                  <a:pt x="7" y="72"/>
                  <a:pt x="7" y="72"/>
                </a:cubicBezTo>
                <a:cubicBezTo>
                  <a:pt x="7" y="71"/>
                  <a:pt x="7" y="71"/>
                  <a:pt x="7" y="71"/>
                </a:cubicBezTo>
                <a:cubicBezTo>
                  <a:pt x="7" y="71"/>
                  <a:pt x="7" y="71"/>
                  <a:pt x="7" y="71"/>
                </a:cubicBezTo>
                <a:cubicBezTo>
                  <a:pt x="7" y="70"/>
                  <a:pt x="8" y="70"/>
                  <a:pt x="7" y="69"/>
                </a:cubicBezTo>
                <a:cubicBezTo>
                  <a:pt x="8" y="70"/>
                  <a:pt x="7" y="69"/>
                  <a:pt x="8" y="68"/>
                </a:cubicBezTo>
                <a:cubicBezTo>
                  <a:pt x="8" y="69"/>
                  <a:pt x="7" y="70"/>
                  <a:pt x="8" y="70"/>
                </a:cubicBezTo>
                <a:cubicBezTo>
                  <a:pt x="8" y="70"/>
                  <a:pt x="8" y="70"/>
                  <a:pt x="8" y="70"/>
                </a:cubicBezTo>
                <a:cubicBezTo>
                  <a:pt x="8" y="70"/>
                  <a:pt x="8" y="70"/>
                  <a:pt x="8" y="70"/>
                </a:cubicBezTo>
                <a:cubicBezTo>
                  <a:pt x="9" y="70"/>
                  <a:pt x="8" y="69"/>
                  <a:pt x="8" y="68"/>
                </a:cubicBezTo>
                <a:cubicBezTo>
                  <a:pt x="8" y="69"/>
                  <a:pt x="8" y="69"/>
                  <a:pt x="8" y="69"/>
                </a:cubicBezTo>
                <a:cubicBezTo>
                  <a:pt x="8" y="69"/>
                  <a:pt x="8" y="69"/>
                  <a:pt x="8" y="68"/>
                </a:cubicBezTo>
                <a:cubicBezTo>
                  <a:pt x="8" y="68"/>
                  <a:pt x="8" y="67"/>
                  <a:pt x="8" y="67"/>
                </a:cubicBezTo>
                <a:cubicBezTo>
                  <a:pt x="8" y="67"/>
                  <a:pt x="8" y="67"/>
                  <a:pt x="8" y="67"/>
                </a:cubicBezTo>
                <a:cubicBezTo>
                  <a:pt x="9" y="66"/>
                  <a:pt x="10" y="66"/>
                  <a:pt x="10" y="66"/>
                </a:cubicBezTo>
                <a:cubicBezTo>
                  <a:pt x="11" y="66"/>
                  <a:pt x="11" y="65"/>
                  <a:pt x="10" y="65"/>
                </a:cubicBezTo>
                <a:cubicBezTo>
                  <a:pt x="10" y="64"/>
                  <a:pt x="10" y="66"/>
                  <a:pt x="9" y="65"/>
                </a:cubicBezTo>
                <a:cubicBezTo>
                  <a:pt x="10" y="65"/>
                  <a:pt x="9" y="64"/>
                  <a:pt x="11" y="63"/>
                </a:cubicBezTo>
                <a:cubicBezTo>
                  <a:pt x="11" y="64"/>
                  <a:pt x="11" y="63"/>
                  <a:pt x="11" y="64"/>
                </a:cubicBezTo>
                <a:cubicBezTo>
                  <a:pt x="12" y="63"/>
                  <a:pt x="11" y="63"/>
                  <a:pt x="11" y="62"/>
                </a:cubicBezTo>
                <a:cubicBezTo>
                  <a:pt x="12" y="62"/>
                  <a:pt x="12" y="62"/>
                  <a:pt x="12" y="62"/>
                </a:cubicBezTo>
                <a:cubicBezTo>
                  <a:pt x="11" y="61"/>
                  <a:pt x="11" y="62"/>
                  <a:pt x="11" y="61"/>
                </a:cubicBezTo>
                <a:cubicBezTo>
                  <a:pt x="11" y="61"/>
                  <a:pt x="12" y="60"/>
                  <a:pt x="12" y="61"/>
                </a:cubicBezTo>
                <a:cubicBezTo>
                  <a:pt x="12" y="60"/>
                  <a:pt x="12" y="60"/>
                  <a:pt x="12" y="60"/>
                </a:cubicBezTo>
                <a:cubicBezTo>
                  <a:pt x="12" y="60"/>
                  <a:pt x="12" y="60"/>
                  <a:pt x="12" y="60"/>
                </a:cubicBezTo>
                <a:cubicBezTo>
                  <a:pt x="13" y="59"/>
                  <a:pt x="13" y="59"/>
                  <a:pt x="14" y="58"/>
                </a:cubicBezTo>
                <a:cubicBezTo>
                  <a:pt x="13" y="58"/>
                  <a:pt x="13" y="58"/>
                  <a:pt x="13" y="58"/>
                </a:cubicBezTo>
                <a:cubicBezTo>
                  <a:pt x="14" y="56"/>
                  <a:pt x="15" y="55"/>
                  <a:pt x="16" y="53"/>
                </a:cubicBezTo>
                <a:cubicBezTo>
                  <a:pt x="15" y="53"/>
                  <a:pt x="15" y="53"/>
                  <a:pt x="15" y="53"/>
                </a:cubicBezTo>
                <a:cubicBezTo>
                  <a:pt x="16" y="53"/>
                  <a:pt x="16" y="52"/>
                  <a:pt x="16" y="52"/>
                </a:cubicBezTo>
                <a:cubicBezTo>
                  <a:pt x="16" y="52"/>
                  <a:pt x="16" y="52"/>
                  <a:pt x="16" y="52"/>
                </a:cubicBezTo>
                <a:cubicBezTo>
                  <a:pt x="16" y="53"/>
                  <a:pt x="17" y="53"/>
                  <a:pt x="17" y="52"/>
                </a:cubicBezTo>
                <a:cubicBezTo>
                  <a:pt x="17" y="52"/>
                  <a:pt x="17" y="52"/>
                  <a:pt x="17" y="52"/>
                </a:cubicBezTo>
                <a:cubicBezTo>
                  <a:pt x="17" y="52"/>
                  <a:pt x="17" y="52"/>
                  <a:pt x="17" y="52"/>
                </a:cubicBezTo>
                <a:cubicBezTo>
                  <a:pt x="18" y="52"/>
                  <a:pt x="17" y="52"/>
                  <a:pt x="17" y="51"/>
                </a:cubicBezTo>
                <a:cubicBezTo>
                  <a:pt x="18" y="52"/>
                  <a:pt x="19" y="49"/>
                  <a:pt x="20" y="49"/>
                </a:cubicBezTo>
                <a:cubicBezTo>
                  <a:pt x="19" y="49"/>
                  <a:pt x="19" y="50"/>
                  <a:pt x="19" y="50"/>
                </a:cubicBezTo>
                <a:cubicBezTo>
                  <a:pt x="19" y="49"/>
                  <a:pt x="19" y="49"/>
                  <a:pt x="19" y="49"/>
                </a:cubicBezTo>
                <a:cubicBezTo>
                  <a:pt x="19" y="49"/>
                  <a:pt x="19" y="49"/>
                  <a:pt x="19" y="49"/>
                </a:cubicBezTo>
                <a:cubicBezTo>
                  <a:pt x="20" y="48"/>
                  <a:pt x="21" y="47"/>
                  <a:pt x="22" y="46"/>
                </a:cubicBezTo>
                <a:cubicBezTo>
                  <a:pt x="22" y="46"/>
                  <a:pt x="22" y="46"/>
                  <a:pt x="22" y="46"/>
                </a:cubicBezTo>
                <a:cubicBezTo>
                  <a:pt x="23" y="46"/>
                  <a:pt x="23" y="46"/>
                  <a:pt x="23" y="45"/>
                </a:cubicBezTo>
                <a:cubicBezTo>
                  <a:pt x="23" y="45"/>
                  <a:pt x="23" y="46"/>
                  <a:pt x="23" y="46"/>
                </a:cubicBezTo>
                <a:cubicBezTo>
                  <a:pt x="23" y="44"/>
                  <a:pt x="25" y="45"/>
                  <a:pt x="25" y="44"/>
                </a:cubicBezTo>
                <a:cubicBezTo>
                  <a:pt x="25" y="44"/>
                  <a:pt x="27" y="44"/>
                  <a:pt x="27" y="45"/>
                </a:cubicBezTo>
                <a:cubicBezTo>
                  <a:pt x="27" y="45"/>
                  <a:pt x="27" y="45"/>
                  <a:pt x="27" y="45"/>
                </a:cubicBezTo>
                <a:cubicBezTo>
                  <a:pt x="28" y="45"/>
                  <a:pt x="26" y="46"/>
                  <a:pt x="27" y="46"/>
                </a:cubicBezTo>
                <a:cubicBezTo>
                  <a:pt x="25" y="47"/>
                  <a:pt x="25" y="47"/>
                  <a:pt x="25" y="47"/>
                </a:cubicBezTo>
                <a:cubicBezTo>
                  <a:pt x="26" y="47"/>
                  <a:pt x="26" y="47"/>
                  <a:pt x="26" y="47"/>
                </a:cubicBezTo>
                <a:cubicBezTo>
                  <a:pt x="26" y="47"/>
                  <a:pt x="26" y="48"/>
                  <a:pt x="26" y="47"/>
                </a:cubicBezTo>
                <a:cubicBezTo>
                  <a:pt x="23" y="49"/>
                  <a:pt x="22" y="52"/>
                  <a:pt x="20" y="54"/>
                </a:cubicBezTo>
                <a:cubicBezTo>
                  <a:pt x="20" y="54"/>
                  <a:pt x="20" y="54"/>
                  <a:pt x="20" y="54"/>
                </a:cubicBezTo>
                <a:cubicBezTo>
                  <a:pt x="19" y="54"/>
                  <a:pt x="20" y="55"/>
                  <a:pt x="20" y="55"/>
                </a:cubicBezTo>
                <a:cubicBezTo>
                  <a:pt x="19" y="55"/>
                  <a:pt x="19" y="55"/>
                  <a:pt x="19" y="55"/>
                </a:cubicBezTo>
                <a:cubicBezTo>
                  <a:pt x="19" y="56"/>
                  <a:pt x="19" y="56"/>
                  <a:pt x="19" y="56"/>
                </a:cubicBezTo>
                <a:cubicBezTo>
                  <a:pt x="18" y="57"/>
                  <a:pt x="17" y="58"/>
                  <a:pt x="17" y="59"/>
                </a:cubicBezTo>
                <a:cubicBezTo>
                  <a:pt x="16" y="59"/>
                  <a:pt x="16" y="59"/>
                  <a:pt x="16" y="59"/>
                </a:cubicBezTo>
                <a:cubicBezTo>
                  <a:pt x="17" y="59"/>
                  <a:pt x="15" y="61"/>
                  <a:pt x="16" y="61"/>
                </a:cubicBezTo>
                <a:cubicBezTo>
                  <a:pt x="15" y="61"/>
                  <a:pt x="15" y="62"/>
                  <a:pt x="14" y="61"/>
                </a:cubicBezTo>
                <a:cubicBezTo>
                  <a:pt x="14" y="62"/>
                  <a:pt x="14" y="62"/>
                  <a:pt x="15" y="62"/>
                </a:cubicBezTo>
                <a:cubicBezTo>
                  <a:pt x="14" y="63"/>
                  <a:pt x="14" y="63"/>
                  <a:pt x="14" y="64"/>
                </a:cubicBezTo>
                <a:cubicBezTo>
                  <a:pt x="13" y="64"/>
                  <a:pt x="13" y="67"/>
                  <a:pt x="12" y="67"/>
                </a:cubicBezTo>
                <a:cubicBezTo>
                  <a:pt x="12" y="67"/>
                  <a:pt x="12" y="67"/>
                  <a:pt x="12" y="68"/>
                </a:cubicBezTo>
                <a:cubicBezTo>
                  <a:pt x="13" y="68"/>
                  <a:pt x="13" y="68"/>
                  <a:pt x="13" y="68"/>
                </a:cubicBezTo>
                <a:cubicBezTo>
                  <a:pt x="12" y="69"/>
                  <a:pt x="12" y="69"/>
                  <a:pt x="12" y="69"/>
                </a:cubicBezTo>
                <a:cubicBezTo>
                  <a:pt x="12" y="69"/>
                  <a:pt x="12" y="69"/>
                  <a:pt x="12" y="69"/>
                </a:cubicBezTo>
                <a:cubicBezTo>
                  <a:pt x="12" y="69"/>
                  <a:pt x="12" y="69"/>
                  <a:pt x="12" y="69"/>
                </a:cubicBezTo>
                <a:cubicBezTo>
                  <a:pt x="11" y="70"/>
                  <a:pt x="12" y="70"/>
                  <a:pt x="12" y="70"/>
                </a:cubicBezTo>
                <a:cubicBezTo>
                  <a:pt x="12" y="70"/>
                  <a:pt x="12" y="70"/>
                  <a:pt x="12" y="70"/>
                </a:cubicBezTo>
                <a:cubicBezTo>
                  <a:pt x="12" y="71"/>
                  <a:pt x="12" y="71"/>
                  <a:pt x="12" y="71"/>
                </a:cubicBezTo>
                <a:cubicBezTo>
                  <a:pt x="12" y="71"/>
                  <a:pt x="12" y="69"/>
                  <a:pt x="11" y="70"/>
                </a:cubicBezTo>
                <a:cubicBezTo>
                  <a:pt x="11" y="70"/>
                  <a:pt x="12" y="71"/>
                  <a:pt x="11" y="71"/>
                </a:cubicBezTo>
                <a:cubicBezTo>
                  <a:pt x="11" y="71"/>
                  <a:pt x="11" y="71"/>
                  <a:pt x="11" y="71"/>
                </a:cubicBezTo>
                <a:cubicBezTo>
                  <a:pt x="10" y="71"/>
                  <a:pt x="10" y="71"/>
                  <a:pt x="10" y="71"/>
                </a:cubicBezTo>
                <a:cubicBezTo>
                  <a:pt x="11" y="71"/>
                  <a:pt x="11" y="71"/>
                  <a:pt x="11" y="71"/>
                </a:cubicBezTo>
                <a:cubicBezTo>
                  <a:pt x="10" y="73"/>
                  <a:pt x="9" y="75"/>
                  <a:pt x="8" y="78"/>
                </a:cubicBezTo>
                <a:cubicBezTo>
                  <a:pt x="8" y="77"/>
                  <a:pt x="8" y="79"/>
                  <a:pt x="7" y="79"/>
                </a:cubicBezTo>
                <a:cubicBezTo>
                  <a:pt x="7" y="79"/>
                  <a:pt x="7" y="79"/>
                  <a:pt x="7" y="79"/>
                </a:cubicBezTo>
                <a:cubicBezTo>
                  <a:pt x="7" y="78"/>
                  <a:pt x="6" y="79"/>
                  <a:pt x="6" y="79"/>
                </a:cubicBezTo>
                <a:cubicBezTo>
                  <a:pt x="7" y="79"/>
                  <a:pt x="7" y="80"/>
                  <a:pt x="8" y="79"/>
                </a:cubicBezTo>
                <a:cubicBezTo>
                  <a:pt x="8" y="80"/>
                  <a:pt x="8" y="80"/>
                  <a:pt x="8" y="80"/>
                </a:cubicBezTo>
                <a:cubicBezTo>
                  <a:pt x="9" y="81"/>
                  <a:pt x="7" y="82"/>
                  <a:pt x="7" y="84"/>
                </a:cubicBezTo>
                <a:cubicBezTo>
                  <a:pt x="7" y="84"/>
                  <a:pt x="7" y="84"/>
                  <a:pt x="7" y="84"/>
                </a:cubicBezTo>
                <a:cubicBezTo>
                  <a:pt x="7" y="85"/>
                  <a:pt x="6" y="86"/>
                  <a:pt x="6" y="87"/>
                </a:cubicBezTo>
                <a:cubicBezTo>
                  <a:pt x="6" y="87"/>
                  <a:pt x="6" y="87"/>
                  <a:pt x="6" y="87"/>
                </a:cubicBezTo>
                <a:cubicBezTo>
                  <a:pt x="6" y="88"/>
                  <a:pt x="6" y="88"/>
                  <a:pt x="6" y="89"/>
                </a:cubicBezTo>
                <a:cubicBezTo>
                  <a:pt x="6" y="89"/>
                  <a:pt x="6" y="89"/>
                  <a:pt x="6" y="89"/>
                </a:cubicBezTo>
                <a:cubicBezTo>
                  <a:pt x="6" y="89"/>
                  <a:pt x="6" y="90"/>
                  <a:pt x="6" y="91"/>
                </a:cubicBezTo>
                <a:cubicBezTo>
                  <a:pt x="6" y="91"/>
                  <a:pt x="6" y="91"/>
                  <a:pt x="6" y="91"/>
                </a:cubicBezTo>
                <a:cubicBezTo>
                  <a:pt x="6" y="92"/>
                  <a:pt x="6" y="92"/>
                  <a:pt x="6" y="92"/>
                </a:cubicBezTo>
                <a:cubicBezTo>
                  <a:pt x="4" y="92"/>
                  <a:pt x="7" y="94"/>
                  <a:pt x="5" y="95"/>
                </a:cubicBezTo>
                <a:cubicBezTo>
                  <a:pt x="5" y="95"/>
                  <a:pt x="6" y="96"/>
                  <a:pt x="6" y="96"/>
                </a:cubicBezTo>
                <a:cubicBezTo>
                  <a:pt x="6" y="96"/>
                  <a:pt x="6" y="96"/>
                  <a:pt x="6" y="96"/>
                </a:cubicBezTo>
                <a:cubicBezTo>
                  <a:pt x="6" y="97"/>
                  <a:pt x="5" y="98"/>
                  <a:pt x="5" y="98"/>
                </a:cubicBezTo>
                <a:cubicBezTo>
                  <a:pt x="5" y="99"/>
                  <a:pt x="6" y="99"/>
                  <a:pt x="6" y="99"/>
                </a:cubicBezTo>
                <a:cubicBezTo>
                  <a:pt x="5" y="99"/>
                  <a:pt x="7" y="101"/>
                  <a:pt x="6" y="101"/>
                </a:cubicBezTo>
                <a:cubicBezTo>
                  <a:pt x="6" y="101"/>
                  <a:pt x="6" y="101"/>
                  <a:pt x="6" y="101"/>
                </a:cubicBezTo>
                <a:cubicBezTo>
                  <a:pt x="6" y="102"/>
                  <a:pt x="7" y="101"/>
                  <a:pt x="6" y="102"/>
                </a:cubicBezTo>
                <a:cubicBezTo>
                  <a:pt x="6" y="102"/>
                  <a:pt x="6" y="102"/>
                  <a:pt x="6" y="102"/>
                </a:cubicBezTo>
                <a:cubicBezTo>
                  <a:pt x="6" y="102"/>
                  <a:pt x="4" y="103"/>
                  <a:pt x="5" y="103"/>
                </a:cubicBezTo>
                <a:cubicBezTo>
                  <a:pt x="5" y="103"/>
                  <a:pt x="5" y="103"/>
                  <a:pt x="5" y="103"/>
                </a:cubicBezTo>
                <a:cubicBezTo>
                  <a:pt x="5" y="104"/>
                  <a:pt x="4" y="105"/>
                  <a:pt x="5" y="105"/>
                </a:cubicBezTo>
                <a:cubicBezTo>
                  <a:pt x="5" y="105"/>
                  <a:pt x="5" y="105"/>
                  <a:pt x="5" y="105"/>
                </a:cubicBezTo>
                <a:cubicBezTo>
                  <a:pt x="5" y="106"/>
                  <a:pt x="5" y="105"/>
                  <a:pt x="5" y="107"/>
                </a:cubicBezTo>
                <a:cubicBezTo>
                  <a:pt x="5" y="107"/>
                  <a:pt x="5" y="107"/>
                  <a:pt x="5" y="107"/>
                </a:cubicBezTo>
                <a:cubicBezTo>
                  <a:pt x="5" y="107"/>
                  <a:pt x="5" y="108"/>
                  <a:pt x="5" y="108"/>
                </a:cubicBezTo>
                <a:cubicBezTo>
                  <a:pt x="5" y="108"/>
                  <a:pt x="5" y="108"/>
                  <a:pt x="5" y="108"/>
                </a:cubicBezTo>
                <a:cubicBezTo>
                  <a:pt x="6" y="108"/>
                  <a:pt x="5" y="109"/>
                  <a:pt x="6" y="109"/>
                </a:cubicBezTo>
                <a:cubicBezTo>
                  <a:pt x="6" y="109"/>
                  <a:pt x="6" y="110"/>
                  <a:pt x="6" y="110"/>
                </a:cubicBezTo>
                <a:cubicBezTo>
                  <a:pt x="6" y="110"/>
                  <a:pt x="6" y="111"/>
                  <a:pt x="6" y="112"/>
                </a:cubicBezTo>
                <a:cubicBezTo>
                  <a:pt x="6" y="111"/>
                  <a:pt x="6" y="111"/>
                  <a:pt x="5" y="112"/>
                </a:cubicBezTo>
                <a:cubicBezTo>
                  <a:pt x="6" y="112"/>
                  <a:pt x="6" y="112"/>
                  <a:pt x="6" y="113"/>
                </a:cubicBezTo>
                <a:cubicBezTo>
                  <a:pt x="7" y="113"/>
                  <a:pt x="7" y="113"/>
                  <a:pt x="8" y="113"/>
                </a:cubicBezTo>
                <a:cubicBezTo>
                  <a:pt x="8" y="113"/>
                  <a:pt x="7" y="113"/>
                  <a:pt x="7" y="113"/>
                </a:cubicBezTo>
                <a:cubicBezTo>
                  <a:pt x="7" y="113"/>
                  <a:pt x="7" y="114"/>
                  <a:pt x="7" y="114"/>
                </a:cubicBezTo>
                <a:cubicBezTo>
                  <a:pt x="7" y="114"/>
                  <a:pt x="7" y="113"/>
                  <a:pt x="7" y="114"/>
                </a:cubicBezTo>
                <a:cubicBezTo>
                  <a:pt x="8" y="114"/>
                  <a:pt x="7" y="115"/>
                  <a:pt x="7" y="115"/>
                </a:cubicBezTo>
                <a:cubicBezTo>
                  <a:pt x="7" y="115"/>
                  <a:pt x="7" y="116"/>
                  <a:pt x="7" y="116"/>
                </a:cubicBezTo>
                <a:cubicBezTo>
                  <a:pt x="8" y="116"/>
                  <a:pt x="6" y="117"/>
                  <a:pt x="7" y="116"/>
                </a:cubicBezTo>
                <a:cubicBezTo>
                  <a:pt x="7" y="118"/>
                  <a:pt x="8" y="121"/>
                  <a:pt x="8" y="122"/>
                </a:cubicBezTo>
                <a:cubicBezTo>
                  <a:pt x="7" y="122"/>
                  <a:pt x="8" y="122"/>
                  <a:pt x="8" y="123"/>
                </a:cubicBezTo>
                <a:cubicBezTo>
                  <a:pt x="8" y="123"/>
                  <a:pt x="8" y="123"/>
                  <a:pt x="8" y="123"/>
                </a:cubicBezTo>
                <a:cubicBezTo>
                  <a:pt x="9" y="123"/>
                  <a:pt x="8" y="123"/>
                  <a:pt x="9" y="124"/>
                </a:cubicBezTo>
                <a:cubicBezTo>
                  <a:pt x="9" y="124"/>
                  <a:pt x="8" y="124"/>
                  <a:pt x="8" y="124"/>
                </a:cubicBezTo>
                <a:cubicBezTo>
                  <a:pt x="9" y="125"/>
                  <a:pt x="9" y="125"/>
                  <a:pt x="9" y="125"/>
                </a:cubicBezTo>
                <a:cubicBezTo>
                  <a:pt x="9" y="125"/>
                  <a:pt x="9" y="125"/>
                  <a:pt x="9" y="125"/>
                </a:cubicBezTo>
                <a:cubicBezTo>
                  <a:pt x="9" y="125"/>
                  <a:pt x="9" y="126"/>
                  <a:pt x="9" y="126"/>
                </a:cubicBezTo>
                <a:cubicBezTo>
                  <a:pt x="9" y="126"/>
                  <a:pt x="9" y="126"/>
                  <a:pt x="9" y="126"/>
                </a:cubicBezTo>
                <a:cubicBezTo>
                  <a:pt x="10" y="126"/>
                  <a:pt x="10" y="127"/>
                  <a:pt x="10" y="127"/>
                </a:cubicBezTo>
                <a:cubicBezTo>
                  <a:pt x="10" y="128"/>
                  <a:pt x="11" y="128"/>
                  <a:pt x="10" y="128"/>
                </a:cubicBezTo>
                <a:cubicBezTo>
                  <a:pt x="10" y="129"/>
                  <a:pt x="10" y="129"/>
                  <a:pt x="10" y="129"/>
                </a:cubicBezTo>
                <a:cubicBezTo>
                  <a:pt x="11" y="128"/>
                  <a:pt x="11" y="128"/>
                  <a:pt x="11" y="129"/>
                </a:cubicBezTo>
                <a:cubicBezTo>
                  <a:pt x="11" y="129"/>
                  <a:pt x="11" y="129"/>
                  <a:pt x="11" y="129"/>
                </a:cubicBezTo>
                <a:cubicBezTo>
                  <a:pt x="11" y="129"/>
                  <a:pt x="11" y="129"/>
                  <a:pt x="11" y="129"/>
                </a:cubicBezTo>
                <a:cubicBezTo>
                  <a:pt x="11" y="129"/>
                  <a:pt x="11" y="129"/>
                  <a:pt x="11" y="130"/>
                </a:cubicBezTo>
                <a:cubicBezTo>
                  <a:pt x="11" y="130"/>
                  <a:pt x="11" y="129"/>
                  <a:pt x="11" y="129"/>
                </a:cubicBezTo>
                <a:cubicBezTo>
                  <a:pt x="11" y="129"/>
                  <a:pt x="11" y="130"/>
                  <a:pt x="11" y="130"/>
                </a:cubicBezTo>
                <a:cubicBezTo>
                  <a:pt x="11" y="130"/>
                  <a:pt x="11" y="130"/>
                  <a:pt x="11" y="130"/>
                </a:cubicBezTo>
                <a:cubicBezTo>
                  <a:pt x="11" y="130"/>
                  <a:pt x="11" y="130"/>
                  <a:pt x="11" y="130"/>
                </a:cubicBezTo>
                <a:cubicBezTo>
                  <a:pt x="11" y="130"/>
                  <a:pt x="11" y="130"/>
                  <a:pt x="11" y="130"/>
                </a:cubicBezTo>
                <a:cubicBezTo>
                  <a:pt x="11" y="131"/>
                  <a:pt x="13" y="132"/>
                  <a:pt x="12" y="133"/>
                </a:cubicBezTo>
                <a:cubicBezTo>
                  <a:pt x="12" y="133"/>
                  <a:pt x="12" y="133"/>
                  <a:pt x="12" y="133"/>
                </a:cubicBezTo>
                <a:cubicBezTo>
                  <a:pt x="13" y="134"/>
                  <a:pt x="12" y="135"/>
                  <a:pt x="13" y="135"/>
                </a:cubicBezTo>
                <a:cubicBezTo>
                  <a:pt x="13" y="135"/>
                  <a:pt x="13" y="135"/>
                  <a:pt x="13" y="135"/>
                </a:cubicBezTo>
                <a:cubicBezTo>
                  <a:pt x="14" y="136"/>
                  <a:pt x="14" y="136"/>
                  <a:pt x="14" y="137"/>
                </a:cubicBezTo>
                <a:cubicBezTo>
                  <a:pt x="15" y="136"/>
                  <a:pt x="15" y="136"/>
                  <a:pt x="15" y="136"/>
                </a:cubicBezTo>
                <a:cubicBezTo>
                  <a:pt x="15" y="137"/>
                  <a:pt x="16" y="138"/>
                  <a:pt x="15" y="139"/>
                </a:cubicBezTo>
                <a:cubicBezTo>
                  <a:pt x="16" y="139"/>
                  <a:pt x="16" y="140"/>
                  <a:pt x="16" y="141"/>
                </a:cubicBezTo>
                <a:cubicBezTo>
                  <a:pt x="16" y="141"/>
                  <a:pt x="16" y="141"/>
                  <a:pt x="16" y="141"/>
                </a:cubicBezTo>
                <a:cubicBezTo>
                  <a:pt x="16" y="142"/>
                  <a:pt x="16" y="142"/>
                  <a:pt x="16" y="142"/>
                </a:cubicBezTo>
                <a:cubicBezTo>
                  <a:pt x="16" y="144"/>
                  <a:pt x="17" y="144"/>
                  <a:pt x="18" y="145"/>
                </a:cubicBezTo>
                <a:cubicBezTo>
                  <a:pt x="18" y="145"/>
                  <a:pt x="18" y="145"/>
                  <a:pt x="18" y="145"/>
                </a:cubicBezTo>
                <a:cubicBezTo>
                  <a:pt x="18" y="146"/>
                  <a:pt x="18" y="146"/>
                  <a:pt x="18" y="146"/>
                </a:cubicBezTo>
                <a:cubicBezTo>
                  <a:pt x="18" y="146"/>
                  <a:pt x="19" y="146"/>
                  <a:pt x="19" y="146"/>
                </a:cubicBezTo>
                <a:cubicBezTo>
                  <a:pt x="19" y="147"/>
                  <a:pt x="19" y="147"/>
                  <a:pt x="19" y="148"/>
                </a:cubicBezTo>
                <a:cubicBezTo>
                  <a:pt x="20" y="148"/>
                  <a:pt x="20" y="148"/>
                  <a:pt x="20" y="148"/>
                </a:cubicBezTo>
                <a:cubicBezTo>
                  <a:pt x="19" y="148"/>
                  <a:pt x="19" y="149"/>
                  <a:pt x="19" y="149"/>
                </a:cubicBezTo>
                <a:cubicBezTo>
                  <a:pt x="19" y="149"/>
                  <a:pt x="19" y="149"/>
                  <a:pt x="19" y="149"/>
                </a:cubicBezTo>
                <a:cubicBezTo>
                  <a:pt x="19" y="149"/>
                  <a:pt x="19" y="149"/>
                  <a:pt x="19" y="149"/>
                </a:cubicBezTo>
                <a:cubicBezTo>
                  <a:pt x="19" y="149"/>
                  <a:pt x="20" y="150"/>
                  <a:pt x="20" y="150"/>
                </a:cubicBezTo>
                <a:cubicBezTo>
                  <a:pt x="20" y="150"/>
                  <a:pt x="20" y="150"/>
                  <a:pt x="20" y="150"/>
                </a:cubicBezTo>
                <a:cubicBezTo>
                  <a:pt x="20" y="150"/>
                  <a:pt x="20" y="150"/>
                  <a:pt x="20" y="150"/>
                </a:cubicBezTo>
                <a:cubicBezTo>
                  <a:pt x="20" y="150"/>
                  <a:pt x="20" y="150"/>
                  <a:pt x="20" y="150"/>
                </a:cubicBezTo>
                <a:cubicBezTo>
                  <a:pt x="20" y="150"/>
                  <a:pt x="20" y="150"/>
                  <a:pt x="20" y="150"/>
                </a:cubicBezTo>
                <a:cubicBezTo>
                  <a:pt x="20" y="150"/>
                  <a:pt x="20" y="150"/>
                  <a:pt x="21" y="150"/>
                </a:cubicBezTo>
                <a:cubicBezTo>
                  <a:pt x="21" y="150"/>
                  <a:pt x="21" y="150"/>
                  <a:pt x="21" y="150"/>
                </a:cubicBezTo>
                <a:cubicBezTo>
                  <a:pt x="21" y="151"/>
                  <a:pt x="21" y="151"/>
                  <a:pt x="21" y="152"/>
                </a:cubicBezTo>
                <a:cubicBezTo>
                  <a:pt x="21" y="151"/>
                  <a:pt x="21" y="153"/>
                  <a:pt x="22" y="152"/>
                </a:cubicBezTo>
                <a:cubicBezTo>
                  <a:pt x="22" y="153"/>
                  <a:pt x="22" y="152"/>
                  <a:pt x="22" y="153"/>
                </a:cubicBezTo>
                <a:cubicBezTo>
                  <a:pt x="22" y="152"/>
                  <a:pt x="21" y="152"/>
                  <a:pt x="20" y="152"/>
                </a:cubicBezTo>
                <a:cubicBezTo>
                  <a:pt x="20" y="152"/>
                  <a:pt x="20" y="152"/>
                  <a:pt x="20" y="152"/>
                </a:cubicBezTo>
                <a:cubicBezTo>
                  <a:pt x="19" y="152"/>
                  <a:pt x="20" y="151"/>
                  <a:pt x="19" y="151"/>
                </a:cubicBezTo>
                <a:cubicBezTo>
                  <a:pt x="20" y="151"/>
                  <a:pt x="20" y="152"/>
                  <a:pt x="20" y="152"/>
                </a:cubicBezTo>
                <a:cubicBezTo>
                  <a:pt x="20" y="151"/>
                  <a:pt x="20" y="151"/>
                  <a:pt x="20" y="151"/>
                </a:cubicBezTo>
                <a:cubicBezTo>
                  <a:pt x="20" y="151"/>
                  <a:pt x="19" y="150"/>
                  <a:pt x="19" y="150"/>
                </a:cubicBezTo>
                <a:cubicBezTo>
                  <a:pt x="19" y="151"/>
                  <a:pt x="18" y="150"/>
                  <a:pt x="18" y="150"/>
                </a:cubicBezTo>
                <a:cubicBezTo>
                  <a:pt x="18" y="151"/>
                  <a:pt x="18" y="151"/>
                  <a:pt x="18" y="151"/>
                </a:cubicBezTo>
                <a:cubicBezTo>
                  <a:pt x="18" y="151"/>
                  <a:pt x="18" y="151"/>
                  <a:pt x="17" y="150"/>
                </a:cubicBezTo>
                <a:cubicBezTo>
                  <a:pt x="17" y="149"/>
                  <a:pt x="16" y="147"/>
                  <a:pt x="16" y="147"/>
                </a:cubicBezTo>
                <a:cubicBezTo>
                  <a:pt x="16" y="147"/>
                  <a:pt x="16" y="147"/>
                  <a:pt x="17" y="147"/>
                </a:cubicBezTo>
                <a:cubicBezTo>
                  <a:pt x="17" y="147"/>
                  <a:pt x="17" y="147"/>
                  <a:pt x="17" y="147"/>
                </a:cubicBezTo>
                <a:cubicBezTo>
                  <a:pt x="17" y="147"/>
                  <a:pt x="16" y="148"/>
                  <a:pt x="17" y="148"/>
                </a:cubicBezTo>
                <a:cubicBezTo>
                  <a:pt x="17" y="148"/>
                  <a:pt x="18" y="148"/>
                  <a:pt x="18" y="148"/>
                </a:cubicBezTo>
                <a:cubicBezTo>
                  <a:pt x="18" y="146"/>
                  <a:pt x="17" y="147"/>
                  <a:pt x="16" y="146"/>
                </a:cubicBezTo>
                <a:cubicBezTo>
                  <a:pt x="16" y="146"/>
                  <a:pt x="17" y="146"/>
                  <a:pt x="16" y="145"/>
                </a:cubicBezTo>
                <a:cubicBezTo>
                  <a:pt x="16" y="144"/>
                  <a:pt x="14" y="144"/>
                  <a:pt x="14" y="144"/>
                </a:cubicBezTo>
                <a:cubicBezTo>
                  <a:pt x="14" y="145"/>
                  <a:pt x="15" y="145"/>
                  <a:pt x="14" y="145"/>
                </a:cubicBezTo>
                <a:cubicBezTo>
                  <a:pt x="14" y="145"/>
                  <a:pt x="14" y="145"/>
                  <a:pt x="13" y="145"/>
                </a:cubicBezTo>
                <a:cubicBezTo>
                  <a:pt x="14" y="144"/>
                  <a:pt x="14" y="145"/>
                  <a:pt x="14" y="145"/>
                </a:cubicBezTo>
                <a:cubicBezTo>
                  <a:pt x="14" y="144"/>
                  <a:pt x="14" y="144"/>
                  <a:pt x="13" y="144"/>
                </a:cubicBezTo>
                <a:cubicBezTo>
                  <a:pt x="14" y="144"/>
                  <a:pt x="14" y="144"/>
                  <a:pt x="14" y="144"/>
                </a:cubicBezTo>
                <a:cubicBezTo>
                  <a:pt x="13" y="143"/>
                  <a:pt x="13" y="142"/>
                  <a:pt x="13" y="141"/>
                </a:cubicBezTo>
                <a:cubicBezTo>
                  <a:pt x="13" y="141"/>
                  <a:pt x="13" y="141"/>
                  <a:pt x="13" y="141"/>
                </a:cubicBezTo>
                <a:cubicBezTo>
                  <a:pt x="13" y="140"/>
                  <a:pt x="12" y="140"/>
                  <a:pt x="11" y="140"/>
                </a:cubicBezTo>
                <a:cubicBezTo>
                  <a:pt x="11" y="140"/>
                  <a:pt x="11" y="140"/>
                  <a:pt x="11" y="139"/>
                </a:cubicBezTo>
                <a:cubicBezTo>
                  <a:pt x="11" y="140"/>
                  <a:pt x="11" y="139"/>
                  <a:pt x="10" y="139"/>
                </a:cubicBezTo>
                <a:cubicBezTo>
                  <a:pt x="10" y="139"/>
                  <a:pt x="11" y="139"/>
                  <a:pt x="11" y="139"/>
                </a:cubicBezTo>
                <a:cubicBezTo>
                  <a:pt x="11" y="138"/>
                  <a:pt x="10" y="138"/>
                  <a:pt x="10" y="138"/>
                </a:cubicBezTo>
                <a:cubicBezTo>
                  <a:pt x="10" y="138"/>
                  <a:pt x="12" y="139"/>
                  <a:pt x="12" y="138"/>
                </a:cubicBezTo>
                <a:cubicBezTo>
                  <a:pt x="12" y="138"/>
                  <a:pt x="13" y="136"/>
                  <a:pt x="13" y="136"/>
                </a:cubicBezTo>
                <a:cubicBezTo>
                  <a:pt x="12" y="136"/>
                  <a:pt x="10" y="137"/>
                  <a:pt x="9" y="138"/>
                </a:cubicBezTo>
                <a:cubicBezTo>
                  <a:pt x="9" y="138"/>
                  <a:pt x="9" y="137"/>
                  <a:pt x="9" y="137"/>
                </a:cubicBezTo>
                <a:cubicBezTo>
                  <a:pt x="10" y="136"/>
                  <a:pt x="8" y="136"/>
                  <a:pt x="8" y="135"/>
                </a:cubicBezTo>
                <a:cubicBezTo>
                  <a:pt x="9" y="136"/>
                  <a:pt x="9" y="136"/>
                  <a:pt x="9" y="136"/>
                </a:cubicBezTo>
                <a:cubicBezTo>
                  <a:pt x="9" y="135"/>
                  <a:pt x="9" y="135"/>
                  <a:pt x="8" y="135"/>
                </a:cubicBezTo>
                <a:cubicBezTo>
                  <a:pt x="9" y="135"/>
                  <a:pt x="10" y="135"/>
                  <a:pt x="10" y="134"/>
                </a:cubicBezTo>
                <a:cubicBezTo>
                  <a:pt x="9" y="133"/>
                  <a:pt x="8" y="133"/>
                  <a:pt x="7" y="133"/>
                </a:cubicBezTo>
                <a:cubicBezTo>
                  <a:pt x="9" y="134"/>
                  <a:pt x="9" y="134"/>
                  <a:pt x="9" y="134"/>
                </a:cubicBezTo>
                <a:cubicBezTo>
                  <a:pt x="8" y="135"/>
                  <a:pt x="8" y="134"/>
                  <a:pt x="7" y="134"/>
                </a:cubicBezTo>
                <a:cubicBezTo>
                  <a:pt x="7" y="132"/>
                  <a:pt x="7" y="132"/>
                  <a:pt x="7" y="132"/>
                </a:cubicBezTo>
                <a:cubicBezTo>
                  <a:pt x="7" y="133"/>
                  <a:pt x="7" y="133"/>
                  <a:pt x="7" y="133"/>
                </a:cubicBezTo>
                <a:cubicBezTo>
                  <a:pt x="7" y="132"/>
                  <a:pt x="7" y="132"/>
                  <a:pt x="7" y="132"/>
                </a:cubicBezTo>
                <a:cubicBezTo>
                  <a:pt x="8" y="132"/>
                  <a:pt x="10" y="133"/>
                  <a:pt x="11" y="133"/>
                </a:cubicBezTo>
                <a:cubicBezTo>
                  <a:pt x="11" y="133"/>
                  <a:pt x="11" y="133"/>
                  <a:pt x="11" y="133"/>
                </a:cubicBezTo>
                <a:cubicBezTo>
                  <a:pt x="11" y="132"/>
                  <a:pt x="11" y="132"/>
                  <a:pt x="11" y="132"/>
                </a:cubicBezTo>
                <a:cubicBezTo>
                  <a:pt x="10" y="131"/>
                  <a:pt x="8" y="131"/>
                  <a:pt x="7" y="131"/>
                </a:cubicBezTo>
                <a:cubicBezTo>
                  <a:pt x="7" y="131"/>
                  <a:pt x="9" y="130"/>
                  <a:pt x="9" y="131"/>
                </a:cubicBezTo>
                <a:cubicBezTo>
                  <a:pt x="9" y="129"/>
                  <a:pt x="7" y="130"/>
                  <a:pt x="7" y="129"/>
                </a:cubicBezTo>
                <a:cubicBezTo>
                  <a:pt x="7" y="129"/>
                  <a:pt x="7" y="129"/>
                  <a:pt x="7" y="129"/>
                </a:cubicBezTo>
                <a:cubicBezTo>
                  <a:pt x="6" y="129"/>
                  <a:pt x="6" y="128"/>
                  <a:pt x="6" y="128"/>
                </a:cubicBezTo>
                <a:cubicBezTo>
                  <a:pt x="6" y="128"/>
                  <a:pt x="7" y="128"/>
                  <a:pt x="7" y="128"/>
                </a:cubicBezTo>
                <a:cubicBezTo>
                  <a:pt x="6" y="127"/>
                  <a:pt x="6" y="127"/>
                  <a:pt x="6" y="127"/>
                </a:cubicBezTo>
                <a:cubicBezTo>
                  <a:pt x="6" y="127"/>
                  <a:pt x="7" y="127"/>
                  <a:pt x="7" y="127"/>
                </a:cubicBezTo>
                <a:cubicBezTo>
                  <a:pt x="7" y="127"/>
                  <a:pt x="6" y="127"/>
                  <a:pt x="6" y="127"/>
                </a:cubicBezTo>
                <a:cubicBezTo>
                  <a:pt x="6" y="126"/>
                  <a:pt x="6" y="126"/>
                  <a:pt x="7" y="125"/>
                </a:cubicBezTo>
                <a:cubicBezTo>
                  <a:pt x="6" y="125"/>
                  <a:pt x="6" y="126"/>
                  <a:pt x="6" y="126"/>
                </a:cubicBezTo>
                <a:cubicBezTo>
                  <a:pt x="5" y="125"/>
                  <a:pt x="5" y="125"/>
                  <a:pt x="5" y="125"/>
                </a:cubicBezTo>
                <a:cubicBezTo>
                  <a:pt x="6" y="126"/>
                  <a:pt x="7" y="124"/>
                  <a:pt x="8" y="124"/>
                </a:cubicBezTo>
                <a:cubicBezTo>
                  <a:pt x="5" y="123"/>
                  <a:pt x="5" y="123"/>
                  <a:pt x="5" y="123"/>
                </a:cubicBezTo>
                <a:cubicBezTo>
                  <a:pt x="5" y="123"/>
                  <a:pt x="6" y="123"/>
                  <a:pt x="6" y="123"/>
                </a:cubicBezTo>
                <a:cubicBezTo>
                  <a:pt x="5" y="123"/>
                  <a:pt x="5" y="121"/>
                  <a:pt x="4" y="120"/>
                </a:cubicBezTo>
                <a:cubicBezTo>
                  <a:pt x="4" y="120"/>
                  <a:pt x="4" y="120"/>
                  <a:pt x="4" y="120"/>
                </a:cubicBezTo>
                <a:cubicBezTo>
                  <a:pt x="5" y="121"/>
                  <a:pt x="5" y="120"/>
                  <a:pt x="4" y="119"/>
                </a:cubicBezTo>
                <a:cubicBezTo>
                  <a:pt x="5" y="119"/>
                  <a:pt x="5" y="119"/>
                  <a:pt x="5" y="120"/>
                </a:cubicBezTo>
                <a:cubicBezTo>
                  <a:pt x="5" y="119"/>
                  <a:pt x="3" y="119"/>
                  <a:pt x="4" y="118"/>
                </a:cubicBezTo>
                <a:cubicBezTo>
                  <a:pt x="4" y="119"/>
                  <a:pt x="4" y="119"/>
                  <a:pt x="5" y="119"/>
                </a:cubicBezTo>
                <a:cubicBezTo>
                  <a:pt x="4" y="118"/>
                  <a:pt x="4" y="117"/>
                  <a:pt x="3" y="117"/>
                </a:cubicBezTo>
                <a:cubicBezTo>
                  <a:pt x="3" y="117"/>
                  <a:pt x="3" y="117"/>
                  <a:pt x="4" y="117"/>
                </a:cubicBezTo>
                <a:cubicBezTo>
                  <a:pt x="3" y="116"/>
                  <a:pt x="3" y="116"/>
                  <a:pt x="3" y="116"/>
                </a:cubicBezTo>
                <a:cubicBezTo>
                  <a:pt x="3" y="116"/>
                  <a:pt x="3" y="116"/>
                  <a:pt x="3" y="115"/>
                </a:cubicBezTo>
                <a:cubicBezTo>
                  <a:pt x="3" y="116"/>
                  <a:pt x="4" y="117"/>
                  <a:pt x="4" y="117"/>
                </a:cubicBezTo>
                <a:cubicBezTo>
                  <a:pt x="4" y="117"/>
                  <a:pt x="5" y="117"/>
                  <a:pt x="5" y="117"/>
                </a:cubicBezTo>
                <a:cubicBezTo>
                  <a:pt x="5" y="116"/>
                  <a:pt x="4" y="115"/>
                  <a:pt x="3" y="114"/>
                </a:cubicBezTo>
                <a:cubicBezTo>
                  <a:pt x="3" y="113"/>
                  <a:pt x="3" y="113"/>
                  <a:pt x="3" y="113"/>
                </a:cubicBezTo>
                <a:cubicBezTo>
                  <a:pt x="3" y="113"/>
                  <a:pt x="3" y="113"/>
                  <a:pt x="3" y="113"/>
                </a:cubicBezTo>
                <a:cubicBezTo>
                  <a:pt x="3" y="113"/>
                  <a:pt x="3" y="113"/>
                  <a:pt x="3" y="113"/>
                </a:cubicBezTo>
                <a:cubicBezTo>
                  <a:pt x="3" y="112"/>
                  <a:pt x="3" y="112"/>
                  <a:pt x="3" y="112"/>
                </a:cubicBezTo>
                <a:cubicBezTo>
                  <a:pt x="3" y="112"/>
                  <a:pt x="3" y="112"/>
                  <a:pt x="3" y="112"/>
                </a:cubicBezTo>
                <a:cubicBezTo>
                  <a:pt x="3" y="112"/>
                  <a:pt x="3" y="112"/>
                  <a:pt x="3" y="112"/>
                </a:cubicBezTo>
                <a:cubicBezTo>
                  <a:pt x="3" y="112"/>
                  <a:pt x="4" y="112"/>
                  <a:pt x="4" y="112"/>
                </a:cubicBezTo>
                <a:cubicBezTo>
                  <a:pt x="4" y="113"/>
                  <a:pt x="4" y="113"/>
                  <a:pt x="4" y="113"/>
                </a:cubicBezTo>
                <a:cubicBezTo>
                  <a:pt x="4" y="113"/>
                  <a:pt x="5" y="113"/>
                  <a:pt x="5" y="113"/>
                </a:cubicBezTo>
                <a:cubicBezTo>
                  <a:pt x="5" y="112"/>
                  <a:pt x="5" y="112"/>
                  <a:pt x="5" y="112"/>
                </a:cubicBezTo>
                <a:cubicBezTo>
                  <a:pt x="5" y="113"/>
                  <a:pt x="5" y="113"/>
                  <a:pt x="5" y="113"/>
                </a:cubicBezTo>
                <a:cubicBezTo>
                  <a:pt x="5" y="112"/>
                  <a:pt x="5" y="112"/>
                  <a:pt x="5" y="112"/>
                </a:cubicBezTo>
                <a:cubicBezTo>
                  <a:pt x="5" y="112"/>
                  <a:pt x="5" y="112"/>
                  <a:pt x="4" y="112"/>
                </a:cubicBezTo>
                <a:cubicBezTo>
                  <a:pt x="4" y="112"/>
                  <a:pt x="3" y="111"/>
                  <a:pt x="3" y="112"/>
                </a:cubicBezTo>
                <a:cubicBezTo>
                  <a:pt x="3" y="111"/>
                  <a:pt x="3" y="111"/>
                  <a:pt x="3" y="111"/>
                </a:cubicBezTo>
                <a:cubicBezTo>
                  <a:pt x="2" y="110"/>
                  <a:pt x="3" y="110"/>
                  <a:pt x="2" y="109"/>
                </a:cubicBezTo>
                <a:cubicBezTo>
                  <a:pt x="2" y="109"/>
                  <a:pt x="2" y="109"/>
                  <a:pt x="3" y="109"/>
                </a:cubicBezTo>
                <a:cubicBezTo>
                  <a:pt x="2" y="109"/>
                  <a:pt x="3" y="107"/>
                  <a:pt x="3" y="107"/>
                </a:cubicBezTo>
                <a:cubicBezTo>
                  <a:pt x="2" y="107"/>
                  <a:pt x="2" y="107"/>
                  <a:pt x="2" y="107"/>
                </a:cubicBezTo>
                <a:cubicBezTo>
                  <a:pt x="2" y="107"/>
                  <a:pt x="2" y="107"/>
                  <a:pt x="2" y="107"/>
                </a:cubicBezTo>
                <a:cubicBezTo>
                  <a:pt x="1" y="106"/>
                  <a:pt x="1" y="106"/>
                  <a:pt x="1" y="106"/>
                </a:cubicBezTo>
                <a:cubicBezTo>
                  <a:pt x="2" y="106"/>
                  <a:pt x="2" y="107"/>
                  <a:pt x="2" y="106"/>
                </a:cubicBezTo>
                <a:cubicBezTo>
                  <a:pt x="2" y="105"/>
                  <a:pt x="1" y="105"/>
                  <a:pt x="1" y="104"/>
                </a:cubicBezTo>
                <a:cubicBezTo>
                  <a:pt x="1" y="103"/>
                  <a:pt x="0" y="104"/>
                  <a:pt x="1" y="103"/>
                </a:cubicBezTo>
                <a:cubicBezTo>
                  <a:pt x="1" y="103"/>
                  <a:pt x="1" y="103"/>
                  <a:pt x="1" y="103"/>
                </a:cubicBezTo>
                <a:cubicBezTo>
                  <a:pt x="1" y="102"/>
                  <a:pt x="1" y="102"/>
                  <a:pt x="1" y="102"/>
                </a:cubicBezTo>
                <a:cubicBezTo>
                  <a:pt x="1" y="102"/>
                  <a:pt x="1" y="102"/>
                  <a:pt x="1" y="102"/>
                </a:cubicBezTo>
                <a:cubicBezTo>
                  <a:pt x="1" y="101"/>
                  <a:pt x="1" y="101"/>
                  <a:pt x="2" y="101"/>
                </a:cubicBezTo>
                <a:cubicBezTo>
                  <a:pt x="1" y="101"/>
                  <a:pt x="1" y="100"/>
                  <a:pt x="1" y="100"/>
                </a:cubicBezTo>
                <a:cubicBezTo>
                  <a:pt x="1" y="100"/>
                  <a:pt x="0" y="101"/>
                  <a:pt x="0" y="101"/>
                </a:cubicBezTo>
                <a:cubicBezTo>
                  <a:pt x="0" y="100"/>
                  <a:pt x="0" y="100"/>
                  <a:pt x="1" y="99"/>
                </a:cubicBezTo>
                <a:cubicBezTo>
                  <a:pt x="1" y="100"/>
                  <a:pt x="1" y="100"/>
                  <a:pt x="1" y="100"/>
                </a:cubicBezTo>
                <a:cubicBezTo>
                  <a:pt x="2" y="99"/>
                  <a:pt x="0" y="99"/>
                  <a:pt x="2" y="98"/>
                </a:cubicBezTo>
                <a:cubicBezTo>
                  <a:pt x="1" y="99"/>
                  <a:pt x="2" y="99"/>
                  <a:pt x="2" y="99"/>
                </a:cubicBezTo>
                <a:cubicBezTo>
                  <a:pt x="2" y="98"/>
                  <a:pt x="2" y="98"/>
                  <a:pt x="2" y="98"/>
                </a:cubicBezTo>
                <a:cubicBezTo>
                  <a:pt x="2" y="98"/>
                  <a:pt x="2" y="99"/>
                  <a:pt x="2" y="98"/>
                </a:cubicBezTo>
                <a:cubicBezTo>
                  <a:pt x="2" y="98"/>
                  <a:pt x="2" y="98"/>
                  <a:pt x="2" y="98"/>
                </a:cubicBezTo>
                <a:cubicBezTo>
                  <a:pt x="2" y="98"/>
                  <a:pt x="2" y="98"/>
                  <a:pt x="2" y="98"/>
                </a:cubicBezTo>
                <a:cubicBezTo>
                  <a:pt x="1" y="96"/>
                  <a:pt x="1" y="96"/>
                  <a:pt x="1" y="96"/>
                </a:cubicBezTo>
                <a:cubicBezTo>
                  <a:pt x="1" y="97"/>
                  <a:pt x="2" y="97"/>
                  <a:pt x="2" y="96"/>
                </a:cubicBezTo>
                <a:cubicBezTo>
                  <a:pt x="1" y="96"/>
                  <a:pt x="1" y="96"/>
                  <a:pt x="1" y="96"/>
                </a:cubicBezTo>
                <a:cubicBezTo>
                  <a:pt x="2" y="96"/>
                  <a:pt x="2" y="96"/>
                  <a:pt x="2" y="95"/>
                </a:cubicBezTo>
                <a:cubicBezTo>
                  <a:pt x="2" y="94"/>
                  <a:pt x="0" y="94"/>
                  <a:pt x="1" y="94"/>
                </a:cubicBezTo>
                <a:cubicBezTo>
                  <a:pt x="1" y="94"/>
                  <a:pt x="1" y="94"/>
                  <a:pt x="1" y="94"/>
                </a:cubicBezTo>
                <a:cubicBezTo>
                  <a:pt x="2" y="94"/>
                  <a:pt x="2" y="94"/>
                  <a:pt x="2" y="94"/>
                </a:cubicBezTo>
                <a:cubicBezTo>
                  <a:pt x="0" y="93"/>
                  <a:pt x="2" y="91"/>
                  <a:pt x="0" y="91"/>
                </a:cubicBezTo>
                <a:cubicBezTo>
                  <a:pt x="1" y="90"/>
                  <a:pt x="1" y="91"/>
                  <a:pt x="1" y="92"/>
                </a:cubicBezTo>
                <a:cubicBezTo>
                  <a:pt x="2" y="91"/>
                  <a:pt x="2" y="91"/>
                  <a:pt x="2" y="91"/>
                </a:cubicBezTo>
                <a:cubicBezTo>
                  <a:pt x="2" y="91"/>
                  <a:pt x="2" y="92"/>
                  <a:pt x="2" y="92"/>
                </a:cubicBezTo>
                <a:close/>
                <a:moveTo>
                  <a:pt x="1" y="100"/>
                </a:moveTo>
                <a:cubicBezTo>
                  <a:pt x="1" y="100"/>
                  <a:pt x="1" y="100"/>
                  <a:pt x="1" y="100"/>
                </a:cubicBezTo>
                <a:cubicBezTo>
                  <a:pt x="2" y="100"/>
                  <a:pt x="2" y="100"/>
                  <a:pt x="1" y="100"/>
                </a:cubicBezTo>
                <a:close/>
                <a:moveTo>
                  <a:pt x="4" y="113"/>
                </a:moveTo>
                <a:cubicBezTo>
                  <a:pt x="4" y="113"/>
                  <a:pt x="4" y="113"/>
                  <a:pt x="4" y="114"/>
                </a:cubicBezTo>
                <a:cubicBezTo>
                  <a:pt x="4" y="113"/>
                  <a:pt x="4" y="113"/>
                  <a:pt x="4" y="113"/>
                </a:cubicBezTo>
                <a:close/>
                <a:moveTo>
                  <a:pt x="19" y="147"/>
                </a:moveTo>
                <a:cubicBezTo>
                  <a:pt x="19" y="147"/>
                  <a:pt x="19" y="147"/>
                  <a:pt x="19" y="147"/>
                </a:cubicBezTo>
                <a:cubicBezTo>
                  <a:pt x="19" y="147"/>
                  <a:pt x="19" y="147"/>
                  <a:pt x="19" y="147"/>
                </a:cubicBezTo>
                <a:close/>
                <a:moveTo>
                  <a:pt x="19" y="148"/>
                </a:moveTo>
                <a:cubicBezTo>
                  <a:pt x="19" y="148"/>
                  <a:pt x="19" y="148"/>
                  <a:pt x="19" y="148"/>
                </a:cubicBezTo>
                <a:cubicBezTo>
                  <a:pt x="19" y="148"/>
                  <a:pt x="19" y="148"/>
                  <a:pt x="19" y="148"/>
                </a:cubicBezTo>
                <a:cubicBezTo>
                  <a:pt x="19" y="148"/>
                  <a:pt x="19" y="148"/>
                  <a:pt x="19" y="148"/>
                </a:cubicBezTo>
                <a:close/>
                <a:moveTo>
                  <a:pt x="12" y="69"/>
                </a:moveTo>
                <a:cubicBezTo>
                  <a:pt x="12" y="69"/>
                  <a:pt x="12" y="69"/>
                  <a:pt x="12" y="69"/>
                </a:cubicBezTo>
                <a:cubicBezTo>
                  <a:pt x="12" y="69"/>
                  <a:pt x="12" y="68"/>
                  <a:pt x="12" y="69"/>
                </a:cubicBezTo>
                <a:close/>
                <a:moveTo>
                  <a:pt x="3" y="112"/>
                </a:moveTo>
                <a:cubicBezTo>
                  <a:pt x="3" y="112"/>
                  <a:pt x="3" y="112"/>
                  <a:pt x="3" y="112"/>
                </a:cubicBezTo>
                <a:cubicBezTo>
                  <a:pt x="3" y="112"/>
                  <a:pt x="3" y="112"/>
                  <a:pt x="3" y="112"/>
                </a:cubicBezTo>
                <a:close/>
                <a:moveTo>
                  <a:pt x="2" y="86"/>
                </a:moveTo>
                <a:cubicBezTo>
                  <a:pt x="2" y="86"/>
                  <a:pt x="2" y="86"/>
                  <a:pt x="2" y="86"/>
                </a:cubicBezTo>
                <a:cubicBezTo>
                  <a:pt x="2" y="86"/>
                  <a:pt x="2" y="86"/>
                  <a:pt x="2" y="86"/>
                </a:cubicBezTo>
                <a:close/>
                <a:moveTo>
                  <a:pt x="10" y="139"/>
                </a:moveTo>
                <a:cubicBezTo>
                  <a:pt x="10" y="139"/>
                  <a:pt x="10" y="139"/>
                  <a:pt x="10" y="138"/>
                </a:cubicBezTo>
                <a:cubicBezTo>
                  <a:pt x="10" y="138"/>
                  <a:pt x="10" y="139"/>
                  <a:pt x="10" y="139"/>
                </a:cubicBezTo>
                <a:close/>
                <a:moveTo>
                  <a:pt x="22" y="151"/>
                </a:moveTo>
                <a:cubicBezTo>
                  <a:pt x="21" y="151"/>
                  <a:pt x="21" y="151"/>
                  <a:pt x="21" y="151"/>
                </a:cubicBezTo>
                <a:cubicBezTo>
                  <a:pt x="21" y="151"/>
                  <a:pt x="21" y="151"/>
                  <a:pt x="21" y="151"/>
                </a:cubicBezTo>
                <a:cubicBezTo>
                  <a:pt x="21" y="151"/>
                  <a:pt x="22" y="151"/>
                  <a:pt x="22" y="151"/>
                </a:cubicBezTo>
                <a:close/>
                <a:moveTo>
                  <a:pt x="21" y="156"/>
                </a:moveTo>
                <a:cubicBezTo>
                  <a:pt x="21" y="157"/>
                  <a:pt x="21" y="157"/>
                  <a:pt x="21" y="157"/>
                </a:cubicBezTo>
                <a:cubicBezTo>
                  <a:pt x="22" y="157"/>
                  <a:pt x="22" y="157"/>
                  <a:pt x="22" y="157"/>
                </a:cubicBezTo>
                <a:cubicBezTo>
                  <a:pt x="21" y="156"/>
                  <a:pt x="21" y="156"/>
                  <a:pt x="21" y="156"/>
                </a:cubicBezTo>
                <a:close/>
                <a:moveTo>
                  <a:pt x="20" y="152"/>
                </a:moveTo>
                <a:cubicBezTo>
                  <a:pt x="20" y="153"/>
                  <a:pt x="20" y="153"/>
                  <a:pt x="21" y="153"/>
                </a:cubicBezTo>
                <a:cubicBezTo>
                  <a:pt x="21" y="153"/>
                  <a:pt x="21" y="153"/>
                  <a:pt x="21" y="153"/>
                </a:cubicBezTo>
                <a:cubicBezTo>
                  <a:pt x="21" y="153"/>
                  <a:pt x="21" y="153"/>
                  <a:pt x="20" y="152"/>
                </a:cubicBezTo>
                <a:close/>
                <a:moveTo>
                  <a:pt x="21" y="153"/>
                </a:moveTo>
                <a:cubicBezTo>
                  <a:pt x="21" y="153"/>
                  <a:pt x="21" y="153"/>
                  <a:pt x="21" y="153"/>
                </a:cubicBezTo>
                <a:cubicBezTo>
                  <a:pt x="21" y="153"/>
                  <a:pt x="21" y="153"/>
                  <a:pt x="21" y="153"/>
                </a:cubicBezTo>
                <a:close/>
                <a:moveTo>
                  <a:pt x="20" y="149"/>
                </a:moveTo>
                <a:cubicBezTo>
                  <a:pt x="20" y="149"/>
                  <a:pt x="20" y="149"/>
                  <a:pt x="20" y="149"/>
                </a:cubicBezTo>
                <a:cubicBezTo>
                  <a:pt x="21" y="149"/>
                  <a:pt x="19" y="148"/>
                  <a:pt x="20" y="149"/>
                </a:cubicBezTo>
                <a:close/>
                <a:moveTo>
                  <a:pt x="19" y="153"/>
                </a:moveTo>
                <a:cubicBezTo>
                  <a:pt x="20" y="153"/>
                  <a:pt x="20" y="153"/>
                  <a:pt x="20" y="153"/>
                </a:cubicBezTo>
                <a:cubicBezTo>
                  <a:pt x="19" y="153"/>
                  <a:pt x="19" y="153"/>
                  <a:pt x="19" y="153"/>
                </a:cubicBezTo>
                <a:close/>
                <a:moveTo>
                  <a:pt x="18" y="151"/>
                </a:moveTo>
                <a:cubicBezTo>
                  <a:pt x="19" y="151"/>
                  <a:pt x="19" y="151"/>
                  <a:pt x="19" y="151"/>
                </a:cubicBezTo>
                <a:cubicBezTo>
                  <a:pt x="19" y="151"/>
                  <a:pt x="19" y="151"/>
                  <a:pt x="19" y="151"/>
                </a:cubicBezTo>
                <a:cubicBezTo>
                  <a:pt x="19" y="151"/>
                  <a:pt x="19" y="151"/>
                  <a:pt x="18" y="151"/>
                </a:cubicBezTo>
                <a:close/>
                <a:moveTo>
                  <a:pt x="19" y="151"/>
                </a:moveTo>
                <a:cubicBezTo>
                  <a:pt x="19" y="152"/>
                  <a:pt x="19" y="152"/>
                  <a:pt x="19" y="152"/>
                </a:cubicBezTo>
                <a:cubicBezTo>
                  <a:pt x="19" y="152"/>
                  <a:pt x="19" y="151"/>
                  <a:pt x="19" y="151"/>
                </a:cubicBezTo>
                <a:close/>
                <a:moveTo>
                  <a:pt x="19" y="153"/>
                </a:moveTo>
                <a:cubicBezTo>
                  <a:pt x="19" y="153"/>
                  <a:pt x="19" y="153"/>
                  <a:pt x="19" y="153"/>
                </a:cubicBezTo>
                <a:cubicBezTo>
                  <a:pt x="19" y="152"/>
                  <a:pt x="19" y="152"/>
                  <a:pt x="19" y="152"/>
                </a:cubicBezTo>
                <a:lnTo>
                  <a:pt x="19" y="153"/>
                </a:lnTo>
                <a:close/>
                <a:moveTo>
                  <a:pt x="16" y="145"/>
                </a:moveTo>
                <a:cubicBezTo>
                  <a:pt x="15" y="145"/>
                  <a:pt x="15" y="145"/>
                  <a:pt x="15" y="145"/>
                </a:cubicBezTo>
                <a:cubicBezTo>
                  <a:pt x="15" y="145"/>
                  <a:pt x="15" y="145"/>
                  <a:pt x="15" y="145"/>
                </a:cubicBezTo>
                <a:cubicBezTo>
                  <a:pt x="15" y="145"/>
                  <a:pt x="16" y="146"/>
                  <a:pt x="16" y="145"/>
                </a:cubicBezTo>
                <a:close/>
                <a:moveTo>
                  <a:pt x="15" y="148"/>
                </a:moveTo>
                <a:cubicBezTo>
                  <a:pt x="15" y="147"/>
                  <a:pt x="15" y="147"/>
                  <a:pt x="16" y="147"/>
                </a:cubicBezTo>
                <a:cubicBezTo>
                  <a:pt x="15" y="147"/>
                  <a:pt x="15" y="147"/>
                  <a:pt x="15" y="147"/>
                </a:cubicBezTo>
                <a:lnTo>
                  <a:pt x="15" y="148"/>
                </a:lnTo>
                <a:close/>
                <a:moveTo>
                  <a:pt x="14" y="146"/>
                </a:moveTo>
                <a:cubicBezTo>
                  <a:pt x="14" y="146"/>
                  <a:pt x="14" y="145"/>
                  <a:pt x="14" y="146"/>
                </a:cubicBezTo>
                <a:cubicBezTo>
                  <a:pt x="14" y="146"/>
                  <a:pt x="15" y="147"/>
                  <a:pt x="14" y="146"/>
                </a:cubicBezTo>
                <a:close/>
                <a:moveTo>
                  <a:pt x="11" y="137"/>
                </a:moveTo>
                <a:cubicBezTo>
                  <a:pt x="11" y="137"/>
                  <a:pt x="11" y="137"/>
                  <a:pt x="11" y="137"/>
                </a:cubicBezTo>
                <a:cubicBezTo>
                  <a:pt x="12" y="137"/>
                  <a:pt x="12" y="137"/>
                  <a:pt x="12" y="137"/>
                </a:cubicBezTo>
                <a:lnTo>
                  <a:pt x="11" y="137"/>
                </a:lnTo>
                <a:close/>
                <a:moveTo>
                  <a:pt x="6" y="130"/>
                </a:moveTo>
                <a:cubicBezTo>
                  <a:pt x="6" y="131"/>
                  <a:pt x="7" y="130"/>
                  <a:pt x="7" y="131"/>
                </a:cubicBezTo>
                <a:cubicBezTo>
                  <a:pt x="7" y="131"/>
                  <a:pt x="7" y="130"/>
                  <a:pt x="7" y="131"/>
                </a:cubicBezTo>
                <a:cubicBezTo>
                  <a:pt x="7" y="130"/>
                  <a:pt x="7" y="130"/>
                  <a:pt x="6" y="130"/>
                </a:cubicBezTo>
                <a:close/>
                <a:moveTo>
                  <a:pt x="7" y="131"/>
                </a:moveTo>
                <a:cubicBezTo>
                  <a:pt x="7" y="131"/>
                  <a:pt x="7" y="131"/>
                  <a:pt x="7" y="131"/>
                </a:cubicBezTo>
                <a:cubicBezTo>
                  <a:pt x="7" y="131"/>
                  <a:pt x="7" y="131"/>
                  <a:pt x="7" y="131"/>
                </a:cubicBezTo>
                <a:close/>
                <a:moveTo>
                  <a:pt x="28" y="46"/>
                </a:moveTo>
                <a:cubicBezTo>
                  <a:pt x="28" y="46"/>
                  <a:pt x="28" y="46"/>
                  <a:pt x="28" y="46"/>
                </a:cubicBezTo>
                <a:cubicBezTo>
                  <a:pt x="28" y="46"/>
                  <a:pt x="28" y="46"/>
                  <a:pt x="28" y="46"/>
                </a:cubicBezTo>
                <a:close/>
                <a:moveTo>
                  <a:pt x="28" y="45"/>
                </a:moveTo>
                <a:cubicBezTo>
                  <a:pt x="28" y="45"/>
                  <a:pt x="28" y="45"/>
                  <a:pt x="28" y="45"/>
                </a:cubicBezTo>
                <a:cubicBezTo>
                  <a:pt x="28" y="45"/>
                  <a:pt x="28" y="45"/>
                  <a:pt x="28" y="45"/>
                </a:cubicBezTo>
                <a:cubicBezTo>
                  <a:pt x="28" y="45"/>
                  <a:pt x="28" y="45"/>
                  <a:pt x="28" y="45"/>
                </a:cubicBezTo>
                <a:close/>
                <a:moveTo>
                  <a:pt x="0" y="102"/>
                </a:moveTo>
                <a:cubicBezTo>
                  <a:pt x="0" y="102"/>
                  <a:pt x="0" y="102"/>
                  <a:pt x="0" y="102"/>
                </a:cubicBezTo>
                <a:cubicBezTo>
                  <a:pt x="1" y="102"/>
                  <a:pt x="1" y="101"/>
                  <a:pt x="1" y="101"/>
                </a:cubicBezTo>
                <a:lnTo>
                  <a:pt x="0" y="102"/>
                </a:lnTo>
                <a:close/>
                <a:moveTo>
                  <a:pt x="1" y="95"/>
                </a:moveTo>
                <a:cubicBezTo>
                  <a:pt x="1" y="95"/>
                  <a:pt x="1" y="95"/>
                  <a:pt x="1" y="95"/>
                </a:cubicBezTo>
                <a:cubicBezTo>
                  <a:pt x="1" y="95"/>
                  <a:pt x="1" y="95"/>
                  <a:pt x="1" y="95"/>
                </a:cubicBezTo>
                <a:close/>
                <a:moveTo>
                  <a:pt x="1" y="89"/>
                </a:moveTo>
                <a:cubicBezTo>
                  <a:pt x="0" y="90"/>
                  <a:pt x="1" y="90"/>
                  <a:pt x="1" y="90"/>
                </a:cubicBezTo>
                <a:cubicBezTo>
                  <a:pt x="0" y="90"/>
                  <a:pt x="1" y="89"/>
                  <a:pt x="1" y="89"/>
                </a:cubicBezTo>
                <a:close/>
                <a:moveTo>
                  <a:pt x="34" y="149"/>
                </a:moveTo>
                <a:cubicBezTo>
                  <a:pt x="34" y="149"/>
                  <a:pt x="34" y="149"/>
                  <a:pt x="34" y="149"/>
                </a:cubicBezTo>
                <a:cubicBezTo>
                  <a:pt x="34" y="149"/>
                  <a:pt x="34" y="149"/>
                  <a:pt x="34" y="149"/>
                </a:cubicBezTo>
                <a:close/>
                <a:moveTo>
                  <a:pt x="35" y="150"/>
                </a:moveTo>
                <a:cubicBezTo>
                  <a:pt x="35" y="150"/>
                  <a:pt x="35" y="150"/>
                  <a:pt x="35" y="150"/>
                </a:cubicBezTo>
                <a:cubicBezTo>
                  <a:pt x="35" y="150"/>
                  <a:pt x="35" y="150"/>
                  <a:pt x="35" y="150"/>
                </a:cubicBezTo>
                <a:close/>
                <a:moveTo>
                  <a:pt x="35" y="150"/>
                </a:moveTo>
                <a:cubicBezTo>
                  <a:pt x="35" y="151"/>
                  <a:pt x="35" y="150"/>
                  <a:pt x="35" y="150"/>
                </a:cubicBezTo>
                <a:cubicBezTo>
                  <a:pt x="35" y="150"/>
                  <a:pt x="35" y="150"/>
                  <a:pt x="35" y="150"/>
                </a:cubicBezTo>
                <a:cubicBezTo>
                  <a:pt x="35" y="150"/>
                  <a:pt x="35" y="150"/>
                  <a:pt x="35" y="150"/>
                </a:cubicBezTo>
                <a:cubicBezTo>
                  <a:pt x="35" y="150"/>
                  <a:pt x="35" y="150"/>
                  <a:pt x="35" y="150"/>
                </a:cubicBezTo>
                <a:close/>
                <a:moveTo>
                  <a:pt x="33" y="149"/>
                </a:moveTo>
                <a:cubicBezTo>
                  <a:pt x="34" y="150"/>
                  <a:pt x="34" y="150"/>
                  <a:pt x="34" y="149"/>
                </a:cubicBezTo>
                <a:cubicBezTo>
                  <a:pt x="33" y="149"/>
                  <a:pt x="33" y="149"/>
                  <a:pt x="33" y="149"/>
                </a:cubicBezTo>
                <a:cubicBezTo>
                  <a:pt x="33" y="149"/>
                  <a:pt x="33" y="149"/>
                  <a:pt x="33" y="149"/>
                </a:cubicBezTo>
                <a:close/>
                <a:moveTo>
                  <a:pt x="33" y="149"/>
                </a:moveTo>
                <a:cubicBezTo>
                  <a:pt x="33" y="149"/>
                  <a:pt x="33" y="149"/>
                  <a:pt x="33" y="149"/>
                </a:cubicBezTo>
                <a:close/>
                <a:moveTo>
                  <a:pt x="33" y="150"/>
                </a:moveTo>
                <a:cubicBezTo>
                  <a:pt x="33" y="149"/>
                  <a:pt x="33" y="149"/>
                  <a:pt x="33" y="149"/>
                </a:cubicBezTo>
                <a:cubicBezTo>
                  <a:pt x="33" y="149"/>
                  <a:pt x="33" y="149"/>
                  <a:pt x="33" y="149"/>
                </a:cubicBezTo>
                <a:cubicBezTo>
                  <a:pt x="33" y="149"/>
                  <a:pt x="33" y="149"/>
                  <a:pt x="33" y="150"/>
                </a:cubicBezTo>
                <a:close/>
                <a:moveTo>
                  <a:pt x="34" y="150"/>
                </a:moveTo>
                <a:cubicBezTo>
                  <a:pt x="34" y="150"/>
                  <a:pt x="34" y="150"/>
                  <a:pt x="34" y="150"/>
                </a:cubicBezTo>
                <a:cubicBezTo>
                  <a:pt x="34" y="150"/>
                  <a:pt x="34" y="150"/>
                  <a:pt x="34" y="150"/>
                </a:cubicBezTo>
                <a:close/>
                <a:moveTo>
                  <a:pt x="34" y="150"/>
                </a:moveTo>
                <a:cubicBezTo>
                  <a:pt x="34" y="150"/>
                  <a:pt x="34" y="150"/>
                  <a:pt x="34" y="150"/>
                </a:cubicBezTo>
                <a:cubicBezTo>
                  <a:pt x="34" y="150"/>
                  <a:pt x="34" y="150"/>
                  <a:pt x="34" y="150"/>
                </a:cubicBezTo>
                <a:cubicBezTo>
                  <a:pt x="34" y="150"/>
                  <a:pt x="34" y="150"/>
                  <a:pt x="34" y="150"/>
                </a:cubicBezTo>
                <a:close/>
                <a:moveTo>
                  <a:pt x="34" y="150"/>
                </a:moveTo>
                <a:cubicBezTo>
                  <a:pt x="34" y="150"/>
                  <a:pt x="34" y="150"/>
                  <a:pt x="34" y="150"/>
                </a:cubicBezTo>
                <a:cubicBezTo>
                  <a:pt x="34" y="150"/>
                  <a:pt x="34" y="150"/>
                  <a:pt x="34" y="150"/>
                </a:cubicBezTo>
                <a:close/>
                <a:moveTo>
                  <a:pt x="35" y="151"/>
                </a:moveTo>
                <a:cubicBezTo>
                  <a:pt x="35" y="151"/>
                  <a:pt x="35" y="151"/>
                  <a:pt x="35" y="151"/>
                </a:cubicBezTo>
                <a:cubicBezTo>
                  <a:pt x="35" y="151"/>
                  <a:pt x="35" y="151"/>
                  <a:pt x="35" y="151"/>
                </a:cubicBezTo>
                <a:cubicBezTo>
                  <a:pt x="35" y="151"/>
                  <a:pt x="35" y="151"/>
                  <a:pt x="35" y="151"/>
                </a:cubicBezTo>
                <a:close/>
                <a:moveTo>
                  <a:pt x="33" y="149"/>
                </a:moveTo>
                <a:cubicBezTo>
                  <a:pt x="33" y="150"/>
                  <a:pt x="33" y="150"/>
                  <a:pt x="33" y="150"/>
                </a:cubicBezTo>
                <a:cubicBezTo>
                  <a:pt x="33" y="150"/>
                  <a:pt x="33" y="150"/>
                  <a:pt x="33" y="150"/>
                </a:cubicBezTo>
                <a:cubicBezTo>
                  <a:pt x="33" y="150"/>
                  <a:pt x="33" y="150"/>
                  <a:pt x="33" y="149"/>
                </a:cubicBezTo>
                <a:close/>
                <a:moveTo>
                  <a:pt x="33" y="150"/>
                </a:moveTo>
                <a:cubicBezTo>
                  <a:pt x="34" y="150"/>
                  <a:pt x="34" y="150"/>
                  <a:pt x="34" y="150"/>
                </a:cubicBezTo>
                <a:cubicBezTo>
                  <a:pt x="34" y="150"/>
                  <a:pt x="34" y="150"/>
                  <a:pt x="33" y="150"/>
                </a:cubicBezTo>
                <a:close/>
                <a:moveTo>
                  <a:pt x="34" y="151"/>
                </a:moveTo>
                <a:cubicBezTo>
                  <a:pt x="34" y="150"/>
                  <a:pt x="34" y="150"/>
                  <a:pt x="34" y="150"/>
                </a:cubicBezTo>
                <a:cubicBezTo>
                  <a:pt x="34" y="151"/>
                  <a:pt x="34" y="151"/>
                  <a:pt x="34" y="151"/>
                </a:cubicBezTo>
                <a:close/>
                <a:moveTo>
                  <a:pt x="33" y="150"/>
                </a:moveTo>
                <a:cubicBezTo>
                  <a:pt x="33" y="149"/>
                  <a:pt x="33" y="149"/>
                  <a:pt x="33" y="149"/>
                </a:cubicBezTo>
                <a:cubicBezTo>
                  <a:pt x="33" y="150"/>
                  <a:pt x="33" y="150"/>
                  <a:pt x="33" y="150"/>
                </a:cubicBezTo>
                <a:close/>
                <a:moveTo>
                  <a:pt x="33" y="150"/>
                </a:moveTo>
                <a:cubicBezTo>
                  <a:pt x="33" y="149"/>
                  <a:pt x="33" y="149"/>
                  <a:pt x="32" y="149"/>
                </a:cubicBezTo>
                <a:cubicBezTo>
                  <a:pt x="32" y="149"/>
                  <a:pt x="33" y="149"/>
                  <a:pt x="33" y="150"/>
                </a:cubicBezTo>
                <a:cubicBezTo>
                  <a:pt x="33" y="150"/>
                  <a:pt x="33" y="150"/>
                  <a:pt x="33" y="150"/>
                </a:cubicBezTo>
                <a:close/>
                <a:moveTo>
                  <a:pt x="33" y="150"/>
                </a:moveTo>
                <a:cubicBezTo>
                  <a:pt x="33" y="150"/>
                  <a:pt x="33" y="150"/>
                  <a:pt x="33" y="150"/>
                </a:cubicBezTo>
                <a:cubicBezTo>
                  <a:pt x="33" y="150"/>
                  <a:pt x="33" y="150"/>
                  <a:pt x="33" y="150"/>
                </a:cubicBezTo>
                <a:close/>
                <a:moveTo>
                  <a:pt x="34" y="150"/>
                </a:moveTo>
                <a:cubicBezTo>
                  <a:pt x="33" y="150"/>
                  <a:pt x="33" y="150"/>
                  <a:pt x="33" y="150"/>
                </a:cubicBezTo>
                <a:cubicBezTo>
                  <a:pt x="34" y="150"/>
                  <a:pt x="34" y="150"/>
                  <a:pt x="34" y="150"/>
                </a:cubicBezTo>
                <a:close/>
                <a:moveTo>
                  <a:pt x="34" y="150"/>
                </a:moveTo>
                <a:cubicBezTo>
                  <a:pt x="34" y="150"/>
                  <a:pt x="34" y="150"/>
                  <a:pt x="34" y="150"/>
                </a:cubicBezTo>
                <a:cubicBezTo>
                  <a:pt x="33" y="150"/>
                  <a:pt x="33" y="150"/>
                  <a:pt x="33" y="150"/>
                </a:cubicBezTo>
                <a:cubicBezTo>
                  <a:pt x="33" y="150"/>
                  <a:pt x="33" y="150"/>
                  <a:pt x="34" y="150"/>
                </a:cubicBezTo>
                <a:close/>
                <a:moveTo>
                  <a:pt x="34" y="150"/>
                </a:moveTo>
                <a:cubicBezTo>
                  <a:pt x="34" y="150"/>
                  <a:pt x="34" y="150"/>
                  <a:pt x="34" y="150"/>
                </a:cubicBezTo>
                <a:cubicBezTo>
                  <a:pt x="34" y="150"/>
                  <a:pt x="34" y="150"/>
                  <a:pt x="34" y="150"/>
                </a:cubicBezTo>
                <a:close/>
                <a:moveTo>
                  <a:pt x="34" y="150"/>
                </a:moveTo>
                <a:cubicBezTo>
                  <a:pt x="34" y="151"/>
                  <a:pt x="34" y="151"/>
                  <a:pt x="35" y="151"/>
                </a:cubicBezTo>
                <a:cubicBezTo>
                  <a:pt x="34" y="151"/>
                  <a:pt x="34" y="151"/>
                  <a:pt x="34" y="150"/>
                </a:cubicBezTo>
                <a:close/>
                <a:moveTo>
                  <a:pt x="34" y="150"/>
                </a:moveTo>
                <a:cubicBezTo>
                  <a:pt x="34" y="150"/>
                  <a:pt x="34" y="150"/>
                  <a:pt x="34" y="150"/>
                </a:cubicBezTo>
                <a:cubicBezTo>
                  <a:pt x="34" y="150"/>
                  <a:pt x="34" y="150"/>
                  <a:pt x="34" y="150"/>
                </a:cubicBezTo>
                <a:close/>
                <a:moveTo>
                  <a:pt x="34" y="151"/>
                </a:moveTo>
                <a:cubicBezTo>
                  <a:pt x="34" y="150"/>
                  <a:pt x="34" y="150"/>
                  <a:pt x="34" y="150"/>
                </a:cubicBezTo>
                <a:cubicBezTo>
                  <a:pt x="34" y="150"/>
                  <a:pt x="34" y="150"/>
                  <a:pt x="34" y="150"/>
                </a:cubicBezTo>
                <a:lnTo>
                  <a:pt x="34" y="151"/>
                </a:lnTo>
                <a:close/>
                <a:moveTo>
                  <a:pt x="33" y="150"/>
                </a:moveTo>
                <a:cubicBezTo>
                  <a:pt x="33" y="150"/>
                  <a:pt x="33" y="150"/>
                  <a:pt x="33" y="150"/>
                </a:cubicBezTo>
                <a:cubicBezTo>
                  <a:pt x="33" y="150"/>
                  <a:pt x="34" y="150"/>
                  <a:pt x="34" y="150"/>
                </a:cubicBezTo>
                <a:cubicBezTo>
                  <a:pt x="33" y="150"/>
                  <a:pt x="33" y="150"/>
                  <a:pt x="33" y="150"/>
                </a:cubicBezTo>
                <a:close/>
                <a:moveTo>
                  <a:pt x="33" y="150"/>
                </a:moveTo>
                <a:cubicBezTo>
                  <a:pt x="33" y="150"/>
                  <a:pt x="33" y="150"/>
                  <a:pt x="33" y="150"/>
                </a:cubicBezTo>
                <a:cubicBezTo>
                  <a:pt x="33" y="150"/>
                  <a:pt x="33" y="150"/>
                  <a:pt x="33" y="150"/>
                </a:cubicBezTo>
                <a:close/>
                <a:moveTo>
                  <a:pt x="33" y="151"/>
                </a:moveTo>
                <a:cubicBezTo>
                  <a:pt x="33" y="151"/>
                  <a:pt x="33" y="151"/>
                  <a:pt x="33" y="151"/>
                </a:cubicBezTo>
                <a:cubicBezTo>
                  <a:pt x="33" y="151"/>
                  <a:pt x="33" y="151"/>
                  <a:pt x="33" y="151"/>
                </a:cubicBezTo>
                <a:close/>
                <a:moveTo>
                  <a:pt x="34" y="150"/>
                </a:moveTo>
                <a:cubicBezTo>
                  <a:pt x="34" y="150"/>
                  <a:pt x="34" y="150"/>
                  <a:pt x="34" y="150"/>
                </a:cubicBezTo>
                <a:cubicBezTo>
                  <a:pt x="34" y="150"/>
                  <a:pt x="34" y="150"/>
                  <a:pt x="34" y="150"/>
                </a:cubicBezTo>
                <a:cubicBezTo>
                  <a:pt x="34" y="150"/>
                  <a:pt x="34" y="150"/>
                  <a:pt x="34" y="150"/>
                </a:cubicBezTo>
                <a:close/>
                <a:moveTo>
                  <a:pt x="33" y="150"/>
                </a:moveTo>
                <a:cubicBezTo>
                  <a:pt x="33" y="150"/>
                  <a:pt x="33" y="150"/>
                  <a:pt x="33" y="150"/>
                </a:cubicBezTo>
                <a:cubicBezTo>
                  <a:pt x="33" y="150"/>
                  <a:pt x="33" y="150"/>
                  <a:pt x="33" y="150"/>
                </a:cubicBezTo>
                <a:close/>
                <a:moveTo>
                  <a:pt x="33" y="150"/>
                </a:moveTo>
                <a:cubicBezTo>
                  <a:pt x="33" y="150"/>
                  <a:pt x="33" y="150"/>
                  <a:pt x="33" y="150"/>
                </a:cubicBezTo>
                <a:cubicBezTo>
                  <a:pt x="33" y="150"/>
                  <a:pt x="33" y="150"/>
                  <a:pt x="33" y="150"/>
                </a:cubicBezTo>
                <a:close/>
                <a:moveTo>
                  <a:pt x="33" y="150"/>
                </a:moveTo>
                <a:cubicBezTo>
                  <a:pt x="33" y="150"/>
                  <a:pt x="33" y="150"/>
                  <a:pt x="34" y="150"/>
                </a:cubicBezTo>
                <a:cubicBezTo>
                  <a:pt x="33" y="150"/>
                  <a:pt x="33" y="150"/>
                  <a:pt x="33" y="150"/>
                </a:cubicBezTo>
                <a:cubicBezTo>
                  <a:pt x="33" y="150"/>
                  <a:pt x="33" y="150"/>
                  <a:pt x="33" y="150"/>
                </a:cubicBezTo>
                <a:close/>
                <a:moveTo>
                  <a:pt x="35" y="153"/>
                </a:moveTo>
                <a:cubicBezTo>
                  <a:pt x="35" y="152"/>
                  <a:pt x="35" y="152"/>
                  <a:pt x="35" y="152"/>
                </a:cubicBezTo>
                <a:cubicBezTo>
                  <a:pt x="35" y="152"/>
                  <a:pt x="34" y="151"/>
                  <a:pt x="33" y="151"/>
                </a:cubicBezTo>
                <a:cubicBezTo>
                  <a:pt x="33" y="151"/>
                  <a:pt x="33" y="151"/>
                  <a:pt x="34" y="151"/>
                </a:cubicBezTo>
                <a:cubicBezTo>
                  <a:pt x="34" y="151"/>
                  <a:pt x="34" y="151"/>
                  <a:pt x="34" y="152"/>
                </a:cubicBezTo>
                <a:cubicBezTo>
                  <a:pt x="34" y="152"/>
                  <a:pt x="34" y="152"/>
                  <a:pt x="34" y="151"/>
                </a:cubicBezTo>
                <a:cubicBezTo>
                  <a:pt x="34" y="152"/>
                  <a:pt x="34" y="152"/>
                  <a:pt x="35" y="152"/>
                </a:cubicBezTo>
                <a:cubicBezTo>
                  <a:pt x="35" y="152"/>
                  <a:pt x="35" y="152"/>
                  <a:pt x="35" y="152"/>
                </a:cubicBezTo>
                <a:cubicBezTo>
                  <a:pt x="35" y="152"/>
                  <a:pt x="35" y="152"/>
                  <a:pt x="35" y="153"/>
                </a:cubicBezTo>
                <a:close/>
                <a:moveTo>
                  <a:pt x="33" y="151"/>
                </a:moveTo>
                <a:cubicBezTo>
                  <a:pt x="33" y="150"/>
                  <a:pt x="33" y="150"/>
                  <a:pt x="33" y="150"/>
                </a:cubicBezTo>
                <a:cubicBezTo>
                  <a:pt x="33" y="150"/>
                  <a:pt x="33" y="150"/>
                  <a:pt x="33" y="150"/>
                </a:cubicBezTo>
                <a:cubicBezTo>
                  <a:pt x="33" y="150"/>
                  <a:pt x="33" y="150"/>
                  <a:pt x="33" y="151"/>
                </a:cubicBezTo>
                <a:cubicBezTo>
                  <a:pt x="33" y="150"/>
                  <a:pt x="33" y="150"/>
                  <a:pt x="33" y="150"/>
                </a:cubicBezTo>
                <a:lnTo>
                  <a:pt x="33" y="151"/>
                </a:lnTo>
                <a:close/>
                <a:moveTo>
                  <a:pt x="33" y="150"/>
                </a:moveTo>
                <a:cubicBezTo>
                  <a:pt x="34" y="151"/>
                  <a:pt x="34" y="151"/>
                  <a:pt x="34" y="151"/>
                </a:cubicBezTo>
                <a:cubicBezTo>
                  <a:pt x="34" y="151"/>
                  <a:pt x="34" y="151"/>
                  <a:pt x="34" y="151"/>
                </a:cubicBezTo>
                <a:cubicBezTo>
                  <a:pt x="34" y="151"/>
                  <a:pt x="34" y="151"/>
                  <a:pt x="33" y="150"/>
                </a:cubicBezTo>
                <a:cubicBezTo>
                  <a:pt x="33" y="150"/>
                  <a:pt x="33" y="150"/>
                  <a:pt x="33" y="150"/>
                </a:cubicBezTo>
                <a:cubicBezTo>
                  <a:pt x="33" y="150"/>
                  <a:pt x="33" y="150"/>
                  <a:pt x="33" y="150"/>
                </a:cubicBezTo>
                <a:cubicBezTo>
                  <a:pt x="33" y="150"/>
                  <a:pt x="33" y="150"/>
                  <a:pt x="33" y="150"/>
                </a:cubicBezTo>
                <a:cubicBezTo>
                  <a:pt x="33" y="150"/>
                  <a:pt x="33" y="150"/>
                  <a:pt x="33" y="150"/>
                </a:cubicBezTo>
                <a:cubicBezTo>
                  <a:pt x="33" y="150"/>
                  <a:pt x="33" y="150"/>
                  <a:pt x="33" y="150"/>
                </a:cubicBezTo>
                <a:cubicBezTo>
                  <a:pt x="33" y="150"/>
                  <a:pt x="33" y="150"/>
                  <a:pt x="33" y="150"/>
                </a:cubicBezTo>
                <a:cubicBezTo>
                  <a:pt x="33" y="150"/>
                  <a:pt x="33" y="150"/>
                  <a:pt x="33" y="150"/>
                </a:cubicBezTo>
                <a:cubicBezTo>
                  <a:pt x="33" y="150"/>
                  <a:pt x="33" y="150"/>
                  <a:pt x="33" y="150"/>
                </a:cubicBezTo>
                <a:cubicBezTo>
                  <a:pt x="33" y="150"/>
                  <a:pt x="33" y="150"/>
                  <a:pt x="33" y="150"/>
                </a:cubicBezTo>
                <a:cubicBezTo>
                  <a:pt x="33" y="150"/>
                  <a:pt x="33" y="150"/>
                  <a:pt x="33" y="150"/>
                </a:cubicBezTo>
                <a:cubicBezTo>
                  <a:pt x="33" y="150"/>
                  <a:pt x="33" y="150"/>
                  <a:pt x="33" y="150"/>
                </a:cubicBezTo>
                <a:cubicBezTo>
                  <a:pt x="33" y="150"/>
                  <a:pt x="33" y="150"/>
                  <a:pt x="33" y="150"/>
                </a:cubicBezTo>
                <a:cubicBezTo>
                  <a:pt x="33" y="151"/>
                  <a:pt x="33" y="150"/>
                  <a:pt x="33" y="150"/>
                </a:cubicBezTo>
                <a:close/>
                <a:moveTo>
                  <a:pt x="35" y="152"/>
                </a:moveTo>
                <a:cubicBezTo>
                  <a:pt x="35" y="152"/>
                  <a:pt x="35" y="152"/>
                  <a:pt x="35" y="152"/>
                </a:cubicBezTo>
                <a:cubicBezTo>
                  <a:pt x="35" y="152"/>
                  <a:pt x="35" y="152"/>
                  <a:pt x="35" y="152"/>
                </a:cubicBezTo>
                <a:close/>
                <a:moveTo>
                  <a:pt x="35" y="151"/>
                </a:moveTo>
                <a:cubicBezTo>
                  <a:pt x="35" y="151"/>
                  <a:pt x="35" y="151"/>
                  <a:pt x="35" y="151"/>
                </a:cubicBezTo>
                <a:cubicBezTo>
                  <a:pt x="35" y="151"/>
                  <a:pt x="35" y="151"/>
                  <a:pt x="35" y="152"/>
                </a:cubicBezTo>
                <a:cubicBezTo>
                  <a:pt x="35" y="151"/>
                  <a:pt x="35" y="151"/>
                  <a:pt x="35" y="151"/>
                </a:cubicBezTo>
                <a:cubicBezTo>
                  <a:pt x="35" y="151"/>
                  <a:pt x="35" y="151"/>
                  <a:pt x="35" y="151"/>
                </a:cubicBezTo>
                <a:cubicBezTo>
                  <a:pt x="35" y="151"/>
                  <a:pt x="34" y="151"/>
                  <a:pt x="34" y="151"/>
                </a:cubicBezTo>
                <a:cubicBezTo>
                  <a:pt x="35" y="151"/>
                  <a:pt x="35" y="151"/>
                  <a:pt x="35" y="151"/>
                </a:cubicBezTo>
                <a:close/>
                <a:moveTo>
                  <a:pt x="34" y="151"/>
                </a:moveTo>
                <a:cubicBezTo>
                  <a:pt x="34" y="151"/>
                  <a:pt x="34" y="151"/>
                  <a:pt x="34" y="151"/>
                </a:cubicBezTo>
                <a:cubicBezTo>
                  <a:pt x="35" y="151"/>
                  <a:pt x="35" y="151"/>
                  <a:pt x="35" y="151"/>
                </a:cubicBezTo>
                <a:cubicBezTo>
                  <a:pt x="35" y="151"/>
                  <a:pt x="35" y="151"/>
                  <a:pt x="35" y="151"/>
                </a:cubicBezTo>
                <a:cubicBezTo>
                  <a:pt x="35" y="151"/>
                  <a:pt x="34" y="151"/>
                  <a:pt x="34" y="151"/>
                </a:cubicBezTo>
                <a:close/>
                <a:moveTo>
                  <a:pt x="33" y="150"/>
                </a:moveTo>
                <a:cubicBezTo>
                  <a:pt x="33" y="150"/>
                  <a:pt x="33" y="150"/>
                  <a:pt x="33" y="150"/>
                </a:cubicBezTo>
                <a:cubicBezTo>
                  <a:pt x="33" y="151"/>
                  <a:pt x="33" y="151"/>
                  <a:pt x="33" y="151"/>
                </a:cubicBezTo>
                <a:lnTo>
                  <a:pt x="33" y="150"/>
                </a:lnTo>
                <a:close/>
                <a:moveTo>
                  <a:pt x="33" y="150"/>
                </a:moveTo>
                <a:cubicBezTo>
                  <a:pt x="33" y="150"/>
                  <a:pt x="33" y="150"/>
                  <a:pt x="33" y="150"/>
                </a:cubicBezTo>
                <a:cubicBezTo>
                  <a:pt x="33" y="150"/>
                  <a:pt x="33" y="150"/>
                  <a:pt x="33" y="150"/>
                </a:cubicBezTo>
                <a:close/>
                <a:moveTo>
                  <a:pt x="32" y="158"/>
                </a:moveTo>
                <a:cubicBezTo>
                  <a:pt x="32" y="158"/>
                  <a:pt x="32" y="158"/>
                  <a:pt x="32" y="158"/>
                </a:cubicBezTo>
                <a:close/>
                <a:moveTo>
                  <a:pt x="32" y="158"/>
                </a:moveTo>
                <a:cubicBezTo>
                  <a:pt x="32" y="158"/>
                  <a:pt x="32" y="158"/>
                  <a:pt x="32" y="158"/>
                </a:cubicBezTo>
                <a:cubicBezTo>
                  <a:pt x="32" y="158"/>
                  <a:pt x="32" y="158"/>
                  <a:pt x="32" y="158"/>
                </a:cubicBezTo>
                <a:close/>
                <a:moveTo>
                  <a:pt x="31" y="152"/>
                </a:moveTo>
                <a:cubicBezTo>
                  <a:pt x="31" y="152"/>
                  <a:pt x="31" y="152"/>
                  <a:pt x="31" y="152"/>
                </a:cubicBezTo>
                <a:cubicBezTo>
                  <a:pt x="31" y="152"/>
                  <a:pt x="31" y="152"/>
                  <a:pt x="31" y="152"/>
                </a:cubicBezTo>
                <a:cubicBezTo>
                  <a:pt x="31" y="152"/>
                  <a:pt x="31" y="152"/>
                  <a:pt x="31" y="152"/>
                </a:cubicBezTo>
                <a:close/>
                <a:moveTo>
                  <a:pt x="32" y="155"/>
                </a:moveTo>
                <a:cubicBezTo>
                  <a:pt x="32" y="155"/>
                  <a:pt x="32" y="155"/>
                  <a:pt x="32" y="155"/>
                </a:cubicBezTo>
                <a:cubicBezTo>
                  <a:pt x="32" y="155"/>
                  <a:pt x="32" y="155"/>
                  <a:pt x="32" y="155"/>
                </a:cubicBezTo>
                <a:close/>
                <a:moveTo>
                  <a:pt x="33" y="156"/>
                </a:moveTo>
                <a:cubicBezTo>
                  <a:pt x="33" y="157"/>
                  <a:pt x="33" y="157"/>
                  <a:pt x="33" y="157"/>
                </a:cubicBezTo>
                <a:lnTo>
                  <a:pt x="33" y="156"/>
                </a:lnTo>
                <a:close/>
                <a:moveTo>
                  <a:pt x="32" y="159"/>
                </a:moveTo>
                <a:cubicBezTo>
                  <a:pt x="32" y="159"/>
                  <a:pt x="32" y="159"/>
                  <a:pt x="32" y="159"/>
                </a:cubicBezTo>
                <a:cubicBezTo>
                  <a:pt x="32" y="159"/>
                  <a:pt x="32" y="159"/>
                  <a:pt x="32" y="159"/>
                </a:cubicBezTo>
                <a:close/>
                <a:moveTo>
                  <a:pt x="32" y="151"/>
                </a:moveTo>
                <a:cubicBezTo>
                  <a:pt x="32" y="151"/>
                  <a:pt x="32" y="151"/>
                  <a:pt x="32" y="151"/>
                </a:cubicBezTo>
                <a:cubicBezTo>
                  <a:pt x="32" y="151"/>
                  <a:pt x="33" y="152"/>
                  <a:pt x="32" y="151"/>
                </a:cubicBezTo>
                <a:close/>
                <a:moveTo>
                  <a:pt x="29" y="154"/>
                </a:moveTo>
                <a:cubicBezTo>
                  <a:pt x="29" y="154"/>
                  <a:pt x="29" y="154"/>
                  <a:pt x="29" y="155"/>
                </a:cubicBezTo>
                <a:cubicBezTo>
                  <a:pt x="29" y="154"/>
                  <a:pt x="29" y="154"/>
                  <a:pt x="29" y="154"/>
                </a:cubicBezTo>
                <a:close/>
                <a:moveTo>
                  <a:pt x="32" y="151"/>
                </a:moveTo>
                <a:cubicBezTo>
                  <a:pt x="32" y="151"/>
                  <a:pt x="32" y="151"/>
                  <a:pt x="32" y="151"/>
                </a:cubicBezTo>
                <a:cubicBezTo>
                  <a:pt x="32" y="151"/>
                  <a:pt x="32" y="151"/>
                  <a:pt x="32" y="151"/>
                </a:cubicBezTo>
                <a:cubicBezTo>
                  <a:pt x="32" y="151"/>
                  <a:pt x="32" y="151"/>
                  <a:pt x="32" y="151"/>
                </a:cubicBezTo>
                <a:close/>
                <a:moveTo>
                  <a:pt x="29" y="161"/>
                </a:moveTo>
                <a:cubicBezTo>
                  <a:pt x="29" y="161"/>
                  <a:pt x="29" y="161"/>
                  <a:pt x="29" y="161"/>
                </a:cubicBezTo>
                <a:cubicBezTo>
                  <a:pt x="29" y="161"/>
                  <a:pt x="29" y="161"/>
                  <a:pt x="29" y="161"/>
                </a:cubicBezTo>
                <a:close/>
                <a:moveTo>
                  <a:pt x="26" y="158"/>
                </a:moveTo>
                <a:cubicBezTo>
                  <a:pt x="26" y="158"/>
                  <a:pt x="26" y="158"/>
                  <a:pt x="26" y="158"/>
                </a:cubicBezTo>
                <a:cubicBezTo>
                  <a:pt x="26" y="158"/>
                  <a:pt x="26" y="158"/>
                  <a:pt x="26" y="158"/>
                </a:cubicBezTo>
                <a:close/>
                <a:moveTo>
                  <a:pt x="33" y="151"/>
                </a:moveTo>
                <a:cubicBezTo>
                  <a:pt x="33" y="151"/>
                  <a:pt x="33" y="151"/>
                  <a:pt x="33" y="151"/>
                </a:cubicBezTo>
                <a:close/>
                <a:moveTo>
                  <a:pt x="34" y="152"/>
                </a:moveTo>
                <a:cubicBezTo>
                  <a:pt x="34" y="152"/>
                  <a:pt x="34" y="152"/>
                  <a:pt x="34" y="152"/>
                </a:cubicBezTo>
                <a:cubicBezTo>
                  <a:pt x="34" y="152"/>
                  <a:pt x="34" y="152"/>
                  <a:pt x="34" y="152"/>
                </a:cubicBezTo>
                <a:close/>
                <a:moveTo>
                  <a:pt x="34" y="153"/>
                </a:moveTo>
                <a:cubicBezTo>
                  <a:pt x="34" y="153"/>
                  <a:pt x="34" y="153"/>
                  <a:pt x="34" y="153"/>
                </a:cubicBezTo>
                <a:cubicBezTo>
                  <a:pt x="34" y="153"/>
                  <a:pt x="34" y="153"/>
                  <a:pt x="34" y="153"/>
                </a:cubicBezTo>
                <a:close/>
                <a:moveTo>
                  <a:pt x="33" y="151"/>
                </a:moveTo>
                <a:cubicBezTo>
                  <a:pt x="33" y="151"/>
                  <a:pt x="33" y="151"/>
                  <a:pt x="33" y="151"/>
                </a:cubicBezTo>
                <a:cubicBezTo>
                  <a:pt x="33" y="151"/>
                  <a:pt x="33" y="151"/>
                  <a:pt x="33" y="151"/>
                </a:cubicBezTo>
                <a:close/>
                <a:moveTo>
                  <a:pt x="33" y="151"/>
                </a:moveTo>
                <a:cubicBezTo>
                  <a:pt x="33" y="151"/>
                  <a:pt x="33" y="151"/>
                  <a:pt x="33" y="151"/>
                </a:cubicBezTo>
                <a:cubicBezTo>
                  <a:pt x="33" y="151"/>
                  <a:pt x="33" y="151"/>
                  <a:pt x="33" y="151"/>
                </a:cubicBezTo>
                <a:close/>
                <a:moveTo>
                  <a:pt x="33" y="151"/>
                </a:moveTo>
                <a:cubicBezTo>
                  <a:pt x="33" y="151"/>
                  <a:pt x="33" y="151"/>
                  <a:pt x="33" y="151"/>
                </a:cubicBezTo>
                <a:cubicBezTo>
                  <a:pt x="33" y="151"/>
                  <a:pt x="33" y="151"/>
                  <a:pt x="33" y="151"/>
                </a:cubicBezTo>
                <a:close/>
                <a:moveTo>
                  <a:pt x="30" y="159"/>
                </a:moveTo>
                <a:cubicBezTo>
                  <a:pt x="30" y="159"/>
                  <a:pt x="30" y="159"/>
                  <a:pt x="30" y="159"/>
                </a:cubicBezTo>
                <a:cubicBezTo>
                  <a:pt x="30" y="159"/>
                  <a:pt x="30" y="159"/>
                  <a:pt x="30" y="159"/>
                </a:cubicBezTo>
                <a:close/>
                <a:moveTo>
                  <a:pt x="34" y="156"/>
                </a:moveTo>
                <a:cubicBezTo>
                  <a:pt x="34" y="156"/>
                  <a:pt x="34" y="156"/>
                  <a:pt x="34" y="156"/>
                </a:cubicBezTo>
                <a:cubicBezTo>
                  <a:pt x="34" y="156"/>
                  <a:pt x="34" y="156"/>
                  <a:pt x="34" y="156"/>
                </a:cubicBezTo>
                <a:close/>
                <a:moveTo>
                  <a:pt x="34" y="156"/>
                </a:moveTo>
                <a:cubicBezTo>
                  <a:pt x="34" y="156"/>
                  <a:pt x="34" y="156"/>
                  <a:pt x="34" y="156"/>
                </a:cubicBezTo>
                <a:cubicBezTo>
                  <a:pt x="33" y="155"/>
                  <a:pt x="33" y="155"/>
                  <a:pt x="33" y="155"/>
                </a:cubicBezTo>
                <a:lnTo>
                  <a:pt x="34" y="156"/>
                </a:lnTo>
                <a:close/>
                <a:moveTo>
                  <a:pt x="32" y="158"/>
                </a:moveTo>
                <a:cubicBezTo>
                  <a:pt x="32" y="158"/>
                  <a:pt x="32" y="158"/>
                  <a:pt x="32" y="159"/>
                </a:cubicBezTo>
                <a:cubicBezTo>
                  <a:pt x="32" y="159"/>
                  <a:pt x="32" y="158"/>
                  <a:pt x="32" y="158"/>
                </a:cubicBezTo>
                <a:cubicBezTo>
                  <a:pt x="32" y="158"/>
                  <a:pt x="32" y="159"/>
                  <a:pt x="32" y="159"/>
                </a:cubicBezTo>
                <a:cubicBezTo>
                  <a:pt x="32" y="158"/>
                  <a:pt x="32" y="158"/>
                  <a:pt x="32" y="158"/>
                </a:cubicBezTo>
                <a:cubicBezTo>
                  <a:pt x="32" y="159"/>
                  <a:pt x="32" y="159"/>
                  <a:pt x="32" y="159"/>
                </a:cubicBezTo>
                <a:cubicBezTo>
                  <a:pt x="32" y="159"/>
                  <a:pt x="32" y="159"/>
                  <a:pt x="32" y="159"/>
                </a:cubicBezTo>
                <a:cubicBezTo>
                  <a:pt x="31" y="159"/>
                  <a:pt x="32" y="159"/>
                  <a:pt x="32" y="159"/>
                </a:cubicBezTo>
                <a:cubicBezTo>
                  <a:pt x="32" y="159"/>
                  <a:pt x="32" y="159"/>
                  <a:pt x="31" y="159"/>
                </a:cubicBezTo>
                <a:cubicBezTo>
                  <a:pt x="32" y="159"/>
                  <a:pt x="32" y="159"/>
                  <a:pt x="32" y="159"/>
                </a:cubicBezTo>
                <a:cubicBezTo>
                  <a:pt x="32" y="159"/>
                  <a:pt x="31" y="159"/>
                  <a:pt x="31" y="158"/>
                </a:cubicBezTo>
                <a:cubicBezTo>
                  <a:pt x="31" y="158"/>
                  <a:pt x="31" y="159"/>
                  <a:pt x="31" y="159"/>
                </a:cubicBezTo>
                <a:cubicBezTo>
                  <a:pt x="31" y="159"/>
                  <a:pt x="31" y="158"/>
                  <a:pt x="31" y="158"/>
                </a:cubicBezTo>
                <a:cubicBezTo>
                  <a:pt x="31" y="159"/>
                  <a:pt x="31" y="159"/>
                  <a:pt x="31" y="159"/>
                </a:cubicBezTo>
                <a:cubicBezTo>
                  <a:pt x="31" y="159"/>
                  <a:pt x="31" y="159"/>
                  <a:pt x="31" y="159"/>
                </a:cubicBezTo>
                <a:cubicBezTo>
                  <a:pt x="31" y="159"/>
                  <a:pt x="31" y="159"/>
                  <a:pt x="31" y="159"/>
                </a:cubicBezTo>
                <a:cubicBezTo>
                  <a:pt x="31" y="159"/>
                  <a:pt x="31" y="159"/>
                  <a:pt x="31" y="159"/>
                </a:cubicBezTo>
                <a:cubicBezTo>
                  <a:pt x="31" y="159"/>
                  <a:pt x="31" y="159"/>
                  <a:pt x="31" y="158"/>
                </a:cubicBezTo>
                <a:cubicBezTo>
                  <a:pt x="31" y="159"/>
                  <a:pt x="31" y="158"/>
                  <a:pt x="31" y="158"/>
                </a:cubicBezTo>
                <a:cubicBezTo>
                  <a:pt x="31" y="158"/>
                  <a:pt x="31" y="159"/>
                  <a:pt x="31" y="159"/>
                </a:cubicBezTo>
                <a:cubicBezTo>
                  <a:pt x="31" y="159"/>
                  <a:pt x="31" y="159"/>
                  <a:pt x="31" y="159"/>
                </a:cubicBezTo>
                <a:cubicBezTo>
                  <a:pt x="31" y="159"/>
                  <a:pt x="31" y="159"/>
                  <a:pt x="31" y="159"/>
                </a:cubicBezTo>
                <a:cubicBezTo>
                  <a:pt x="31" y="159"/>
                  <a:pt x="31" y="159"/>
                  <a:pt x="31" y="159"/>
                </a:cubicBezTo>
                <a:cubicBezTo>
                  <a:pt x="30" y="158"/>
                  <a:pt x="30" y="158"/>
                  <a:pt x="30" y="158"/>
                </a:cubicBezTo>
                <a:cubicBezTo>
                  <a:pt x="30" y="158"/>
                  <a:pt x="31" y="159"/>
                  <a:pt x="31" y="159"/>
                </a:cubicBezTo>
                <a:cubicBezTo>
                  <a:pt x="30" y="158"/>
                  <a:pt x="30" y="158"/>
                  <a:pt x="30" y="158"/>
                </a:cubicBezTo>
                <a:cubicBezTo>
                  <a:pt x="30" y="159"/>
                  <a:pt x="31" y="159"/>
                  <a:pt x="31" y="159"/>
                </a:cubicBezTo>
                <a:cubicBezTo>
                  <a:pt x="31" y="159"/>
                  <a:pt x="31" y="159"/>
                  <a:pt x="31" y="160"/>
                </a:cubicBezTo>
                <a:cubicBezTo>
                  <a:pt x="31" y="159"/>
                  <a:pt x="31" y="159"/>
                  <a:pt x="31" y="159"/>
                </a:cubicBezTo>
                <a:cubicBezTo>
                  <a:pt x="31" y="159"/>
                  <a:pt x="31" y="160"/>
                  <a:pt x="31" y="160"/>
                </a:cubicBezTo>
                <a:cubicBezTo>
                  <a:pt x="31" y="160"/>
                  <a:pt x="30" y="158"/>
                  <a:pt x="30" y="159"/>
                </a:cubicBezTo>
                <a:cubicBezTo>
                  <a:pt x="30" y="159"/>
                  <a:pt x="31" y="160"/>
                  <a:pt x="31" y="160"/>
                </a:cubicBezTo>
                <a:cubicBezTo>
                  <a:pt x="31" y="160"/>
                  <a:pt x="30" y="159"/>
                  <a:pt x="31" y="160"/>
                </a:cubicBezTo>
                <a:cubicBezTo>
                  <a:pt x="30" y="159"/>
                  <a:pt x="30" y="159"/>
                  <a:pt x="30" y="159"/>
                </a:cubicBezTo>
                <a:cubicBezTo>
                  <a:pt x="30" y="159"/>
                  <a:pt x="30" y="159"/>
                  <a:pt x="30" y="159"/>
                </a:cubicBezTo>
                <a:cubicBezTo>
                  <a:pt x="30" y="159"/>
                  <a:pt x="30" y="159"/>
                  <a:pt x="30" y="159"/>
                </a:cubicBezTo>
                <a:cubicBezTo>
                  <a:pt x="31" y="160"/>
                  <a:pt x="30" y="159"/>
                  <a:pt x="30" y="160"/>
                </a:cubicBezTo>
                <a:cubicBezTo>
                  <a:pt x="30" y="159"/>
                  <a:pt x="30" y="160"/>
                  <a:pt x="30" y="159"/>
                </a:cubicBezTo>
                <a:cubicBezTo>
                  <a:pt x="30" y="159"/>
                  <a:pt x="30" y="159"/>
                  <a:pt x="30" y="159"/>
                </a:cubicBezTo>
                <a:cubicBezTo>
                  <a:pt x="30" y="158"/>
                  <a:pt x="30" y="159"/>
                  <a:pt x="30" y="159"/>
                </a:cubicBezTo>
                <a:cubicBezTo>
                  <a:pt x="30" y="159"/>
                  <a:pt x="29" y="158"/>
                  <a:pt x="29" y="158"/>
                </a:cubicBezTo>
                <a:cubicBezTo>
                  <a:pt x="29" y="158"/>
                  <a:pt x="30" y="159"/>
                  <a:pt x="30" y="159"/>
                </a:cubicBezTo>
                <a:cubicBezTo>
                  <a:pt x="30" y="159"/>
                  <a:pt x="30" y="159"/>
                  <a:pt x="30" y="159"/>
                </a:cubicBezTo>
                <a:cubicBezTo>
                  <a:pt x="30" y="159"/>
                  <a:pt x="30" y="159"/>
                  <a:pt x="30" y="159"/>
                </a:cubicBezTo>
                <a:cubicBezTo>
                  <a:pt x="30" y="159"/>
                  <a:pt x="30" y="160"/>
                  <a:pt x="30" y="159"/>
                </a:cubicBezTo>
                <a:cubicBezTo>
                  <a:pt x="30" y="159"/>
                  <a:pt x="30" y="159"/>
                  <a:pt x="30" y="159"/>
                </a:cubicBezTo>
                <a:cubicBezTo>
                  <a:pt x="30" y="159"/>
                  <a:pt x="29" y="158"/>
                  <a:pt x="29" y="158"/>
                </a:cubicBezTo>
                <a:cubicBezTo>
                  <a:pt x="29" y="158"/>
                  <a:pt x="29" y="159"/>
                  <a:pt x="29" y="159"/>
                </a:cubicBezTo>
                <a:cubicBezTo>
                  <a:pt x="29" y="159"/>
                  <a:pt x="29" y="159"/>
                  <a:pt x="30" y="160"/>
                </a:cubicBezTo>
                <a:cubicBezTo>
                  <a:pt x="29" y="159"/>
                  <a:pt x="30" y="160"/>
                  <a:pt x="29" y="159"/>
                </a:cubicBezTo>
                <a:cubicBezTo>
                  <a:pt x="29" y="159"/>
                  <a:pt x="29" y="159"/>
                  <a:pt x="29" y="159"/>
                </a:cubicBezTo>
                <a:cubicBezTo>
                  <a:pt x="29" y="159"/>
                  <a:pt x="29" y="159"/>
                  <a:pt x="29" y="159"/>
                </a:cubicBezTo>
                <a:cubicBezTo>
                  <a:pt x="29" y="159"/>
                  <a:pt x="29" y="159"/>
                  <a:pt x="29" y="159"/>
                </a:cubicBezTo>
                <a:cubicBezTo>
                  <a:pt x="29" y="160"/>
                  <a:pt x="29" y="159"/>
                  <a:pt x="29" y="160"/>
                </a:cubicBezTo>
                <a:cubicBezTo>
                  <a:pt x="29" y="160"/>
                  <a:pt x="29" y="159"/>
                  <a:pt x="29" y="159"/>
                </a:cubicBezTo>
                <a:cubicBezTo>
                  <a:pt x="29" y="159"/>
                  <a:pt x="29" y="159"/>
                  <a:pt x="29" y="160"/>
                </a:cubicBezTo>
                <a:cubicBezTo>
                  <a:pt x="29" y="159"/>
                  <a:pt x="29" y="159"/>
                  <a:pt x="29" y="159"/>
                </a:cubicBezTo>
                <a:cubicBezTo>
                  <a:pt x="29" y="160"/>
                  <a:pt x="29" y="159"/>
                  <a:pt x="29" y="160"/>
                </a:cubicBezTo>
                <a:cubicBezTo>
                  <a:pt x="29" y="160"/>
                  <a:pt x="29" y="160"/>
                  <a:pt x="29" y="160"/>
                </a:cubicBezTo>
                <a:cubicBezTo>
                  <a:pt x="29" y="160"/>
                  <a:pt x="29" y="160"/>
                  <a:pt x="29" y="160"/>
                </a:cubicBezTo>
                <a:cubicBezTo>
                  <a:pt x="29" y="161"/>
                  <a:pt x="29" y="161"/>
                  <a:pt x="29" y="161"/>
                </a:cubicBezTo>
                <a:cubicBezTo>
                  <a:pt x="29" y="160"/>
                  <a:pt x="29" y="161"/>
                  <a:pt x="29" y="161"/>
                </a:cubicBezTo>
                <a:cubicBezTo>
                  <a:pt x="29" y="161"/>
                  <a:pt x="29" y="161"/>
                  <a:pt x="29" y="161"/>
                </a:cubicBezTo>
                <a:cubicBezTo>
                  <a:pt x="29" y="160"/>
                  <a:pt x="29" y="160"/>
                  <a:pt x="28" y="160"/>
                </a:cubicBezTo>
                <a:cubicBezTo>
                  <a:pt x="29" y="160"/>
                  <a:pt x="29" y="160"/>
                  <a:pt x="29" y="160"/>
                </a:cubicBezTo>
                <a:cubicBezTo>
                  <a:pt x="29" y="160"/>
                  <a:pt x="29" y="160"/>
                  <a:pt x="29" y="160"/>
                </a:cubicBezTo>
                <a:cubicBezTo>
                  <a:pt x="28" y="160"/>
                  <a:pt x="29" y="161"/>
                  <a:pt x="29" y="161"/>
                </a:cubicBezTo>
                <a:cubicBezTo>
                  <a:pt x="28" y="160"/>
                  <a:pt x="29" y="161"/>
                  <a:pt x="28" y="160"/>
                </a:cubicBezTo>
                <a:cubicBezTo>
                  <a:pt x="28" y="161"/>
                  <a:pt x="28" y="160"/>
                  <a:pt x="28" y="160"/>
                </a:cubicBezTo>
                <a:cubicBezTo>
                  <a:pt x="28" y="160"/>
                  <a:pt x="28" y="160"/>
                  <a:pt x="28" y="160"/>
                </a:cubicBezTo>
                <a:cubicBezTo>
                  <a:pt x="29" y="161"/>
                  <a:pt x="29" y="161"/>
                  <a:pt x="29" y="161"/>
                </a:cubicBezTo>
                <a:cubicBezTo>
                  <a:pt x="28" y="161"/>
                  <a:pt x="28" y="160"/>
                  <a:pt x="28" y="160"/>
                </a:cubicBezTo>
                <a:cubicBezTo>
                  <a:pt x="28" y="160"/>
                  <a:pt x="28" y="160"/>
                  <a:pt x="28" y="160"/>
                </a:cubicBezTo>
                <a:cubicBezTo>
                  <a:pt x="28" y="160"/>
                  <a:pt x="28" y="160"/>
                  <a:pt x="28" y="161"/>
                </a:cubicBezTo>
                <a:cubicBezTo>
                  <a:pt x="28" y="160"/>
                  <a:pt x="28" y="160"/>
                  <a:pt x="28" y="160"/>
                </a:cubicBezTo>
                <a:cubicBezTo>
                  <a:pt x="28" y="161"/>
                  <a:pt x="27" y="160"/>
                  <a:pt x="27" y="160"/>
                </a:cubicBezTo>
                <a:cubicBezTo>
                  <a:pt x="27" y="160"/>
                  <a:pt x="26" y="159"/>
                  <a:pt x="26" y="158"/>
                </a:cubicBezTo>
                <a:cubicBezTo>
                  <a:pt x="26" y="158"/>
                  <a:pt x="26" y="158"/>
                  <a:pt x="26" y="158"/>
                </a:cubicBezTo>
                <a:cubicBezTo>
                  <a:pt x="25" y="158"/>
                  <a:pt x="26" y="158"/>
                  <a:pt x="26" y="158"/>
                </a:cubicBezTo>
                <a:cubicBezTo>
                  <a:pt x="26" y="158"/>
                  <a:pt x="26" y="158"/>
                  <a:pt x="26" y="158"/>
                </a:cubicBezTo>
                <a:cubicBezTo>
                  <a:pt x="26" y="158"/>
                  <a:pt x="26" y="158"/>
                  <a:pt x="26" y="158"/>
                </a:cubicBezTo>
                <a:cubicBezTo>
                  <a:pt x="26" y="158"/>
                  <a:pt x="26" y="158"/>
                  <a:pt x="25" y="157"/>
                </a:cubicBezTo>
                <a:cubicBezTo>
                  <a:pt x="27" y="158"/>
                  <a:pt x="26" y="157"/>
                  <a:pt x="27" y="158"/>
                </a:cubicBezTo>
                <a:cubicBezTo>
                  <a:pt x="27" y="158"/>
                  <a:pt x="26" y="157"/>
                  <a:pt x="26" y="157"/>
                </a:cubicBezTo>
                <a:cubicBezTo>
                  <a:pt x="27" y="158"/>
                  <a:pt x="26" y="157"/>
                  <a:pt x="26" y="157"/>
                </a:cubicBezTo>
                <a:cubicBezTo>
                  <a:pt x="27" y="158"/>
                  <a:pt x="27" y="158"/>
                  <a:pt x="27" y="158"/>
                </a:cubicBezTo>
                <a:cubicBezTo>
                  <a:pt x="27" y="157"/>
                  <a:pt x="26" y="157"/>
                  <a:pt x="26" y="157"/>
                </a:cubicBezTo>
                <a:cubicBezTo>
                  <a:pt x="26" y="157"/>
                  <a:pt x="27" y="157"/>
                  <a:pt x="27" y="157"/>
                </a:cubicBezTo>
                <a:cubicBezTo>
                  <a:pt x="27" y="157"/>
                  <a:pt x="27" y="157"/>
                  <a:pt x="27" y="157"/>
                </a:cubicBezTo>
                <a:cubicBezTo>
                  <a:pt x="27" y="157"/>
                  <a:pt x="27" y="157"/>
                  <a:pt x="27" y="157"/>
                </a:cubicBezTo>
                <a:cubicBezTo>
                  <a:pt x="27" y="157"/>
                  <a:pt x="27" y="157"/>
                  <a:pt x="28" y="158"/>
                </a:cubicBezTo>
                <a:cubicBezTo>
                  <a:pt x="28" y="158"/>
                  <a:pt x="27" y="157"/>
                  <a:pt x="27" y="157"/>
                </a:cubicBezTo>
                <a:cubicBezTo>
                  <a:pt x="27" y="157"/>
                  <a:pt x="27" y="157"/>
                  <a:pt x="27" y="157"/>
                </a:cubicBezTo>
                <a:cubicBezTo>
                  <a:pt x="27" y="157"/>
                  <a:pt x="27" y="156"/>
                  <a:pt x="28" y="157"/>
                </a:cubicBezTo>
                <a:cubicBezTo>
                  <a:pt x="28" y="157"/>
                  <a:pt x="28" y="157"/>
                  <a:pt x="28" y="157"/>
                </a:cubicBezTo>
                <a:cubicBezTo>
                  <a:pt x="27" y="156"/>
                  <a:pt x="27" y="156"/>
                  <a:pt x="27" y="156"/>
                </a:cubicBezTo>
                <a:cubicBezTo>
                  <a:pt x="27" y="156"/>
                  <a:pt x="27" y="156"/>
                  <a:pt x="27" y="156"/>
                </a:cubicBezTo>
                <a:cubicBezTo>
                  <a:pt x="27" y="156"/>
                  <a:pt x="27" y="156"/>
                  <a:pt x="27" y="156"/>
                </a:cubicBezTo>
                <a:cubicBezTo>
                  <a:pt x="27" y="156"/>
                  <a:pt x="28" y="156"/>
                  <a:pt x="28" y="156"/>
                </a:cubicBezTo>
                <a:cubicBezTo>
                  <a:pt x="28" y="156"/>
                  <a:pt x="28" y="156"/>
                  <a:pt x="27" y="156"/>
                </a:cubicBezTo>
                <a:cubicBezTo>
                  <a:pt x="27" y="156"/>
                  <a:pt x="27" y="156"/>
                  <a:pt x="27" y="156"/>
                </a:cubicBezTo>
                <a:cubicBezTo>
                  <a:pt x="27" y="156"/>
                  <a:pt x="27" y="156"/>
                  <a:pt x="27" y="156"/>
                </a:cubicBezTo>
                <a:cubicBezTo>
                  <a:pt x="27" y="156"/>
                  <a:pt x="28" y="156"/>
                  <a:pt x="28" y="156"/>
                </a:cubicBezTo>
                <a:cubicBezTo>
                  <a:pt x="28" y="156"/>
                  <a:pt x="27" y="156"/>
                  <a:pt x="28" y="156"/>
                </a:cubicBezTo>
                <a:cubicBezTo>
                  <a:pt x="28" y="156"/>
                  <a:pt x="28" y="156"/>
                  <a:pt x="28" y="156"/>
                </a:cubicBezTo>
                <a:cubicBezTo>
                  <a:pt x="28" y="156"/>
                  <a:pt x="28" y="156"/>
                  <a:pt x="28" y="156"/>
                </a:cubicBezTo>
                <a:cubicBezTo>
                  <a:pt x="28" y="156"/>
                  <a:pt x="28" y="156"/>
                  <a:pt x="28" y="156"/>
                </a:cubicBezTo>
                <a:cubicBezTo>
                  <a:pt x="28" y="156"/>
                  <a:pt x="28" y="156"/>
                  <a:pt x="28" y="156"/>
                </a:cubicBezTo>
                <a:cubicBezTo>
                  <a:pt x="29" y="156"/>
                  <a:pt x="28" y="156"/>
                  <a:pt x="29" y="157"/>
                </a:cubicBezTo>
                <a:cubicBezTo>
                  <a:pt x="29" y="157"/>
                  <a:pt x="29" y="157"/>
                  <a:pt x="29" y="157"/>
                </a:cubicBezTo>
                <a:cubicBezTo>
                  <a:pt x="29" y="157"/>
                  <a:pt x="29" y="157"/>
                  <a:pt x="29" y="157"/>
                </a:cubicBezTo>
                <a:cubicBezTo>
                  <a:pt x="29" y="157"/>
                  <a:pt x="29" y="156"/>
                  <a:pt x="29" y="156"/>
                </a:cubicBezTo>
                <a:cubicBezTo>
                  <a:pt x="29" y="156"/>
                  <a:pt x="29" y="156"/>
                  <a:pt x="29" y="156"/>
                </a:cubicBezTo>
                <a:cubicBezTo>
                  <a:pt x="27" y="154"/>
                  <a:pt x="29" y="156"/>
                  <a:pt x="29" y="155"/>
                </a:cubicBezTo>
                <a:cubicBezTo>
                  <a:pt x="29" y="155"/>
                  <a:pt x="29" y="155"/>
                  <a:pt x="29" y="155"/>
                </a:cubicBezTo>
                <a:cubicBezTo>
                  <a:pt x="28" y="155"/>
                  <a:pt x="29" y="156"/>
                  <a:pt x="29" y="155"/>
                </a:cubicBezTo>
                <a:cubicBezTo>
                  <a:pt x="29" y="156"/>
                  <a:pt x="29" y="156"/>
                  <a:pt x="29" y="156"/>
                </a:cubicBezTo>
                <a:cubicBezTo>
                  <a:pt x="29" y="155"/>
                  <a:pt x="29" y="155"/>
                  <a:pt x="29" y="155"/>
                </a:cubicBezTo>
                <a:cubicBezTo>
                  <a:pt x="29" y="155"/>
                  <a:pt x="29" y="155"/>
                  <a:pt x="29" y="155"/>
                </a:cubicBezTo>
                <a:cubicBezTo>
                  <a:pt x="29" y="155"/>
                  <a:pt x="29" y="155"/>
                  <a:pt x="29" y="155"/>
                </a:cubicBezTo>
                <a:cubicBezTo>
                  <a:pt x="29" y="155"/>
                  <a:pt x="29" y="155"/>
                  <a:pt x="29" y="155"/>
                </a:cubicBezTo>
                <a:cubicBezTo>
                  <a:pt x="29" y="155"/>
                  <a:pt x="29" y="155"/>
                  <a:pt x="29" y="155"/>
                </a:cubicBezTo>
                <a:cubicBezTo>
                  <a:pt x="30" y="156"/>
                  <a:pt x="29" y="154"/>
                  <a:pt x="30" y="155"/>
                </a:cubicBezTo>
                <a:cubicBezTo>
                  <a:pt x="30" y="155"/>
                  <a:pt x="30" y="155"/>
                  <a:pt x="29" y="155"/>
                </a:cubicBezTo>
                <a:cubicBezTo>
                  <a:pt x="30" y="155"/>
                  <a:pt x="30" y="155"/>
                  <a:pt x="30" y="155"/>
                </a:cubicBezTo>
                <a:cubicBezTo>
                  <a:pt x="29" y="154"/>
                  <a:pt x="30" y="155"/>
                  <a:pt x="30" y="155"/>
                </a:cubicBezTo>
                <a:cubicBezTo>
                  <a:pt x="30" y="155"/>
                  <a:pt x="30" y="154"/>
                  <a:pt x="29" y="154"/>
                </a:cubicBezTo>
                <a:cubicBezTo>
                  <a:pt x="30" y="155"/>
                  <a:pt x="29" y="154"/>
                  <a:pt x="29" y="154"/>
                </a:cubicBezTo>
                <a:cubicBezTo>
                  <a:pt x="29" y="154"/>
                  <a:pt x="30" y="154"/>
                  <a:pt x="30" y="154"/>
                </a:cubicBezTo>
                <a:cubicBezTo>
                  <a:pt x="30" y="154"/>
                  <a:pt x="29" y="153"/>
                  <a:pt x="29" y="154"/>
                </a:cubicBezTo>
                <a:cubicBezTo>
                  <a:pt x="29" y="154"/>
                  <a:pt x="29" y="154"/>
                  <a:pt x="30" y="154"/>
                </a:cubicBezTo>
                <a:cubicBezTo>
                  <a:pt x="30" y="154"/>
                  <a:pt x="31" y="155"/>
                  <a:pt x="31" y="155"/>
                </a:cubicBezTo>
                <a:cubicBezTo>
                  <a:pt x="30" y="155"/>
                  <a:pt x="30" y="155"/>
                  <a:pt x="30" y="155"/>
                </a:cubicBezTo>
                <a:cubicBezTo>
                  <a:pt x="30" y="154"/>
                  <a:pt x="31" y="156"/>
                  <a:pt x="31" y="155"/>
                </a:cubicBezTo>
                <a:cubicBezTo>
                  <a:pt x="30" y="154"/>
                  <a:pt x="30" y="154"/>
                  <a:pt x="30" y="154"/>
                </a:cubicBezTo>
                <a:cubicBezTo>
                  <a:pt x="31" y="155"/>
                  <a:pt x="30" y="154"/>
                  <a:pt x="31" y="155"/>
                </a:cubicBezTo>
                <a:cubicBezTo>
                  <a:pt x="31" y="155"/>
                  <a:pt x="31" y="155"/>
                  <a:pt x="31" y="155"/>
                </a:cubicBezTo>
                <a:cubicBezTo>
                  <a:pt x="31" y="155"/>
                  <a:pt x="31" y="155"/>
                  <a:pt x="31" y="154"/>
                </a:cubicBezTo>
                <a:cubicBezTo>
                  <a:pt x="31" y="154"/>
                  <a:pt x="31" y="154"/>
                  <a:pt x="31" y="154"/>
                </a:cubicBezTo>
                <a:cubicBezTo>
                  <a:pt x="31" y="154"/>
                  <a:pt x="31" y="154"/>
                  <a:pt x="31" y="154"/>
                </a:cubicBezTo>
                <a:cubicBezTo>
                  <a:pt x="31" y="154"/>
                  <a:pt x="31" y="154"/>
                  <a:pt x="31" y="154"/>
                </a:cubicBezTo>
                <a:cubicBezTo>
                  <a:pt x="30" y="154"/>
                  <a:pt x="31" y="154"/>
                  <a:pt x="31" y="154"/>
                </a:cubicBezTo>
                <a:cubicBezTo>
                  <a:pt x="31" y="154"/>
                  <a:pt x="31" y="154"/>
                  <a:pt x="31" y="154"/>
                </a:cubicBezTo>
                <a:cubicBezTo>
                  <a:pt x="31" y="154"/>
                  <a:pt x="31" y="154"/>
                  <a:pt x="31" y="154"/>
                </a:cubicBezTo>
                <a:cubicBezTo>
                  <a:pt x="31" y="154"/>
                  <a:pt x="30" y="153"/>
                  <a:pt x="30" y="153"/>
                </a:cubicBezTo>
                <a:cubicBezTo>
                  <a:pt x="30" y="153"/>
                  <a:pt x="30" y="153"/>
                  <a:pt x="30" y="153"/>
                </a:cubicBezTo>
                <a:cubicBezTo>
                  <a:pt x="30" y="153"/>
                  <a:pt x="30" y="153"/>
                  <a:pt x="30" y="153"/>
                </a:cubicBezTo>
                <a:cubicBezTo>
                  <a:pt x="30" y="153"/>
                  <a:pt x="30" y="153"/>
                  <a:pt x="31" y="154"/>
                </a:cubicBezTo>
                <a:cubicBezTo>
                  <a:pt x="30" y="153"/>
                  <a:pt x="31" y="153"/>
                  <a:pt x="31" y="153"/>
                </a:cubicBezTo>
                <a:cubicBezTo>
                  <a:pt x="31" y="153"/>
                  <a:pt x="31" y="153"/>
                  <a:pt x="31" y="154"/>
                </a:cubicBezTo>
                <a:cubicBezTo>
                  <a:pt x="30" y="153"/>
                  <a:pt x="32" y="154"/>
                  <a:pt x="31" y="153"/>
                </a:cubicBezTo>
                <a:cubicBezTo>
                  <a:pt x="31" y="154"/>
                  <a:pt x="31" y="153"/>
                  <a:pt x="32" y="154"/>
                </a:cubicBezTo>
                <a:cubicBezTo>
                  <a:pt x="32" y="154"/>
                  <a:pt x="32" y="153"/>
                  <a:pt x="32" y="153"/>
                </a:cubicBezTo>
                <a:cubicBezTo>
                  <a:pt x="32" y="154"/>
                  <a:pt x="32" y="154"/>
                  <a:pt x="32" y="154"/>
                </a:cubicBezTo>
                <a:cubicBezTo>
                  <a:pt x="31" y="153"/>
                  <a:pt x="32" y="153"/>
                  <a:pt x="31" y="153"/>
                </a:cubicBezTo>
                <a:cubicBezTo>
                  <a:pt x="32" y="153"/>
                  <a:pt x="32" y="153"/>
                  <a:pt x="32" y="154"/>
                </a:cubicBezTo>
                <a:cubicBezTo>
                  <a:pt x="31" y="153"/>
                  <a:pt x="31" y="153"/>
                  <a:pt x="31" y="153"/>
                </a:cubicBezTo>
                <a:cubicBezTo>
                  <a:pt x="32" y="153"/>
                  <a:pt x="32" y="153"/>
                  <a:pt x="32" y="153"/>
                </a:cubicBezTo>
                <a:cubicBezTo>
                  <a:pt x="32" y="153"/>
                  <a:pt x="32" y="153"/>
                  <a:pt x="32" y="153"/>
                </a:cubicBezTo>
                <a:cubicBezTo>
                  <a:pt x="32" y="153"/>
                  <a:pt x="32" y="153"/>
                  <a:pt x="32" y="153"/>
                </a:cubicBezTo>
                <a:cubicBezTo>
                  <a:pt x="31" y="153"/>
                  <a:pt x="32" y="153"/>
                  <a:pt x="31" y="152"/>
                </a:cubicBezTo>
                <a:cubicBezTo>
                  <a:pt x="32" y="153"/>
                  <a:pt x="31" y="152"/>
                  <a:pt x="32" y="153"/>
                </a:cubicBezTo>
                <a:cubicBezTo>
                  <a:pt x="32" y="153"/>
                  <a:pt x="32" y="153"/>
                  <a:pt x="32" y="153"/>
                </a:cubicBezTo>
                <a:cubicBezTo>
                  <a:pt x="31" y="152"/>
                  <a:pt x="31" y="152"/>
                  <a:pt x="31" y="152"/>
                </a:cubicBezTo>
                <a:cubicBezTo>
                  <a:pt x="31" y="152"/>
                  <a:pt x="31" y="152"/>
                  <a:pt x="31" y="152"/>
                </a:cubicBezTo>
                <a:cubicBezTo>
                  <a:pt x="32" y="152"/>
                  <a:pt x="32" y="152"/>
                  <a:pt x="32" y="152"/>
                </a:cubicBezTo>
                <a:cubicBezTo>
                  <a:pt x="32" y="152"/>
                  <a:pt x="32" y="152"/>
                  <a:pt x="32" y="152"/>
                </a:cubicBezTo>
                <a:cubicBezTo>
                  <a:pt x="31" y="152"/>
                  <a:pt x="31" y="152"/>
                  <a:pt x="31" y="152"/>
                </a:cubicBezTo>
                <a:cubicBezTo>
                  <a:pt x="32" y="152"/>
                  <a:pt x="32" y="152"/>
                  <a:pt x="32" y="152"/>
                </a:cubicBezTo>
                <a:cubicBezTo>
                  <a:pt x="32" y="152"/>
                  <a:pt x="32" y="152"/>
                  <a:pt x="32" y="152"/>
                </a:cubicBezTo>
                <a:cubicBezTo>
                  <a:pt x="32" y="152"/>
                  <a:pt x="32" y="152"/>
                  <a:pt x="32" y="152"/>
                </a:cubicBezTo>
                <a:cubicBezTo>
                  <a:pt x="32" y="152"/>
                  <a:pt x="32" y="152"/>
                  <a:pt x="32" y="152"/>
                </a:cubicBezTo>
                <a:cubicBezTo>
                  <a:pt x="32" y="153"/>
                  <a:pt x="31" y="151"/>
                  <a:pt x="32" y="152"/>
                </a:cubicBezTo>
                <a:cubicBezTo>
                  <a:pt x="32" y="152"/>
                  <a:pt x="32" y="152"/>
                  <a:pt x="32" y="152"/>
                </a:cubicBezTo>
                <a:cubicBezTo>
                  <a:pt x="32" y="152"/>
                  <a:pt x="32" y="152"/>
                  <a:pt x="32" y="152"/>
                </a:cubicBezTo>
                <a:cubicBezTo>
                  <a:pt x="32" y="152"/>
                  <a:pt x="32" y="152"/>
                  <a:pt x="32" y="152"/>
                </a:cubicBezTo>
                <a:cubicBezTo>
                  <a:pt x="32" y="152"/>
                  <a:pt x="32" y="152"/>
                  <a:pt x="32" y="152"/>
                </a:cubicBezTo>
                <a:cubicBezTo>
                  <a:pt x="31" y="151"/>
                  <a:pt x="31" y="151"/>
                  <a:pt x="31" y="151"/>
                </a:cubicBezTo>
                <a:cubicBezTo>
                  <a:pt x="32" y="151"/>
                  <a:pt x="31" y="151"/>
                  <a:pt x="32" y="151"/>
                </a:cubicBezTo>
                <a:cubicBezTo>
                  <a:pt x="32" y="151"/>
                  <a:pt x="32" y="151"/>
                  <a:pt x="32" y="151"/>
                </a:cubicBezTo>
                <a:cubicBezTo>
                  <a:pt x="32" y="151"/>
                  <a:pt x="32" y="151"/>
                  <a:pt x="32" y="151"/>
                </a:cubicBezTo>
                <a:cubicBezTo>
                  <a:pt x="32" y="151"/>
                  <a:pt x="32" y="151"/>
                  <a:pt x="32" y="151"/>
                </a:cubicBezTo>
                <a:cubicBezTo>
                  <a:pt x="33" y="152"/>
                  <a:pt x="32" y="151"/>
                  <a:pt x="32" y="151"/>
                </a:cubicBezTo>
                <a:cubicBezTo>
                  <a:pt x="33" y="151"/>
                  <a:pt x="33" y="151"/>
                  <a:pt x="33" y="151"/>
                </a:cubicBezTo>
                <a:cubicBezTo>
                  <a:pt x="32" y="151"/>
                  <a:pt x="32" y="151"/>
                  <a:pt x="32" y="151"/>
                </a:cubicBezTo>
                <a:cubicBezTo>
                  <a:pt x="33" y="151"/>
                  <a:pt x="32" y="151"/>
                  <a:pt x="32" y="151"/>
                </a:cubicBezTo>
                <a:cubicBezTo>
                  <a:pt x="32" y="151"/>
                  <a:pt x="32" y="151"/>
                  <a:pt x="33" y="151"/>
                </a:cubicBezTo>
                <a:cubicBezTo>
                  <a:pt x="33" y="151"/>
                  <a:pt x="33" y="151"/>
                  <a:pt x="33" y="151"/>
                </a:cubicBezTo>
                <a:cubicBezTo>
                  <a:pt x="33" y="151"/>
                  <a:pt x="33" y="151"/>
                  <a:pt x="33" y="152"/>
                </a:cubicBezTo>
                <a:cubicBezTo>
                  <a:pt x="33" y="151"/>
                  <a:pt x="33" y="151"/>
                  <a:pt x="33" y="151"/>
                </a:cubicBezTo>
                <a:cubicBezTo>
                  <a:pt x="33" y="151"/>
                  <a:pt x="33" y="151"/>
                  <a:pt x="33" y="152"/>
                </a:cubicBezTo>
                <a:cubicBezTo>
                  <a:pt x="33" y="151"/>
                  <a:pt x="33" y="151"/>
                  <a:pt x="33" y="151"/>
                </a:cubicBezTo>
                <a:cubicBezTo>
                  <a:pt x="33" y="151"/>
                  <a:pt x="33" y="151"/>
                  <a:pt x="33" y="151"/>
                </a:cubicBezTo>
                <a:cubicBezTo>
                  <a:pt x="33" y="151"/>
                  <a:pt x="33" y="151"/>
                  <a:pt x="33" y="151"/>
                </a:cubicBezTo>
                <a:cubicBezTo>
                  <a:pt x="33" y="151"/>
                  <a:pt x="33" y="151"/>
                  <a:pt x="33" y="151"/>
                </a:cubicBezTo>
                <a:cubicBezTo>
                  <a:pt x="33" y="151"/>
                  <a:pt x="33" y="151"/>
                  <a:pt x="33" y="151"/>
                </a:cubicBezTo>
                <a:cubicBezTo>
                  <a:pt x="33" y="151"/>
                  <a:pt x="33" y="151"/>
                  <a:pt x="33" y="151"/>
                </a:cubicBezTo>
                <a:cubicBezTo>
                  <a:pt x="33" y="151"/>
                  <a:pt x="33" y="151"/>
                  <a:pt x="32" y="150"/>
                </a:cubicBezTo>
                <a:cubicBezTo>
                  <a:pt x="33" y="151"/>
                  <a:pt x="33" y="150"/>
                  <a:pt x="33" y="151"/>
                </a:cubicBezTo>
                <a:cubicBezTo>
                  <a:pt x="33" y="150"/>
                  <a:pt x="33" y="151"/>
                  <a:pt x="33" y="150"/>
                </a:cubicBezTo>
                <a:cubicBezTo>
                  <a:pt x="33" y="151"/>
                  <a:pt x="33" y="150"/>
                  <a:pt x="33" y="151"/>
                </a:cubicBezTo>
                <a:cubicBezTo>
                  <a:pt x="33" y="151"/>
                  <a:pt x="33" y="151"/>
                  <a:pt x="34" y="151"/>
                </a:cubicBezTo>
                <a:cubicBezTo>
                  <a:pt x="34" y="152"/>
                  <a:pt x="34" y="152"/>
                  <a:pt x="34" y="152"/>
                </a:cubicBezTo>
                <a:cubicBezTo>
                  <a:pt x="35" y="152"/>
                  <a:pt x="34" y="152"/>
                  <a:pt x="34" y="152"/>
                </a:cubicBezTo>
                <a:cubicBezTo>
                  <a:pt x="34" y="152"/>
                  <a:pt x="34" y="152"/>
                  <a:pt x="34" y="152"/>
                </a:cubicBezTo>
                <a:cubicBezTo>
                  <a:pt x="34" y="151"/>
                  <a:pt x="34" y="151"/>
                  <a:pt x="34" y="151"/>
                </a:cubicBezTo>
                <a:cubicBezTo>
                  <a:pt x="33" y="151"/>
                  <a:pt x="34" y="152"/>
                  <a:pt x="34" y="152"/>
                </a:cubicBezTo>
                <a:cubicBezTo>
                  <a:pt x="34" y="152"/>
                  <a:pt x="34" y="152"/>
                  <a:pt x="34" y="153"/>
                </a:cubicBezTo>
                <a:cubicBezTo>
                  <a:pt x="34" y="152"/>
                  <a:pt x="34" y="152"/>
                  <a:pt x="34" y="152"/>
                </a:cubicBezTo>
                <a:cubicBezTo>
                  <a:pt x="35" y="153"/>
                  <a:pt x="35" y="153"/>
                  <a:pt x="35" y="153"/>
                </a:cubicBezTo>
                <a:cubicBezTo>
                  <a:pt x="34" y="153"/>
                  <a:pt x="35" y="153"/>
                  <a:pt x="34" y="153"/>
                </a:cubicBezTo>
                <a:cubicBezTo>
                  <a:pt x="34" y="153"/>
                  <a:pt x="34" y="153"/>
                  <a:pt x="34" y="153"/>
                </a:cubicBezTo>
                <a:cubicBezTo>
                  <a:pt x="34" y="152"/>
                  <a:pt x="34" y="152"/>
                  <a:pt x="34" y="152"/>
                </a:cubicBezTo>
                <a:cubicBezTo>
                  <a:pt x="34" y="152"/>
                  <a:pt x="34" y="153"/>
                  <a:pt x="34" y="153"/>
                </a:cubicBezTo>
                <a:cubicBezTo>
                  <a:pt x="34" y="152"/>
                  <a:pt x="34" y="152"/>
                  <a:pt x="33" y="152"/>
                </a:cubicBezTo>
                <a:cubicBezTo>
                  <a:pt x="33" y="151"/>
                  <a:pt x="34" y="152"/>
                  <a:pt x="34" y="152"/>
                </a:cubicBezTo>
                <a:cubicBezTo>
                  <a:pt x="34" y="152"/>
                  <a:pt x="33" y="152"/>
                  <a:pt x="33" y="152"/>
                </a:cubicBezTo>
                <a:cubicBezTo>
                  <a:pt x="33" y="152"/>
                  <a:pt x="34" y="153"/>
                  <a:pt x="35" y="154"/>
                </a:cubicBezTo>
                <a:cubicBezTo>
                  <a:pt x="34" y="153"/>
                  <a:pt x="34" y="153"/>
                  <a:pt x="35" y="153"/>
                </a:cubicBezTo>
                <a:cubicBezTo>
                  <a:pt x="35" y="154"/>
                  <a:pt x="35" y="154"/>
                  <a:pt x="35" y="154"/>
                </a:cubicBezTo>
                <a:cubicBezTo>
                  <a:pt x="35" y="154"/>
                  <a:pt x="35" y="154"/>
                  <a:pt x="35" y="154"/>
                </a:cubicBezTo>
                <a:cubicBezTo>
                  <a:pt x="35" y="154"/>
                  <a:pt x="35" y="154"/>
                  <a:pt x="35" y="154"/>
                </a:cubicBezTo>
                <a:cubicBezTo>
                  <a:pt x="35" y="154"/>
                  <a:pt x="34" y="154"/>
                  <a:pt x="34" y="153"/>
                </a:cubicBezTo>
                <a:cubicBezTo>
                  <a:pt x="34" y="153"/>
                  <a:pt x="34" y="153"/>
                  <a:pt x="34" y="153"/>
                </a:cubicBezTo>
                <a:cubicBezTo>
                  <a:pt x="34" y="153"/>
                  <a:pt x="34" y="153"/>
                  <a:pt x="34" y="153"/>
                </a:cubicBezTo>
                <a:cubicBezTo>
                  <a:pt x="34" y="153"/>
                  <a:pt x="34" y="154"/>
                  <a:pt x="35" y="154"/>
                </a:cubicBezTo>
                <a:cubicBezTo>
                  <a:pt x="35" y="154"/>
                  <a:pt x="34" y="154"/>
                  <a:pt x="34" y="154"/>
                </a:cubicBezTo>
                <a:cubicBezTo>
                  <a:pt x="35" y="155"/>
                  <a:pt x="34" y="154"/>
                  <a:pt x="35" y="155"/>
                </a:cubicBezTo>
                <a:cubicBezTo>
                  <a:pt x="35" y="155"/>
                  <a:pt x="35" y="154"/>
                  <a:pt x="34" y="154"/>
                </a:cubicBezTo>
                <a:cubicBezTo>
                  <a:pt x="35" y="154"/>
                  <a:pt x="35" y="155"/>
                  <a:pt x="35" y="155"/>
                </a:cubicBezTo>
                <a:cubicBezTo>
                  <a:pt x="34" y="154"/>
                  <a:pt x="34" y="154"/>
                  <a:pt x="33" y="153"/>
                </a:cubicBezTo>
                <a:cubicBezTo>
                  <a:pt x="33" y="153"/>
                  <a:pt x="33" y="153"/>
                  <a:pt x="33" y="153"/>
                </a:cubicBezTo>
                <a:cubicBezTo>
                  <a:pt x="33" y="153"/>
                  <a:pt x="35" y="155"/>
                  <a:pt x="35" y="155"/>
                </a:cubicBezTo>
                <a:cubicBezTo>
                  <a:pt x="35" y="156"/>
                  <a:pt x="35" y="155"/>
                  <a:pt x="35" y="155"/>
                </a:cubicBezTo>
                <a:cubicBezTo>
                  <a:pt x="34" y="155"/>
                  <a:pt x="35" y="155"/>
                  <a:pt x="35" y="155"/>
                </a:cubicBezTo>
                <a:cubicBezTo>
                  <a:pt x="35" y="155"/>
                  <a:pt x="35" y="155"/>
                  <a:pt x="35" y="155"/>
                </a:cubicBezTo>
                <a:cubicBezTo>
                  <a:pt x="35" y="155"/>
                  <a:pt x="35" y="155"/>
                  <a:pt x="35" y="155"/>
                </a:cubicBezTo>
                <a:cubicBezTo>
                  <a:pt x="35" y="155"/>
                  <a:pt x="34" y="154"/>
                  <a:pt x="34" y="154"/>
                </a:cubicBezTo>
                <a:cubicBezTo>
                  <a:pt x="34" y="154"/>
                  <a:pt x="34" y="155"/>
                  <a:pt x="35" y="156"/>
                </a:cubicBezTo>
                <a:cubicBezTo>
                  <a:pt x="35" y="155"/>
                  <a:pt x="35" y="155"/>
                  <a:pt x="35" y="155"/>
                </a:cubicBezTo>
                <a:cubicBezTo>
                  <a:pt x="35" y="155"/>
                  <a:pt x="35" y="155"/>
                  <a:pt x="35" y="156"/>
                </a:cubicBezTo>
                <a:cubicBezTo>
                  <a:pt x="35" y="156"/>
                  <a:pt x="35" y="156"/>
                  <a:pt x="35" y="156"/>
                </a:cubicBezTo>
                <a:cubicBezTo>
                  <a:pt x="35" y="156"/>
                  <a:pt x="35" y="156"/>
                  <a:pt x="35" y="156"/>
                </a:cubicBezTo>
                <a:cubicBezTo>
                  <a:pt x="35" y="156"/>
                  <a:pt x="35" y="155"/>
                  <a:pt x="34" y="155"/>
                </a:cubicBezTo>
                <a:cubicBezTo>
                  <a:pt x="34" y="155"/>
                  <a:pt x="33" y="153"/>
                  <a:pt x="32" y="153"/>
                </a:cubicBezTo>
                <a:cubicBezTo>
                  <a:pt x="32" y="153"/>
                  <a:pt x="32" y="153"/>
                  <a:pt x="32" y="153"/>
                </a:cubicBezTo>
                <a:cubicBezTo>
                  <a:pt x="32" y="153"/>
                  <a:pt x="32" y="153"/>
                  <a:pt x="32" y="153"/>
                </a:cubicBezTo>
                <a:cubicBezTo>
                  <a:pt x="32" y="153"/>
                  <a:pt x="34" y="155"/>
                  <a:pt x="34" y="155"/>
                </a:cubicBezTo>
                <a:cubicBezTo>
                  <a:pt x="34" y="155"/>
                  <a:pt x="33" y="154"/>
                  <a:pt x="33" y="154"/>
                </a:cubicBezTo>
                <a:cubicBezTo>
                  <a:pt x="33" y="154"/>
                  <a:pt x="34" y="155"/>
                  <a:pt x="34" y="155"/>
                </a:cubicBezTo>
                <a:cubicBezTo>
                  <a:pt x="34" y="156"/>
                  <a:pt x="34" y="156"/>
                  <a:pt x="34" y="156"/>
                </a:cubicBezTo>
                <a:cubicBezTo>
                  <a:pt x="34" y="156"/>
                  <a:pt x="34" y="156"/>
                  <a:pt x="34" y="156"/>
                </a:cubicBezTo>
                <a:cubicBezTo>
                  <a:pt x="34" y="155"/>
                  <a:pt x="34" y="155"/>
                  <a:pt x="33" y="155"/>
                </a:cubicBezTo>
                <a:cubicBezTo>
                  <a:pt x="34" y="156"/>
                  <a:pt x="34" y="156"/>
                  <a:pt x="34" y="156"/>
                </a:cubicBezTo>
                <a:cubicBezTo>
                  <a:pt x="34" y="156"/>
                  <a:pt x="33" y="155"/>
                  <a:pt x="33" y="155"/>
                </a:cubicBezTo>
                <a:cubicBezTo>
                  <a:pt x="33" y="155"/>
                  <a:pt x="34" y="156"/>
                  <a:pt x="34" y="156"/>
                </a:cubicBezTo>
                <a:cubicBezTo>
                  <a:pt x="34" y="155"/>
                  <a:pt x="34" y="155"/>
                  <a:pt x="33" y="155"/>
                </a:cubicBezTo>
                <a:cubicBezTo>
                  <a:pt x="33" y="155"/>
                  <a:pt x="34" y="156"/>
                  <a:pt x="34" y="156"/>
                </a:cubicBezTo>
                <a:cubicBezTo>
                  <a:pt x="34" y="156"/>
                  <a:pt x="34" y="156"/>
                  <a:pt x="34" y="156"/>
                </a:cubicBezTo>
                <a:cubicBezTo>
                  <a:pt x="34" y="155"/>
                  <a:pt x="33" y="154"/>
                  <a:pt x="32" y="154"/>
                </a:cubicBezTo>
                <a:cubicBezTo>
                  <a:pt x="34" y="156"/>
                  <a:pt x="34" y="156"/>
                  <a:pt x="34" y="156"/>
                </a:cubicBezTo>
                <a:cubicBezTo>
                  <a:pt x="34" y="156"/>
                  <a:pt x="33" y="155"/>
                  <a:pt x="33" y="155"/>
                </a:cubicBezTo>
                <a:cubicBezTo>
                  <a:pt x="34" y="156"/>
                  <a:pt x="34" y="156"/>
                  <a:pt x="33" y="156"/>
                </a:cubicBezTo>
                <a:cubicBezTo>
                  <a:pt x="33" y="156"/>
                  <a:pt x="33" y="156"/>
                  <a:pt x="33" y="156"/>
                </a:cubicBezTo>
                <a:cubicBezTo>
                  <a:pt x="33" y="156"/>
                  <a:pt x="33" y="155"/>
                  <a:pt x="33" y="156"/>
                </a:cubicBezTo>
                <a:cubicBezTo>
                  <a:pt x="33" y="156"/>
                  <a:pt x="33" y="156"/>
                  <a:pt x="33" y="156"/>
                </a:cubicBezTo>
                <a:cubicBezTo>
                  <a:pt x="33" y="155"/>
                  <a:pt x="34" y="157"/>
                  <a:pt x="33" y="156"/>
                </a:cubicBezTo>
                <a:cubicBezTo>
                  <a:pt x="33" y="156"/>
                  <a:pt x="33" y="156"/>
                  <a:pt x="33" y="156"/>
                </a:cubicBezTo>
                <a:cubicBezTo>
                  <a:pt x="33" y="156"/>
                  <a:pt x="33" y="156"/>
                  <a:pt x="34" y="156"/>
                </a:cubicBezTo>
                <a:cubicBezTo>
                  <a:pt x="33" y="156"/>
                  <a:pt x="33" y="156"/>
                  <a:pt x="33" y="156"/>
                </a:cubicBezTo>
                <a:cubicBezTo>
                  <a:pt x="33" y="157"/>
                  <a:pt x="33" y="157"/>
                  <a:pt x="33" y="157"/>
                </a:cubicBezTo>
                <a:cubicBezTo>
                  <a:pt x="33" y="156"/>
                  <a:pt x="33" y="156"/>
                  <a:pt x="33" y="156"/>
                </a:cubicBezTo>
                <a:cubicBezTo>
                  <a:pt x="33" y="156"/>
                  <a:pt x="33" y="156"/>
                  <a:pt x="33" y="156"/>
                </a:cubicBezTo>
                <a:cubicBezTo>
                  <a:pt x="33" y="156"/>
                  <a:pt x="33" y="155"/>
                  <a:pt x="32" y="155"/>
                </a:cubicBezTo>
                <a:cubicBezTo>
                  <a:pt x="32" y="155"/>
                  <a:pt x="33" y="156"/>
                  <a:pt x="33" y="157"/>
                </a:cubicBezTo>
                <a:cubicBezTo>
                  <a:pt x="33" y="156"/>
                  <a:pt x="33" y="156"/>
                  <a:pt x="33" y="156"/>
                </a:cubicBezTo>
                <a:cubicBezTo>
                  <a:pt x="33" y="157"/>
                  <a:pt x="33" y="157"/>
                  <a:pt x="33" y="157"/>
                </a:cubicBezTo>
                <a:cubicBezTo>
                  <a:pt x="33" y="156"/>
                  <a:pt x="33" y="156"/>
                  <a:pt x="33" y="156"/>
                </a:cubicBezTo>
                <a:cubicBezTo>
                  <a:pt x="33" y="156"/>
                  <a:pt x="33" y="156"/>
                  <a:pt x="33" y="156"/>
                </a:cubicBezTo>
                <a:cubicBezTo>
                  <a:pt x="33" y="156"/>
                  <a:pt x="33" y="156"/>
                  <a:pt x="33" y="156"/>
                </a:cubicBezTo>
                <a:cubicBezTo>
                  <a:pt x="33" y="156"/>
                  <a:pt x="33" y="156"/>
                  <a:pt x="33" y="156"/>
                </a:cubicBezTo>
                <a:cubicBezTo>
                  <a:pt x="32" y="156"/>
                  <a:pt x="32" y="156"/>
                  <a:pt x="32" y="155"/>
                </a:cubicBezTo>
                <a:cubicBezTo>
                  <a:pt x="32" y="156"/>
                  <a:pt x="32" y="156"/>
                  <a:pt x="32" y="156"/>
                </a:cubicBezTo>
                <a:cubicBezTo>
                  <a:pt x="32" y="155"/>
                  <a:pt x="32" y="155"/>
                  <a:pt x="32" y="155"/>
                </a:cubicBezTo>
                <a:cubicBezTo>
                  <a:pt x="32" y="155"/>
                  <a:pt x="32" y="155"/>
                  <a:pt x="32" y="155"/>
                </a:cubicBezTo>
                <a:cubicBezTo>
                  <a:pt x="32" y="155"/>
                  <a:pt x="31" y="155"/>
                  <a:pt x="31" y="154"/>
                </a:cubicBezTo>
                <a:cubicBezTo>
                  <a:pt x="31" y="155"/>
                  <a:pt x="31" y="155"/>
                  <a:pt x="31" y="155"/>
                </a:cubicBezTo>
                <a:cubicBezTo>
                  <a:pt x="32" y="155"/>
                  <a:pt x="32" y="155"/>
                  <a:pt x="32" y="155"/>
                </a:cubicBezTo>
                <a:cubicBezTo>
                  <a:pt x="32" y="156"/>
                  <a:pt x="32" y="156"/>
                  <a:pt x="33" y="156"/>
                </a:cubicBezTo>
                <a:cubicBezTo>
                  <a:pt x="32" y="156"/>
                  <a:pt x="32" y="156"/>
                  <a:pt x="32" y="156"/>
                </a:cubicBezTo>
                <a:cubicBezTo>
                  <a:pt x="33" y="157"/>
                  <a:pt x="33" y="157"/>
                  <a:pt x="33" y="157"/>
                </a:cubicBezTo>
                <a:cubicBezTo>
                  <a:pt x="33" y="157"/>
                  <a:pt x="33" y="157"/>
                  <a:pt x="33" y="157"/>
                </a:cubicBezTo>
                <a:cubicBezTo>
                  <a:pt x="33" y="157"/>
                  <a:pt x="32" y="156"/>
                  <a:pt x="32" y="156"/>
                </a:cubicBezTo>
                <a:cubicBezTo>
                  <a:pt x="32" y="157"/>
                  <a:pt x="33" y="157"/>
                  <a:pt x="33" y="157"/>
                </a:cubicBezTo>
                <a:cubicBezTo>
                  <a:pt x="33" y="157"/>
                  <a:pt x="33" y="157"/>
                  <a:pt x="33" y="157"/>
                </a:cubicBezTo>
                <a:cubicBezTo>
                  <a:pt x="33" y="157"/>
                  <a:pt x="33" y="157"/>
                  <a:pt x="33" y="157"/>
                </a:cubicBezTo>
                <a:cubicBezTo>
                  <a:pt x="33" y="157"/>
                  <a:pt x="33" y="157"/>
                  <a:pt x="33" y="157"/>
                </a:cubicBezTo>
                <a:cubicBezTo>
                  <a:pt x="33" y="157"/>
                  <a:pt x="33" y="157"/>
                  <a:pt x="33" y="157"/>
                </a:cubicBezTo>
                <a:cubicBezTo>
                  <a:pt x="33" y="158"/>
                  <a:pt x="33" y="158"/>
                  <a:pt x="33" y="158"/>
                </a:cubicBezTo>
                <a:cubicBezTo>
                  <a:pt x="33" y="158"/>
                  <a:pt x="33" y="157"/>
                  <a:pt x="33" y="157"/>
                </a:cubicBezTo>
                <a:cubicBezTo>
                  <a:pt x="33" y="158"/>
                  <a:pt x="33" y="158"/>
                  <a:pt x="33" y="158"/>
                </a:cubicBezTo>
                <a:cubicBezTo>
                  <a:pt x="33" y="158"/>
                  <a:pt x="33" y="158"/>
                  <a:pt x="33" y="158"/>
                </a:cubicBezTo>
                <a:cubicBezTo>
                  <a:pt x="33" y="158"/>
                  <a:pt x="33" y="158"/>
                  <a:pt x="32" y="157"/>
                </a:cubicBezTo>
                <a:cubicBezTo>
                  <a:pt x="33" y="158"/>
                  <a:pt x="32" y="158"/>
                  <a:pt x="32" y="157"/>
                </a:cubicBezTo>
                <a:cubicBezTo>
                  <a:pt x="33" y="158"/>
                  <a:pt x="33" y="158"/>
                  <a:pt x="33" y="159"/>
                </a:cubicBezTo>
                <a:cubicBezTo>
                  <a:pt x="33" y="158"/>
                  <a:pt x="33" y="159"/>
                  <a:pt x="33" y="158"/>
                </a:cubicBezTo>
                <a:cubicBezTo>
                  <a:pt x="33" y="158"/>
                  <a:pt x="33" y="158"/>
                  <a:pt x="33" y="158"/>
                </a:cubicBezTo>
                <a:cubicBezTo>
                  <a:pt x="32" y="157"/>
                  <a:pt x="33" y="159"/>
                  <a:pt x="32" y="158"/>
                </a:cubicBezTo>
                <a:cubicBezTo>
                  <a:pt x="32" y="158"/>
                  <a:pt x="32" y="157"/>
                  <a:pt x="32" y="157"/>
                </a:cubicBezTo>
                <a:cubicBezTo>
                  <a:pt x="32" y="157"/>
                  <a:pt x="32" y="157"/>
                  <a:pt x="32" y="157"/>
                </a:cubicBezTo>
                <a:cubicBezTo>
                  <a:pt x="32" y="157"/>
                  <a:pt x="32" y="157"/>
                  <a:pt x="32" y="157"/>
                </a:cubicBezTo>
                <a:cubicBezTo>
                  <a:pt x="32" y="157"/>
                  <a:pt x="32" y="157"/>
                  <a:pt x="32" y="158"/>
                </a:cubicBezTo>
                <a:cubicBezTo>
                  <a:pt x="32" y="158"/>
                  <a:pt x="32" y="158"/>
                  <a:pt x="32" y="158"/>
                </a:cubicBezTo>
                <a:cubicBezTo>
                  <a:pt x="32" y="158"/>
                  <a:pt x="32" y="158"/>
                  <a:pt x="32" y="158"/>
                </a:cubicBezTo>
                <a:cubicBezTo>
                  <a:pt x="32" y="158"/>
                  <a:pt x="32" y="158"/>
                  <a:pt x="32" y="158"/>
                </a:cubicBezTo>
                <a:cubicBezTo>
                  <a:pt x="32" y="158"/>
                  <a:pt x="32" y="158"/>
                  <a:pt x="32" y="158"/>
                </a:cubicBezTo>
                <a:cubicBezTo>
                  <a:pt x="32" y="158"/>
                  <a:pt x="32" y="158"/>
                  <a:pt x="32" y="158"/>
                </a:cubicBezTo>
                <a:cubicBezTo>
                  <a:pt x="32" y="157"/>
                  <a:pt x="33" y="159"/>
                  <a:pt x="32" y="158"/>
                </a:cubicBezTo>
                <a:cubicBezTo>
                  <a:pt x="32" y="158"/>
                  <a:pt x="32" y="158"/>
                  <a:pt x="32" y="158"/>
                </a:cubicBezTo>
                <a:cubicBezTo>
                  <a:pt x="32" y="158"/>
                  <a:pt x="32" y="158"/>
                  <a:pt x="32" y="158"/>
                </a:cubicBezTo>
                <a:cubicBezTo>
                  <a:pt x="33" y="159"/>
                  <a:pt x="32" y="158"/>
                  <a:pt x="33" y="159"/>
                </a:cubicBezTo>
                <a:cubicBezTo>
                  <a:pt x="32" y="159"/>
                  <a:pt x="33" y="159"/>
                  <a:pt x="32" y="159"/>
                </a:cubicBezTo>
                <a:cubicBezTo>
                  <a:pt x="32" y="158"/>
                  <a:pt x="32" y="158"/>
                  <a:pt x="32" y="158"/>
                </a:cubicBezTo>
                <a:cubicBezTo>
                  <a:pt x="32" y="158"/>
                  <a:pt x="32" y="158"/>
                  <a:pt x="32" y="158"/>
                </a:cubicBezTo>
                <a:close/>
                <a:moveTo>
                  <a:pt x="32" y="158"/>
                </a:moveTo>
                <a:cubicBezTo>
                  <a:pt x="33" y="158"/>
                  <a:pt x="32" y="158"/>
                  <a:pt x="32" y="157"/>
                </a:cubicBezTo>
                <a:cubicBezTo>
                  <a:pt x="32" y="157"/>
                  <a:pt x="32" y="157"/>
                  <a:pt x="32" y="158"/>
                </a:cubicBezTo>
                <a:close/>
                <a:moveTo>
                  <a:pt x="32" y="156"/>
                </a:moveTo>
                <a:cubicBezTo>
                  <a:pt x="33" y="156"/>
                  <a:pt x="33" y="156"/>
                  <a:pt x="33" y="156"/>
                </a:cubicBezTo>
                <a:cubicBezTo>
                  <a:pt x="32" y="156"/>
                  <a:pt x="32" y="156"/>
                  <a:pt x="32" y="156"/>
                </a:cubicBezTo>
                <a:close/>
                <a:moveTo>
                  <a:pt x="33" y="151"/>
                </a:moveTo>
                <a:cubicBezTo>
                  <a:pt x="33" y="151"/>
                  <a:pt x="33" y="151"/>
                  <a:pt x="33" y="151"/>
                </a:cubicBezTo>
                <a:cubicBezTo>
                  <a:pt x="33" y="151"/>
                  <a:pt x="33" y="151"/>
                  <a:pt x="33" y="151"/>
                </a:cubicBezTo>
                <a:close/>
                <a:moveTo>
                  <a:pt x="33" y="151"/>
                </a:moveTo>
                <a:cubicBezTo>
                  <a:pt x="33" y="151"/>
                  <a:pt x="33" y="151"/>
                  <a:pt x="33" y="151"/>
                </a:cubicBezTo>
                <a:cubicBezTo>
                  <a:pt x="33" y="151"/>
                  <a:pt x="33" y="151"/>
                  <a:pt x="33" y="151"/>
                </a:cubicBezTo>
                <a:cubicBezTo>
                  <a:pt x="33" y="151"/>
                  <a:pt x="33" y="151"/>
                  <a:pt x="33" y="151"/>
                </a:cubicBezTo>
                <a:close/>
                <a:moveTo>
                  <a:pt x="28" y="156"/>
                </a:moveTo>
                <a:cubicBezTo>
                  <a:pt x="27" y="156"/>
                  <a:pt x="27" y="156"/>
                  <a:pt x="27" y="156"/>
                </a:cubicBezTo>
                <a:cubicBezTo>
                  <a:pt x="28" y="156"/>
                  <a:pt x="28" y="156"/>
                  <a:pt x="28" y="156"/>
                </a:cubicBezTo>
                <a:close/>
                <a:moveTo>
                  <a:pt x="33" y="156"/>
                </a:moveTo>
                <a:cubicBezTo>
                  <a:pt x="33" y="156"/>
                  <a:pt x="33" y="156"/>
                  <a:pt x="33" y="156"/>
                </a:cubicBezTo>
                <a:cubicBezTo>
                  <a:pt x="33" y="156"/>
                  <a:pt x="33" y="156"/>
                  <a:pt x="33" y="156"/>
                </a:cubicBezTo>
                <a:close/>
                <a:moveTo>
                  <a:pt x="32" y="159"/>
                </a:moveTo>
                <a:cubicBezTo>
                  <a:pt x="32" y="159"/>
                  <a:pt x="32" y="159"/>
                  <a:pt x="32" y="159"/>
                </a:cubicBezTo>
                <a:cubicBezTo>
                  <a:pt x="32" y="159"/>
                  <a:pt x="32" y="159"/>
                  <a:pt x="32" y="159"/>
                </a:cubicBezTo>
                <a:close/>
                <a:moveTo>
                  <a:pt x="35" y="155"/>
                </a:moveTo>
                <a:cubicBezTo>
                  <a:pt x="35" y="155"/>
                  <a:pt x="35" y="155"/>
                  <a:pt x="35" y="155"/>
                </a:cubicBezTo>
                <a:cubicBezTo>
                  <a:pt x="35" y="155"/>
                  <a:pt x="35" y="155"/>
                  <a:pt x="35" y="155"/>
                </a:cubicBezTo>
                <a:close/>
                <a:moveTo>
                  <a:pt x="33" y="150"/>
                </a:moveTo>
                <a:cubicBezTo>
                  <a:pt x="33" y="150"/>
                  <a:pt x="33" y="150"/>
                  <a:pt x="33" y="150"/>
                </a:cubicBezTo>
                <a:cubicBezTo>
                  <a:pt x="33" y="150"/>
                  <a:pt x="33" y="150"/>
                  <a:pt x="33" y="151"/>
                </a:cubicBezTo>
                <a:cubicBezTo>
                  <a:pt x="33" y="150"/>
                  <a:pt x="33" y="150"/>
                  <a:pt x="33" y="150"/>
                </a:cubicBezTo>
                <a:close/>
                <a:moveTo>
                  <a:pt x="35" y="152"/>
                </a:moveTo>
                <a:cubicBezTo>
                  <a:pt x="35" y="152"/>
                  <a:pt x="35" y="152"/>
                  <a:pt x="35" y="152"/>
                </a:cubicBezTo>
                <a:cubicBezTo>
                  <a:pt x="35" y="152"/>
                  <a:pt x="35" y="152"/>
                  <a:pt x="35" y="152"/>
                </a:cubicBezTo>
                <a:cubicBezTo>
                  <a:pt x="35" y="152"/>
                  <a:pt x="35" y="152"/>
                  <a:pt x="35" y="152"/>
                </a:cubicBezTo>
                <a:close/>
                <a:moveTo>
                  <a:pt x="34" y="151"/>
                </a:moveTo>
                <a:cubicBezTo>
                  <a:pt x="34" y="152"/>
                  <a:pt x="34" y="152"/>
                  <a:pt x="34" y="152"/>
                </a:cubicBezTo>
                <a:cubicBezTo>
                  <a:pt x="34" y="152"/>
                  <a:pt x="34" y="152"/>
                  <a:pt x="34" y="152"/>
                </a:cubicBezTo>
                <a:cubicBezTo>
                  <a:pt x="34" y="151"/>
                  <a:pt x="34" y="151"/>
                  <a:pt x="34" y="151"/>
                </a:cubicBezTo>
                <a:close/>
                <a:moveTo>
                  <a:pt x="34" y="152"/>
                </a:moveTo>
                <a:cubicBezTo>
                  <a:pt x="34" y="151"/>
                  <a:pt x="34" y="151"/>
                  <a:pt x="34" y="151"/>
                </a:cubicBezTo>
                <a:cubicBezTo>
                  <a:pt x="34" y="151"/>
                  <a:pt x="34" y="151"/>
                  <a:pt x="34" y="152"/>
                </a:cubicBezTo>
                <a:close/>
                <a:moveTo>
                  <a:pt x="33" y="151"/>
                </a:moveTo>
                <a:cubicBezTo>
                  <a:pt x="33" y="151"/>
                  <a:pt x="32" y="151"/>
                  <a:pt x="33" y="151"/>
                </a:cubicBezTo>
                <a:cubicBezTo>
                  <a:pt x="32" y="150"/>
                  <a:pt x="33" y="151"/>
                  <a:pt x="33" y="151"/>
                </a:cubicBezTo>
                <a:close/>
                <a:moveTo>
                  <a:pt x="35" y="152"/>
                </a:moveTo>
                <a:cubicBezTo>
                  <a:pt x="34" y="152"/>
                  <a:pt x="34" y="152"/>
                  <a:pt x="34" y="152"/>
                </a:cubicBezTo>
                <a:cubicBezTo>
                  <a:pt x="35" y="152"/>
                  <a:pt x="35" y="152"/>
                  <a:pt x="35" y="152"/>
                </a:cubicBezTo>
                <a:close/>
                <a:moveTo>
                  <a:pt x="34" y="152"/>
                </a:moveTo>
                <a:cubicBezTo>
                  <a:pt x="34" y="152"/>
                  <a:pt x="34" y="152"/>
                  <a:pt x="34" y="152"/>
                </a:cubicBezTo>
                <a:cubicBezTo>
                  <a:pt x="34" y="152"/>
                  <a:pt x="34" y="152"/>
                  <a:pt x="34" y="152"/>
                </a:cubicBezTo>
                <a:cubicBezTo>
                  <a:pt x="34" y="152"/>
                  <a:pt x="34" y="152"/>
                  <a:pt x="34" y="152"/>
                </a:cubicBezTo>
                <a:close/>
                <a:moveTo>
                  <a:pt x="34" y="152"/>
                </a:moveTo>
                <a:cubicBezTo>
                  <a:pt x="34" y="152"/>
                  <a:pt x="34" y="152"/>
                  <a:pt x="34" y="152"/>
                </a:cubicBezTo>
                <a:cubicBezTo>
                  <a:pt x="34" y="152"/>
                  <a:pt x="34" y="152"/>
                  <a:pt x="34" y="152"/>
                </a:cubicBezTo>
                <a:close/>
                <a:moveTo>
                  <a:pt x="35" y="153"/>
                </a:moveTo>
                <a:cubicBezTo>
                  <a:pt x="35" y="152"/>
                  <a:pt x="35" y="152"/>
                  <a:pt x="35" y="152"/>
                </a:cubicBezTo>
                <a:cubicBezTo>
                  <a:pt x="35" y="152"/>
                  <a:pt x="35" y="152"/>
                  <a:pt x="35" y="152"/>
                </a:cubicBezTo>
                <a:lnTo>
                  <a:pt x="35" y="153"/>
                </a:lnTo>
                <a:close/>
                <a:moveTo>
                  <a:pt x="34" y="153"/>
                </a:moveTo>
                <a:cubicBezTo>
                  <a:pt x="34" y="153"/>
                  <a:pt x="34" y="153"/>
                  <a:pt x="34" y="153"/>
                </a:cubicBezTo>
                <a:cubicBezTo>
                  <a:pt x="34" y="153"/>
                  <a:pt x="34" y="153"/>
                  <a:pt x="34" y="153"/>
                </a:cubicBezTo>
                <a:cubicBezTo>
                  <a:pt x="34" y="153"/>
                  <a:pt x="34" y="153"/>
                  <a:pt x="34" y="153"/>
                </a:cubicBezTo>
                <a:close/>
                <a:moveTo>
                  <a:pt x="35" y="153"/>
                </a:moveTo>
                <a:cubicBezTo>
                  <a:pt x="35" y="153"/>
                  <a:pt x="35" y="153"/>
                  <a:pt x="35" y="153"/>
                </a:cubicBezTo>
                <a:cubicBezTo>
                  <a:pt x="35" y="154"/>
                  <a:pt x="35" y="154"/>
                  <a:pt x="35" y="154"/>
                </a:cubicBezTo>
                <a:lnTo>
                  <a:pt x="35" y="153"/>
                </a:lnTo>
                <a:close/>
                <a:moveTo>
                  <a:pt x="35" y="154"/>
                </a:moveTo>
                <a:cubicBezTo>
                  <a:pt x="35" y="154"/>
                  <a:pt x="35" y="154"/>
                  <a:pt x="35" y="154"/>
                </a:cubicBezTo>
                <a:cubicBezTo>
                  <a:pt x="35" y="154"/>
                  <a:pt x="35" y="154"/>
                  <a:pt x="35" y="154"/>
                </a:cubicBezTo>
                <a:close/>
                <a:moveTo>
                  <a:pt x="34" y="154"/>
                </a:moveTo>
                <a:cubicBezTo>
                  <a:pt x="34" y="154"/>
                  <a:pt x="34" y="154"/>
                  <a:pt x="34" y="154"/>
                </a:cubicBezTo>
                <a:cubicBezTo>
                  <a:pt x="33" y="153"/>
                  <a:pt x="33" y="153"/>
                  <a:pt x="33" y="153"/>
                </a:cubicBezTo>
                <a:lnTo>
                  <a:pt x="34" y="154"/>
                </a:lnTo>
                <a:close/>
                <a:moveTo>
                  <a:pt x="35" y="156"/>
                </a:moveTo>
                <a:cubicBezTo>
                  <a:pt x="35" y="156"/>
                  <a:pt x="34" y="156"/>
                  <a:pt x="35" y="156"/>
                </a:cubicBezTo>
                <a:cubicBezTo>
                  <a:pt x="35" y="156"/>
                  <a:pt x="34" y="156"/>
                  <a:pt x="34" y="155"/>
                </a:cubicBezTo>
                <a:cubicBezTo>
                  <a:pt x="34" y="156"/>
                  <a:pt x="34" y="156"/>
                  <a:pt x="35" y="156"/>
                </a:cubicBezTo>
                <a:close/>
                <a:moveTo>
                  <a:pt x="34" y="155"/>
                </a:moveTo>
                <a:cubicBezTo>
                  <a:pt x="34" y="155"/>
                  <a:pt x="34" y="155"/>
                  <a:pt x="34" y="155"/>
                </a:cubicBezTo>
                <a:cubicBezTo>
                  <a:pt x="34" y="155"/>
                  <a:pt x="34" y="155"/>
                  <a:pt x="34" y="155"/>
                </a:cubicBezTo>
                <a:close/>
                <a:moveTo>
                  <a:pt x="25" y="157"/>
                </a:moveTo>
                <a:cubicBezTo>
                  <a:pt x="25" y="157"/>
                  <a:pt x="25" y="157"/>
                  <a:pt x="25" y="157"/>
                </a:cubicBezTo>
                <a:cubicBezTo>
                  <a:pt x="25" y="157"/>
                  <a:pt x="25" y="157"/>
                  <a:pt x="25" y="157"/>
                </a:cubicBezTo>
                <a:close/>
                <a:moveTo>
                  <a:pt x="26" y="158"/>
                </a:moveTo>
                <a:cubicBezTo>
                  <a:pt x="25" y="157"/>
                  <a:pt x="25" y="157"/>
                  <a:pt x="25" y="157"/>
                </a:cubicBezTo>
                <a:cubicBezTo>
                  <a:pt x="25" y="158"/>
                  <a:pt x="25" y="158"/>
                  <a:pt x="25" y="158"/>
                </a:cubicBezTo>
                <a:cubicBezTo>
                  <a:pt x="25" y="158"/>
                  <a:pt x="25" y="158"/>
                  <a:pt x="26" y="158"/>
                </a:cubicBezTo>
                <a:close/>
                <a:moveTo>
                  <a:pt x="33" y="158"/>
                </a:moveTo>
                <a:cubicBezTo>
                  <a:pt x="33" y="158"/>
                  <a:pt x="33" y="158"/>
                  <a:pt x="33" y="158"/>
                </a:cubicBezTo>
                <a:cubicBezTo>
                  <a:pt x="33" y="158"/>
                  <a:pt x="33" y="158"/>
                  <a:pt x="33" y="158"/>
                </a:cubicBezTo>
                <a:close/>
                <a:moveTo>
                  <a:pt x="33" y="158"/>
                </a:moveTo>
                <a:cubicBezTo>
                  <a:pt x="33" y="158"/>
                  <a:pt x="33" y="158"/>
                  <a:pt x="33" y="158"/>
                </a:cubicBezTo>
                <a:cubicBezTo>
                  <a:pt x="32" y="158"/>
                  <a:pt x="32" y="158"/>
                  <a:pt x="32" y="158"/>
                </a:cubicBezTo>
                <a:lnTo>
                  <a:pt x="33" y="158"/>
                </a:lnTo>
                <a:close/>
                <a:moveTo>
                  <a:pt x="33" y="159"/>
                </a:moveTo>
                <a:cubicBezTo>
                  <a:pt x="33" y="159"/>
                  <a:pt x="33" y="159"/>
                  <a:pt x="33" y="159"/>
                </a:cubicBezTo>
                <a:cubicBezTo>
                  <a:pt x="33" y="159"/>
                  <a:pt x="32" y="159"/>
                  <a:pt x="33" y="159"/>
                </a:cubicBezTo>
                <a:close/>
                <a:moveTo>
                  <a:pt x="38" y="157"/>
                </a:moveTo>
                <a:cubicBezTo>
                  <a:pt x="38" y="157"/>
                  <a:pt x="38" y="156"/>
                  <a:pt x="38" y="156"/>
                </a:cubicBezTo>
                <a:cubicBezTo>
                  <a:pt x="38" y="156"/>
                  <a:pt x="38" y="157"/>
                  <a:pt x="38" y="157"/>
                </a:cubicBezTo>
                <a:close/>
                <a:moveTo>
                  <a:pt x="35" y="155"/>
                </a:moveTo>
                <a:cubicBezTo>
                  <a:pt x="35" y="155"/>
                  <a:pt x="35" y="155"/>
                  <a:pt x="35" y="155"/>
                </a:cubicBezTo>
                <a:cubicBezTo>
                  <a:pt x="35" y="155"/>
                  <a:pt x="35" y="155"/>
                  <a:pt x="35" y="155"/>
                </a:cubicBezTo>
                <a:close/>
                <a:moveTo>
                  <a:pt x="34" y="153"/>
                </a:moveTo>
                <a:cubicBezTo>
                  <a:pt x="33" y="154"/>
                  <a:pt x="34" y="154"/>
                  <a:pt x="34" y="154"/>
                </a:cubicBezTo>
                <a:cubicBezTo>
                  <a:pt x="34" y="154"/>
                  <a:pt x="34" y="154"/>
                  <a:pt x="34" y="154"/>
                </a:cubicBezTo>
                <a:cubicBezTo>
                  <a:pt x="35" y="154"/>
                  <a:pt x="35" y="154"/>
                  <a:pt x="35" y="154"/>
                </a:cubicBezTo>
                <a:cubicBezTo>
                  <a:pt x="34" y="154"/>
                  <a:pt x="34" y="153"/>
                  <a:pt x="34" y="153"/>
                </a:cubicBezTo>
                <a:close/>
                <a:moveTo>
                  <a:pt x="34" y="151"/>
                </a:moveTo>
                <a:cubicBezTo>
                  <a:pt x="34" y="151"/>
                  <a:pt x="34" y="151"/>
                  <a:pt x="34" y="151"/>
                </a:cubicBezTo>
                <a:cubicBezTo>
                  <a:pt x="34" y="151"/>
                  <a:pt x="34" y="151"/>
                  <a:pt x="34" y="151"/>
                </a:cubicBezTo>
                <a:cubicBezTo>
                  <a:pt x="34" y="151"/>
                  <a:pt x="34" y="151"/>
                  <a:pt x="34" y="151"/>
                </a:cubicBezTo>
                <a:close/>
                <a:moveTo>
                  <a:pt x="34" y="151"/>
                </a:moveTo>
                <a:cubicBezTo>
                  <a:pt x="34" y="151"/>
                  <a:pt x="34" y="151"/>
                  <a:pt x="34" y="151"/>
                </a:cubicBezTo>
                <a:close/>
                <a:moveTo>
                  <a:pt x="33" y="150"/>
                </a:moveTo>
                <a:cubicBezTo>
                  <a:pt x="34" y="150"/>
                  <a:pt x="34" y="150"/>
                  <a:pt x="34" y="150"/>
                </a:cubicBezTo>
                <a:cubicBezTo>
                  <a:pt x="34" y="150"/>
                  <a:pt x="34" y="150"/>
                  <a:pt x="34" y="150"/>
                </a:cubicBezTo>
                <a:cubicBezTo>
                  <a:pt x="34" y="150"/>
                  <a:pt x="34" y="150"/>
                  <a:pt x="33" y="150"/>
                </a:cubicBezTo>
                <a:close/>
                <a:moveTo>
                  <a:pt x="33" y="150"/>
                </a:moveTo>
                <a:cubicBezTo>
                  <a:pt x="33" y="150"/>
                  <a:pt x="33" y="150"/>
                  <a:pt x="33" y="150"/>
                </a:cubicBezTo>
                <a:cubicBezTo>
                  <a:pt x="33" y="150"/>
                  <a:pt x="33" y="150"/>
                  <a:pt x="33" y="150"/>
                </a:cubicBezTo>
                <a:close/>
                <a:moveTo>
                  <a:pt x="33" y="151"/>
                </a:moveTo>
                <a:cubicBezTo>
                  <a:pt x="33" y="150"/>
                  <a:pt x="33" y="150"/>
                  <a:pt x="33" y="150"/>
                </a:cubicBezTo>
                <a:cubicBezTo>
                  <a:pt x="33" y="150"/>
                  <a:pt x="33" y="151"/>
                  <a:pt x="33" y="150"/>
                </a:cubicBezTo>
                <a:cubicBezTo>
                  <a:pt x="33" y="151"/>
                  <a:pt x="33" y="150"/>
                  <a:pt x="33" y="151"/>
                </a:cubicBezTo>
                <a:close/>
                <a:moveTo>
                  <a:pt x="33" y="151"/>
                </a:moveTo>
                <a:cubicBezTo>
                  <a:pt x="33" y="151"/>
                  <a:pt x="33" y="151"/>
                  <a:pt x="33" y="151"/>
                </a:cubicBezTo>
                <a:cubicBezTo>
                  <a:pt x="34" y="152"/>
                  <a:pt x="34" y="151"/>
                  <a:pt x="33" y="151"/>
                </a:cubicBezTo>
                <a:close/>
                <a:moveTo>
                  <a:pt x="33" y="153"/>
                </a:moveTo>
                <a:cubicBezTo>
                  <a:pt x="33" y="154"/>
                  <a:pt x="33" y="154"/>
                  <a:pt x="33" y="154"/>
                </a:cubicBezTo>
                <a:cubicBezTo>
                  <a:pt x="33" y="154"/>
                  <a:pt x="33" y="154"/>
                  <a:pt x="33" y="154"/>
                </a:cubicBezTo>
                <a:cubicBezTo>
                  <a:pt x="33" y="154"/>
                  <a:pt x="33" y="153"/>
                  <a:pt x="33" y="153"/>
                </a:cubicBezTo>
                <a:close/>
                <a:moveTo>
                  <a:pt x="33" y="148"/>
                </a:moveTo>
                <a:cubicBezTo>
                  <a:pt x="33" y="148"/>
                  <a:pt x="32" y="148"/>
                  <a:pt x="32" y="149"/>
                </a:cubicBezTo>
                <a:cubicBezTo>
                  <a:pt x="33" y="149"/>
                  <a:pt x="33" y="149"/>
                  <a:pt x="33" y="149"/>
                </a:cubicBezTo>
                <a:cubicBezTo>
                  <a:pt x="33" y="149"/>
                  <a:pt x="33" y="148"/>
                  <a:pt x="33" y="148"/>
                </a:cubicBezTo>
                <a:close/>
                <a:moveTo>
                  <a:pt x="32" y="149"/>
                </a:moveTo>
                <a:cubicBezTo>
                  <a:pt x="32" y="148"/>
                  <a:pt x="32" y="148"/>
                  <a:pt x="32" y="148"/>
                </a:cubicBezTo>
                <a:cubicBezTo>
                  <a:pt x="32" y="149"/>
                  <a:pt x="32" y="149"/>
                  <a:pt x="32" y="149"/>
                </a:cubicBezTo>
                <a:close/>
                <a:moveTo>
                  <a:pt x="32" y="151"/>
                </a:moveTo>
                <a:cubicBezTo>
                  <a:pt x="33" y="151"/>
                  <a:pt x="33" y="151"/>
                  <a:pt x="33" y="151"/>
                </a:cubicBezTo>
                <a:cubicBezTo>
                  <a:pt x="32" y="150"/>
                  <a:pt x="32" y="150"/>
                  <a:pt x="32" y="150"/>
                </a:cubicBezTo>
                <a:lnTo>
                  <a:pt x="32" y="151"/>
                </a:lnTo>
                <a:close/>
                <a:moveTo>
                  <a:pt x="32" y="147"/>
                </a:moveTo>
                <a:cubicBezTo>
                  <a:pt x="33" y="147"/>
                  <a:pt x="33" y="147"/>
                  <a:pt x="33" y="147"/>
                </a:cubicBezTo>
                <a:cubicBezTo>
                  <a:pt x="32" y="147"/>
                  <a:pt x="32" y="147"/>
                  <a:pt x="32" y="147"/>
                </a:cubicBezTo>
                <a:close/>
                <a:moveTo>
                  <a:pt x="32" y="146"/>
                </a:moveTo>
                <a:cubicBezTo>
                  <a:pt x="32" y="146"/>
                  <a:pt x="32" y="145"/>
                  <a:pt x="32" y="146"/>
                </a:cubicBezTo>
                <a:cubicBezTo>
                  <a:pt x="32" y="145"/>
                  <a:pt x="32" y="145"/>
                  <a:pt x="31" y="145"/>
                </a:cubicBezTo>
                <a:cubicBezTo>
                  <a:pt x="32" y="145"/>
                  <a:pt x="32" y="146"/>
                  <a:pt x="32" y="146"/>
                </a:cubicBezTo>
                <a:close/>
                <a:moveTo>
                  <a:pt x="31" y="145"/>
                </a:moveTo>
                <a:cubicBezTo>
                  <a:pt x="31" y="145"/>
                  <a:pt x="31" y="145"/>
                  <a:pt x="31" y="145"/>
                </a:cubicBezTo>
                <a:cubicBezTo>
                  <a:pt x="31" y="145"/>
                  <a:pt x="31" y="145"/>
                  <a:pt x="31" y="145"/>
                </a:cubicBezTo>
                <a:close/>
                <a:moveTo>
                  <a:pt x="32" y="148"/>
                </a:moveTo>
                <a:cubicBezTo>
                  <a:pt x="32" y="148"/>
                  <a:pt x="32" y="147"/>
                  <a:pt x="32" y="147"/>
                </a:cubicBezTo>
                <a:cubicBezTo>
                  <a:pt x="32" y="148"/>
                  <a:pt x="32" y="148"/>
                  <a:pt x="32" y="148"/>
                </a:cubicBezTo>
                <a:close/>
                <a:moveTo>
                  <a:pt x="32" y="148"/>
                </a:moveTo>
                <a:cubicBezTo>
                  <a:pt x="32" y="148"/>
                  <a:pt x="32" y="148"/>
                  <a:pt x="32" y="148"/>
                </a:cubicBezTo>
                <a:cubicBezTo>
                  <a:pt x="31" y="147"/>
                  <a:pt x="31" y="147"/>
                  <a:pt x="31" y="147"/>
                </a:cubicBezTo>
                <a:cubicBezTo>
                  <a:pt x="31" y="147"/>
                  <a:pt x="31" y="147"/>
                  <a:pt x="32" y="148"/>
                </a:cubicBezTo>
                <a:close/>
                <a:moveTo>
                  <a:pt x="32" y="148"/>
                </a:moveTo>
                <a:cubicBezTo>
                  <a:pt x="32" y="148"/>
                  <a:pt x="32" y="148"/>
                  <a:pt x="32" y="148"/>
                </a:cubicBezTo>
                <a:cubicBezTo>
                  <a:pt x="32" y="148"/>
                  <a:pt x="32" y="148"/>
                  <a:pt x="32" y="148"/>
                </a:cubicBezTo>
                <a:close/>
                <a:moveTo>
                  <a:pt x="32" y="149"/>
                </a:moveTo>
                <a:cubicBezTo>
                  <a:pt x="32" y="149"/>
                  <a:pt x="31" y="149"/>
                  <a:pt x="31" y="150"/>
                </a:cubicBezTo>
                <a:cubicBezTo>
                  <a:pt x="31" y="150"/>
                  <a:pt x="31" y="149"/>
                  <a:pt x="32" y="149"/>
                </a:cubicBezTo>
                <a:close/>
                <a:moveTo>
                  <a:pt x="31" y="148"/>
                </a:moveTo>
                <a:cubicBezTo>
                  <a:pt x="31" y="149"/>
                  <a:pt x="31" y="149"/>
                  <a:pt x="31" y="149"/>
                </a:cubicBezTo>
                <a:cubicBezTo>
                  <a:pt x="31" y="148"/>
                  <a:pt x="32" y="148"/>
                  <a:pt x="32" y="148"/>
                </a:cubicBezTo>
                <a:lnTo>
                  <a:pt x="31" y="148"/>
                </a:lnTo>
                <a:close/>
                <a:moveTo>
                  <a:pt x="31" y="148"/>
                </a:moveTo>
                <a:cubicBezTo>
                  <a:pt x="31" y="148"/>
                  <a:pt x="31" y="148"/>
                  <a:pt x="31" y="148"/>
                </a:cubicBezTo>
                <a:cubicBezTo>
                  <a:pt x="31" y="148"/>
                  <a:pt x="31" y="148"/>
                  <a:pt x="31" y="148"/>
                </a:cubicBezTo>
                <a:close/>
                <a:moveTo>
                  <a:pt x="31" y="146"/>
                </a:moveTo>
                <a:cubicBezTo>
                  <a:pt x="31" y="146"/>
                  <a:pt x="31" y="145"/>
                  <a:pt x="30" y="145"/>
                </a:cubicBezTo>
                <a:cubicBezTo>
                  <a:pt x="30" y="146"/>
                  <a:pt x="31" y="146"/>
                  <a:pt x="31" y="146"/>
                </a:cubicBezTo>
                <a:cubicBezTo>
                  <a:pt x="31" y="146"/>
                  <a:pt x="31" y="146"/>
                  <a:pt x="31" y="146"/>
                </a:cubicBezTo>
                <a:close/>
                <a:moveTo>
                  <a:pt x="31" y="147"/>
                </a:moveTo>
                <a:cubicBezTo>
                  <a:pt x="31" y="147"/>
                  <a:pt x="31" y="147"/>
                  <a:pt x="31" y="147"/>
                </a:cubicBezTo>
                <a:cubicBezTo>
                  <a:pt x="31" y="147"/>
                  <a:pt x="31" y="147"/>
                  <a:pt x="31" y="147"/>
                </a:cubicBezTo>
                <a:close/>
                <a:moveTo>
                  <a:pt x="30" y="143"/>
                </a:moveTo>
                <a:cubicBezTo>
                  <a:pt x="30" y="143"/>
                  <a:pt x="30" y="143"/>
                  <a:pt x="30" y="143"/>
                </a:cubicBezTo>
                <a:cubicBezTo>
                  <a:pt x="30" y="143"/>
                  <a:pt x="30" y="143"/>
                  <a:pt x="30" y="143"/>
                </a:cubicBezTo>
                <a:close/>
                <a:moveTo>
                  <a:pt x="31" y="146"/>
                </a:moveTo>
                <a:cubicBezTo>
                  <a:pt x="31" y="146"/>
                  <a:pt x="31" y="146"/>
                  <a:pt x="31" y="146"/>
                </a:cubicBezTo>
                <a:cubicBezTo>
                  <a:pt x="31" y="146"/>
                  <a:pt x="31" y="146"/>
                  <a:pt x="31" y="146"/>
                </a:cubicBezTo>
                <a:cubicBezTo>
                  <a:pt x="31" y="146"/>
                  <a:pt x="31" y="146"/>
                  <a:pt x="31" y="146"/>
                </a:cubicBezTo>
                <a:close/>
                <a:moveTo>
                  <a:pt x="31" y="144"/>
                </a:moveTo>
                <a:cubicBezTo>
                  <a:pt x="31" y="145"/>
                  <a:pt x="31" y="145"/>
                  <a:pt x="30" y="145"/>
                </a:cubicBezTo>
                <a:cubicBezTo>
                  <a:pt x="31" y="145"/>
                  <a:pt x="31" y="144"/>
                  <a:pt x="31" y="144"/>
                </a:cubicBezTo>
                <a:close/>
                <a:moveTo>
                  <a:pt x="31" y="146"/>
                </a:moveTo>
                <a:cubicBezTo>
                  <a:pt x="31" y="147"/>
                  <a:pt x="31" y="147"/>
                  <a:pt x="31" y="147"/>
                </a:cubicBezTo>
                <a:cubicBezTo>
                  <a:pt x="31" y="146"/>
                  <a:pt x="31" y="146"/>
                  <a:pt x="31" y="146"/>
                </a:cubicBezTo>
                <a:close/>
                <a:moveTo>
                  <a:pt x="31" y="146"/>
                </a:moveTo>
                <a:cubicBezTo>
                  <a:pt x="31" y="146"/>
                  <a:pt x="31" y="146"/>
                  <a:pt x="31" y="146"/>
                </a:cubicBezTo>
                <a:cubicBezTo>
                  <a:pt x="31" y="146"/>
                  <a:pt x="31" y="147"/>
                  <a:pt x="31" y="147"/>
                </a:cubicBezTo>
                <a:cubicBezTo>
                  <a:pt x="31" y="147"/>
                  <a:pt x="31" y="147"/>
                  <a:pt x="31" y="146"/>
                </a:cubicBezTo>
                <a:close/>
                <a:moveTo>
                  <a:pt x="27" y="143"/>
                </a:moveTo>
                <a:cubicBezTo>
                  <a:pt x="27" y="143"/>
                  <a:pt x="28" y="144"/>
                  <a:pt x="27" y="144"/>
                </a:cubicBezTo>
                <a:cubicBezTo>
                  <a:pt x="28" y="145"/>
                  <a:pt x="29" y="144"/>
                  <a:pt x="30" y="143"/>
                </a:cubicBezTo>
                <a:cubicBezTo>
                  <a:pt x="29" y="143"/>
                  <a:pt x="29" y="143"/>
                  <a:pt x="29" y="143"/>
                </a:cubicBezTo>
                <a:cubicBezTo>
                  <a:pt x="29" y="143"/>
                  <a:pt x="29" y="144"/>
                  <a:pt x="28" y="144"/>
                </a:cubicBezTo>
                <a:cubicBezTo>
                  <a:pt x="28" y="143"/>
                  <a:pt x="28" y="143"/>
                  <a:pt x="28" y="143"/>
                </a:cubicBezTo>
                <a:cubicBezTo>
                  <a:pt x="28" y="143"/>
                  <a:pt x="27" y="143"/>
                  <a:pt x="27" y="143"/>
                </a:cubicBezTo>
                <a:cubicBezTo>
                  <a:pt x="27" y="143"/>
                  <a:pt x="27" y="143"/>
                  <a:pt x="27" y="143"/>
                </a:cubicBezTo>
                <a:cubicBezTo>
                  <a:pt x="27" y="143"/>
                  <a:pt x="27" y="143"/>
                  <a:pt x="27" y="143"/>
                </a:cubicBezTo>
                <a:close/>
                <a:moveTo>
                  <a:pt x="30" y="144"/>
                </a:moveTo>
                <a:cubicBezTo>
                  <a:pt x="30" y="144"/>
                  <a:pt x="30" y="144"/>
                  <a:pt x="30" y="144"/>
                </a:cubicBezTo>
                <a:cubicBezTo>
                  <a:pt x="30" y="144"/>
                  <a:pt x="30" y="144"/>
                  <a:pt x="30" y="143"/>
                </a:cubicBezTo>
                <a:cubicBezTo>
                  <a:pt x="30" y="143"/>
                  <a:pt x="30" y="143"/>
                  <a:pt x="30" y="143"/>
                </a:cubicBezTo>
                <a:cubicBezTo>
                  <a:pt x="30" y="144"/>
                  <a:pt x="30" y="144"/>
                  <a:pt x="30" y="144"/>
                </a:cubicBezTo>
                <a:close/>
                <a:moveTo>
                  <a:pt x="30" y="145"/>
                </a:moveTo>
                <a:cubicBezTo>
                  <a:pt x="30" y="145"/>
                  <a:pt x="29" y="145"/>
                  <a:pt x="29" y="145"/>
                </a:cubicBezTo>
                <a:cubicBezTo>
                  <a:pt x="29" y="145"/>
                  <a:pt x="30" y="145"/>
                  <a:pt x="30" y="145"/>
                </a:cubicBezTo>
                <a:cubicBezTo>
                  <a:pt x="29" y="145"/>
                  <a:pt x="30" y="146"/>
                  <a:pt x="30" y="145"/>
                </a:cubicBezTo>
                <a:cubicBezTo>
                  <a:pt x="30" y="145"/>
                  <a:pt x="30" y="145"/>
                  <a:pt x="30" y="145"/>
                </a:cubicBezTo>
                <a:cubicBezTo>
                  <a:pt x="30" y="145"/>
                  <a:pt x="30" y="145"/>
                  <a:pt x="30" y="145"/>
                </a:cubicBezTo>
                <a:cubicBezTo>
                  <a:pt x="30" y="145"/>
                  <a:pt x="30" y="145"/>
                  <a:pt x="30" y="145"/>
                </a:cubicBezTo>
                <a:cubicBezTo>
                  <a:pt x="30" y="145"/>
                  <a:pt x="30" y="145"/>
                  <a:pt x="30" y="145"/>
                </a:cubicBezTo>
                <a:cubicBezTo>
                  <a:pt x="30" y="145"/>
                  <a:pt x="30" y="145"/>
                  <a:pt x="30" y="145"/>
                </a:cubicBezTo>
                <a:cubicBezTo>
                  <a:pt x="30" y="145"/>
                  <a:pt x="30" y="145"/>
                  <a:pt x="30" y="145"/>
                </a:cubicBezTo>
                <a:cubicBezTo>
                  <a:pt x="30" y="145"/>
                  <a:pt x="30" y="145"/>
                  <a:pt x="30" y="145"/>
                </a:cubicBezTo>
                <a:cubicBezTo>
                  <a:pt x="30" y="145"/>
                  <a:pt x="30" y="145"/>
                  <a:pt x="30" y="145"/>
                </a:cubicBezTo>
                <a:cubicBezTo>
                  <a:pt x="30" y="145"/>
                  <a:pt x="30" y="145"/>
                  <a:pt x="30" y="145"/>
                </a:cubicBezTo>
                <a:cubicBezTo>
                  <a:pt x="30" y="145"/>
                  <a:pt x="30" y="145"/>
                  <a:pt x="30" y="145"/>
                </a:cubicBezTo>
                <a:cubicBezTo>
                  <a:pt x="30" y="145"/>
                  <a:pt x="30" y="145"/>
                  <a:pt x="30" y="145"/>
                </a:cubicBezTo>
                <a:cubicBezTo>
                  <a:pt x="30" y="144"/>
                  <a:pt x="30" y="144"/>
                  <a:pt x="30" y="144"/>
                </a:cubicBezTo>
                <a:cubicBezTo>
                  <a:pt x="30" y="144"/>
                  <a:pt x="30" y="145"/>
                  <a:pt x="30" y="145"/>
                </a:cubicBezTo>
                <a:close/>
                <a:moveTo>
                  <a:pt x="30" y="150"/>
                </a:moveTo>
                <a:cubicBezTo>
                  <a:pt x="30" y="150"/>
                  <a:pt x="30" y="150"/>
                  <a:pt x="30" y="150"/>
                </a:cubicBezTo>
                <a:cubicBezTo>
                  <a:pt x="30" y="150"/>
                  <a:pt x="30" y="150"/>
                  <a:pt x="30" y="150"/>
                </a:cubicBezTo>
                <a:close/>
                <a:moveTo>
                  <a:pt x="30" y="149"/>
                </a:moveTo>
                <a:cubicBezTo>
                  <a:pt x="30" y="149"/>
                  <a:pt x="30" y="149"/>
                  <a:pt x="30" y="149"/>
                </a:cubicBezTo>
                <a:cubicBezTo>
                  <a:pt x="30" y="150"/>
                  <a:pt x="30" y="149"/>
                  <a:pt x="30" y="150"/>
                </a:cubicBezTo>
                <a:cubicBezTo>
                  <a:pt x="30" y="150"/>
                  <a:pt x="31" y="150"/>
                  <a:pt x="31" y="149"/>
                </a:cubicBezTo>
                <a:cubicBezTo>
                  <a:pt x="31" y="149"/>
                  <a:pt x="31" y="149"/>
                  <a:pt x="31" y="149"/>
                </a:cubicBezTo>
                <a:cubicBezTo>
                  <a:pt x="31" y="149"/>
                  <a:pt x="31" y="148"/>
                  <a:pt x="31" y="148"/>
                </a:cubicBezTo>
                <a:cubicBezTo>
                  <a:pt x="31" y="149"/>
                  <a:pt x="30" y="149"/>
                  <a:pt x="30" y="149"/>
                </a:cubicBezTo>
                <a:close/>
                <a:moveTo>
                  <a:pt x="30" y="147"/>
                </a:moveTo>
                <a:cubicBezTo>
                  <a:pt x="30" y="146"/>
                  <a:pt x="30" y="146"/>
                  <a:pt x="30" y="146"/>
                </a:cubicBezTo>
                <a:cubicBezTo>
                  <a:pt x="29" y="147"/>
                  <a:pt x="29" y="147"/>
                  <a:pt x="29" y="147"/>
                </a:cubicBezTo>
                <a:cubicBezTo>
                  <a:pt x="30" y="147"/>
                  <a:pt x="30" y="147"/>
                  <a:pt x="30" y="147"/>
                </a:cubicBezTo>
                <a:cubicBezTo>
                  <a:pt x="30" y="147"/>
                  <a:pt x="30" y="147"/>
                  <a:pt x="30" y="147"/>
                </a:cubicBezTo>
                <a:close/>
                <a:moveTo>
                  <a:pt x="30" y="143"/>
                </a:moveTo>
                <a:cubicBezTo>
                  <a:pt x="30" y="143"/>
                  <a:pt x="30" y="143"/>
                  <a:pt x="30" y="143"/>
                </a:cubicBezTo>
                <a:cubicBezTo>
                  <a:pt x="30" y="143"/>
                  <a:pt x="30" y="143"/>
                  <a:pt x="30" y="143"/>
                </a:cubicBezTo>
                <a:close/>
                <a:moveTo>
                  <a:pt x="29" y="142"/>
                </a:moveTo>
                <a:cubicBezTo>
                  <a:pt x="30" y="142"/>
                  <a:pt x="30" y="142"/>
                  <a:pt x="30" y="142"/>
                </a:cubicBezTo>
                <a:cubicBezTo>
                  <a:pt x="30" y="142"/>
                  <a:pt x="30" y="142"/>
                  <a:pt x="30" y="142"/>
                </a:cubicBezTo>
                <a:lnTo>
                  <a:pt x="29" y="142"/>
                </a:lnTo>
                <a:close/>
                <a:moveTo>
                  <a:pt x="20" y="90"/>
                </a:moveTo>
                <a:cubicBezTo>
                  <a:pt x="20" y="90"/>
                  <a:pt x="20" y="90"/>
                  <a:pt x="20" y="90"/>
                </a:cubicBezTo>
                <a:cubicBezTo>
                  <a:pt x="20" y="90"/>
                  <a:pt x="20" y="90"/>
                  <a:pt x="20" y="90"/>
                </a:cubicBezTo>
                <a:close/>
                <a:moveTo>
                  <a:pt x="19" y="92"/>
                </a:moveTo>
                <a:cubicBezTo>
                  <a:pt x="20" y="92"/>
                  <a:pt x="20" y="92"/>
                  <a:pt x="20" y="92"/>
                </a:cubicBezTo>
                <a:cubicBezTo>
                  <a:pt x="19" y="92"/>
                  <a:pt x="19" y="92"/>
                  <a:pt x="19" y="92"/>
                </a:cubicBezTo>
                <a:close/>
                <a:moveTo>
                  <a:pt x="25" y="120"/>
                </a:moveTo>
                <a:cubicBezTo>
                  <a:pt x="25" y="120"/>
                  <a:pt x="26" y="119"/>
                  <a:pt x="25" y="120"/>
                </a:cubicBezTo>
                <a:cubicBezTo>
                  <a:pt x="25" y="120"/>
                  <a:pt x="25" y="120"/>
                  <a:pt x="25" y="120"/>
                </a:cubicBezTo>
                <a:cubicBezTo>
                  <a:pt x="25" y="120"/>
                  <a:pt x="25" y="120"/>
                  <a:pt x="25" y="120"/>
                </a:cubicBezTo>
                <a:close/>
                <a:moveTo>
                  <a:pt x="21" y="105"/>
                </a:moveTo>
                <a:cubicBezTo>
                  <a:pt x="21" y="105"/>
                  <a:pt x="21" y="105"/>
                  <a:pt x="21" y="105"/>
                </a:cubicBezTo>
                <a:cubicBezTo>
                  <a:pt x="21" y="105"/>
                  <a:pt x="21" y="105"/>
                  <a:pt x="21" y="105"/>
                </a:cubicBezTo>
                <a:close/>
                <a:moveTo>
                  <a:pt x="19" y="105"/>
                </a:moveTo>
                <a:cubicBezTo>
                  <a:pt x="20" y="104"/>
                  <a:pt x="20" y="104"/>
                  <a:pt x="20" y="104"/>
                </a:cubicBezTo>
                <a:cubicBezTo>
                  <a:pt x="19" y="104"/>
                  <a:pt x="19" y="104"/>
                  <a:pt x="19" y="105"/>
                </a:cubicBezTo>
                <a:close/>
                <a:moveTo>
                  <a:pt x="21" y="82"/>
                </a:moveTo>
                <a:cubicBezTo>
                  <a:pt x="20" y="81"/>
                  <a:pt x="20" y="81"/>
                  <a:pt x="20" y="81"/>
                </a:cubicBezTo>
                <a:cubicBezTo>
                  <a:pt x="20" y="82"/>
                  <a:pt x="21" y="82"/>
                  <a:pt x="21" y="82"/>
                </a:cubicBezTo>
                <a:close/>
                <a:moveTo>
                  <a:pt x="27" y="133"/>
                </a:moveTo>
                <a:cubicBezTo>
                  <a:pt x="27" y="133"/>
                  <a:pt x="27" y="133"/>
                  <a:pt x="27" y="133"/>
                </a:cubicBezTo>
                <a:cubicBezTo>
                  <a:pt x="27" y="133"/>
                  <a:pt x="27" y="133"/>
                  <a:pt x="27" y="133"/>
                </a:cubicBezTo>
                <a:close/>
                <a:moveTo>
                  <a:pt x="24" y="92"/>
                </a:moveTo>
                <a:cubicBezTo>
                  <a:pt x="24" y="91"/>
                  <a:pt x="24" y="91"/>
                  <a:pt x="24" y="91"/>
                </a:cubicBezTo>
                <a:cubicBezTo>
                  <a:pt x="24" y="92"/>
                  <a:pt x="24" y="92"/>
                  <a:pt x="24" y="92"/>
                </a:cubicBezTo>
                <a:close/>
                <a:moveTo>
                  <a:pt x="27" y="132"/>
                </a:moveTo>
                <a:cubicBezTo>
                  <a:pt x="27" y="132"/>
                  <a:pt x="27" y="132"/>
                  <a:pt x="27" y="132"/>
                </a:cubicBezTo>
                <a:cubicBezTo>
                  <a:pt x="27" y="132"/>
                  <a:pt x="27" y="132"/>
                  <a:pt x="27" y="133"/>
                </a:cubicBezTo>
                <a:cubicBezTo>
                  <a:pt x="27" y="132"/>
                  <a:pt x="27" y="132"/>
                  <a:pt x="27" y="132"/>
                </a:cubicBezTo>
                <a:close/>
                <a:moveTo>
                  <a:pt x="38" y="55"/>
                </a:moveTo>
                <a:cubicBezTo>
                  <a:pt x="38" y="55"/>
                  <a:pt x="38" y="55"/>
                  <a:pt x="38" y="55"/>
                </a:cubicBezTo>
                <a:cubicBezTo>
                  <a:pt x="38" y="55"/>
                  <a:pt x="38" y="55"/>
                  <a:pt x="38" y="55"/>
                </a:cubicBezTo>
                <a:close/>
                <a:moveTo>
                  <a:pt x="47" y="54"/>
                </a:moveTo>
                <a:cubicBezTo>
                  <a:pt x="47" y="54"/>
                  <a:pt x="47" y="54"/>
                  <a:pt x="47" y="54"/>
                </a:cubicBezTo>
                <a:cubicBezTo>
                  <a:pt x="47" y="54"/>
                  <a:pt x="47" y="54"/>
                  <a:pt x="47" y="54"/>
                </a:cubicBezTo>
                <a:close/>
                <a:moveTo>
                  <a:pt x="29" y="139"/>
                </a:moveTo>
                <a:cubicBezTo>
                  <a:pt x="29" y="139"/>
                  <a:pt x="29" y="139"/>
                  <a:pt x="29" y="139"/>
                </a:cubicBezTo>
                <a:close/>
                <a:moveTo>
                  <a:pt x="27" y="140"/>
                </a:moveTo>
                <a:cubicBezTo>
                  <a:pt x="27" y="140"/>
                  <a:pt x="27" y="140"/>
                  <a:pt x="27" y="140"/>
                </a:cubicBezTo>
                <a:cubicBezTo>
                  <a:pt x="27" y="140"/>
                  <a:pt x="27" y="140"/>
                  <a:pt x="27" y="140"/>
                </a:cubicBezTo>
                <a:close/>
                <a:moveTo>
                  <a:pt x="24" y="130"/>
                </a:moveTo>
                <a:cubicBezTo>
                  <a:pt x="24" y="130"/>
                  <a:pt x="24" y="130"/>
                  <a:pt x="24" y="130"/>
                </a:cubicBezTo>
                <a:cubicBezTo>
                  <a:pt x="24" y="130"/>
                  <a:pt x="24" y="130"/>
                  <a:pt x="24" y="130"/>
                </a:cubicBezTo>
                <a:close/>
                <a:moveTo>
                  <a:pt x="28" y="139"/>
                </a:moveTo>
                <a:cubicBezTo>
                  <a:pt x="28" y="139"/>
                  <a:pt x="28" y="139"/>
                  <a:pt x="29" y="139"/>
                </a:cubicBezTo>
                <a:cubicBezTo>
                  <a:pt x="28" y="139"/>
                  <a:pt x="28" y="139"/>
                  <a:pt x="28" y="139"/>
                </a:cubicBezTo>
                <a:close/>
                <a:moveTo>
                  <a:pt x="29" y="139"/>
                </a:moveTo>
                <a:cubicBezTo>
                  <a:pt x="29" y="139"/>
                  <a:pt x="29" y="139"/>
                  <a:pt x="29" y="139"/>
                </a:cubicBezTo>
                <a:cubicBezTo>
                  <a:pt x="29" y="139"/>
                  <a:pt x="29" y="139"/>
                  <a:pt x="29" y="139"/>
                </a:cubicBezTo>
                <a:close/>
                <a:moveTo>
                  <a:pt x="28" y="138"/>
                </a:moveTo>
                <a:cubicBezTo>
                  <a:pt x="29" y="139"/>
                  <a:pt x="29" y="139"/>
                  <a:pt x="29" y="139"/>
                </a:cubicBezTo>
                <a:cubicBezTo>
                  <a:pt x="29" y="139"/>
                  <a:pt x="29" y="139"/>
                  <a:pt x="29" y="139"/>
                </a:cubicBezTo>
                <a:cubicBezTo>
                  <a:pt x="29" y="139"/>
                  <a:pt x="29" y="139"/>
                  <a:pt x="28" y="138"/>
                </a:cubicBezTo>
                <a:close/>
                <a:moveTo>
                  <a:pt x="28" y="69"/>
                </a:moveTo>
                <a:cubicBezTo>
                  <a:pt x="28" y="69"/>
                  <a:pt x="28" y="69"/>
                  <a:pt x="28" y="69"/>
                </a:cubicBezTo>
                <a:cubicBezTo>
                  <a:pt x="28" y="69"/>
                  <a:pt x="28" y="69"/>
                  <a:pt x="28" y="69"/>
                </a:cubicBezTo>
                <a:close/>
                <a:moveTo>
                  <a:pt x="20" y="116"/>
                </a:moveTo>
                <a:cubicBezTo>
                  <a:pt x="20" y="116"/>
                  <a:pt x="20" y="116"/>
                  <a:pt x="20" y="116"/>
                </a:cubicBezTo>
                <a:cubicBezTo>
                  <a:pt x="20" y="116"/>
                  <a:pt x="20" y="116"/>
                  <a:pt x="20" y="116"/>
                </a:cubicBezTo>
                <a:close/>
                <a:moveTo>
                  <a:pt x="19" y="115"/>
                </a:moveTo>
                <a:cubicBezTo>
                  <a:pt x="20" y="115"/>
                  <a:pt x="20" y="115"/>
                  <a:pt x="20" y="116"/>
                </a:cubicBezTo>
                <a:cubicBezTo>
                  <a:pt x="21" y="115"/>
                  <a:pt x="21" y="115"/>
                  <a:pt x="21" y="115"/>
                </a:cubicBezTo>
                <a:lnTo>
                  <a:pt x="19" y="115"/>
                </a:lnTo>
                <a:close/>
                <a:moveTo>
                  <a:pt x="20" y="87"/>
                </a:moveTo>
                <a:cubicBezTo>
                  <a:pt x="21" y="87"/>
                  <a:pt x="20" y="86"/>
                  <a:pt x="20" y="85"/>
                </a:cubicBezTo>
                <a:cubicBezTo>
                  <a:pt x="20" y="85"/>
                  <a:pt x="21" y="86"/>
                  <a:pt x="21" y="85"/>
                </a:cubicBezTo>
                <a:cubicBezTo>
                  <a:pt x="21" y="84"/>
                  <a:pt x="20" y="85"/>
                  <a:pt x="20" y="84"/>
                </a:cubicBezTo>
                <a:cubicBezTo>
                  <a:pt x="21" y="84"/>
                  <a:pt x="21" y="84"/>
                  <a:pt x="21" y="84"/>
                </a:cubicBezTo>
                <a:cubicBezTo>
                  <a:pt x="20" y="83"/>
                  <a:pt x="21" y="83"/>
                  <a:pt x="21" y="82"/>
                </a:cubicBezTo>
                <a:cubicBezTo>
                  <a:pt x="21" y="82"/>
                  <a:pt x="21" y="82"/>
                  <a:pt x="21" y="82"/>
                </a:cubicBezTo>
                <a:cubicBezTo>
                  <a:pt x="21" y="81"/>
                  <a:pt x="21" y="80"/>
                  <a:pt x="21" y="80"/>
                </a:cubicBezTo>
                <a:cubicBezTo>
                  <a:pt x="21" y="80"/>
                  <a:pt x="22" y="79"/>
                  <a:pt x="22" y="79"/>
                </a:cubicBezTo>
                <a:cubicBezTo>
                  <a:pt x="22" y="78"/>
                  <a:pt x="22" y="78"/>
                  <a:pt x="22" y="78"/>
                </a:cubicBezTo>
                <a:cubicBezTo>
                  <a:pt x="22" y="79"/>
                  <a:pt x="22" y="79"/>
                  <a:pt x="22" y="79"/>
                </a:cubicBezTo>
                <a:cubicBezTo>
                  <a:pt x="22" y="79"/>
                  <a:pt x="22" y="79"/>
                  <a:pt x="22" y="78"/>
                </a:cubicBezTo>
                <a:cubicBezTo>
                  <a:pt x="22" y="79"/>
                  <a:pt x="23" y="79"/>
                  <a:pt x="23" y="79"/>
                </a:cubicBezTo>
                <a:cubicBezTo>
                  <a:pt x="22" y="77"/>
                  <a:pt x="22" y="77"/>
                  <a:pt x="22" y="77"/>
                </a:cubicBezTo>
                <a:cubicBezTo>
                  <a:pt x="22" y="78"/>
                  <a:pt x="22" y="78"/>
                  <a:pt x="22" y="78"/>
                </a:cubicBezTo>
                <a:cubicBezTo>
                  <a:pt x="22" y="77"/>
                  <a:pt x="22" y="77"/>
                  <a:pt x="23" y="77"/>
                </a:cubicBezTo>
                <a:cubicBezTo>
                  <a:pt x="23" y="77"/>
                  <a:pt x="23" y="77"/>
                  <a:pt x="23" y="77"/>
                </a:cubicBezTo>
                <a:cubicBezTo>
                  <a:pt x="23" y="77"/>
                  <a:pt x="23" y="77"/>
                  <a:pt x="23" y="78"/>
                </a:cubicBezTo>
                <a:cubicBezTo>
                  <a:pt x="23" y="77"/>
                  <a:pt x="23" y="78"/>
                  <a:pt x="24" y="77"/>
                </a:cubicBezTo>
                <a:cubicBezTo>
                  <a:pt x="24" y="77"/>
                  <a:pt x="23" y="76"/>
                  <a:pt x="23" y="76"/>
                </a:cubicBezTo>
                <a:cubicBezTo>
                  <a:pt x="23" y="76"/>
                  <a:pt x="23" y="76"/>
                  <a:pt x="23" y="75"/>
                </a:cubicBezTo>
                <a:cubicBezTo>
                  <a:pt x="24" y="75"/>
                  <a:pt x="24" y="75"/>
                  <a:pt x="24" y="75"/>
                </a:cubicBezTo>
                <a:cubicBezTo>
                  <a:pt x="24" y="75"/>
                  <a:pt x="24" y="75"/>
                  <a:pt x="24" y="75"/>
                </a:cubicBezTo>
                <a:cubicBezTo>
                  <a:pt x="24" y="76"/>
                  <a:pt x="24" y="76"/>
                  <a:pt x="24" y="76"/>
                </a:cubicBezTo>
                <a:cubicBezTo>
                  <a:pt x="25" y="75"/>
                  <a:pt x="23" y="75"/>
                  <a:pt x="24" y="74"/>
                </a:cubicBezTo>
                <a:cubicBezTo>
                  <a:pt x="25" y="74"/>
                  <a:pt x="25" y="74"/>
                  <a:pt x="25" y="74"/>
                </a:cubicBezTo>
                <a:cubicBezTo>
                  <a:pt x="25" y="74"/>
                  <a:pt x="24" y="73"/>
                  <a:pt x="25" y="73"/>
                </a:cubicBezTo>
                <a:cubicBezTo>
                  <a:pt x="25" y="73"/>
                  <a:pt x="24" y="74"/>
                  <a:pt x="24" y="73"/>
                </a:cubicBezTo>
                <a:cubicBezTo>
                  <a:pt x="24" y="73"/>
                  <a:pt x="25" y="72"/>
                  <a:pt x="25" y="72"/>
                </a:cubicBezTo>
                <a:cubicBezTo>
                  <a:pt x="25" y="72"/>
                  <a:pt x="24" y="72"/>
                  <a:pt x="24" y="72"/>
                </a:cubicBezTo>
                <a:cubicBezTo>
                  <a:pt x="25" y="71"/>
                  <a:pt x="26" y="72"/>
                  <a:pt x="26" y="71"/>
                </a:cubicBezTo>
                <a:cubicBezTo>
                  <a:pt x="26" y="71"/>
                  <a:pt x="25" y="70"/>
                  <a:pt x="25" y="71"/>
                </a:cubicBezTo>
                <a:cubicBezTo>
                  <a:pt x="25" y="70"/>
                  <a:pt x="26" y="70"/>
                  <a:pt x="26" y="70"/>
                </a:cubicBezTo>
                <a:cubicBezTo>
                  <a:pt x="26" y="70"/>
                  <a:pt x="26" y="70"/>
                  <a:pt x="26" y="70"/>
                </a:cubicBezTo>
                <a:cubicBezTo>
                  <a:pt x="26" y="70"/>
                  <a:pt x="26" y="70"/>
                  <a:pt x="26" y="70"/>
                </a:cubicBezTo>
                <a:cubicBezTo>
                  <a:pt x="27" y="70"/>
                  <a:pt x="27" y="70"/>
                  <a:pt x="27" y="70"/>
                </a:cubicBezTo>
                <a:cubicBezTo>
                  <a:pt x="26" y="69"/>
                  <a:pt x="28" y="69"/>
                  <a:pt x="27" y="68"/>
                </a:cubicBezTo>
                <a:cubicBezTo>
                  <a:pt x="27" y="69"/>
                  <a:pt x="27" y="68"/>
                  <a:pt x="27" y="68"/>
                </a:cubicBezTo>
                <a:cubicBezTo>
                  <a:pt x="28" y="68"/>
                  <a:pt x="27" y="69"/>
                  <a:pt x="27" y="69"/>
                </a:cubicBezTo>
                <a:cubicBezTo>
                  <a:pt x="28" y="69"/>
                  <a:pt x="27" y="69"/>
                  <a:pt x="28" y="69"/>
                </a:cubicBezTo>
                <a:cubicBezTo>
                  <a:pt x="28" y="69"/>
                  <a:pt x="28" y="69"/>
                  <a:pt x="28" y="69"/>
                </a:cubicBezTo>
                <a:cubicBezTo>
                  <a:pt x="29" y="69"/>
                  <a:pt x="28" y="68"/>
                  <a:pt x="28" y="68"/>
                </a:cubicBezTo>
                <a:cubicBezTo>
                  <a:pt x="28" y="68"/>
                  <a:pt x="28" y="68"/>
                  <a:pt x="28" y="68"/>
                </a:cubicBezTo>
                <a:cubicBezTo>
                  <a:pt x="27" y="68"/>
                  <a:pt x="28" y="68"/>
                  <a:pt x="28" y="67"/>
                </a:cubicBezTo>
                <a:cubicBezTo>
                  <a:pt x="28" y="67"/>
                  <a:pt x="28" y="67"/>
                  <a:pt x="28" y="66"/>
                </a:cubicBezTo>
                <a:cubicBezTo>
                  <a:pt x="28" y="67"/>
                  <a:pt x="28" y="67"/>
                  <a:pt x="28" y="67"/>
                </a:cubicBezTo>
                <a:cubicBezTo>
                  <a:pt x="29" y="66"/>
                  <a:pt x="30" y="66"/>
                  <a:pt x="30" y="66"/>
                </a:cubicBezTo>
                <a:cubicBezTo>
                  <a:pt x="31" y="66"/>
                  <a:pt x="31" y="65"/>
                  <a:pt x="30" y="65"/>
                </a:cubicBezTo>
                <a:cubicBezTo>
                  <a:pt x="30" y="65"/>
                  <a:pt x="30" y="66"/>
                  <a:pt x="29" y="65"/>
                </a:cubicBezTo>
                <a:cubicBezTo>
                  <a:pt x="30" y="65"/>
                  <a:pt x="29" y="64"/>
                  <a:pt x="31" y="63"/>
                </a:cubicBezTo>
                <a:cubicBezTo>
                  <a:pt x="31" y="64"/>
                  <a:pt x="31" y="64"/>
                  <a:pt x="31" y="64"/>
                </a:cubicBezTo>
                <a:cubicBezTo>
                  <a:pt x="32" y="64"/>
                  <a:pt x="32" y="63"/>
                  <a:pt x="31" y="63"/>
                </a:cubicBezTo>
                <a:cubicBezTo>
                  <a:pt x="32" y="63"/>
                  <a:pt x="32" y="63"/>
                  <a:pt x="32" y="63"/>
                </a:cubicBezTo>
                <a:cubicBezTo>
                  <a:pt x="32" y="62"/>
                  <a:pt x="31" y="63"/>
                  <a:pt x="32" y="61"/>
                </a:cubicBezTo>
                <a:cubicBezTo>
                  <a:pt x="32" y="62"/>
                  <a:pt x="33" y="61"/>
                  <a:pt x="33" y="62"/>
                </a:cubicBezTo>
                <a:cubicBezTo>
                  <a:pt x="33" y="61"/>
                  <a:pt x="33" y="61"/>
                  <a:pt x="33" y="61"/>
                </a:cubicBezTo>
                <a:cubicBezTo>
                  <a:pt x="33" y="61"/>
                  <a:pt x="33" y="61"/>
                  <a:pt x="33" y="61"/>
                </a:cubicBezTo>
                <a:cubicBezTo>
                  <a:pt x="33" y="60"/>
                  <a:pt x="34" y="61"/>
                  <a:pt x="34" y="59"/>
                </a:cubicBezTo>
                <a:cubicBezTo>
                  <a:pt x="34" y="59"/>
                  <a:pt x="34" y="59"/>
                  <a:pt x="34" y="59"/>
                </a:cubicBezTo>
                <a:cubicBezTo>
                  <a:pt x="35" y="58"/>
                  <a:pt x="36" y="57"/>
                  <a:pt x="37" y="56"/>
                </a:cubicBezTo>
                <a:cubicBezTo>
                  <a:pt x="36" y="56"/>
                  <a:pt x="36" y="56"/>
                  <a:pt x="36" y="56"/>
                </a:cubicBezTo>
                <a:cubicBezTo>
                  <a:pt x="37" y="56"/>
                  <a:pt x="37" y="55"/>
                  <a:pt x="38" y="55"/>
                </a:cubicBezTo>
                <a:cubicBezTo>
                  <a:pt x="38" y="55"/>
                  <a:pt x="37" y="55"/>
                  <a:pt x="37" y="55"/>
                </a:cubicBezTo>
                <a:cubicBezTo>
                  <a:pt x="38" y="55"/>
                  <a:pt x="38" y="56"/>
                  <a:pt x="38" y="55"/>
                </a:cubicBezTo>
                <a:cubicBezTo>
                  <a:pt x="38" y="55"/>
                  <a:pt x="38" y="55"/>
                  <a:pt x="38" y="55"/>
                </a:cubicBezTo>
                <a:cubicBezTo>
                  <a:pt x="38" y="55"/>
                  <a:pt x="38" y="55"/>
                  <a:pt x="38" y="55"/>
                </a:cubicBezTo>
                <a:cubicBezTo>
                  <a:pt x="39" y="55"/>
                  <a:pt x="38" y="55"/>
                  <a:pt x="38" y="55"/>
                </a:cubicBezTo>
                <a:cubicBezTo>
                  <a:pt x="39" y="55"/>
                  <a:pt x="40" y="53"/>
                  <a:pt x="41" y="54"/>
                </a:cubicBezTo>
                <a:cubicBezTo>
                  <a:pt x="41" y="53"/>
                  <a:pt x="40" y="54"/>
                  <a:pt x="40" y="53"/>
                </a:cubicBezTo>
                <a:cubicBezTo>
                  <a:pt x="40" y="53"/>
                  <a:pt x="41" y="54"/>
                  <a:pt x="41" y="53"/>
                </a:cubicBezTo>
                <a:cubicBezTo>
                  <a:pt x="41" y="53"/>
                  <a:pt x="41" y="53"/>
                  <a:pt x="41" y="53"/>
                </a:cubicBezTo>
                <a:cubicBezTo>
                  <a:pt x="42" y="52"/>
                  <a:pt x="43" y="52"/>
                  <a:pt x="44" y="52"/>
                </a:cubicBezTo>
                <a:cubicBezTo>
                  <a:pt x="44" y="52"/>
                  <a:pt x="44" y="52"/>
                  <a:pt x="44" y="52"/>
                </a:cubicBezTo>
                <a:cubicBezTo>
                  <a:pt x="45" y="52"/>
                  <a:pt x="45" y="51"/>
                  <a:pt x="45" y="51"/>
                </a:cubicBezTo>
                <a:cubicBezTo>
                  <a:pt x="45" y="51"/>
                  <a:pt x="45" y="51"/>
                  <a:pt x="45" y="51"/>
                </a:cubicBezTo>
                <a:cubicBezTo>
                  <a:pt x="45" y="50"/>
                  <a:pt x="47" y="51"/>
                  <a:pt x="47" y="50"/>
                </a:cubicBezTo>
                <a:cubicBezTo>
                  <a:pt x="47" y="51"/>
                  <a:pt x="49" y="52"/>
                  <a:pt x="49" y="53"/>
                </a:cubicBezTo>
                <a:cubicBezTo>
                  <a:pt x="49" y="52"/>
                  <a:pt x="49" y="52"/>
                  <a:pt x="49" y="52"/>
                </a:cubicBezTo>
                <a:cubicBezTo>
                  <a:pt x="49" y="53"/>
                  <a:pt x="48" y="53"/>
                  <a:pt x="48" y="54"/>
                </a:cubicBezTo>
                <a:cubicBezTo>
                  <a:pt x="47" y="53"/>
                  <a:pt x="47" y="53"/>
                  <a:pt x="47" y="53"/>
                </a:cubicBezTo>
                <a:cubicBezTo>
                  <a:pt x="47" y="54"/>
                  <a:pt x="47" y="54"/>
                  <a:pt x="47" y="54"/>
                </a:cubicBezTo>
                <a:cubicBezTo>
                  <a:pt x="47" y="54"/>
                  <a:pt x="47" y="54"/>
                  <a:pt x="47" y="54"/>
                </a:cubicBezTo>
                <a:cubicBezTo>
                  <a:pt x="44" y="54"/>
                  <a:pt x="43" y="57"/>
                  <a:pt x="40" y="58"/>
                </a:cubicBezTo>
                <a:cubicBezTo>
                  <a:pt x="40" y="58"/>
                  <a:pt x="40" y="58"/>
                  <a:pt x="41" y="58"/>
                </a:cubicBezTo>
                <a:cubicBezTo>
                  <a:pt x="40" y="58"/>
                  <a:pt x="40" y="59"/>
                  <a:pt x="40" y="59"/>
                </a:cubicBezTo>
                <a:cubicBezTo>
                  <a:pt x="39" y="59"/>
                  <a:pt x="39" y="59"/>
                  <a:pt x="39" y="59"/>
                </a:cubicBezTo>
                <a:cubicBezTo>
                  <a:pt x="39" y="59"/>
                  <a:pt x="40" y="59"/>
                  <a:pt x="40" y="59"/>
                </a:cubicBezTo>
                <a:cubicBezTo>
                  <a:pt x="39" y="60"/>
                  <a:pt x="37" y="60"/>
                  <a:pt x="37" y="62"/>
                </a:cubicBezTo>
                <a:cubicBezTo>
                  <a:pt x="37" y="62"/>
                  <a:pt x="37" y="61"/>
                  <a:pt x="36" y="61"/>
                </a:cubicBezTo>
                <a:cubicBezTo>
                  <a:pt x="37" y="62"/>
                  <a:pt x="36" y="63"/>
                  <a:pt x="36" y="63"/>
                </a:cubicBezTo>
                <a:cubicBezTo>
                  <a:pt x="35" y="62"/>
                  <a:pt x="35" y="64"/>
                  <a:pt x="34" y="63"/>
                </a:cubicBezTo>
                <a:cubicBezTo>
                  <a:pt x="34" y="63"/>
                  <a:pt x="34" y="63"/>
                  <a:pt x="35" y="63"/>
                </a:cubicBezTo>
                <a:cubicBezTo>
                  <a:pt x="34" y="64"/>
                  <a:pt x="34" y="64"/>
                  <a:pt x="34" y="65"/>
                </a:cubicBezTo>
                <a:cubicBezTo>
                  <a:pt x="33" y="65"/>
                  <a:pt x="32" y="67"/>
                  <a:pt x="31" y="67"/>
                </a:cubicBezTo>
                <a:cubicBezTo>
                  <a:pt x="32" y="67"/>
                  <a:pt x="32" y="67"/>
                  <a:pt x="32" y="68"/>
                </a:cubicBezTo>
                <a:cubicBezTo>
                  <a:pt x="32" y="68"/>
                  <a:pt x="32" y="68"/>
                  <a:pt x="32" y="68"/>
                </a:cubicBezTo>
                <a:cubicBezTo>
                  <a:pt x="32" y="69"/>
                  <a:pt x="32" y="69"/>
                  <a:pt x="32" y="69"/>
                </a:cubicBezTo>
                <a:cubicBezTo>
                  <a:pt x="32" y="69"/>
                  <a:pt x="32" y="69"/>
                  <a:pt x="32" y="69"/>
                </a:cubicBezTo>
                <a:cubicBezTo>
                  <a:pt x="32" y="69"/>
                  <a:pt x="31" y="69"/>
                  <a:pt x="31" y="69"/>
                </a:cubicBezTo>
                <a:cubicBezTo>
                  <a:pt x="31" y="69"/>
                  <a:pt x="31" y="69"/>
                  <a:pt x="31" y="70"/>
                </a:cubicBezTo>
                <a:cubicBezTo>
                  <a:pt x="31" y="70"/>
                  <a:pt x="31" y="70"/>
                  <a:pt x="31" y="70"/>
                </a:cubicBezTo>
                <a:cubicBezTo>
                  <a:pt x="31" y="70"/>
                  <a:pt x="31" y="70"/>
                  <a:pt x="31" y="70"/>
                </a:cubicBezTo>
                <a:cubicBezTo>
                  <a:pt x="31" y="70"/>
                  <a:pt x="31" y="69"/>
                  <a:pt x="30" y="70"/>
                </a:cubicBezTo>
                <a:cubicBezTo>
                  <a:pt x="31" y="70"/>
                  <a:pt x="31" y="71"/>
                  <a:pt x="31" y="71"/>
                </a:cubicBezTo>
                <a:cubicBezTo>
                  <a:pt x="31" y="70"/>
                  <a:pt x="30" y="70"/>
                  <a:pt x="30" y="70"/>
                </a:cubicBezTo>
                <a:cubicBezTo>
                  <a:pt x="30" y="71"/>
                  <a:pt x="30" y="71"/>
                  <a:pt x="30" y="71"/>
                </a:cubicBezTo>
                <a:cubicBezTo>
                  <a:pt x="31" y="71"/>
                  <a:pt x="31" y="71"/>
                  <a:pt x="31" y="71"/>
                </a:cubicBezTo>
                <a:cubicBezTo>
                  <a:pt x="30" y="72"/>
                  <a:pt x="28" y="74"/>
                  <a:pt x="28" y="76"/>
                </a:cubicBezTo>
                <a:cubicBezTo>
                  <a:pt x="27" y="75"/>
                  <a:pt x="27" y="77"/>
                  <a:pt x="26" y="77"/>
                </a:cubicBezTo>
                <a:cubicBezTo>
                  <a:pt x="26" y="76"/>
                  <a:pt x="26" y="76"/>
                  <a:pt x="26" y="76"/>
                </a:cubicBezTo>
                <a:cubicBezTo>
                  <a:pt x="26" y="76"/>
                  <a:pt x="26" y="76"/>
                  <a:pt x="26" y="77"/>
                </a:cubicBezTo>
                <a:cubicBezTo>
                  <a:pt x="26" y="76"/>
                  <a:pt x="26" y="78"/>
                  <a:pt x="27" y="77"/>
                </a:cubicBezTo>
                <a:cubicBezTo>
                  <a:pt x="27" y="78"/>
                  <a:pt x="27" y="78"/>
                  <a:pt x="27" y="78"/>
                </a:cubicBezTo>
                <a:cubicBezTo>
                  <a:pt x="28" y="79"/>
                  <a:pt x="26" y="80"/>
                  <a:pt x="26" y="81"/>
                </a:cubicBezTo>
                <a:cubicBezTo>
                  <a:pt x="26" y="81"/>
                  <a:pt x="26" y="81"/>
                  <a:pt x="26" y="81"/>
                </a:cubicBezTo>
                <a:cubicBezTo>
                  <a:pt x="26" y="82"/>
                  <a:pt x="25" y="83"/>
                  <a:pt x="25" y="83"/>
                </a:cubicBezTo>
                <a:cubicBezTo>
                  <a:pt x="25" y="83"/>
                  <a:pt x="25" y="83"/>
                  <a:pt x="25" y="83"/>
                </a:cubicBezTo>
                <a:cubicBezTo>
                  <a:pt x="25" y="84"/>
                  <a:pt x="25" y="84"/>
                  <a:pt x="25" y="85"/>
                </a:cubicBezTo>
                <a:cubicBezTo>
                  <a:pt x="25" y="85"/>
                  <a:pt x="24" y="85"/>
                  <a:pt x="24" y="85"/>
                </a:cubicBezTo>
                <a:cubicBezTo>
                  <a:pt x="25" y="86"/>
                  <a:pt x="25" y="86"/>
                  <a:pt x="25" y="87"/>
                </a:cubicBezTo>
                <a:cubicBezTo>
                  <a:pt x="24" y="87"/>
                  <a:pt x="24" y="87"/>
                  <a:pt x="24" y="87"/>
                </a:cubicBezTo>
                <a:cubicBezTo>
                  <a:pt x="24" y="88"/>
                  <a:pt x="24" y="88"/>
                  <a:pt x="24" y="88"/>
                </a:cubicBezTo>
                <a:cubicBezTo>
                  <a:pt x="23" y="87"/>
                  <a:pt x="25" y="90"/>
                  <a:pt x="23" y="90"/>
                </a:cubicBezTo>
                <a:cubicBezTo>
                  <a:pt x="24" y="90"/>
                  <a:pt x="24" y="91"/>
                  <a:pt x="24" y="91"/>
                </a:cubicBezTo>
                <a:cubicBezTo>
                  <a:pt x="24" y="91"/>
                  <a:pt x="24" y="91"/>
                  <a:pt x="24" y="91"/>
                </a:cubicBezTo>
                <a:cubicBezTo>
                  <a:pt x="24" y="92"/>
                  <a:pt x="23" y="93"/>
                  <a:pt x="23" y="93"/>
                </a:cubicBezTo>
                <a:cubicBezTo>
                  <a:pt x="23" y="94"/>
                  <a:pt x="24" y="93"/>
                  <a:pt x="24" y="93"/>
                </a:cubicBezTo>
                <a:cubicBezTo>
                  <a:pt x="23" y="94"/>
                  <a:pt x="25" y="95"/>
                  <a:pt x="24" y="95"/>
                </a:cubicBezTo>
                <a:cubicBezTo>
                  <a:pt x="24" y="96"/>
                  <a:pt x="24" y="95"/>
                  <a:pt x="23" y="95"/>
                </a:cubicBezTo>
                <a:cubicBezTo>
                  <a:pt x="23" y="96"/>
                  <a:pt x="25" y="95"/>
                  <a:pt x="24" y="96"/>
                </a:cubicBezTo>
                <a:cubicBezTo>
                  <a:pt x="24" y="96"/>
                  <a:pt x="24" y="96"/>
                  <a:pt x="24" y="96"/>
                </a:cubicBezTo>
                <a:cubicBezTo>
                  <a:pt x="24" y="96"/>
                  <a:pt x="22" y="97"/>
                  <a:pt x="22" y="97"/>
                </a:cubicBezTo>
                <a:cubicBezTo>
                  <a:pt x="22" y="97"/>
                  <a:pt x="22" y="97"/>
                  <a:pt x="22" y="97"/>
                </a:cubicBezTo>
                <a:cubicBezTo>
                  <a:pt x="23" y="98"/>
                  <a:pt x="21" y="99"/>
                  <a:pt x="22" y="99"/>
                </a:cubicBezTo>
                <a:cubicBezTo>
                  <a:pt x="23" y="99"/>
                  <a:pt x="23" y="99"/>
                  <a:pt x="23" y="99"/>
                </a:cubicBezTo>
                <a:cubicBezTo>
                  <a:pt x="22" y="100"/>
                  <a:pt x="23" y="99"/>
                  <a:pt x="22" y="100"/>
                </a:cubicBezTo>
                <a:cubicBezTo>
                  <a:pt x="22" y="100"/>
                  <a:pt x="22" y="100"/>
                  <a:pt x="22" y="100"/>
                </a:cubicBezTo>
                <a:cubicBezTo>
                  <a:pt x="22" y="101"/>
                  <a:pt x="22" y="101"/>
                  <a:pt x="22" y="101"/>
                </a:cubicBezTo>
                <a:cubicBezTo>
                  <a:pt x="23" y="101"/>
                  <a:pt x="23" y="101"/>
                  <a:pt x="23" y="101"/>
                </a:cubicBezTo>
                <a:cubicBezTo>
                  <a:pt x="23" y="102"/>
                  <a:pt x="23" y="102"/>
                  <a:pt x="22" y="102"/>
                </a:cubicBezTo>
                <a:cubicBezTo>
                  <a:pt x="23" y="102"/>
                  <a:pt x="23" y="103"/>
                  <a:pt x="23" y="103"/>
                </a:cubicBezTo>
                <a:cubicBezTo>
                  <a:pt x="23" y="103"/>
                  <a:pt x="23" y="104"/>
                  <a:pt x="23" y="105"/>
                </a:cubicBezTo>
                <a:cubicBezTo>
                  <a:pt x="23" y="104"/>
                  <a:pt x="22" y="104"/>
                  <a:pt x="22" y="104"/>
                </a:cubicBezTo>
                <a:cubicBezTo>
                  <a:pt x="23" y="105"/>
                  <a:pt x="23" y="105"/>
                  <a:pt x="22" y="105"/>
                </a:cubicBezTo>
                <a:cubicBezTo>
                  <a:pt x="23" y="105"/>
                  <a:pt x="24" y="105"/>
                  <a:pt x="24" y="106"/>
                </a:cubicBezTo>
                <a:cubicBezTo>
                  <a:pt x="24" y="106"/>
                  <a:pt x="24" y="106"/>
                  <a:pt x="24" y="106"/>
                </a:cubicBezTo>
                <a:cubicBezTo>
                  <a:pt x="24" y="106"/>
                  <a:pt x="24" y="106"/>
                  <a:pt x="24" y="106"/>
                </a:cubicBezTo>
                <a:cubicBezTo>
                  <a:pt x="24" y="106"/>
                  <a:pt x="24" y="106"/>
                  <a:pt x="23" y="106"/>
                </a:cubicBezTo>
                <a:cubicBezTo>
                  <a:pt x="24" y="107"/>
                  <a:pt x="23" y="107"/>
                  <a:pt x="24" y="108"/>
                </a:cubicBezTo>
                <a:cubicBezTo>
                  <a:pt x="23" y="108"/>
                  <a:pt x="23" y="108"/>
                  <a:pt x="23" y="108"/>
                </a:cubicBezTo>
                <a:cubicBezTo>
                  <a:pt x="24" y="108"/>
                  <a:pt x="22" y="109"/>
                  <a:pt x="23" y="109"/>
                </a:cubicBezTo>
                <a:cubicBezTo>
                  <a:pt x="23" y="110"/>
                  <a:pt x="24" y="113"/>
                  <a:pt x="23" y="113"/>
                </a:cubicBezTo>
                <a:cubicBezTo>
                  <a:pt x="23" y="113"/>
                  <a:pt x="23" y="114"/>
                  <a:pt x="23" y="114"/>
                </a:cubicBezTo>
                <a:cubicBezTo>
                  <a:pt x="23" y="114"/>
                  <a:pt x="23" y="114"/>
                  <a:pt x="23" y="114"/>
                </a:cubicBezTo>
                <a:cubicBezTo>
                  <a:pt x="24" y="115"/>
                  <a:pt x="23" y="115"/>
                  <a:pt x="24" y="115"/>
                </a:cubicBezTo>
                <a:cubicBezTo>
                  <a:pt x="23" y="115"/>
                  <a:pt x="23" y="115"/>
                  <a:pt x="23" y="116"/>
                </a:cubicBezTo>
                <a:cubicBezTo>
                  <a:pt x="24" y="116"/>
                  <a:pt x="24" y="116"/>
                  <a:pt x="24" y="116"/>
                </a:cubicBezTo>
                <a:cubicBezTo>
                  <a:pt x="23" y="116"/>
                  <a:pt x="23" y="116"/>
                  <a:pt x="23" y="116"/>
                </a:cubicBezTo>
                <a:cubicBezTo>
                  <a:pt x="23" y="117"/>
                  <a:pt x="23" y="117"/>
                  <a:pt x="23" y="117"/>
                </a:cubicBezTo>
                <a:cubicBezTo>
                  <a:pt x="23" y="117"/>
                  <a:pt x="23" y="117"/>
                  <a:pt x="23" y="117"/>
                </a:cubicBezTo>
                <a:cubicBezTo>
                  <a:pt x="24" y="117"/>
                  <a:pt x="24" y="118"/>
                  <a:pt x="24" y="118"/>
                </a:cubicBezTo>
                <a:cubicBezTo>
                  <a:pt x="24" y="119"/>
                  <a:pt x="25" y="119"/>
                  <a:pt x="24" y="119"/>
                </a:cubicBezTo>
                <a:cubicBezTo>
                  <a:pt x="24" y="119"/>
                  <a:pt x="24" y="120"/>
                  <a:pt x="24" y="120"/>
                </a:cubicBezTo>
                <a:cubicBezTo>
                  <a:pt x="25" y="119"/>
                  <a:pt x="25" y="119"/>
                  <a:pt x="25" y="120"/>
                </a:cubicBezTo>
                <a:cubicBezTo>
                  <a:pt x="25" y="120"/>
                  <a:pt x="25" y="120"/>
                  <a:pt x="25" y="120"/>
                </a:cubicBezTo>
                <a:cubicBezTo>
                  <a:pt x="24" y="120"/>
                  <a:pt x="24" y="120"/>
                  <a:pt x="24" y="120"/>
                </a:cubicBezTo>
                <a:cubicBezTo>
                  <a:pt x="25" y="120"/>
                  <a:pt x="25" y="120"/>
                  <a:pt x="25" y="120"/>
                </a:cubicBezTo>
                <a:cubicBezTo>
                  <a:pt x="25" y="120"/>
                  <a:pt x="25" y="120"/>
                  <a:pt x="25" y="120"/>
                </a:cubicBezTo>
                <a:cubicBezTo>
                  <a:pt x="25" y="120"/>
                  <a:pt x="25" y="120"/>
                  <a:pt x="25" y="121"/>
                </a:cubicBezTo>
                <a:cubicBezTo>
                  <a:pt x="25" y="121"/>
                  <a:pt x="25" y="121"/>
                  <a:pt x="25" y="121"/>
                </a:cubicBezTo>
                <a:cubicBezTo>
                  <a:pt x="25" y="121"/>
                  <a:pt x="25" y="121"/>
                  <a:pt x="25" y="121"/>
                </a:cubicBezTo>
                <a:cubicBezTo>
                  <a:pt x="25" y="121"/>
                  <a:pt x="25" y="121"/>
                  <a:pt x="25" y="121"/>
                </a:cubicBezTo>
                <a:cubicBezTo>
                  <a:pt x="24" y="122"/>
                  <a:pt x="26" y="123"/>
                  <a:pt x="25" y="124"/>
                </a:cubicBezTo>
                <a:cubicBezTo>
                  <a:pt x="25" y="124"/>
                  <a:pt x="25" y="124"/>
                  <a:pt x="25" y="124"/>
                </a:cubicBezTo>
                <a:cubicBezTo>
                  <a:pt x="25" y="124"/>
                  <a:pt x="25" y="125"/>
                  <a:pt x="25" y="126"/>
                </a:cubicBezTo>
                <a:cubicBezTo>
                  <a:pt x="26" y="126"/>
                  <a:pt x="26" y="126"/>
                  <a:pt x="26" y="126"/>
                </a:cubicBezTo>
                <a:cubicBezTo>
                  <a:pt x="26" y="126"/>
                  <a:pt x="26" y="127"/>
                  <a:pt x="26" y="127"/>
                </a:cubicBezTo>
                <a:cubicBezTo>
                  <a:pt x="27" y="127"/>
                  <a:pt x="27" y="127"/>
                  <a:pt x="27" y="127"/>
                </a:cubicBezTo>
                <a:cubicBezTo>
                  <a:pt x="26" y="128"/>
                  <a:pt x="28" y="129"/>
                  <a:pt x="27" y="129"/>
                </a:cubicBezTo>
                <a:cubicBezTo>
                  <a:pt x="27" y="130"/>
                  <a:pt x="27" y="130"/>
                  <a:pt x="27" y="131"/>
                </a:cubicBezTo>
                <a:cubicBezTo>
                  <a:pt x="26" y="131"/>
                  <a:pt x="26" y="131"/>
                  <a:pt x="26" y="131"/>
                </a:cubicBezTo>
                <a:cubicBezTo>
                  <a:pt x="26" y="131"/>
                  <a:pt x="27" y="132"/>
                  <a:pt x="27" y="132"/>
                </a:cubicBezTo>
                <a:cubicBezTo>
                  <a:pt x="26" y="133"/>
                  <a:pt x="27" y="134"/>
                  <a:pt x="27" y="135"/>
                </a:cubicBezTo>
                <a:cubicBezTo>
                  <a:pt x="27" y="135"/>
                  <a:pt x="27" y="135"/>
                  <a:pt x="27" y="135"/>
                </a:cubicBezTo>
                <a:cubicBezTo>
                  <a:pt x="28" y="136"/>
                  <a:pt x="28" y="136"/>
                  <a:pt x="28" y="136"/>
                </a:cubicBezTo>
                <a:cubicBezTo>
                  <a:pt x="27" y="135"/>
                  <a:pt x="28" y="136"/>
                  <a:pt x="28" y="136"/>
                </a:cubicBezTo>
                <a:cubicBezTo>
                  <a:pt x="28" y="136"/>
                  <a:pt x="28" y="137"/>
                  <a:pt x="28" y="137"/>
                </a:cubicBezTo>
                <a:cubicBezTo>
                  <a:pt x="28" y="138"/>
                  <a:pt x="28" y="138"/>
                  <a:pt x="28" y="138"/>
                </a:cubicBezTo>
                <a:cubicBezTo>
                  <a:pt x="28" y="137"/>
                  <a:pt x="28" y="138"/>
                  <a:pt x="27" y="138"/>
                </a:cubicBezTo>
                <a:cubicBezTo>
                  <a:pt x="28" y="138"/>
                  <a:pt x="28" y="138"/>
                  <a:pt x="28" y="138"/>
                </a:cubicBezTo>
                <a:cubicBezTo>
                  <a:pt x="27" y="138"/>
                  <a:pt x="27" y="138"/>
                  <a:pt x="27" y="138"/>
                </a:cubicBezTo>
                <a:cubicBezTo>
                  <a:pt x="28" y="139"/>
                  <a:pt x="28" y="139"/>
                  <a:pt x="28" y="139"/>
                </a:cubicBezTo>
                <a:cubicBezTo>
                  <a:pt x="28" y="139"/>
                  <a:pt x="28" y="139"/>
                  <a:pt x="28" y="139"/>
                </a:cubicBezTo>
                <a:cubicBezTo>
                  <a:pt x="28" y="139"/>
                  <a:pt x="28" y="139"/>
                  <a:pt x="28" y="139"/>
                </a:cubicBezTo>
                <a:cubicBezTo>
                  <a:pt x="28" y="139"/>
                  <a:pt x="28" y="139"/>
                  <a:pt x="28" y="139"/>
                </a:cubicBezTo>
                <a:cubicBezTo>
                  <a:pt x="28" y="139"/>
                  <a:pt x="28" y="139"/>
                  <a:pt x="28" y="139"/>
                </a:cubicBezTo>
                <a:cubicBezTo>
                  <a:pt x="28" y="139"/>
                  <a:pt x="29" y="139"/>
                  <a:pt x="29" y="139"/>
                </a:cubicBezTo>
                <a:cubicBezTo>
                  <a:pt x="29" y="140"/>
                  <a:pt x="29" y="139"/>
                  <a:pt x="29" y="139"/>
                </a:cubicBezTo>
                <a:cubicBezTo>
                  <a:pt x="28" y="140"/>
                  <a:pt x="29" y="140"/>
                  <a:pt x="28" y="141"/>
                </a:cubicBezTo>
                <a:cubicBezTo>
                  <a:pt x="29" y="140"/>
                  <a:pt x="29" y="142"/>
                  <a:pt x="29" y="141"/>
                </a:cubicBezTo>
                <a:cubicBezTo>
                  <a:pt x="29" y="142"/>
                  <a:pt x="29" y="141"/>
                  <a:pt x="29" y="142"/>
                </a:cubicBezTo>
                <a:cubicBezTo>
                  <a:pt x="29" y="141"/>
                  <a:pt x="28" y="141"/>
                  <a:pt x="28" y="141"/>
                </a:cubicBezTo>
                <a:cubicBezTo>
                  <a:pt x="28" y="141"/>
                  <a:pt x="28" y="141"/>
                  <a:pt x="28" y="141"/>
                </a:cubicBezTo>
                <a:cubicBezTo>
                  <a:pt x="27" y="141"/>
                  <a:pt x="28" y="140"/>
                  <a:pt x="27" y="140"/>
                </a:cubicBezTo>
                <a:cubicBezTo>
                  <a:pt x="27" y="140"/>
                  <a:pt x="27" y="141"/>
                  <a:pt x="27" y="141"/>
                </a:cubicBezTo>
                <a:cubicBezTo>
                  <a:pt x="28" y="140"/>
                  <a:pt x="28" y="140"/>
                  <a:pt x="28" y="140"/>
                </a:cubicBezTo>
                <a:cubicBezTo>
                  <a:pt x="28" y="140"/>
                  <a:pt x="27" y="139"/>
                  <a:pt x="27" y="139"/>
                </a:cubicBezTo>
                <a:cubicBezTo>
                  <a:pt x="27" y="140"/>
                  <a:pt x="26" y="139"/>
                  <a:pt x="26" y="139"/>
                </a:cubicBezTo>
                <a:cubicBezTo>
                  <a:pt x="26" y="139"/>
                  <a:pt x="26" y="139"/>
                  <a:pt x="26" y="139"/>
                </a:cubicBezTo>
                <a:cubicBezTo>
                  <a:pt x="26" y="140"/>
                  <a:pt x="26" y="139"/>
                  <a:pt x="25" y="139"/>
                </a:cubicBezTo>
                <a:cubicBezTo>
                  <a:pt x="26" y="138"/>
                  <a:pt x="25" y="136"/>
                  <a:pt x="25" y="136"/>
                </a:cubicBezTo>
                <a:cubicBezTo>
                  <a:pt x="25" y="136"/>
                  <a:pt x="25" y="136"/>
                  <a:pt x="25" y="137"/>
                </a:cubicBezTo>
                <a:cubicBezTo>
                  <a:pt x="26" y="136"/>
                  <a:pt x="26" y="136"/>
                  <a:pt x="26" y="136"/>
                </a:cubicBezTo>
                <a:cubicBezTo>
                  <a:pt x="26" y="136"/>
                  <a:pt x="25" y="137"/>
                  <a:pt x="26" y="137"/>
                </a:cubicBezTo>
                <a:cubicBezTo>
                  <a:pt x="26" y="137"/>
                  <a:pt x="27" y="137"/>
                  <a:pt x="27" y="137"/>
                </a:cubicBezTo>
                <a:cubicBezTo>
                  <a:pt x="27" y="136"/>
                  <a:pt x="26" y="136"/>
                  <a:pt x="26" y="135"/>
                </a:cubicBezTo>
                <a:cubicBezTo>
                  <a:pt x="25" y="135"/>
                  <a:pt x="26" y="135"/>
                  <a:pt x="26" y="134"/>
                </a:cubicBezTo>
                <a:cubicBezTo>
                  <a:pt x="25" y="134"/>
                  <a:pt x="24" y="133"/>
                  <a:pt x="24" y="133"/>
                </a:cubicBezTo>
                <a:cubicBezTo>
                  <a:pt x="24" y="134"/>
                  <a:pt x="25" y="134"/>
                  <a:pt x="24" y="135"/>
                </a:cubicBezTo>
                <a:cubicBezTo>
                  <a:pt x="24" y="134"/>
                  <a:pt x="23" y="134"/>
                  <a:pt x="23" y="134"/>
                </a:cubicBezTo>
                <a:cubicBezTo>
                  <a:pt x="24" y="133"/>
                  <a:pt x="23" y="134"/>
                  <a:pt x="24" y="134"/>
                </a:cubicBezTo>
                <a:cubicBezTo>
                  <a:pt x="24" y="133"/>
                  <a:pt x="23" y="133"/>
                  <a:pt x="23" y="133"/>
                </a:cubicBezTo>
                <a:cubicBezTo>
                  <a:pt x="24" y="133"/>
                  <a:pt x="24" y="133"/>
                  <a:pt x="24" y="133"/>
                </a:cubicBezTo>
                <a:cubicBezTo>
                  <a:pt x="24" y="132"/>
                  <a:pt x="24" y="131"/>
                  <a:pt x="24" y="130"/>
                </a:cubicBezTo>
                <a:cubicBezTo>
                  <a:pt x="24" y="130"/>
                  <a:pt x="24" y="130"/>
                  <a:pt x="24" y="130"/>
                </a:cubicBezTo>
                <a:cubicBezTo>
                  <a:pt x="24" y="130"/>
                  <a:pt x="23" y="129"/>
                  <a:pt x="22" y="130"/>
                </a:cubicBezTo>
                <a:cubicBezTo>
                  <a:pt x="22" y="129"/>
                  <a:pt x="23" y="129"/>
                  <a:pt x="22" y="129"/>
                </a:cubicBezTo>
                <a:cubicBezTo>
                  <a:pt x="22" y="129"/>
                  <a:pt x="22" y="128"/>
                  <a:pt x="22" y="128"/>
                </a:cubicBezTo>
                <a:cubicBezTo>
                  <a:pt x="22" y="128"/>
                  <a:pt x="22" y="128"/>
                  <a:pt x="22" y="128"/>
                </a:cubicBezTo>
                <a:cubicBezTo>
                  <a:pt x="22" y="128"/>
                  <a:pt x="22" y="128"/>
                  <a:pt x="22" y="128"/>
                </a:cubicBezTo>
                <a:cubicBezTo>
                  <a:pt x="22" y="127"/>
                  <a:pt x="23" y="128"/>
                  <a:pt x="24" y="128"/>
                </a:cubicBezTo>
                <a:cubicBezTo>
                  <a:pt x="24" y="127"/>
                  <a:pt x="25" y="126"/>
                  <a:pt x="25" y="126"/>
                </a:cubicBezTo>
                <a:cubicBezTo>
                  <a:pt x="24" y="126"/>
                  <a:pt x="22" y="127"/>
                  <a:pt x="21" y="127"/>
                </a:cubicBezTo>
                <a:cubicBezTo>
                  <a:pt x="21" y="127"/>
                  <a:pt x="21" y="126"/>
                  <a:pt x="21" y="126"/>
                </a:cubicBezTo>
                <a:cubicBezTo>
                  <a:pt x="22" y="126"/>
                  <a:pt x="21" y="125"/>
                  <a:pt x="21" y="125"/>
                </a:cubicBezTo>
                <a:cubicBezTo>
                  <a:pt x="21" y="125"/>
                  <a:pt x="21" y="125"/>
                  <a:pt x="21" y="125"/>
                </a:cubicBezTo>
                <a:cubicBezTo>
                  <a:pt x="21" y="125"/>
                  <a:pt x="21" y="124"/>
                  <a:pt x="21" y="124"/>
                </a:cubicBezTo>
                <a:cubicBezTo>
                  <a:pt x="21" y="124"/>
                  <a:pt x="22" y="125"/>
                  <a:pt x="22" y="124"/>
                </a:cubicBezTo>
                <a:cubicBezTo>
                  <a:pt x="22" y="123"/>
                  <a:pt x="21" y="123"/>
                  <a:pt x="20" y="123"/>
                </a:cubicBezTo>
                <a:cubicBezTo>
                  <a:pt x="21" y="124"/>
                  <a:pt x="21" y="124"/>
                  <a:pt x="21" y="124"/>
                </a:cubicBezTo>
                <a:cubicBezTo>
                  <a:pt x="21" y="124"/>
                  <a:pt x="20" y="123"/>
                  <a:pt x="20" y="123"/>
                </a:cubicBezTo>
                <a:cubicBezTo>
                  <a:pt x="20" y="122"/>
                  <a:pt x="20" y="122"/>
                  <a:pt x="20" y="122"/>
                </a:cubicBezTo>
                <a:cubicBezTo>
                  <a:pt x="20" y="122"/>
                  <a:pt x="20" y="123"/>
                  <a:pt x="20" y="123"/>
                </a:cubicBezTo>
                <a:cubicBezTo>
                  <a:pt x="20" y="122"/>
                  <a:pt x="20" y="122"/>
                  <a:pt x="21" y="122"/>
                </a:cubicBezTo>
                <a:cubicBezTo>
                  <a:pt x="21" y="122"/>
                  <a:pt x="23" y="123"/>
                  <a:pt x="24" y="123"/>
                </a:cubicBezTo>
                <a:cubicBezTo>
                  <a:pt x="24" y="123"/>
                  <a:pt x="24" y="123"/>
                  <a:pt x="24" y="123"/>
                </a:cubicBezTo>
                <a:cubicBezTo>
                  <a:pt x="24" y="123"/>
                  <a:pt x="24" y="123"/>
                  <a:pt x="24" y="123"/>
                </a:cubicBezTo>
                <a:cubicBezTo>
                  <a:pt x="24" y="122"/>
                  <a:pt x="21" y="121"/>
                  <a:pt x="21" y="121"/>
                </a:cubicBezTo>
                <a:cubicBezTo>
                  <a:pt x="21" y="121"/>
                  <a:pt x="22" y="121"/>
                  <a:pt x="22" y="121"/>
                </a:cubicBezTo>
                <a:cubicBezTo>
                  <a:pt x="22" y="120"/>
                  <a:pt x="20" y="120"/>
                  <a:pt x="21" y="119"/>
                </a:cubicBezTo>
                <a:cubicBezTo>
                  <a:pt x="20" y="120"/>
                  <a:pt x="20" y="120"/>
                  <a:pt x="20" y="120"/>
                </a:cubicBezTo>
                <a:cubicBezTo>
                  <a:pt x="20" y="119"/>
                  <a:pt x="20" y="119"/>
                  <a:pt x="20" y="119"/>
                </a:cubicBezTo>
                <a:cubicBezTo>
                  <a:pt x="20" y="118"/>
                  <a:pt x="21" y="118"/>
                  <a:pt x="21" y="118"/>
                </a:cubicBezTo>
                <a:cubicBezTo>
                  <a:pt x="20" y="118"/>
                  <a:pt x="20" y="118"/>
                  <a:pt x="20" y="118"/>
                </a:cubicBezTo>
                <a:cubicBezTo>
                  <a:pt x="20" y="118"/>
                  <a:pt x="21" y="118"/>
                  <a:pt x="21" y="118"/>
                </a:cubicBezTo>
                <a:cubicBezTo>
                  <a:pt x="21" y="117"/>
                  <a:pt x="20" y="117"/>
                  <a:pt x="20" y="117"/>
                </a:cubicBezTo>
                <a:cubicBezTo>
                  <a:pt x="21" y="117"/>
                  <a:pt x="20" y="117"/>
                  <a:pt x="21" y="116"/>
                </a:cubicBezTo>
                <a:cubicBezTo>
                  <a:pt x="21" y="116"/>
                  <a:pt x="20" y="116"/>
                  <a:pt x="20" y="116"/>
                </a:cubicBezTo>
                <a:cubicBezTo>
                  <a:pt x="20" y="116"/>
                  <a:pt x="20" y="116"/>
                  <a:pt x="20" y="116"/>
                </a:cubicBezTo>
                <a:cubicBezTo>
                  <a:pt x="20" y="116"/>
                  <a:pt x="22" y="116"/>
                  <a:pt x="23" y="116"/>
                </a:cubicBezTo>
                <a:cubicBezTo>
                  <a:pt x="20" y="114"/>
                  <a:pt x="20" y="114"/>
                  <a:pt x="20" y="114"/>
                </a:cubicBezTo>
                <a:cubicBezTo>
                  <a:pt x="20" y="114"/>
                  <a:pt x="21" y="114"/>
                  <a:pt x="21" y="114"/>
                </a:cubicBezTo>
                <a:cubicBezTo>
                  <a:pt x="20" y="114"/>
                  <a:pt x="20" y="113"/>
                  <a:pt x="20" y="112"/>
                </a:cubicBezTo>
                <a:cubicBezTo>
                  <a:pt x="20" y="112"/>
                  <a:pt x="20" y="112"/>
                  <a:pt x="20" y="112"/>
                </a:cubicBezTo>
                <a:cubicBezTo>
                  <a:pt x="20" y="112"/>
                  <a:pt x="20" y="111"/>
                  <a:pt x="20" y="111"/>
                </a:cubicBezTo>
                <a:cubicBezTo>
                  <a:pt x="20" y="111"/>
                  <a:pt x="20" y="111"/>
                  <a:pt x="20" y="111"/>
                </a:cubicBezTo>
                <a:cubicBezTo>
                  <a:pt x="21" y="110"/>
                  <a:pt x="19" y="110"/>
                  <a:pt x="20" y="110"/>
                </a:cubicBezTo>
                <a:cubicBezTo>
                  <a:pt x="20" y="110"/>
                  <a:pt x="20" y="110"/>
                  <a:pt x="20" y="110"/>
                </a:cubicBezTo>
                <a:cubicBezTo>
                  <a:pt x="20" y="110"/>
                  <a:pt x="20" y="109"/>
                  <a:pt x="19" y="109"/>
                </a:cubicBezTo>
                <a:cubicBezTo>
                  <a:pt x="19" y="109"/>
                  <a:pt x="19" y="109"/>
                  <a:pt x="20" y="109"/>
                </a:cubicBezTo>
                <a:cubicBezTo>
                  <a:pt x="19" y="107"/>
                  <a:pt x="19" y="107"/>
                  <a:pt x="19" y="107"/>
                </a:cubicBezTo>
                <a:cubicBezTo>
                  <a:pt x="19" y="108"/>
                  <a:pt x="20" y="108"/>
                  <a:pt x="20" y="107"/>
                </a:cubicBezTo>
                <a:cubicBezTo>
                  <a:pt x="19" y="108"/>
                  <a:pt x="20" y="108"/>
                  <a:pt x="20" y="109"/>
                </a:cubicBezTo>
                <a:cubicBezTo>
                  <a:pt x="20" y="109"/>
                  <a:pt x="21" y="109"/>
                  <a:pt x="21" y="109"/>
                </a:cubicBezTo>
                <a:cubicBezTo>
                  <a:pt x="21" y="108"/>
                  <a:pt x="20" y="107"/>
                  <a:pt x="19" y="106"/>
                </a:cubicBezTo>
                <a:cubicBezTo>
                  <a:pt x="20" y="105"/>
                  <a:pt x="20" y="105"/>
                  <a:pt x="20" y="105"/>
                </a:cubicBezTo>
                <a:cubicBezTo>
                  <a:pt x="19" y="105"/>
                  <a:pt x="19" y="105"/>
                  <a:pt x="19" y="105"/>
                </a:cubicBezTo>
                <a:cubicBezTo>
                  <a:pt x="20" y="105"/>
                  <a:pt x="20" y="105"/>
                  <a:pt x="20" y="105"/>
                </a:cubicBezTo>
                <a:cubicBezTo>
                  <a:pt x="20" y="105"/>
                  <a:pt x="20" y="105"/>
                  <a:pt x="20" y="105"/>
                </a:cubicBezTo>
                <a:cubicBezTo>
                  <a:pt x="20" y="105"/>
                  <a:pt x="20" y="105"/>
                  <a:pt x="20" y="105"/>
                </a:cubicBezTo>
                <a:cubicBezTo>
                  <a:pt x="20" y="105"/>
                  <a:pt x="20" y="105"/>
                  <a:pt x="20" y="105"/>
                </a:cubicBezTo>
                <a:cubicBezTo>
                  <a:pt x="20" y="105"/>
                  <a:pt x="21" y="105"/>
                  <a:pt x="21" y="105"/>
                </a:cubicBezTo>
                <a:cubicBezTo>
                  <a:pt x="21" y="105"/>
                  <a:pt x="21" y="105"/>
                  <a:pt x="21" y="105"/>
                </a:cubicBezTo>
                <a:cubicBezTo>
                  <a:pt x="21" y="105"/>
                  <a:pt x="21" y="106"/>
                  <a:pt x="22" y="105"/>
                </a:cubicBezTo>
                <a:cubicBezTo>
                  <a:pt x="21" y="105"/>
                  <a:pt x="21" y="105"/>
                  <a:pt x="21" y="105"/>
                </a:cubicBezTo>
                <a:cubicBezTo>
                  <a:pt x="22" y="105"/>
                  <a:pt x="22" y="105"/>
                  <a:pt x="22" y="105"/>
                </a:cubicBezTo>
                <a:cubicBezTo>
                  <a:pt x="22" y="104"/>
                  <a:pt x="22" y="104"/>
                  <a:pt x="22" y="104"/>
                </a:cubicBezTo>
                <a:cubicBezTo>
                  <a:pt x="22" y="104"/>
                  <a:pt x="21" y="105"/>
                  <a:pt x="21" y="105"/>
                </a:cubicBezTo>
                <a:cubicBezTo>
                  <a:pt x="21" y="104"/>
                  <a:pt x="20" y="104"/>
                  <a:pt x="20" y="104"/>
                </a:cubicBezTo>
                <a:cubicBezTo>
                  <a:pt x="20" y="104"/>
                  <a:pt x="20" y="104"/>
                  <a:pt x="20" y="104"/>
                </a:cubicBezTo>
                <a:cubicBezTo>
                  <a:pt x="19" y="103"/>
                  <a:pt x="19" y="103"/>
                  <a:pt x="19" y="102"/>
                </a:cubicBezTo>
                <a:cubicBezTo>
                  <a:pt x="19" y="102"/>
                  <a:pt x="19" y="102"/>
                  <a:pt x="20" y="102"/>
                </a:cubicBezTo>
                <a:cubicBezTo>
                  <a:pt x="19" y="101"/>
                  <a:pt x="20" y="101"/>
                  <a:pt x="20" y="100"/>
                </a:cubicBezTo>
                <a:cubicBezTo>
                  <a:pt x="20" y="100"/>
                  <a:pt x="19" y="100"/>
                  <a:pt x="19" y="100"/>
                </a:cubicBezTo>
                <a:cubicBezTo>
                  <a:pt x="19" y="100"/>
                  <a:pt x="19" y="100"/>
                  <a:pt x="19" y="100"/>
                </a:cubicBezTo>
                <a:cubicBezTo>
                  <a:pt x="19" y="99"/>
                  <a:pt x="19" y="99"/>
                  <a:pt x="19" y="99"/>
                </a:cubicBezTo>
                <a:cubicBezTo>
                  <a:pt x="19" y="99"/>
                  <a:pt x="19" y="100"/>
                  <a:pt x="19" y="99"/>
                </a:cubicBezTo>
                <a:cubicBezTo>
                  <a:pt x="19" y="99"/>
                  <a:pt x="19" y="98"/>
                  <a:pt x="19" y="97"/>
                </a:cubicBezTo>
                <a:cubicBezTo>
                  <a:pt x="19" y="97"/>
                  <a:pt x="18" y="98"/>
                  <a:pt x="18" y="97"/>
                </a:cubicBezTo>
                <a:cubicBezTo>
                  <a:pt x="19" y="97"/>
                  <a:pt x="19" y="97"/>
                  <a:pt x="19" y="96"/>
                </a:cubicBezTo>
                <a:cubicBezTo>
                  <a:pt x="19" y="96"/>
                  <a:pt x="19" y="96"/>
                  <a:pt x="18" y="96"/>
                </a:cubicBezTo>
                <a:cubicBezTo>
                  <a:pt x="19" y="96"/>
                  <a:pt x="19" y="96"/>
                  <a:pt x="19" y="96"/>
                </a:cubicBezTo>
                <a:cubicBezTo>
                  <a:pt x="19" y="95"/>
                  <a:pt x="19" y="95"/>
                  <a:pt x="19" y="95"/>
                </a:cubicBezTo>
                <a:cubicBezTo>
                  <a:pt x="19" y="95"/>
                  <a:pt x="19" y="94"/>
                  <a:pt x="19" y="94"/>
                </a:cubicBezTo>
                <a:cubicBezTo>
                  <a:pt x="19" y="94"/>
                  <a:pt x="18" y="95"/>
                  <a:pt x="18" y="95"/>
                </a:cubicBezTo>
                <a:cubicBezTo>
                  <a:pt x="18" y="94"/>
                  <a:pt x="18" y="94"/>
                  <a:pt x="19" y="94"/>
                </a:cubicBezTo>
                <a:cubicBezTo>
                  <a:pt x="19" y="94"/>
                  <a:pt x="19" y="94"/>
                  <a:pt x="19" y="94"/>
                </a:cubicBezTo>
                <a:cubicBezTo>
                  <a:pt x="20" y="93"/>
                  <a:pt x="18" y="93"/>
                  <a:pt x="20" y="93"/>
                </a:cubicBezTo>
                <a:cubicBezTo>
                  <a:pt x="19" y="93"/>
                  <a:pt x="20" y="93"/>
                  <a:pt x="20" y="93"/>
                </a:cubicBezTo>
                <a:cubicBezTo>
                  <a:pt x="20" y="93"/>
                  <a:pt x="20" y="93"/>
                  <a:pt x="20" y="93"/>
                </a:cubicBezTo>
                <a:cubicBezTo>
                  <a:pt x="20" y="93"/>
                  <a:pt x="20" y="93"/>
                  <a:pt x="20" y="93"/>
                </a:cubicBezTo>
                <a:cubicBezTo>
                  <a:pt x="20" y="93"/>
                  <a:pt x="20" y="92"/>
                  <a:pt x="20" y="92"/>
                </a:cubicBezTo>
                <a:cubicBezTo>
                  <a:pt x="20" y="92"/>
                  <a:pt x="20" y="92"/>
                  <a:pt x="20" y="92"/>
                </a:cubicBezTo>
                <a:cubicBezTo>
                  <a:pt x="20" y="91"/>
                  <a:pt x="20" y="91"/>
                  <a:pt x="20" y="91"/>
                </a:cubicBezTo>
                <a:cubicBezTo>
                  <a:pt x="20" y="91"/>
                  <a:pt x="20" y="91"/>
                  <a:pt x="20" y="91"/>
                </a:cubicBezTo>
                <a:cubicBezTo>
                  <a:pt x="20" y="90"/>
                  <a:pt x="20" y="90"/>
                  <a:pt x="20" y="90"/>
                </a:cubicBezTo>
                <a:cubicBezTo>
                  <a:pt x="20" y="91"/>
                  <a:pt x="20" y="90"/>
                  <a:pt x="20" y="90"/>
                </a:cubicBezTo>
                <a:cubicBezTo>
                  <a:pt x="20" y="89"/>
                  <a:pt x="19" y="89"/>
                  <a:pt x="20" y="89"/>
                </a:cubicBezTo>
                <a:cubicBezTo>
                  <a:pt x="19" y="89"/>
                  <a:pt x="20" y="89"/>
                  <a:pt x="20" y="89"/>
                </a:cubicBezTo>
                <a:cubicBezTo>
                  <a:pt x="20" y="89"/>
                  <a:pt x="20" y="89"/>
                  <a:pt x="20" y="89"/>
                </a:cubicBezTo>
                <a:cubicBezTo>
                  <a:pt x="19" y="88"/>
                  <a:pt x="20" y="87"/>
                  <a:pt x="19" y="86"/>
                </a:cubicBezTo>
                <a:cubicBezTo>
                  <a:pt x="19" y="86"/>
                  <a:pt x="19" y="86"/>
                  <a:pt x="20" y="87"/>
                </a:cubicBezTo>
                <a:cubicBezTo>
                  <a:pt x="20" y="87"/>
                  <a:pt x="20" y="87"/>
                  <a:pt x="20" y="87"/>
                </a:cubicBezTo>
                <a:cubicBezTo>
                  <a:pt x="20" y="87"/>
                  <a:pt x="20" y="87"/>
                  <a:pt x="20" y="87"/>
                </a:cubicBezTo>
                <a:close/>
                <a:moveTo>
                  <a:pt x="19" y="94"/>
                </a:moveTo>
                <a:cubicBezTo>
                  <a:pt x="19" y="94"/>
                  <a:pt x="19" y="94"/>
                  <a:pt x="19" y="94"/>
                </a:cubicBezTo>
                <a:cubicBezTo>
                  <a:pt x="20" y="94"/>
                  <a:pt x="20" y="94"/>
                  <a:pt x="19" y="94"/>
                </a:cubicBezTo>
                <a:close/>
                <a:moveTo>
                  <a:pt x="20" y="105"/>
                </a:moveTo>
                <a:cubicBezTo>
                  <a:pt x="20" y="106"/>
                  <a:pt x="20" y="106"/>
                  <a:pt x="20" y="106"/>
                </a:cubicBezTo>
                <a:cubicBezTo>
                  <a:pt x="20" y="106"/>
                  <a:pt x="20" y="106"/>
                  <a:pt x="20" y="105"/>
                </a:cubicBezTo>
                <a:close/>
                <a:moveTo>
                  <a:pt x="28" y="137"/>
                </a:moveTo>
                <a:cubicBezTo>
                  <a:pt x="28" y="137"/>
                  <a:pt x="28" y="137"/>
                  <a:pt x="28" y="137"/>
                </a:cubicBezTo>
                <a:cubicBezTo>
                  <a:pt x="28" y="137"/>
                  <a:pt x="28" y="136"/>
                  <a:pt x="28" y="137"/>
                </a:cubicBezTo>
                <a:close/>
                <a:moveTo>
                  <a:pt x="28" y="137"/>
                </a:moveTo>
                <a:cubicBezTo>
                  <a:pt x="28" y="137"/>
                  <a:pt x="28" y="137"/>
                  <a:pt x="28" y="137"/>
                </a:cubicBezTo>
                <a:cubicBezTo>
                  <a:pt x="28" y="137"/>
                  <a:pt x="28" y="137"/>
                  <a:pt x="28" y="137"/>
                </a:cubicBezTo>
                <a:cubicBezTo>
                  <a:pt x="27" y="137"/>
                  <a:pt x="27" y="137"/>
                  <a:pt x="28" y="137"/>
                </a:cubicBezTo>
                <a:close/>
                <a:moveTo>
                  <a:pt x="31" y="69"/>
                </a:moveTo>
                <a:cubicBezTo>
                  <a:pt x="32" y="69"/>
                  <a:pt x="32" y="69"/>
                  <a:pt x="32" y="69"/>
                </a:cubicBezTo>
                <a:cubicBezTo>
                  <a:pt x="32" y="68"/>
                  <a:pt x="31" y="68"/>
                  <a:pt x="31" y="69"/>
                </a:cubicBezTo>
                <a:close/>
                <a:moveTo>
                  <a:pt x="20" y="105"/>
                </a:moveTo>
                <a:cubicBezTo>
                  <a:pt x="20" y="105"/>
                  <a:pt x="20" y="105"/>
                  <a:pt x="20" y="105"/>
                </a:cubicBezTo>
                <a:cubicBezTo>
                  <a:pt x="20" y="105"/>
                  <a:pt x="20" y="105"/>
                  <a:pt x="20" y="105"/>
                </a:cubicBezTo>
                <a:close/>
                <a:moveTo>
                  <a:pt x="21" y="82"/>
                </a:moveTo>
                <a:cubicBezTo>
                  <a:pt x="21" y="82"/>
                  <a:pt x="21" y="82"/>
                  <a:pt x="21" y="82"/>
                </a:cubicBezTo>
                <a:cubicBezTo>
                  <a:pt x="21" y="82"/>
                  <a:pt x="21" y="82"/>
                  <a:pt x="21" y="82"/>
                </a:cubicBezTo>
                <a:close/>
                <a:moveTo>
                  <a:pt x="22" y="128"/>
                </a:moveTo>
                <a:cubicBezTo>
                  <a:pt x="22" y="128"/>
                  <a:pt x="22" y="128"/>
                  <a:pt x="22" y="128"/>
                </a:cubicBezTo>
                <a:cubicBezTo>
                  <a:pt x="22" y="128"/>
                  <a:pt x="22" y="128"/>
                  <a:pt x="22" y="128"/>
                </a:cubicBezTo>
                <a:close/>
                <a:moveTo>
                  <a:pt x="29" y="141"/>
                </a:moveTo>
                <a:cubicBezTo>
                  <a:pt x="29" y="140"/>
                  <a:pt x="29" y="140"/>
                  <a:pt x="29" y="140"/>
                </a:cubicBezTo>
                <a:cubicBezTo>
                  <a:pt x="29" y="140"/>
                  <a:pt x="29" y="140"/>
                  <a:pt x="29" y="141"/>
                </a:cubicBezTo>
                <a:cubicBezTo>
                  <a:pt x="29" y="141"/>
                  <a:pt x="29" y="140"/>
                  <a:pt x="29" y="141"/>
                </a:cubicBezTo>
                <a:close/>
                <a:moveTo>
                  <a:pt x="28" y="145"/>
                </a:moveTo>
                <a:cubicBezTo>
                  <a:pt x="28" y="145"/>
                  <a:pt x="28" y="145"/>
                  <a:pt x="28" y="145"/>
                </a:cubicBezTo>
                <a:cubicBezTo>
                  <a:pt x="28" y="145"/>
                  <a:pt x="28" y="145"/>
                  <a:pt x="28" y="145"/>
                </a:cubicBezTo>
                <a:cubicBezTo>
                  <a:pt x="28" y="145"/>
                  <a:pt x="28" y="145"/>
                  <a:pt x="28" y="145"/>
                </a:cubicBezTo>
                <a:close/>
                <a:moveTo>
                  <a:pt x="28" y="141"/>
                </a:moveTo>
                <a:cubicBezTo>
                  <a:pt x="28" y="142"/>
                  <a:pt x="28" y="142"/>
                  <a:pt x="28" y="142"/>
                </a:cubicBezTo>
                <a:cubicBezTo>
                  <a:pt x="28" y="142"/>
                  <a:pt x="28" y="142"/>
                  <a:pt x="28" y="142"/>
                </a:cubicBezTo>
                <a:cubicBezTo>
                  <a:pt x="28" y="142"/>
                  <a:pt x="28" y="142"/>
                  <a:pt x="28" y="141"/>
                </a:cubicBezTo>
                <a:close/>
                <a:moveTo>
                  <a:pt x="28" y="142"/>
                </a:moveTo>
                <a:cubicBezTo>
                  <a:pt x="28" y="142"/>
                  <a:pt x="28" y="142"/>
                  <a:pt x="28" y="142"/>
                </a:cubicBezTo>
                <a:cubicBezTo>
                  <a:pt x="28" y="142"/>
                  <a:pt x="28" y="142"/>
                  <a:pt x="28" y="142"/>
                </a:cubicBezTo>
                <a:close/>
                <a:moveTo>
                  <a:pt x="28" y="138"/>
                </a:moveTo>
                <a:cubicBezTo>
                  <a:pt x="28" y="138"/>
                  <a:pt x="29" y="138"/>
                  <a:pt x="28" y="138"/>
                </a:cubicBezTo>
                <a:cubicBezTo>
                  <a:pt x="29" y="138"/>
                  <a:pt x="28" y="138"/>
                  <a:pt x="28" y="138"/>
                </a:cubicBezTo>
                <a:close/>
                <a:moveTo>
                  <a:pt x="27" y="142"/>
                </a:moveTo>
                <a:cubicBezTo>
                  <a:pt x="27" y="142"/>
                  <a:pt x="27" y="142"/>
                  <a:pt x="27" y="142"/>
                </a:cubicBezTo>
                <a:cubicBezTo>
                  <a:pt x="27" y="142"/>
                  <a:pt x="27" y="142"/>
                  <a:pt x="27" y="142"/>
                </a:cubicBezTo>
                <a:close/>
                <a:moveTo>
                  <a:pt x="26" y="140"/>
                </a:moveTo>
                <a:cubicBezTo>
                  <a:pt x="26" y="140"/>
                  <a:pt x="26" y="140"/>
                  <a:pt x="26" y="140"/>
                </a:cubicBezTo>
                <a:cubicBezTo>
                  <a:pt x="26" y="140"/>
                  <a:pt x="27" y="140"/>
                  <a:pt x="27" y="140"/>
                </a:cubicBezTo>
                <a:cubicBezTo>
                  <a:pt x="27" y="140"/>
                  <a:pt x="27" y="140"/>
                  <a:pt x="26" y="140"/>
                </a:cubicBezTo>
                <a:close/>
                <a:moveTo>
                  <a:pt x="27" y="140"/>
                </a:moveTo>
                <a:cubicBezTo>
                  <a:pt x="27" y="140"/>
                  <a:pt x="27" y="141"/>
                  <a:pt x="27" y="141"/>
                </a:cubicBezTo>
                <a:cubicBezTo>
                  <a:pt x="27" y="140"/>
                  <a:pt x="27" y="140"/>
                  <a:pt x="27" y="140"/>
                </a:cubicBezTo>
                <a:close/>
                <a:moveTo>
                  <a:pt x="26" y="141"/>
                </a:moveTo>
                <a:cubicBezTo>
                  <a:pt x="26" y="141"/>
                  <a:pt x="26" y="141"/>
                  <a:pt x="26" y="141"/>
                </a:cubicBezTo>
                <a:cubicBezTo>
                  <a:pt x="26" y="141"/>
                  <a:pt x="26" y="141"/>
                  <a:pt x="26" y="141"/>
                </a:cubicBezTo>
                <a:close/>
                <a:moveTo>
                  <a:pt x="25" y="135"/>
                </a:moveTo>
                <a:cubicBezTo>
                  <a:pt x="25" y="134"/>
                  <a:pt x="25" y="134"/>
                  <a:pt x="25" y="134"/>
                </a:cubicBezTo>
                <a:cubicBezTo>
                  <a:pt x="25" y="134"/>
                  <a:pt x="25" y="134"/>
                  <a:pt x="25" y="134"/>
                </a:cubicBezTo>
                <a:cubicBezTo>
                  <a:pt x="25" y="135"/>
                  <a:pt x="25" y="135"/>
                  <a:pt x="25" y="135"/>
                </a:cubicBezTo>
                <a:close/>
                <a:moveTo>
                  <a:pt x="24" y="136"/>
                </a:moveTo>
                <a:cubicBezTo>
                  <a:pt x="24" y="136"/>
                  <a:pt x="24" y="136"/>
                  <a:pt x="25" y="136"/>
                </a:cubicBezTo>
                <a:cubicBezTo>
                  <a:pt x="24" y="136"/>
                  <a:pt x="24" y="136"/>
                  <a:pt x="24" y="136"/>
                </a:cubicBezTo>
                <a:close/>
                <a:moveTo>
                  <a:pt x="24" y="135"/>
                </a:moveTo>
                <a:cubicBezTo>
                  <a:pt x="24" y="135"/>
                  <a:pt x="23" y="134"/>
                  <a:pt x="23" y="135"/>
                </a:cubicBezTo>
                <a:cubicBezTo>
                  <a:pt x="23" y="135"/>
                  <a:pt x="24" y="136"/>
                  <a:pt x="24" y="135"/>
                </a:cubicBezTo>
                <a:close/>
                <a:moveTo>
                  <a:pt x="23" y="127"/>
                </a:moveTo>
                <a:cubicBezTo>
                  <a:pt x="23" y="127"/>
                  <a:pt x="23" y="127"/>
                  <a:pt x="23" y="127"/>
                </a:cubicBezTo>
                <a:cubicBezTo>
                  <a:pt x="24" y="127"/>
                  <a:pt x="24" y="127"/>
                  <a:pt x="24" y="127"/>
                </a:cubicBezTo>
                <a:lnTo>
                  <a:pt x="23" y="127"/>
                </a:lnTo>
                <a:close/>
                <a:moveTo>
                  <a:pt x="20" y="120"/>
                </a:moveTo>
                <a:cubicBezTo>
                  <a:pt x="20" y="121"/>
                  <a:pt x="20" y="120"/>
                  <a:pt x="20" y="121"/>
                </a:cubicBezTo>
                <a:cubicBezTo>
                  <a:pt x="20" y="121"/>
                  <a:pt x="20" y="121"/>
                  <a:pt x="21" y="121"/>
                </a:cubicBezTo>
                <a:cubicBezTo>
                  <a:pt x="20" y="120"/>
                  <a:pt x="20" y="120"/>
                  <a:pt x="20" y="120"/>
                </a:cubicBezTo>
                <a:close/>
                <a:moveTo>
                  <a:pt x="21" y="121"/>
                </a:moveTo>
                <a:cubicBezTo>
                  <a:pt x="21" y="121"/>
                  <a:pt x="21" y="121"/>
                  <a:pt x="21" y="121"/>
                </a:cubicBezTo>
                <a:cubicBezTo>
                  <a:pt x="21" y="121"/>
                  <a:pt x="21" y="121"/>
                  <a:pt x="21" y="121"/>
                </a:cubicBezTo>
                <a:close/>
                <a:moveTo>
                  <a:pt x="49" y="54"/>
                </a:moveTo>
                <a:cubicBezTo>
                  <a:pt x="49" y="54"/>
                  <a:pt x="49" y="54"/>
                  <a:pt x="49" y="54"/>
                </a:cubicBezTo>
                <a:cubicBezTo>
                  <a:pt x="49" y="54"/>
                  <a:pt x="49" y="54"/>
                  <a:pt x="49" y="54"/>
                </a:cubicBezTo>
                <a:close/>
                <a:moveTo>
                  <a:pt x="49" y="53"/>
                </a:moveTo>
                <a:cubicBezTo>
                  <a:pt x="50" y="53"/>
                  <a:pt x="50" y="53"/>
                  <a:pt x="50" y="53"/>
                </a:cubicBezTo>
                <a:cubicBezTo>
                  <a:pt x="50" y="53"/>
                  <a:pt x="50" y="53"/>
                  <a:pt x="50" y="53"/>
                </a:cubicBezTo>
                <a:cubicBezTo>
                  <a:pt x="50" y="53"/>
                  <a:pt x="49" y="53"/>
                  <a:pt x="49" y="53"/>
                </a:cubicBezTo>
                <a:close/>
                <a:moveTo>
                  <a:pt x="18" y="95"/>
                </a:moveTo>
                <a:cubicBezTo>
                  <a:pt x="18" y="95"/>
                  <a:pt x="18" y="95"/>
                  <a:pt x="18" y="95"/>
                </a:cubicBezTo>
                <a:cubicBezTo>
                  <a:pt x="18" y="95"/>
                  <a:pt x="18" y="95"/>
                  <a:pt x="18" y="95"/>
                </a:cubicBezTo>
                <a:close/>
                <a:moveTo>
                  <a:pt x="19" y="90"/>
                </a:moveTo>
                <a:cubicBezTo>
                  <a:pt x="19" y="90"/>
                  <a:pt x="19" y="90"/>
                  <a:pt x="19" y="90"/>
                </a:cubicBezTo>
                <a:cubicBezTo>
                  <a:pt x="20" y="90"/>
                  <a:pt x="20" y="90"/>
                  <a:pt x="20" y="90"/>
                </a:cubicBezTo>
                <a:lnTo>
                  <a:pt x="19" y="90"/>
                </a:lnTo>
                <a:close/>
                <a:moveTo>
                  <a:pt x="19" y="85"/>
                </a:moveTo>
                <a:cubicBezTo>
                  <a:pt x="19" y="85"/>
                  <a:pt x="19" y="85"/>
                  <a:pt x="19" y="86"/>
                </a:cubicBezTo>
                <a:cubicBezTo>
                  <a:pt x="19" y="85"/>
                  <a:pt x="20" y="85"/>
                  <a:pt x="19" y="85"/>
                </a:cubicBezTo>
                <a:close/>
                <a:moveTo>
                  <a:pt x="75" y="50"/>
                </a:moveTo>
                <a:cubicBezTo>
                  <a:pt x="75" y="50"/>
                  <a:pt x="75" y="50"/>
                  <a:pt x="75" y="50"/>
                </a:cubicBezTo>
                <a:cubicBezTo>
                  <a:pt x="75" y="50"/>
                  <a:pt x="75" y="50"/>
                  <a:pt x="75" y="50"/>
                </a:cubicBezTo>
                <a:close/>
                <a:moveTo>
                  <a:pt x="74" y="51"/>
                </a:moveTo>
                <a:cubicBezTo>
                  <a:pt x="74" y="51"/>
                  <a:pt x="74" y="51"/>
                  <a:pt x="74" y="51"/>
                </a:cubicBezTo>
                <a:cubicBezTo>
                  <a:pt x="74" y="51"/>
                  <a:pt x="74" y="51"/>
                  <a:pt x="74" y="51"/>
                </a:cubicBezTo>
                <a:close/>
                <a:moveTo>
                  <a:pt x="74" y="51"/>
                </a:moveTo>
                <a:cubicBezTo>
                  <a:pt x="74" y="52"/>
                  <a:pt x="74" y="51"/>
                  <a:pt x="74" y="51"/>
                </a:cubicBezTo>
                <a:cubicBezTo>
                  <a:pt x="74" y="51"/>
                  <a:pt x="74" y="51"/>
                  <a:pt x="74" y="51"/>
                </a:cubicBezTo>
                <a:cubicBezTo>
                  <a:pt x="74" y="51"/>
                  <a:pt x="74" y="51"/>
                  <a:pt x="74" y="51"/>
                </a:cubicBezTo>
                <a:cubicBezTo>
                  <a:pt x="74" y="51"/>
                  <a:pt x="74" y="51"/>
                  <a:pt x="74" y="51"/>
                </a:cubicBezTo>
                <a:close/>
                <a:moveTo>
                  <a:pt x="74" y="49"/>
                </a:moveTo>
                <a:cubicBezTo>
                  <a:pt x="74" y="50"/>
                  <a:pt x="74" y="50"/>
                  <a:pt x="74" y="50"/>
                </a:cubicBezTo>
                <a:cubicBezTo>
                  <a:pt x="74" y="50"/>
                  <a:pt x="74" y="50"/>
                  <a:pt x="74" y="50"/>
                </a:cubicBezTo>
                <a:cubicBezTo>
                  <a:pt x="74" y="50"/>
                  <a:pt x="74" y="50"/>
                  <a:pt x="74" y="49"/>
                </a:cubicBezTo>
                <a:close/>
                <a:moveTo>
                  <a:pt x="74" y="50"/>
                </a:moveTo>
                <a:cubicBezTo>
                  <a:pt x="74" y="49"/>
                  <a:pt x="74" y="49"/>
                  <a:pt x="74" y="50"/>
                </a:cubicBezTo>
                <a:close/>
                <a:moveTo>
                  <a:pt x="73" y="50"/>
                </a:moveTo>
                <a:cubicBezTo>
                  <a:pt x="74" y="49"/>
                  <a:pt x="74" y="49"/>
                  <a:pt x="74" y="49"/>
                </a:cubicBezTo>
                <a:cubicBezTo>
                  <a:pt x="74" y="49"/>
                  <a:pt x="74" y="49"/>
                  <a:pt x="74" y="49"/>
                </a:cubicBezTo>
                <a:cubicBezTo>
                  <a:pt x="73" y="49"/>
                  <a:pt x="73" y="49"/>
                  <a:pt x="73" y="50"/>
                </a:cubicBezTo>
                <a:close/>
                <a:moveTo>
                  <a:pt x="73" y="50"/>
                </a:moveTo>
                <a:cubicBezTo>
                  <a:pt x="73" y="50"/>
                  <a:pt x="73" y="50"/>
                  <a:pt x="73" y="50"/>
                </a:cubicBezTo>
                <a:cubicBezTo>
                  <a:pt x="73" y="50"/>
                  <a:pt x="73" y="50"/>
                  <a:pt x="73" y="50"/>
                </a:cubicBezTo>
                <a:close/>
                <a:moveTo>
                  <a:pt x="73" y="50"/>
                </a:moveTo>
                <a:cubicBezTo>
                  <a:pt x="73" y="50"/>
                  <a:pt x="73" y="50"/>
                  <a:pt x="73" y="50"/>
                </a:cubicBezTo>
                <a:cubicBezTo>
                  <a:pt x="73" y="50"/>
                  <a:pt x="73" y="50"/>
                  <a:pt x="73" y="50"/>
                </a:cubicBezTo>
                <a:cubicBezTo>
                  <a:pt x="73" y="50"/>
                  <a:pt x="73" y="50"/>
                  <a:pt x="73" y="50"/>
                </a:cubicBezTo>
                <a:close/>
                <a:moveTo>
                  <a:pt x="74" y="50"/>
                </a:moveTo>
                <a:cubicBezTo>
                  <a:pt x="74" y="50"/>
                  <a:pt x="74" y="50"/>
                  <a:pt x="73" y="50"/>
                </a:cubicBezTo>
                <a:cubicBezTo>
                  <a:pt x="74" y="50"/>
                  <a:pt x="74" y="50"/>
                  <a:pt x="74" y="50"/>
                </a:cubicBezTo>
                <a:close/>
                <a:moveTo>
                  <a:pt x="74" y="52"/>
                </a:moveTo>
                <a:cubicBezTo>
                  <a:pt x="74" y="52"/>
                  <a:pt x="74" y="52"/>
                  <a:pt x="74" y="52"/>
                </a:cubicBezTo>
                <a:cubicBezTo>
                  <a:pt x="74" y="52"/>
                  <a:pt x="74" y="52"/>
                  <a:pt x="74" y="52"/>
                </a:cubicBezTo>
                <a:cubicBezTo>
                  <a:pt x="74" y="52"/>
                  <a:pt x="74" y="52"/>
                  <a:pt x="74" y="52"/>
                </a:cubicBezTo>
                <a:close/>
                <a:moveTo>
                  <a:pt x="73" y="49"/>
                </a:moveTo>
                <a:cubicBezTo>
                  <a:pt x="73" y="49"/>
                  <a:pt x="73" y="50"/>
                  <a:pt x="73" y="50"/>
                </a:cubicBezTo>
                <a:cubicBezTo>
                  <a:pt x="73" y="50"/>
                  <a:pt x="73" y="50"/>
                  <a:pt x="73" y="50"/>
                </a:cubicBezTo>
                <a:cubicBezTo>
                  <a:pt x="73" y="49"/>
                  <a:pt x="73" y="49"/>
                  <a:pt x="73" y="49"/>
                </a:cubicBezTo>
                <a:close/>
                <a:moveTo>
                  <a:pt x="73" y="50"/>
                </a:moveTo>
                <a:cubicBezTo>
                  <a:pt x="73" y="50"/>
                  <a:pt x="73" y="50"/>
                  <a:pt x="73" y="50"/>
                </a:cubicBezTo>
                <a:cubicBezTo>
                  <a:pt x="73" y="50"/>
                  <a:pt x="73" y="50"/>
                  <a:pt x="73" y="50"/>
                </a:cubicBezTo>
                <a:close/>
                <a:moveTo>
                  <a:pt x="73" y="51"/>
                </a:moveTo>
                <a:cubicBezTo>
                  <a:pt x="73" y="50"/>
                  <a:pt x="73" y="50"/>
                  <a:pt x="73" y="50"/>
                </a:cubicBezTo>
                <a:cubicBezTo>
                  <a:pt x="73" y="51"/>
                  <a:pt x="73" y="51"/>
                  <a:pt x="73" y="51"/>
                </a:cubicBezTo>
                <a:close/>
                <a:moveTo>
                  <a:pt x="73" y="49"/>
                </a:moveTo>
                <a:cubicBezTo>
                  <a:pt x="73" y="49"/>
                  <a:pt x="73" y="49"/>
                  <a:pt x="73" y="49"/>
                </a:cubicBezTo>
                <a:cubicBezTo>
                  <a:pt x="73" y="49"/>
                  <a:pt x="73" y="49"/>
                  <a:pt x="73" y="49"/>
                </a:cubicBezTo>
                <a:close/>
                <a:moveTo>
                  <a:pt x="72" y="49"/>
                </a:moveTo>
                <a:cubicBezTo>
                  <a:pt x="73" y="49"/>
                  <a:pt x="73" y="49"/>
                  <a:pt x="73" y="48"/>
                </a:cubicBezTo>
                <a:cubicBezTo>
                  <a:pt x="73" y="48"/>
                  <a:pt x="72" y="49"/>
                  <a:pt x="72" y="49"/>
                </a:cubicBezTo>
                <a:cubicBezTo>
                  <a:pt x="72" y="49"/>
                  <a:pt x="72" y="49"/>
                  <a:pt x="72" y="49"/>
                </a:cubicBezTo>
                <a:close/>
                <a:moveTo>
                  <a:pt x="72" y="49"/>
                </a:moveTo>
                <a:cubicBezTo>
                  <a:pt x="72" y="49"/>
                  <a:pt x="72" y="49"/>
                  <a:pt x="72" y="49"/>
                </a:cubicBezTo>
                <a:cubicBezTo>
                  <a:pt x="72" y="49"/>
                  <a:pt x="72" y="49"/>
                  <a:pt x="72" y="49"/>
                </a:cubicBezTo>
                <a:close/>
                <a:moveTo>
                  <a:pt x="73" y="50"/>
                </a:moveTo>
                <a:cubicBezTo>
                  <a:pt x="73" y="50"/>
                  <a:pt x="73" y="50"/>
                  <a:pt x="73" y="49"/>
                </a:cubicBezTo>
                <a:cubicBezTo>
                  <a:pt x="73" y="50"/>
                  <a:pt x="73" y="50"/>
                  <a:pt x="73" y="50"/>
                </a:cubicBezTo>
                <a:close/>
                <a:moveTo>
                  <a:pt x="73" y="50"/>
                </a:moveTo>
                <a:cubicBezTo>
                  <a:pt x="73" y="50"/>
                  <a:pt x="73" y="50"/>
                  <a:pt x="73" y="50"/>
                </a:cubicBezTo>
                <a:cubicBezTo>
                  <a:pt x="73" y="50"/>
                  <a:pt x="73" y="50"/>
                  <a:pt x="73" y="50"/>
                </a:cubicBezTo>
                <a:cubicBezTo>
                  <a:pt x="73" y="50"/>
                  <a:pt x="73" y="50"/>
                  <a:pt x="73" y="50"/>
                </a:cubicBezTo>
                <a:close/>
                <a:moveTo>
                  <a:pt x="73" y="50"/>
                </a:moveTo>
                <a:cubicBezTo>
                  <a:pt x="73" y="50"/>
                  <a:pt x="73" y="50"/>
                  <a:pt x="73" y="50"/>
                </a:cubicBezTo>
                <a:cubicBezTo>
                  <a:pt x="73" y="50"/>
                  <a:pt x="73" y="50"/>
                  <a:pt x="73" y="50"/>
                </a:cubicBezTo>
                <a:close/>
                <a:moveTo>
                  <a:pt x="73" y="50"/>
                </a:moveTo>
                <a:cubicBezTo>
                  <a:pt x="73" y="51"/>
                  <a:pt x="73" y="51"/>
                  <a:pt x="73" y="51"/>
                </a:cubicBezTo>
                <a:cubicBezTo>
                  <a:pt x="73" y="51"/>
                  <a:pt x="73" y="51"/>
                  <a:pt x="73" y="50"/>
                </a:cubicBezTo>
                <a:close/>
                <a:moveTo>
                  <a:pt x="73" y="50"/>
                </a:moveTo>
                <a:cubicBezTo>
                  <a:pt x="73" y="51"/>
                  <a:pt x="73" y="51"/>
                  <a:pt x="73" y="51"/>
                </a:cubicBezTo>
                <a:cubicBezTo>
                  <a:pt x="73" y="50"/>
                  <a:pt x="73" y="50"/>
                  <a:pt x="73" y="50"/>
                </a:cubicBezTo>
                <a:close/>
                <a:moveTo>
                  <a:pt x="73" y="51"/>
                </a:moveTo>
                <a:cubicBezTo>
                  <a:pt x="73" y="50"/>
                  <a:pt x="73" y="50"/>
                  <a:pt x="73" y="50"/>
                </a:cubicBezTo>
                <a:cubicBezTo>
                  <a:pt x="73" y="50"/>
                  <a:pt x="73" y="50"/>
                  <a:pt x="73" y="50"/>
                </a:cubicBezTo>
                <a:lnTo>
                  <a:pt x="73" y="51"/>
                </a:lnTo>
                <a:close/>
                <a:moveTo>
                  <a:pt x="72" y="50"/>
                </a:moveTo>
                <a:cubicBezTo>
                  <a:pt x="72" y="50"/>
                  <a:pt x="72" y="50"/>
                  <a:pt x="72" y="50"/>
                </a:cubicBezTo>
                <a:cubicBezTo>
                  <a:pt x="72" y="50"/>
                  <a:pt x="72" y="50"/>
                  <a:pt x="72" y="50"/>
                </a:cubicBezTo>
                <a:cubicBezTo>
                  <a:pt x="72" y="50"/>
                  <a:pt x="72" y="50"/>
                  <a:pt x="72" y="50"/>
                </a:cubicBezTo>
                <a:close/>
                <a:moveTo>
                  <a:pt x="72" y="50"/>
                </a:moveTo>
                <a:cubicBezTo>
                  <a:pt x="72" y="50"/>
                  <a:pt x="72" y="50"/>
                  <a:pt x="72" y="50"/>
                </a:cubicBezTo>
                <a:cubicBezTo>
                  <a:pt x="72" y="50"/>
                  <a:pt x="72" y="50"/>
                  <a:pt x="72" y="50"/>
                </a:cubicBezTo>
                <a:close/>
                <a:moveTo>
                  <a:pt x="72" y="50"/>
                </a:moveTo>
                <a:cubicBezTo>
                  <a:pt x="72" y="50"/>
                  <a:pt x="72" y="50"/>
                  <a:pt x="72" y="50"/>
                </a:cubicBezTo>
                <a:cubicBezTo>
                  <a:pt x="72" y="50"/>
                  <a:pt x="72" y="50"/>
                  <a:pt x="72" y="50"/>
                </a:cubicBezTo>
                <a:close/>
                <a:moveTo>
                  <a:pt x="72" y="50"/>
                </a:moveTo>
                <a:cubicBezTo>
                  <a:pt x="72" y="50"/>
                  <a:pt x="72" y="50"/>
                  <a:pt x="72" y="50"/>
                </a:cubicBezTo>
                <a:cubicBezTo>
                  <a:pt x="72" y="50"/>
                  <a:pt x="72" y="50"/>
                  <a:pt x="72" y="50"/>
                </a:cubicBezTo>
                <a:cubicBezTo>
                  <a:pt x="72" y="50"/>
                  <a:pt x="72" y="50"/>
                  <a:pt x="72" y="50"/>
                </a:cubicBezTo>
                <a:close/>
                <a:moveTo>
                  <a:pt x="72" y="49"/>
                </a:moveTo>
                <a:cubicBezTo>
                  <a:pt x="72" y="49"/>
                  <a:pt x="72" y="50"/>
                  <a:pt x="72" y="50"/>
                </a:cubicBezTo>
                <a:cubicBezTo>
                  <a:pt x="72" y="50"/>
                  <a:pt x="72" y="49"/>
                  <a:pt x="72" y="49"/>
                </a:cubicBezTo>
                <a:close/>
                <a:moveTo>
                  <a:pt x="72" y="50"/>
                </a:moveTo>
                <a:cubicBezTo>
                  <a:pt x="72" y="50"/>
                  <a:pt x="72" y="50"/>
                  <a:pt x="72" y="50"/>
                </a:cubicBezTo>
                <a:cubicBezTo>
                  <a:pt x="72" y="50"/>
                  <a:pt x="72" y="50"/>
                  <a:pt x="72" y="50"/>
                </a:cubicBezTo>
                <a:close/>
                <a:moveTo>
                  <a:pt x="72" y="50"/>
                </a:moveTo>
                <a:cubicBezTo>
                  <a:pt x="72" y="50"/>
                  <a:pt x="72" y="50"/>
                  <a:pt x="72" y="50"/>
                </a:cubicBezTo>
                <a:cubicBezTo>
                  <a:pt x="72" y="50"/>
                  <a:pt x="72" y="50"/>
                  <a:pt x="72" y="50"/>
                </a:cubicBezTo>
                <a:cubicBezTo>
                  <a:pt x="72" y="50"/>
                  <a:pt x="72" y="50"/>
                  <a:pt x="72" y="50"/>
                </a:cubicBezTo>
                <a:close/>
                <a:moveTo>
                  <a:pt x="71" y="52"/>
                </a:moveTo>
                <a:cubicBezTo>
                  <a:pt x="71" y="52"/>
                  <a:pt x="71" y="52"/>
                  <a:pt x="71" y="52"/>
                </a:cubicBezTo>
                <a:cubicBezTo>
                  <a:pt x="71" y="52"/>
                  <a:pt x="72" y="51"/>
                  <a:pt x="72" y="50"/>
                </a:cubicBezTo>
                <a:cubicBezTo>
                  <a:pt x="72" y="50"/>
                  <a:pt x="72" y="50"/>
                  <a:pt x="71" y="50"/>
                </a:cubicBezTo>
                <a:cubicBezTo>
                  <a:pt x="71" y="51"/>
                  <a:pt x="72" y="51"/>
                  <a:pt x="71" y="51"/>
                </a:cubicBezTo>
                <a:cubicBezTo>
                  <a:pt x="71" y="51"/>
                  <a:pt x="71" y="51"/>
                  <a:pt x="71" y="51"/>
                </a:cubicBezTo>
                <a:cubicBezTo>
                  <a:pt x="71" y="51"/>
                  <a:pt x="71" y="52"/>
                  <a:pt x="71" y="52"/>
                </a:cubicBezTo>
                <a:cubicBezTo>
                  <a:pt x="71" y="52"/>
                  <a:pt x="71" y="52"/>
                  <a:pt x="71" y="52"/>
                </a:cubicBezTo>
                <a:cubicBezTo>
                  <a:pt x="71" y="52"/>
                  <a:pt x="71" y="52"/>
                  <a:pt x="71" y="52"/>
                </a:cubicBezTo>
                <a:close/>
                <a:moveTo>
                  <a:pt x="72" y="50"/>
                </a:moveTo>
                <a:cubicBezTo>
                  <a:pt x="72" y="50"/>
                  <a:pt x="72" y="50"/>
                  <a:pt x="72" y="50"/>
                </a:cubicBezTo>
                <a:cubicBezTo>
                  <a:pt x="72" y="50"/>
                  <a:pt x="72" y="50"/>
                  <a:pt x="72" y="49"/>
                </a:cubicBezTo>
                <a:cubicBezTo>
                  <a:pt x="72" y="50"/>
                  <a:pt x="72" y="50"/>
                  <a:pt x="72" y="50"/>
                </a:cubicBezTo>
                <a:cubicBezTo>
                  <a:pt x="72" y="50"/>
                  <a:pt x="72" y="50"/>
                  <a:pt x="72" y="50"/>
                </a:cubicBezTo>
                <a:close/>
                <a:moveTo>
                  <a:pt x="72" y="50"/>
                </a:moveTo>
                <a:cubicBezTo>
                  <a:pt x="72" y="50"/>
                  <a:pt x="72" y="50"/>
                  <a:pt x="72" y="51"/>
                </a:cubicBezTo>
                <a:cubicBezTo>
                  <a:pt x="72" y="51"/>
                  <a:pt x="72" y="51"/>
                  <a:pt x="72" y="50"/>
                </a:cubicBezTo>
                <a:cubicBezTo>
                  <a:pt x="72" y="51"/>
                  <a:pt x="72" y="50"/>
                  <a:pt x="72" y="50"/>
                </a:cubicBezTo>
                <a:cubicBezTo>
                  <a:pt x="72" y="50"/>
                  <a:pt x="72" y="50"/>
                  <a:pt x="72" y="50"/>
                </a:cubicBezTo>
                <a:cubicBezTo>
                  <a:pt x="72" y="50"/>
                  <a:pt x="72" y="50"/>
                  <a:pt x="72" y="50"/>
                </a:cubicBezTo>
                <a:cubicBezTo>
                  <a:pt x="72" y="50"/>
                  <a:pt x="72" y="50"/>
                  <a:pt x="72" y="50"/>
                </a:cubicBezTo>
                <a:cubicBezTo>
                  <a:pt x="72" y="50"/>
                  <a:pt x="72" y="50"/>
                  <a:pt x="72" y="50"/>
                </a:cubicBezTo>
                <a:cubicBezTo>
                  <a:pt x="72" y="50"/>
                  <a:pt x="72" y="50"/>
                  <a:pt x="72" y="50"/>
                </a:cubicBezTo>
                <a:cubicBezTo>
                  <a:pt x="72" y="50"/>
                  <a:pt x="72" y="50"/>
                  <a:pt x="72" y="50"/>
                </a:cubicBezTo>
                <a:cubicBezTo>
                  <a:pt x="72" y="50"/>
                  <a:pt x="72" y="50"/>
                  <a:pt x="72" y="50"/>
                </a:cubicBezTo>
                <a:cubicBezTo>
                  <a:pt x="72" y="50"/>
                  <a:pt x="72" y="50"/>
                  <a:pt x="72" y="50"/>
                </a:cubicBezTo>
                <a:cubicBezTo>
                  <a:pt x="72" y="50"/>
                  <a:pt x="72" y="50"/>
                  <a:pt x="72" y="50"/>
                </a:cubicBezTo>
                <a:cubicBezTo>
                  <a:pt x="72" y="50"/>
                  <a:pt x="72" y="50"/>
                  <a:pt x="72" y="50"/>
                </a:cubicBezTo>
                <a:cubicBezTo>
                  <a:pt x="72" y="50"/>
                  <a:pt x="72" y="50"/>
                  <a:pt x="72" y="50"/>
                </a:cubicBezTo>
                <a:cubicBezTo>
                  <a:pt x="72" y="50"/>
                  <a:pt x="72" y="50"/>
                  <a:pt x="72" y="50"/>
                </a:cubicBezTo>
                <a:cubicBezTo>
                  <a:pt x="72" y="50"/>
                  <a:pt x="72" y="50"/>
                  <a:pt x="72" y="50"/>
                </a:cubicBezTo>
                <a:close/>
                <a:moveTo>
                  <a:pt x="73" y="52"/>
                </a:moveTo>
                <a:cubicBezTo>
                  <a:pt x="73" y="52"/>
                  <a:pt x="73" y="52"/>
                  <a:pt x="73" y="52"/>
                </a:cubicBezTo>
                <a:cubicBezTo>
                  <a:pt x="72" y="52"/>
                  <a:pt x="72" y="52"/>
                  <a:pt x="73" y="52"/>
                </a:cubicBezTo>
                <a:close/>
                <a:moveTo>
                  <a:pt x="72" y="52"/>
                </a:moveTo>
                <a:cubicBezTo>
                  <a:pt x="73" y="52"/>
                  <a:pt x="73" y="52"/>
                  <a:pt x="73" y="52"/>
                </a:cubicBezTo>
                <a:cubicBezTo>
                  <a:pt x="73" y="52"/>
                  <a:pt x="73" y="52"/>
                  <a:pt x="73" y="52"/>
                </a:cubicBezTo>
                <a:cubicBezTo>
                  <a:pt x="73" y="52"/>
                  <a:pt x="73" y="52"/>
                  <a:pt x="73" y="52"/>
                </a:cubicBezTo>
                <a:cubicBezTo>
                  <a:pt x="73" y="52"/>
                  <a:pt x="73" y="52"/>
                  <a:pt x="73" y="52"/>
                </a:cubicBezTo>
                <a:cubicBezTo>
                  <a:pt x="73" y="51"/>
                  <a:pt x="73" y="51"/>
                  <a:pt x="73" y="51"/>
                </a:cubicBezTo>
                <a:cubicBezTo>
                  <a:pt x="73" y="51"/>
                  <a:pt x="73" y="52"/>
                  <a:pt x="72" y="52"/>
                </a:cubicBezTo>
                <a:close/>
                <a:moveTo>
                  <a:pt x="72" y="51"/>
                </a:moveTo>
                <a:cubicBezTo>
                  <a:pt x="72" y="51"/>
                  <a:pt x="72" y="51"/>
                  <a:pt x="72" y="51"/>
                </a:cubicBezTo>
                <a:cubicBezTo>
                  <a:pt x="72" y="52"/>
                  <a:pt x="72" y="52"/>
                  <a:pt x="72" y="52"/>
                </a:cubicBezTo>
                <a:cubicBezTo>
                  <a:pt x="72" y="51"/>
                  <a:pt x="72" y="51"/>
                  <a:pt x="72" y="51"/>
                </a:cubicBezTo>
                <a:cubicBezTo>
                  <a:pt x="72" y="51"/>
                  <a:pt x="72" y="51"/>
                  <a:pt x="72" y="51"/>
                </a:cubicBezTo>
                <a:close/>
                <a:moveTo>
                  <a:pt x="72" y="50"/>
                </a:moveTo>
                <a:cubicBezTo>
                  <a:pt x="72" y="49"/>
                  <a:pt x="72" y="49"/>
                  <a:pt x="72" y="49"/>
                </a:cubicBezTo>
                <a:cubicBezTo>
                  <a:pt x="72" y="50"/>
                  <a:pt x="72" y="50"/>
                  <a:pt x="72" y="50"/>
                </a:cubicBezTo>
                <a:close/>
                <a:moveTo>
                  <a:pt x="71" y="50"/>
                </a:moveTo>
                <a:cubicBezTo>
                  <a:pt x="72" y="49"/>
                  <a:pt x="72" y="49"/>
                  <a:pt x="72" y="49"/>
                </a:cubicBezTo>
                <a:cubicBezTo>
                  <a:pt x="71" y="49"/>
                  <a:pt x="71" y="49"/>
                  <a:pt x="71" y="49"/>
                </a:cubicBezTo>
                <a:lnTo>
                  <a:pt x="71" y="50"/>
                </a:lnTo>
                <a:close/>
                <a:moveTo>
                  <a:pt x="60" y="53"/>
                </a:moveTo>
                <a:cubicBezTo>
                  <a:pt x="60" y="53"/>
                  <a:pt x="60" y="53"/>
                  <a:pt x="60" y="53"/>
                </a:cubicBezTo>
                <a:close/>
                <a:moveTo>
                  <a:pt x="60" y="53"/>
                </a:moveTo>
                <a:cubicBezTo>
                  <a:pt x="60" y="53"/>
                  <a:pt x="60" y="53"/>
                  <a:pt x="60" y="53"/>
                </a:cubicBezTo>
                <a:cubicBezTo>
                  <a:pt x="60" y="53"/>
                  <a:pt x="60" y="53"/>
                  <a:pt x="60" y="53"/>
                </a:cubicBezTo>
                <a:close/>
                <a:moveTo>
                  <a:pt x="67" y="49"/>
                </a:moveTo>
                <a:cubicBezTo>
                  <a:pt x="67" y="48"/>
                  <a:pt x="67" y="48"/>
                  <a:pt x="67" y="48"/>
                </a:cubicBezTo>
                <a:cubicBezTo>
                  <a:pt x="67" y="49"/>
                  <a:pt x="67" y="49"/>
                  <a:pt x="67" y="49"/>
                </a:cubicBezTo>
                <a:cubicBezTo>
                  <a:pt x="67" y="49"/>
                  <a:pt x="67" y="49"/>
                  <a:pt x="67" y="49"/>
                </a:cubicBezTo>
                <a:close/>
                <a:moveTo>
                  <a:pt x="63" y="51"/>
                </a:moveTo>
                <a:cubicBezTo>
                  <a:pt x="63" y="51"/>
                  <a:pt x="63" y="51"/>
                  <a:pt x="63" y="51"/>
                </a:cubicBezTo>
                <a:cubicBezTo>
                  <a:pt x="63" y="51"/>
                  <a:pt x="63" y="51"/>
                  <a:pt x="63" y="51"/>
                </a:cubicBezTo>
                <a:close/>
                <a:moveTo>
                  <a:pt x="63" y="53"/>
                </a:moveTo>
                <a:cubicBezTo>
                  <a:pt x="63" y="52"/>
                  <a:pt x="63" y="52"/>
                  <a:pt x="63" y="52"/>
                </a:cubicBezTo>
                <a:cubicBezTo>
                  <a:pt x="63" y="53"/>
                  <a:pt x="63" y="53"/>
                  <a:pt x="63" y="53"/>
                </a:cubicBezTo>
                <a:close/>
                <a:moveTo>
                  <a:pt x="58" y="53"/>
                </a:moveTo>
                <a:cubicBezTo>
                  <a:pt x="58" y="54"/>
                  <a:pt x="58" y="54"/>
                  <a:pt x="58" y="54"/>
                </a:cubicBezTo>
                <a:cubicBezTo>
                  <a:pt x="58" y="54"/>
                  <a:pt x="58" y="53"/>
                  <a:pt x="58" y="53"/>
                </a:cubicBezTo>
                <a:close/>
                <a:moveTo>
                  <a:pt x="69" y="49"/>
                </a:moveTo>
                <a:cubicBezTo>
                  <a:pt x="69" y="49"/>
                  <a:pt x="69" y="49"/>
                  <a:pt x="69" y="49"/>
                </a:cubicBezTo>
                <a:cubicBezTo>
                  <a:pt x="69" y="49"/>
                  <a:pt x="69" y="50"/>
                  <a:pt x="69" y="49"/>
                </a:cubicBezTo>
                <a:close/>
                <a:moveTo>
                  <a:pt x="60" y="48"/>
                </a:moveTo>
                <a:cubicBezTo>
                  <a:pt x="60" y="48"/>
                  <a:pt x="60" y="48"/>
                  <a:pt x="60" y="49"/>
                </a:cubicBezTo>
                <a:cubicBezTo>
                  <a:pt x="60" y="48"/>
                  <a:pt x="60" y="48"/>
                  <a:pt x="60" y="48"/>
                </a:cubicBezTo>
                <a:close/>
                <a:moveTo>
                  <a:pt x="69" y="49"/>
                </a:moveTo>
                <a:cubicBezTo>
                  <a:pt x="69" y="49"/>
                  <a:pt x="69" y="49"/>
                  <a:pt x="69" y="49"/>
                </a:cubicBezTo>
                <a:cubicBezTo>
                  <a:pt x="69" y="49"/>
                  <a:pt x="69" y="49"/>
                  <a:pt x="69" y="49"/>
                </a:cubicBezTo>
                <a:cubicBezTo>
                  <a:pt x="69" y="49"/>
                  <a:pt x="69" y="49"/>
                  <a:pt x="69" y="49"/>
                </a:cubicBezTo>
                <a:close/>
                <a:moveTo>
                  <a:pt x="52" y="52"/>
                </a:moveTo>
                <a:cubicBezTo>
                  <a:pt x="52" y="52"/>
                  <a:pt x="52" y="52"/>
                  <a:pt x="52" y="52"/>
                </a:cubicBezTo>
                <a:cubicBezTo>
                  <a:pt x="52" y="52"/>
                  <a:pt x="52" y="52"/>
                  <a:pt x="52" y="52"/>
                </a:cubicBezTo>
                <a:close/>
                <a:moveTo>
                  <a:pt x="50" y="48"/>
                </a:moveTo>
                <a:cubicBezTo>
                  <a:pt x="50" y="48"/>
                  <a:pt x="50" y="48"/>
                  <a:pt x="50" y="48"/>
                </a:cubicBezTo>
                <a:cubicBezTo>
                  <a:pt x="50" y="48"/>
                  <a:pt x="50" y="48"/>
                  <a:pt x="50" y="48"/>
                </a:cubicBezTo>
                <a:close/>
                <a:moveTo>
                  <a:pt x="71" y="49"/>
                </a:moveTo>
                <a:cubicBezTo>
                  <a:pt x="71" y="49"/>
                  <a:pt x="71" y="49"/>
                  <a:pt x="71" y="49"/>
                </a:cubicBezTo>
                <a:close/>
                <a:moveTo>
                  <a:pt x="71" y="51"/>
                </a:moveTo>
                <a:cubicBezTo>
                  <a:pt x="71" y="51"/>
                  <a:pt x="71" y="51"/>
                  <a:pt x="71" y="51"/>
                </a:cubicBezTo>
                <a:cubicBezTo>
                  <a:pt x="71" y="51"/>
                  <a:pt x="71" y="51"/>
                  <a:pt x="71" y="51"/>
                </a:cubicBezTo>
                <a:close/>
                <a:moveTo>
                  <a:pt x="68" y="52"/>
                </a:moveTo>
                <a:cubicBezTo>
                  <a:pt x="68" y="52"/>
                  <a:pt x="68" y="52"/>
                  <a:pt x="68" y="52"/>
                </a:cubicBezTo>
                <a:cubicBezTo>
                  <a:pt x="68" y="52"/>
                  <a:pt x="68" y="52"/>
                  <a:pt x="68" y="52"/>
                </a:cubicBezTo>
                <a:close/>
                <a:moveTo>
                  <a:pt x="71" y="49"/>
                </a:moveTo>
                <a:cubicBezTo>
                  <a:pt x="71" y="49"/>
                  <a:pt x="71" y="49"/>
                  <a:pt x="71" y="49"/>
                </a:cubicBezTo>
                <a:cubicBezTo>
                  <a:pt x="71" y="49"/>
                  <a:pt x="71" y="49"/>
                  <a:pt x="71" y="49"/>
                </a:cubicBezTo>
                <a:close/>
                <a:moveTo>
                  <a:pt x="71" y="49"/>
                </a:moveTo>
                <a:cubicBezTo>
                  <a:pt x="71" y="49"/>
                  <a:pt x="71" y="49"/>
                  <a:pt x="71" y="49"/>
                </a:cubicBezTo>
                <a:cubicBezTo>
                  <a:pt x="71" y="49"/>
                  <a:pt x="71" y="49"/>
                  <a:pt x="71" y="49"/>
                </a:cubicBezTo>
                <a:close/>
                <a:moveTo>
                  <a:pt x="71" y="49"/>
                </a:moveTo>
                <a:cubicBezTo>
                  <a:pt x="71" y="49"/>
                  <a:pt x="71" y="49"/>
                  <a:pt x="71" y="49"/>
                </a:cubicBezTo>
                <a:cubicBezTo>
                  <a:pt x="71" y="49"/>
                  <a:pt x="71" y="49"/>
                  <a:pt x="71" y="49"/>
                </a:cubicBezTo>
                <a:cubicBezTo>
                  <a:pt x="71" y="49"/>
                  <a:pt x="71" y="49"/>
                  <a:pt x="71" y="49"/>
                </a:cubicBezTo>
                <a:close/>
                <a:moveTo>
                  <a:pt x="55" y="51"/>
                </a:moveTo>
                <a:cubicBezTo>
                  <a:pt x="55" y="51"/>
                  <a:pt x="55" y="51"/>
                  <a:pt x="55" y="51"/>
                </a:cubicBezTo>
                <a:cubicBezTo>
                  <a:pt x="55" y="51"/>
                  <a:pt x="55" y="51"/>
                  <a:pt x="55" y="51"/>
                </a:cubicBezTo>
                <a:close/>
                <a:moveTo>
                  <a:pt x="65" y="53"/>
                </a:moveTo>
                <a:cubicBezTo>
                  <a:pt x="65" y="53"/>
                  <a:pt x="65" y="53"/>
                  <a:pt x="65" y="53"/>
                </a:cubicBezTo>
                <a:cubicBezTo>
                  <a:pt x="65" y="53"/>
                  <a:pt x="65" y="53"/>
                  <a:pt x="65" y="53"/>
                </a:cubicBezTo>
                <a:close/>
                <a:moveTo>
                  <a:pt x="65" y="53"/>
                </a:moveTo>
                <a:cubicBezTo>
                  <a:pt x="65" y="53"/>
                  <a:pt x="65" y="53"/>
                  <a:pt x="65" y="53"/>
                </a:cubicBezTo>
                <a:cubicBezTo>
                  <a:pt x="65" y="52"/>
                  <a:pt x="65" y="52"/>
                  <a:pt x="65" y="52"/>
                </a:cubicBezTo>
                <a:lnTo>
                  <a:pt x="65" y="53"/>
                </a:lnTo>
                <a:close/>
                <a:moveTo>
                  <a:pt x="59" y="53"/>
                </a:moveTo>
                <a:cubicBezTo>
                  <a:pt x="59" y="52"/>
                  <a:pt x="59" y="53"/>
                  <a:pt x="59" y="53"/>
                </a:cubicBezTo>
                <a:cubicBezTo>
                  <a:pt x="59" y="53"/>
                  <a:pt x="59" y="52"/>
                  <a:pt x="59" y="52"/>
                </a:cubicBezTo>
                <a:cubicBezTo>
                  <a:pt x="59" y="53"/>
                  <a:pt x="59" y="53"/>
                  <a:pt x="59" y="54"/>
                </a:cubicBezTo>
                <a:cubicBezTo>
                  <a:pt x="59" y="53"/>
                  <a:pt x="59" y="53"/>
                  <a:pt x="59" y="53"/>
                </a:cubicBezTo>
                <a:cubicBezTo>
                  <a:pt x="58" y="53"/>
                  <a:pt x="58" y="53"/>
                  <a:pt x="58" y="53"/>
                </a:cubicBezTo>
                <a:cubicBezTo>
                  <a:pt x="58" y="53"/>
                  <a:pt x="58" y="53"/>
                  <a:pt x="58" y="53"/>
                </a:cubicBezTo>
                <a:cubicBezTo>
                  <a:pt x="58" y="53"/>
                  <a:pt x="58" y="54"/>
                  <a:pt x="58" y="53"/>
                </a:cubicBezTo>
                <a:cubicBezTo>
                  <a:pt x="58" y="53"/>
                  <a:pt x="58" y="53"/>
                  <a:pt x="58" y="53"/>
                </a:cubicBezTo>
                <a:cubicBezTo>
                  <a:pt x="57" y="53"/>
                  <a:pt x="57" y="53"/>
                  <a:pt x="57" y="53"/>
                </a:cubicBezTo>
                <a:cubicBezTo>
                  <a:pt x="57" y="53"/>
                  <a:pt x="57" y="53"/>
                  <a:pt x="58" y="52"/>
                </a:cubicBezTo>
                <a:cubicBezTo>
                  <a:pt x="57" y="52"/>
                  <a:pt x="57" y="52"/>
                  <a:pt x="57" y="53"/>
                </a:cubicBezTo>
                <a:cubicBezTo>
                  <a:pt x="57" y="52"/>
                  <a:pt x="57" y="52"/>
                  <a:pt x="57" y="52"/>
                </a:cubicBezTo>
                <a:cubicBezTo>
                  <a:pt x="57" y="53"/>
                  <a:pt x="57" y="53"/>
                  <a:pt x="57" y="53"/>
                </a:cubicBezTo>
                <a:cubicBezTo>
                  <a:pt x="57" y="53"/>
                  <a:pt x="57" y="53"/>
                  <a:pt x="57" y="53"/>
                </a:cubicBezTo>
                <a:cubicBezTo>
                  <a:pt x="57" y="53"/>
                  <a:pt x="57" y="53"/>
                  <a:pt x="57" y="53"/>
                </a:cubicBezTo>
                <a:cubicBezTo>
                  <a:pt x="57" y="52"/>
                  <a:pt x="57" y="52"/>
                  <a:pt x="57" y="52"/>
                </a:cubicBezTo>
                <a:cubicBezTo>
                  <a:pt x="57" y="53"/>
                  <a:pt x="57" y="52"/>
                  <a:pt x="57" y="52"/>
                </a:cubicBezTo>
                <a:cubicBezTo>
                  <a:pt x="57" y="52"/>
                  <a:pt x="57" y="52"/>
                  <a:pt x="57" y="52"/>
                </a:cubicBezTo>
                <a:cubicBezTo>
                  <a:pt x="57" y="52"/>
                  <a:pt x="57" y="52"/>
                  <a:pt x="57" y="53"/>
                </a:cubicBezTo>
                <a:cubicBezTo>
                  <a:pt x="57" y="52"/>
                  <a:pt x="57" y="52"/>
                  <a:pt x="57" y="53"/>
                </a:cubicBezTo>
                <a:cubicBezTo>
                  <a:pt x="57" y="52"/>
                  <a:pt x="57" y="52"/>
                  <a:pt x="57" y="52"/>
                </a:cubicBezTo>
                <a:cubicBezTo>
                  <a:pt x="57" y="52"/>
                  <a:pt x="57" y="52"/>
                  <a:pt x="57" y="52"/>
                </a:cubicBezTo>
                <a:cubicBezTo>
                  <a:pt x="57" y="52"/>
                  <a:pt x="57" y="52"/>
                  <a:pt x="57" y="52"/>
                </a:cubicBezTo>
                <a:cubicBezTo>
                  <a:pt x="57" y="51"/>
                  <a:pt x="57" y="53"/>
                  <a:pt x="56" y="52"/>
                </a:cubicBezTo>
                <a:cubicBezTo>
                  <a:pt x="56" y="52"/>
                  <a:pt x="56" y="52"/>
                  <a:pt x="56" y="52"/>
                </a:cubicBezTo>
                <a:cubicBezTo>
                  <a:pt x="56" y="52"/>
                  <a:pt x="56" y="53"/>
                  <a:pt x="56" y="52"/>
                </a:cubicBezTo>
                <a:cubicBezTo>
                  <a:pt x="56" y="52"/>
                  <a:pt x="56" y="53"/>
                  <a:pt x="56" y="53"/>
                </a:cubicBezTo>
                <a:cubicBezTo>
                  <a:pt x="56" y="53"/>
                  <a:pt x="56" y="52"/>
                  <a:pt x="56" y="52"/>
                </a:cubicBezTo>
                <a:cubicBezTo>
                  <a:pt x="56" y="53"/>
                  <a:pt x="56" y="53"/>
                  <a:pt x="56" y="53"/>
                </a:cubicBezTo>
                <a:cubicBezTo>
                  <a:pt x="56" y="53"/>
                  <a:pt x="56" y="51"/>
                  <a:pt x="56" y="52"/>
                </a:cubicBezTo>
                <a:cubicBezTo>
                  <a:pt x="56" y="52"/>
                  <a:pt x="56" y="53"/>
                  <a:pt x="56" y="53"/>
                </a:cubicBezTo>
                <a:cubicBezTo>
                  <a:pt x="56" y="53"/>
                  <a:pt x="56" y="52"/>
                  <a:pt x="55" y="53"/>
                </a:cubicBezTo>
                <a:cubicBezTo>
                  <a:pt x="56" y="52"/>
                  <a:pt x="56" y="52"/>
                  <a:pt x="56" y="52"/>
                </a:cubicBezTo>
                <a:cubicBezTo>
                  <a:pt x="56" y="52"/>
                  <a:pt x="55" y="52"/>
                  <a:pt x="55" y="52"/>
                </a:cubicBezTo>
                <a:cubicBezTo>
                  <a:pt x="56" y="52"/>
                  <a:pt x="56" y="52"/>
                  <a:pt x="56" y="52"/>
                </a:cubicBezTo>
                <a:cubicBezTo>
                  <a:pt x="55" y="53"/>
                  <a:pt x="55" y="51"/>
                  <a:pt x="55" y="52"/>
                </a:cubicBezTo>
                <a:cubicBezTo>
                  <a:pt x="55" y="52"/>
                  <a:pt x="55" y="52"/>
                  <a:pt x="55" y="52"/>
                </a:cubicBezTo>
                <a:cubicBezTo>
                  <a:pt x="55" y="52"/>
                  <a:pt x="55" y="52"/>
                  <a:pt x="55" y="51"/>
                </a:cubicBezTo>
                <a:cubicBezTo>
                  <a:pt x="55" y="51"/>
                  <a:pt x="55" y="51"/>
                  <a:pt x="55" y="51"/>
                </a:cubicBezTo>
                <a:cubicBezTo>
                  <a:pt x="55" y="51"/>
                  <a:pt x="55" y="51"/>
                  <a:pt x="55" y="51"/>
                </a:cubicBezTo>
                <a:cubicBezTo>
                  <a:pt x="55" y="50"/>
                  <a:pt x="55" y="51"/>
                  <a:pt x="55" y="51"/>
                </a:cubicBezTo>
                <a:cubicBezTo>
                  <a:pt x="55" y="51"/>
                  <a:pt x="55" y="51"/>
                  <a:pt x="55" y="51"/>
                </a:cubicBezTo>
                <a:cubicBezTo>
                  <a:pt x="55" y="52"/>
                  <a:pt x="55" y="51"/>
                  <a:pt x="55" y="52"/>
                </a:cubicBezTo>
                <a:cubicBezTo>
                  <a:pt x="55" y="52"/>
                  <a:pt x="55" y="52"/>
                  <a:pt x="55" y="52"/>
                </a:cubicBezTo>
                <a:cubicBezTo>
                  <a:pt x="55" y="52"/>
                  <a:pt x="55" y="52"/>
                  <a:pt x="55" y="52"/>
                </a:cubicBezTo>
                <a:cubicBezTo>
                  <a:pt x="55" y="52"/>
                  <a:pt x="55" y="51"/>
                  <a:pt x="55" y="51"/>
                </a:cubicBezTo>
                <a:cubicBezTo>
                  <a:pt x="55" y="50"/>
                  <a:pt x="54" y="51"/>
                  <a:pt x="54" y="51"/>
                </a:cubicBezTo>
                <a:cubicBezTo>
                  <a:pt x="54" y="51"/>
                  <a:pt x="55" y="51"/>
                  <a:pt x="54" y="52"/>
                </a:cubicBezTo>
                <a:cubicBezTo>
                  <a:pt x="54" y="51"/>
                  <a:pt x="54" y="52"/>
                  <a:pt x="54" y="52"/>
                </a:cubicBezTo>
                <a:cubicBezTo>
                  <a:pt x="54" y="51"/>
                  <a:pt x="54" y="51"/>
                  <a:pt x="54" y="51"/>
                </a:cubicBezTo>
                <a:cubicBezTo>
                  <a:pt x="54" y="51"/>
                  <a:pt x="54" y="51"/>
                  <a:pt x="54" y="51"/>
                </a:cubicBezTo>
                <a:cubicBezTo>
                  <a:pt x="54" y="51"/>
                  <a:pt x="54" y="51"/>
                  <a:pt x="54" y="51"/>
                </a:cubicBezTo>
                <a:cubicBezTo>
                  <a:pt x="54" y="52"/>
                  <a:pt x="54" y="52"/>
                  <a:pt x="54" y="52"/>
                </a:cubicBezTo>
                <a:cubicBezTo>
                  <a:pt x="54" y="52"/>
                  <a:pt x="53" y="51"/>
                  <a:pt x="54" y="51"/>
                </a:cubicBezTo>
                <a:cubicBezTo>
                  <a:pt x="53" y="51"/>
                  <a:pt x="53" y="51"/>
                  <a:pt x="53" y="51"/>
                </a:cubicBezTo>
                <a:cubicBezTo>
                  <a:pt x="53" y="51"/>
                  <a:pt x="53" y="51"/>
                  <a:pt x="53" y="51"/>
                </a:cubicBezTo>
                <a:cubicBezTo>
                  <a:pt x="53" y="52"/>
                  <a:pt x="53" y="51"/>
                  <a:pt x="53" y="51"/>
                </a:cubicBezTo>
                <a:cubicBezTo>
                  <a:pt x="53" y="52"/>
                  <a:pt x="53" y="52"/>
                  <a:pt x="53" y="52"/>
                </a:cubicBezTo>
                <a:cubicBezTo>
                  <a:pt x="53" y="52"/>
                  <a:pt x="52" y="52"/>
                  <a:pt x="52" y="52"/>
                </a:cubicBezTo>
                <a:cubicBezTo>
                  <a:pt x="52" y="52"/>
                  <a:pt x="52" y="52"/>
                  <a:pt x="52" y="52"/>
                </a:cubicBezTo>
                <a:cubicBezTo>
                  <a:pt x="52" y="52"/>
                  <a:pt x="52" y="52"/>
                  <a:pt x="52" y="52"/>
                </a:cubicBezTo>
                <a:cubicBezTo>
                  <a:pt x="52" y="52"/>
                  <a:pt x="52" y="52"/>
                  <a:pt x="52" y="52"/>
                </a:cubicBezTo>
                <a:cubicBezTo>
                  <a:pt x="52" y="52"/>
                  <a:pt x="52" y="51"/>
                  <a:pt x="52" y="51"/>
                </a:cubicBezTo>
                <a:cubicBezTo>
                  <a:pt x="52" y="52"/>
                  <a:pt x="52" y="52"/>
                  <a:pt x="52" y="52"/>
                </a:cubicBezTo>
                <a:cubicBezTo>
                  <a:pt x="52" y="51"/>
                  <a:pt x="52" y="51"/>
                  <a:pt x="52" y="51"/>
                </a:cubicBezTo>
                <a:cubicBezTo>
                  <a:pt x="52" y="51"/>
                  <a:pt x="52" y="52"/>
                  <a:pt x="52" y="52"/>
                </a:cubicBezTo>
                <a:cubicBezTo>
                  <a:pt x="52" y="51"/>
                  <a:pt x="51" y="52"/>
                  <a:pt x="51" y="51"/>
                </a:cubicBezTo>
                <a:cubicBezTo>
                  <a:pt x="51" y="52"/>
                  <a:pt x="51" y="51"/>
                  <a:pt x="51" y="52"/>
                </a:cubicBezTo>
                <a:cubicBezTo>
                  <a:pt x="51" y="52"/>
                  <a:pt x="51" y="51"/>
                  <a:pt x="51" y="51"/>
                </a:cubicBezTo>
                <a:cubicBezTo>
                  <a:pt x="51" y="52"/>
                  <a:pt x="51" y="52"/>
                  <a:pt x="51" y="52"/>
                </a:cubicBezTo>
                <a:cubicBezTo>
                  <a:pt x="51" y="51"/>
                  <a:pt x="51" y="51"/>
                  <a:pt x="50" y="51"/>
                </a:cubicBezTo>
                <a:cubicBezTo>
                  <a:pt x="50" y="51"/>
                  <a:pt x="50" y="51"/>
                  <a:pt x="50" y="51"/>
                </a:cubicBezTo>
                <a:cubicBezTo>
                  <a:pt x="50" y="51"/>
                  <a:pt x="50" y="51"/>
                  <a:pt x="50" y="51"/>
                </a:cubicBezTo>
                <a:cubicBezTo>
                  <a:pt x="50" y="51"/>
                  <a:pt x="50" y="51"/>
                  <a:pt x="50" y="51"/>
                </a:cubicBezTo>
                <a:cubicBezTo>
                  <a:pt x="50" y="52"/>
                  <a:pt x="50" y="50"/>
                  <a:pt x="50" y="51"/>
                </a:cubicBezTo>
                <a:cubicBezTo>
                  <a:pt x="50" y="50"/>
                  <a:pt x="50" y="49"/>
                  <a:pt x="50" y="48"/>
                </a:cubicBezTo>
                <a:cubicBezTo>
                  <a:pt x="50" y="48"/>
                  <a:pt x="50" y="48"/>
                  <a:pt x="50" y="48"/>
                </a:cubicBezTo>
                <a:cubicBezTo>
                  <a:pt x="50" y="48"/>
                  <a:pt x="50" y="48"/>
                  <a:pt x="50" y="48"/>
                </a:cubicBezTo>
                <a:cubicBezTo>
                  <a:pt x="50" y="48"/>
                  <a:pt x="50" y="48"/>
                  <a:pt x="50" y="48"/>
                </a:cubicBezTo>
                <a:cubicBezTo>
                  <a:pt x="50" y="48"/>
                  <a:pt x="50" y="48"/>
                  <a:pt x="50" y="48"/>
                </a:cubicBezTo>
                <a:cubicBezTo>
                  <a:pt x="50" y="48"/>
                  <a:pt x="51" y="48"/>
                  <a:pt x="50" y="47"/>
                </a:cubicBezTo>
                <a:cubicBezTo>
                  <a:pt x="51" y="49"/>
                  <a:pt x="52" y="47"/>
                  <a:pt x="52" y="48"/>
                </a:cubicBezTo>
                <a:cubicBezTo>
                  <a:pt x="52" y="48"/>
                  <a:pt x="52" y="48"/>
                  <a:pt x="52" y="48"/>
                </a:cubicBezTo>
                <a:cubicBezTo>
                  <a:pt x="52" y="48"/>
                  <a:pt x="52" y="47"/>
                  <a:pt x="52" y="47"/>
                </a:cubicBezTo>
                <a:cubicBezTo>
                  <a:pt x="52" y="48"/>
                  <a:pt x="52" y="48"/>
                  <a:pt x="52" y="48"/>
                </a:cubicBezTo>
                <a:cubicBezTo>
                  <a:pt x="52" y="48"/>
                  <a:pt x="52" y="48"/>
                  <a:pt x="52" y="48"/>
                </a:cubicBezTo>
                <a:cubicBezTo>
                  <a:pt x="53" y="47"/>
                  <a:pt x="53" y="48"/>
                  <a:pt x="53" y="48"/>
                </a:cubicBezTo>
                <a:cubicBezTo>
                  <a:pt x="53" y="48"/>
                  <a:pt x="53" y="49"/>
                  <a:pt x="53" y="49"/>
                </a:cubicBezTo>
                <a:cubicBezTo>
                  <a:pt x="53" y="48"/>
                  <a:pt x="54" y="48"/>
                  <a:pt x="54" y="48"/>
                </a:cubicBezTo>
                <a:cubicBezTo>
                  <a:pt x="54" y="49"/>
                  <a:pt x="54" y="48"/>
                  <a:pt x="54" y="49"/>
                </a:cubicBezTo>
                <a:cubicBezTo>
                  <a:pt x="54" y="49"/>
                  <a:pt x="54" y="49"/>
                  <a:pt x="54" y="48"/>
                </a:cubicBezTo>
                <a:cubicBezTo>
                  <a:pt x="54" y="49"/>
                  <a:pt x="54" y="49"/>
                  <a:pt x="54" y="48"/>
                </a:cubicBezTo>
                <a:cubicBezTo>
                  <a:pt x="54" y="48"/>
                  <a:pt x="55" y="48"/>
                  <a:pt x="55" y="49"/>
                </a:cubicBezTo>
                <a:cubicBezTo>
                  <a:pt x="55" y="48"/>
                  <a:pt x="55" y="49"/>
                  <a:pt x="55" y="48"/>
                </a:cubicBezTo>
                <a:cubicBezTo>
                  <a:pt x="55" y="48"/>
                  <a:pt x="55" y="48"/>
                  <a:pt x="55" y="48"/>
                </a:cubicBezTo>
                <a:cubicBezTo>
                  <a:pt x="55" y="48"/>
                  <a:pt x="55" y="48"/>
                  <a:pt x="55" y="48"/>
                </a:cubicBezTo>
                <a:cubicBezTo>
                  <a:pt x="55" y="48"/>
                  <a:pt x="55" y="48"/>
                  <a:pt x="55" y="48"/>
                </a:cubicBezTo>
                <a:cubicBezTo>
                  <a:pt x="55" y="48"/>
                  <a:pt x="55" y="48"/>
                  <a:pt x="55" y="48"/>
                </a:cubicBezTo>
                <a:cubicBezTo>
                  <a:pt x="55" y="48"/>
                  <a:pt x="55" y="48"/>
                  <a:pt x="55" y="48"/>
                </a:cubicBezTo>
                <a:cubicBezTo>
                  <a:pt x="55" y="48"/>
                  <a:pt x="55" y="48"/>
                  <a:pt x="55" y="48"/>
                </a:cubicBezTo>
                <a:cubicBezTo>
                  <a:pt x="56" y="48"/>
                  <a:pt x="56" y="48"/>
                  <a:pt x="56" y="48"/>
                </a:cubicBezTo>
                <a:cubicBezTo>
                  <a:pt x="56" y="48"/>
                  <a:pt x="55" y="48"/>
                  <a:pt x="55" y="48"/>
                </a:cubicBezTo>
                <a:cubicBezTo>
                  <a:pt x="55" y="48"/>
                  <a:pt x="56" y="48"/>
                  <a:pt x="56" y="48"/>
                </a:cubicBezTo>
                <a:cubicBezTo>
                  <a:pt x="56" y="48"/>
                  <a:pt x="56" y="48"/>
                  <a:pt x="56" y="49"/>
                </a:cubicBezTo>
                <a:cubicBezTo>
                  <a:pt x="56" y="49"/>
                  <a:pt x="56" y="49"/>
                  <a:pt x="56" y="49"/>
                </a:cubicBezTo>
                <a:cubicBezTo>
                  <a:pt x="56" y="48"/>
                  <a:pt x="56" y="48"/>
                  <a:pt x="56" y="48"/>
                </a:cubicBezTo>
                <a:cubicBezTo>
                  <a:pt x="56" y="48"/>
                  <a:pt x="56" y="48"/>
                  <a:pt x="57" y="48"/>
                </a:cubicBezTo>
                <a:cubicBezTo>
                  <a:pt x="57" y="49"/>
                  <a:pt x="57" y="49"/>
                  <a:pt x="57" y="49"/>
                </a:cubicBezTo>
                <a:cubicBezTo>
                  <a:pt x="57" y="49"/>
                  <a:pt x="57" y="49"/>
                  <a:pt x="57" y="49"/>
                </a:cubicBezTo>
                <a:cubicBezTo>
                  <a:pt x="57" y="49"/>
                  <a:pt x="57" y="50"/>
                  <a:pt x="57" y="50"/>
                </a:cubicBezTo>
                <a:cubicBezTo>
                  <a:pt x="57" y="50"/>
                  <a:pt x="57" y="49"/>
                  <a:pt x="57" y="49"/>
                </a:cubicBezTo>
                <a:cubicBezTo>
                  <a:pt x="57" y="49"/>
                  <a:pt x="57" y="49"/>
                  <a:pt x="57" y="49"/>
                </a:cubicBezTo>
                <a:cubicBezTo>
                  <a:pt x="58" y="47"/>
                  <a:pt x="58" y="49"/>
                  <a:pt x="58" y="48"/>
                </a:cubicBezTo>
                <a:cubicBezTo>
                  <a:pt x="58" y="48"/>
                  <a:pt x="58" y="48"/>
                  <a:pt x="58" y="48"/>
                </a:cubicBezTo>
                <a:cubicBezTo>
                  <a:pt x="58" y="48"/>
                  <a:pt x="58" y="49"/>
                  <a:pt x="59" y="49"/>
                </a:cubicBezTo>
                <a:cubicBezTo>
                  <a:pt x="59" y="49"/>
                  <a:pt x="59" y="49"/>
                  <a:pt x="59" y="49"/>
                </a:cubicBezTo>
                <a:cubicBezTo>
                  <a:pt x="59" y="48"/>
                  <a:pt x="59" y="48"/>
                  <a:pt x="59" y="49"/>
                </a:cubicBezTo>
                <a:cubicBezTo>
                  <a:pt x="59" y="49"/>
                  <a:pt x="59" y="49"/>
                  <a:pt x="59" y="49"/>
                </a:cubicBezTo>
                <a:cubicBezTo>
                  <a:pt x="59" y="49"/>
                  <a:pt x="59" y="48"/>
                  <a:pt x="59" y="48"/>
                </a:cubicBezTo>
                <a:cubicBezTo>
                  <a:pt x="59" y="49"/>
                  <a:pt x="59" y="49"/>
                  <a:pt x="59" y="49"/>
                </a:cubicBezTo>
                <a:cubicBezTo>
                  <a:pt x="60" y="49"/>
                  <a:pt x="60" y="49"/>
                  <a:pt x="60" y="49"/>
                </a:cubicBezTo>
                <a:cubicBezTo>
                  <a:pt x="59" y="50"/>
                  <a:pt x="60" y="48"/>
                  <a:pt x="60" y="49"/>
                </a:cubicBezTo>
                <a:cubicBezTo>
                  <a:pt x="60" y="49"/>
                  <a:pt x="60" y="49"/>
                  <a:pt x="60" y="49"/>
                </a:cubicBezTo>
                <a:cubicBezTo>
                  <a:pt x="60" y="49"/>
                  <a:pt x="60" y="49"/>
                  <a:pt x="60" y="49"/>
                </a:cubicBezTo>
                <a:cubicBezTo>
                  <a:pt x="61" y="48"/>
                  <a:pt x="61" y="49"/>
                  <a:pt x="61" y="49"/>
                </a:cubicBezTo>
                <a:cubicBezTo>
                  <a:pt x="61" y="49"/>
                  <a:pt x="61" y="48"/>
                  <a:pt x="61" y="48"/>
                </a:cubicBezTo>
                <a:cubicBezTo>
                  <a:pt x="61" y="49"/>
                  <a:pt x="61" y="48"/>
                  <a:pt x="61" y="48"/>
                </a:cubicBezTo>
                <a:cubicBezTo>
                  <a:pt x="61" y="48"/>
                  <a:pt x="61" y="48"/>
                  <a:pt x="61" y="49"/>
                </a:cubicBezTo>
                <a:cubicBezTo>
                  <a:pt x="61" y="49"/>
                  <a:pt x="61" y="47"/>
                  <a:pt x="62" y="48"/>
                </a:cubicBezTo>
                <a:cubicBezTo>
                  <a:pt x="62" y="48"/>
                  <a:pt x="61" y="48"/>
                  <a:pt x="61" y="48"/>
                </a:cubicBezTo>
                <a:cubicBezTo>
                  <a:pt x="62" y="48"/>
                  <a:pt x="61" y="50"/>
                  <a:pt x="62" y="50"/>
                </a:cubicBezTo>
                <a:cubicBezTo>
                  <a:pt x="62" y="49"/>
                  <a:pt x="62" y="49"/>
                  <a:pt x="62" y="49"/>
                </a:cubicBezTo>
                <a:cubicBezTo>
                  <a:pt x="62" y="49"/>
                  <a:pt x="62" y="51"/>
                  <a:pt x="62" y="50"/>
                </a:cubicBezTo>
                <a:cubicBezTo>
                  <a:pt x="62" y="49"/>
                  <a:pt x="62" y="49"/>
                  <a:pt x="62" y="49"/>
                </a:cubicBezTo>
                <a:cubicBezTo>
                  <a:pt x="62" y="50"/>
                  <a:pt x="62" y="49"/>
                  <a:pt x="62" y="50"/>
                </a:cubicBezTo>
                <a:cubicBezTo>
                  <a:pt x="62" y="50"/>
                  <a:pt x="62" y="50"/>
                  <a:pt x="62" y="50"/>
                </a:cubicBezTo>
                <a:cubicBezTo>
                  <a:pt x="62" y="50"/>
                  <a:pt x="62" y="50"/>
                  <a:pt x="62" y="50"/>
                </a:cubicBezTo>
                <a:cubicBezTo>
                  <a:pt x="62" y="49"/>
                  <a:pt x="62" y="49"/>
                  <a:pt x="62" y="49"/>
                </a:cubicBezTo>
                <a:cubicBezTo>
                  <a:pt x="63" y="49"/>
                  <a:pt x="63" y="49"/>
                  <a:pt x="63" y="49"/>
                </a:cubicBezTo>
                <a:cubicBezTo>
                  <a:pt x="63" y="49"/>
                  <a:pt x="63" y="49"/>
                  <a:pt x="63" y="49"/>
                </a:cubicBezTo>
                <a:cubicBezTo>
                  <a:pt x="63" y="49"/>
                  <a:pt x="63" y="49"/>
                  <a:pt x="63" y="49"/>
                </a:cubicBezTo>
                <a:cubicBezTo>
                  <a:pt x="63" y="49"/>
                  <a:pt x="63" y="50"/>
                  <a:pt x="63" y="50"/>
                </a:cubicBezTo>
                <a:cubicBezTo>
                  <a:pt x="63" y="49"/>
                  <a:pt x="63" y="49"/>
                  <a:pt x="63" y="50"/>
                </a:cubicBezTo>
                <a:cubicBezTo>
                  <a:pt x="63" y="49"/>
                  <a:pt x="64" y="48"/>
                  <a:pt x="64" y="48"/>
                </a:cubicBezTo>
                <a:cubicBezTo>
                  <a:pt x="64" y="48"/>
                  <a:pt x="64" y="48"/>
                  <a:pt x="64" y="48"/>
                </a:cubicBezTo>
                <a:cubicBezTo>
                  <a:pt x="64" y="49"/>
                  <a:pt x="64" y="48"/>
                  <a:pt x="64" y="48"/>
                </a:cubicBezTo>
                <a:cubicBezTo>
                  <a:pt x="64" y="49"/>
                  <a:pt x="64" y="49"/>
                  <a:pt x="64" y="49"/>
                </a:cubicBezTo>
                <a:cubicBezTo>
                  <a:pt x="64" y="48"/>
                  <a:pt x="64" y="49"/>
                  <a:pt x="64" y="49"/>
                </a:cubicBezTo>
                <a:cubicBezTo>
                  <a:pt x="64" y="49"/>
                  <a:pt x="64" y="49"/>
                  <a:pt x="64" y="49"/>
                </a:cubicBezTo>
                <a:cubicBezTo>
                  <a:pt x="64" y="48"/>
                  <a:pt x="64" y="50"/>
                  <a:pt x="64" y="49"/>
                </a:cubicBezTo>
                <a:cubicBezTo>
                  <a:pt x="64" y="50"/>
                  <a:pt x="65" y="49"/>
                  <a:pt x="65" y="50"/>
                </a:cubicBezTo>
                <a:cubicBezTo>
                  <a:pt x="65" y="50"/>
                  <a:pt x="65" y="50"/>
                  <a:pt x="65" y="50"/>
                </a:cubicBezTo>
                <a:cubicBezTo>
                  <a:pt x="65" y="50"/>
                  <a:pt x="65" y="50"/>
                  <a:pt x="65" y="50"/>
                </a:cubicBezTo>
                <a:cubicBezTo>
                  <a:pt x="65" y="49"/>
                  <a:pt x="65" y="50"/>
                  <a:pt x="66" y="49"/>
                </a:cubicBezTo>
                <a:cubicBezTo>
                  <a:pt x="65" y="50"/>
                  <a:pt x="65" y="50"/>
                  <a:pt x="65" y="50"/>
                </a:cubicBezTo>
                <a:cubicBezTo>
                  <a:pt x="66" y="49"/>
                  <a:pt x="66" y="49"/>
                  <a:pt x="66" y="49"/>
                </a:cubicBezTo>
                <a:cubicBezTo>
                  <a:pt x="66" y="50"/>
                  <a:pt x="66" y="50"/>
                  <a:pt x="66" y="50"/>
                </a:cubicBezTo>
                <a:cubicBezTo>
                  <a:pt x="66" y="50"/>
                  <a:pt x="66" y="50"/>
                  <a:pt x="66" y="50"/>
                </a:cubicBezTo>
                <a:cubicBezTo>
                  <a:pt x="66" y="50"/>
                  <a:pt x="66" y="50"/>
                  <a:pt x="66" y="50"/>
                </a:cubicBezTo>
                <a:cubicBezTo>
                  <a:pt x="66" y="49"/>
                  <a:pt x="66" y="49"/>
                  <a:pt x="66" y="49"/>
                </a:cubicBezTo>
                <a:cubicBezTo>
                  <a:pt x="66" y="50"/>
                  <a:pt x="66" y="49"/>
                  <a:pt x="66" y="50"/>
                </a:cubicBezTo>
                <a:cubicBezTo>
                  <a:pt x="66" y="50"/>
                  <a:pt x="66" y="49"/>
                  <a:pt x="66" y="49"/>
                </a:cubicBezTo>
                <a:cubicBezTo>
                  <a:pt x="66" y="49"/>
                  <a:pt x="66" y="49"/>
                  <a:pt x="67" y="49"/>
                </a:cubicBezTo>
                <a:cubicBezTo>
                  <a:pt x="67" y="49"/>
                  <a:pt x="67" y="49"/>
                  <a:pt x="67" y="49"/>
                </a:cubicBezTo>
                <a:cubicBezTo>
                  <a:pt x="66" y="49"/>
                  <a:pt x="66" y="49"/>
                  <a:pt x="66" y="49"/>
                </a:cubicBezTo>
                <a:cubicBezTo>
                  <a:pt x="67" y="49"/>
                  <a:pt x="67" y="49"/>
                  <a:pt x="67" y="49"/>
                </a:cubicBezTo>
                <a:cubicBezTo>
                  <a:pt x="67" y="49"/>
                  <a:pt x="67" y="49"/>
                  <a:pt x="67" y="49"/>
                </a:cubicBezTo>
                <a:cubicBezTo>
                  <a:pt x="67" y="49"/>
                  <a:pt x="67" y="49"/>
                  <a:pt x="67" y="49"/>
                </a:cubicBezTo>
                <a:cubicBezTo>
                  <a:pt x="67" y="49"/>
                  <a:pt x="67" y="49"/>
                  <a:pt x="67" y="49"/>
                </a:cubicBezTo>
                <a:cubicBezTo>
                  <a:pt x="67" y="49"/>
                  <a:pt x="67" y="49"/>
                  <a:pt x="67" y="49"/>
                </a:cubicBezTo>
                <a:cubicBezTo>
                  <a:pt x="67" y="49"/>
                  <a:pt x="67" y="49"/>
                  <a:pt x="67" y="49"/>
                </a:cubicBezTo>
                <a:cubicBezTo>
                  <a:pt x="67" y="50"/>
                  <a:pt x="67" y="48"/>
                  <a:pt x="67" y="49"/>
                </a:cubicBezTo>
                <a:cubicBezTo>
                  <a:pt x="67" y="49"/>
                  <a:pt x="67" y="49"/>
                  <a:pt x="67" y="49"/>
                </a:cubicBezTo>
                <a:cubicBezTo>
                  <a:pt x="67" y="49"/>
                  <a:pt x="68" y="50"/>
                  <a:pt x="68" y="50"/>
                </a:cubicBezTo>
                <a:cubicBezTo>
                  <a:pt x="68" y="49"/>
                  <a:pt x="68" y="49"/>
                  <a:pt x="68" y="49"/>
                </a:cubicBezTo>
                <a:cubicBezTo>
                  <a:pt x="68" y="49"/>
                  <a:pt x="68" y="49"/>
                  <a:pt x="68" y="49"/>
                </a:cubicBezTo>
                <a:cubicBezTo>
                  <a:pt x="68" y="48"/>
                  <a:pt x="68" y="48"/>
                  <a:pt x="68" y="48"/>
                </a:cubicBezTo>
                <a:cubicBezTo>
                  <a:pt x="68" y="49"/>
                  <a:pt x="69" y="48"/>
                  <a:pt x="69" y="49"/>
                </a:cubicBezTo>
                <a:cubicBezTo>
                  <a:pt x="69" y="48"/>
                  <a:pt x="69" y="49"/>
                  <a:pt x="69" y="49"/>
                </a:cubicBezTo>
                <a:cubicBezTo>
                  <a:pt x="69" y="49"/>
                  <a:pt x="69" y="49"/>
                  <a:pt x="69" y="49"/>
                </a:cubicBezTo>
                <a:cubicBezTo>
                  <a:pt x="69" y="49"/>
                  <a:pt x="69" y="49"/>
                  <a:pt x="69" y="49"/>
                </a:cubicBezTo>
                <a:cubicBezTo>
                  <a:pt x="69" y="50"/>
                  <a:pt x="70" y="49"/>
                  <a:pt x="70" y="49"/>
                </a:cubicBezTo>
                <a:cubicBezTo>
                  <a:pt x="70" y="49"/>
                  <a:pt x="70" y="49"/>
                  <a:pt x="70" y="49"/>
                </a:cubicBezTo>
                <a:cubicBezTo>
                  <a:pt x="70" y="49"/>
                  <a:pt x="70" y="49"/>
                  <a:pt x="70" y="49"/>
                </a:cubicBezTo>
                <a:cubicBezTo>
                  <a:pt x="70" y="50"/>
                  <a:pt x="70" y="49"/>
                  <a:pt x="70" y="49"/>
                </a:cubicBezTo>
                <a:cubicBezTo>
                  <a:pt x="70" y="49"/>
                  <a:pt x="70" y="49"/>
                  <a:pt x="70" y="49"/>
                </a:cubicBezTo>
                <a:cubicBezTo>
                  <a:pt x="70" y="49"/>
                  <a:pt x="70" y="49"/>
                  <a:pt x="70" y="49"/>
                </a:cubicBezTo>
                <a:cubicBezTo>
                  <a:pt x="70" y="50"/>
                  <a:pt x="70" y="50"/>
                  <a:pt x="70" y="50"/>
                </a:cubicBezTo>
                <a:cubicBezTo>
                  <a:pt x="70" y="50"/>
                  <a:pt x="70" y="50"/>
                  <a:pt x="70" y="50"/>
                </a:cubicBezTo>
                <a:cubicBezTo>
                  <a:pt x="70" y="50"/>
                  <a:pt x="70" y="50"/>
                  <a:pt x="70" y="50"/>
                </a:cubicBezTo>
                <a:cubicBezTo>
                  <a:pt x="70" y="50"/>
                  <a:pt x="71" y="50"/>
                  <a:pt x="71" y="50"/>
                </a:cubicBezTo>
                <a:cubicBezTo>
                  <a:pt x="71" y="50"/>
                  <a:pt x="71" y="50"/>
                  <a:pt x="71" y="49"/>
                </a:cubicBezTo>
                <a:cubicBezTo>
                  <a:pt x="71" y="50"/>
                  <a:pt x="71" y="50"/>
                  <a:pt x="71" y="49"/>
                </a:cubicBezTo>
                <a:cubicBezTo>
                  <a:pt x="71" y="49"/>
                  <a:pt x="71" y="49"/>
                  <a:pt x="71" y="49"/>
                </a:cubicBezTo>
                <a:cubicBezTo>
                  <a:pt x="71" y="49"/>
                  <a:pt x="71" y="49"/>
                  <a:pt x="71" y="49"/>
                </a:cubicBezTo>
                <a:cubicBezTo>
                  <a:pt x="71" y="49"/>
                  <a:pt x="71" y="49"/>
                  <a:pt x="71" y="49"/>
                </a:cubicBezTo>
                <a:cubicBezTo>
                  <a:pt x="71" y="49"/>
                  <a:pt x="71" y="49"/>
                  <a:pt x="71" y="49"/>
                </a:cubicBezTo>
                <a:cubicBezTo>
                  <a:pt x="71" y="50"/>
                  <a:pt x="71" y="49"/>
                  <a:pt x="71" y="50"/>
                </a:cubicBezTo>
                <a:cubicBezTo>
                  <a:pt x="71" y="49"/>
                  <a:pt x="71" y="50"/>
                  <a:pt x="71" y="49"/>
                </a:cubicBezTo>
                <a:cubicBezTo>
                  <a:pt x="71" y="50"/>
                  <a:pt x="71" y="49"/>
                  <a:pt x="71" y="50"/>
                </a:cubicBezTo>
                <a:cubicBezTo>
                  <a:pt x="71" y="50"/>
                  <a:pt x="71" y="50"/>
                  <a:pt x="71" y="51"/>
                </a:cubicBezTo>
                <a:cubicBezTo>
                  <a:pt x="71" y="51"/>
                  <a:pt x="71" y="51"/>
                  <a:pt x="71" y="51"/>
                </a:cubicBezTo>
                <a:cubicBezTo>
                  <a:pt x="71" y="52"/>
                  <a:pt x="71" y="51"/>
                  <a:pt x="71" y="51"/>
                </a:cubicBezTo>
                <a:cubicBezTo>
                  <a:pt x="71" y="51"/>
                  <a:pt x="71" y="51"/>
                  <a:pt x="71" y="51"/>
                </a:cubicBezTo>
                <a:cubicBezTo>
                  <a:pt x="71" y="51"/>
                  <a:pt x="71" y="51"/>
                  <a:pt x="71" y="51"/>
                </a:cubicBezTo>
                <a:cubicBezTo>
                  <a:pt x="71" y="50"/>
                  <a:pt x="70" y="51"/>
                  <a:pt x="70" y="51"/>
                </a:cubicBezTo>
                <a:cubicBezTo>
                  <a:pt x="70" y="51"/>
                  <a:pt x="70" y="51"/>
                  <a:pt x="70" y="52"/>
                </a:cubicBezTo>
                <a:cubicBezTo>
                  <a:pt x="70" y="52"/>
                  <a:pt x="70" y="52"/>
                  <a:pt x="70" y="52"/>
                </a:cubicBezTo>
                <a:cubicBezTo>
                  <a:pt x="70" y="52"/>
                  <a:pt x="70" y="52"/>
                  <a:pt x="70" y="52"/>
                </a:cubicBezTo>
                <a:cubicBezTo>
                  <a:pt x="70" y="52"/>
                  <a:pt x="69" y="52"/>
                  <a:pt x="69" y="52"/>
                </a:cubicBezTo>
                <a:cubicBezTo>
                  <a:pt x="69" y="52"/>
                  <a:pt x="70" y="52"/>
                  <a:pt x="70" y="52"/>
                </a:cubicBezTo>
                <a:cubicBezTo>
                  <a:pt x="70" y="51"/>
                  <a:pt x="70" y="51"/>
                  <a:pt x="70" y="51"/>
                </a:cubicBezTo>
                <a:cubicBezTo>
                  <a:pt x="70" y="51"/>
                  <a:pt x="70" y="52"/>
                  <a:pt x="70" y="52"/>
                </a:cubicBezTo>
                <a:cubicBezTo>
                  <a:pt x="70" y="51"/>
                  <a:pt x="70" y="51"/>
                  <a:pt x="70" y="50"/>
                </a:cubicBezTo>
                <a:cubicBezTo>
                  <a:pt x="70" y="50"/>
                  <a:pt x="70" y="51"/>
                  <a:pt x="69" y="51"/>
                </a:cubicBezTo>
                <a:cubicBezTo>
                  <a:pt x="69" y="51"/>
                  <a:pt x="70" y="50"/>
                  <a:pt x="69" y="51"/>
                </a:cubicBezTo>
                <a:cubicBezTo>
                  <a:pt x="69" y="51"/>
                  <a:pt x="69" y="52"/>
                  <a:pt x="69" y="53"/>
                </a:cubicBezTo>
                <a:cubicBezTo>
                  <a:pt x="69" y="52"/>
                  <a:pt x="69" y="52"/>
                  <a:pt x="69" y="52"/>
                </a:cubicBezTo>
                <a:cubicBezTo>
                  <a:pt x="69" y="53"/>
                  <a:pt x="69" y="53"/>
                  <a:pt x="69" y="53"/>
                </a:cubicBezTo>
                <a:cubicBezTo>
                  <a:pt x="69" y="53"/>
                  <a:pt x="69" y="53"/>
                  <a:pt x="69" y="52"/>
                </a:cubicBezTo>
                <a:cubicBezTo>
                  <a:pt x="69" y="52"/>
                  <a:pt x="69" y="53"/>
                  <a:pt x="69" y="53"/>
                </a:cubicBezTo>
                <a:cubicBezTo>
                  <a:pt x="69" y="53"/>
                  <a:pt x="69" y="52"/>
                  <a:pt x="69" y="52"/>
                </a:cubicBezTo>
                <a:cubicBezTo>
                  <a:pt x="69" y="52"/>
                  <a:pt x="68" y="52"/>
                  <a:pt x="68" y="52"/>
                </a:cubicBezTo>
                <a:cubicBezTo>
                  <a:pt x="68" y="52"/>
                  <a:pt x="68" y="51"/>
                  <a:pt x="68" y="51"/>
                </a:cubicBezTo>
                <a:cubicBezTo>
                  <a:pt x="68" y="51"/>
                  <a:pt x="68" y="52"/>
                  <a:pt x="68" y="53"/>
                </a:cubicBezTo>
                <a:cubicBezTo>
                  <a:pt x="68" y="53"/>
                  <a:pt x="68" y="53"/>
                  <a:pt x="68" y="53"/>
                </a:cubicBezTo>
                <a:cubicBezTo>
                  <a:pt x="68" y="53"/>
                  <a:pt x="68" y="53"/>
                  <a:pt x="68" y="53"/>
                </a:cubicBezTo>
                <a:cubicBezTo>
                  <a:pt x="67" y="53"/>
                  <a:pt x="68" y="53"/>
                  <a:pt x="68" y="53"/>
                </a:cubicBezTo>
                <a:cubicBezTo>
                  <a:pt x="68" y="53"/>
                  <a:pt x="67" y="53"/>
                  <a:pt x="67" y="53"/>
                </a:cubicBezTo>
                <a:cubicBezTo>
                  <a:pt x="67" y="53"/>
                  <a:pt x="68" y="52"/>
                  <a:pt x="68" y="51"/>
                </a:cubicBezTo>
                <a:cubicBezTo>
                  <a:pt x="68" y="51"/>
                  <a:pt x="68" y="50"/>
                  <a:pt x="68" y="50"/>
                </a:cubicBezTo>
                <a:cubicBezTo>
                  <a:pt x="68" y="51"/>
                  <a:pt x="67" y="53"/>
                  <a:pt x="67" y="54"/>
                </a:cubicBezTo>
                <a:cubicBezTo>
                  <a:pt x="67" y="54"/>
                  <a:pt x="67" y="53"/>
                  <a:pt x="67" y="53"/>
                </a:cubicBezTo>
                <a:cubicBezTo>
                  <a:pt x="67" y="53"/>
                  <a:pt x="67" y="54"/>
                  <a:pt x="67" y="54"/>
                </a:cubicBezTo>
                <a:cubicBezTo>
                  <a:pt x="67" y="53"/>
                  <a:pt x="67" y="53"/>
                  <a:pt x="67" y="53"/>
                </a:cubicBezTo>
                <a:cubicBezTo>
                  <a:pt x="67" y="53"/>
                  <a:pt x="67" y="53"/>
                  <a:pt x="67" y="53"/>
                </a:cubicBezTo>
                <a:cubicBezTo>
                  <a:pt x="67" y="53"/>
                  <a:pt x="67" y="52"/>
                  <a:pt x="67" y="52"/>
                </a:cubicBezTo>
                <a:cubicBezTo>
                  <a:pt x="67" y="52"/>
                  <a:pt x="66" y="53"/>
                  <a:pt x="66" y="54"/>
                </a:cubicBezTo>
                <a:cubicBezTo>
                  <a:pt x="67" y="53"/>
                  <a:pt x="67" y="53"/>
                  <a:pt x="67" y="53"/>
                </a:cubicBezTo>
                <a:cubicBezTo>
                  <a:pt x="67" y="54"/>
                  <a:pt x="66" y="54"/>
                  <a:pt x="66" y="54"/>
                </a:cubicBezTo>
                <a:cubicBezTo>
                  <a:pt x="66" y="54"/>
                  <a:pt x="66" y="54"/>
                  <a:pt x="66" y="54"/>
                </a:cubicBezTo>
                <a:cubicBezTo>
                  <a:pt x="66" y="54"/>
                  <a:pt x="66" y="54"/>
                  <a:pt x="66" y="54"/>
                </a:cubicBezTo>
                <a:cubicBezTo>
                  <a:pt x="66" y="54"/>
                  <a:pt x="66" y="54"/>
                  <a:pt x="66" y="53"/>
                </a:cubicBezTo>
                <a:cubicBezTo>
                  <a:pt x="66" y="53"/>
                  <a:pt x="67" y="51"/>
                  <a:pt x="67" y="50"/>
                </a:cubicBezTo>
                <a:cubicBezTo>
                  <a:pt x="67" y="50"/>
                  <a:pt x="67" y="50"/>
                  <a:pt x="67" y="50"/>
                </a:cubicBezTo>
                <a:cubicBezTo>
                  <a:pt x="67" y="50"/>
                  <a:pt x="67" y="50"/>
                  <a:pt x="67" y="50"/>
                </a:cubicBezTo>
                <a:cubicBezTo>
                  <a:pt x="67" y="50"/>
                  <a:pt x="66" y="53"/>
                  <a:pt x="66" y="53"/>
                </a:cubicBezTo>
                <a:cubicBezTo>
                  <a:pt x="66" y="53"/>
                  <a:pt x="66" y="52"/>
                  <a:pt x="66" y="52"/>
                </a:cubicBezTo>
                <a:cubicBezTo>
                  <a:pt x="66" y="51"/>
                  <a:pt x="66" y="53"/>
                  <a:pt x="66" y="53"/>
                </a:cubicBezTo>
                <a:cubicBezTo>
                  <a:pt x="66" y="53"/>
                  <a:pt x="66" y="53"/>
                  <a:pt x="66" y="53"/>
                </a:cubicBezTo>
                <a:cubicBezTo>
                  <a:pt x="66" y="53"/>
                  <a:pt x="66" y="53"/>
                  <a:pt x="66" y="53"/>
                </a:cubicBezTo>
                <a:cubicBezTo>
                  <a:pt x="66" y="53"/>
                  <a:pt x="66" y="52"/>
                  <a:pt x="66" y="52"/>
                </a:cubicBezTo>
                <a:cubicBezTo>
                  <a:pt x="65" y="53"/>
                  <a:pt x="65" y="53"/>
                  <a:pt x="65" y="53"/>
                </a:cubicBezTo>
                <a:cubicBezTo>
                  <a:pt x="65" y="53"/>
                  <a:pt x="65" y="52"/>
                  <a:pt x="66" y="52"/>
                </a:cubicBezTo>
                <a:cubicBezTo>
                  <a:pt x="65" y="52"/>
                  <a:pt x="65" y="53"/>
                  <a:pt x="65" y="53"/>
                </a:cubicBezTo>
                <a:cubicBezTo>
                  <a:pt x="65" y="52"/>
                  <a:pt x="65" y="53"/>
                  <a:pt x="65" y="52"/>
                </a:cubicBezTo>
                <a:cubicBezTo>
                  <a:pt x="65" y="52"/>
                  <a:pt x="65" y="53"/>
                  <a:pt x="65" y="53"/>
                </a:cubicBezTo>
                <a:cubicBezTo>
                  <a:pt x="65" y="53"/>
                  <a:pt x="65" y="53"/>
                  <a:pt x="65" y="53"/>
                </a:cubicBezTo>
                <a:cubicBezTo>
                  <a:pt x="65" y="53"/>
                  <a:pt x="65" y="51"/>
                  <a:pt x="65" y="50"/>
                </a:cubicBezTo>
                <a:cubicBezTo>
                  <a:pt x="65" y="53"/>
                  <a:pt x="65" y="53"/>
                  <a:pt x="65" y="53"/>
                </a:cubicBezTo>
                <a:cubicBezTo>
                  <a:pt x="65" y="53"/>
                  <a:pt x="65" y="52"/>
                  <a:pt x="65" y="52"/>
                </a:cubicBezTo>
                <a:cubicBezTo>
                  <a:pt x="65" y="53"/>
                  <a:pt x="64" y="53"/>
                  <a:pt x="64" y="53"/>
                </a:cubicBezTo>
                <a:cubicBezTo>
                  <a:pt x="64" y="53"/>
                  <a:pt x="64" y="53"/>
                  <a:pt x="64" y="53"/>
                </a:cubicBezTo>
                <a:cubicBezTo>
                  <a:pt x="64" y="52"/>
                  <a:pt x="64" y="52"/>
                  <a:pt x="64" y="52"/>
                </a:cubicBezTo>
                <a:cubicBezTo>
                  <a:pt x="64" y="52"/>
                  <a:pt x="64" y="52"/>
                  <a:pt x="64" y="52"/>
                </a:cubicBezTo>
                <a:cubicBezTo>
                  <a:pt x="64" y="52"/>
                  <a:pt x="64" y="54"/>
                  <a:pt x="64" y="53"/>
                </a:cubicBezTo>
                <a:cubicBezTo>
                  <a:pt x="64" y="53"/>
                  <a:pt x="64" y="53"/>
                  <a:pt x="64" y="52"/>
                </a:cubicBezTo>
                <a:cubicBezTo>
                  <a:pt x="64" y="52"/>
                  <a:pt x="64" y="52"/>
                  <a:pt x="64" y="53"/>
                </a:cubicBezTo>
                <a:cubicBezTo>
                  <a:pt x="64" y="53"/>
                  <a:pt x="63" y="53"/>
                  <a:pt x="64" y="53"/>
                </a:cubicBezTo>
                <a:cubicBezTo>
                  <a:pt x="63" y="53"/>
                  <a:pt x="63" y="53"/>
                  <a:pt x="63" y="53"/>
                </a:cubicBezTo>
                <a:cubicBezTo>
                  <a:pt x="63" y="53"/>
                  <a:pt x="63" y="53"/>
                  <a:pt x="63" y="53"/>
                </a:cubicBezTo>
                <a:cubicBezTo>
                  <a:pt x="63" y="53"/>
                  <a:pt x="64" y="52"/>
                  <a:pt x="64" y="52"/>
                </a:cubicBezTo>
                <a:cubicBezTo>
                  <a:pt x="64" y="52"/>
                  <a:pt x="64" y="52"/>
                  <a:pt x="64" y="51"/>
                </a:cubicBezTo>
                <a:cubicBezTo>
                  <a:pt x="64" y="51"/>
                  <a:pt x="63" y="52"/>
                  <a:pt x="63" y="53"/>
                </a:cubicBezTo>
                <a:cubicBezTo>
                  <a:pt x="63" y="53"/>
                  <a:pt x="63" y="53"/>
                  <a:pt x="63" y="53"/>
                </a:cubicBezTo>
                <a:cubicBezTo>
                  <a:pt x="63" y="53"/>
                  <a:pt x="63" y="53"/>
                  <a:pt x="63" y="53"/>
                </a:cubicBezTo>
                <a:cubicBezTo>
                  <a:pt x="63" y="52"/>
                  <a:pt x="63" y="52"/>
                  <a:pt x="63" y="52"/>
                </a:cubicBezTo>
                <a:cubicBezTo>
                  <a:pt x="63" y="52"/>
                  <a:pt x="63" y="52"/>
                  <a:pt x="63" y="52"/>
                </a:cubicBezTo>
                <a:cubicBezTo>
                  <a:pt x="63" y="52"/>
                  <a:pt x="63" y="52"/>
                  <a:pt x="63" y="52"/>
                </a:cubicBezTo>
                <a:cubicBezTo>
                  <a:pt x="63" y="52"/>
                  <a:pt x="63" y="52"/>
                  <a:pt x="63" y="52"/>
                </a:cubicBezTo>
                <a:cubicBezTo>
                  <a:pt x="63" y="52"/>
                  <a:pt x="63" y="51"/>
                  <a:pt x="63" y="51"/>
                </a:cubicBezTo>
                <a:cubicBezTo>
                  <a:pt x="63" y="51"/>
                  <a:pt x="63" y="51"/>
                  <a:pt x="63" y="51"/>
                </a:cubicBezTo>
                <a:cubicBezTo>
                  <a:pt x="63" y="51"/>
                  <a:pt x="63" y="51"/>
                  <a:pt x="63" y="51"/>
                </a:cubicBezTo>
                <a:cubicBezTo>
                  <a:pt x="63" y="51"/>
                  <a:pt x="63" y="51"/>
                  <a:pt x="63" y="51"/>
                </a:cubicBezTo>
                <a:cubicBezTo>
                  <a:pt x="63" y="50"/>
                  <a:pt x="63" y="50"/>
                  <a:pt x="63" y="50"/>
                </a:cubicBezTo>
                <a:cubicBezTo>
                  <a:pt x="63" y="50"/>
                  <a:pt x="63" y="50"/>
                  <a:pt x="63" y="50"/>
                </a:cubicBezTo>
                <a:cubicBezTo>
                  <a:pt x="63" y="50"/>
                  <a:pt x="63" y="51"/>
                  <a:pt x="63" y="51"/>
                </a:cubicBezTo>
                <a:cubicBezTo>
                  <a:pt x="63" y="51"/>
                  <a:pt x="63" y="52"/>
                  <a:pt x="63" y="52"/>
                </a:cubicBezTo>
                <a:cubicBezTo>
                  <a:pt x="63" y="52"/>
                  <a:pt x="63" y="52"/>
                  <a:pt x="63" y="52"/>
                </a:cubicBezTo>
                <a:cubicBezTo>
                  <a:pt x="62" y="53"/>
                  <a:pt x="62" y="53"/>
                  <a:pt x="62" y="53"/>
                </a:cubicBezTo>
                <a:cubicBezTo>
                  <a:pt x="62" y="53"/>
                  <a:pt x="62" y="53"/>
                  <a:pt x="62" y="52"/>
                </a:cubicBezTo>
                <a:cubicBezTo>
                  <a:pt x="62" y="53"/>
                  <a:pt x="62" y="51"/>
                  <a:pt x="62" y="52"/>
                </a:cubicBezTo>
                <a:cubicBezTo>
                  <a:pt x="62" y="52"/>
                  <a:pt x="62" y="53"/>
                  <a:pt x="62" y="53"/>
                </a:cubicBezTo>
                <a:cubicBezTo>
                  <a:pt x="62" y="53"/>
                  <a:pt x="62" y="53"/>
                  <a:pt x="62" y="53"/>
                </a:cubicBezTo>
                <a:cubicBezTo>
                  <a:pt x="62" y="53"/>
                  <a:pt x="62" y="53"/>
                  <a:pt x="62" y="53"/>
                </a:cubicBezTo>
                <a:cubicBezTo>
                  <a:pt x="62" y="53"/>
                  <a:pt x="62" y="53"/>
                  <a:pt x="62" y="53"/>
                </a:cubicBezTo>
                <a:cubicBezTo>
                  <a:pt x="61" y="53"/>
                  <a:pt x="61" y="53"/>
                  <a:pt x="61" y="53"/>
                </a:cubicBezTo>
                <a:cubicBezTo>
                  <a:pt x="61" y="53"/>
                  <a:pt x="61" y="54"/>
                  <a:pt x="61" y="54"/>
                </a:cubicBezTo>
                <a:cubicBezTo>
                  <a:pt x="61" y="53"/>
                  <a:pt x="61" y="53"/>
                  <a:pt x="61" y="53"/>
                </a:cubicBezTo>
                <a:cubicBezTo>
                  <a:pt x="61" y="53"/>
                  <a:pt x="61" y="53"/>
                  <a:pt x="61" y="54"/>
                </a:cubicBezTo>
                <a:cubicBezTo>
                  <a:pt x="61" y="53"/>
                  <a:pt x="61" y="53"/>
                  <a:pt x="61" y="53"/>
                </a:cubicBezTo>
                <a:cubicBezTo>
                  <a:pt x="61" y="53"/>
                  <a:pt x="61" y="53"/>
                  <a:pt x="61" y="53"/>
                </a:cubicBezTo>
                <a:cubicBezTo>
                  <a:pt x="61" y="53"/>
                  <a:pt x="61" y="53"/>
                  <a:pt x="61" y="53"/>
                </a:cubicBezTo>
                <a:cubicBezTo>
                  <a:pt x="60" y="53"/>
                  <a:pt x="61" y="54"/>
                  <a:pt x="61" y="54"/>
                </a:cubicBezTo>
                <a:cubicBezTo>
                  <a:pt x="60" y="54"/>
                  <a:pt x="60" y="54"/>
                  <a:pt x="60" y="53"/>
                </a:cubicBezTo>
                <a:cubicBezTo>
                  <a:pt x="60" y="53"/>
                  <a:pt x="60" y="53"/>
                  <a:pt x="60" y="53"/>
                </a:cubicBezTo>
                <a:cubicBezTo>
                  <a:pt x="60" y="52"/>
                  <a:pt x="60" y="54"/>
                  <a:pt x="60" y="53"/>
                </a:cubicBezTo>
                <a:cubicBezTo>
                  <a:pt x="60" y="53"/>
                  <a:pt x="60" y="52"/>
                  <a:pt x="60" y="52"/>
                </a:cubicBezTo>
                <a:cubicBezTo>
                  <a:pt x="60" y="52"/>
                  <a:pt x="60" y="52"/>
                  <a:pt x="60" y="52"/>
                </a:cubicBezTo>
                <a:cubicBezTo>
                  <a:pt x="60" y="52"/>
                  <a:pt x="60" y="52"/>
                  <a:pt x="60" y="52"/>
                </a:cubicBezTo>
                <a:cubicBezTo>
                  <a:pt x="60" y="52"/>
                  <a:pt x="60" y="52"/>
                  <a:pt x="60" y="53"/>
                </a:cubicBezTo>
                <a:cubicBezTo>
                  <a:pt x="60" y="53"/>
                  <a:pt x="60" y="53"/>
                  <a:pt x="60" y="53"/>
                </a:cubicBezTo>
                <a:cubicBezTo>
                  <a:pt x="60" y="53"/>
                  <a:pt x="60" y="53"/>
                  <a:pt x="60" y="53"/>
                </a:cubicBezTo>
                <a:cubicBezTo>
                  <a:pt x="60" y="53"/>
                  <a:pt x="60" y="53"/>
                  <a:pt x="60" y="53"/>
                </a:cubicBezTo>
                <a:cubicBezTo>
                  <a:pt x="60" y="53"/>
                  <a:pt x="60" y="53"/>
                  <a:pt x="60" y="53"/>
                </a:cubicBezTo>
                <a:cubicBezTo>
                  <a:pt x="60" y="53"/>
                  <a:pt x="60" y="52"/>
                  <a:pt x="60" y="52"/>
                </a:cubicBezTo>
                <a:cubicBezTo>
                  <a:pt x="60" y="52"/>
                  <a:pt x="59" y="54"/>
                  <a:pt x="59" y="53"/>
                </a:cubicBezTo>
                <a:cubicBezTo>
                  <a:pt x="59" y="53"/>
                  <a:pt x="59" y="53"/>
                  <a:pt x="59" y="53"/>
                </a:cubicBezTo>
                <a:cubicBezTo>
                  <a:pt x="59" y="53"/>
                  <a:pt x="59" y="53"/>
                  <a:pt x="59" y="53"/>
                </a:cubicBezTo>
                <a:cubicBezTo>
                  <a:pt x="59" y="54"/>
                  <a:pt x="59" y="53"/>
                  <a:pt x="59" y="54"/>
                </a:cubicBezTo>
                <a:cubicBezTo>
                  <a:pt x="59" y="54"/>
                  <a:pt x="59" y="54"/>
                  <a:pt x="59" y="53"/>
                </a:cubicBezTo>
                <a:cubicBezTo>
                  <a:pt x="59" y="53"/>
                  <a:pt x="59" y="53"/>
                  <a:pt x="59" y="53"/>
                </a:cubicBezTo>
                <a:cubicBezTo>
                  <a:pt x="59" y="53"/>
                  <a:pt x="59" y="53"/>
                  <a:pt x="59" y="53"/>
                </a:cubicBezTo>
                <a:close/>
                <a:moveTo>
                  <a:pt x="60" y="53"/>
                </a:moveTo>
                <a:cubicBezTo>
                  <a:pt x="60" y="53"/>
                  <a:pt x="61" y="53"/>
                  <a:pt x="61" y="53"/>
                </a:cubicBezTo>
                <a:cubicBezTo>
                  <a:pt x="61" y="53"/>
                  <a:pt x="61" y="52"/>
                  <a:pt x="60" y="53"/>
                </a:cubicBezTo>
                <a:close/>
                <a:moveTo>
                  <a:pt x="63" y="52"/>
                </a:moveTo>
                <a:cubicBezTo>
                  <a:pt x="63" y="52"/>
                  <a:pt x="63" y="52"/>
                  <a:pt x="63" y="52"/>
                </a:cubicBezTo>
                <a:cubicBezTo>
                  <a:pt x="63" y="52"/>
                  <a:pt x="63" y="52"/>
                  <a:pt x="63" y="52"/>
                </a:cubicBezTo>
                <a:close/>
                <a:moveTo>
                  <a:pt x="70" y="50"/>
                </a:moveTo>
                <a:cubicBezTo>
                  <a:pt x="70" y="50"/>
                  <a:pt x="70" y="50"/>
                  <a:pt x="70" y="50"/>
                </a:cubicBezTo>
                <a:cubicBezTo>
                  <a:pt x="70" y="49"/>
                  <a:pt x="70" y="49"/>
                  <a:pt x="70" y="50"/>
                </a:cubicBezTo>
                <a:close/>
                <a:moveTo>
                  <a:pt x="70" y="50"/>
                </a:moveTo>
                <a:cubicBezTo>
                  <a:pt x="70" y="50"/>
                  <a:pt x="70" y="50"/>
                  <a:pt x="70" y="50"/>
                </a:cubicBezTo>
                <a:cubicBezTo>
                  <a:pt x="70" y="50"/>
                  <a:pt x="70" y="50"/>
                  <a:pt x="70" y="50"/>
                </a:cubicBezTo>
                <a:cubicBezTo>
                  <a:pt x="70" y="50"/>
                  <a:pt x="70" y="50"/>
                  <a:pt x="70" y="50"/>
                </a:cubicBezTo>
                <a:close/>
                <a:moveTo>
                  <a:pt x="55" y="48"/>
                </a:moveTo>
                <a:cubicBezTo>
                  <a:pt x="55" y="48"/>
                  <a:pt x="55" y="48"/>
                  <a:pt x="55" y="48"/>
                </a:cubicBezTo>
                <a:cubicBezTo>
                  <a:pt x="55" y="48"/>
                  <a:pt x="55" y="48"/>
                  <a:pt x="55" y="48"/>
                </a:cubicBezTo>
                <a:close/>
                <a:moveTo>
                  <a:pt x="63" y="53"/>
                </a:moveTo>
                <a:cubicBezTo>
                  <a:pt x="63" y="52"/>
                  <a:pt x="63" y="52"/>
                  <a:pt x="63" y="52"/>
                </a:cubicBezTo>
                <a:cubicBezTo>
                  <a:pt x="63" y="52"/>
                  <a:pt x="63" y="52"/>
                  <a:pt x="63" y="53"/>
                </a:cubicBezTo>
                <a:close/>
                <a:moveTo>
                  <a:pt x="58" y="53"/>
                </a:moveTo>
                <a:cubicBezTo>
                  <a:pt x="58" y="53"/>
                  <a:pt x="58" y="53"/>
                  <a:pt x="58" y="53"/>
                </a:cubicBezTo>
                <a:cubicBezTo>
                  <a:pt x="58" y="53"/>
                  <a:pt x="58" y="53"/>
                  <a:pt x="58" y="53"/>
                </a:cubicBezTo>
                <a:close/>
                <a:moveTo>
                  <a:pt x="67" y="53"/>
                </a:moveTo>
                <a:cubicBezTo>
                  <a:pt x="67" y="53"/>
                  <a:pt x="67" y="53"/>
                  <a:pt x="67" y="53"/>
                </a:cubicBezTo>
                <a:cubicBezTo>
                  <a:pt x="67" y="53"/>
                  <a:pt x="67" y="53"/>
                  <a:pt x="67" y="53"/>
                </a:cubicBezTo>
                <a:close/>
                <a:moveTo>
                  <a:pt x="71" y="49"/>
                </a:moveTo>
                <a:cubicBezTo>
                  <a:pt x="71" y="49"/>
                  <a:pt x="71" y="49"/>
                  <a:pt x="71" y="49"/>
                </a:cubicBezTo>
                <a:cubicBezTo>
                  <a:pt x="71" y="49"/>
                  <a:pt x="71" y="49"/>
                  <a:pt x="71" y="49"/>
                </a:cubicBezTo>
                <a:cubicBezTo>
                  <a:pt x="71" y="49"/>
                  <a:pt x="71" y="49"/>
                  <a:pt x="71" y="49"/>
                </a:cubicBezTo>
                <a:close/>
                <a:moveTo>
                  <a:pt x="71" y="52"/>
                </a:moveTo>
                <a:cubicBezTo>
                  <a:pt x="71" y="52"/>
                  <a:pt x="71" y="52"/>
                  <a:pt x="71" y="52"/>
                </a:cubicBezTo>
                <a:cubicBezTo>
                  <a:pt x="71" y="52"/>
                  <a:pt x="71" y="52"/>
                  <a:pt x="71" y="52"/>
                </a:cubicBezTo>
                <a:cubicBezTo>
                  <a:pt x="71" y="52"/>
                  <a:pt x="71" y="52"/>
                  <a:pt x="71" y="52"/>
                </a:cubicBezTo>
                <a:close/>
                <a:moveTo>
                  <a:pt x="71" y="51"/>
                </a:moveTo>
                <a:cubicBezTo>
                  <a:pt x="71" y="51"/>
                  <a:pt x="71" y="51"/>
                  <a:pt x="71" y="51"/>
                </a:cubicBezTo>
                <a:cubicBezTo>
                  <a:pt x="71" y="51"/>
                  <a:pt x="71" y="51"/>
                  <a:pt x="71" y="51"/>
                </a:cubicBezTo>
                <a:cubicBezTo>
                  <a:pt x="71" y="50"/>
                  <a:pt x="71" y="51"/>
                  <a:pt x="71" y="51"/>
                </a:cubicBezTo>
                <a:close/>
                <a:moveTo>
                  <a:pt x="71" y="51"/>
                </a:moveTo>
                <a:cubicBezTo>
                  <a:pt x="71" y="51"/>
                  <a:pt x="71" y="51"/>
                  <a:pt x="71" y="51"/>
                </a:cubicBezTo>
                <a:cubicBezTo>
                  <a:pt x="71" y="51"/>
                  <a:pt x="71" y="51"/>
                  <a:pt x="71" y="51"/>
                </a:cubicBezTo>
                <a:close/>
                <a:moveTo>
                  <a:pt x="70" y="50"/>
                </a:moveTo>
                <a:cubicBezTo>
                  <a:pt x="70" y="50"/>
                  <a:pt x="71" y="49"/>
                  <a:pt x="71" y="49"/>
                </a:cubicBezTo>
                <a:cubicBezTo>
                  <a:pt x="71" y="49"/>
                  <a:pt x="70" y="50"/>
                  <a:pt x="70" y="50"/>
                </a:cubicBezTo>
                <a:close/>
                <a:moveTo>
                  <a:pt x="71" y="52"/>
                </a:moveTo>
                <a:cubicBezTo>
                  <a:pt x="71" y="52"/>
                  <a:pt x="71" y="52"/>
                  <a:pt x="71" y="52"/>
                </a:cubicBezTo>
                <a:cubicBezTo>
                  <a:pt x="71" y="52"/>
                  <a:pt x="71" y="52"/>
                  <a:pt x="71" y="52"/>
                </a:cubicBezTo>
                <a:close/>
                <a:moveTo>
                  <a:pt x="70" y="52"/>
                </a:moveTo>
                <a:cubicBezTo>
                  <a:pt x="70" y="52"/>
                  <a:pt x="70" y="52"/>
                  <a:pt x="70" y="52"/>
                </a:cubicBezTo>
                <a:cubicBezTo>
                  <a:pt x="70" y="52"/>
                  <a:pt x="70" y="52"/>
                  <a:pt x="70" y="52"/>
                </a:cubicBezTo>
                <a:cubicBezTo>
                  <a:pt x="70" y="52"/>
                  <a:pt x="70" y="51"/>
                  <a:pt x="70" y="52"/>
                </a:cubicBezTo>
                <a:close/>
                <a:moveTo>
                  <a:pt x="70" y="52"/>
                </a:moveTo>
                <a:cubicBezTo>
                  <a:pt x="71" y="52"/>
                  <a:pt x="71" y="52"/>
                  <a:pt x="71" y="52"/>
                </a:cubicBezTo>
                <a:cubicBezTo>
                  <a:pt x="71" y="52"/>
                  <a:pt x="71" y="52"/>
                  <a:pt x="70" y="52"/>
                </a:cubicBezTo>
                <a:close/>
                <a:moveTo>
                  <a:pt x="71" y="52"/>
                </a:moveTo>
                <a:cubicBezTo>
                  <a:pt x="71" y="52"/>
                  <a:pt x="71" y="52"/>
                  <a:pt x="71" y="52"/>
                </a:cubicBezTo>
                <a:cubicBezTo>
                  <a:pt x="71" y="52"/>
                  <a:pt x="71" y="52"/>
                  <a:pt x="71" y="52"/>
                </a:cubicBezTo>
                <a:close/>
                <a:moveTo>
                  <a:pt x="69" y="51"/>
                </a:moveTo>
                <a:cubicBezTo>
                  <a:pt x="69" y="51"/>
                  <a:pt x="69" y="51"/>
                  <a:pt x="69" y="51"/>
                </a:cubicBezTo>
                <a:cubicBezTo>
                  <a:pt x="69" y="52"/>
                  <a:pt x="69" y="52"/>
                  <a:pt x="69" y="52"/>
                </a:cubicBezTo>
                <a:cubicBezTo>
                  <a:pt x="69" y="52"/>
                  <a:pt x="69" y="51"/>
                  <a:pt x="69" y="51"/>
                </a:cubicBezTo>
                <a:close/>
                <a:moveTo>
                  <a:pt x="69" y="53"/>
                </a:moveTo>
                <a:cubicBezTo>
                  <a:pt x="69" y="53"/>
                  <a:pt x="69" y="53"/>
                  <a:pt x="69" y="52"/>
                </a:cubicBezTo>
                <a:cubicBezTo>
                  <a:pt x="69" y="53"/>
                  <a:pt x="69" y="53"/>
                  <a:pt x="69" y="53"/>
                </a:cubicBezTo>
                <a:close/>
                <a:moveTo>
                  <a:pt x="69" y="53"/>
                </a:moveTo>
                <a:cubicBezTo>
                  <a:pt x="69" y="53"/>
                  <a:pt x="69" y="53"/>
                  <a:pt x="69" y="53"/>
                </a:cubicBezTo>
                <a:cubicBezTo>
                  <a:pt x="69" y="53"/>
                  <a:pt x="69" y="53"/>
                  <a:pt x="69" y="53"/>
                </a:cubicBezTo>
                <a:close/>
                <a:moveTo>
                  <a:pt x="68" y="52"/>
                </a:moveTo>
                <a:cubicBezTo>
                  <a:pt x="68" y="52"/>
                  <a:pt x="68" y="52"/>
                  <a:pt x="68" y="52"/>
                </a:cubicBezTo>
                <a:cubicBezTo>
                  <a:pt x="68" y="51"/>
                  <a:pt x="68" y="51"/>
                  <a:pt x="68" y="51"/>
                </a:cubicBezTo>
                <a:lnTo>
                  <a:pt x="68" y="52"/>
                </a:lnTo>
                <a:close/>
                <a:moveTo>
                  <a:pt x="66" y="54"/>
                </a:moveTo>
                <a:cubicBezTo>
                  <a:pt x="66" y="54"/>
                  <a:pt x="66" y="53"/>
                  <a:pt x="66" y="54"/>
                </a:cubicBezTo>
                <a:cubicBezTo>
                  <a:pt x="66" y="53"/>
                  <a:pt x="66" y="53"/>
                  <a:pt x="66" y="53"/>
                </a:cubicBezTo>
                <a:cubicBezTo>
                  <a:pt x="66" y="53"/>
                  <a:pt x="66" y="53"/>
                  <a:pt x="66" y="54"/>
                </a:cubicBezTo>
                <a:close/>
                <a:moveTo>
                  <a:pt x="66" y="53"/>
                </a:moveTo>
                <a:cubicBezTo>
                  <a:pt x="66" y="53"/>
                  <a:pt x="66" y="53"/>
                  <a:pt x="66" y="53"/>
                </a:cubicBezTo>
                <a:cubicBezTo>
                  <a:pt x="66" y="53"/>
                  <a:pt x="66" y="53"/>
                  <a:pt x="66" y="53"/>
                </a:cubicBezTo>
                <a:close/>
                <a:moveTo>
                  <a:pt x="50" y="47"/>
                </a:moveTo>
                <a:cubicBezTo>
                  <a:pt x="50" y="47"/>
                  <a:pt x="50" y="47"/>
                  <a:pt x="50" y="47"/>
                </a:cubicBezTo>
                <a:cubicBezTo>
                  <a:pt x="50" y="47"/>
                  <a:pt x="50" y="47"/>
                  <a:pt x="50" y="47"/>
                </a:cubicBezTo>
                <a:close/>
                <a:moveTo>
                  <a:pt x="50" y="48"/>
                </a:moveTo>
                <a:cubicBezTo>
                  <a:pt x="50" y="47"/>
                  <a:pt x="50" y="47"/>
                  <a:pt x="50" y="47"/>
                </a:cubicBezTo>
                <a:cubicBezTo>
                  <a:pt x="50" y="48"/>
                  <a:pt x="50" y="48"/>
                  <a:pt x="50" y="48"/>
                </a:cubicBezTo>
                <a:cubicBezTo>
                  <a:pt x="50" y="48"/>
                  <a:pt x="50" y="48"/>
                  <a:pt x="50" y="48"/>
                </a:cubicBezTo>
                <a:close/>
                <a:moveTo>
                  <a:pt x="61" y="54"/>
                </a:moveTo>
                <a:cubicBezTo>
                  <a:pt x="61" y="54"/>
                  <a:pt x="61" y="54"/>
                  <a:pt x="61" y="54"/>
                </a:cubicBezTo>
                <a:cubicBezTo>
                  <a:pt x="61" y="54"/>
                  <a:pt x="61" y="54"/>
                  <a:pt x="61" y="54"/>
                </a:cubicBezTo>
                <a:close/>
                <a:moveTo>
                  <a:pt x="60" y="53"/>
                </a:moveTo>
                <a:cubicBezTo>
                  <a:pt x="60" y="53"/>
                  <a:pt x="60" y="53"/>
                  <a:pt x="60" y="53"/>
                </a:cubicBezTo>
                <a:cubicBezTo>
                  <a:pt x="60" y="53"/>
                  <a:pt x="60" y="53"/>
                  <a:pt x="60" y="53"/>
                </a:cubicBezTo>
                <a:close/>
                <a:moveTo>
                  <a:pt x="59" y="54"/>
                </a:moveTo>
                <a:cubicBezTo>
                  <a:pt x="59" y="54"/>
                  <a:pt x="59" y="54"/>
                  <a:pt x="59" y="54"/>
                </a:cubicBezTo>
                <a:cubicBezTo>
                  <a:pt x="59" y="54"/>
                  <a:pt x="59" y="53"/>
                  <a:pt x="59" y="54"/>
                </a:cubicBezTo>
                <a:close/>
                <a:moveTo>
                  <a:pt x="71" y="1"/>
                </a:moveTo>
                <a:cubicBezTo>
                  <a:pt x="71" y="1"/>
                  <a:pt x="71" y="1"/>
                  <a:pt x="71" y="1"/>
                </a:cubicBezTo>
                <a:cubicBezTo>
                  <a:pt x="71" y="1"/>
                  <a:pt x="72" y="1"/>
                  <a:pt x="71" y="1"/>
                </a:cubicBezTo>
                <a:close/>
                <a:moveTo>
                  <a:pt x="72" y="3"/>
                </a:moveTo>
                <a:cubicBezTo>
                  <a:pt x="72" y="3"/>
                  <a:pt x="72" y="3"/>
                  <a:pt x="72" y="3"/>
                </a:cubicBezTo>
                <a:cubicBezTo>
                  <a:pt x="72" y="3"/>
                  <a:pt x="72" y="3"/>
                  <a:pt x="72" y="3"/>
                </a:cubicBezTo>
                <a:close/>
                <a:moveTo>
                  <a:pt x="72" y="4"/>
                </a:moveTo>
                <a:cubicBezTo>
                  <a:pt x="73" y="4"/>
                  <a:pt x="72" y="4"/>
                  <a:pt x="72" y="3"/>
                </a:cubicBezTo>
                <a:cubicBezTo>
                  <a:pt x="72" y="3"/>
                  <a:pt x="72" y="3"/>
                  <a:pt x="72" y="3"/>
                </a:cubicBezTo>
                <a:cubicBezTo>
                  <a:pt x="72" y="3"/>
                  <a:pt x="72" y="3"/>
                  <a:pt x="72" y="3"/>
                </a:cubicBezTo>
                <a:cubicBezTo>
                  <a:pt x="72" y="4"/>
                  <a:pt x="72" y="4"/>
                  <a:pt x="72" y="4"/>
                </a:cubicBezTo>
                <a:close/>
                <a:moveTo>
                  <a:pt x="70" y="5"/>
                </a:moveTo>
                <a:cubicBezTo>
                  <a:pt x="71" y="5"/>
                  <a:pt x="71" y="5"/>
                  <a:pt x="70" y="4"/>
                </a:cubicBezTo>
                <a:cubicBezTo>
                  <a:pt x="70" y="4"/>
                  <a:pt x="70" y="4"/>
                  <a:pt x="70" y="4"/>
                </a:cubicBezTo>
                <a:cubicBezTo>
                  <a:pt x="70" y="4"/>
                  <a:pt x="70" y="4"/>
                  <a:pt x="70" y="5"/>
                </a:cubicBezTo>
                <a:close/>
                <a:moveTo>
                  <a:pt x="70" y="4"/>
                </a:moveTo>
                <a:cubicBezTo>
                  <a:pt x="70" y="4"/>
                  <a:pt x="70" y="4"/>
                  <a:pt x="70" y="4"/>
                </a:cubicBezTo>
                <a:close/>
                <a:moveTo>
                  <a:pt x="70" y="5"/>
                </a:moveTo>
                <a:cubicBezTo>
                  <a:pt x="70" y="5"/>
                  <a:pt x="70" y="5"/>
                  <a:pt x="70" y="5"/>
                </a:cubicBezTo>
                <a:cubicBezTo>
                  <a:pt x="70" y="5"/>
                  <a:pt x="70" y="5"/>
                  <a:pt x="70" y="5"/>
                </a:cubicBezTo>
                <a:cubicBezTo>
                  <a:pt x="70" y="5"/>
                  <a:pt x="70" y="5"/>
                  <a:pt x="70" y="5"/>
                </a:cubicBezTo>
                <a:close/>
                <a:moveTo>
                  <a:pt x="71" y="5"/>
                </a:moveTo>
                <a:cubicBezTo>
                  <a:pt x="71" y="5"/>
                  <a:pt x="71" y="5"/>
                  <a:pt x="71" y="5"/>
                </a:cubicBezTo>
                <a:cubicBezTo>
                  <a:pt x="71" y="5"/>
                  <a:pt x="71" y="5"/>
                  <a:pt x="71" y="5"/>
                </a:cubicBezTo>
                <a:close/>
                <a:moveTo>
                  <a:pt x="71" y="5"/>
                </a:moveTo>
                <a:cubicBezTo>
                  <a:pt x="71" y="5"/>
                  <a:pt x="71" y="5"/>
                  <a:pt x="71" y="5"/>
                </a:cubicBezTo>
                <a:cubicBezTo>
                  <a:pt x="71" y="5"/>
                  <a:pt x="71" y="5"/>
                  <a:pt x="71" y="5"/>
                </a:cubicBezTo>
                <a:cubicBezTo>
                  <a:pt x="71" y="5"/>
                  <a:pt x="71" y="5"/>
                  <a:pt x="71" y="5"/>
                </a:cubicBezTo>
                <a:close/>
                <a:moveTo>
                  <a:pt x="71" y="5"/>
                </a:moveTo>
                <a:cubicBezTo>
                  <a:pt x="71" y="5"/>
                  <a:pt x="71" y="5"/>
                  <a:pt x="71" y="5"/>
                </a:cubicBezTo>
                <a:cubicBezTo>
                  <a:pt x="71" y="5"/>
                  <a:pt x="71" y="5"/>
                  <a:pt x="71" y="5"/>
                </a:cubicBezTo>
                <a:close/>
                <a:moveTo>
                  <a:pt x="73" y="4"/>
                </a:moveTo>
                <a:cubicBezTo>
                  <a:pt x="73" y="4"/>
                  <a:pt x="73" y="4"/>
                  <a:pt x="73" y="4"/>
                </a:cubicBezTo>
                <a:cubicBezTo>
                  <a:pt x="73" y="4"/>
                  <a:pt x="73" y="4"/>
                  <a:pt x="73" y="4"/>
                </a:cubicBezTo>
                <a:cubicBezTo>
                  <a:pt x="73" y="4"/>
                  <a:pt x="72" y="4"/>
                  <a:pt x="73" y="4"/>
                </a:cubicBezTo>
                <a:close/>
                <a:moveTo>
                  <a:pt x="70" y="6"/>
                </a:moveTo>
                <a:cubicBezTo>
                  <a:pt x="70" y="6"/>
                  <a:pt x="70" y="6"/>
                  <a:pt x="71" y="6"/>
                </a:cubicBezTo>
                <a:cubicBezTo>
                  <a:pt x="70" y="6"/>
                  <a:pt x="70" y="6"/>
                  <a:pt x="70" y="6"/>
                </a:cubicBezTo>
                <a:cubicBezTo>
                  <a:pt x="70" y="6"/>
                  <a:pt x="70" y="6"/>
                  <a:pt x="70" y="6"/>
                </a:cubicBezTo>
                <a:close/>
                <a:moveTo>
                  <a:pt x="71" y="6"/>
                </a:moveTo>
                <a:cubicBezTo>
                  <a:pt x="71" y="6"/>
                  <a:pt x="71" y="6"/>
                  <a:pt x="71" y="6"/>
                </a:cubicBezTo>
                <a:cubicBezTo>
                  <a:pt x="71" y="6"/>
                  <a:pt x="71" y="6"/>
                  <a:pt x="71" y="6"/>
                </a:cubicBezTo>
                <a:close/>
                <a:moveTo>
                  <a:pt x="72" y="5"/>
                </a:moveTo>
                <a:cubicBezTo>
                  <a:pt x="71" y="5"/>
                  <a:pt x="71" y="5"/>
                  <a:pt x="71" y="5"/>
                </a:cubicBezTo>
                <a:cubicBezTo>
                  <a:pt x="72" y="5"/>
                  <a:pt x="72" y="5"/>
                  <a:pt x="72" y="5"/>
                </a:cubicBezTo>
                <a:close/>
                <a:moveTo>
                  <a:pt x="70" y="7"/>
                </a:moveTo>
                <a:cubicBezTo>
                  <a:pt x="69" y="7"/>
                  <a:pt x="69" y="7"/>
                  <a:pt x="69" y="7"/>
                </a:cubicBezTo>
                <a:cubicBezTo>
                  <a:pt x="70" y="7"/>
                  <a:pt x="70" y="7"/>
                  <a:pt x="70" y="7"/>
                </a:cubicBezTo>
                <a:close/>
                <a:moveTo>
                  <a:pt x="70" y="7"/>
                </a:moveTo>
                <a:cubicBezTo>
                  <a:pt x="70" y="7"/>
                  <a:pt x="69" y="7"/>
                  <a:pt x="69" y="7"/>
                </a:cubicBezTo>
                <a:cubicBezTo>
                  <a:pt x="69" y="7"/>
                  <a:pt x="69" y="8"/>
                  <a:pt x="70" y="8"/>
                </a:cubicBezTo>
                <a:cubicBezTo>
                  <a:pt x="70" y="8"/>
                  <a:pt x="70" y="7"/>
                  <a:pt x="70" y="7"/>
                </a:cubicBezTo>
                <a:close/>
                <a:moveTo>
                  <a:pt x="70" y="8"/>
                </a:moveTo>
                <a:cubicBezTo>
                  <a:pt x="70" y="8"/>
                  <a:pt x="70" y="8"/>
                  <a:pt x="70" y="8"/>
                </a:cubicBezTo>
                <a:cubicBezTo>
                  <a:pt x="70" y="8"/>
                  <a:pt x="70" y="8"/>
                  <a:pt x="70" y="8"/>
                </a:cubicBezTo>
                <a:close/>
                <a:moveTo>
                  <a:pt x="71" y="7"/>
                </a:moveTo>
                <a:cubicBezTo>
                  <a:pt x="71" y="7"/>
                  <a:pt x="70" y="7"/>
                  <a:pt x="70" y="7"/>
                </a:cubicBezTo>
                <a:cubicBezTo>
                  <a:pt x="71" y="7"/>
                  <a:pt x="71" y="7"/>
                  <a:pt x="71" y="7"/>
                </a:cubicBezTo>
                <a:close/>
                <a:moveTo>
                  <a:pt x="71" y="7"/>
                </a:moveTo>
                <a:cubicBezTo>
                  <a:pt x="71" y="7"/>
                  <a:pt x="71" y="7"/>
                  <a:pt x="71" y="7"/>
                </a:cubicBezTo>
                <a:cubicBezTo>
                  <a:pt x="71" y="7"/>
                  <a:pt x="71" y="7"/>
                  <a:pt x="71" y="7"/>
                </a:cubicBezTo>
                <a:cubicBezTo>
                  <a:pt x="71" y="7"/>
                  <a:pt x="71" y="7"/>
                  <a:pt x="71" y="7"/>
                </a:cubicBezTo>
                <a:close/>
                <a:moveTo>
                  <a:pt x="71" y="7"/>
                </a:moveTo>
                <a:cubicBezTo>
                  <a:pt x="71" y="7"/>
                  <a:pt x="71" y="7"/>
                  <a:pt x="71" y="7"/>
                </a:cubicBezTo>
                <a:cubicBezTo>
                  <a:pt x="71" y="7"/>
                  <a:pt x="71" y="7"/>
                  <a:pt x="71" y="7"/>
                </a:cubicBezTo>
                <a:close/>
                <a:moveTo>
                  <a:pt x="71" y="6"/>
                </a:moveTo>
                <a:cubicBezTo>
                  <a:pt x="71" y="6"/>
                  <a:pt x="72" y="6"/>
                  <a:pt x="72" y="6"/>
                </a:cubicBezTo>
                <a:cubicBezTo>
                  <a:pt x="72" y="6"/>
                  <a:pt x="72" y="6"/>
                  <a:pt x="71" y="6"/>
                </a:cubicBezTo>
                <a:close/>
                <a:moveTo>
                  <a:pt x="71" y="7"/>
                </a:moveTo>
                <a:cubicBezTo>
                  <a:pt x="71" y="6"/>
                  <a:pt x="71" y="6"/>
                  <a:pt x="71" y="6"/>
                </a:cubicBezTo>
                <a:cubicBezTo>
                  <a:pt x="71" y="6"/>
                  <a:pt x="71" y="6"/>
                  <a:pt x="71" y="6"/>
                </a:cubicBezTo>
                <a:lnTo>
                  <a:pt x="71" y="7"/>
                </a:lnTo>
                <a:close/>
                <a:moveTo>
                  <a:pt x="71" y="7"/>
                </a:moveTo>
                <a:cubicBezTo>
                  <a:pt x="71" y="7"/>
                  <a:pt x="71" y="7"/>
                  <a:pt x="71" y="7"/>
                </a:cubicBezTo>
                <a:cubicBezTo>
                  <a:pt x="71" y="7"/>
                  <a:pt x="71" y="7"/>
                  <a:pt x="71" y="7"/>
                </a:cubicBezTo>
                <a:close/>
                <a:moveTo>
                  <a:pt x="70" y="8"/>
                </a:moveTo>
                <a:cubicBezTo>
                  <a:pt x="71" y="8"/>
                  <a:pt x="71" y="8"/>
                  <a:pt x="71" y="8"/>
                </a:cubicBezTo>
                <a:cubicBezTo>
                  <a:pt x="71" y="8"/>
                  <a:pt x="71" y="8"/>
                  <a:pt x="71" y="8"/>
                </a:cubicBezTo>
                <a:cubicBezTo>
                  <a:pt x="71" y="7"/>
                  <a:pt x="70" y="7"/>
                  <a:pt x="70" y="8"/>
                </a:cubicBezTo>
                <a:close/>
                <a:moveTo>
                  <a:pt x="71" y="7"/>
                </a:moveTo>
                <a:cubicBezTo>
                  <a:pt x="71" y="7"/>
                  <a:pt x="71" y="7"/>
                  <a:pt x="71" y="7"/>
                </a:cubicBezTo>
                <a:cubicBezTo>
                  <a:pt x="71" y="7"/>
                  <a:pt x="71" y="7"/>
                  <a:pt x="71" y="7"/>
                </a:cubicBezTo>
                <a:close/>
                <a:moveTo>
                  <a:pt x="70" y="9"/>
                </a:moveTo>
                <a:cubicBezTo>
                  <a:pt x="71" y="9"/>
                  <a:pt x="71" y="9"/>
                  <a:pt x="71" y="9"/>
                </a:cubicBezTo>
                <a:cubicBezTo>
                  <a:pt x="70" y="9"/>
                  <a:pt x="70" y="9"/>
                  <a:pt x="70" y="9"/>
                </a:cubicBezTo>
                <a:close/>
                <a:moveTo>
                  <a:pt x="71" y="8"/>
                </a:moveTo>
                <a:cubicBezTo>
                  <a:pt x="71" y="7"/>
                  <a:pt x="71" y="7"/>
                  <a:pt x="71" y="7"/>
                </a:cubicBezTo>
                <a:cubicBezTo>
                  <a:pt x="71" y="7"/>
                  <a:pt x="71" y="7"/>
                  <a:pt x="71" y="8"/>
                </a:cubicBezTo>
                <a:cubicBezTo>
                  <a:pt x="71" y="8"/>
                  <a:pt x="71" y="8"/>
                  <a:pt x="71" y="8"/>
                </a:cubicBezTo>
                <a:close/>
                <a:moveTo>
                  <a:pt x="70" y="8"/>
                </a:moveTo>
                <a:cubicBezTo>
                  <a:pt x="70" y="8"/>
                  <a:pt x="70" y="8"/>
                  <a:pt x="70" y="8"/>
                </a:cubicBezTo>
                <a:cubicBezTo>
                  <a:pt x="70" y="8"/>
                  <a:pt x="70" y="8"/>
                  <a:pt x="70" y="8"/>
                </a:cubicBezTo>
                <a:close/>
                <a:moveTo>
                  <a:pt x="70" y="7"/>
                </a:moveTo>
                <a:cubicBezTo>
                  <a:pt x="70" y="7"/>
                  <a:pt x="70" y="7"/>
                  <a:pt x="70" y="7"/>
                </a:cubicBezTo>
                <a:cubicBezTo>
                  <a:pt x="70" y="7"/>
                  <a:pt x="70" y="7"/>
                  <a:pt x="70" y="7"/>
                </a:cubicBezTo>
                <a:close/>
                <a:moveTo>
                  <a:pt x="70" y="7"/>
                </a:moveTo>
                <a:cubicBezTo>
                  <a:pt x="71" y="7"/>
                  <a:pt x="71" y="7"/>
                  <a:pt x="71" y="7"/>
                </a:cubicBezTo>
                <a:cubicBezTo>
                  <a:pt x="71" y="7"/>
                  <a:pt x="71" y="7"/>
                  <a:pt x="71" y="7"/>
                </a:cubicBezTo>
                <a:cubicBezTo>
                  <a:pt x="71" y="7"/>
                  <a:pt x="70" y="7"/>
                  <a:pt x="70" y="7"/>
                </a:cubicBezTo>
                <a:close/>
                <a:moveTo>
                  <a:pt x="73" y="9"/>
                </a:moveTo>
                <a:cubicBezTo>
                  <a:pt x="73" y="9"/>
                  <a:pt x="72" y="9"/>
                  <a:pt x="73" y="9"/>
                </a:cubicBezTo>
                <a:cubicBezTo>
                  <a:pt x="73" y="9"/>
                  <a:pt x="71" y="9"/>
                  <a:pt x="71" y="9"/>
                </a:cubicBezTo>
                <a:cubicBezTo>
                  <a:pt x="71" y="9"/>
                  <a:pt x="71" y="9"/>
                  <a:pt x="71" y="9"/>
                </a:cubicBezTo>
                <a:cubicBezTo>
                  <a:pt x="71" y="9"/>
                  <a:pt x="72" y="9"/>
                  <a:pt x="72" y="9"/>
                </a:cubicBezTo>
                <a:cubicBezTo>
                  <a:pt x="72" y="9"/>
                  <a:pt x="72" y="9"/>
                  <a:pt x="72" y="9"/>
                </a:cubicBezTo>
                <a:cubicBezTo>
                  <a:pt x="72" y="9"/>
                  <a:pt x="72" y="10"/>
                  <a:pt x="73" y="10"/>
                </a:cubicBezTo>
                <a:cubicBezTo>
                  <a:pt x="73" y="9"/>
                  <a:pt x="73" y="9"/>
                  <a:pt x="73" y="9"/>
                </a:cubicBezTo>
                <a:cubicBezTo>
                  <a:pt x="73" y="9"/>
                  <a:pt x="73" y="10"/>
                  <a:pt x="73" y="9"/>
                </a:cubicBezTo>
                <a:close/>
                <a:moveTo>
                  <a:pt x="71" y="9"/>
                </a:moveTo>
                <a:cubicBezTo>
                  <a:pt x="71" y="8"/>
                  <a:pt x="71" y="8"/>
                  <a:pt x="71" y="8"/>
                </a:cubicBezTo>
                <a:cubicBezTo>
                  <a:pt x="71" y="9"/>
                  <a:pt x="70" y="9"/>
                  <a:pt x="70" y="9"/>
                </a:cubicBezTo>
                <a:cubicBezTo>
                  <a:pt x="70" y="9"/>
                  <a:pt x="70" y="9"/>
                  <a:pt x="70" y="9"/>
                </a:cubicBezTo>
                <a:cubicBezTo>
                  <a:pt x="71" y="8"/>
                  <a:pt x="71" y="8"/>
                  <a:pt x="71" y="8"/>
                </a:cubicBezTo>
                <a:lnTo>
                  <a:pt x="71" y="9"/>
                </a:lnTo>
                <a:close/>
                <a:moveTo>
                  <a:pt x="71" y="8"/>
                </a:moveTo>
                <a:cubicBezTo>
                  <a:pt x="71" y="8"/>
                  <a:pt x="71" y="8"/>
                  <a:pt x="72" y="8"/>
                </a:cubicBezTo>
                <a:cubicBezTo>
                  <a:pt x="72" y="8"/>
                  <a:pt x="71" y="8"/>
                  <a:pt x="71" y="8"/>
                </a:cubicBezTo>
                <a:cubicBezTo>
                  <a:pt x="71" y="8"/>
                  <a:pt x="71" y="8"/>
                  <a:pt x="71" y="8"/>
                </a:cubicBezTo>
                <a:cubicBezTo>
                  <a:pt x="71" y="8"/>
                  <a:pt x="71" y="8"/>
                  <a:pt x="71" y="8"/>
                </a:cubicBezTo>
                <a:cubicBezTo>
                  <a:pt x="71" y="8"/>
                  <a:pt x="70" y="8"/>
                  <a:pt x="70" y="8"/>
                </a:cubicBezTo>
                <a:cubicBezTo>
                  <a:pt x="70" y="8"/>
                  <a:pt x="70" y="8"/>
                  <a:pt x="70" y="8"/>
                </a:cubicBezTo>
                <a:cubicBezTo>
                  <a:pt x="70" y="8"/>
                  <a:pt x="70" y="8"/>
                  <a:pt x="70" y="8"/>
                </a:cubicBezTo>
                <a:cubicBezTo>
                  <a:pt x="70" y="8"/>
                  <a:pt x="70" y="8"/>
                  <a:pt x="70" y="8"/>
                </a:cubicBezTo>
                <a:cubicBezTo>
                  <a:pt x="70" y="8"/>
                  <a:pt x="70" y="8"/>
                  <a:pt x="70" y="8"/>
                </a:cubicBezTo>
                <a:cubicBezTo>
                  <a:pt x="70" y="8"/>
                  <a:pt x="70" y="8"/>
                  <a:pt x="70" y="8"/>
                </a:cubicBezTo>
                <a:cubicBezTo>
                  <a:pt x="71" y="8"/>
                  <a:pt x="71" y="8"/>
                  <a:pt x="71" y="8"/>
                </a:cubicBezTo>
                <a:cubicBezTo>
                  <a:pt x="71" y="8"/>
                  <a:pt x="71" y="8"/>
                  <a:pt x="70" y="8"/>
                </a:cubicBezTo>
                <a:cubicBezTo>
                  <a:pt x="70" y="8"/>
                  <a:pt x="70" y="8"/>
                  <a:pt x="70" y="8"/>
                </a:cubicBezTo>
                <a:cubicBezTo>
                  <a:pt x="70" y="8"/>
                  <a:pt x="70" y="8"/>
                  <a:pt x="70" y="8"/>
                </a:cubicBezTo>
                <a:cubicBezTo>
                  <a:pt x="71" y="8"/>
                  <a:pt x="71" y="8"/>
                  <a:pt x="71" y="8"/>
                </a:cubicBezTo>
                <a:cubicBezTo>
                  <a:pt x="71" y="8"/>
                  <a:pt x="71" y="8"/>
                  <a:pt x="71" y="8"/>
                </a:cubicBezTo>
                <a:close/>
                <a:moveTo>
                  <a:pt x="73" y="6"/>
                </a:moveTo>
                <a:cubicBezTo>
                  <a:pt x="73" y="6"/>
                  <a:pt x="73" y="6"/>
                  <a:pt x="73" y="6"/>
                </a:cubicBezTo>
                <a:cubicBezTo>
                  <a:pt x="73" y="6"/>
                  <a:pt x="73" y="6"/>
                  <a:pt x="73" y="6"/>
                </a:cubicBezTo>
                <a:close/>
                <a:moveTo>
                  <a:pt x="73" y="7"/>
                </a:moveTo>
                <a:cubicBezTo>
                  <a:pt x="73" y="6"/>
                  <a:pt x="72" y="6"/>
                  <a:pt x="73" y="6"/>
                </a:cubicBezTo>
                <a:cubicBezTo>
                  <a:pt x="73" y="6"/>
                  <a:pt x="73" y="6"/>
                  <a:pt x="73" y="6"/>
                </a:cubicBezTo>
                <a:cubicBezTo>
                  <a:pt x="73" y="6"/>
                  <a:pt x="73" y="6"/>
                  <a:pt x="72" y="6"/>
                </a:cubicBezTo>
                <a:cubicBezTo>
                  <a:pt x="72" y="6"/>
                  <a:pt x="72" y="6"/>
                  <a:pt x="72" y="6"/>
                </a:cubicBezTo>
                <a:cubicBezTo>
                  <a:pt x="72" y="6"/>
                  <a:pt x="72" y="7"/>
                  <a:pt x="72" y="7"/>
                </a:cubicBezTo>
                <a:cubicBezTo>
                  <a:pt x="72" y="7"/>
                  <a:pt x="72" y="7"/>
                  <a:pt x="73" y="7"/>
                </a:cubicBezTo>
                <a:close/>
                <a:moveTo>
                  <a:pt x="72" y="7"/>
                </a:moveTo>
                <a:cubicBezTo>
                  <a:pt x="72" y="8"/>
                  <a:pt x="72" y="8"/>
                  <a:pt x="72" y="8"/>
                </a:cubicBezTo>
                <a:cubicBezTo>
                  <a:pt x="72" y="8"/>
                  <a:pt x="72" y="8"/>
                  <a:pt x="72" y="8"/>
                </a:cubicBezTo>
                <a:cubicBezTo>
                  <a:pt x="72" y="8"/>
                  <a:pt x="72" y="8"/>
                  <a:pt x="72" y="8"/>
                </a:cubicBezTo>
                <a:cubicBezTo>
                  <a:pt x="72" y="7"/>
                  <a:pt x="72" y="7"/>
                  <a:pt x="72" y="7"/>
                </a:cubicBezTo>
                <a:close/>
                <a:moveTo>
                  <a:pt x="70" y="9"/>
                </a:moveTo>
                <a:cubicBezTo>
                  <a:pt x="70" y="9"/>
                  <a:pt x="70" y="9"/>
                  <a:pt x="70" y="9"/>
                </a:cubicBezTo>
                <a:cubicBezTo>
                  <a:pt x="70" y="9"/>
                  <a:pt x="70" y="9"/>
                  <a:pt x="70" y="9"/>
                </a:cubicBezTo>
                <a:close/>
                <a:moveTo>
                  <a:pt x="70" y="9"/>
                </a:moveTo>
                <a:cubicBezTo>
                  <a:pt x="70" y="9"/>
                  <a:pt x="70" y="9"/>
                  <a:pt x="70" y="9"/>
                </a:cubicBezTo>
                <a:cubicBezTo>
                  <a:pt x="70" y="9"/>
                  <a:pt x="70" y="9"/>
                  <a:pt x="70" y="9"/>
                </a:cubicBezTo>
                <a:close/>
                <a:moveTo>
                  <a:pt x="75" y="33"/>
                </a:moveTo>
                <a:cubicBezTo>
                  <a:pt x="75" y="33"/>
                  <a:pt x="75" y="33"/>
                  <a:pt x="75" y="33"/>
                </a:cubicBezTo>
                <a:cubicBezTo>
                  <a:pt x="75" y="33"/>
                  <a:pt x="75" y="33"/>
                  <a:pt x="75" y="33"/>
                </a:cubicBezTo>
                <a:close/>
                <a:moveTo>
                  <a:pt x="75" y="32"/>
                </a:moveTo>
                <a:cubicBezTo>
                  <a:pt x="75" y="32"/>
                  <a:pt x="75" y="32"/>
                  <a:pt x="75" y="32"/>
                </a:cubicBezTo>
                <a:cubicBezTo>
                  <a:pt x="75" y="32"/>
                  <a:pt x="75" y="32"/>
                  <a:pt x="75" y="32"/>
                </a:cubicBezTo>
                <a:close/>
                <a:moveTo>
                  <a:pt x="70" y="20"/>
                </a:moveTo>
                <a:cubicBezTo>
                  <a:pt x="70" y="20"/>
                  <a:pt x="69" y="20"/>
                  <a:pt x="69" y="20"/>
                </a:cubicBezTo>
                <a:cubicBezTo>
                  <a:pt x="70" y="20"/>
                  <a:pt x="70" y="20"/>
                  <a:pt x="70" y="20"/>
                </a:cubicBezTo>
                <a:cubicBezTo>
                  <a:pt x="70" y="20"/>
                  <a:pt x="70" y="20"/>
                  <a:pt x="70" y="20"/>
                </a:cubicBezTo>
                <a:close/>
                <a:moveTo>
                  <a:pt x="73" y="26"/>
                </a:moveTo>
                <a:cubicBezTo>
                  <a:pt x="73" y="26"/>
                  <a:pt x="73" y="26"/>
                  <a:pt x="73" y="26"/>
                </a:cubicBezTo>
                <a:cubicBezTo>
                  <a:pt x="72" y="26"/>
                  <a:pt x="72" y="26"/>
                  <a:pt x="72" y="26"/>
                </a:cubicBezTo>
                <a:lnTo>
                  <a:pt x="73" y="26"/>
                </a:lnTo>
                <a:close/>
                <a:moveTo>
                  <a:pt x="74" y="27"/>
                </a:moveTo>
                <a:cubicBezTo>
                  <a:pt x="74" y="27"/>
                  <a:pt x="74" y="27"/>
                  <a:pt x="74" y="27"/>
                </a:cubicBezTo>
                <a:cubicBezTo>
                  <a:pt x="74" y="27"/>
                  <a:pt x="74" y="27"/>
                  <a:pt x="74" y="27"/>
                </a:cubicBezTo>
                <a:close/>
                <a:moveTo>
                  <a:pt x="75" y="36"/>
                </a:moveTo>
                <a:cubicBezTo>
                  <a:pt x="76" y="36"/>
                  <a:pt x="76" y="36"/>
                  <a:pt x="76" y="36"/>
                </a:cubicBezTo>
                <a:cubicBezTo>
                  <a:pt x="76" y="36"/>
                  <a:pt x="75" y="36"/>
                  <a:pt x="75" y="36"/>
                </a:cubicBezTo>
                <a:close/>
                <a:moveTo>
                  <a:pt x="70" y="14"/>
                </a:moveTo>
                <a:cubicBezTo>
                  <a:pt x="70" y="14"/>
                  <a:pt x="70" y="14"/>
                  <a:pt x="70" y="14"/>
                </a:cubicBezTo>
                <a:cubicBezTo>
                  <a:pt x="70" y="14"/>
                  <a:pt x="71" y="14"/>
                  <a:pt x="70" y="14"/>
                </a:cubicBezTo>
                <a:close/>
                <a:moveTo>
                  <a:pt x="70" y="32"/>
                </a:moveTo>
                <a:cubicBezTo>
                  <a:pt x="70" y="32"/>
                  <a:pt x="70" y="32"/>
                  <a:pt x="70" y="32"/>
                </a:cubicBezTo>
                <a:cubicBezTo>
                  <a:pt x="70" y="32"/>
                  <a:pt x="70" y="32"/>
                  <a:pt x="70" y="32"/>
                </a:cubicBezTo>
                <a:close/>
                <a:moveTo>
                  <a:pt x="70" y="14"/>
                </a:moveTo>
                <a:cubicBezTo>
                  <a:pt x="70" y="14"/>
                  <a:pt x="70" y="14"/>
                  <a:pt x="70" y="14"/>
                </a:cubicBezTo>
                <a:cubicBezTo>
                  <a:pt x="70" y="14"/>
                  <a:pt x="70" y="14"/>
                  <a:pt x="70" y="14"/>
                </a:cubicBezTo>
                <a:cubicBezTo>
                  <a:pt x="70" y="14"/>
                  <a:pt x="70" y="14"/>
                  <a:pt x="70" y="14"/>
                </a:cubicBezTo>
                <a:close/>
                <a:moveTo>
                  <a:pt x="75" y="50"/>
                </a:moveTo>
                <a:cubicBezTo>
                  <a:pt x="75" y="50"/>
                  <a:pt x="75" y="50"/>
                  <a:pt x="75" y="50"/>
                </a:cubicBezTo>
                <a:cubicBezTo>
                  <a:pt x="75" y="50"/>
                  <a:pt x="75" y="50"/>
                  <a:pt x="75" y="50"/>
                </a:cubicBezTo>
                <a:close/>
                <a:moveTo>
                  <a:pt x="70" y="53"/>
                </a:moveTo>
                <a:cubicBezTo>
                  <a:pt x="70" y="53"/>
                  <a:pt x="70" y="53"/>
                  <a:pt x="70" y="53"/>
                </a:cubicBezTo>
                <a:cubicBezTo>
                  <a:pt x="70" y="53"/>
                  <a:pt x="70" y="53"/>
                  <a:pt x="70" y="53"/>
                </a:cubicBezTo>
                <a:close/>
                <a:moveTo>
                  <a:pt x="70" y="11"/>
                </a:moveTo>
                <a:cubicBezTo>
                  <a:pt x="70" y="11"/>
                  <a:pt x="70" y="11"/>
                  <a:pt x="70" y="11"/>
                </a:cubicBezTo>
                <a:close/>
                <a:moveTo>
                  <a:pt x="72" y="11"/>
                </a:moveTo>
                <a:cubicBezTo>
                  <a:pt x="72" y="11"/>
                  <a:pt x="72" y="11"/>
                  <a:pt x="72" y="11"/>
                </a:cubicBezTo>
                <a:cubicBezTo>
                  <a:pt x="72" y="11"/>
                  <a:pt x="72" y="11"/>
                  <a:pt x="72" y="11"/>
                </a:cubicBezTo>
                <a:close/>
                <a:moveTo>
                  <a:pt x="73" y="15"/>
                </a:moveTo>
                <a:cubicBezTo>
                  <a:pt x="73" y="15"/>
                  <a:pt x="73" y="15"/>
                  <a:pt x="73" y="15"/>
                </a:cubicBezTo>
                <a:cubicBezTo>
                  <a:pt x="73" y="15"/>
                  <a:pt x="73" y="15"/>
                  <a:pt x="73" y="15"/>
                </a:cubicBezTo>
                <a:close/>
                <a:moveTo>
                  <a:pt x="70" y="11"/>
                </a:moveTo>
                <a:cubicBezTo>
                  <a:pt x="70" y="11"/>
                  <a:pt x="70" y="11"/>
                  <a:pt x="70" y="11"/>
                </a:cubicBezTo>
                <a:cubicBezTo>
                  <a:pt x="70" y="11"/>
                  <a:pt x="70" y="11"/>
                  <a:pt x="70" y="11"/>
                </a:cubicBezTo>
                <a:close/>
                <a:moveTo>
                  <a:pt x="70" y="11"/>
                </a:moveTo>
                <a:cubicBezTo>
                  <a:pt x="70" y="11"/>
                  <a:pt x="70" y="11"/>
                  <a:pt x="70" y="11"/>
                </a:cubicBezTo>
                <a:cubicBezTo>
                  <a:pt x="70" y="11"/>
                  <a:pt x="70" y="11"/>
                  <a:pt x="70" y="11"/>
                </a:cubicBezTo>
                <a:close/>
                <a:moveTo>
                  <a:pt x="70" y="11"/>
                </a:moveTo>
                <a:cubicBezTo>
                  <a:pt x="70" y="11"/>
                  <a:pt x="70" y="11"/>
                  <a:pt x="70" y="11"/>
                </a:cubicBezTo>
                <a:cubicBezTo>
                  <a:pt x="70" y="11"/>
                  <a:pt x="70" y="11"/>
                  <a:pt x="70" y="11"/>
                </a:cubicBezTo>
                <a:cubicBezTo>
                  <a:pt x="70" y="11"/>
                  <a:pt x="70" y="11"/>
                  <a:pt x="70" y="11"/>
                </a:cubicBezTo>
                <a:close/>
                <a:moveTo>
                  <a:pt x="74" y="42"/>
                </a:moveTo>
                <a:cubicBezTo>
                  <a:pt x="74" y="42"/>
                  <a:pt x="74" y="42"/>
                  <a:pt x="74" y="42"/>
                </a:cubicBezTo>
                <a:cubicBezTo>
                  <a:pt x="74" y="43"/>
                  <a:pt x="74" y="43"/>
                  <a:pt x="74" y="42"/>
                </a:cubicBezTo>
                <a:close/>
                <a:moveTo>
                  <a:pt x="74" y="22"/>
                </a:moveTo>
                <a:cubicBezTo>
                  <a:pt x="74" y="22"/>
                  <a:pt x="74" y="22"/>
                  <a:pt x="74" y="22"/>
                </a:cubicBezTo>
                <a:cubicBezTo>
                  <a:pt x="74" y="22"/>
                  <a:pt x="74" y="22"/>
                  <a:pt x="74" y="22"/>
                </a:cubicBezTo>
                <a:close/>
                <a:moveTo>
                  <a:pt x="75" y="22"/>
                </a:moveTo>
                <a:cubicBezTo>
                  <a:pt x="74" y="22"/>
                  <a:pt x="74" y="22"/>
                  <a:pt x="74" y="22"/>
                </a:cubicBezTo>
                <a:cubicBezTo>
                  <a:pt x="73" y="22"/>
                  <a:pt x="73" y="22"/>
                  <a:pt x="73" y="22"/>
                </a:cubicBezTo>
                <a:lnTo>
                  <a:pt x="75" y="22"/>
                </a:lnTo>
                <a:close/>
                <a:moveTo>
                  <a:pt x="75" y="34"/>
                </a:moveTo>
                <a:cubicBezTo>
                  <a:pt x="74" y="34"/>
                  <a:pt x="75" y="35"/>
                  <a:pt x="75" y="35"/>
                </a:cubicBezTo>
                <a:cubicBezTo>
                  <a:pt x="75" y="35"/>
                  <a:pt x="74" y="35"/>
                  <a:pt x="75" y="35"/>
                </a:cubicBezTo>
                <a:cubicBezTo>
                  <a:pt x="75" y="35"/>
                  <a:pt x="76" y="35"/>
                  <a:pt x="76" y="35"/>
                </a:cubicBezTo>
                <a:cubicBezTo>
                  <a:pt x="75" y="35"/>
                  <a:pt x="75" y="35"/>
                  <a:pt x="75" y="35"/>
                </a:cubicBezTo>
                <a:cubicBezTo>
                  <a:pt x="76" y="36"/>
                  <a:pt x="75" y="36"/>
                  <a:pt x="75" y="36"/>
                </a:cubicBezTo>
                <a:cubicBezTo>
                  <a:pt x="75" y="36"/>
                  <a:pt x="75" y="36"/>
                  <a:pt x="75" y="36"/>
                </a:cubicBezTo>
                <a:cubicBezTo>
                  <a:pt x="75" y="37"/>
                  <a:pt x="76" y="37"/>
                  <a:pt x="76" y="37"/>
                </a:cubicBezTo>
                <a:cubicBezTo>
                  <a:pt x="75" y="37"/>
                  <a:pt x="75" y="37"/>
                  <a:pt x="75" y="37"/>
                </a:cubicBezTo>
                <a:cubicBezTo>
                  <a:pt x="75" y="38"/>
                  <a:pt x="75" y="38"/>
                  <a:pt x="75" y="38"/>
                </a:cubicBezTo>
                <a:cubicBezTo>
                  <a:pt x="75" y="38"/>
                  <a:pt x="75" y="38"/>
                  <a:pt x="74" y="38"/>
                </a:cubicBezTo>
                <a:cubicBezTo>
                  <a:pt x="74" y="38"/>
                  <a:pt x="75" y="38"/>
                  <a:pt x="75" y="38"/>
                </a:cubicBezTo>
                <a:cubicBezTo>
                  <a:pt x="75" y="38"/>
                  <a:pt x="74" y="38"/>
                  <a:pt x="74" y="38"/>
                </a:cubicBezTo>
                <a:cubicBezTo>
                  <a:pt x="75" y="38"/>
                  <a:pt x="75" y="38"/>
                  <a:pt x="75" y="38"/>
                </a:cubicBezTo>
                <a:cubicBezTo>
                  <a:pt x="75" y="38"/>
                  <a:pt x="75" y="38"/>
                  <a:pt x="75" y="38"/>
                </a:cubicBezTo>
                <a:cubicBezTo>
                  <a:pt x="75" y="38"/>
                  <a:pt x="75" y="38"/>
                  <a:pt x="75" y="39"/>
                </a:cubicBezTo>
                <a:cubicBezTo>
                  <a:pt x="75" y="38"/>
                  <a:pt x="75" y="38"/>
                  <a:pt x="75" y="38"/>
                </a:cubicBezTo>
                <a:cubicBezTo>
                  <a:pt x="75" y="38"/>
                  <a:pt x="75" y="38"/>
                  <a:pt x="74" y="38"/>
                </a:cubicBezTo>
                <a:cubicBezTo>
                  <a:pt x="74" y="39"/>
                  <a:pt x="74" y="38"/>
                  <a:pt x="74" y="38"/>
                </a:cubicBezTo>
                <a:cubicBezTo>
                  <a:pt x="74" y="39"/>
                  <a:pt x="74" y="39"/>
                  <a:pt x="75" y="39"/>
                </a:cubicBezTo>
                <a:cubicBezTo>
                  <a:pt x="75" y="39"/>
                  <a:pt x="75" y="39"/>
                  <a:pt x="75" y="39"/>
                </a:cubicBezTo>
                <a:cubicBezTo>
                  <a:pt x="74" y="39"/>
                  <a:pt x="74" y="39"/>
                  <a:pt x="74" y="39"/>
                </a:cubicBezTo>
                <a:cubicBezTo>
                  <a:pt x="75" y="39"/>
                  <a:pt x="75" y="39"/>
                  <a:pt x="75" y="39"/>
                </a:cubicBezTo>
                <a:cubicBezTo>
                  <a:pt x="74" y="39"/>
                  <a:pt x="74" y="39"/>
                  <a:pt x="74" y="39"/>
                </a:cubicBezTo>
                <a:cubicBezTo>
                  <a:pt x="74" y="40"/>
                  <a:pt x="75" y="39"/>
                  <a:pt x="75" y="40"/>
                </a:cubicBezTo>
                <a:cubicBezTo>
                  <a:pt x="74" y="40"/>
                  <a:pt x="74" y="40"/>
                  <a:pt x="74" y="40"/>
                </a:cubicBezTo>
                <a:cubicBezTo>
                  <a:pt x="74" y="40"/>
                  <a:pt x="75" y="40"/>
                  <a:pt x="74" y="40"/>
                </a:cubicBezTo>
                <a:cubicBezTo>
                  <a:pt x="75" y="40"/>
                  <a:pt x="75" y="40"/>
                  <a:pt x="75" y="40"/>
                </a:cubicBezTo>
                <a:cubicBezTo>
                  <a:pt x="75" y="40"/>
                  <a:pt x="75" y="41"/>
                  <a:pt x="75" y="41"/>
                </a:cubicBezTo>
                <a:cubicBezTo>
                  <a:pt x="75" y="41"/>
                  <a:pt x="75" y="41"/>
                  <a:pt x="75" y="40"/>
                </a:cubicBezTo>
                <a:cubicBezTo>
                  <a:pt x="75" y="41"/>
                  <a:pt x="74" y="41"/>
                  <a:pt x="74" y="41"/>
                </a:cubicBezTo>
                <a:cubicBezTo>
                  <a:pt x="75" y="41"/>
                  <a:pt x="75" y="42"/>
                  <a:pt x="75" y="41"/>
                </a:cubicBezTo>
                <a:cubicBezTo>
                  <a:pt x="75" y="41"/>
                  <a:pt x="74" y="42"/>
                  <a:pt x="75" y="42"/>
                </a:cubicBezTo>
                <a:cubicBezTo>
                  <a:pt x="74" y="42"/>
                  <a:pt x="74" y="42"/>
                  <a:pt x="74" y="42"/>
                </a:cubicBezTo>
                <a:cubicBezTo>
                  <a:pt x="74" y="42"/>
                  <a:pt x="75" y="42"/>
                  <a:pt x="75" y="42"/>
                </a:cubicBezTo>
                <a:cubicBezTo>
                  <a:pt x="74" y="42"/>
                  <a:pt x="74" y="42"/>
                  <a:pt x="74" y="42"/>
                </a:cubicBezTo>
                <a:cubicBezTo>
                  <a:pt x="75" y="42"/>
                  <a:pt x="74" y="42"/>
                  <a:pt x="75" y="43"/>
                </a:cubicBezTo>
                <a:cubicBezTo>
                  <a:pt x="74" y="42"/>
                  <a:pt x="75" y="43"/>
                  <a:pt x="75" y="43"/>
                </a:cubicBezTo>
                <a:cubicBezTo>
                  <a:pt x="74" y="43"/>
                  <a:pt x="75" y="42"/>
                  <a:pt x="74" y="42"/>
                </a:cubicBezTo>
                <a:cubicBezTo>
                  <a:pt x="74" y="42"/>
                  <a:pt x="74" y="42"/>
                  <a:pt x="74" y="42"/>
                </a:cubicBezTo>
                <a:cubicBezTo>
                  <a:pt x="74" y="42"/>
                  <a:pt x="73" y="42"/>
                  <a:pt x="73" y="42"/>
                </a:cubicBezTo>
                <a:cubicBezTo>
                  <a:pt x="73" y="43"/>
                  <a:pt x="74" y="43"/>
                  <a:pt x="74" y="43"/>
                </a:cubicBezTo>
                <a:cubicBezTo>
                  <a:pt x="74" y="43"/>
                  <a:pt x="74" y="43"/>
                  <a:pt x="74" y="43"/>
                </a:cubicBezTo>
                <a:cubicBezTo>
                  <a:pt x="75" y="43"/>
                  <a:pt x="74" y="43"/>
                  <a:pt x="74" y="43"/>
                </a:cubicBezTo>
                <a:cubicBezTo>
                  <a:pt x="74" y="43"/>
                  <a:pt x="75" y="43"/>
                  <a:pt x="74" y="43"/>
                </a:cubicBezTo>
                <a:cubicBezTo>
                  <a:pt x="74" y="43"/>
                  <a:pt x="74" y="43"/>
                  <a:pt x="74" y="43"/>
                </a:cubicBezTo>
                <a:cubicBezTo>
                  <a:pt x="74" y="44"/>
                  <a:pt x="73" y="44"/>
                  <a:pt x="73" y="44"/>
                </a:cubicBezTo>
                <a:cubicBezTo>
                  <a:pt x="73" y="44"/>
                  <a:pt x="73" y="45"/>
                  <a:pt x="74" y="44"/>
                </a:cubicBezTo>
                <a:cubicBezTo>
                  <a:pt x="74" y="45"/>
                  <a:pt x="73" y="44"/>
                  <a:pt x="75" y="44"/>
                </a:cubicBezTo>
                <a:cubicBezTo>
                  <a:pt x="73" y="44"/>
                  <a:pt x="75" y="45"/>
                  <a:pt x="74" y="45"/>
                </a:cubicBezTo>
                <a:cubicBezTo>
                  <a:pt x="74" y="45"/>
                  <a:pt x="73" y="45"/>
                  <a:pt x="73" y="45"/>
                </a:cubicBezTo>
                <a:cubicBezTo>
                  <a:pt x="73" y="45"/>
                  <a:pt x="73" y="45"/>
                  <a:pt x="74" y="45"/>
                </a:cubicBezTo>
                <a:cubicBezTo>
                  <a:pt x="73" y="45"/>
                  <a:pt x="73" y="45"/>
                  <a:pt x="73" y="45"/>
                </a:cubicBezTo>
                <a:cubicBezTo>
                  <a:pt x="74" y="46"/>
                  <a:pt x="74" y="46"/>
                  <a:pt x="75" y="46"/>
                </a:cubicBezTo>
                <a:cubicBezTo>
                  <a:pt x="74" y="46"/>
                  <a:pt x="74" y="46"/>
                  <a:pt x="74" y="46"/>
                </a:cubicBezTo>
                <a:cubicBezTo>
                  <a:pt x="74" y="46"/>
                  <a:pt x="74" y="46"/>
                  <a:pt x="74" y="46"/>
                </a:cubicBezTo>
                <a:cubicBezTo>
                  <a:pt x="74" y="46"/>
                  <a:pt x="74" y="46"/>
                  <a:pt x="74" y="46"/>
                </a:cubicBezTo>
                <a:cubicBezTo>
                  <a:pt x="74" y="47"/>
                  <a:pt x="74" y="47"/>
                  <a:pt x="74" y="47"/>
                </a:cubicBezTo>
                <a:cubicBezTo>
                  <a:pt x="74" y="47"/>
                  <a:pt x="74" y="47"/>
                  <a:pt x="74" y="47"/>
                </a:cubicBezTo>
                <a:cubicBezTo>
                  <a:pt x="75" y="48"/>
                  <a:pt x="74" y="49"/>
                  <a:pt x="75" y="49"/>
                </a:cubicBezTo>
                <a:cubicBezTo>
                  <a:pt x="75" y="49"/>
                  <a:pt x="75" y="49"/>
                  <a:pt x="75" y="49"/>
                </a:cubicBezTo>
                <a:cubicBezTo>
                  <a:pt x="75" y="49"/>
                  <a:pt x="75" y="49"/>
                  <a:pt x="75" y="50"/>
                </a:cubicBezTo>
                <a:cubicBezTo>
                  <a:pt x="75" y="50"/>
                  <a:pt x="75" y="49"/>
                  <a:pt x="75" y="49"/>
                </a:cubicBezTo>
                <a:cubicBezTo>
                  <a:pt x="75" y="49"/>
                  <a:pt x="74" y="50"/>
                  <a:pt x="74" y="50"/>
                </a:cubicBezTo>
                <a:cubicBezTo>
                  <a:pt x="74" y="50"/>
                  <a:pt x="74" y="50"/>
                  <a:pt x="74" y="50"/>
                </a:cubicBezTo>
                <a:cubicBezTo>
                  <a:pt x="74" y="50"/>
                  <a:pt x="74" y="50"/>
                  <a:pt x="74" y="50"/>
                </a:cubicBezTo>
                <a:cubicBezTo>
                  <a:pt x="74" y="50"/>
                  <a:pt x="75" y="50"/>
                  <a:pt x="75" y="50"/>
                </a:cubicBezTo>
                <a:cubicBezTo>
                  <a:pt x="74" y="50"/>
                  <a:pt x="75" y="51"/>
                  <a:pt x="74" y="51"/>
                </a:cubicBezTo>
                <a:cubicBezTo>
                  <a:pt x="74" y="51"/>
                  <a:pt x="74" y="51"/>
                  <a:pt x="74" y="51"/>
                </a:cubicBezTo>
                <a:cubicBezTo>
                  <a:pt x="74" y="51"/>
                  <a:pt x="74" y="51"/>
                  <a:pt x="74" y="51"/>
                </a:cubicBezTo>
                <a:cubicBezTo>
                  <a:pt x="75" y="51"/>
                  <a:pt x="75" y="51"/>
                  <a:pt x="75" y="51"/>
                </a:cubicBezTo>
                <a:cubicBezTo>
                  <a:pt x="74" y="52"/>
                  <a:pt x="74" y="52"/>
                  <a:pt x="74" y="53"/>
                </a:cubicBezTo>
                <a:cubicBezTo>
                  <a:pt x="74" y="53"/>
                  <a:pt x="74" y="53"/>
                  <a:pt x="74" y="53"/>
                </a:cubicBezTo>
                <a:cubicBezTo>
                  <a:pt x="74" y="53"/>
                  <a:pt x="74" y="53"/>
                  <a:pt x="74" y="53"/>
                </a:cubicBezTo>
                <a:cubicBezTo>
                  <a:pt x="74" y="53"/>
                  <a:pt x="74" y="53"/>
                  <a:pt x="74" y="53"/>
                </a:cubicBezTo>
                <a:cubicBezTo>
                  <a:pt x="75" y="53"/>
                  <a:pt x="73" y="54"/>
                  <a:pt x="74" y="54"/>
                </a:cubicBezTo>
                <a:cubicBezTo>
                  <a:pt x="73" y="54"/>
                  <a:pt x="72" y="54"/>
                  <a:pt x="71" y="54"/>
                </a:cubicBezTo>
                <a:cubicBezTo>
                  <a:pt x="71" y="54"/>
                  <a:pt x="71" y="54"/>
                  <a:pt x="71" y="54"/>
                </a:cubicBezTo>
                <a:cubicBezTo>
                  <a:pt x="71" y="54"/>
                  <a:pt x="71" y="54"/>
                  <a:pt x="70" y="54"/>
                </a:cubicBezTo>
                <a:cubicBezTo>
                  <a:pt x="71" y="53"/>
                  <a:pt x="71" y="53"/>
                  <a:pt x="71" y="53"/>
                </a:cubicBezTo>
                <a:cubicBezTo>
                  <a:pt x="71" y="53"/>
                  <a:pt x="71" y="53"/>
                  <a:pt x="70" y="53"/>
                </a:cubicBezTo>
                <a:cubicBezTo>
                  <a:pt x="70" y="53"/>
                  <a:pt x="70" y="53"/>
                  <a:pt x="70" y="53"/>
                </a:cubicBezTo>
                <a:cubicBezTo>
                  <a:pt x="72" y="52"/>
                  <a:pt x="70" y="51"/>
                  <a:pt x="71" y="50"/>
                </a:cubicBezTo>
                <a:cubicBezTo>
                  <a:pt x="71" y="50"/>
                  <a:pt x="71" y="50"/>
                  <a:pt x="71" y="50"/>
                </a:cubicBezTo>
                <a:cubicBezTo>
                  <a:pt x="71" y="49"/>
                  <a:pt x="70" y="49"/>
                  <a:pt x="70" y="49"/>
                </a:cubicBezTo>
                <a:cubicBezTo>
                  <a:pt x="71" y="49"/>
                  <a:pt x="71" y="49"/>
                  <a:pt x="71" y="49"/>
                </a:cubicBezTo>
                <a:cubicBezTo>
                  <a:pt x="71" y="49"/>
                  <a:pt x="70" y="49"/>
                  <a:pt x="70" y="49"/>
                </a:cubicBezTo>
                <a:cubicBezTo>
                  <a:pt x="70" y="48"/>
                  <a:pt x="71" y="48"/>
                  <a:pt x="70" y="47"/>
                </a:cubicBezTo>
                <a:cubicBezTo>
                  <a:pt x="71" y="47"/>
                  <a:pt x="71" y="47"/>
                  <a:pt x="71" y="47"/>
                </a:cubicBezTo>
                <a:cubicBezTo>
                  <a:pt x="70" y="48"/>
                  <a:pt x="71" y="47"/>
                  <a:pt x="70" y="47"/>
                </a:cubicBezTo>
                <a:cubicBezTo>
                  <a:pt x="71" y="47"/>
                  <a:pt x="70" y="46"/>
                  <a:pt x="72" y="46"/>
                </a:cubicBezTo>
                <a:cubicBezTo>
                  <a:pt x="72" y="46"/>
                  <a:pt x="71" y="46"/>
                  <a:pt x="71" y="46"/>
                </a:cubicBezTo>
                <a:cubicBezTo>
                  <a:pt x="71" y="46"/>
                  <a:pt x="71" y="46"/>
                  <a:pt x="71" y="45"/>
                </a:cubicBezTo>
                <a:cubicBezTo>
                  <a:pt x="71" y="45"/>
                  <a:pt x="70" y="44"/>
                  <a:pt x="71" y="44"/>
                </a:cubicBezTo>
                <a:cubicBezTo>
                  <a:pt x="71" y="44"/>
                  <a:pt x="71" y="44"/>
                  <a:pt x="71" y="44"/>
                </a:cubicBezTo>
                <a:cubicBezTo>
                  <a:pt x="70" y="44"/>
                  <a:pt x="70" y="44"/>
                  <a:pt x="70" y="44"/>
                </a:cubicBezTo>
                <a:cubicBezTo>
                  <a:pt x="70" y="43"/>
                  <a:pt x="70" y="43"/>
                  <a:pt x="70" y="43"/>
                </a:cubicBezTo>
                <a:cubicBezTo>
                  <a:pt x="70" y="43"/>
                  <a:pt x="70" y="43"/>
                  <a:pt x="70" y="43"/>
                </a:cubicBezTo>
                <a:cubicBezTo>
                  <a:pt x="70" y="43"/>
                  <a:pt x="71" y="43"/>
                  <a:pt x="71" y="43"/>
                </a:cubicBezTo>
                <a:cubicBezTo>
                  <a:pt x="71" y="43"/>
                  <a:pt x="70" y="43"/>
                  <a:pt x="70" y="43"/>
                </a:cubicBezTo>
                <a:cubicBezTo>
                  <a:pt x="70" y="43"/>
                  <a:pt x="70" y="43"/>
                  <a:pt x="70" y="43"/>
                </a:cubicBezTo>
                <a:cubicBezTo>
                  <a:pt x="70" y="43"/>
                  <a:pt x="70" y="43"/>
                  <a:pt x="70" y="43"/>
                </a:cubicBezTo>
                <a:cubicBezTo>
                  <a:pt x="70" y="43"/>
                  <a:pt x="71" y="43"/>
                  <a:pt x="71" y="43"/>
                </a:cubicBezTo>
                <a:cubicBezTo>
                  <a:pt x="71" y="43"/>
                  <a:pt x="70" y="42"/>
                  <a:pt x="70" y="42"/>
                </a:cubicBezTo>
                <a:cubicBezTo>
                  <a:pt x="70" y="43"/>
                  <a:pt x="71" y="43"/>
                  <a:pt x="71" y="42"/>
                </a:cubicBezTo>
                <a:cubicBezTo>
                  <a:pt x="71" y="42"/>
                  <a:pt x="71" y="42"/>
                  <a:pt x="71" y="42"/>
                </a:cubicBezTo>
                <a:cubicBezTo>
                  <a:pt x="70" y="42"/>
                  <a:pt x="70" y="42"/>
                  <a:pt x="70" y="42"/>
                </a:cubicBezTo>
                <a:cubicBezTo>
                  <a:pt x="70" y="41"/>
                  <a:pt x="71" y="41"/>
                  <a:pt x="71" y="40"/>
                </a:cubicBezTo>
                <a:cubicBezTo>
                  <a:pt x="71" y="40"/>
                  <a:pt x="71" y="39"/>
                  <a:pt x="72" y="39"/>
                </a:cubicBezTo>
                <a:cubicBezTo>
                  <a:pt x="72" y="39"/>
                  <a:pt x="72" y="39"/>
                  <a:pt x="72" y="39"/>
                </a:cubicBezTo>
                <a:cubicBezTo>
                  <a:pt x="72" y="39"/>
                  <a:pt x="72" y="39"/>
                  <a:pt x="72" y="39"/>
                </a:cubicBezTo>
                <a:cubicBezTo>
                  <a:pt x="72" y="39"/>
                  <a:pt x="71" y="39"/>
                  <a:pt x="71" y="39"/>
                </a:cubicBezTo>
                <a:cubicBezTo>
                  <a:pt x="71" y="39"/>
                  <a:pt x="71" y="39"/>
                  <a:pt x="71" y="39"/>
                </a:cubicBezTo>
                <a:cubicBezTo>
                  <a:pt x="69" y="39"/>
                  <a:pt x="71" y="38"/>
                  <a:pt x="70" y="37"/>
                </a:cubicBezTo>
                <a:cubicBezTo>
                  <a:pt x="70" y="37"/>
                  <a:pt x="71" y="37"/>
                  <a:pt x="71" y="37"/>
                </a:cubicBezTo>
                <a:cubicBezTo>
                  <a:pt x="70" y="37"/>
                  <a:pt x="71" y="36"/>
                  <a:pt x="71" y="36"/>
                </a:cubicBezTo>
                <a:cubicBezTo>
                  <a:pt x="71" y="36"/>
                  <a:pt x="71" y="36"/>
                  <a:pt x="71" y="36"/>
                </a:cubicBezTo>
                <a:cubicBezTo>
                  <a:pt x="71" y="36"/>
                  <a:pt x="70" y="36"/>
                  <a:pt x="71" y="35"/>
                </a:cubicBezTo>
                <a:cubicBezTo>
                  <a:pt x="71" y="35"/>
                  <a:pt x="71" y="35"/>
                  <a:pt x="71" y="35"/>
                </a:cubicBezTo>
                <a:cubicBezTo>
                  <a:pt x="71" y="35"/>
                  <a:pt x="70" y="35"/>
                  <a:pt x="70" y="35"/>
                </a:cubicBezTo>
                <a:cubicBezTo>
                  <a:pt x="71" y="35"/>
                  <a:pt x="71" y="35"/>
                  <a:pt x="71" y="35"/>
                </a:cubicBezTo>
                <a:cubicBezTo>
                  <a:pt x="71" y="34"/>
                  <a:pt x="71" y="34"/>
                  <a:pt x="71" y="34"/>
                </a:cubicBezTo>
                <a:cubicBezTo>
                  <a:pt x="72" y="34"/>
                  <a:pt x="70" y="33"/>
                  <a:pt x="71" y="33"/>
                </a:cubicBezTo>
                <a:cubicBezTo>
                  <a:pt x="71" y="33"/>
                  <a:pt x="71" y="33"/>
                  <a:pt x="70" y="32"/>
                </a:cubicBezTo>
                <a:cubicBezTo>
                  <a:pt x="71" y="32"/>
                  <a:pt x="71" y="32"/>
                  <a:pt x="71" y="32"/>
                </a:cubicBezTo>
                <a:cubicBezTo>
                  <a:pt x="70" y="32"/>
                  <a:pt x="71" y="32"/>
                  <a:pt x="71" y="32"/>
                </a:cubicBezTo>
                <a:cubicBezTo>
                  <a:pt x="71" y="31"/>
                  <a:pt x="70" y="32"/>
                  <a:pt x="70" y="32"/>
                </a:cubicBezTo>
                <a:cubicBezTo>
                  <a:pt x="71" y="31"/>
                  <a:pt x="69" y="31"/>
                  <a:pt x="70" y="31"/>
                </a:cubicBezTo>
                <a:cubicBezTo>
                  <a:pt x="70" y="31"/>
                  <a:pt x="70" y="31"/>
                  <a:pt x="71" y="31"/>
                </a:cubicBezTo>
                <a:cubicBezTo>
                  <a:pt x="70" y="30"/>
                  <a:pt x="69" y="31"/>
                  <a:pt x="70" y="30"/>
                </a:cubicBezTo>
                <a:cubicBezTo>
                  <a:pt x="70" y="30"/>
                  <a:pt x="70" y="30"/>
                  <a:pt x="70" y="30"/>
                </a:cubicBezTo>
                <a:cubicBezTo>
                  <a:pt x="70" y="30"/>
                  <a:pt x="72" y="30"/>
                  <a:pt x="72" y="30"/>
                </a:cubicBezTo>
                <a:cubicBezTo>
                  <a:pt x="71" y="30"/>
                  <a:pt x="71" y="30"/>
                  <a:pt x="71" y="30"/>
                </a:cubicBezTo>
                <a:cubicBezTo>
                  <a:pt x="71" y="30"/>
                  <a:pt x="73" y="29"/>
                  <a:pt x="71" y="29"/>
                </a:cubicBezTo>
                <a:cubicBezTo>
                  <a:pt x="71" y="29"/>
                  <a:pt x="71" y="29"/>
                  <a:pt x="71" y="29"/>
                </a:cubicBezTo>
                <a:cubicBezTo>
                  <a:pt x="72" y="29"/>
                  <a:pt x="71" y="29"/>
                  <a:pt x="71" y="28"/>
                </a:cubicBezTo>
                <a:cubicBezTo>
                  <a:pt x="71" y="28"/>
                  <a:pt x="71" y="28"/>
                  <a:pt x="71" y="28"/>
                </a:cubicBezTo>
                <a:cubicBezTo>
                  <a:pt x="71" y="28"/>
                  <a:pt x="72" y="28"/>
                  <a:pt x="71" y="28"/>
                </a:cubicBezTo>
                <a:cubicBezTo>
                  <a:pt x="71" y="28"/>
                  <a:pt x="71" y="28"/>
                  <a:pt x="71" y="28"/>
                </a:cubicBezTo>
                <a:cubicBezTo>
                  <a:pt x="71" y="28"/>
                  <a:pt x="71" y="28"/>
                  <a:pt x="71" y="28"/>
                </a:cubicBezTo>
                <a:cubicBezTo>
                  <a:pt x="71" y="27"/>
                  <a:pt x="71" y="27"/>
                  <a:pt x="71" y="27"/>
                </a:cubicBezTo>
                <a:cubicBezTo>
                  <a:pt x="70" y="27"/>
                  <a:pt x="71" y="27"/>
                  <a:pt x="71" y="27"/>
                </a:cubicBezTo>
                <a:cubicBezTo>
                  <a:pt x="71" y="27"/>
                  <a:pt x="71" y="27"/>
                  <a:pt x="71" y="27"/>
                </a:cubicBezTo>
                <a:cubicBezTo>
                  <a:pt x="71" y="26"/>
                  <a:pt x="71" y="26"/>
                  <a:pt x="71" y="26"/>
                </a:cubicBezTo>
                <a:cubicBezTo>
                  <a:pt x="70" y="26"/>
                  <a:pt x="70" y="26"/>
                  <a:pt x="70" y="26"/>
                </a:cubicBezTo>
                <a:cubicBezTo>
                  <a:pt x="70" y="26"/>
                  <a:pt x="70" y="26"/>
                  <a:pt x="70" y="26"/>
                </a:cubicBezTo>
                <a:cubicBezTo>
                  <a:pt x="70" y="26"/>
                  <a:pt x="70" y="26"/>
                  <a:pt x="70" y="26"/>
                </a:cubicBezTo>
                <a:cubicBezTo>
                  <a:pt x="70" y="26"/>
                  <a:pt x="70" y="26"/>
                  <a:pt x="70" y="26"/>
                </a:cubicBezTo>
                <a:cubicBezTo>
                  <a:pt x="70" y="26"/>
                  <a:pt x="70" y="25"/>
                  <a:pt x="70" y="25"/>
                </a:cubicBezTo>
                <a:cubicBezTo>
                  <a:pt x="70" y="25"/>
                  <a:pt x="70" y="25"/>
                  <a:pt x="71" y="25"/>
                </a:cubicBezTo>
                <a:cubicBezTo>
                  <a:pt x="70" y="25"/>
                  <a:pt x="72" y="25"/>
                  <a:pt x="70" y="25"/>
                </a:cubicBezTo>
                <a:cubicBezTo>
                  <a:pt x="71" y="24"/>
                  <a:pt x="70" y="23"/>
                  <a:pt x="71" y="23"/>
                </a:cubicBezTo>
                <a:cubicBezTo>
                  <a:pt x="72" y="23"/>
                  <a:pt x="71" y="22"/>
                  <a:pt x="71" y="22"/>
                </a:cubicBezTo>
                <a:cubicBezTo>
                  <a:pt x="71" y="22"/>
                  <a:pt x="71" y="22"/>
                  <a:pt x="71" y="22"/>
                </a:cubicBezTo>
                <a:cubicBezTo>
                  <a:pt x="71" y="22"/>
                  <a:pt x="71" y="22"/>
                  <a:pt x="70" y="22"/>
                </a:cubicBezTo>
                <a:cubicBezTo>
                  <a:pt x="71" y="22"/>
                  <a:pt x="71" y="22"/>
                  <a:pt x="71" y="22"/>
                </a:cubicBezTo>
                <a:cubicBezTo>
                  <a:pt x="71" y="21"/>
                  <a:pt x="71" y="21"/>
                  <a:pt x="71" y="21"/>
                </a:cubicBezTo>
                <a:cubicBezTo>
                  <a:pt x="71" y="21"/>
                  <a:pt x="71" y="21"/>
                  <a:pt x="71" y="21"/>
                </a:cubicBezTo>
                <a:cubicBezTo>
                  <a:pt x="71" y="21"/>
                  <a:pt x="71" y="21"/>
                  <a:pt x="71" y="21"/>
                </a:cubicBezTo>
                <a:cubicBezTo>
                  <a:pt x="71" y="21"/>
                  <a:pt x="71" y="21"/>
                  <a:pt x="71" y="21"/>
                </a:cubicBezTo>
                <a:cubicBezTo>
                  <a:pt x="71" y="21"/>
                  <a:pt x="71" y="20"/>
                  <a:pt x="70" y="20"/>
                </a:cubicBezTo>
                <a:cubicBezTo>
                  <a:pt x="71" y="20"/>
                  <a:pt x="70" y="20"/>
                  <a:pt x="71" y="20"/>
                </a:cubicBezTo>
                <a:cubicBezTo>
                  <a:pt x="71" y="20"/>
                  <a:pt x="71" y="20"/>
                  <a:pt x="70" y="20"/>
                </a:cubicBezTo>
                <a:cubicBezTo>
                  <a:pt x="70" y="20"/>
                  <a:pt x="70" y="20"/>
                  <a:pt x="70" y="20"/>
                </a:cubicBezTo>
                <a:cubicBezTo>
                  <a:pt x="70" y="20"/>
                  <a:pt x="70" y="20"/>
                  <a:pt x="70" y="20"/>
                </a:cubicBezTo>
                <a:cubicBezTo>
                  <a:pt x="70" y="20"/>
                  <a:pt x="70" y="20"/>
                  <a:pt x="70" y="20"/>
                </a:cubicBezTo>
                <a:cubicBezTo>
                  <a:pt x="70" y="20"/>
                  <a:pt x="70" y="20"/>
                  <a:pt x="70" y="19"/>
                </a:cubicBezTo>
                <a:cubicBezTo>
                  <a:pt x="70" y="20"/>
                  <a:pt x="70" y="20"/>
                  <a:pt x="70" y="20"/>
                </a:cubicBezTo>
                <a:cubicBezTo>
                  <a:pt x="70" y="20"/>
                  <a:pt x="70" y="19"/>
                  <a:pt x="70" y="19"/>
                </a:cubicBezTo>
                <a:cubicBezTo>
                  <a:pt x="70" y="19"/>
                  <a:pt x="70" y="19"/>
                  <a:pt x="70" y="19"/>
                </a:cubicBezTo>
                <a:cubicBezTo>
                  <a:pt x="70" y="19"/>
                  <a:pt x="70" y="19"/>
                  <a:pt x="70" y="19"/>
                </a:cubicBezTo>
                <a:cubicBezTo>
                  <a:pt x="70" y="19"/>
                  <a:pt x="70" y="19"/>
                  <a:pt x="70" y="19"/>
                </a:cubicBezTo>
                <a:cubicBezTo>
                  <a:pt x="71" y="19"/>
                  <a:pt x="69" y="18"/>
                  <a:pt x="70" y="18"/>
                </a:cubicBezTo>
                <a:cubicBezTo>
                  <a:pt x="70" y="18"/>
                  <a:pt x="70" y="18"/>
                  <a:pt x="70" y="18"/>
                </a:cubicBezTo>
                <a:cubicBezTo>
                  <a:pt x="70" y="18"/>
                  <a:pt x="71" y="17"/>
                  <a:pt x="71" y="17"/>
                </a:cubicBezTo>
                <a:cubicBezTo>
                  <a:pt x="70" y="17"/>
                  <a:pt x="70" y="17"/>
                  <a:pt x="70" y="17"/>
                </a:cubicBezTo>
                <a:cubicBezTo>
                  <a:pt x="70" y="17"/>
                  <a:pt x="70" y="17"/>
                  <a:pt x="70" y="17"/>
                </a:cubicBezTo>
                <a:cubicBezTo>
                  <a:pt x="69" y="16"/>
                  <a:pt x="69" y="16"/>
                  <a:pt x="69" y="16"/>
                </a:cubicBezTo>
                <a:cubicBezTo>
                  <a:pt x="69" y="16"/>
                  <a:pt x="69" y="16"/>
                  <a:pt x="70" y="15"/>
                </a:cubicBezTo>
                <a:cubicBezTo>
                  <a:pt x="69" y="15"/>
                  <a:pt x="70" y="15"/>
                  <a:pt x="70" y="15"/>
                </a:cubicBezTo>
                <a:cubicBezTo>
                  <a:pt x="70" y="15"/>
                  <a:pt x="70" y="15"/>
                  <a:pt x="70" y="15"/>
                </a:cubicBezTo>
                <a:cubicBezTo>
                  <a:pt x="70" y="14"/>
                  <a:pt x="70" y="14"/>
                  <a:pt x="70" y="14"/>
                </a:cubicBezTo>
                <a:cubicBezTo>
                  <a:pt x="71" y="14"/>
                  <a:pt x="70" y="13"/>
                  <a:pt x="70" y="13"/>
                </a:cubicBezTo>
                <a:cubicBezTo>
                  <a:pt x="70" y="13"/>
                  <a:pt x="70" y="13"/>
                  <a:pt x="70" y="13"/>
                </a:cubicBezTo>
                <a:cubicBezTo>
                  <a:pt x="70" y="13"/>
                  <a:pt x="70" y="13"/>
                  <a:pt x="70" y="13"/>
                </a:cubicBezTo>
                <a:cubicBezTo>
                  <a:pt x="70" y="13"/>
                  <a:pt x="70" y="12"/>
                  <a:pt x="70" y="12"/>
                </a:cubicBezTo>
                <a:cubicBezTo>
                  <a:pt x="70" y="12"/>
                  <a:pt x="70" y="12"/>
                  <a:pt x="70" y="12"/>
                </a:cubicBezTo>
                <a:cubicBezTo>
                  <a:pt x="70" y="12"/>
                  <a:pt x="70" y="12"/>
                  <a:pt x="70" y="12"/>
                </a:cubicBezTo>
                <a:cubicBezTo>
                  <a:pt x="70" y="12"/>
                  <a:pt x="71" y="12"/>
                  <a:pt x="71" y="12"/>
                </a:cubicBezTo>
                <a:cubicBezTo>
                  <a:pt x="71" y="11"/>
                  <a:pt x="71" y="11"/>
                  <a:pt x="71" y="11"/>
                </a:cubicBezTo>
                <a:cubicBezTo>
                  <a:pt x="71" y="11"/>
                  <a:pt x="71" y="12"/>
                  <a:pt x="71" y="11"/>
                </a:cubicBezTo>
                <a:cubicBezTo>
                  <a:pt x="71" y="11"/>
                  <a:pt x="71" y="11"/>
                  <a:pt x="71" y="11"/>
                </a:cubicBezTo>
                <a:cubicBezTo>
                  <a:pt x="70" y="11"/>
                  <a:pt x="70" y="11"/>
                  <a:pt x="70" y="11"/>
                </a:cubicBezTo>
                <a:cubicBezTo>
                  <a:pt x="70" y="11"/>
                  <a:pt x="70" y="11"/>
                  <a:pt x="70" y="11"/>
                </a:cubicBezTo>
                <a:cubicBezTo>
                  <a:pt x="70" y="11"/>
                  <a:pt x="70" y="11"/>
                  <a:pt x="70" y="11"/>
                </a:cubicBezTo>
                <a:cubicBezTo>
                  <a:pt x="70" y="11"/>
                  <a:pt x="70" y="11"/>
                  <a:pt x="70" y="11"/>
                </a:cubicBezTo>
                <a:cubicBezTo>
                  <a:pt x="70" y="11"/>
                  <a:pt x="70" y="11"/>
                  <a:pt x="70" y="11"/>
                </a:cubicBezTo>
                <a:cubicBezTo>
                  <a:pt x="70" y="11"/>
                  <a:pt x="70" y="11"/>
                  <a:pt x="70" y="11"/>
                </a:cubicBezTo>
                <a:cubicBezTo>
                  <a:pt x="70" y="11"/>
                  <a:pt x="70" y="10"/>
                  <a:pt x="71" y="10"/>
                </a:cubicBezTo>
                <a:cubicBezTo>
                  <a:pt x="70" y="10"/>
                  <a:pt x="71" y="10"/>
                  <a:pt x="70" y="10"/>
                </a:cubicBezTo>
                <a:cubicBezTo>
                  <a:pt x="71" y="10"/>
                  <a:pt x="70" y="10"/>
                  <a:pt x="71" y="10"/>
                </a:cubicBezTo>
                <a:cubicBezTo>
                  <a:pt x="70" y="10"/>
                  <a:pt x="71" y="10"/>
                  <a:pt x="71" y="10"/>
                </a:cubicBezTo>
                <a:cubicBezTo>
                  <a:pt x="72" y="10"/>
                  <a:pt x="72" y="10"/>
                  <a:pt x="72" y="10"/>
                </a:cubicBezTo>
                <a:cubicBezTo>
                  <a:pt x="73" y="10"/>
                  <a:pt x="71" y="11"/>
                  <a:pt x="72" y="11"/>
                </a:cubicBezTo>
                <a:cubicBezTo>
                  <a:pt x="72" y="11"/>
                  <a:pt x="72" y="10"/>
                  <a:pt x="72" y="10"/>
                </a:cubicBezTo>
                <a:cubicBezTo>
                  <a:pt x="71" y="10"/>
                  <a:pt x="71" y="10"/>
                  <a:pt x="71" y="10"/>
                </a:cubicBezTo>
                <a:cubicBezTo>
                  <a:pt x="71" y="11"/>
                  <a:pt x="71" y="11"/>
                  <a:pt x="72" y="11"/>
                </a:cubicBezTo>
                <a:cubicBezTo>
                  <a:pt x="72" y="11"/>
                  <a:pt x="72" y="11"/>
                  <a:pt x="73" y="11"/>
                </a:cubicBezTo>
                <a:cubicBezTo>
                  <a:pt x="73" y="11"/>
                  <a:pt x="73" y="11"/>
                  <a:pt x="73" y="11"/>
                </a:cubicBezTo>
                <a:cubicBezTo>
                  <a:pt x="73" y="11"/>
                  <a:pt x="73" y="11"/>
                  <a:pt x="73" y="11"/>
                </a:cubicBezTo>
                <a:cubicBezTo>
                  <a:pt x="73" y="12"/>
                  <a:pt x="73" y="13"/>
                  <a:pt x="72" y="13"/>
                </a:cubicBezTo>
                <a:cubicBezTo>
                  <a:pt x="73" y="13"/>
                  <a:pt x="73" y="13"/>
                  <a:pt x="72" y="12"/>
                </a:cubicBezTo>
                <a:cubicBezTo>
                  <a:pt x="72" y="13"/>
                  <a:pt x="72" y="13"/>
                  <a:pt x="72" y="13"/>
                </a:cubicBezTo>
                <a:cubicBezTo>
                  <a:pt x="72" y="12"/>
                  <a:pt x="73" y="12"/>
                  <a:pt x="72" y="12"/>
                </a:cubicBezTo>
                <a:cubicBezTo>
                  <a:pt x="72" y="12"/>
                  <a:pt x="72" y="12"/>
                  <a:pt x="71" y="12"/>
                </a:cubicBezTo>
                <a:cubicBezTo>
                  <a:pt x="70" y="13"/>
                  <a:pt x="72" y="13"/>
                  <a:pt x="72" y="13"/>
                </a:cubicBezTo>
                <a:cubicBezTo>
                  <a:pt x="72" y="13"/>
                  <a:pt x="71" y="13"/>
                  <a:pt x="71" y="13"/>
                </a:cubicBezTo>
                <a:cubicBezTo>
                  <a:pt x="72" y="14"/>
                  <a:pt x="73" y="14"/>
                  <a:pt x="73" y="14"/>
                </a:cubicBezTo>
                <a:cubicBezTo>
                  <a:pt x="73" y="14"/>
                  <a:pt x="73" y="14"/>
                  <a:pt x="73" y="14"/>
                </a:cubicBezTo>
                <a:cubicBezTo>
                  <a:pt x="74" y="14"/>
                  <a:pt x="74" y="14"/>
                  <a:pt x="74" y="14"/>
                </a:cubicBezTo>
                <a:cubicBezTo>
                  <a:pt x="73" y="14"/>
                  <a:pt x="74" y="14"/>
                  <a:pt x="73" y="14"/>
                </a:cubicBezTo>
                <a:cubicBezTo>
                  <a:pt x="73" y="14"/>
                  <a:pt x="74" y="14"/>
                  <a:pt x="74" y="14"/>
                </a:cubicBezTo>
                <a:cubicBezTo>
                  <a:pt x="73" y="14"/>
                  <a:pt x="73" y="14"/>
                  <a:pt x="73" y="14"/>
                </a:cubicBezTo>
                <a:cubicBezTo>
                  <a:pt x="73" y="15"/>
                  <a:pt x="73" y="15"/>
                  <a:pt x="73" y="15"/>
                </a:cubicBezTo>
                <a:cubicBezTo>
                  <a:pt x="72" y="15"/>
                  <a:pt x="72" y="15"/>
                  <a:pt x="72" y="15"/>
                </a:cubicBezTo>
                <a:cubicBezTo>
                  <a:pt x="72" y="15"/>
                  <a:pt x="73" y="16"/>
                  <a:pt x="74" y="16"/>
                </a:cubicBezTo>
                <a:cubicBezTo>
                  <a:pt x="74" y="16"/>
                  <a:pt x="73" y="16"/>
                  <a:pt x="74" y="16"/>
                </a:cubicBezTo>
                <a:cubicBezTo>
                  <a:pt x="74" y="16"/>
                  <a:pt x="74" y="16"/>
                  <a:pt x="74" y="16"/>
                </a:cubicBezTo>
                <a:cubicBezTo>
                  <a:pt x="74" y="16"/>
                  <a:pt x="74" y="16"/>
                  <a:pt x="74" y="16"/>
                </a:cubicBezTo>
                <a:cubicBezTo>
                  <a:pt x="74" y="16"/>
                  <a:pt x="74" y="17"/>
                  <a:pt x="74" y="17"/>
                </a:cubicBezTo>
                <a:cubicBezTo>
                  <a:pt x="74" y="17"/>
                  <a:pt x="73" y="16"/>
                  <a:pt x="72" y="16"/>
                </a:cubicBezTo>
                <a:cubicBezTo>
                  <a:pt x="72" y="17"/>
                  <a:pt x="71" y="17"/>
                  <a:pt x="71" y="17"/>
                </a:cubicBezTo>
                <a:cubicBezTo>
                  <a:pt x="72" y="17"/>
                  <a:pt x="74" y="17"/>
                  <a:pt x="75" y="17"/>
                </a:cubicBezTo>
                <a:cubicBezTo>
                  <a:pt x="75" y="17"/>
                  <a:pt x="74" y="17"/>
                  <a:pt x="74" y="17"/>
                </a:cubicBezTo>
                <a:cubicBezTo>
                  <a:pt x="74" y="17"/>
                  <a:pt x="75" y="18"/>
                  <a:pt x="75" y="18"/>
                </a:cubicBezTo>
                <a:cubicBezTo>
                  <a:pt x="74" y="18"/>
                  <a:pt x="74" y="18"/>
                  <a:pt x="74" y="18"/>
                </a:cubicBezTo>
                <a:cubicBezTo>
                  <a:pt x="74" y="18"/>
                  <a:pt x="74" y="18"/>
                  <a:pt x="75" y="18"/>
                </a:cubicBezTo>
                <a:cubicBezTo>
                  <a:pt x="74" y="18"/>
                  <a:pt x="73" y="18"/>
                  <a:pt x="73" y="18"/>
                </a:cubicBezTo>
                <a:cubicBezTo>
                  <a:pt x="73" y="18"/>
                  <a:pt x="74" y="19"/>
                  <a:pt x="75" y="19"/>
                </a:cubicBezTo>
                <a:cubicBezTo>
                  <a:pt x="74" y="18"/>
                  <a:pt x="74" y="18"/>
                  <a:pt x="74" y="18"/>
                </a:cubicBezTo>
                <a:cubicBezTo>
                  <a:pt x="75" y="18"/>
                  <a:pt x="75" y="19"/>
                  <a:pt x="75" y="19"/>
                </a:cubicBezTo>
                <a:cubicBezTo>
                  <a:pt x="75" y="19"/>
                  <a:pt x="75" y="19"/>
                  <a:pt x="75" y="19"/>
                </a:cubicBezTo>
                <a:cubicBezTo>
                  <a:pt x="75" y="19"/>
                  <a:pt x="75" y="19"/>
                  <a:pt x="75" y="19"/>
                </a:cubicBezTo>
                <a:cubicBezTo>
                  <a:pt x="75" y="19"/>
                  <a:pt x="75" y="19"/>
                  <a:pt x="74" y="19"/>
                </a:cubicBezTo>
                <a:cubicBezTo>
                  <a:pt x="74" y="19"/>
                  <a:pt x="72" y="18"/>
                  <a:pt x="71" y="18"/>
                </a:cubicBezTo>
                <a:cubicBezTo>
                  <a:pt x="71" y="18"/>
                  <a:pt x="71" y="18"/>
                  <a:pt x="71" y="18"/>
                </a:cubicBezTo>
                <a:cubicBezTo>
                  <a:pt x="71" y="19"/>
                  <a:pt x="71" y="19"/>
                  <a:pt x="71" y="19"/>
                </a:cubicBezTo>
                <a:cubicBezTo>
                  <a:pt x="71" y="19"/>
                  <a:pt x="74" y="19"/>
                  <a:pt x="74" y="19"/>
                </a:cubicBezTo>
                <a:cubicBezTo>
                  <a:pt x="74" y="20"/>
                  <a:pt x="73" y="19"/>
                  <a:pt x="73" y="19"/>
                </a:cubicBezTo>
                <a:cubicBezTo>
                  <a:pt x="73" y="20"/>
                  <a:pt x="74" y="20"/>
                  <a:pt x="74" y="20"/>
                </a:cubicBezTo>
                <a:cubicBezTo>
                  <a:pt x="74" y="20"/>
                  <a:pt x="74" y="20"/>
                  <a:pt x="74" y="20"/>
                </a:cubicBezTo>
                <a:cubicBezTo>
                  <a:pt x="75" y="20"/>
                  <a:pt x="74" y="21"/>
                  <a:pt x="75" y="21"/>
                </a:cubicBezTo>
                <a:cubicBezTo>
                  <a:pt x="74" y="21"/>
                  <a:pt x="73" y="21"/>
                  <a:pt x="73" y="21"/>
                </a:cubicBezTo>
                <a:cubicBezTo>
                  <a:pt x="74" y="21"/>
                  <a:pt x="74" y="21"/>
                  <a:pt x="74" y="21"/>
                </a:cubicBezTo>
                <a:cubicBezTo>
                  <a:pt x="74" y="21"/>
                  <a:pt x="73" y="21"/>
                  <a:pt x="73" y="21"/>
                </a:cubicBezTo>
                <a:cubicBezTo>
                  <a:pt x="73" y="21"/>
                  <a:pt x="74" y="21"/>
                  <a:pt x="74" y="21"/>
                </a:cubicBezTo>
                <a:cubicBezTo>
                  <a:pt x="74" y="21"/>
                  <a:pt x="74" y="21"/>
                  <a:pt x="73" y="22"/>
                </a:cubicBezTo>
                <a:cubicBezTo>
                  <a:pt x="73" y="22"/>
                  <a:pt x="74" y="22"/>
                  <a:pt x="74" y="21"/>
                </a:cubicBezTo>
                <a:cubicBezTo>
                  <a:pt x="75" y="22"/>
                  <a:pt x="75" y="22"/>
                  <a:pt x="74" y="22"/>
                </a:cubicBezTo>
                <a:cubicBezTo>
                  <a:pt x="74" y="22"/>
                  <a:pt x="72" y="22"/>
                  <a:pt x="72" y="22"/>
                </a:cubicBezTo>
                <a:cubicBezTo>
                  <a:pt x="74" y="22"/>
                  <a:pt x="74" y="22"/>
                  <a:pt x="74" y="22"/>
                </a:cubicBezTo>
                <a:cubicBezTo>
                  <a:pt x="74" y="22"/>
                  <a:pt x="73" y="22"/>
                  <a:pt x="73" y="22"/>
                </a:cubicBezTo>
                <a:cubicBezTo>
                  <a:pt x="74" y="22"/>
                  <a:pt x="74" y="23"/>
                  <a:pt x="74" y="24"/>
                </a:cubicBezTo>
                <a:cubicBezTo>
                  <a:pt x="74" y="23"/>
                  <a:pt x="74" y="23"/>
                  <a:pt x="74" y="23"/>
                </a:cubicBezTo>
                <a:cubicBezTo>
                  <a:pt x="74" y="23"/>
                  <a:pt x="74" y="24"/>
                  <a:pt x="74" y="24"/>
                </a:cubicBezTo>
                <a:cubicBezTo>
                  <a:pt x="74" y="24"/>
                  <a:pt x="74" y="24"/>
                  <a:pt x="74" y="24"/>
                </a:cubicBezTo>
                <a:cubicBezTo>
                  <a:pt x="73" y="24"/>
                  <a:pt x="75" y="24"/>
                  <a:pt x="74" y="24"/>
                </a:cubicBezTo>
                <a:cubicBezTo>
                  <a:pt x="74" y="24"/>
                  <a:pt x="74" y="24"/>
                  <a:pt x="74" y="24"/>
                </a:cubicBezTo>
                <a:cubicBezTo>
                  <a:pt x="74" y="24"/>
                  <a:pt x="74" y="25"/>
                  <a:pt x="75" y="25"/>
                </a:cubicBezTo>
                <a:cubicBezTo>
                  <a:pt x="74" y="25"/>
                  <a:pt x="75" y="25"/>
                  <a:pt x="74" y="25"/>
                </a:cubicBezTo>
                <a:cubicBezTo>
                  <a:pt x="75" y="25"/>
                  <a:pt x="75" y="25"/>
                  <a:pt x="75" y="25"/>
                </a:cubicBezTo>
                <a:cubicBezTo>
                  <a:pt x="74" y="25"/>
                  <a:pt x="74" y="25"/>
                  <a:pt x="74" y="25"/>
                </a:cubicBezTo>
                <a:cubicBezTo>
                  <a:pt x="74" y="25"/>
                  <a:pt x="73" y="25"/>
                  <a:pt x="74" y="25"/>
                </a:cubicBezTo>
                <a:cubicBezTo>
                  <a:pt x="73" y="25"/>
                  <a:pt x="73" y="25"/>
                  <a:pt x="73" y="25"/>
                </a:cubicBezTo>
                <a:cubicBezTo>
                  <a:pt x="73" y="25"/>
                  <a:pt x="74" y="26"/>
                  <a:pt x="75" y="26"/>
                </a:cubicBezTo>
                <a:cubicBezTo>
                  <a:pt x="74" y="26"/>
                  <a:pt x="74" y="26"/>
                  <a:pt x="74" y="26"/>
                </a:cubicBezTo>
                <a:cubicBezTo>
                  <a:pt x="74" y="26"/>
                  <a:pt x="74" y="26"/>
                  <a:pt x="74" y="26"/>
                </a:cubicBezTo>
                <a:cubicBezTo>
                  <a:pt x="74" y="26"/>
                  <a:pt x="74" y="26"/>
                  <a:pt x="74" y="26"/>
                </a:cubicBezTo>
                <a:cubicBezTo>
                  <a:pt x="74" y="26"/>
                  <a:pt x="74" y="26"/>
                  <a:pt x="74" y="27"/>
                </a:cubicBezTo>
                <a:cubicBezTo>
                  <a:pt x="74" y="27"/>
                  <a:pt x="74" y="27"/>
                  <a:pt x="74" y="26"/>
                </a:cubicBezTo>
                <a:cubicBezTo>
                  <a:pt x="74" y="27"/>
                  <a:pt x="74" y="27"/>
                  <a:pt x="74" y="27"/>
                </a:cubicBezTo>
                <a:cubicBezTo>
                  <a:pt x="73" y="27"/>
                  <a:pt x="73" y="27"/>
                  <a:pt x="73" y="26"/>
                </a:cubicBezTo>
                <a:cubicBezTo>
                  <a:pt x="73" y="26"/>
                  <a:pt x="73" y="26"/>
                  <a:pt x="73" y="26"/>
                </a:cubicBezTo>
                <a:cubicBezTo>
                  <a:pt x="73" y="26"/>
                  <a:pt x="72" y="26"/>
                  <a:pt x="72" y="26"/>
                </a:cubicBezTo>
                <a:cubicBezTo>
                  <a:pt x="72" y="26"/>
                  <a:pt x="72" y="26"/>
                  <a:pt x="72" y="26"/>
                </a:cubicBezTo>
                <a:cubicBezTo>
                  <a:pt x="72" y="26"/>
                  <a:pt x="72" y="26"/>
                  <a:pt x="72" y="26"/>
                </a:cubicBezTo>
                <a:cubicBezTo>
                  <a:pt x="72" y="27"/>
                  <a:pt x="72" y="27"/>
                  <a:pt x="72" y="27"/>
                </a:cubicBezTo>
                <a:cubicBezTo>
                  <a:pt x="72" y="27"/>
                  <a:pt x="72" y="27"/>
                  <a:pt x="73" y="26"/>
                </a:cubicBezTo>
                <a:cubicBezTo>
                  <a:pt x="73" y="27"/>
                  <a:pt x="74" y="27"/>
                  <a:pt x="74" y="27"/>
                </a:cubicBezTo>
                <a:cubicBezTo>
                  <a:pt x="74" y="27"/>
                  <a:pt x="74" y="27"/>
                  <a:pt x="74" y="27"/>
                </a:cubicBezTo>
                <a:cubicBezTo>
                  <a:pt x="74" y="27"/>
                  <a:pt x="74" y="27"/>
                  <a:pt x="75" y="28"/>
                </a:cubicBezTo>
                <a:cubicBezTo>
                  <a:pt x="74" y="28"/>
                  <a:pt x="74" y="28"/>
                  <a:pt x="74" y="28"/>
                </a:cubicBezTo>
                <a:cubicBezTo>
                  <a:pt x="75" y="28"/>
                  <a:pt x="73" y="28"/>
                  <a:pt x="74" y="28"/>
                </a:cubicBezTo>
                <a:cubicBezTo>
                  <a:pt x="74" y="29"/>
                  <a:pt x="74" y="28"/>
                  <a:pt x="75" y="29"/>
                </a:cubicBezTo>
                <a:cubicBezTo>
                  <a:pt x="75" y="29"/>
                  <a:pt x="74" y="29"/>
                  <a:pt x="74" y="29"/>
                </a:cubicBezTo>
                <a:cubicBezTo>
                  <a:pt x="75" y="29"/>
                  <a:pt x="75" y="29"/>
                  <a:pt x="75" y="29"/>
                </a:cubicBezTo>
                <a:cubicBezTo>
                  <a:pt x="75" y="29"/>
                  <a:pt x="75" y="29"/>
                  <a:pt x="74" y="29"/>
                </a:cubicBezTo>
                <a:cubicBezTo>
                  <a:pt x="75" y="29"/>
                  <a:pt x="75" y="29"/>
                  <a:pt x="75" y="30"/>
                </a:cubicBezTo>
                <a:cubicBezTo>
                  <a:pt x="75" y="30"/>
                  <a:pt x="76" y="29"/>
                  <a:pt x="76" y="30"/>
                </a:cubicBezTo>
                <a:cubicBezTo>
                  <a:pt x="75" y="30"/>
                  <a:pt x="75" y="30"/>
                  <a:pt x="75" y="30"/>
                </a:cubicBezTo>
                <a:cubicBezTo>
                  <a:pt x="75" y="30"/>
                  <a:pt x="75" y="30"/>
                  <a:pt x="75" y="30"/>
                </a:cubicBezTo>
                <a:cubicBezTo>
                  <a:pt x="75" y="30"/>
                  <a:pt x="75" y="30"/>
                  <a:pt x="75" y="30"/>
                </a:cubicBezTo>
                <a:cubicBezTo>
                  <a:pt x="75" y="31"/>
                  <a:pt x="75" y="31"/>
                  <a:pt x="74" y="31"/>
                </a:cubicBezTo>
                <a:cubicBezTo>
                  <a:pt x="75" y="31"/>
                  <a:pt x="75" y="31"/>
                  <a:pt x="75" y="31"/>
                </a:cubicBezTo>
                <a:cubicBezTo>
                  <a:pt x="75" y="31"/>
                  <a:pt x="76" y="31"/>
                  <a:pt x="76" y="31"/>
                </a:cubicBezTo>
                <a:cubicBezTo>
                  <a:pt x="76" y="31"/>
                  <a:pt x="76" y="31"/>
                  <a:pt x="75" y="31"/>
                </a:cubicBezTo>
                <a:cubicBezTo>
                  <a:pt x="75" y="31"/>
                  <a:pt x="75" y="31"/>
                  <a:pt x="75" y="31"/>
                </a:cubicBezTo>
                <a:cubicBezTo>
                  <a:pt x="74" y="32"/>
                  <a:pt x="76" y="32"/>
                  <a:pt x="75" y="32"/>
                </a:cubicBezTo>
                <a:cubicBezTo>
                  <a:pt x="75" y="32"/>
                  <a:pt x="74" y="31"/>
                  <a:pt x="74" y="31"/>
                </a:cubicBezTo>
                <a:cubicBezTo>
                  <a:pt x="74" y="32"/>
                  <a:pt x="74" y="32"/>
                  <a:pt x="74" y="32"/>
                </a:cubicBezTo>
                <a:cubicBezTo>
                  <a:pt x="74" y="32"/>
                  <a:pt x="74" y="32"/>
                  <a:pt x="74" y="32"/>
                </a:cubicBezTo>
                <a:cubicBezTo>
                  <a:pt x="74" y="32"/>
                  <a:pt x="74" y="32"/>
                  <a:pt x="75" y="32"/>
                </a:cubicBezTo>
                <a:cubicBezTo>
                  <a:pt x="75" y="32"/>
                  <a:pt x="75" y="32"/>
                  <a:pt x="75" y="32"/>
                </a:cubicBezTo>
                <a:cubicBezTo>
                  <a:pt x="75" y="32"/>
                  <a:pt x="75" y="32"/>
                  <a:pt x="75" y="32"/>
                </a:cubicBezTo>
                <a:cubicBezTo>
                  <a:pt x="75" y="32"/>
                  <a:pt x="74" y="32"/>
                  <a:pt x="74" y="32"/>
                </a:cubicBezTo>
                <a:cubicBezTo>
                  <a:pt x="75" y="33"/>
                  <a:pt x="75" y="33"/>
                  <a:pt x="75" y="33"/>
                </a:cubicBezTo>
                <a:cubicBezTo>
                  <a:pt x="75" y="33"/>
                  <a:pt x="74" y="33"/>
                  <a:pt x="74" y="33"/>
                </a:cubicBezTo>
                <a:cubicBezTo>
                  <a:pt x="74" y="33"/>
                  <a:pt x="76" y="33"/>
                  <a:pt x="75" y="33"/>
                </a:cubicBezTo>
                <a:cubicBezTo>
                  <a:pt x="75" y="33"/>
                  <a:pt x="75" y="33"/>
                  <a:pt x="75" y="33"/>
                </a:cubicBezTo>
                <a:cubicBezTo>
                  <a:pt x="75" y="33"/>
                  <a:pt x="75" y="33"/>
                  <a:pt x="75" y="33"/>
                </a:cubicBezTo>
                <a:cubicBezTo>
                  <a:pt x="76" y="33"/>
                  <a:pt x="75" y="34"/>
                  <a:pt x="76" y="34"/>
                </a:cubicBezTo>
                <a:cubicBezTo>
                  <a:pt x="76" y="34"/>
                  <a:pt x="76" y="34"/>
                  <a:pt x="75" y="34"/>
                </a:cubicBezTo>
                <a:cubicBezTo>
                  <a:pt x="75" y="34"/>
                  <a:pt x="75" y="34"/>
                  <a:pt x="75" y="34"/>
                </a:cubicBezTo>
                <a:cubicBezTo>
                  <a:pt x="75" y="34"/>
                  <a:pt x="75" y="34"/>
                  <a:pt x="75" y="34"/>
                </a:cubicBezTo>
                <a:close/>
                <a:moveTo>
                  <a:pt x="75" y="31"/>
                </a:moveTo>
                <a:cubicBezTo>
                  <a:pt x="75" y="31"/>
                  <a:pt x="75" y="31"/>
                  <a:pt x="75" y="31"/>
                </a:cubicBezTo>
                <a:cubicBezTo>
                  <a:pt x="74" y="31"/>
                  <a:pt x="74" y="31"/>
                  <a:pt x="75" y="31"/>
                </a:cubicBezTo>
                <a:close/>
                <a:moveTo>
                  <a:pt x="73" y="26"/>
                </a:moveTo>
                <a:cubicBezTo>
                  <a:pt x="74" y="26"/>
                  <a:pt x="74" y="26"/>
                  <a:pt x="73" y="26"/>
                </a:cubicBezTo>
                <a:cubicBezTo>
                  <a:pt x="73" y="26"/>
                  <a:pt x="73" y="26"/>
                  <a:pt x="73" y="26"/>
                </a:cubicBezTo>
                <a:close/>
                <a:moveTo>
                  <a:pt x="70" y="12"/>
                </a:moveTo>
                <a:cubicBezTo>
                  <a:pt x="70" y="12"/>
                  <a:pt x="70" y="12"/>
                  <a:pt x="70" y="12"/>
                </a:cubicBezTo>
                <a:cubicBezTo>
                  <a:pt x="70" y="12"/>
                  <a:pt x="70" y="12"/>
                  <a:pt x="70" y="12"/>
                </a:cubicBezTo>
                <a:close/>
                <a:moveTo>
                  <a:pt x="70" y="12"/>
                </a:moveTo>
                <a:cubicBezTo>
                  <a:pt x="70" y="12"/>
                  <a:pt x="70" y="12"/>
                  <a:pt x="70" y="12"/>
                </a:cubicBezTo>
                <a:cubicBezTo>
                  <a:pt x="70" y="12"/>
                  <a:pt x="70" y="12"/>
                  <a:pt x="71" y="12"/>
                </a:cubicBezTo>
                <a:cubicBezTo>
                  <a:pt x="71" y="12"/>
                  <a:pt x="71" y="12"/>
                  <a:pt x="70" y="12"/>
                </a:cubicBezTo>
                <a:close/>
                <a:moveTo>
                  <a:pt x="71" y="43"/>
                </a:moveTo>
                <a:cubicBezTo>
                  <a:pt x="70" y="43"/>
                  <a:pt x="70" y="43"/>
                  <a:pt x="70" y="43"/>
                </a:cubicBezTo>
                <a:cubicBezTo>
                  <a:pt x="71" y="43"/>
                  <a:pt x="71" y="43"/>
                  <a:pt x="71" y="43"/>
                </a:cubicBezTo>
                <a:close/>
                <a:moveTo>
                  <a:pt x="74" y="27"/>
                </a:moveTo>
                <a:cubicBezTo>
                  <a:pt x="74" y="27"/>
                  <a:pt x="74" y="27"/>
                  <a:pt x="74" y="27"/>
                </a:cubicBezTo>
                <a:cubicBezTo>
                  <a:pt x="74" y="27"/>
                  <a:pt x="74" y="27"/>
                  <a:pt x="74" y="27"/>
                </a:cubicBezTo>
                <a:close/>
                <a:moveTo>
                  <a:pt x="75" y="36"/>
                </a:moveTo>
                <a:cubicBezTo>
                  <a:pt x="75" y="36"/>
                  <a:pt x="75" y="36"/>
                  <a:pt x="75" y="36"/>
                </a:cubicBezTo>
                <a:cubicBezTo>
                  <a:pt x="75" y="36"/>
                  <a:pt x="75" y="36"/>
                  <a:pt x="75" y="36"/>
                </a:cubicBezTo>
                <a:close/>
                <a:moveTo>
                  <a:pt x="74" y="16"/>
                </a:moveTo>
                <a:cubicBezTo>
                  <a:pt x="74" y="17"/>
                  <a:pt x="74" y="17"/>
                  <a:pt x="74" y="17"/>
                </a:cubicBezTo>
                <a:cubicBezTo>
                  <a:pt x="74" y="17"/>
                  <a:pt x="74" y="17"/>
                  <a:pt x="74" y="16"/>
                </a:cubicBezTo>
                <a:close/>
                <a:moveTo>
                  <a:pt x="70" y="10"/>
                </a:moveTo>
                <a:cubicBezTo>
                  <a:pt x="70" y="10"/>
                  <a:pt x="70" y="10"/>
                  <a:pt x="70" y="10"/>
                </a:cubicBezTo>
                <a:cubicBezTo>
                  <a:pt x="70" y="10"/>
                  <a:pt x="70" y="10"/>
                  <a:pt x="70" y="10"/>
                </a:cubicBezTo>
                <a:cubicBezTo>
                  <a:pt x="70" y="10"/>
                  <a:pt x="70" y="10"/>
                  <a:pt x="70" y="10"/>
                </a:cubicBezTo>
                <a:close/>
                <a:moveTo>
                  <a:pt x="73" y="9"/>
                </a:moveTo>
                <a:cubicBezTo>
                  <a:pt x="73" y="9"/>
                  <a:pt x="73" y="9"/>
                  <a:pt x="73" y="9"/>
                </a:cubicBezTo>
                <a:cubicBezTo>
                  <a:pt x="73" y="9"/>
                  <a:pt x="73" y="9"/>
                  <a:pt x="73" y="9"/>
                </a:cubicBezTo>
                <a:cubicBezTo>
                  <a:pt x="73" y="9"/>
                  <a:pt x="73" y="9"/>
                  <a:pt x="73" y="9"/>
                </a:cubicBezTo>
                <a:close/>
                <a:moveTo>
                  <a:pt x="71" y="10"/>
                </a:moveTo>
                <a:cubicBezTo>
                  <a:pt x="72" y="10"/>
                  <a:pt x="72" y="10"/>
                  <a:pt x="72" y="10"/>
                </a:cubicBezTo>
                <a:cubicBezTo>
                  <a:pt x="72" y="10"/>
                  <a:pt x="72" y="10"/>
                  <a:pt x="72" y="10"/>
                </a:cubicBezTo>
                <a:cubicBezTo>
                  <a:pt x="71" y="10"/>
                  <a:pt x="71" y="10"/>
                  <a:pt x="71" y="10"/>
                </a:cubicBezTo>
                <a:close/>
                <a:moveTo>
                  <a:pt x="72" y="10"/>
                </a:moveTo>
                <a:cubicBezTo>
                  <a:pt x="72" y="10"/>
                  <a:pt x="72" y="10"/>
                  <a:pt x="72" y="10"/>
                </a:cubicBezTo>
                <a:cubicBezTo>
                  <a:pt x="71" y="10"/>
                  <a:pt x="72" y="10"/>
                  <a:pt x="72" y="10"/>
                </a:cubicBezTo>
                <a:close/>
                <a:moveTo>
                  <a:pt x="70" y="11"/>
                </a:moveTo>
                <a:cubicBezTo>
                  <a:pt x="70" y="11"/>
                  <a:pt x="70" y="11"/>
                  <a:pt x="70" y="11"/>
                </a:cubicBezTo>
                <a:cubicBezTo>
                  <a:pt x="69" y="11"/>
                  <a:pt x="71" y="12"/>
                  <a:pt x="70" y="11"/>
                </a:cubicBezTo>
                <a:close/>
                <a:moveTo>
                  <a:pt x="73" y="10"/>
                </a:moveTo>
                <a:cubicBezTo>
                  <a:pt x="72" y="10"/>
                  <a:pt x="72" y="10"/>
                  <a:pt x="72" y="10"/>
                </a:cubicBezTo>
                <a:cubicBezTo>
                  <a:pt x="73" y="10"/>
                  <a:pt x="73" y="10"/>
                  <a:pt x="73" y="10"/>
                </a:cubicBezTo>
                <a:close/>
                <a:moveTo>
                  <a:pt x="72" y="11"/>
                </a:moveTo>
                <a:cubicBezTo>
                  <a:pt x="72" y="11"/>
                  <a:pt x="72" y="11"/>
                  <a:pt x="72" y="11"/>
                </a:cubicBezTo>
                <a:cubicBezTo>
                  <a:pt x="72" y="11"/>
                  <a:pt x="72" y="11"/>
                  <a:pt x="72" y="11"/>
                </a:cubicBezTo>
                <a:cubicBezTo>
                  <a:pt x="72" y="11"/>
                  <a:pt x="72" y="11"/>
                  <a:pt x="72" y="11"/>
                </a:cubicBezTo>
                <a:close/>
                <a:moveTo>
                  <a:pt x="72" y="11"/>
                </a:moveTo>
                <a:cubicBezTo>
                  <a:pt x="72" y="11"/>
                  <a:pt x="72" y="11"/>
                  <a:pt x="72" y="11"/>
                </a:cubicBezTo>
                <a:cubicBezTo>
                  <a:pt x="72" y="11"/>
                  <a:pt x="72" y="11"/>
                  <a:pt x="72" y="11"/>
                </a:cubicBezTo>
                <a:close/>
                <a:moveTo>
                  <a:pt x="73" y="10"/>
                </a:moveTo>
                <a:cubicBezTo>
                  <a:pt x="73" y="10"/>
                  <a:pt x="73" y="10"/>
                  <a:pt x="73" y="10"/>
                </a:cubicBezTo>
                <a:cubicBezTo>
                  <a:pt x="73" y="11"/>
                  <a:pt x="73" y="11"/>
                  <a:pt x="73" y="11"/>
                </a:cubicBezTo>
                <a:lnTo>
                  <a:pt x="73" y="10"/>
                </a:lnTo>
                <a:close/>
                <a:moveTo>
                  <a:pt x="72" y="13"/>
                </a:moveTo>
                <a:cubicBezTo>
                  <a:pt x="72" y="14"/>
                  <a:pt x="72" y="14"/>
                  <a:pt x="72" y="14"/>
                </a:cubicBezTo>
                <a:cubicBezTo>
                  <a:pt x="72" y="14"/>
                  <a:pt x="73" y="14"/>
                  <a:pt x="72" y="13"/>
                </a:cubicBezTo>
                <a:cubicBezTo>
                  <a:pt x="72" y="13"/>
                  <a:pt x="72" y="13"/>
                  <a:pt x="72" y="13"/>
                </a:cubicBezTo>
                <a:close/>
                <a:moveTo>
                  <a:pt x="74" y="13"/>
                </a:moveTo>
                <a:cubicBezTo>
                  <a:pt x="73" y="13"/>
                  <a:pt x="73" y="13"/>
                  <a:pt x="73" y="13"/>
                </a:cubicBezTo>
                <a:cubicBezTo>
                  <a:pt x="74" y="13"/>
                  <a:pt x="74" y="13"/>
                  <a:pt x="74" y="13"/>
                </a:cubicBezTo>
                <a:close/>
                <a:moveTo>
                  <a:pt x="74" y="13"/>
                </a:moveTo>
                <a:cubicBezTo>
                  <a:pt x="74" y="13"/>
                  <a:pt x="74" y="14"/>
                  <a:pt x="74" y="13"/>
                </a:cubicBezTo>
                <a:cubicBezTo>
                  <a:pt x="74" y="13"/>
                  <a:pt x="74" y="13"/>
                  <a:pt x="74" y="13"/>
                </a:cubicBezTo>
                <a:close/>
                <a:moveTo>
                  <a:pt x="73" y="17"/>
                </a:moveTo>
                <a:cubicBezTo>
                  <a:pt x="73" y="17"/>
                  <a:pt x="73" y="17"/>
                  <a:pt x="73" y="17"/>
                </a:cubicBezTo>
                <a:cubicBezTo>
                  <a:pt x="72" y="17"/>
                  <a:pt x="72" y="17"/>
                  <a:pt x="72" y="17"/>
                </a:cubicBezTo>
                <a:lnTo>
                  <a:pt x="73" y="17"/>
                </a:lnTo>
                <a:close/>
                <a:moveTo>
                  <a:pt x="75" y="20"/>
                </a:moveTo>
                <a:cubicBezTo>
                  <a:pt x="75" y="20"/>
                  <a:pt x="75" y="20"/>
                  <a:pt x="75" y="20"/>
                </a:cubicBezTo>
                <a:cubicBezTo>
                  <a:pt x="75" y="19"/>
                  <a:pt x="75" y="20"/>
                  <a:pt x="74" y="20"/>
                </a:cubicBezTo>
                <a:cubicBezTo>
                  <a:pt x="75" y="20"/>
                  <a:pt x="74" y="20"/>
                  <a:pt x="75" y="20"/>
                </a:cubicBezTo>
                <a:close/>
                <a:moveTo>
                  <a:pt x="74" y="20"/>
                </a:moveTo>
                <a:cubicBezTo>
                  <a:pt x="74" y="20"/>
                  <a:pt x="74" y="20"/>
                  <a:pt x="74" y="20"/>
                </a:cubicBezTo>
                <a:cubicBezTo>
                  <a:pt x="74" y="20"/>
                  <a:pt x="74" y="20"/>
                  <a:pt x="74" y="20"/>
                </a:cubicBezTo>
                <a:close/>
                <a:moveTo>
                  <a:pt x="70" y="54"/>
                </a:moveTo>
                <a:cubicBezTo>
                  <a:pt x="70" y="54"/>
                  <a:pt x="70" y="54"/>
                  <a:pt x="70" y="54"/>
                </a:cubicBezTo>
                <a:cubicBezTo>
                  <a:pt x="70" y="54"/>
                  <a:pt x="70" y="54"/>
                  <a:pt x="70" y="54"/>
                </a:cubicBezTo>
                <a:close/>
                <a:moveTo>
                  <a:pt x="71" y="54"/>
                </a:moveTo>
                <a:cubicBezTo>
                  <a:pt x="70" y="54"/>
                  <a:pt x="70" y="54"/>
                  <a:pt x="70" y="54"/>
                </a:cubicBezTo>
                <a:cubicBezTo>
                  <a:pt x="71" y="55"/>
                  <a:pt x="71" y="55"/>
                  <a:pt x="71" y="55"/>
                </a:cubicBezTo>
                <a:cubicBezTo>
                  <a:pt x="71" y="55"/>
                  <a:pt x="71" y="54"/>
                  <a:pt x="71" y="54"/>
                </a:cubicBezTo>
                <a:close/>
                <a:moveTo>
                  <a:pt x="76" y="30"/>
                </a:moveTo>
                <a:cubicBezTo>
                  <a:pt x="76" y="30"/>
                  <a:pt x="76" y="30"/>
                  <a:pt x="76" y="30"/>
                </a:cubicBezTo>
                <a:cubicBezTo>
                  <a:pt x="76" y="31"/>
                  <a:pt x="76" y="31"/>
                  <a:pt x="76" y="31"/>
                </a:cubicBezTo>
                <a:lnTo>
                  <a:pt x="76" y="30"/>
                </a:lnTo>
                <a:close/>
                <a:moveTo>
                  <a:pt x="75" y="33"/>
                </a:moveTo>
                <a:cubicBezTo>
                  <a:pt x="75" y="33"/>
                  <a:pt x="75" y="33"/>
                  <a:pt x="75" y="33"/>
                </a:cubicBezTo>
                <a:cubicBezTo>
                  <a:pt x="75" y="33"/>
                  <a:pt x="75" y="33"/>
                  <a:pt x="75" y="33"/>
                </a:cubicBezTo>
                <a:close/>
                <a:moveTo>
                  <a:pt x="76" y="35"/>
                </a:moveTo>
                <a:cubicBezTo>
                  <a:pt x="76" y="35"/>
                  <a:pt x="76" y="35"/>
                  <a:pt x="76" y="35"/>
                </a:cubicBezTo>
                <a:cubicBezTo>
                  <a:pt x="76" y="35"/>
                  <a:pt x="75" y="35"/>
                  <a:pt x="76" y="35"/>
                </a:cubicBezTo>
                <a:close/>
                <a:moveTo>
                  <a:pt x="2" y="38"/>
                </a:moveTo>
                <a:cubicBezTo>
                  <a:pt x="2" y="38"/>
                  <a:pt x="2" y="38"/>
                  <a:pt x="2" y="38"/>
                </a:cubicBezTo>
                <a:cubicBezTo>
                  <a:pt x="2" y="38"/>
                  <a:pt x="2" y="38"/>
                  <a:pt x="2" y="38"/>
                </a:cubicBezTo>
                <a:close/>
                <a:moveTo>
                  <a:pt x="3" y="36"/>
                </a:moveTo>
                <a:cubicBezTo>
                  <a:pt x="3" y="36"/>
                  <a:pt x="3" y="36"/>
                  <a:pt x="3" y="36"/>
                </a:cubicBezTo>
                <a:cubicBezTo>
                  <a:pt x="3" y="36"/>
                  <a:pt x="3" y="36"/>
                  <a:pt x="3" y="36"/>
                </a:cubicBezTo>
                <a:close/>
                <a:moveTo>
                  <a:pt x="5" y="35"/>
                </a:moveTo>
                <a:cubicBezTo>
                  <a:pt x="4" y="35"/>
                  <a:pt x="4" y="36"/>
                  <a:pt x="4" y="36"/>
                </a:cubicBezTo>
                <a:cubicBezTo>
                  <a:pt x="4" y="36"/>
                  <a:pt x="4" y="36"/>
                  <a:pt x="4" y="36"/>
                </a:cubicBezTo>
                <a:cubicBezTo>
                  <a:pt x="4" y="36"/>
                  <a:pt x="4" y="36"/>
                  <a:pt x="4" y="36"/>
                </a:cubicBezTo>
                <a:cubicBezTo>
                  <a:pt x="4" y="36"/>
                  <a:pt x="4" y="35"/>
                  <a:pt x="5" y="35"/>
                </a:cubicBezTo>
                <a:close/>
                <a:moveTo>
                  <a:pt x="6" y="36"/>
                </a:moveTo>
                <a:cubicBezTo>
                  <a:pt x="6" y="36"/>
                  <a:pt x="6" y="36"/>
                  <a:pt x="6" y="36"/>
                </a:cubicBezTo>
                <a:cubicBezTo>
                  <a:pt x="6" y="36"/>
                  <a:pt x="6" y="36"/>
                  <a:pt x="6" y="36"/>
                </a:cubicBezTo>
                <a:cubicBezTo>
                  <a:pt x="6" y="36"/>
                  <a:pt x="6" y="36"/>
                  <a:pt x="6" y="36"/>
                </a:cubicBezTo>
                <a:close/>
                <a:moveTo>
                  <a:pt x="6" y="36"/>
                </a:moveTo>
                <a:cubicBezTo>
                  <a:pt x="6" y="37"/>
                  <a:pt x="6" y="37"/>
                  <a:pt x="6" y="36"/>
                </a:cubicBezTo>
                <a:close/>
                <a:moveTo>
                  <a:pt x="7" y="36"/>
                </a:moveTo>
                <a:cubicBezTo>
                  <a:pt x="7" y="36"/>
                  <a:pt x="7" y="36"/>
                  <a:pt x="7" y="36"/>
                </a:cubicBezTo>
                <a:cubicBezTo>
                  <a:pt x="7" y="36"/>
                  <a:pt x="7" y="36"/>
                  <a:pt x="7" y="36"/>
                </a:cubicBezTo>
                <a:cubicBezTo>
                  <a:pt x="7" y="36"/>
                  <a:pt x="7" y="36"/>
                  <a:pt x="7" y="36"/>
                </a:cubicBezTo>
                <a:close/>
                <a:moveTo>
                  <a:pt x="7" y="35"/>
                </a:moveTo>
                <a:cubicBezTo>
                  <a:pt x="7" y="36"/>
                  <a:pt x="7" y="36"/>
                  <a:pt x="7" y="36"/>
                </a:cubicBezTo>
                <a:cubicBezTo>
                  <a:pt x="7" y="36"/>
                  <a:pt x="7" y="36"/>
                  <a:pt x="7" y="35"/>
                </a:cubicBezTo>
                <a:close/>
                <a:moveTo>
                  <a:pt x="7" y="36"/>
                </a:moveTo>
                <a:cubicBezTo>
                  <a:pt x="7" y="36"/>
                  <a:pt x="7" y="36"/>
                  <a:pt x="7" y="36"/>
                </a:cubicBezTo>
                <a:cubicBezTo>
                  <a:pt x="7" y="35"/>
                  <a:pt x="7" y="35"/>
                  <a:pt x="7" y="36"/>
                </a:cubicBezTo>
                <a:cubicBezTo>
                  <a:pt x="7" y="35"/>
                  <a:pt x="7" y="36"/>
                  <a:pt x="7" y="36"/>
                </a:cubicBezTo>
                <a:close/>
                <a:moveTo>
                  <a:pt x="6" y="36"/>
                </a:moveTo>
                <a:cubicBezTo>
                  <a:pt x="6" y="36"/>
                  <a:pt x="6" y="36"/>
                  <a:pt x="6" y="35"/>
                </a:cubicBezTo>
                <a:cubicBezTo>
                  <a:pt x="6" y="36"/>
                  <a:pt x="6" y="36"/>
                  <a:pt x="6" y="36"/>
                </a:cubicBezTo>
                <a:close/>
                <a:moveTo>
                  <a:pt x="4" y="35"/>
                </a:moveTo>
                <a:cubicBezTo>
                  <a:pt x="4" y="35"/>
                  <a:pt x="4" y="35"/>
                  <a:pt x="4" y="35"/>
                </a:cubicBezTo>
                <a:cubicBezTo>
                  <a:pt x="4" y="35"/>
                  <a:pt x="4" y="35"/>
                  <a:pt x="4" y="35"/>
                </a:cubicBezTo>
                <a:cubicBezTo>
                  <a:pt x="4" y="35"/>
                  <a:pt x="5" y="35"/>
                  <a:pt x="4" y="35"/>
                </a:cubicBezTo>
                <a:close/>
                <a:moveTo>
                  <a:pt x="8" y="36"/>
                </a:moveTo>
                <a:cubicBezTo>
                  <a:pt x="8" y="35"/>
                  <a:pt x="8" y="35"/>
                  <a:pt x="8" y="35"/>
                </a:cubicBezTo>
                <a:cubicBezTo>
                  <a:pt x="8" y="35"/>
                  <a:pt x="8" y="35"/>
                  <a:pt x="8" y="35"/>
                </a:cubicBezTo>
                <a:cubicBezTo>
                  <a:pt x="8" y="35"/>
                  <a:pt x="8" y="35"/>
                  <a:pt x="8" y="36"/>
                </a:cubicBezTo>
                <a:close/>
                <a:moveTo>
                  <a:pt x="8" y="35"/>
                </a:moveTo>
                <a:cubicBezTo>
                  <a:pt x="8" y="35"/>
                  <a:pt x="8" y="35"/>
                  <a:pt x="8" y="35"/>
                </a:cubicBezTo>
                <a:cubicBezTo>
                  <a:pt x="8" y="35"/>
                  <a:pt x="8" y="35"/>
                  <a:pt x="8" y="35"/>
                </a:cubicBezTo>
                <a:close/>
                <a:moveTo>
                  <a:pt x="6" y="35"/>
                </a:moveTo>
                <a:cubicBezTo>
                  <a:pt x="6" y="35"/>
                  <a:pt x="6" y="35"/>
                  <a:pt x="6" y="35"/>
                </a:cubicBezTo>
                <a:cubicBezTo>
                  <a:pt x="7" y="35"/>
                  <a:pt x="7" y="35"/>
                  <a:pt x="7" y="35"/>
                </a:cubicBezTo>
                <a:lnTo>
                  <a:pt x="6" y="35"/>
                </a:lnTo>
                <a:close/>
                <a:moveTo>
                  <a:pt x="9" y="35"/>
                </a:moveTo>
                <a:cubicBezTo>
                  <a:pt x="9" y="36"/>
                  <a:pt x="9" y="36"/>
                  <a:pt x="9" y="36"/>
                </a:cubicBezTo>
                <a:cubicBezTo>
                  <a:pt x="9" y="35"/>
                  <a:pt x="9" y="35"/>
                  <a:pt x="9" y="35"/>
                </a:cubicBezTo>
                <a:close/>
                <a:moveTo>
                  <a:pt x="10" y="35"/>
                </a:moveTo>
                <a:cubicBezTo>
                  <a:pt x="10" y="35"/>
                  <a:pt x="10" y="35"/>
                  <a:pt x="10" y="35"/>
                </a:cubicBezTo>
                <a:cubicBezTo>
                  <a:pt x="10" y="35"/>
                  <a:pt x="10" y="35"/>
                  <a:pt x="10" y="35"/>
                </a:cubicBezTo>
                <a:cubicBezTo>
                  <a:pt x="10" y="35"/>
                  <a:pt x="10" y="35"/>
                  <a:pt x="10" y="35"/>
                </a:cubicBezTo>
                <a:close/>
                <a:moveTo>
                  <a:pt x="10" y="34"/>
                </a:moveTo>
                <a:cubicBezTo>
                  <a:pt x="10" y="34"/>
                  <a:pt x="10" y="35"/>
                  <a:pt x="10" y="35"/>
                </a:cubicBezTo>
                <a:cubicBezTo>
                  <a:pt x="10" y="35"/>
                  <a:pt x="10" y="34"/>
                  <a:pt x="10" y="34"/>
                </a:cubicBezTo>
                <a:close/>
                <a:moveTo>
                  <a:pt x="9" y="35"/>
                </a:moveTo>
                <a:cubicBezTo>
                  <a:pt x="9" y="35"/>
                  <a:pt x="9" y="35"/>
                  <a:pt x="9" y="35"/>
                </a:cubicBezTo>
                <a:cubicBezTo>
                  <a:pt x="9" y="35"/>
                  <a:pt x="9" y="35"/>
                  <a:pt x="9" y="35"/>
                </a:cubicBezTo>
                <a:close/>
                <a:moveTo>
                  <a:pt x="9" y="35"/>
                </a:moveTo>
                <a:cubicBezTo>
                  <a:pt x="9" y="35"/>
                  <a:pt x="9" y="35"/>
                  <a:pt x="9" y="35"/>
                </a:cubicBezTo>
                <a:cubicBezTo>
                  <a:pt x="9" y="35"/>
                  <a:pt x="9" y="34"/>
                  <a:pt x="9" y="34"/>
                </a:cubicBezTo>
                <a:cubicBezTo>
                  <a:pt x="9" y="34"/>
                  <a:pt x="9" y="35"/>
                  <a:pt x="9" y="35"/>
                </a:cubicBezTo>
                <a:close/>
                <a:moveTo>
                  <a:pt x="9" y="35"/>
                </a:moveTo>
                <a:cubicBezTo>
                  <a:pt x="9" y="35"/>
                  <a:pt x="9" y="35"/>
                  <a:pt x="9" y="35"/>
                </a:cubicBezTo>
                <a:cubicBezTo>
                  <a:pt x="8" y="35"/>
                  <a:pt x="8" y="35"/>
                  <a:pt x="9" y="35"/>
                </a:cubicBezTo>
                <a:close/>
                <a:moveTo>
                  <a:pt x="7" y="35"/>
                </a:moveTo>
                <a:cubicBezTo>
                  <a:pt x="7" y="34"/>
                  <a:pt x="7" y="34"/>
                  <a:pt x="7" y="34"/>
                </a:cubicBezTo>
                <a:cubicBezTo>
                  <a:pt x="7" y="34"/>
                  <a:pt x="7" y="34"/>
                  <a:pt x="7" y="35"/>
                </a:cubicBezTo>
                <a:close/>
                <a:moveTo>
                  <a:pt x="8" y="34"/>
                </a:moveTo>
                <a:cubicBezTo>
                  <a:pt x="8" y="34"/>
                  <a:pt x="8" y="34"/>
                  <a:pt x="8" y="34"/>
                </a:cubicBezTo>
                <a:cubicBezTo>
                  <a:pt x="8" y="34"/>
                  <a:pt x="8" y="34"/>
                  <a:pt x="8" y="35"/>
                </a:cubicBezTo>
                <a:lnTo>
                  <a:pt x="8" y="34"/>
                </a:lnTo>
                <a:close/>
                <a:moveTo>
                  <a:pt x="8" y="34"/>
                </a:moveTo>
                <a:cubicBezTo>
                  <a:pt x="8" y="34"/>
                  <a:pt x="8" y="34"/>
                  <a:pt x="8" y="34"/>
                </a:cubicBezTo>
                <a:cubicBezTo>
                  <a:pt x="8" y="34"/>
                  <a:pt x="8" y="34"/>
                  <a:pt x="8" y="34"/>
                </a:cubicBezTo>
                <a:close/>
                <a:moveTo>
                  <a:pt x="10" y="34"/>
                </a:moveTo>
                <a:cubicBezTo>
                  <a:pt x="10" y="34"/>
                  <a:pt x="10" y="34"/>
                  <a:pt x="10" y="34"/>
                </a:cubicBezTo>
                <a:cubicBezTo>
                  <a:pt x="10" y="34"/>
                  <a:pt x="10" y="34"/>
                  <a:pt x="10" y="34"/>
                </a:cubicBezTo>
                <a:cubicBezTo>
                  <a:pt x="10" y="34"/>
                  <a:pt x="10" y="34"/>
                  <a:pt x="10" y="34"/>
                </a:cubicBezTo>
                <a:close/>
                <a:moveTo>
                  <a:pt x="9" y="34"/>
                </a:moveTo>
                <a:cubicBezTo>
                  <a:pt x="9" y="34"/>
                  <a:pt x="9" y="34"/>
                  <a:pt x="9" y="34"/>
                </a:cubicBezTo>
                <a:cubicBezTo>
                  <a:pt x="9" y="34"/>
                  <a:pt x="9" y="34"/>
                  <a:pt x="9" y="34"/>
                </a:cubicBezTo>
                <a:close/>
                <a:moveTo>
                  <a:pt x="11" y="33"/>
                </a:moveTo>
                <a:cubicBezTo>
                  <a:pt x="11" y="33"/>
                  <a:pt x="11" y="33"/>
                  <a:pt x="11" y="33"/>
                </a:cubicBezTo>
                <a:cubicBezTo>
                  <a:pt x="11" y="33"/>
                  <a:pt x="11" y="33"/>
                  <a:pt x="11" y="33"/>
                </a:cubicBezTo>
                <a:close/>
                <a:moveTo>
                  <a:pt x="10" y="34"/>
                </a:moveTo>
                <a:cubicBezTo>
                  <a:pt x="9" y="34"/>
                  <a:pt x="9" y="34"/>
                  <a:pt x="9" y="34"/>
                </a:cubicBezTo>
                <a:cubicBezTo>
                  <a:pt x="9" y="34"/>
                  <a:pt x="9" y="34"/>
                  <a:pt x="10" y="34"/>
                </a:cubicBezTo>
                <a:cubicBezTo>
                  <a:pt x="10" y="34"/>
                  <a:pt x="10" y="34"/>
                  <a:pt x="10" y="34"/>
                </a:cubicBezTo>
                <a:close/>
                <a:moveTo>
                  <a:pt x="11" y="34"/>
                </a:moveTo>
                <a:cubicBezTo>
                  <a:pt x="11" y="34"/>
                  <a:pt x="11" y="34"/>
                  <a:pt x="10" y="34"/>
                </a:cubicBezTo>
                <a:cubicBezTo>
                  <a:pt x="11" y="34"/>
                  <a:pt x="11" y="34"/>
                  <a:pt x="11" y="34"/>
                </a:cubicBezTo>
                <a:close/>
                <a:moveTo>
                  <a:pt x="9" y="34"/>
                </a:moveTo>
                <a:cubicBezTo>
                  <a:pt x="9" y="34"/>
                  <a:pt x="9" y="34"/>
                  <a:pt x="9" y="34"/>
                </a:cubicBezTo>
                <a:cubicBezTo>
                  <a:pt x="9" y="34"/>
                  <a:pt x="9" y="34"/>
                  <a:pt x="9" y="34"/>
                </a:cubicBezTo>
                <a:close/>
                <a:moveTo>
                  <a:pt x="9" y="34"/>
                </a:moveTo>
                <a:cubicBezTo>
                  <a:pt x="9" y="34"/>
                  <a:pt x="9" y="34"/>
                  <a:pt x="9" y="34"/>
                </a:cubicBezTo>
                <a:cubicBezTo>
                  <a:pt x="9" y="34"/>
                  <a:pt x="9" y="34"/>
                  <a:pt x="9" y="34"/>
                </a:cubicBezTo>
                <a:cubicBezTo>
                  <a:pt x="9" y="34"/>
                  <a:pt x="9" y="34"/>
                  <a:pt x="9" y="34"/>
                </a:cubicBezTo>
                <a:close/>
                <a:moveTo>
                  <a:pt x="11" y="30"/>
                </a:moveTo>
                <a:cubicBezTo>
                  <a:pt x="11" y="31"/>
                  <a:pt x="11" y="31"/>
                  <a:pt x="10" y="31"/>
                </a:cubicBezTo>
                <a:cubicBezTo>
                  <a:pt x="10" y="31"/>
                  <a:pt x="11" y="33"/>
                  <a:pt x="11" y="33"/>
                </a:cubicBezTo>
                <a:cubicBezTo>
                  <a:pt x="11" y="33"/>
                  <a:pt x="11" y="33"/>
                  <a:pt x="11" y="32"/>
                </a:cubicBezTo>
                <a:cubicBezTo>
                  <a:pt x="11" y="32"/>
                  <a:pt x="11" y="32"/>
                  <a:pt x="11" y="32"/>
                </a:cubicBezTo>
                <a:cubicBezTo>
                  <a:pt x="11" y="31"/>
                  <a:pt x="11" y="32"/>
                  <a:pt x="11" y="32"/>
                </a:cubicBezTo>
                <a:cubicBezTo>
                  <a:pt x="11" y="32"/>
                  <a:pt x="11" y="31"/>
                  <a:pt x="11" y="30"/>
                </a:cubicBezTo>
                <a:cubicBezTo>
                  <a:pt x="11" y="31"/>
                  <a:pt x="11" y="31"/>
                  <a:pt x="11" y="31"/>
                </a:cubicBezTo>
                <a:cubicBezTo>
                  <a:pt x="11" y="31"/>
                  <a:pt x="11" y="31"/>
                  <a:pt x="11" y="30"/>
                </a:cubicBezTo>
                <a:close/>
                <a:moveTo>
                  <a:pt x="11" y="33"/>
                </a:moveTo>
                <a:cubicBezTo>
                  <a:pt x="11" y="33"/>
                  <a:pt x="11" y="33"/>
                  <a:pt x="11" y="33"/>
                </a:cubicBezTo>
                <a:cubicBezTo>
                  <a:pt x="11" y="33"/>
                  <a:pt x="11" y="33"/>
                  <a:pt x="11" y="34"/>
                </a:cubicBezTo>
                <a:cubicBezTo>
                  <a:pt x="11" y="33"/>
                  <a:pt x="11" y="33"/>
                  <a:pt x="11" y="33"/>
                </a:cubicBezTo>
                <a:cubicBezTo>
                  <a:pt x="11" y="33"/>
                  <a:pt x="11" y="33"/>
                  <a:pt x="11" y="33"/>
                </a:cubicBezTo>
                <a:close/>
                <a:moveTo>
                  <a:pt x="10" y="34"/>
                </a:moveTo>
                <a:cubicBezTo>
                  <a:pt x="10" y="33"/>
                  <a:pt x="10" y="33"/>
                  <a:pt x="10" y="33"/>
                </a:cubicBezTo>
                <a:cubicBezTo>
                  <a:pt x="10" y="33"/>
                  <a:pt x="10" y="33"/>
                  <a:pt x="10" y="33"/>
                </a:cubicBezTo>
                <a:cubicBezTo>
                  <a:pt x="10" y="33"/>
                  <a:pt x="10" y="33"/>
                  <a:pt x="10" y="34"/>
                </a:cubicBezTo>
                <a:cubicBezTo>
                  <a:pt x="10" y="34"/>
                  <a:pt x="10" y="34"/>
                  <a:pt x="10" y="34"/>
                </a:cubicBezTo>
                <a:cubicBezTo>
                  <a:pt x="10" y="34"/>
                  <a:pt x="10" y="34"/>
                  <a:pt x="10" y="34"/>
                </a:cubicBezTo>
                <a:cubicBezTo>
                  <a:pt x="10" y="34"/>
                  <a:pt x="10" y="34"/>
                  <a:pt x="10" y="34"/>
                </a:cubicBezTo>
                <a:cubicBezTo>
                  <a:pt x="10" y="34"/>
                  <a:pt x="10" y="34"/>
                  <a:pt x="10" y="34"/>
                </a:cubicBezTo>
                <a:cubicBezTo>
                  <a:pt x="10" y="34"/>
                  <a:pt x="10" y="34"/>
                  <a:pt x="10" y="34"/>
                </a:cubicBezTo>
                <a:cubicBezTo>
                  <a:pt x="10" y="34"/>
                  <a:pt x="10" y="34"/>
                  <a:pt x="10" y="34"/>
                </a:cubicBezTo>
                <a:cubicBezTo>
                  <a:pt x="10" y="34"/>
                  <a:pt x="10" y="34"/>
                  <a:pt x="10" y="34"/>
                </a:cubicBezTo>
                <a:cubicBezTo>
                  <a:pt x="10" y="34"/>
                  <a:pt x="10" y="34"/>
                  <a:pt x="10" y="34"/>
                </a:cubicBezTo>
                <a:cubicBezTo>
                  <a:pt x="10" y="34"/>
                  <a:pt x="10" y="34"/>
                  <a:pt x="10" y="34"/>
                </a:cubicBezTo>
                <a:cubicBezTo>
                  <a:pt x="10" y="34"/>
                  <a:pt x="10" y="34"/>
                  <a:pt x="10" y="34"/>
                </a:cubicBezTo>
                <a:cubicBezTo>
                  <a:pt x="10" y="34"/>
                  <a:pt x="10" y="34"/>
                  <a:pt x="10" y="34"/>
                </a:cubicBezTo>
                <a:cubicBezTo>
                  <a:pt x="11" y="33"/>
                  <a:pt x="11" y="33"/>
                  <a:pt x="11" y="33"/>
                </a:cubicBezTo>
                <a:cubicBezTo>
                  <a:pt x="11" y="33"/>
                  <a:pt x="11" y="33"/>
                  <a:pt x="10" y="34"/>
                </a:cubicBezTo>
                <a:close/>
                <a:moveTo>
                  <a:pt x="7" y="33"/>
                </a:moveTo>
                <a:cubicBezTo>
                  <a:pt x="7" y="33"/>
                  <a:pt x="7" y="33"/>
                  <a:pt x="7" y="33"/>
                </a:cubicBezTo>
                <a:cubicBezTo>
                  <a:pt x="7" y="33"/>
                  <a:pt x="7" y="33"/>
                  <a:pt x="7" y="33"/>
                </a:cubicBezTo>
                <a:close/>
                <a:moveTo>
                  <a:pt x="7" y="33"/>
                </a:moveTo>
                <a:cubicBezTo>
                  <a:pt x="7" y="33"/>
                  <a:pt x="7" y="33"/>
                  <a:pt x="7" y="33"/>
                </a:cubicBezTo>
                <a:cubicBezTo>
                  <a:pt x="7" y="33"/>
                  <a:pt x="7" y="33"/>
                  <a:pt x="7" y="33"/>
                </a:cubicBezTo>
                <a:cubicBezTo>
                  <a:pt x="7" y="33"/>
                  <a:pt x="7" y="33"/>
                  <a:pt x="7" y="33"/>
                </a:cubicBezTo>
                <a:cubicBezTo>
                  <a:pt x="7" y="33"/>
                  <a:pt x="7" y="33"/>
                  <a:pt x="7" y="33"/>
                </a:cubicBezTo>
                <a:cubicBezTo>
                  <a:pt x="7" y="33"/>
                  <a:pt x="8" y="34"/>
                  <a:pt x="8" y="34"/>
                </a:cubicBezTo>
                <a:cubicBezTo>
                  <a:pt x="8" y="33"/>
                  <a:pt x="7" y="33"/>
                  <a:pt x="7" y="33"/>
                </a:cubicBezTo>
                <a:close/>
                <a:moveTo>
                  <a:pt x="9" y="33"/>
                </a:moveTo>
                <a:cubicBezTo>
                  <a:pt x="9" y="33"/>
                  <a:pt x="9" y="33"/>
                  <a:pt x="9" y="33"/>
                </a:cubicBezTo>
                <a:cubicBezTo>
                  <a:pt x="9" y="33"/>
                  <a:pt x="9" y="33"/>
                  <a:pt x="9" y="33"/>
                </a:cubicBezTo>
                <a:cubicBezTo>
                  <a:pt x="9" y="33"/>
                  <a:pt x="9" y="33"/>
                  <a:pt x="9" y="33"/>
                </a:cubicBezTo>
                <a:cubicBezTo>
                  <a:pt x="8" y="33"/>
                  <a:pt x="9" y="33"/>
                  <a:pt x="9" y="33"/>
                </a:cubicBezTo>
                <a:close/>
                <a:moveTo>
                  <a:pt x="12" y="33"/>
                </a:moveTo>
                <a:cubicBezTo>
                  <a:pt x="12" y="34"/>
                  <a:pt x="12" y="34"/>
                  <a:pt x="12" y="34"/>
                </a:cubicBezTo>
                <a:cubicBezTo>
                  <a:pt x="12" y="33"/>
                  <a:pt x="12" y="33"/>
                  <a:pt x="12" y="33"/>
                </a:cubicBezTo>
                <a:close/>
                <a:moveTo>
                  <a:pt x="12" y="33"/>
                </a:moveTo>
                <a:cubicBezTo>
                  <a:pt x="12" y="33"/>
                  <a:pt x="12" y="33"/>
                  <a:pt x="12" y="33"/>
                </a:cubicBezTo>
                <a:cubicBezTo>
                  <a:pt x="12" y="33"/>
                  <a:pt x="12" y="33"/>
                  <a:pt x="12" y="33"/>
                </a:cubicBezTo>
                <a:close/>
                <a:moveTo>
                  <a:pt x="40" y="14"/>
                </a:moveTo>
                <a:cubicBezTo>
                  <a:pt x="40" y="14"/>
                  <a:pt x="40" y="14"/>
                  <a:pt x="40" y="14"/>
                </a:cubicBezTo>
                <a:cubicBezTo>
                  <a:pt x="40" y="14"/>
                  <a:pt x="40" y="14"/>
                  <a:pt x="40" y="14"/>
                </a:cubicBezTo>
                <a:close/>
                <a:moveTo>
                  <a:pt x="39" y="14"/>
                </a:moveTo>
                <a:cubicBezTo>
                  <a:pt x="39" y="14"/>
                  <a:pt x="39" y="14"/>
                  <a:pt x="39" y="14"/>
                </a:cubicBezTo>
                <a:cubicBezTo>
                  <a:pt x="39" y="14"/>
                  <a:pt x="39" y="14"/>
                  <a:pt x="39" y="14"/>
                </a:cubicBezTo>
                <a:close/>
                <a:moveTo>
                  <a:pt x="25" y="26"/>
                </a:moveTo>
                <a:cubicBezTo>
                  <a:pt x="25" y="27"/>
                  <a:pt x="26" y="27"/>
                  <a:pt x="26" y="27"/>
                </a:cubicBezTo>
                <a:cubicBezTo>
                  <a:pt x="25" y="26"/>
                  <a:pt x="25" y="26"/>
                  <a:pt x="25" y="26"/>
                </a:cubicBezTo>
                <a:cubicBezTo>
                  <a:pt x="25" y="27"/>
                  <a:pt x="25" y="27"/>
                  <a:pt x="25" y="26"/>
                </a:cubicBezTo>
                <a:close/>
                <a:moveTo>
                  <a:pt x="33" y="20"/>
                </a:moveTo>
                <a:cubicBezTo>
                  <a:pt x="33" y="20"/>
                  <a:pt x="33" y="20"/>
                  <a:pt x="33" y="20"/>
                </a:cubicBezTo>
                <a:cubicBezTo>
                  <a:pt x="33" y="20"/>
                  <a:pt x="33" y="20"/>
                  <a:pt x="33" y="20"/>
                </a:cubicBezTo>
                <a:cubicBezTo>
                  <a:pt x="33" y="20"/>
                  <a:pt x="33" y="20"/>
                  <a:pt x="33" y="20"/>
                </a:cubicBezTo>
                <a:close/>
                <a:moveTo>
                  <a:pt x="32" y="18"/>
                </a:moveTo>
                <a:cubicBezTo>
                  <a:pt x="33" y="18"/>
                  <a:pt x="33" y="18"/>
                  <a:pt x="33" y="18"/>
                </a:cubicBezTo>
                <a:cubicBezTo>
                  <a:pt x="33" y="18"/>
                  <a:pt x="32" y="18"/>
                  <a:pt x="32" y="18"/>
                </a:cubicBezTo>
                <a:close/>
                <a:moveTo>
                  <a:pt x="45" y="11"/>
                </a:moveTo>
                <a:cubicBezTo>
                  <a:pt x="45" y="10"/>
                  <a:pt x="45" y="10"/>
                  <a:pt x="45" y="10"/>
                </a:cubicBezTo>
                <a:cubicBezTo>
                  <a:pt x="44" y="11"/>
                  <a:pt x="45" y="11"/>
                  <a:pt x="45" y="11"/>
                </a:cubicBezTo>
                <a:close/>
                <a:moveTo>
                  <a:pt x="17" y="30"/>
                </a:moveTo>
                <a:cubicBezTo>
                  <a:pt x="18" y="30"/>
                  <a:pt x="18" y="30"/>
                  <a:pt x="18" y="30"/>
                </a:cubicBezTo>
                <a:cubicBezTo>
                  <a:pt x="18" y="30"/>
                  <a:pt x="17" y="30"/>
                  <a:pt x="17" y="30"/>
                </a:cubicBezTo>
                <a:close/>
                <a:moveTo>
                  <a:pt x="42" y="18"/>
                </a:moveTo>
                <a:cubicBezTo>
                  <a:pt x="42" y="18"/>
                  <a:pt x="42" y="18"/>
                  <a:pt x="42" y="18"/>
                </a:cubicBezTo>
                <a:cubicBezTo>
                  <a:pt x="42" y="18"/>
                  <a:pt x="42" y="18"/>
                  <a:pt x="42" y="18"/>
                </a:cubicBezTo>
                <a:close/>
                <a:moveTo>
                  <a:pt x="18" y="30"/>
                </a:moveTo>
                <a:cubicBezTo>
                  <a:pt x="18" y="30"/>
                  <a:pt x="18" y="30"/>
                  <a:pt x="18" y="30"/>
                </a:cubicBezTo>
                <a:cubicBezTo>
                  <a:pt x="18" y="30"/>
                  <a:pt x="18" y="30"/>
                  <a:pt x="18" y="30"/>
                </a:cubicBezTo>
                <a:cubicBezTo>
                  <a:pt x="18" y="30"/>
                  <a:pt x="18" y="30"/>
                  <a:pt x="18" y="30"/>
                </a:cubicBezTo>
                <a:close/>
                <a:moveTo>
                  <a:pt x="62" y="3"/>
                </a:moveTo>
                <a:cubicBezTo>
                  <a:pt x="62" y="3"/>
                  <a:pt x="62" y="3"/>
                  <a:pt x="62" y="3"/>
                </a:cubicBezTo>
                <a:cubicBezTo>
                  <a:pt x="62" y="3"/>
                  <a:pt x="62" y="3"/>
                  <a:pt x="62" y="3"/>
                </a:cubicBezTo>
                <a:close/>
                <a:moveTo>
                  <a:pt x="69" y="4"/>
                </a:moveTo>
                <a:cubicBezTo>
                  <a:pt x="69" y="4"/>
                  <a:pt x="69" y="4"/>
                  <a:pt x="69" y="4"/>
                </a:cubicBezTo>
                <a:cubicBezTo>
                  <a:pt x="69" y="4"/>
                  <a:pt x="69" y="4"/>
                  <a:pt x="69" y="4"/>
                </a:cubicBezTo>
                <a:close/>
                <a:moveTo>
                  <a:pt x="14" y="32"/>
                </a:moveTo>
                <a:cubicBezTo>
                  <a:pt x="14" y="32"/>
                  <a:pt x="14" y="32"/>
                  <a:pt x="14" y="32"/>
                </a:cubicBezTo>
                <a:close/>
                <a:moveTo>
                  <a:pt x="13" y="31"/>
                </a:moveTo>
                <a:cubicBezTo>
                  <a:pt x="13" y="31"/>
                  <a:pt x="13" y="31"/>
                  <a:pt x="13" y="31"/>
                </a:cubicBezTo>
                <a:cubicBezTo>
                  <a:pt x="13" y="31"/>
                  <a:pt x="13" y="31"/>
                  <a:pt x="13" y="31"/>
                </a:cubicBezTo>
                <a:close/>
                <a:moveTo>
                  <a:pt x="18" y="27"/>
                </a:moveTo>
                <a:cubicBezTo>
                  <a:pt x="18" y="27"/>
                  <a:pt x="18" y="27"/>
                  <a:pt x="18" y="27"/>
                </a:cubicBezTo>
                <a:cubicBezTo>
                  <a:pt x="18" y="27"/>
                  <a:pt x="18" y="27"/>
                  <a:pt x="18" y="27"/>
                </a:cubicBezTo>
                <a:close/>
                <a:moveTo>
                  <a:pt x="14" y="32"/>
                </a:moveTo>
                <a:cubicBezTo>
                  <a:pt x="14" y="32"/>
                  <a:pt x="14" y="32"/>
                  <a:pt x="14" y="32"/>
                </a:cubicBezTo>
                <a:cubicBezTo>
                  <a:pt x="14" y="32"/>
                  <a:pt x="14" y="32"/>
                  <a:pt x="14" y="32"/>
                </a:cubicBezTo>
                <a:close/>
                <a:moveTo>
                  <a:pt x="14" y="32"/>
                </a:moveTo>
                <a:cubicBezTo>
                  <a:pt x="14" y="32"/>
                  <a:pt x="14" y="32"/>
                  <a:pt x="14" y="32"/>
                </a:cubicBezTo>
                <a:cubicBezTo>
                  <a:pt x="14" y="32"/>
                  <a:pt x="14" y="32"/>
                  <a:pt x="14" y="32"/>
                </a:cubicBezTo>
                <a:close/>
                <a:moveTo>
                  <a:pt x="14" y="32"/>
                </a:moveTo>
                <a:cubicBezTo>
                  <a:pt x="14" y="32"/>
                  <a:pt x="14" y="32"/>
                  <a:pt x="14" y="32"/>
                </a:cubicBezTo>
                <a:cubicBezTo>
                  <a:pt x="14" y="32"/>
                  <a:pt x="14" y="32"/>
                  <a:pt x="14" y="32"/>
                </a:cubicBezTo>
                <a:cubicBezTo>
                  <a:pt x="14" y="32"/>
                  <a:pt x="14" y="32"/>
                  <a:pt x="14" y="32"/>
                </a:cubicBezTo>
                <a:close/>
                <a:moveTo>
                  <a:pt x="53" y="8"/>
                </a:moveTo>
                <a:cubicBezTo>
                  <a:pt x="53" y="8"/>
                  <a:pt x="53" y="8"/>
                  <a:pt x="53" y="8"/>
                </a:cubicBezTo>
                <a:cubicBezTo>
                  <a:pt x="53" y="8"/>
                  <a:pt x="53" y="8"/>
                  <a:pt x="53" y="8"/>
                </a:cubicBezTo>
                <a:close/>
                <a:moveTo>
                  <a:pt x="26" y="21"/>
                </a:moveTo>
                <a:cubicBezTo>
                  <a:pt x="26" y="21"/>
                  <a:pt x="26" y="21"/>
                  <a:pt x="26" y="21"/>
                </a:cubicBezTo>
                <a:cubicBezTo>
                  <a:pt x="26" y="21"/>
                  <a:pt x="26" y="21"/>
                  <a:pt x="26" y="21"/>
                </a:cubicBezTo>
                <a:close/>
                <a:moveTo>
                  <a:pt x="26" y="20"/>
                </a:moveTo>
                <a:cubicBezTo>
                  <a:pt x="26" y="21"/>
                  <a:pt x="26" y="21"/>
                  <a:pt x="26" y="21"/>
                </a:cubicBezTo>
                <a:cubicBezTo>
                  <a:pt x="27" y="22"/>
                  <a:pt x="27" y="22"/>
                  <a:pt x="27" y="22"/>
                </a:cubicBezTo>
                <a:lnTo>
                  <a:pt x="26" y="20"/>
                </a:lnTo>
                <a:close/>
                <a:moveTo>
                  <a:pt x="42" y="13"/>
                </a:moveTo>
                <a:cubicBezTo>
                  <a:pt x="42" y="13"/>
                  <a:pt x="42" y="12"/>
                  <a:pt x="42" y="12"/>
                </a:cubicBezTo>
                <a:cubicBezTo>
                  <a:pt x="43" y="12"/>
                  <a:pt x="43" y="13"/>
                  <a:pt x="43" y="12"/>
                </a:cubicBezTo>
                <a:cubicBezTo>
                  <a:pt x="44" y="12"/>
                  <a:pt x="43" y="12"/>
                  <a:pt x="43" y="11"/>
                </a:cubicBezTo>
                <a:cubicBezTo>
                  <a:pt x="43" y="12"/>
                  <a:pt x="43" y="12"/>
                  <a:pt x="43" y="12"/>
                </a:cubicBezTo>
                <a:cubicBezTo>
                  <a:pt x="44" y="11"/>
                  <a:pt x="44" y="11"/>
                  <a:pt x="45" y="11"/>
                </a:cubicBezTo>
                <a:cubicBezTo>
                  <a:pt x="45" y="11"/>
                  <a:pt x="45" y="11"/>
                  <a:pt x="45" y="11"/>
                </a:cubicBezTo>
                <a:cubicBezTo>
                  <a:pt x="45" y="11"/>
                  <a:pt x="45" y="10"/>
                  <a:pt x="46" y="10"/>
                </a:cubicBezTo>
                <a:cubicBezTo>
                  <a:pt x="46" y="10"/>
                  <a:pt x="46" y="10"/>
                  <a:pt x="46" y="11"/>
                </a:cubicBezTo>
                <a:cubicBezTo>
                  <a:pt x="46" y="10"/>
                  <a:pt x="46" y="10"/>
                  <a:pt x="46" y="10"/>
                </a:cubicBezTo>
                <a:cubicBezTo>
                  <a:pt x="46" y="10"/>
                  <a:pt x="46" y="11"/>
                  <a:pt x="47" y="11"/>
                </a:cubicBezTo>
                <a:cubicBezTo>
                  <a:pt x="47" y="11"/>
                  <a:pt x="47" y="11"/>
                  <a:pt x="47" y="10"/>
                </a:cubicBezTo>
                <a:cubicBezTo>
                  <a:pt x="47" y="11"/>
                  <a:pt x="47" y="11"/>
                  <a:pt x="47" y="11"/>
                </a:cubicBezTo>
                <a:cubicBezTo>
                  <a:pt x="47" y="10"/>
                  <a:pt x="47" y="10"/>
                  <a:pt x="47" y="10"/>
                </a:cubicBezTo>
                <a:cubicBezTo>
                  <a:pt x="47" y="10"/>
                  <a:pt x="47" y="10"/>
                  <a:pt x="47" y="10"/>
                </a:cubicBezTo>
                <a:cubicBezTo>
                  <a:pt x="47" y="10"/>
                  <a:pt x="47" y="9"/>
                  <a:pt x="48" y="10"/>
                </a:cubicBezTo>
                <a:cubicBezTo>
                  <a:pt x="48" y="10"/>
                  <a:pt x="48" y="10"/>
                  <a:pt x="48" y="10"/>
                </a:cubicBezTo>
                <a:cubicBezTo>
                  <a:pt x="47" y="10"/>
                  <a:pt x="47" y="10"/>
                  <a:pt x="48" y="11"/>
                </a:cubicBezTo>
                <a:cubicBezTo>
                  <a:pt x="48" y="10"/>
                  <a:pt x="48" y="11"/>
                  <a:pt x="48" y="11"/>
                </a:cubicBezTo>
                <a:cubicBezTo>
                  <a:pt x="48" y="11"/>
                  <a:pt x="48" y="10"/>
                  <a:pt x="48" y="10"/>
                </a:cubicBezTo>
                <a:cubicBezTo>
                  <a:pt x="48" y="10"/>
                  <a:pt x="48" y="10"/>
                  <a:pt x="49" y="9"/>
                </a:cubicBezTo>
                <a:cubicBezTo>
                  <a:pt x="49" y="10"/>
                  <a:pt x="49" y="10"/>
                  <a:pt x="49" y="10"/>
                </a:cubicBezTo>
                <a:cubicBezTo>
                  <a:pt x="49" y="10"/>
                  <a:pt x="49" y="10"/>
                  <a:pt x="49" y="10"/>
                </a:cubicBezTo>
                <a:cubicBezTo>
                  <a:pt x="49" y="10"/>
                  <a:pt x="49" y="10"/>
                  <a:pt x="49" y="10"/>
                </a:cubicBezTo>
                <a:cubicBezTo>
                  <a:pt x="50" y="10"/>
                  <a:pt x="49" y="9"/>
                  <a:pt x="49" y="9"/>
                </a:cubicBezTo>
                <a:cubicBezTo>
                  <a:pt x="50" y="10"/>
                  <a:pt x="50" y="10"/>
                  <a:pt x="50" y="10"/>
                </a:cubicBezTo>
                <a:cubicBezTo>
                  <a:pt x="50" y="9"/>
                  <a:pt x="50" y="9"/>
                  <a:pt x="50" y="9"/>
                </a:cubicBezTo>
                <a:cubicBezTo>
                  <a:pt x="50" y="9"/>
                  <a:pt x="49" y="9"/>
                  <a:pt x="50" y="8"/>
                </a:cubicBezTo>
                <a:cubicBezTo>
                  <a:pt x="50" y="9"/>
                  <a:pt x="50" y="9"/>
                  <a:pt x="51" y="9"/>
                </a:cubicBezTo>
                <a:cubicBezTo>
                  <a:pt x="51" y="8"/>
                  <a:pt x="50" y="8"/>
                  <a:pt x="50" y="8"/>
                </a:cubicBezTo>
                <a:cubicBezTo>
                  <a:pt x="51" y="8"/>
                  <a:pt x="51" y="10"/>
                  <a:pt x="52" y="9"/>
                </a:cubicBezTo>
                <a:cubicBezTo>
                  <a:pt x="51" y="8"/>
                  <a:pt x="52" y="8"/>
                  <a:pt x="51" y="8"/>
                </a:cubicBezTo>
                <a:cubicBezTo>
                  <a:pt x="51" y="8"/>
                  <a:pt x="52" y="8"/>
                  <a:pt x="52" y="8"/>
                </a:cubicBezTo>
                <a:cubicBezTo>
                  <a:pt x="52" y="8"/>
                  <a:pt x="52" y="8"/>
                  <a:pt x="52" y="8"/>
                </a:cubicBezTo>
                <a:cubicBezTo>
                  <a:pt x="52" y="8"/>
                  <a:pt x="52" y="8"/>
                  <a:pt x="52" y="8"/>
                </a:cubicBezTo>
                <a:cubicBezTo>
                  <a:pt x="52" y="8"/>
                  <a:pt x="52" y="8"/>
                  <a:pt x="52" y="8"/>
                </a:cubicBezTo>
                <a:cubicBezTo>
                  <a:pt x="52" y="7"/>
                  <a:pt x="53" y="8"/>
                  <a:pt x="53" y="7"/>
                </a:cubicBezTo>
                <a:cubicBezTo>
                  <a:pt x="53" y="8"/>
                  <a:pt x="53" y="7"/>
                  <a:pt x="53" y="7"/>
                </a:cubicBezTo>
                <a:cubicBezTo>
                  <a:pt x="53" y="8"/>
                  <a:pt x="53" y="8"/>
                  <a:pt x="53" y="8"/>
                </a:cubicBezTo>
                <a:cubicBezTo>
                  <a:pt x="53" y="9"/>
                  <a:pt x="53" y="8"/>
                  <a:pt x="53" y="8"/>
                </a:cubicBezTo>
                <a:cubicBezTo>
                  <a:pt x="53" y="9"/>
                  <a:pt x="53" y="9"/>
                  <a:pt x="53" y="9"/>
                </a:cubicBezTo>
                <a:cubicBezTo>
                  <a:pt x="54" y="9"/>
                  <a:pt x="54" y="8"/>
                  <a:pt x="54" y="8"/>
                </a:cubicBezTo>
                <a:cubicBezTo>
                  <a:pt x="54" y="8"/>
                  <a:pt x="54" y="8"/>
                  <a:pt x="54" y="8"/>
                </a:cubicBezTo>
                <a:cubicBezTo>
                  <a:pt x="53" y="7"/>
                  <a:pt x="54" y="8"/>
                  <a:pt x="54" y="7"/>
                </a:cubicBezTo>
                <a:cubicBezTo>
                  <a:pt x="54" y="8"/>
                  <a:pt x="54" y="7"/>
                  <a:pt x="54" y="7"/>
                </a:cubicBezTo>
                <a:cubicBezTo>
                  <a:pt x="54" y="7"/>
                  <a:pt x="54" y="7"/>
                  <a:pt x="54" y="7"/>
                </a:cubicBezTo>
                <a:cubicBezTo>
                  <a:pt x="55" y="7"/>
                  <a:pt x="55" y="8"/>
                  <a:pt x="56" y="8"/>
                </a:cubicBezTo>
                <a:cubicBezTo>
                  <a:pt x="56" y="8"/>
                  <a:pt x="56" y="7"/>
                  <a:pt x="56" y="7"/>
                </a:cubicBezTo>
                <a:cubicBezTo>
                  <a:pt x="56" y="7"/>
                  <a:pt x="55" y="8"/>
                  <a:pt x="55" y="7"/>
                </a:cubicBezTo>
                <a:cubicBezTo>
                  <a:pt x="56" y="8"/>
                  <a:pt x="56" y="6"/>
                  <a:pt x="57" y="6"/>
                </a:cubicBezTo>
                <a:cubicBezTo>
                  <a:pt x="56" y="7"/>
                  <a:pt x="57" y="7"/>
                  <a:pt x="57" y="7"/>
                </a:cubicBezTo>
                <a:cubicBezTo>
                  <a:pt x="57" y="7"/>
                  <a:pt x="57" y="7"/>
                  <a:pt x="57" y="6"/>
                </a:cubicBezTo>
                <a:cubicBezTo>
                  <a:pt x="57" y="7"/>
                  <a:pt x="57" y="7"/>
                  <a:pt x="57" y="7"/>
                </a:cubicBezTo>
                <a:cubicBezTo>
                  <a:pt x="57" y="6"/>
                  <a:pt x="57" y="6"/>
                  <a:pt x="58" y="5"/>
                </a:cubicBezTo>
                <a:cubicBezTo>
                  <a:pt x="58" y="6"/>
                  <a:pt x="58" y="6"/>
                  <a:pt x="58" y="6"/>
                </a:cubicBezTo>
                <a:cubicBezTo>
                  <a:pt x="58" y="6"/>
                  <a:pt x="58" y="6"/>
                  <a:pt x="58" y="5"/>
                </a:cubicBezTo>
                <a:cubicBezTo>
                  <a:pt x="58" y="6"/>
                  <a:pt x="58" y="6"/>
                  <a:pt x="58" y="6"/>
                </a:cubicBezTo>
                <a:cubicBezTo>
                  <a:pt x="59" y="5"/>
                  <a:pt x="59" y="6"/>
                  <a:pt x="60" y="5"/>
                </a:cubicBezTo>
                <a:cubicBezTo>
                  <a:pt x="59" y="5"/>
                  <a:pt x="59" y="5"/>
                  <a:pt x="59" y="5"/>
                </a:cubicBezTo>
                <a:cubicBezTo>
                  <a:pt x="60" y="4"/>
                  <a:pt x="61" y="4"/>
                  <a:pt x="62" y="3"/>
                </a:cubicBezTo>
                <a:cubicBezTo>
                  <a:pt x="61" y="3"/>
                  <a:pt x="61" y="3"/>
                  <a:pt x="61" y="3"/>
                </a:cubicBezTo>
                <a:cubicBezTo>
                  <a:pt x="61" y="3"/>
                  <a:pt x="62" y="3"/>
                  <a:pt x="62" y="3"/>
                </a:cubicBezTo>
                <a:cubicBezTo>
                  <a:pt x="62" y="3"/>
                  <a:pt x="62" y="3"/>
                  <a:pt x="62" y="3"/>
                </a:cubicBezTo>
                <a:cubicBezTo>
                  <a:pt x="62" y="3"/>
                  <a:pt x="62" y="3"/>
                  <a:pt x="63" y="3"/>
                </a:cubicBezTo>
                <a:cubicBezTo>
                  <a:pt x="62" y="3"/>
                  <a:pt x="62" y="3"/>
                  <a:pt x="62" y="3"/>
                </a:cubicBezTo>
                <a:cubicBezTo>
                  <a:pt x="63" y="3"/>
                  <a:pt x="63" y="3"/>
                  <a:pt x="63" y="3"/>
                </a:cubicBezTo>
                <a:cubicBezTo>
                  <a:pt x="63" y="3"/>
                  <a:pt x="62" y="3"/>
                  <a:pt x="63" y="3"/>
                </a:cubicBezTo>
                <a:cubicBezTo>
                  <a:pt x="63" y="4"/>
                  <a:pt x="64" y="2"/>
                  <a:pt x="65" y="3"/>
                </a:cubicBezTo>
                <a:cubicBezTo>
                  <a:pt x="64" y="2"/>
                  <a:pt x="64" y="3"/>
                  <a:pt x="64" y="2"/>
                </a:cubicBezTo>
                <a:cubicBezTo>
                  <a:pt x="64" y="2"/>
                  <a:pt x="64" y="2"/>
                  <a:pt x="64" y="2"/>
                </a:cubicBezTo>
                <a:cubicBezTo>
                  <a:pt x="64" y="2"/>
                  <a:pt x="64" y="2"/>
                  <a:pt x="64" y="2"/>
                </a:cubicBezTo>
                <a:cubicBezTo>
                  <a:pt x="65" y="2"/>
                  <a:pt x="66" y="2"/>
                  <a:pt x="66" y="2"/>
                </a:cubicBezTo>
                <a:cubicBezTo>
                  <a:pt x="66" y="2"/>
                  <a:pt x="66" y="2"/>
                  <a:pt x="66" y="2"/>
                </a:cubicBezTo>
                <a:cubicBezTo>
                  <a:pt x="67" y="2"/>
                  <a:pt x="67" y="2"/>
                  <a:pt x="67" y="1"/>
                </a:cubicBezTo>
                <a:cubicBezTo>
                  <a:pt x="67" y="1"/>
                  <a:pt x="67" y="2"/>
                  <a:pt x="67" y="2"/>
                </a:cubicBezTo>
                <a:cubicBezTo>
                  <a:pt x="67" y="0"/>
                  <a:pt x="68" y="2"/>
                  <a:pt x="68" y="1"/>
                </a:cubicBezTo>
                <a:cubicBezTo>
                  <a:pt x="69" y="2"/>
                  <a:pt x="70" y="2"/>
                  <a:pt x="70" y="3"/>
                </a:cubicBezTo>
                <a:cubicBezTo>
                  <a:pt x="70" y="3"/>
                  <a:pt x="70" y="3"/>
                  <a:pt x="70" y="3"/>
                </a:cubicBezTo>
                <a:cubicBezTo>
                  <a:pt x="70" y="4"/>
                  <a:pt x="69" y="3"/>
                  <a:pt x="69" y="4"/>
                </a:cubicBezTo>
                <a:cubicBezTo>
                  <a:pt x="69" y="4"/>
                  <a:pt x="69" y="4"/>
                  <a:pt x="69" y="4"/>
                </a:cubicBezTo>
                <a:cubicBezTo>
                  <a:pt x="69" y="4"/>
                  <a:pt x="69" y="4"/>
                  <a:pt x="69" y="4"/>
                </a:cubicBezTo>
                <a:cubicBezTo>
                  <a:pt x="69" y="4"/>
                  <a:pt x="69" y="5"/>
                  <a:pt x="69" y="5"/>
                </a:cubicBezTo>
                <a:cubicBezTo>
                  <a:pt x="67" y="4"/>
                  <a:pt x="66" y="6"/>
                  <a:pt x="64" y="6"/>
                </a:cubicBezTo>
                <a:cubicBezTo>
                  <a:pt x="64" y="6"/>
                  <a:pt x="64" y="6"/>
                  <a:pt x="64" y="7"/>
                </a:cubicBezTo>
                <a:cubicBezTo>
                  <a:pt x="64" y="6"/>
                  <a:pt x="64" y="7"/>
                  <a:pt x="64" y="7"/>
                </a:cubicBezTo>
                <a:cubicBezTo>
                  <a:pt x="63" y="7"/>
                  <a:pt x="63" y="7"/>
                  <a:pt x="63" y="7"/>
                </a:cubicBezTo>
                <a:cubicBezTo>
                  <a:pt x="63" y="7"/>
                  <a:pt x="63" y="7"/>
                  <a:pt x="63" y="7"/>
                </a:cubicBezTo>
                <a:cubicBezTo>
                  <a:pt x="63" y="8"/>
                  <a:pt x="62" y="7"/>
                  <a:pt x="61" y="8"/>
                </a:cubicBezTo>
                <a:cubicBezTo>
                  <a:pt x="61" y="8"/>
                  <a:pt x="61" y="7"/>
                  <a:pt x="61" y="7"/>
                </a:cubicBezTo>
                <a:cubicBezTo>
                  <a:pt x="61" y="8"/>
                  <a:pt x="60" y="8"/>
                  <a:pt x="61" y="9"/>
                </a:cubicBezTo>
                <a:cubicBezTo>
                  <a:pt x="60" y="8"/>
                  <a:pt x="59" y="9"/>
                  <a:pt x="59" y="8"/>
                </a:cubicBezTo>
                <a:cubicBezTo>
                  <a:pt x="59" y="8"/>
                  <a:pt x="59" y="8"/>
                  <a:pt x="59" y="8"/>
                </a:cubicBezTo>
                <a:cubicBezTo>
                  <a:pt x="59" y="9"/>
                  <a:pt x="58" y="9"/>
                  <a:pt x="58" y="9"/>
                </a:cubicBezTo>
                <a:cubicBezTo>
                  <a:pt x="58" y="9"/>
                  <a:pt x="57" y="10"/>
                  <a:pt x="56" y="10"/>
                </a:cubicBezTo>
                <a:cubicBezTo>
                  <a:pt x="57" y="10"/>
                  <a:pt x="56" y="10"/>
                  <a:pt x="56" y="10"/>
                </a:cubicBezTo>
                <a:cubicBezTo>
                  <a:pt x="57" y="11"/>
                  <a:pt x="57" y="11"/>
                  <a:pt x="57" y="11"/>
                </a:cubicBezTo>
                <a:cubicBezTo>
                  <a:pt x="56" y="11"/>
                  <a:pt x="56" y="11"/>
                  <a:pt x="56" y="11"/>
                </a:cubicBezTo>
                <a:cubicBezTo>
                  <a:pt x="56" y="11"/>
                  <a:pt x="56" y="11"/>
                  <a:pt x="56" y="11"/>
                </a:cubicBezTo>
                <a:cubicBezTo>
                  <a:pt x="56" y="11"/>
                  <a:pt x="56" y="11"/>
                  <a:pt x="56" y="11"/>
                </a:cubicBezTo>
                <a:cubicBezTo>
                  <a:pt x="55" y="11"/>
                  <a:pt x="55" y="11"/>
                  <a:pt x="55" y="11"/>
                </a:cubicBezTo>
                <a:cubicBezTo>
                  <a:pt x="55" y="11"/>
                  <a:pt x="55" y="11"/>
                  <a:pt x="55" y="11"/>
                </a:cubicBezTo>
                <a:cubicBezTo>
                  <a:pt x="55" y="12"/>
                  <a:pt x="55" y="12"/>
                  <a:pt x="55" y="12"/>
                </a:cubicBezTo>
                <a:cubicBezTo>
                  <a:pt x="55" y="12"/>
                  <a:pt x="56" y="11"/>
                  <a:pt x="55" y="11"/>
                </a:cubicBezTo>
                <a:cubicBezTo>
                  <a:pt x="55" y="11"/>
                  <a:pt x="55" y="12"/>
                  <a:pt x="55" y="11"/>
                </a:cubicBezTo>
                <a:cubicBezTo>
                  <a:pt x="55" y="11"/>
                  <a:pt x="55" y="11"/>
                  <a:pt x="55" y="11"/>
                </a:cubicBezTo>
                <a:cubicBezTo>
                  <a:pt x="54" y="11"/>
                  <a:pt x="54" y="11"/>
                  <a:pt x="54" y="11"/>
                </a:cubicBezTo>
                <a:cubicBezTo>
                  <a:pt x="55" y="12"/>
                  <a:pt x="55" y="12"/>
                  <a:pt x="55" y="12"/>
                </a:cubicBezTo>
                <a:cubicBezTo>
                  <a:pt x="53" y="12"/>
                  <a:pt x="52" y="12"/>
                  <a:pt x="51" y="13"/>
                </a:cubicBezTo>
                <a:cubicBezTo>
                  <a:pt x="51" y="12"/>
                  <a:pt x="50" y="13"/>
                  <a:pt x="50" y="12"/>
                </a:cubicBezTo>
                <a:cubicBezTo>
                  <a:pt x="50" y="12"/>
                  <a:pt x="50" y="12"/>
                  <a:pt x="50" y="12"/>
                </a:cubicBezTo>
                <a:cubicBezTo>
                  <a:pt x="50" y="12"/>
                  <a:pt x="50" y="12"/>
                  <a:pt x="49" y="12"/>
                </a:cubicBezTo>
                <a:cubicBezTo>
                  <a:pt x="50" y="12"/>
                  <a:pt x="49" y="13"/>
                  <a:pt x="50" y="13"/>
                </a:cubicBezTo>
                <a:cubicBezTo>
                  <a:pt x="50" y="13"/>
                  <a:pt x="50" y="13"/>
                  <a:pt x="50" y="13"/>
                </a:cubicBezTo>
                <a:cubicBezTo>
                  <a:pt x="50" y="15"/>
                  <a:pt x="48" y="14"/>
                  <a:pt x="48" y="15"/>
                </a:cubicBezTo>
                <a:cubicBezTo>
                  <a:pt x="48" y="15"/>
                  <a:pt x="48" y="15"/>
                  <a:pt x="48" y="15"/>
                </a:cubicBezTo>
                <a:cubicBezTo>
                  <a:pt x="48" y="15"/>
                  <a:pt x="46" y="15"/>
                  <a:pt x="46" y="15"/>
                </a:cubicBezTo>
                <a:cubicBezTo>
                  <a:pt x="46" y="15"/>
                  <a:pt x="46" y="15"/>
                  <a:pt x="46" y="15"/>
                </a:cubicBezTo>
                <a:cubicBezTo>
                  <a:pt x="46" y="16"/>
                  <a:pt x="46" y="16"/>
                  <a:pt x="45" y="16"/>
                </a:cubicBezTo>
                <a:cubicBezTo>
                  <a:pt x="45" y="16"/>
                  <a:pt x="45" y="15"/>
                  <a:pt x="45" y="15"/>
                </a:cubicBezTo>
                <a:cubicBezTo>
                  <a:pt x="45" y="16"/>
                  <a:pt x="45" y="16"/>
                  <a:pt x="45" y="16"/>
                </a:cubicBezTo>
                <a:cubicBezTo>
                  <a:pt x="44" y="16"/>
                  <a:pt x="44" y="16"/>
                  <a:pt x="44" y="16"/>
                </a:cubicBezTo>
                <a:cubicBezTo>
                  <a:pt x="44" y="17"/>
                  <a:pt x="44" y="17"/>
                  <a:pt x="44" y="17"/>
                </a:cubicBezTo>
                <a:cubicBezTo>
                  <a:pt x="43" y="15"/>
                  <a:pt x="43" y="18"/>
                  <a:pt x="42" y="17"/>
                </a:cubicBezTo>
                <a:cubicBezTo>
                  <a:pt x="42" y="17"/>
                  <a:pt x="42" y="17"/>
                  <a:pt x="42" y="18"/>
                </a:cubicBezTo>
                <a:cubicBezTo>
                  <a:pt x="42" y="18"/>
                  <a:pt x="42" y="18"/>
                  <a:pt x="42" y="18"/>
                </a:cubicBezTo>
                <a:cubicBezTo>
                  <a:pt x="42" y="18"/>
                  <a:pt x="41" y="18"/>
                  <a:pt x="40" y="18"/>
                </a:cubicBezTo>
                <a:cubicBezTo>
                  <a:pt x="40" y="18"/>
                  <a:pt x="41" y="18"/>
                  <a:pt x="41" y="19"/>
                </a:cubicBezTo>
                <a:cubicBezTo>
                  <a:pt x="40" y="18"/>
                  <a:pt x="40" y="20"/>
                  <a:pt x="40" y="20"/>
                </a:cubicBezTo>
                <a:cubicBezTo>
                  <a:pt x="40" y="20"/>
                  <a:pt x="39" y="19"/>
                  <a:pt x="39" y="19"/>
                </a:cubicBezTo>
                <a:cubicBezTo>
                  <a:pt x="39" y="19"/>
                  <a:pt x="40" y="20"/>
                  <a:pt x="39" y="20"/>
                </a:cubicBezTo>
                <a:cubicBezTo>
                  <a:pt x="39" y="20"/>
                  <a:pt x="39" y="20"/>
                  <a:pt x="39" y="19"/>
                </a:cubicBezTo>
                <a:cubicBezTo>
                  <a:pt x="39" y="19"/>
                  <a:pt x="38" y="18"/>
                  <a:pt x="38" y="18"/>
                </a:cubicBezTo>
                <a:cubicBezTo>
                  <a:pt x="38" y="19"/>
                  <a:pt x="38" y="19"/>
                  <a:pt x="38" y="19"/>
                </a:cubicBezTo>
                <a:cubicBezTo>
                  <a:pt x="38" y="19"/>
                  <a:pt x="37" y="18"/>
                  <a:pt x="37" y="19"/>
                </a:cubicBezTo>
                <a:cubicBezTo>
                  <a:pt x="37" y="19"/>
                  <a:pt x="37" y="19"/>
                  <a:pt x="37" y="19"/>
                </a:cubicBezTo>
                <a:cubicBezTo>
                  <a:pt x="36" y="19"/>
                  <a:pt x="37" y="20"/>
                  <a:pt x="36" y="19"/>
                </a:cubicBezTo>
                <a:cubicBezTo>
                  <a:pt x="36" y="19"/>
                  <a:pt x="36" y="19"/>
                  <a:pt x="36" y="19"/>
                </a:cubicBezTo>
                <a:cubicBezTo>
                  <a:pt x="36" y="20"/>
                  <a:pt x="35" y="19"/>
                  <a:pt x="36" y="20"/>
                </a:cubicBezTo>
                <a:cubicBezTo>
                  <a:pt x="36" y="20"/>
                  <a:pt x="36" y="20"/>
                  <a:pt x="36" y="20"/>
                </a:cubicBezTo>
                <a:cubicBezTo>
                  <a:pt x="35" y="20"/>
                  <a:pt x="35" y="20"/>
                  <a:pt x="35" y="20"/>
                </a:cubicBezTo>
                <a:cubicBezTo>
                  <a:pt x="35" y="20"/>
                  <a:pt x="35" y="21"/>
                  <a:pt x="35" y="20"/>
                </a:cubicBezTo>
                <a:cubicBezTo>
                  <a:pt x="35" y="21"/>
                  <a:pt x="34" y="21"/>
                  <a:pt x="34" y="21"/>
                </a:cubicBezTo>
                <a:cubicBezTo>
                  <a:pt x="34" y="21"/>
                  <a:pt x="34" y="21"/>
                  <a:pt x="34" y="21"/>
                </a:cubicBezTo>
                <a:cubicBezTo>
                  <a:pt x="34" y="21"/>
                  <a:pt x="34" y="21"/>
                  <a:pt x="33" y="21"/>
                </a:cubicBezTo>
                <a:cubicBezTo>
                  <a:pt x="34" y="22"/>
                  <a:pt x="34" y="23"/>
                  <a:pt x="33" y="23"/>
                </a:cubicBezTo>
                <a:cubicBezTo>
                  <a:pt x="33" y="23"/>
                  <a:pt x="34" y="23"/>
                  <a:pt x="33" y="22"/>
                </a:cubicBezTo>
                <a:cubicBezTo>
                  <a:pt x="33" y="22"/>
                  <a:pt x="33" y="23"/>
                  <a:pt x="33" y="23"/>
                </a:cubicBezTo>
                <a:cubicBezTo>
                  <a:pt x="33" y="22"/>
                  <a:pt x="33" y="22"/>
                  <a:pt x="33" y="22"/>
                </a:cubicBezTo>
                <a:cubicBezTo>
                  <a:pt x="33" y="23"/>
                  <a:pt x="33" y="22"/>
                  <a:pt x="32" y="23"/>
                </a:cubicBezTo>
                <a:cubicBezTo>
                  <a:pt x="32" y="23"/>
                  <a:pt x="32" y="22"/>
                  <a:pt x="32" y="22"/>
                </a:cubicBezTo>
                <a:cubicBezTo>
                  <a:pt x="32" y="23"/>
                  <a:pt x="31" y="22"/>
                  <a:pt x="32" y="23"/>
                </a:cubicBezTo>
                <a:cubicBezTo>
                  <a:pt x="30" y="23"/>
                  <a:pt x="29" y="24"/>
                  <a:pt x="29" y="23"/>
                </a:cubicBezTo>
                <a:cubicBezTo>
                  <a:pt x="28" y="23"/>
                  <a:pt x="28" y="24"/>
                  <a:pt x="28" y="24"/>
                </a:cubicBezTo>
                <a:cubicBezTo>
                  <a:pt x="28" y="23"/>
                  <a:pt x="28" y="23"/>
                  <a:pt x="28" y="23"/>
                </a:cubicBezTo>
                <a:cubicBezTo>
                  <a:pt x="28" y="24"/>
                  <a:pt x="28" y="24"/>
                  <a:pt x="28" y="25"/>
                </a:cubicBezTo>
                <a:cubicBezTo>
                  <a:pt x="28" y="24"/>
                  <a:pt x="28" y="24"/>
                  <a:pt x="27" y="24"/>
                </a:cubicBezTo>
                <a:cubicBezTo>
                  <a:pt x="27" y="25"/>
                  <a:pt x="27" y="25"/>
                  <a:pt x="27" y="25"/>
                </a:cubicBezTo>
                <a:cubicBezTo>
                  <a:pt x="27" y="24"/>
                  <a:pt x="27" y="24"/>
                  <a:pt x="27" y="24"/>
                </a:cubicBezTo>
                <a:cubicBezTo>
                  <a:pt x="27" y="24"/>
                  <a:pt x="27" y="24"/>
                  <a:pt x="26" y="24"/>
                </a:cubicBezTo>
                <a:cubicBezTo>
                  <a:pt x="27" y="24"/>
                  <a:pt x="26" y="24"/>
                  <a:pt x="26" y="24"/>
                </a:cubicBezTo>
                <a:cubicBezTo>
                  <a:pt x="27" y="25"/>
                  <a:pt x="26" y="25"/>
                  <a:pt x="26" y="26"/>
                </a:cubicBezTo>
                <a:cubicBezTo>
                  <a:pt x="26" y="25"/>
                  <a:pt x="26" y="26"/>
                  <a:pt x="25" y="25"/>
                </a:cubicBezTo>
                <a:cubicBezTo>
                  <a:pt x="25" y="26"/>
                  <a:pt x="25" y="26"/>
                  <a:pt x="25" y="26"/>
                </a:cubicBezTo>
                <a:cubicBezTo>
                  <a:pt x="26" y="26"/>
                  <a:pt x="26" y="26"/>
                  <a:pt x="26" y="26"/>
                </a:cubicBezTo>
                <a:cubicBezTo>
                  <a:pt x="25" y="26"/>
                  <a:pt x="25" y="26"/>
                  <a:pt x="25" y="26"/>
                </a:cubicBezTo>
                <a:cubicBezTo>
                  <a:pt x="25" y="26"/>
                  <a:pt x="25" y="26"/>
                  <a:pt x="25" y="26"/>
                </a:cubicBezTo>
                <a:cubicBezTo>
                  <a:pt x="25" y="26"/>
                  <a:pt x="25" y="26"/>
                  <a:pt x="25" y="26"/>
                </a:cubicBezTo>
                <a:cubicBezTo>
                  <a:pt x="25" y="26"/>
                  <a:pt x="25" y="26"/>
                  <a:pt x="25" y="26"/>
                </a:cubicBezTo>
                <a:cubicBezTo>
                  <a:pt x="25" y="26"/>
                  <a:pt x="25" y="26"/>
                  <a:pt x="25" y="26"/>
                </a:cubicBezTo>
                <a:cubicBezTo>
                  <a:pt x="25" y="26"/>
                  <a:pt x="25" y="26"/>
                  <a:pt x="25" y="26"/>
                </a:cubicBezTo>
                <a:cubicBezTo>
                  <a:pt x="25" y="26"/>
                  <a:pt x="25" y="26"/>
                  <a:pt x="25" y="26"/>
                </a:cubicBezTo>
                <a:cubicBezTo>
                  <a:pt x="25" y="26"/>
                  <a:pt x="25" y="26"/>
                  <a:pt x="25" y="26"/>
                </a:cubicBezTo>
                <a:cubicBezTo>
                  <a:pt x="24" y="26"/>
                  <a:pt x="24" y="28"/>
                  <a:pt x="23" y="27"/>
                </a:cubicBezTo>
                <a:cubicBezTo>
                  <a:pt x="23" y="27"/>
                  <a:pt x="23" y="27"/>
                  <a:pt x="23" y="27"/>
                </a:cubicBezTo>
                <a:cubicBezTo>
                  <a:pt x="23" y="27"/>
                  <a:pt x="22" y="27"/>
                  <a:pt x="22" y="27"/>
                </a:cubicBezTo>
                <a:cubicBezTo>
                  <a:pt x="22" y="28"/>
                  <a:pt x="22" y="28"/>
                  <a:pt x="22" y="28"/>
                </a:cubicBezTo>
                <a:cubicBezTo>
                  <a:pt x="22" y="28"/>
                  <a:pt x="22" y="28"/>
                  <a:pt x="21" y="29"/>
                </a:cubicBezTo>
                <a:cubicBezTo>
                  <a:pt x="22" y="29"/>
                  <a:pt x="22" y="29"/>
                  <a:pt x="22" y="29"/>
                </a:cubicBezTo>
                <a:cubicBezTo>
                  <a:pt x="21" y="29"/>
                  <a:pt x="21" y="30"/>
                  <a:pt x="20" y="29"/>
                </a:cubicBezTo>
                <a:cubicBezTo>
                  <a:pt x="20" y="30"/>
                  <a:pt x="19" y="30"/>
                  <a:pt x="19" y="30"/>
                </a:cubicBezTo>
                <a:cubicBezTo>
                  <a:pt x="19" y="29"/>
                  <a:pt x="19" y="29"/>
                  <a:pt x="19" y="29"/>
                </a:cubicBezTo>
                <a:cubicBezTo>
                  <a:pt x="19" y="30"/>
                  <a:pt x="18" y="30"/>
                  <a:pt x="18" y="30"/>
                </a:cubicBezTo>
                <a:cubicBezTo>
                  <a:pt x="17" y="29"/>
                  <a:pt x="17" y="30"/>
                  <a:pt x="17" y="31"/>
                </a:cubicBezTo>
                <a:cubicBezTo>
                  <a:pt x="17" y="31"/>
                  <a:pt x="17" y="31"/>
                  <a:pt x="17" y="31"/>
                </a:cubicBezTo>
                <a:cubicBezTo>
                  <a:pt x="16" y="31"/>
                  <a:pt x="16" y="31"/>
                  <a:pt x="16" y="31"/>
                </a:cubicBezTo>
                <a:cubicBezTo>
                  <a:pt x="16" y="31"/>
                  <a:pt x="16" y="31"/>
                  <a:pt x="16" y="31"/>
                </a:cubicBezTo>
                <a:cubicBezTo>
                  <a:pt x="16" y="32"/>
                  <a:pt x="16" y="32"/>
                  <a:pt x="15" y="31"/>
                </a:cubicBezTo>
                <a:cubicBezTo>
                  <a:pt x="15" y="32"/>
                  <a:pt x="15" y="32"/>
                  <a:pt x="15" y="32"/>
                </a:cubicBezTo>
                <a:cubicBezTo>
                  <a:pt x="15" y="31"/>
                  <a:pt x="15" y="31"/>
                  <a:pt x="14" y="31"/>
                </a:cubicBezTo>
                <a:cubicBezTo>
                  <a:pt x="14" y="31"/>
                  <a:pt x="14" y="31"/>
                  <a:pt x="14" y="31"/>
                </a:cubicBezTo>
                <a:cubicBezTo>
                  <a:pt x="14" y="31"/>
                  <a:pt x="14" y="31"/>
                  <a:pt x="14" y="31"/>
                </a:cubicBezTo>
                <a:cubicBezTo>
                  <a:pt x="14" y="31"/>
                  <a:pt x="14" y="31"/>
                  <a:pt x="14" y="32"/>
                </a:cubicBezTo>
                <a:cubicBezTo>
                  <a:pt x="14" y="32"/>
                  <a:pt x="14" y="32"/>
                  <a:pt x="14" y="32"/>
                </a:cubicBezTo>
                <a:cubicBezTo>
                  <a:pt x="14" y="32"/>
                  <a:pt x="14" y="32"/>
                  <a:pt x="14" y="32"/>
                </a:cubicBezTo>
                <a:cubicBezTo>
                  <a:pt x="14" y="32"/>
                  <a:pt x="14" y="32"/>
                  <a:pt x="14" y="32"/>
                </a:cubicBezTo>
                <a:cubicBezTo>
                  <a:pt x="14" y="32"/>
                  <a:pt x="14" y="32"/>
                  <a:pt x="14" y="32"/>
                </a:cubicBezTo>
                <a:cubicBezTo>
                  <a:pt x="14" y="32"/>
                  <a:pt x="14" y="32"/>
                  <a:pt x="14" y="32"/>
                </a:cubicBezTo>
                <a:cubicBezTo>
                  <a:pt x="14" y="32"/>
                  <a:pt x="14" y="32"/>
                  <a:pt x="14" y="32"/>
                </a:cubicBezTo>
                <a:cubicBezTo>
                  <a:pt x="13" y="32"/>
                  <a:pt x="13" y="33"/>
                  <a:pt x="13" y="32"/>
                </a:cubicBezTo>
                <a:cubicBezTo>
                  <a:pt x="14" y="33"/>
                  <a:pt x="12" y="32"/>
                  <a:pt x="13" y="33"/>
                </a:cubicBezTo>
                <a:cubicBezTo>
                  <a:pt x="12" y="32"/>
                  <a:pt x="13" y="33"/>
                  <a:pt x="12" y="33"/>
                </a:cubicBezTo>
                <a:cubicBezTo>
                  <a:pt x="13" y="33"/>
                  <a:pt x="13" y="32"/>
                  <a:pt x="13" y="31"/>
                </a:cubicBezTo>
                <a:cubicBezTo>
                  <a:pt x="12" y="31"/>
                  <a:pt x="12" y="31"/>
                  <a:pt x="12" y="31"/>
                </a:cubicBezTo>
                <a:cubicBezTo>
                  <a:pt x="12" y="30"/>
                  <a:pt x="13" y="31"/>
                  <a:pt x="13" y="31"/>
                </a:cubicBezTo>
                <a:cubicBezTo>
                  <a:pt x="13" y="31"/>
                  <a:pt x="13" y="31"/>
                  <a:pt x="13" y="31"/>
                </a:cubicBezTo>
                <a:cubicBezTo>
                  <a:pt x="13" y="31"/>
                  <a:pt x="13" y="31"/>
                  <a:pt x="13" y="31"/>
                </a:cubicBezTo>
                <a:cubicBezTo>
                  <a:pt x="13" y="31"/>
                  <a:pt x="13" y="31"/>
                  <a:pt x="14" y="30"/>
                </a:cubicBezTo>
                <a:cubicBezTo>
                  <a:pt x="13" y="30"/>
                  <a:pt x="14" y="30"/>
                  <a:pt x="13" y="30"/>
                </a:cubicBezTo>
                <a:cubicBezTo>
                  <a:pt x="13" y="30"/>
                  <a:pt x="13" y="30"/>
                  <a:pt x="13" y="30"/>
                </a:cubicBezTo>
                <a:cubicBezTo>
                  <a:pt x="13" y="30"/>
                  <a:pt x="13" y="29"/>
                  <a:pt x="13" y="29"/>
                </a:cubicBezTo>
                <a:cubicBezTo>
                  <a:pt x="14" y="29"/>
                  <a:pt x="15" y="28"/>
                  <a:pt x="15" y="29"/>
                </a:cubicBezTo>
                <a:cubicBezTo>
                  <a:pt x="15" y="29"/>
                  <a:pt x="15" y="29"/>
                  <a:pt x="15" y="29"/>
                </a:cubicBezTo>
                <a:cubicBezTo>
                  <a:pt x="15" y="29"/>
                  <a:pt x="15" y="29"/>
                  <a:pt x="15" y="29"/>
                </a:cubicBezTo>
                <a:cubicBezTo>
                  <a:pt x="15" y="29"/>
                  <a:pt x="15" y="29"/>
                  <a:pt x="14" y="29"/>
                </a:cubicBezTo>
                <a:cubicBezTo>
                  <a:pt x="15" y="30"/>
                  <a:pt x="15" y="30"/>
                  <a:pt x="15" y="31"/>
                </a:cubicBezTo>
                <a:cubicBezTo>
                  <a:pt x="16" y="31"/>
                  <a:pt x="15" y="29"/>
                  <a:pt x="16" y="29"/>
                </a:cubicBezTo>
                <a:cubicBezTo>
                  <a:pt x="16" y="29"/>
                  <a:pt x="16" y="30"/>
                  <a:pt x="16" y="29"/>
                </a:cubicBezTo>
                <a:cubicBezTo>
                  <a:pt x="17" y="29"/>
                  <a:pt x="17" y="28"/>
                  <a:pt x="16" y="27"/>
                </a:cubicBezTo>
                <a:cubicBezTo>
                  <a:pt x="16" y="27"/>
                  <a:pt x="16" y="28"/>
                  <a:pt x="16" y="28"/>
                </a:cubicBezTo>
                <a:cubicBezTo>
                  <a:pt x="16" y="27"/>
                  <a:pt x="16" y="27"/>
                  <a:pt x="16" y="27"/>
                </a:cubicBezTo>
                <a:cubicBezTo>
                  <a:pt x="17" y="27"/>
                  <a:pt x="16" y="27"/>
                  <a:pt x="16" y="27"/>
                </a:cubicBezTo>
                <a:cubicBezTo>
                  <a:pt x="16" y="27"/>
                  <a:pt x="16" y="27"/>
                  <a:pt x="16" y="27"/>
                </a:cubicBezTo>
                <a:cubicBezTo>
                  <a:pt x="16" y="27"/>
                  <a:pt x="17" y="27"/>
                  <a:pt x="17" y="27"/>
                </a:cubicBezTo>
                <a:cubicBezTo>
                  <a:pt x="17" y="27"/>
                  <a:pt x="18" y="27"/>
                  <a:pt x="18" y="27"/>
                </a:cubicBezTo>
                <a:cubicBezTo>
                  <a:pt x="18" y="27"/>
                  <a:pt x="19" y="27"/>
                  <a:pt x="19" y="27"/>
                </a:cubicBezTo>
                <a:cubicBezTo>
                  <a:pt x="19" y="27"/>
                  <a:pt x="19" y="26"/>
                  <a:pt x="18" y="26"/>
                </a:cubicBezTo>
                <a:cubicBezTo>
                  <a:pt x="19" y="25"/>
                  <a:pt x="19" y="26"/>
                  <a:pt x="19" y="25"/>
                </a:cubicBezTo>
                <a:cubicBezTo>
                  <a:pt x="18" y="25"/>
                  <a:pt x="19" y="26"/>
                  <a:pt x="19" y="25"/>
                </a:cubicBezTo>
                <a:cubicBezTo>
                  <a:pt x="19" y="25"/>
                  <a:pt x="19" y="25"/>
                  <a:pt x="19" y="25"/>
                </a:cubicBezTo>
                <a:cubicBezTo>
                  <a:pt x="19" y="25"/>
                  <a:pt x="19" y="25"/>
                  <a:pt x="19" y="25"/>
                </a:cubicBezTo>
                <a:cubicBezTo>
                  <a:pt x="20" y="25"/>
                  <a:pt x="20" y="26"/>
                  <a:pt x="20" y="26"/>
                </a:cubicBezTo>
                <a:cubicBezTo>
                  <a:pt x="20" y="27"/>
                  <a:pt x="21" y="27"/>
                  <a:pt x="21" y="27"/>
                </a:cubicBezTo>
                <a:cubicBezTo>
                  <a:pt x="21" y="27"/>
                  <a:pt x="20" y="24"/>
                  <a:pt x="19" y="24"/>
                </a:cubicBezTo>
                <a:cubicBezTo>
                  <a:pt x="19" y="23"/>
                  <a:pt x="20" y="24"/>
                  <a:pt x="20" y="24"/>
                </a:cubicBezTo>
                <a:cubicBezTo>
                  <a:pt x="21" y="24"/>
                  <a:pt x="20" y="23"/>
                  <a:pt x="21" y="23"/>
                </a:cubicBezTo>
                <a:cubicBezTo>
                  <a:pt x="21" y="24"/>
                  <a:pt x="21" y="24"/>
                  <a:pt x="21" y="24"/>
                </a:cubicBezTo>
                <a:cubicBezTo>
                  <a:pt x="21" y="24"/>
                  <a:pt x="21" y="24"/>
                  <a:pt x="21" y="23"/>
                </a:cubicBezTo>
                <a:cubicBezTo>
                  <a:pt x="21" y="24"/>
                  <a:pt x="21" y="25"/>
                  <a:pt x="22" y="25"/>
                </a:cubicBezTo>
                <a:cubicBezTo>
                  <a:pt x="22" y="25"/>
                  <a:pt x="22" y="23"/>
                  <a:pt x="22" y="23"/>
                </a:cubicBezTo>
                <a:cubicBezTo>
                  <a:pt x="21" y="24"/>
                  <a:pt x="21" y="24"/>
                  <a:pt x="21" y="24"/>
                </a:cubicBezTo>
                <a:cubicBezTo>
                  <a:pt x="21" y="23"/>
                  <a:pt x="22" y="23"/>
                  <a:pt x="21" y="22"/>
                </a:cubicBezTo>
                <a:cubicBezTo>
                  <a:pt x="22" y="22"/>
                  <a:pt x="22" y="22"/>
                  <a:pt x="22" y="22"/>
                </a:cubicBezTo>
                <a:cubicBezTo>
                  <a:pt x="22" y="22"/>
                  <a:pt x="22" y="22"/>
                  <a:pt x="22" y="23"/>
                </a:cubicBezTo>
                <a:cubicBezTo>
                  <a:pt x="22" y="22"/>
                  <a:pt x="22" y="23"/>
                  <a:pt x="23" y="23"/>
                </a:cubicBezTo>
                <a:cubicBezTo>
                  <a:pt x="23" y="24"/>
                  <a:pt x="23" y="26"/>
                  <a:pt x="23" y="26"/>
                </a:cubicBezTo>
                <a:cubicBezTo>
                  <a:pt x="23" y="26"/>
                  <a:pt x="23" y="26"/>
                  <a:pt x="23" y="26"/>
                </a:cubicBezTo>
                <a:cubicBezTo>
                  <a:pt x="23" y="26"/>
                  <a:pt x="23" y="26"/>
                  <a:pt x="23" y="26"/>
                </a:cubicBezTo>
                <a:cubicBezTo>
                  <a:pt x="24" y="26"/>
                  <a:pt x="23" y="23"/>
                  <a:pt x="23" y="23"/>
                </a:cubicBezTo>
                <a:cubicBezTo>
                  <a:pt x="23" y="23"/>
                  <a:pt x="24" y="24"/>
                  <a:pt x="24" y="24"/>
                </a:cubicBezTo>
                <a:cubicBezTo>
                  <a:pt x="24" y="24"/>
                  <a:pt x="23" y="22"/>
                  <a:pt x="24" y="22"/>
                </a:cubicBezTo>
                <a:cubicBezTo>
                  <a:pt x="24" y="22"/>
                  <a:pt x="24" y="22"/>
                  <a:pt x="24" y="22"/>
                </a:cubicBezTo>
                <a:cubicBezTo>
                  <a:pt x="24" y="22"/>
                  <a:pt x="24" y="22"/>
                  <a:pt x="24" y="22"/>
                </a:cubicBezTo>
                <a:cubicBezTo>
                  <a:pt x="25" y="22"/>
                  <a:pt x="25" y="23"/>
                  <a:pt x="25" y="23"/>
                </a:cubicBezTo>
                <a:cubicBezTo>
                  <a:pt x="25" y="22"/>
                  <a:pt x="25" y="22"/>
                  <a:pt x="25" y="22"/>
                </a:cubicBezTo>
                <a:cubicBezTo>
                  <a:pt x="25" y="22"/>
                  <a:pt x="25" y="23"/>
                  <a:pt x="25" y="23"/>
                </a:cubicBezTo>
                <a:cubicBezTo>
                  <a:pt x="26" y="23"/>
                  <a:pt x="25" y="22"/>
                  <a:pt x="25" y="22"/>
                </a:cubicBezTo>
                <a:cubicBezTo>
                  <a:pt x="26" y="22"/>
                  <a:pt x="25" y="22"/>
                  <a:pt x="26" y="22"/>
                </a:cubicBezTo>
                <a:cubicBezTo>
                  <a:pt x="26" y="22"/>
                  <a:pt x="26" y="21"/>
                  <a:pt x="26" y="21"/>
                </a:cubicBezTo>
                <a:cubicBezTo>
                  <a:pt x="26" y="21"/>
                  <a:pt x="26" y="21"/>
                  <a:pt x="26" y="21"/>
                </a:cubicBezTo>
                <a:cubicBezTo>
                  <a:pt x="26" y="22"/>
                  <a:pt x="27" y="23"/>
                  <a:pt x="27" y="24"/>
                </a:cubicBezTo>
                <a:cubicBezTo>
                  <a:pt x="27" y="21"/>
                  <a:pt x="27" y="21"/>
                  <a:pt x="27" y="21"/>
                </a:cubicBezTo>
                <a:cubicBezTo>
                  <a:pt x="27" y="21"/>
                  <a:pt x="27" y="22"/>
                  <a:pt x="27" y="22"/>
                </a:cubicBezTo>
                <a:cubicBezTo>
                  <a:pt x="27" y="21"/>
                  <a:pt x="28" y="20"/>
                  <a:pt x="28" y="20"/>
                </a:cubicBezTo>
                <a:cubicBezTo>
                  <a:pt x="28" y="20"/>
                  <a:pt x="28" y="20"/>
                  <a:pt x="28" y="20"/>
                </a:cubicBezTo>
                <a:cubicBezTo>
                  <a:pt x="28" y="21"/>
                  <a:pt x="29" y="21"/>
                  <a:pt x="29" y="20"/>
                </a:cubicBezTo>
                <a:cubicBezTo>
                  <a:pt x="29" y="20"/>
                  <a:pt x="29" y="20"/>
                  <a:pt x="29" y="20"/>
                </a:cubicBezTo>
                <a:cubicBezTo>
                  <a:pt x="30" y="21"/>
                  <a:pt x="29" y="19"/>
                  <a:pt x="29" y="20"/>
                </a:cubicBezTo>
                <a:cubicBezTo>
                  <a:pt x="29" y="20"/>
                  <a:pt x="29" y="20"/>
                  <a:pt x="29" y="20"/>
                </a:cubicBezTo>
                <a:cubicBezTo>
                  <a:pt x="29" y="20"/>
                  <a:pt x="30" y="20"/>
                  <a:pt x="30" y="19"/>
                </a:cubicBezTo>
                <a:cubicBezTo>
                  <a:pt x="30" y="19"/>
                  <a:pt x="30" y="19"/>
                  <a:pt x="30" y="19"/>
                </a:cubicBezTo>
                <a:cubicBezTo>
                  <a:pt x="31" y="19"/>
                  <a:pt x="31" y="19"/>
                  <a:pt x="31" y="19"/>
                </a:cubicBezTo>
                <a:cubicBezTo>
                  <a:pt x="31" y="19"/>
                  <a:pt x="31" y="19"/>
                  <a:pt x="31" y="19"/>
                </a:cubicBezTo>
                <a:cubicBezTo>
                  <a:pt x="30" y="19"/>
                  <a:pt x="31" y="20"/>
                  <a:pt x="30" y="20"/>
                </a:cubicBezTo>
                <a:cubicBezTo>
                  <a:pt x="30" y="20"/>
                  <a:pt x="31" y="20"/>
                  <a:pt x="31" y="21"/>
                </a:cubicBezTo>
                <a:cubicBezTo>
                  <a:pt x="31" y="20"/>
                  <a:pt x="31" y="19"/>
                  <a:pt x="31" y="18"/>
                </a:cubicBezTo>
                <a:cubicBezTo>
                  <a:pt x="32" y="18"/>
                  <a:pt x="32" y="18"/>
                  <a:pt x="32" y="18"/>
                </a:cubicBezTo>
                <a:cubicBezTo>
                  <a:pt x="32" y="18"/>
                  <a:pt x="32" y="18"/>
                  <a:pt x="32" y="18"/>
                </a:cubicBezTo>
                <a:cubicBezTo>
                  <a:pt x="32" y="19"/>
                  <a:pt x="32" y="19"/>
                  <a:pt x="32" y="19"/>
                </a:cubicBezTo>
                <a:cubicBezTo>
                  <a:pt x="32" y="19"/>
                  <a:pt x="32" y="18"/>
                  <a:pt x="32" y="18"/>
                </a:cubicBezTo>
                <a:cubicBezTo>
                  <a:pt x="32" y="18"/>
                  <a:pt x="32" y="19"/>
                  <a:pt x="32" y="19"/>
                </a:cubicBezTo>
                <a:cubicBezTo>
                  <a:pt x="33" y="19"/>
                  <a:pt x="33" y="19"/>
                  <a:pt x="33" y="18"/>
                </a:cubicBezTo>
                <a:cubicBezTo>
                  <a:pt x="33" y="19"/>
                  <a:pt x="33" y="19"/>
                  <a:pt x="33" y="20"/>
                </a:cubicBezTo>
                <a:cubicBezTo>
                  <a:pt x="33" y="19"/>
                  <a:pt x="33" y="19"/>
                  <a:pt x="33" y="19"/>
                </a:cubicBezTo>
                <a:cubicBezTo>
                  <a:pt x="33" y="20"/>
                  <a:pt x="33" y="20"/>
                  <a:pt x="33" y="20"/>
                </a:cubicBezTo>
                <a:cubicBezTo>
                  <a:pt x="33" y="20"/>
                  <a:pt x="33" y="20"/>
                  <a:pt x="33" y="20"/>
                </a:cubicBezTo>
                <a:cubicBezTo>
                  <a:pt x="33" y="20"/>
                  <a:pt x="33" y="21"/>
                  <a:pt x="33" y="21"/>
                </a:cubicBezTo>
                <a:cubicBezTo>
                  <a:pt x="33" y="20"/>
                  <a:pt x="33" y="20"/>
                  <a:pt x="33" y="20"/>
                </a:cubicBezTo>
                <a:cubicBezTo>
                  <a:pt x="33" y="20"/>
                  <a:pt x="33" y="20"/>
                  <a:pt x="33" y="20"/>
                </a:cubicBezTo>
                <a:cubicBezTo>
                  <a:pt x="33" y="19"/>
                  <a:pt x="33" y="18"/>
                  <a:pt x="33" y="18"/>
                </a:cubicBezTo>
                <a:cubicBezTo>
                  <a:pt x="33" y="18"/>
                  <a:pt x="33" y="18"/>
                  <a:pt x="33" y="18"/>
                </a:cubicBezTo>
                <a:cubicBezTo>
                  <a:pt x="33" y="18"/>
                  <a:pt x="33" y="18"/>
                  <a:pt x="34" y="17"/>
                </a:cubicBezTo>
                <a:cubicBezTo>
                  <a:pt x="34" y="17"/>
                  <a:pt x="34" y="17"/>
                  <a:pt x="34" y="18"/>
                </a:cubicBezTo>
                <a:cubicBezTo>
                  <a:pt x="34" y="17"/>
                  <a:pt x="35" y="18"/>
                  <a:pt x="35" y="17"/>
                </a:cubicBezTo>
                <a:cubicBezTo>
                  <a:pt x="35" y="17"/>
                  <a:pt x="35" y="17"/>
                  <a:pt x="35" y="16"/>
                </a:cubicBezTo>
                <a:cubicBezTo>
                  <a:pt x="35" y="17"/>
                  <a:pt x="35" y="17"/>
                  <a:pt x="35" y="17"/>
                </a:cubicBezTo>
                <a:cubicBezTo>
                  <a:pt x="35" y="16"/>
                  <a:pt x="35" y="16"/>
                  <a:pt x="35" y="16"/>
                </a:cubicBezTo>
                <a:cubicBezTo>
                  <a:pt x="35" y="16"/>
                  <a:pt x="35" y="17"/>
                  <a:pt x="35" y="17"/>
                </a:cubicBezTo>
                <a:cubicBezTo>
                  <a:pt x="36" y="16"/>
                  <a:pt x="36" y="16"/>
                  <a:pt x="36" y="16"/>
                </a:cubicBezTo>
                <a:cubicBezTo>
                  <a:pt x="37" y="15"/>
                  <a:pt x="35" y="15"/>
                  <a:pt x="36" y="15"/>
                </a:cubicBezTo>
                <a:cubicBezTo>
                  <a:pt x="36" y="15"/>
                  <a:pt x="36" y="16"/>
                  <a:pt x="37" y="15"/>
                </a:cubicBezTo>
                <a:cubicBezTo>
                  <a:pt x="37" y="15"/>
                  <a:pt x="37" y="15"/>
                  <a:pt x="37" y="15"/>
                </a:cubicBezTo>
                <a:cubicBezTo>
                  <a:pt x="37" y="15"/>
                  <a:pt x="37" y="15"/>
                  <a:pt x="37" y="15"/>
                </a:cubicBezTo>
                <a:cubicBezTo>
                  <a:pt x="37" y="15"/>
                  <a:pt x="37" y="15"/>
                  <a:pt x="38" y="15"/>
                </a:cubicBezTo>
                <a:cubicBezTo>
                  <a:pt x="38" y="15"/>
                  <a:pt x="38" y="15"/>
                  <a:pt x="38" y="15"/>
                </a:cubicBezTo>
                <a:cubicBezTo>
                  <a:pt x="38" y="14"/>
                  <a:pt x="37" y="14"/>
                  <a:pt x="37" y="14"/>
                </a:cubicBezTo>
                <a:cubicBezTo>
                  <a:pt x="37" y="14"/>
                  <a:pt x="38" y="14"/>
                  <a:pt x="38" y="14"/>
                </a:cubicBezTo>
                <a:cubicBezTo>
                  <a:pt x="38" y="15"/>
                  <a:pt x="38" y="15"/>
                  <a:pt x="38" y="15"/>
                </a:cubicBezTo>
                <a:cubicBezTo>
                  <a:pt x="39" y="15"/>
                  <a:pt x="38" y="13"/>
                  <a:pt x="39" y="15"/>
                </a:cubicBezTo>
                <a:cubicBezTo>
                  <a:pt x="39" y="15"/>
                  <a:pt x="39" y="15"/>
                  <a:pt x="39" y="15"/>
                </a:cubicBezTo>
                <a:cubicBezTo>
                  <a:pt x="39" y="15"/>
                  <a:pt x="39" y="15"/>
                  <a:pt x="39" y="15"/>
                </a:cubicBezTo>
                <a:cubicBezTo>
                  <a:pt x="39" y="15"/>
                  <a:pt x="39" y="15"/>
                  <a:pt x="39" y="15"/>
                </a:cubicBezTo>
                <a:cubicBezTo>
                  <a:pt x="39" y="15"/>
                  <a:pt x="39" y="15"/>
                  <a:pt x="39" y="14"/>
                </a:cubicBezTo>
                <a:cubicBezTo>
                  <a:pt x="39" y="14"/>
                  <a:pt x="39" y="14"/>
                  <a:pt x="39" y="14"/>
                </a:cubicBezTo>
                <a:cubicBezTo>
                  <a:pt x="40" y="14"/>
                  <a:pt x="40" y="14"/>
                  <a:pt x="40" y="14"/>
                </a:cubicBezTo>
                <a:cubicBezTo>
                  <a:pt x="40" y="14"/>
                  <a:pt x="40" y="14"/>
                  <a:pt x="40" y="14"/>
                </a:cubicBezTo>
                <a:cubicBezTo>
                  <a:pt x="40" y="14"/>
                  <a:pt x="40" y="14"/>
                  <a:pt x="40" y="14"/>
                </a:cubicBezTo>
                <a:cubicBezTo>
                  <a:pt x="40" y="14"/>
                  <a:pt x="40" y="14"/>
                  <a:pt x="40" y="14"/>
                </a:cubicBezTo>
                <a:cubicBezTo>
                  <a:pt x="41" y="14"/>
                  <a:pt x="40" y="13"/>
                  <a:pt x="41" y="13"/>
                </a:cubicBezTo>
                <a:cubicBezTo>
                  <a:pt x="41" y="13"/>
                  <a:pt x="41" y="13"/>
                  <a:pt x="41" y="13"/>
                </a:cubicBezTo>
                <a:cubicBezTo>
                  <a:pt x="41" y="13"/>
                  <a:pt x="41" y="13"/>
                  <a:pt x="41" y="13"/>
                </a:cubicBezTo>
                <a:cubicBezTo>
                  <a:pt x="40" y="12"/>
                  <a:pt x="42" y="13"/>
                  <a:pt x="42" y="11"/>
                </a:cubicBezTo>
                <a:cubicBezTo>
                  <a:pt x="42" y="12"/>
                  <a:pt x="42" y="12"/>
                  <a:pt x="42" y="12"/>
                </a:cubicBezTo>
                <a:cubicBezTo>
                  <a:pt x="42" y="13"/>
                  <a:pt x="42" y="13"/>
                  <a:pt x="42" y="13"/>
                </a:cubicBezTo>
                <a:cubicBezTo>
                  <a:pt x="42" y="13"/>
                  <a:pt x="42" y="13"/>
                  <a:pt x="42" y="13"/>
                </a:cubicBezTo>
                <a:close/>
                <a:moveTo>
                  <a:pt x="38" y="15"/>
                </a:moveTo>
                <a:cubicBezTo>
                  <a:pt x="38" y="14"/>
                  <a:pt x="38" y="15"/>
                  <a:pt x="38" y="15"/>
                </a:cubicBezTo>
                <a:cubicBezTo>
                  <a:pt x="38" y="15"/>
                  <a:pt x="38" y="15"/>
                  <a:pt x="38" y="15"/>
                </a:cubicBezTo>
                <a:close/>
                <a:moveTo>
                  <a:pt x="32" y="19"/>
                </a:moveTo>
                <a:cubicBezTo>
                  <a:pt x="32" y="19"/>
                  <a:pt x="32" y="19"/>
                  <a:pt x="32" y="19"/>
                </a:cubicBezTo>
                <a:cubicBezTo>
                  <a:pt x="32" y="19"/>
                  <a:pt x="32" y="19"/>
                  <a:pt x="32" y="19"/>
                </a:cubicBezTo>
                <a:close/>
                <a:moveTo>
                  <a:pt x="15" y="31"/>
                </a:moveTo>
                <a:cubicBezTo>
                  <a:pt x="15" y="31"/>
                  <a:pt x="15" y="31"/>
                  <a:pt x="15" y="31"/>
                </a:cubicBezTo>
                <a:cubicBezTo>
                  <a:pt x="16" y="31"/>
                  <a:pt x="16" y="31"/>
                  <a:pt x="15" y="31"/>
                </a:cubicBezTo>
                <a:close/>
                <a:moveTo>
                  <a:pt x="15" y="31"/>
                </a:moveTo>
                <a:cubicBezTo>
                  <a:pt x="15" y="31"/>
                  <a:pt x="15" y="31"/>
                  <a:pt x="15" y="31"/>
                </a:cubicBezTo>
                <a:cubicBezTo>
                  <a:pt x="15" y="31"/>
                  <a:pt x="15" y="31"/>
                  <a:pt x="15" y="31"/>
                </a:cubicBezTo>
                <a:cubicBezTo>
                  <a:pt x="15" y="31"/>
                  <a:pt x="15" y="31"/>
                  <a:pt x="15" y="31"/>
                </a:cubicBezTo>
                <a:close/>
                <a:moveTo>
                  <a:pt x="56" y="11"/>
                </a:moveTo>
                <a:cubicBezTo>
                  <a:pt x="56" y="11"/>
                  <a:pt x="56" y="11"/>
                  <a:pt x="56" y="11"/>
                </a:cubicBezTo>
                <a:cubicBezTo>
                  <a:pt x="56" y="11"/>
                  <a:pt x="56" y="10"/>
                  <a:pt x="56" y="11"/>
                </a:cubicBezTo>
                <a:close/>
                <a:moveTo>
                  <a:pt x="32" y="18"/>
                </a:moveTo>
                <a:cubicBezTo>
                  <a:pt x="32" y="18"/>
                  <a:pt x="32" y="18"/>
                  <a:pt x="33" y="18"/>
                </a:cubicBezTo>
                <a:cubicBezTo>
                  <a:pt x="33" y="18"/>
                  <a:pt x="32" y="18"/>
                  <a:pt x="32" y="18"/>
                </a:cubicBezTo>
                <a:close/>
                <a:moveTo>
                  <a:pt x="45" y="11"/>
                </a:moveTo>
                <a:cubicBezTo>
                  <a:pt x="45" y="11"/>
                  <a:pt x="45" y="11"/>
                  <a:pt x="45" y="11"/>
                </a:cubicBezTo>
                <a:cubicBezTo>
                  <a:pt x="45" y="11"/>
                  <a:pt x="45" y="11"/>
                  <a:pt x="45" y="11"/>
                </a:cubicBezTo>
                <a:close/>
                <a:moveTo>
                  <a:pt x="19" y="25"/>
                </a:moveTo>
                <a:cubicBezTo>
                  <a:pt x="19" y="25"/>
                  <a:pt x="19" y="25"/>
                  <a:pt x="19" y="25"/>
                </a:cubicBezTo>
                <a:cubicBezTo>
                  <a:pt x="19" y="25"/>
                  <a:pt x="19" y="25"/>
                  <a:pt x="19" y="25"/>
                </a:cubicBezTo>
                <a:close/>
                <a:moveTo>
                  <a:pt x="13" y="33"/>
                </a:moveTo>
                <a:cubicBezTo>
                  <a:pt x="13" y="33"/>
                  <a:pt x="13" y="33"/>
                  <a:pt x="13" y="33"/>
                </a:cubicBezTo>
                <a:cubicBezTo>
                  <a:pt x="13" y="33"/>
                  <a:pt x="13" y="33"/>
                  <a:pt x="13" y="33"/>
                </a:cubicBezTo>
                <a:cubicBezTo>
                  <a:pt x="13" y="33"/>
                  <a:pt x="13" y="33"/>
                  <a:pt x="13" y="33"/>
                </a:cubicBezTo>
                <a:close/>
                <a:moveTo>
                  <a:pt x="10" y="31"/>
                </a:moveTo>
                <a:cubicBezTo>
                  <a:pt x="10" y="31"/>
                  <a:pt x="10" y="31"/>
                  <a:pt x="10" y="31"/>
                </a:cubicBezTo>
                <a:cubicBezTo>
                  <a:pt x="10" y="32"/>
                  <a:pt x="10" y="32"/>
                  <a:pt x="10" y="32"/>
                </a:cubicBezTo>
                <a:cubicBezTo>
                  <a:pt x="10" y="31"/>
                  <a:pt x="10" y="31"/>
                  <a:pt x="10" y="31"/>
                </a:cubicBezTo>
                <a:close/>
                <a:moveTo>
                  <a:pt x="12" y="32"/>
                </a:moveTo>
                <a:cubicBezTo>
                  <a:pt x="12" y="31"/>
                  <a:pt x="12" y="31"/>
                  <a:pt x="12" y="32"/>
                </a:cubicBezTo>
                <a:cubicBezTo>
                  <a:pt x="12" y="32"/>
                  <a:pt x="12" y="32"/>
                  <a:pt x="12" y="32"/>
                </a:cubicBezTo>
                <a:cubicBezTo>
                  <a:pt x="12" y="32"/>
                  <a:pt x="12" y="32"/>
                  <a:pt x="12" y="32"/>
                </a:cubicBezTo>
                <a:close/>
                <a:moveTo>
                  <a:pt x="12" y="32"/>
                </a:moveTo>
                <a:cubicBezTo>
                  <a:pt x="12" y="32"/>
                  <a:pt x="12" y="32"/>
                  <a:pt x="12" y="32"/>
                </a:cubicBezTo>
                <a:cubicBezTo>
                  <a:pt x="12" y="32"/>
                  <a:pt x="12" y="32"/>
                  <a:pt x="12" y="32"/>
                </a:cubicBezTo>
                <a:close/>
                <a:moveTo>
                  <a:pt x="15" y="32"/>
                </a:moveTo>
                <a:cubicBezTo>
                  <a:pt x="14" y="32"/>
                  <a:pt x="15" y="32"/>
                  <a:pt x="15" y="32"/>
                </a:cubicBezTo>
                <a:cubicBezTo>
                  <a:pt x="15" y="32"/>
                  <a:pt x="15" y="31"/>
                  <a:pt x="15" y="32"/>
                </a:cubicBezTo>
                <a:close/>
                <a:moveTo>
                  <a:pt x="12" y="30"/>
                </a:moveTo>
                <a:cubicBezTo>
                  <a:pt x="12" y="31"/>
                  <a:pt x="12" y="31"/>
                  <a:pt x="12" y="31"/>
                </a:cubicBezTo>
                <a:cubicBezTo>
                  <a:pt x="12" y="30"/>
                  <a:pt x="12" y="30"/>
                  <a:pt x="12" y="30"/>
                </a:cubicBezTo>
                <a:close/>
                <a:moveTo>
                  <a:pt x="13" y="30"/>
                </a:moveTo>
                <a:cubicBezTo>
                  <a:pt x="13" y="30"/>
                  <a:pt x="13" y="30"/>
                  <a:pt x="13" y="30"/>
                </a:cubicBezTo>
                <a:cubicBezTo>
                  <a:pt x="13" y="30"/>
                  <a:pt x="13" y="30"/>
                  <a:pt x="13" y="30"/>
                </a:cubicBezTo>
                <a:cubicBezTo>
                  <a:pt x="13" y="30"/>
                  <a:pt x="13" y="30"/>
                  <a:pt x="13" y="30"/>
                </a:cubicBezTo>
                <a:close/>
                <a:moveTo>
                  <a:pt x="13" y="30"/>
                </a:moveTo>
                <a:cubicBezTo>
                  <a:pt x="13" y="30"/>
                  <a:pt x="13" y="30"/>
                  <a:pt x="13" y="30"/>
                </a:cubicBezTo>
                <a:cubicBezTo>
                  <a:pt x="13" y="30"/>
                  <a:pt x="13" y="30"/>
                  <a:pt x="13" y="30"/>
                </a:cubicBezTo>
                <a:close/>
                <a:moveTo>
                  <a:pt x="12" y="30"/>
                </a:moveTo>
                <a:cubicBezTo>
                  <a:pt x="12" y="30"/>
                  <a:pt x="12" y="30"/>
                  <a:pt x="12" y="30"/>
                </a:cubicBezTo>
                <a:cubicBezTo>
                  <a:pt x="12" y="30"/>
                  <a:pt x="12" y="30"/>
                  <a:pt x="12" y="30"/>
                </a:cubicBezTo>
                <a:close/>
                <a:moveTo>
                  <a:pt x="16" y="29"/>
                </a:moveTo>
                <a:cubicBezTo>
                  <a:pt x="16" y="28"/>
                  <a:pt x="16" y="28"/>
                  <a:pt x="16" y="28"/>
                </a:cubicBezTo>
                <a:cubicBezTo>
                  <a:pt x="16" y="28"/>
                  <a:pt x="16" y="28"/>
                  <a:pt x="16" y="28"/>
                </a:cubicBezTo>
                <a:cubicBezTo>
                  <a:pt x="16" y="28"/>
                  <a:pt x="16" y="29"/>
                  <a:pt x="16" y="29"/>
                </a:cubicBezTo>
                <a:close/>
                <a:moveTo>
                  <a:pt x="15" y="28"/>
                </a:moveTo>
                <a:cubicBezTo>
                  <a:pt x="15" y="28"/>
                  <a:pt x="15" y="28"/>
                  <a:pt x="15" y="28"/>
                </a:cubicBezTo>
                <a:cubicBezTo>
                  <a:pt x="15" y="28"/>
                  <a:pt x="15" y="28"/>
                  <a:pt x="15" y="28"/>
                </a:cubicBezTo>
                <a:close/>
                <a:moveTo>
                  <a:pt x="15" y="27"/>
                </a:moveTo>
                <a:cubicBezTo>
                  <a:pt x="15" y="27"/>
                  <a:pt x="16" y="27"/>
                  <a:pt x="15" y="27"/>
                </a:cubicBezTo>
                <a:cubicBezTo>
                  <a:pt x="15" y="27"/>
                  <a:pt x="15" y="27"/>
                  <a:pt x="15" y="27"/>
                </a:cubicBezTo>
                <a:close/>
                <a:moveTo>
                  <a:pt x="20" y="26"/>
                </a:moveTo>
                <a:cubicBezTo>
                  <a:pt x="20" y="26"/>
                  <a:pt x="20" y="26"/>
                  <a:pt x="20" y="26"/>
                </a:cubicBezTo>
                <a:cubicBezTo>
                  <a:pt x="21" y="27"/>
                  <a:pt x="21" y="27"/>
                  <a:pt x="21" y="27"/>
                </a:cubicBezTo>
                <a:lnTo>
                  <a:pt x="20" y="26"/>
                </a:lnTo>
                <a:close/>
                <a:moveTo>
                  <a:pt x="23" y="22"/>
                </a:moveTo>
                <a:cubicBezTo>
                  <a:pt x="23" y="22"/>
                  <a:pt x="23" y="22"/>
                  <a:pt x="23" y="22"/>
                </a:cubicBezTo>
                <a:cubicBezTo>
                  <a:pt x="23" y="22"/>
                  <a:pt x="23" y="22"/>
                  <a:pt x="23" y="23"/>
                </a:cubicBezTo>
                <a:cubicBezTo>
                  <a:pt x="23" y="22"/>
                  <a:pt x="23" y="22"/>
                  <a:pt x="23" y="22"/>
                </a:cubicBezTo>
                <a:close/>
                <a:moveTo>
                  <a:pt x="23" y="23"/>
                </a:moveTo>
                <a:cubicBezTo>
                  <a:pt x="23" y="23"/>
                  <a:pt x="23" y="23"/>
                  <a:pt x="23" y="23"/>
                </a:cubicBezTo>
                <a:cubicBezTo>
                  <a:pt x="23" y="23"/>
                  <a:pt x="23" y="23"/>
                  <a:pt x="23" y="23"/>
                </a:cubicBezTo>
                <a:close/>
                <a:moveTo>
                  <a:pt x="70" y="4"/>
                </a:moveTo>
                <a:cubicBezTo>
                  <a:pt x="70" y="4"/>
                  <a:pt x="70" y="4"/>
                  <a:pt x="70" y="4"/>
                </a:cubicBezTo>
                <a:cubicBezTo>
                  <a:pt x="70" y="4"/>
                  <a:pt x="70" y="4"/>
                  <a:pt x="70" y="4"/>
                </a:cubicBezTo>
                <a:close/>
                <a:moveTo>
                  <a:pt x="70" y="3"/>
                </a:moveTo>
                <a:cubicBezTo>
                  <a:pt x="71" y="4"/>
                  <a:pt x="71" y="4"/>
                  <a:pt x="71" y="4"/>
                </a:cubicBezTo>
                <a:cubicBezTo>
                  <a:pt x="70" y="3"/>
                  <a:pt x="70" y="3"/>
                  <a:pt x="70" y="3"/>
                </a:cubicBezTo>
                <a:cubicBezTo>
                  <a:pt x="70" y="3"/>
                  <a:pt x="70" y="4"/>
                  <a:pt x="70" y="3"/>
                </a:cubicBezTo>
                <a:close/>
                <a:moveTo>
                  <a:pt x="37" y="14"/>
                </a:moveTo>
                <a:cubicBezTo>
                  <a:pt x="37" y="14"/>
                  <a:pt x="37" y="14"/>
                  <a:pt x="37" y="14"/>
                </a:cubicBezTo>
                <a:cubicBezTo>
                  <a:pt x="37" y="14"/>
                  <a:pt x="37" y="14"/>
                  <a:pt x="37" y="14"/>
                </a:cubicBezTo>
                <a:close/>
                <a:moveTo>
                  <a:pt x="40" y="13"/>
                </a:moveTo>
                <a:cubicBezTo>
                  <a:pt x="40" y="13"/>
                  <a:pt x="40" y="13"/>
                  <a:pt x="40" y="13"/>
                </a:cubicBezTo>
                <a:cubicBezTo>
                  <a:pt x="40" y="14"/>
                  <a:pt x="40" y="14"/>
                  <a:pt x="40" y="14"/>
                </a:cubicBezTo>
                <a:lnTo>
                  <a:pt x="40" y="13"/>
                </a:lnTo>
                <a:close/>
                <a:moveTo>
                  <a:pt x="42" y="11"/>
                </a:moveTo>
                <a:cubicBezTo>
                  <a:pt x="42" y="11"/>
                  <a:pt x="42" y="11"/>
                  <a:pt x="42" y="11"/>
                </a:cubicBezTo>
                <a:cubicBezTo>
                  <a:pt x="42" y="11"/>
                  <a:pt x="43" y="12"/>
                  <a:pt x="42" y="11"/>
                </a:cubicBezTo>
                <a:close/>
                <a:moveTo>
                  <a:pt x="34" y="44"/>
                </a:moveTo>
                <a:cubicBezTo>
                  <a:pt x="34" y="44"/>
                  <a:pt x="34" y="44"/>
                  <a:pt x="34" y="44"/>
                </a:cubicBezTo>
                <a:cubicBezTo>
                  <a:pt x="34" y="44"/>
                  <a:pt x="34" y="44"/>
                  <a:pt x="34" y="44"/>
                </a:cubicBezTo>
                <a:close/>
                <a:moveTo>
                  <a:pt x="33" y="45"/>
                </a:moveTo>
                <a:cubicBezTo>
                  <a:pt x="33" y="45"/>
                  <a:pt x="33" y="45"/>
                  <a:pt x="33" y="45"/>
                </a:cubicBezTo>
                <a:cubicBezTo>
                  <a:pt x="32" y="45"/>
                  <a:pt x="32" y="45"/>
                  <a:pt x="32" y="45"/>
                </a:cubicBezTo>
                <a:lnTo>
                  <a:pt x="33" y="45"/>
                </a:lnTo>
                <a:close/>
                <a:moveTo>
                  <a:pt x="32" y="45"/>
                </a:moveTo>
                <a:cubicBezTo>
                  <a:pt x="32" y="45"/>
                  <a:pt x="32" y="45"/>
                  <a:pt x="32" y="45"/>
                </a:cubicBezTo>
                <a:cubicBezTo>
                  <a:pt x="32" y="45"/>
                  <a:pt x="32" y="45"/>
                  <a:pt x="32" y="45"/>
                </a:cubicBezTo>
                <a:cubicBezTo>
                  <a:pt x="32" y="45"/>
                  <a:pt x="32" y="45"/>
                  <a:pt x="32" y="45"/>
                </a:cubicBezTo>
                <a:cubicBezTo>
                  <a:pt x="32" y="45"/>
                  <a:pt x="32" y="45"/>
                  <a:pt x="32" y="45"/>
                </a:cubicBezTo>
                <a:close/>
                <a:moveTo>
                  <a:pt x="32" y="43"/>
                </a:moveTo>
                <a:cubicBezTo>
                  <a:pt x="32" y="43"/>
                  <a:pt x="32" y="43"/>
                  <a:pt x="32" y="43"/>
                </a:cubicBezTo>
                <a:cubicBezTo>
                  <a:pt x="32" y="43"/>
                  <a:pt x="32" y="43"/>
                  <a:pt x="32" y="43"/>
                </a:cubicBezTo>
                <a:cubicBezTo>
                  <a:pt x="32" y="43"/>
                  <a:pt x="32" y="43"/>
                  <a:pt x="32" y="43"/>
                </a:cubicBezTo>
                <a:close/>
                <a:moveTo>
                  <a:pt x="32" y="43"/>
                </a:moveTo>
                <a:cubicBezTo>
                  <a:pt x="32" y="43"/>
                  <a:pt x="32" y="43"/>
                  <a:pt x="32" y="43"/>
                </a:cubicBezTo>
                <a:close/>
                <a:moveTo>
                  <a:pt x="32" y="43"/>
                </a:moveTo>
                <a:cubicBezTo>
                  <a:pt x="32" y="43"/>
                  <a:pt x="32" y="43"/>
                  <a:pt x="32" y="43"/>
                </a:cubicBezTo>
                <a:cubicBezTo>
                  <a:pt x="32" y="43"/>
                  <a:pt x="32" y="43"/>
                  <a:pt x="32" y="43"/>
                </a:cubicBezTo>
                <a:cubicBezTo>
                  <a:pt x="32" y="43"/>
                  <a:pt x="32" y="43"/>
                  <a:pt x="32" y="43"/>
                </a:cubicBezTo>
                <a:close/>
                <a:moveTo>
                  <a:pt x="32" y="44"/>
                </a:moveTo>
                <a:cubicBezTo>
                  <a:pt x="32" y="44"/>
                  <a:pt x="32" y="44"/>
                  <a:pt x="32" y="44"/>
                </a:cubicBezTo>
                <a:cubicBezTo>
                  <a:pt x="32" y="44"/>
                  <a:pt x="32" y="44"/>
                  <a:pt x="32" y="44"/>
                </a:cubicBezTo>
                <a:close/>
                <a:moveTo>
                  <a:pt x="32" y="44"/>
                </a:moveTo>
                <a:cubicBezTo>
                  <a:pt x="32" y="44"/>
                  <a:pt x="32" y="44"/>
                  <a:pt x="32" y="44"/>
                </a:cubicBezTo>
                <a:cubicBezTo>
                  <a:pt x="32" y="44"/>
                  <a:pt x="32" y="44"/>
                  <a:pt x="32" y="44"/>
                </a:cubicBezTo>
                <a:cubicBezTo>
                  <a:pt x="32" y="44"/>
                  <a:pt x="32" y="44"/>
                  <a:pt x="32" y="44"/>
                </a:cubicBezTo>
                <a:close/>
                <a:moveTo>
                  <a:pt x="32" y="44"/>
                </a:moveTo>
                <a:cubicBezTo>
                  <a:pt x="32" y="44"/>
                  <a:pt x="32" y="44"/>
                  <a:pt x="32" y="44"/>
                </a:cubicBezTo>
                <a:cubicBezTo>
                  <a:pt x="32" y="44"/>
                  <a:pt x="32" y="44"/>
                  <a:pt x="32" y="44"/>
                </a:cubicBezTo>
                <a:close/>
                <a:moveTo>
                  <a:pt x="32" y="45"/>
                </a:moveTo>
                <a:cubicBezTo>
                  <a:pt x="32" y="46"/>
                  <a:pt x="32" y="46"/>
                  <a:pt x="32" y="46"/>
                </a:cubicBezTo>
                <a:cubicBezTo>
                  <a:pt x="32" y="46"/>
                  <a:pt x="32" y="46"/>
                  <a:pt x="32" y="46"/>
                </a:cubicBezTo>
                <a:cubicBezTo>
                  <a:pt x="32" y="46"/>
                  <a:pt x="32" y="45"/>
                  <a:pt x="32" y="45"/>
                </a:cubicBezTo>
                <a:close/>
                <a:moveTo>
                  <a:pt x="31" y="43"/>
                </a:moveTo>
                <a:cubicBezTo>
                  <a:pt x="31" y="43"/>
                  <a:pt x="31" y="43"/>
                  <a:pt x="31" y="43"/>
                </a:cubicBezTo>
                <a:cubicBezTo>
                  <a:pt x="31" y="43"/>
                  <a:pt x="31" y="43"/>
                  <a:pt x="31" y="43"/>
                </a:cubicBezTo>
                <a:cubicBezTo>
                  <a:pt x="31" y="43"/>
                  <a:pt x="31" y="43"/>
                  <a:pt x="31" y="43"/>
                </a:cubicBezTo>
                <a:close/>
                <a:moveTo>
                  <a:pt x="31" y="43"/>
                </a:moveTo>
                <a:cubicBezTo>
                  <a:pt x="31" y="44"/>
                  <a:pt x="31" y="44"/>
                  <a:pt x="31" y="44"/>
                </a:cubicBezTo>
                <a:cubicBezTo>
                  <a:pt x="31" y="44"/>
                  <a:pt x="31" y="44"/>
                  <a:pt x="31" y="43"/>
                </a:cubicBezTo>
                <a:close/>
                <a:moveTo>
                  <a:pt x="31" y="45"/>
                </a:moveTo>
                <a:cubicBezTo>
                  <a:pt x="32" y="44"/>
                  <a:pt x="32" y="44"/>
                  <a:pt x="32" y="44"/>
                </a:cubicBezTo>
                <a:cubicBezTo>
                  <a:pt x="31" y="45"/>
                  <a:pt x="31" y="45"/>
                  <a:pt x="31" y="45"/>
                </a:cubicBezTo>
                <a:close/>
                <a:moveTo>
                  <a:pt x="31" y="43"/>
                </a:moveTo>
                <a:cubicBezTo>
                  <a:pt x="31" y="42"/>
                  <a:pt x="31" y="42"/>
                  <a:pt x="31" y="42"/>
                </a:cubicBezTo>
                <a:cubicBezTo>
                  <a:pt x="31" y="43"/>
                  <a:pt x="31" y="43"/>
                  <a:pt x="31" y="43"/>
                </a:cubicBezTo>
                <a:close/>
                <a:moveTo>
                  <a:pt x="31" y="43"/>
                </a:moveTo>
                <a:cubicBezTo>
                  <a:pt x="31" y="42"/>
                  <a:pt x="31" y="42"/>
                  <a:pt x="31" y="42"/>
                </a:cubicBezTo>
                <a:cubicBezTo>
                  <a:pt x="31" y="42"/>
                  <a:pt x="31" y="42"/>
                  <a:pt x="31" y="42"/>
                </a:cubicBezTo>
                <a:cubicBezTo>
                  <a:pt x="31" y="42"/>
                  <a:pt x="31" y="42"/>
                  <a:pt x="31" y="43"/>
                </a:cubicBezTo>
                <a:close/>
                <a:moveTo>
                  <a:pt x="30" y="43"/>
                </a:moveTo>
                <a:cubicBezTo>
                  <a:pt x="30" y="43"/>
                  <a:pt x="31" y="43"/>
                  <a:pt x="31" y="42"/>
                </a:cubicBezTo>
                <a:cubicBezTo>
                  <a:pt x="31" y="43"/>
                  <a:pt x="30" y="43"/>
                  <a:pt x="30" y="43"/>
                </a:cubicBezTo>
                <a:close/>
                <a:moveTo>
                  <a:pt x="31" y="43"/>
                </a:moveTo>
                <a:cubicBezTo>
                  <a:pt x="31" y="43"/>
                  <a:pt x="31" y="43"/>
                  <a:pt x="31" y="43"/>
                </a:cubicBezTo>
                <a:cubicBezTo>
                  <a:pt x="31" y="43"/>
                  <a:pt x="31" y="43"/>
                  <a:pt x="31" y="43"/>
                </a:cubicBezTo>
                <a:close/>
                <a:moveTo>
                  <a:pt x="31" y="43"/>
                </a:moveTo>
                <a:cubicBezTo>
                  <a:pt x="31" y="43"/>
                  <a:pt x="31" y="43"/>
                  <a:pt x="31" y="43"/>
                </a:cubicBezTo>
                <a:cubicBezTo>
                  <a:pt x="31" y="43"/>
                  <a:pt x="31" y="43"/>
                  <a:pt x="31" y="43"/>
                </a:cubicBezTo>
                <a:cubicBezTo>
                  <a:pt x="31" y="43"/>
                  <a:pt x="31" y="43"/>
                  <a:pt x="31" y="43"/>
                </a:cubicBezTo>
                <a:close/>
                <a:moveTo>
                  <a:pt x="31" y="43"/>
                </a:moveTo>
                <a:cubicBezTo>
                  <a:pt x="31" y="43"/>
                  <a:pt x="31" y="43"/>
                  <a:pt x="31" y="43"/>
                </a:cubicBezTo>
                <a:cubicBezTo>
                  <a:pt x="31" y="44"/>
                  <a:pt x="31" y="44"/>
                  <a:pt x="31" y="43"/>
                </a:cubicBezTo>
                <a:close/>
                <a:moveTo>
                  <a:pt x="31" y="44"/>
                </a:moveTo>
                <a:cubicBezTo>
                  <a:pt x="31" y="44"/>
                  <a:pt x="31" y="45"/>
                  <a:pt x="31" y="45"/>
                </a:cubicBezTo>
                <a:cubicBezTo>
                  <a:pt x="31" y="45"/>
                  <a:pt x="31" y="44"/>
                  <a:pt x="31" y="44"/>
                </a:cubicBezTo>
                <a:close/>
                <a:moveTo>
                  <a:pt x="31" y="44"/>
                </a:moveTo>
                <a:cubicBezTo>
                  <a:pt x="31" y="44"/>
                  <a:pt x="31" y="44"/>
                  <a:pt x="31" y="44"/>
                </a:cubicBezTo>
                <a:cubicBezTo>
                  <a:pt x="31" y="44"/>
                  <a:pt x="31" y="44"/>
                  <a:pt x="31" y="44"/>
                </a:cubicBezTo>
                <a:close/>
                <a:moveTo>
                  <a:pt x="31" y="44"/>
                </a:moveTo>
                <a:cubicBezTo>
                  <a:pt x="31" y="44"/>
                  <a:pt x="31" y="44"/>
                  <a:pt x="31" y="44"/>
                </a:cubicBezTo>
                <a:cubicBezTo>
                  <a:pt x="31" y="44"/>
                  <a:pt x="31" y="44"/>
                  <a:pt x="31" y="44"/>
                </a:cubicBezTo>
                <a:close/>
                <a:moveTo>
                  <a:pt x="30" y="43"/>
                </a:moveTo>
                <a:cubicBezTo>
                  <a:pt x="30" y="43"/>
                  <a:pt x="30" y="43"/>
                  <a:pt x="30" y="43"/>
                </a:cubicBezTo>
                <a:cubicBezTo>
                  <a:pt x="30" y="43"/>
                  <a:pt x="30" y="44"/>
                  <a:pt x="30" y="44"/>
                </a:cubicBezTo>
                <a:cubicBezTo>
                  <a:pt x="30" y="43"/>
                  <a:pt x="31" y="43"/>
                  <a:pt x="30" y="43"/>
                </a:cubicBezTo>
                <a:close/>
                <a:moveTo>
                  <a:pt x="31" y="43"/>
                </a:moveTo>
                <a:cubicBezTo>
                  <a:pt x="31" y="43"/>
                  <a:pt x="31" y="43"/>
                  <a:pt x="31" y="43"/>
                </a:cubicBezTo>
                <a:cubicBezTo>
                  <a:pt x="31" y="43"/>
                  <a:pt x="31" y="43"/>
                  <a:pt x="31" y="43"/>
                </a:cubicBezTo>
                <a:close/>
                <a:moveTo>
                  <a:pt x="30" y="43"/>
                </a:moveTo>
                <a:cubicBezTo>
                  <a:pt x="30" y="43"/>
                  <a:pt x="30" y="43"/>
                  <a:pt x="30" y="43"/>
                </a:cubicBezTo>
                <a:cubicBezTo>
                  <a:pt x="30" y="43"/>
                  <a:pt x="30" y="43"/>
                  <a:pt x="30" y="43"/>
                </a:cubicBezTo>
                <a:close/>
                <a:moveTo>
                  <a:pt x="30" y="44"/>
                </a:moveTo>
                <a:cubicBezTo>
                  <a:pt x="30" y="44"/>
                  <a:pt x="30" y="44"/>
                  <a:pt x="31" y="43"/>
                </a:cubicBezTo>
                <a:cubicBezTo>
                  <a:pt x="30" y="44"/>
                  <a:pt x="30" y="44"/>
                  <a:pt x="30" y="44"/>
                </a:cubicBezTo>
                <a:cubicBezTo>
                  <a:pt x="30" y="44"/>
                  <a:pt x="30" y="44"/>
                  <a:pt x="30" y="44"/>
                </a:cubicBezTo>
                <a:close/>
                <a:moveTo>
                  <a:pt x="30" y="43"/>
                </a:moveTo>
                <a:cubicBezTo>
                  <a:pt x="30" y="43"/>
                  <a:pt x="30" y="43"/>
                  <a:pt x="30" y="43"/>
                </a:cubicBezTo>
                <a:cubicBezTo>
                  <a:pt x="30" y="43"/>
                  <a:pt x="30" y="43"/>
                  <a:pt x="30" y="43"/>
                </a:cubicBezTo>
                <a:close/>
                <a:moveTo>
                  <a:pt x="31" y="43"/>
                </a:moveTo>
                <a:cubicBezTo>
                  <a:pt x="31" y="43"/>
                  <a:pt x="31" y="43"/>
                  <a:pt x="31" y="43"/>
                </a:cubicBezTo>
                <a:cubicBezTo>
                  <a:pt x="31" y="43"/>
                  <a:pt x="31" y="43"/>
                  <a:pt x="31" y="43"/>
                </a:cubicBezTo>
                <a:close/>
                <a:moveTo>
                  <a:pt x="31" y="43"/>
                </a:moveTo>
                <a:cubicBezTo>
                  <a:pt x="31" y="43"/>
                  <a:pt x="31" y="43"/>
                  <a:pt x="31" y="43"/>
                </a:cubicBezTo>
                <a:cubicBezTo>
                  <a:pt x="31" y="43"/>
                  <a:pt x="31" y="43"/>
                  <a:pt x="31" y="43"/>
                </a:cubicBezTo>
                <a:cubicBezTo>
                  <a:pt x="31" y="43"/>
                  <a:pt x="31" y="43"/>
                  <a:pt x="31" y="43"/>
                </a:cubicBezTo>
                <a:close/>
                <a:moveTo>
                  <a:pt x="29" y="46"/>
                </a:moveTo>
                <a:cubicBezTo>
                  <a:pt x="29" y="45"/>
                  <a:pt x="29" y="45"/>
                  <a:pt x="29" y="45"/>
                </a:cubicBezTo>
                <a:cubicBezTo>
                  <a:pt x="29" y="45"/>
                  <a:pt x="30" y="44"/>
                  <a:pt x="30" y="43"/>
                </a:cubicBezTo>
                <a:cubicBezTo>
                  <a:pt x="30" y="43"/>
                  <a:pt x="30" y="44"/>
                  <a:pt x="29" y="44"/>
                </a:cubicBezTo>
                <a:cubicBezTo>
                  <a:pt x="29" y="44"/>
                  <a:pt x="29" y="44"/>
                  <a:pt x="29" y="45"/>
                </a:cubicBezTo>
                <a:cubicBezTo>
                  <a:pt x="29" y="45"/>
                  <a:pt x="29" y="44"/>
                  <a:pt x="29" y="44"/>
                </a:cubicBezTo>
                <a:cubicBezTo>
                  <a:pt x="29" y="45"/>
                  <a:pt x="29" y="45"/>
                  <a:pt x="29" y="46"/>
                </a:cubicBezTo>
                <a:cubicBezTo>
                  <a:pt x="29" y="45"/>
                  <a:pt x="29" y="45"/>
                  <a:pt x="29" y="45"/>
                </a:cubicBezTo>
                <a:cubicBezTo>
                  <a:pt x="29" y="45"/>
                  <a:pt x="29" y="46"/>
                  <a:pt x="29" y="46"/>
                </a:cubicBezTo>
                <a:close/>
                <a:moveTo>
                  <a:pt x="30" y="43"/>
                </a:moveTo>
                <a:cubicBezTo>
                  <a:pt x="30" y="43"/>
                  <a:pt x="30" y="43"/>
                  <a:pt x="30" y="43"/>
                </a:cubicBezTo>
                <a:cubicBezTo>
                  <a:pt x="30" y="43"/>
                  <a:pt x="30" y="43"/>
                  <a:pt x="30" y="43"/>
                </a:cubicBezTo>
                <a:cubicBezTo>
                  <a:pt x="30" y="43"/>
                  <a:pt x="30" y="43"/>
                  <a:pt x="30" y="43"/>
                </a:cubicBezTo>
                <a:cubicBezTo>
                  <a:pt x="30" y="43"/>
                  <a:pt x="30" y="43"/>
                  <a:pt x="30" y="43"/>
                </a:cubicBezTo>
                <a:close/>
                <a:moveTo>
                  <a:pt x="30" y="43"/>
                </a:moveTo>
                <a:cubicBezTo>
                  <a:pt x="30" y="44"/>
                  <a:pt x="30" y="44"/>
                  <a:pt x="30" y="44"/>
                </a:cubicBezTo>
                <a:cubicBezTo>
                  <a:pt x="30" y="44"/>
                  <a:pt x="30" y="44"/>
                  <a:pt x="30" y="44"/>
                </a:cubicBezTo>
                <a:cubicBezTo>
                  <a:pt x="30" y="44"/>
                  <a:pt x="30" y="44"/>
                  <a:pt x="30" y="43"/>
                </a:cubicBezTo>
                <a:cubicBezTo>
                  <a:pt x="30" y="43"/>
                  <a:pt x="30" y="43"/>
                  <a:pt x="30" y="43"/>
                </a:cubicBezTo>
                <a:cubicBezTo>
                  <a:pt x="30" y="43"/>
                  <a:pt x="30" y="43"/>
                  <a:pt x="30" y="43"/>
                </a:cubicBezTo>
                <a:cubicBezTo>
                  <a:pt x="30" y="43"/>
                  <a:pt x="30" y="43"/>
                  <a:pt x="30" y="43"/>
                </a:cubicBezTo>
                <a:cubicBezTo>
                  <a:pt x="30" y="43"/>
                  <a:pt x="30" y="43"/>
                  <a:pt x="30" y="43"/>
                </a:cubicBezTo>
                <a:cubicBezTo>
                  <a:pt x="30" y="43"/>
                  <a:pt x="30" y="43"/>
                  <a:pt x="30" y="43"/>
                </a:cubicBezTo>
                <a:cubicBezTo>
                  <a:pt x="30" y="43"/>
                  <a:pt x="30" y="43"/>
                  <a:pt x="30" y="43"/>
                </a:cubicBezTo>
                <a:cubicBezTo>
                  <a:pt x="30" y="43"/>
                  <a:pt x="30" y="43"/>
                  <a:pt x="30" y="43"/>
                </a:cubicBezTo>
                <a:cubicBezTo>
                  <a:pt x="30" y="43"/>
                  <a:pt x="30" y="43"/>
                  <a:pt x="30" y="43"/>
                </a:cubicBezTo>
                <a:cubicBezTo>
                  <a:pt x="30" y="43"/>
                  <a:pt x="30" y="43"/>
                  <a:pt x="30" y="43"/>
                </a:cubicBezTo>
                <a:cubicBezTo>
                  <a:pt x="30" y="43"/>
                  <a:pt x="30" y="43"/>
                  <a:pt x="30" y="43"/>
                </a:cubicBezTo>
                <a:cubicBezTo>
                  <a:pt x="30" y="43"/>
                  <a:pt x="30" y="43"/>
                  <a:pt x="30" y="43"/>
                </a:cubicBezTo>
                <a:cubicBezTo>
                  <a:pt x="30" y="43"/>
                  <a:pt x="30" y="43"/>
                  <a:pt x="30" y="43"/>
                </a:cubicBezTo>
                <a:cubicBezTo>
                  <a:pt x="30" y="43"/>
                  <a:pt x="30" y="43"/>
                  <a:pt x="30" y="43"/>
                </a:cubicBezTo>
                <a:close/>
                <a:moveTo>
                  <a:pt x="30" y="46"/>
                </a:moveTo>
                <a:cubicBezTo>
                  <a:pt x="31" y="46"/>
                  <a:pt x="31" y="46"/>
                  <a:pt x="31" y="46"/>
                </a:cubicBezTo>
                <a:cubicBezTo>
                  <a:pt x="30" y="46"/>
                  <a:pt x="30" y="46"/>
                  <a:pt x="30" y="46"/>
                </a:cubicBezTo>
                <a:close/>
                <a:moveTo>
                  <a:pt x="30" y="45"/>
                </a:moveTo>
                <a:cubicBezTo>
                  <a:pt x="31" y="45"/>
                  <a:pt x="31" y="45"/>
                  <a:pt x="31" y="45"/>
                </a:cubicBezTo>
                <a:cubicBezTo>
                  <a:pt x="31" y="45"/>
                  <a:pt x="31" y="46"/>
                  <a:pt x="31" y="46"/>
                </a:cubicBezTo>
                <a:cubicBezTo>
                  <a:pt x="31" y="46"/>
                  <a:pt x="31" y="45"/>
                  <a:pt x="31" y="45"/>
                </a:cubicBezTo>
                <a:cubicBezTo>
                  <a:pt x="31" y="45"/>
                  <a:pt x="31" y="45"/>
                  <a:pt x="31" y="45"/>
                </a:cubicBezTo>
                <a:cubicBezTo>
                  <a:pt x="31" y="45"/>
                  <a:pt x="31" y="45"/>
                  <a:pt x="31" y="44"/>
                </a:cubicBezTo>
                <a:cubicBezTo>
                  <a:pt x="31" y="45"/>
                  <a:pt x="31" y="45"/>
                  <a:pt x="30" y="45"/>
                </a:cubicBezTo>
                <a:close/>
                <a:moveTo>
                  <a:pt x="30" y="45"/>
                </a:moveTo>
                <a:cubicBezTo>
                  <a:pt x="30" y="45"/>
                  <a:pt x="30" y="45"/>
                  <a:pt x="30" y="45"/>
                </a:cubicBezTo>
                <a:cubicBezTo>
                  <a:pt x="30" y="45"/>
                  <a:pt x="30" y="45"/>
                  <a:pt x="30" y="45"/>
                </a:cubicBezTo>
                <a:cubicBezTo>
                  <a:pt x="30" y="45"/>
                  <a:pt x="30" y="45"/>
                  <a:pt x="30" y="45"/>
                </a:cubicBezTo>
                <a:cubicBezTo>
                  <a:pt x="30" y="45"/>
                  <a:pt x="30" y="45"/>
                  <a:pt x="30" y="45"/>
                </a:cubicBezTo>
                <a:close/>
                <a:moveTo>
                  <a:pt x="30" y="43"/>
                </a:moveTo>
                <a:cubicBezTo>
                  <a:pt x="30" y="43"/>
                  <a:pt x="30" y="43"/>
                  <a:pt x="30" y="43"/>
                </a:cubicBezTo>
                <a:cubicBezTo>
                  <a:pt x="30" y="43"/>
                  <a:pt x="30" y="43"/>
                  <a:pt x="30" y="43"/>
                </a:cubicBezTo>
                <a:close/>
                <a:moveTo>
                  <a:pt x="30" y="43"/>
                </a:moveTo>
                <a:cubicBezTo>
                  <a:pt x="30" y="43"/>
                  <a:pt x="30" y="43"/>
                  <a:pt x="30" y="43"/>
                </a:cubicBezTo>
                <a:cubicBezTo>
                  <a:pt x="30" y="43"/>
                  <a:pt x="30" y="43"/>
                  <a:pt x="30" y="43"/>
                </a:cubicBezTo>
                <a:close/>
                <a:moveTo>
                  <a:pt x="15" y="42"/>
                </a:moveTo>
                <a:cubicBezTo>
                  <a:pt x="16" y="42"/>
                  <a:pt x="16" y="42"/>
                  <a:pt x="16" y="42"/>
                </a:cubicBezTo>
                <a:lnTo>
                  <a:pt x="15" y="42"/>
                </a:lnTo>
                <a:close/>
                <a:moveTo>
                  <a:pt x="16" y="42"/>
                </a:moveTo>
                <a:cubicBezTo>
                  <a:pt x="16" y="42"/>
                  <a:pt x="16" y="42"/>
                  <a:pt x="16" y="42"/>
                </a:cubicBezTo>
                <a:cubicBezTo>
                  <a:pt x="16" y="42"/>
                  <a:pt x="16" y="42"/>
                  <a:pt x="16" y="42"/>
                </a:cubicBezTo>
                <a:close/>
                <a:moveTo>
                  <a:pt x="24" y="41"/>
                </a:moveTo>
                <a:cubicBezTo>
                  <a:pt x="25" y="41"/>
                  <a:pt x="25" y="40"/>
                  <a:pt x="24" y="40"/>
                </a:cubicBezTo>
                <a:cubicBezTo>
                  <a:pt x="24" y="41"/>
                  <a:pt x="24" y="41"/>
                  <a:pt x="24" y="41"/>
                </a:cubicBezTo>
                <a:cubicBezTo>
                  <a:pt x="24" y="41"/>
                  <a:pt x="24" y="41"/>
                  <a:pt x="24" y="41"/>
                </a:cubicBezTo>
                <a:close/>
                <a:moveTo>
                  <a:pt x="20" y="41"/>
                </a:moveTo>
                <a:cubicBezTo>
                  <a:pt x="20" y="42"/>
                  <a:pt x="20" y="42"/>
                  <a:pt x="20" y="42"/>
                </a:cubicBezTo>
                <a:cubicBezTo>
                  <a:pt x="20" y="41"/>
                  <a:pt x="20" y="41"/>
                  <a:pt x="20" y="41"/>
                </a:cubicBezTo>
                <a:close/>
                <a:moveTo>
                  <a:pt x="19" y="43"/>
                </a:moveTo>
                <a:cubicBezTo>
                  <a:pt x="19" y="43"/>
                  <a:pt x="19" y="43"/>
                  <a:pt x="19" y="43"/>
                </a:cubicBezTo>
                <a:cubicBezTo>
                  <a:pt x="19" y="43"/>
                  <a:pt x="19" y="43"/>
                  <a:pt x="19" y="43"/>
                </a:cubicBezTo>
                <a:close/>
                <a:moveTo>
                  <a:pt x="13" y="41"/>
                </a:moveTo>
                <a:cubicBezTo>
                  <a:pt x="13" y="41"/>
                  <a:pt x="13" y="41"/>
                  <a:pt x="13" y="41"/>
                </a:cubicBezTo>
                <a:cubicBezTo>
                  <a:pt x="13" y="41"/>
                  <a:pt x="13" y="41"/>
                  <a:pt x="13" y="41"/>
                </a:cubicBezTo>
                <a:close/>
                <a:moveTo>
                  <a:pt x="27" y="42"/>
                </a:moveTo>
                <a:cubicBezTo>
                  <a:pt x="27" y="42"/>
                  <a:pt x="27" y="42"/>
                  <a:pt x="27" y="42"/>
                </a:cubicBezTo>
                <a:cubicBezTo>
                  <a:pt x="27" y="42"/>
                  <a:pt x="27" y="43"/>
                  <a:pt x="27" y="42"/>
                </a:cubicBezTo>
                <a:close/>
                <a:moveTo>
                  <a:pt x="18" y="38"/>
                </a:moveTo>
                <a:cubicBezTo>
                  <a:pt x="18" y="38"/>
                  <a:pt x="18" y="38"/>
                  <a:pt x="18" y="38"/>
                </a:cubicBezTo>
                <a:cubicBezTo>
                  <a:pt x="18" y="38"/>
                  <a:pt x="18" y="38"/>
                  <a:pt x="18" y="38"/>
                </a:cubicBezTo>
                <a:close/>
                <a:moveTo>
                  <a:pt x="27" y="42"/>
                </a:moveTo>
                <a:cubicBezTo>
                  <a:pt x="27" y="42"/>
                  <a:pt x="27" y="42"/>
                  <a:pt x="27" y="42"/>
                </a:cubicBezTo>
                <a:cubicBezTo>
                  <a:pt x="27" y="42"/>
                  <a:pt x="27" y="42"/>
                  <a:pt x="27" y="42"/>
                </a:cubicBezTo>
                <a:cubicBezTo>
                  <a:pt x="27" y="42"/>
                  <a:pt x="27" y="42"/>
                  <a:pt x="27" y="42"/>
                </a:cubicBezTo>
                <a:close/>
                <a:moveTo>
                  <a:pt x="8" y="35"/>
                </a:moveTo>
                <a:cubicBezTo>
                  <a:pt x="8" y="35"/>
                  <a:pt x="8" y="35"/>
                  <a:pt x="8" y="35"/>
                </a:cubicBezTo>
                <a:cubicBezTo>
                  <a:pt x="7" y="35"/>
                  <a:pt x="8" y="35"/>
                  <a:pt x="8" y="35"/>
                </a:cubicBezTo>
                <a:close/>
                <a:moveTo>
                  <a:pt x="9" y="31"/>
                </a:moveTo>
                <a:cubicBezTo>
                  <a:pt x="9" y="31"/>
                  <a:pt x="9" y="31"/>
                  <a:pt x="9" y="31"/>
                </a:cubicBezTo>
                <a:cubicBezTo>
                  <a:pt x="9" y="31"/>
                  <a:pt x="9" y="31"/>
                  <a:pt x="9" y="31"/>
                </a:cubicBezTo>
                <a:close/>
                <a:moveTo>
                  <a:pt x="29" y="42"/>
                </a:moveTo>
                <a:cubicBezTo>
                  <a:pt x="29" y="42"/>
                  <a:pt x="29" y="42"/>
                  <a:pt x="29" y="42"/>
                </a:cubicBezTo>
                <a:close/>
                <a:moveTo>
                  <a:pt x="28" y="44"/>
                </a:moveTo>
                <a:cubicBezTo>
                  <a:pt x="28" y="44"/>
                  <a:pt x="28" y="44"/>
                  <a:pt x="28" y="44"/>
                </a:cubicBezTo>
                <a:cubicBezTo>
                  <a:pt x="28" y="44"/>
                  <a:pt x="28" y="44"/>
                  <a:pt x="28" y="44"/>
                </a:cubicBezTo>
                <a:close/>
                <a:moveTo>
                  <a:pt x="26" y="44"/>
                </a:moveTo>
                <a:cubicBezTo>
                  <a:pt x="26" y="44"/>
                  <a:pt x="26" y="44"/>
                  <a:pt x="26" y="44"/>
                </a:cubicBezTo>
                <a:cubicBezTo>
                  <a:pt x="26" y="44"/>
                  <a:pt x="26" y="44"/>
                  <a:pt x="26" y="44"/>
                </a:cubicBezTo>
                <a:close/>
                <a:moveTo>
                  <a:pt x="29" y="43"/>
                </a:moveTo>
                <a:cubicBezTo>
                  <a:pt x="29" y="43"/>
                  <a:pt x="29" y="43"/>
                  <a:pt x="29" y="43"/>
                </a:cubicBezTo>
                <a:cubicBezTo>
                  <a:pt x="29" y="43"/>
                  <a:pt x="29" y="43"/>
                  <a:pt x="29" y="43"/>
                </a:cubicBezTo>
                <a:close/>
                <a:moveTo>
                  <a:pt x="29" y="42"/>
                </a:moveTo>
                <a:cubicBezTo>
                  <a:pt x="29" y="43"/>
                  <a:pt x="29" y="43"/>
                  <a:pt x="29" y="43"/>
                </a:cubicBezTo>
                <a:cubicBezTo>
                  <a:pt x="29" y="42"/>
                  <a:pt x="29" y="42"/>
                  <a:pt x="29" y="42"/>
                </a:cubicBezTo>
                <a:close/>
                <a:moveTo>
                  <a:pt x="29" y="42"/>
                </a:moveTo>
                <a:cubicBezTo>
                  <a:pt x="29" y="42"/>
                  <a:pt x="29" y="43"/>
                  <a:pt x="29" y="43"/>
                </a:cubicBezTo>
                <a:cubicBezTo>
                  <a:pt x="29" y="43"/>
                  <a:pt x="29" y="42"/>
                  <a:pt x="29" y="42"/>
                </a:cubicBezTo>
                <a:cubicBezTo>
                  <a:pt x="29" y="42"/>
                  <a:pt x="29" y="42"/>
                  <a:pt x="29" y="42"/>
                </a:cubicBezTo>
                <a:close/>
                <a:moveTo>
                  <a:pt x="11" y="37"/>
                </a:moveTo>
                <a:cubicBezTo>
                  <a:pt x="11" y="37"/>
                  <a:pt x="11" y="37"/>
                  <a:pt x="11" y="37"/>
                </a:cubicBezTo>
                <a:cubicBezTo>
                  <a:pt x="11" y="37"/>
                  <a:pt x="11" y="37"/>
                  <a:pt x="11" y="37"/>
                </a:cubicBezTo>
                <a:close/>
                <a:moveTo>
                  <a:pt x="21" y="44"/>
                </a:moveTo>
                <a:cubicBezTo>
                  <a:pt x="21" y="44"/>
                  <a:pt x="21" y="44"/>
                  <a:pt x="21" y="44"/>
                </a:cubicBezTo>
                <a:cubicBezTo>
                  <a:pt x="21" y="44"/>
                  <a:pt x="21" y="44"/>
                  <a:pt x="21" y="44"/>
                </a:cubicBezTo>
                <a:close/>
                <a:moveTo>
                  <a:pt x="21" y="45"/>
                </a:moveTo>
                <a:cubicBezTo>
                  <a:pt x="21" y="44"/>
                  <a:pt x="21" y="44"/>
                  <a:pt x="21" y="44"/>
                </a:cubicBezTo>
                <a:cubicBezTo>
                  <a:pt x="22" y="43"/>
                  <a:pt x="22" y="43"/>
                  <a:pt x="22" y="43"/>
                </a:cubicBezTo>
                <a:lnTo>
                  <a:pt x="21" y="45"/>
                </a:lnTo>
                <a:close/>
                <a:moveTo>
                  <a:pt x="15" y="41"/>
                </a:moveTo>
                <a:cubicBezTo>
                  <a:pt x="15" y="41"/>
                  <a:pt x="14" y="41"/>
                  <a:pt x="14" y="41"/>
                </a:cubicBezTo>
                <a:cubicBezTo>
                  <a:pt x="14" y="41"/>
                  <a:pt x="15" y="40"/>
                  <a:pt x="15" y="41"/>
                </a:cubicBezTo>
                <a:cubicBezTo>
                  <a:pt x="14" y="41"/>
                  <a:pt x="14" y="41"/>
                  <a:pt x="14" y="41"/>
                </a:cubicBezTo>
                <a:cubicBezTo>
                  <a:pt x="14" y="41"/>
                  <a:pt x="14" y="41"/>
                  <a:pt x="14" y="41"/>
                </a:cubicBezTo>
                <a:cubicBezTo>
                  <a:pt x="14" y="41"/>
                  <a:pt x="14" y="41"/>
                  <a:pt x="14" y="40"/>
                </a:cubicBezTo>
                <a:cubicBezTo>
                  <a:pt x="14" y="40"/>
                  <a:pt x="14" y="41"/>
                  <a:pt x="13" y="41"/>
                </a:cubicBezTo>
                <a:cubicBezTo>
                  <a:pt x="14" y="40"/>
                  <a:pt x="13" y="41"/>
                  <a:pt x="13" y="41"/>
                </a:cubicBezTo>
                <a:cubicBezTo>
                  <a:pt x="13" y="41"/>
                  <a:pt x="13" y="40"/>
                  <a:pt x="13" y="40"/>
                </a:cubicBezTo>
                <a:cubicBezTo>
                  <a:pt x="13" y="40"/>
                  <a:pt x="13" y="40"/>
                  <a:pt x="13" y="40"/>
                </a:cubicBezTo>
                <a:cubicBezTo>
                  <a:pt x="13" y="40"/>
                  <a:pt x="13" y="40"/>
                  <a:pt x="13" y="40"/>
                </a:cubicBezTo>
                <a:cubicBezTo>
                  <a:pt x="13" y="40"/>
                  <a:pt x="13" y="40"/>
                  <a:pt x="13" y="40"/>
                </a:cubicBezTo>
                <a:cubicBezTo>
                  <a:pt x="13" y="40"/>
                  <a:pt x="13" y="40"/>
                  <a:pt x="13" y="39"/>
                </a:cubicBezTo>
                <a:cubicBezTo>
                  <a:pt x="13" y="40"/>
                  <a:pt x="13" y="40"/>
                  <a:pt x="13" y="40"/>
                </a:cubicBezTo>
                <a:cubicBezTo>
                  <a:pt x="13" y="40"/>
                  <a:pt x="13" y="40"/>
                  <a:pt x="13" y="40"/>
                </a:cubicBezTo>
                <a:cubicBezTo>
                  <a:pt x="13" y="40"/>
                  <a:pt x="12" y="40"/>
                  <a:pt x="12" y="40"/>
                </a:cubicBezTo>
                <a:cubicBezTo>
                  <a:pt x="13" y="39"/>
                  <a:pt x="13" y="39"/>
                  <a:pt x="13" y="39"/>
                </a:cubicBezTo>
                <a:cubicBezTo>
                  <a:pt x="13" y="40"/>
                  <a:pt x="13" y="39"/>
                  <a:pt x="13" y="39"/>
                </a:cubicBezTo>
                <a:cubicBezTo>
                  <a:pt x="13" y="39"/>
                  <a:pt x="13" y="39"/>
                  <a:pt x="13" y="39"/>
                </a:cubicBezTo>
                <a:cubicBezTo>
                  <a:pt x="13" y="39"/>
                  <a:pt x="13" y="39"/>
                  <a:pt x="13" y="39"/>
                </a:cubicBezTo>
                <a:cubicBezTo>
                  <a:pt x="13" y="39"/>
                  <a:pt x="13" y="39"/>
                  <a:pt x="12" y="39"/>
                </a:cubicBezTo>
                <a:cubicBezTo>
                  <a:pt x="13" y="39"/>
                  <a:pt x="13" y="39"/>
                  <a:pt x="13" y="39"/>
                </a:cubicBezTo>
                <a:cubicBezTo>
                  <a:pt x="12" y="39"/>
                  <a:pt x="12" y="39"/>
                  <a:pt x="12" y="39"/>
                </a:cubicBezTo>
                <a:cubicBezTo>
                  <a:pt x="13" y="39"/>
                  <a:pt x="13" y="39"/>
                  <a:pt x="13" y="39"/>
                </a:cubicBezTo>
                <a:cubicBezTo>
                  <a:pt x="13" y="38"/>
                  <a:pt x="12" y="39"/>
                  <a:pt x="12" y="39"/>
                </a:cubicBezTo>
                <a:cubicBezTo>
                  <a:pt x="12" y="38"/>
                  <a:pt x="12" y="38"/>
                  <a:pt x="12" y="38"/>
                </a:cubicBezTo>
                <a:cubicBezTo>
                  <a:pt x="12" y="39"/>
                  <a:pt x="12" y="39"/>
                  <a:pt x="12" y="39"/>
                </a:cubicBezTo>
                <a:cubicBezTo>
                  <a:pt x="12" y="39"/>
                  <a:pt x="12" y="39"/>
                  <a:pt x="11" y="39"/>
                </a:cubicBezTo>
                <a:cubicBezTo>
                  <a:pt x="12" y="39"/>
                  <a:pt x="12" y="39"/>
                  <a:pt x="12" y="39"/>
                </a:cubicBezTo>
                <a:cubicBezTo>
                  <a:pt x="11" y="39"/>
                  <a:pt x="11" y="39"/>
                  <a:pt x="11" y="39"/>
                </a:cubicBezTo>
                <a:cubicBezTo>
                  <a:pt x="11" y="39"/>
                  <a:pt x="12" y="38"/>
                  <a:pt x="12" y="38"/>
                </a:cubicBezTo>
                <a:cubicBezTo>
                  <a:pt x="11" y="38"/>
                  <a:pt x="11" y="39"/>
                  <a:pt x="11" y="39"/>
                </a:cubicBezTo>
                <a:cubicBezTo>
                  <a:pt x="11" y="39"/>
                  <a:pt x="11" y="38"/>
                  <a:pt x="11" y="38"/>
                </a:cubicBezTo>
                <a:cubicBezTo>
                  <a:pt x="11" y="38"/>
                  <a:pt x="11" y="38"/>
                  <a:pt x="11" y="38"/>
                </a:cubicBezTo>
                <a:cubicBezTo>
                  <a:pt x="11" y="38"/>
                  <a:pt x="11" y="38"/>
                  <a:pt x="11" y="38"/>
                </a:cubicBezTo>
                <a:cubicBezTo>
                  <a:pt x="11" y="38"/>
                  <a:pt x="11" y="38"/>
                  <a:pt x="11" y="38"/>
                </a:cubicBezTo>
                <a:cubicBezTo>
                  <a:pt x="11" y="38"/>
                  <a:pt x="11" y="37"/>
                  <a:pt x="11" y="38"/>
                </a:cubicBezTo>
                <a:cubicBezTo>
                  <a:pt x="11" y="37"/>
                  <a:pt x="11" y="38"/>
                  <a:pt x="11" y="38"/>
                </a:cubicBezTo>
                <a:cubicBezTo>
                  <a:pt x="11" y="37"/>
                  <a:pt x="11" y="38"/>
                  <a:pt x="12" y="37"/>
                </a:cubicBezTo>
                <a:cubicBezTo>
                  <a:pt x="12" y="37"/>
                  <a:pt x="11" y="37"/>
                  <a:pt x="11" y="37"/>
                </a:cubicBezTo>
                <a:cubicBezTo>
                  <a:pt x="12" y="37"/>
                  <a:pt x="12" y="37"/>
                  <a:pt x="12" y="37"/>
                </a:cubicBezTo>
                <a:cubicBezTo>
                  <a:pt x="12" y="36"/>
                  <a:pt x="11" y="37"/>
                  <a:pt x="11" y="37"/>
                </a:cubicBezTo>
                <a:cubicBezTo>
                  <a:pt x="11" y="37"/>
                  <a:pt x="11" y="37"/>
                  <a:pt x="11" y="37"/>
                </a:cubicBezTo>
                <a:cubicBezTo>
                  <a:pt x="11" y="38"/>
                  <a:pt x="11" y="37"/>
                  <a:pt x="11" y="38"/>
                </a:cubicBezTo>
                <a:cubicBezTo>
                  <a:pt x="11" y="37"/>
                  <a:pt x="10" y="38"/>
                  <a:pt x="11" y="37"/>
                </a:cubicBezTo>
                <a:cubicBezTo>
                  <a:pt x="11" y="37"/>
                  <a:pt x="11" y="37"/>
                  <a:pt x="11" y="37"/>
                </a:cubicBezTo>
                <a:cubicBezTo>
                  <a:pt x="10" y="37"/>
                  <a:pt x="11" y="36"/>
                  <a:pt x="11" y="36"/>
                </a:cubicBezTo>
                <a:cubicBezTo>
                  <a:pt x="11" y="36"/>
                  <a:pt x="11" y="36"/>
                  <a:pt x="11" y="36"/>
                </a:cubicBezTo>
                <a:cubicBezTo>
                  <a:pt x="10" y="37"/>
                  <a:pt x="11" y="37"/>
                  <a:pt x="10" y="37"/>
                </a:cubicBezTo>
                <a:cubicBezTo>
                  <a:pt x="11" y="36"/>
                  <a:pt x="10" y="37"/>
                  <a:pt x="10" y="37"/>
                </a:cubicBezTo>
                <a:cubicBezTo>
                  <a:pt x="10" y="36"/>
                  <a:pt x="10" y="36"/>
                  <a:pt x="11" y="36"/>
                </a:cubicBezTo>
                <a:cubicBezTo>
                  <a:pt x="10" y="36"/>
                  <a:pt x="10" y="36"/>
                  <a:pt x="10" y="36"/>
                </a:cubicBezTo>
                <a:cubicBezTo>
                  <a:pt x="10" y="36"/>
                  <a:pt x="10" y="36"/>
                  <a:pt x="10" y="36"/>
                </a:cubicBezTo>
                <a:cubicBezTo>
                  <a:pt x="10" y="36"/>
                  <a:pt x="10" y="36"/>
                  <a:pt x="9" y="37"/>
                </a:cubicBezTo>
                <a:cubicBezTo>
                  <a:pt x="10" y="36"/>
                  <a:pt x="10" y="36"/>
                  <a:pt x="10" y="36"/>
                </a:cubicBezTo>
                <a:cubicBezTo>
                  <a:pt x="10" y="36"/>
                  <a:pt x="10" y="36"/>
                  <a:pt x="9" y="36"/>
                </a:cubicBezTo>
                <a:cubicBezTo>
                  <a:pt x="9" y="36"/>
                  <a:pt x="9" y="36"/>
                  <a:pt x="9" y="36"/>
                </a:cubicBezTo>
                <a:cubicBezTo>
                  <a:pt x="9" y="36"/>
                  <a:pt x="10" y="35"/>
                  <a:pt x="9" y="36"/>
                </a:cubicBezTo>
                <a:cubicBezTo>
                  <a:pt x="9" y="36"/>
                  <a:pt x="9" y="36"/>
                  <a:pt x="9" y="36"/>
                </a:cubicBezTo>
                <a:cubicBezTo>
                  <a:pt x="8" y="36"/>
                  <a:pt x="8" y="35"/>
                  <a:pt x="8" y="35"/>
                </a:cubicBezTo>
                <a:cubicBezTo>
                  <a:pt x="8" y="36"/>
                  <a:pt x="8" y="36"/>
                  <a:pt x="8" y="36"/>
                </a:cubicBezTo>
                <a:cubicBezTo>
                  <a:pt x="8" y="35"/>
                  <a:pt x="7" y="36"/>
                  <a:pt x="8" y="35"/>
                </a:cubicBezTo>
                <a:cubicBezTo>
                  <a:pt x="8" y="35"/>
                  <a:pt x="8" y="35"/>
                  <a:pt x="8" y="35"/>
                </a:cubicBezTo>
                <a:cubicBezTo>
                  <a:pt x="8" y="35"/>
                  <a:pt x="8" y="35"/>
                  <a:pt x="8" y="35"/>
                </a:cubicBezTo>
                <a:cubicBezTo>
                  <a:pt x="8" y="35"/>
                  <a:pt x="8" y="35"/>
                  <a:pt x="8" y="35"/>
                </a:cubicBezTo>
                <a:cubicBezTo>
                  <a:pt x="8" y="35"/>
                  <a:pt x="8" y="35"/>
                  <a:pt x="8" y="35"/>
                </a:cubicBezTo>
                <a:cubicBezTo>
                  <a:pt x="8" y="35"/>
                  <a:pt x="8" y="35"/>
                  <a:pt x="7" y="35"/>
                </a:cubicBezTo>
                <a:cubicBezTo>
                  <a:pt x="8" y="34"/>
                  <a:pt x="7" y="35"/>
                  <a:pt x="8" y="34"/>
                </a:cubicBezTo>
                <a:cubicBezTo>
                  <a:pt x="7" y="34"/>
                  <a:pt x="8" y="34"/>
                  <a:pt x="7" y="34"/>
                </a:cubicBezTo>
                <a:cubicBezTo>
                  <a:pt x="7" y="34"/>
                  <a:pt x="7" y="34"/>
                  <a:pt x="7" y="34"/>
                </a:cubicBezTo>
                <a:cubicBezTo>
                  <a:pt x="7" y="34"/>
                  <a:pt x="7" y="34"/>
                  <a:pt x="7" y="34"/>
                </a:cubicBezTo>
                <a:cubicBezTo>
                  <a:pt x="7" y="34"/>
                  <a:pt x="7" y="34"/>
                  <a:pt x="7" y="33"/>
                </a:cubicBezTo>
                <a:cubicBezTo>
                  <a:pt x="7" y="33"/>
                  <a:pt x="7" y="33"/>
                  <a:pt x="7" y="33"/>
                </a:cubicBezTo>
                <a:cubicBezTo>
                  <a:pt x="7" y="33"/>
                  <a:pt x="7" y="33"/>
                  <a:pt x="7" y="33"/>
                </a:cubicBezTo>
                <a:cubicBezTo>
                  <a:pt x="7" y="33"/>
                  <a:pt x="7" y="33"/>
                  <a:pt x="7" y="33"/>
                </a:cubicBezTo>
                <a:cubicBezTo>
                  <a:pt x="6" y="34"/>
                  <a:pt x="7" y="32"/>
                  <a:pt x="7" y="33"/>
                </a:cubicBezTo>
                <a:cubicBezTo>
                  <a:pt x="7" y="32"/>
                  <a:pt x="8" y="31"/>
                  <a:pt x="8" y="31"/>
                </a:cubicBezTo>
                <a:cubicBezTo>
                  <a:pt x="8" y="31"/>
                  <a:pt x="8" y="31"/>
                  <a:pt x="8" y="31"/>
                </a:cubicBezTo>
                <a:cubicBezTo>
                  <a:pt x="9" y="30"/>
                  <a:pt x="8" y="31"/>
                  <a:pt x="9" y="30"/>
                </a:cubicBezTo>
                <a:cubicBezTo>
                  <a:pt x="9" y="31"/>
                  <a:pt x="9" y="31"/>
                  <a:pt x="9" y="31"/>
                </a:cubicBezTo>
                <a:cubicBezTo>
                  <a:pt x="9" y="31"/>
                  <a:pt x="9" y="31"/>
                  <a:pt x="9" y="31"/>
                </a:cubicBezTo>
                <a:cubicBezTo>
                  <a:pt x="9" y="31"/>
                  <a:pt x="9" y="31"/>
                  <a:pt x="9" y="30"/>
                </a:cubicBezTo>
                <a:cubicBezTo>
                  <a:pt x="9" y="32"/>
                  <a:pt x="10" y="31"/>
                  <a:pt x="10" y="32"/>
                </a:cubicBezTo>
                <a:cubicBezTo>
                  <a:pt x="10" y="32"/>
                  <a:pt x="10" y="32"/>
                  <a:pt x="10" y="32"/>
                </a:cubicBezTo>
                <a:cubicBezTo>
                  <a:pt x="10" y="33"/>
                  <a:pt x="11" y="32"/>
                  <a:pt x="11" y="32"/>
                </a:cubicBezTo>
                <a:cubicBezTo>
                  <a:pt x="10" y="33"/>
                  <a:pt x="10" y="33"/>
                  <a:pt x="10" y="33"/>
                </a:cubicBezTo>
                <a:cubicBezTo>
                  <a:pt x="11" y="33"/>
                  <a:pt x="11" y="32"/>
                  <a:pt x="11" y="32"/>
                </a:cubicBezTo>
                <a:cubicBezTo>
                  <a:pt x="11" y="32"/>
                  <a:pt x="11" y="33"/>
                  <a:pt x="11" y="33"/>
                </a:cubicBezTo>
                <a:cubicBezTo>
                  <a:pt x="11" y="33"/>
                  <a:pt x="11" y="33"/>
                  <a:pt x="11" y="34"/>
                </a:cubicBezTo>
                <a:cubicBezTo>
                  <a:pt x="11" y="33"/>
                  <a:pt x="11" y="34"/>
                  <a:pt x="12" y="33"/>
                </a:cubicBezTo>
                <a:cubicBezTo>
                  <a:pt x="11" y="34"/>
                  <a:pt x="12" y="33"/>
                  <a:pt x="11" y="34"/>
                </a:cubicBezTo>
                <a:cubicBezTo>
                  <a:pt x="11" y="35"/>
                  <a:pt x="12" y="34"/>
                  <a:pt x="12" y="34"/>
                </a:cubicBezTo>
                <a:cubicBezTo>
                  <a:pt x="12" y="34"/>
                  <a:pt x="12" y="34"/>
                  <a:pt x="12" y="34"/>
                </a:cubicBezTo>
                <a:cubicBezTo>
                  <a:pt x="12" y="34"/>
                  <a:pt x="13" y="34"/>
                  <a:pt x="12" y="35"/>
                </a:cubicBezTo>
                <a:cubicBezTo>
                  <a:pt x="13" y="34"/>
                  <a:pt x="13" y="35"/>
                  <a:pt x="13" y="35"/>
                </a:cubicBezTo>
                <a:cubicBezTo>
                  <a:pt x="13" y="34"/>
                  <a:pt x="13" y="34"/>
                  <a:pt x="13" y="34"/>
                </a:cubicBezTo>
                <a:cubicBezTo>
                  <a:pt x="13" y="34"/>
                  <a:pt x="13" y="34"/>
                  <a:pt x="13" y="34"/>
                </a:cubicBezTo>
                <a:cubicBezTo>
                  <a:pt x="13" y="34"/>
                  <a:pt x="13" y="34"/>
                  <a:pt x="13" y="34"/>
                </a:cubicBezTo>
                <a:cubicBezTo>
                  <a:pt x="13" y="34"/>
                  <a:pt x="13" y="35"/>
                  <a:pt x="13" y="35"/>
                </a:cubicBezTo>
                <a:cubicBezTo>
                  <a:pt x="13" y="35"/>
                  <a:pt x="13" y="35"/>
                  <a:pt x="14" y="34"/>
                </a:cubicBezTo>
                <a:cubicBezTo>
                  <a:pt x="14" y="34"/>
                  <a:pt x="14" y="34"/>
                  <a:pt x="14" y="34"/>
                </a:cubicBezTo>
                <a:cubicBezTo>
                  <a:pt x="14" y="34"/>
                  <a:pt x="14" y="34"/>
                  <a:pt x="14" y="34"/>
                </a:cubicBezTo>
                <a:cubicBezTo>
                  <a:pt x="14" y="34"/>
                  <a:pt x="13" y="35"/>
                  <a:pt x="13" y="35"/>
                </a:cubicBezTo>
                <a:cubicBezTo>
                  <a:pt x="13" y="35"/>
                  <a:pt x="14" y="34"/>
                  <a:pt x="14" y="35"/>
                </a:cubicBezTo>
                <a:cubicBezTo>
                  <a:pt x="14" y="35"/>
                  <a:pt x="13" y="35"/>
                  <a:pt x="13" y="35"/>
                </a:cubicBezTo>
                <a:cubicBezTo>
                  <a:pt x="13" y="35"/>
                  <a:pt x="13" y="35"/>
                  <a:pt x="13" y="35"/>
                </a:cubicBezTo>
                <a:cubicBezTo>
                  <a:pt x="14" y="35"/>
                  <a:pt x="14" y="35"/>
                  <a:pt x="14" y="35"/>
                </a:cubicBezTo>
                <a:cubicBezTo>
                  <a:pt x="14" y="35"/>
                  <a:pt x="14" y="36"/>
                  <a:pt x="14" y="36"/>
                </a:cubicBezTo>
                <a:cubicBezTo>
                  <a:pt x="14" y="36"/>
                  <a:pt x="15" y="36"/>
                  <a:pt x="14" y="37"/>
                </a:cubicBezTo>
                <a:cubicBezTo>
                  <a:pt x="14" y="37"/>
                  <a:pt x="14" y="37"/>
                  <a:pt x="14" y="37"/>
                </a:cubicBezTo>
                <a:cubicBezTo>
                  <a:pt x="14" y="37"/>
                  <a:pt x="14" y="37"/>
                  <a:pt x="14" y="37"/>
                </a:cubicBezTo>
                <a:cubicBezTo>
                  <a:pt x="14" y="37"/>
                  <a:pt x="15" y="37"/>
                  <a:pt x="15" y="36"/>
                </a:cubicBezTo>
                <a:cubicBezTo>
                  <a:pt x="15" y="36"/>
                  <a:pt x="15" y="36"/>
                  <a:pt x="15" y="36"/>
                </a:cubicBezTo>
                <a:cubicBezTo>
                  <a:pt x="16" y="35"/>
                  <a:pt x="15" y="37"/>
                  <a:pt x="16" y="36"/>
                </a:cubicBezTo>
                <a:cubicBezTo>
                  <a:pt x="16" y="36"/>
                  <a:pt x="16" y="36"/>
                  <a:pt x="16" y="37"/>
                </a:cubicBezTo>
                <a:cubicBezTo>
                  <a:pt x="16" y="36"/>
                  <a:pt x="16" y="37"/>
                  <a:pt x="16" y="37"/>
                </a:cubicBezTo>
                <a:cubicBezTo>
                  <a:pt x="16" y="37"/>
                  <a:pt x="16" y="37"/>
                  <a:pt x="16" y="37"/>
                </a:cubicBezTo>
                <a:cubicBezTo>
                  <a:pt x="16" y="37"/>
                  <a:pt x="17" y="37"/>
                  <a:pt x="17" y="37"/>
                </a:cubicBezTo>
                <a:cubicBezTo>
                  <a:pt x="16" y="37"/>
                  <a:pt x="16" y="38"/>
                  <a:pt x="16" y="38"/>
                </a:cubicBezTo>
                <a:cubicBezTo>
                  <a:pt x="17" y="37"/>
                  <a:pt x="17" y="37"/>
                  <a:pt x="17" y="37"/>
                </a:cubicBezTo>
                <a:cubicBezTo>
                  <a:pt x="17" y="37"/>
                  <a:pt x="17" y="37"/>
                  <a:pt x="17" y="37"/>
                </a:cubicBezTo>
                <a:cubicBezTo>
                  <a:pt x="17" y="38"/>
                  <a:pt x="17" y="38"/>
                  <a:pt x="17" y="38"/>
                </a:cubicBezTo>
                <a:cubicBezTo>
                  <a:pt x="16" y="39"/>
                  <a:pt x="18" y="37"/>
                  <a:pt x="17" y="38"/>
                </a:cubicBezTo>
                <a:cubicBezTo>
                  <a:pt x="18" y="38"/>
                  <a:pt x="18" y="38"/>
                  <a:pt x="18" y="38"/>
                </a:cubicBezTo>
                <a:cubicBezTo>
                  <a:pt x="18" y="38"/>
                  <a:pt x="18" y="38"/>
                  <a:pt x="18" y="38"/>
                </a:cubicBezTo>
                <a:cubicBezTo>
                  <a:pt x="18" y="38"/>
                  <a:pt x="18" y="39"/>
                  <a:pt x="18" y="39"/>
                </a:cubicBezTo>
                <a:cubicBezTo>
                  <a:pt x="18" y="38"/>
                  <a:pt x="18" y="38"/>
                  <a:pt x="19" y="38"/>
                </a:cubicBezTo>
                <a:cubicBezTo>
                  <a:pt x="18" y="39"/>
                  <a:pt x="19" y="38"/>
                  <a:pt x="19" y="38"/>
                </a:cubicBezTo>
                <a:cubicBezTo>
                  <a:pt x="19" y="38"/>
                  <a:pt x="19" y="38"/>
                  <a:pt x="19" y="39"/>
                </a:cubicBezTo>
                <a:cubicBezTo>
                  <a:pt x="19" y="39"/>
                  <a:pt x="19" y="37"/>
                  <a:pt x="19" y="38"/>
                </a:cubicBezTo>
                <a:cubicBezTo>
                  <a:pt x="19" y="38"/>
                  <a:pt x="19" y="38"/>
                  <a:pt x="19" y="38"/>
                </a:cubicBezTo>
                <a:cubicBezTo>
                  <a:pt x="19" y="38"/>
                  <a:pt x="18" y="40"/>
                  <a:pt x="19" y="40"/>
                </a:cubicBezTo>
                <a:cubicBezTo>
                  <a:pt x="19" y="39"/>
                  <a:pt x="19" y="39"/>
                  <a:pt x="19" y="39"/>
                </a:cubicBezTo>
                <a:cubicBezTo>
                  <a:pt x="19" y="39"/>
                  <a:pt x="18" y="41"/>
                  <a:pt x="19" y="40"/>
                </a:cubicBezTo>
                <a:cubicBezTo>
                  <a:pt x="19" y="39"/>
                  <a:pt x="19" y="39"/>
                  <a:pt x="19" y="39"/>
                </a:cubicBezTo>
                <a:cubicBezTo>
                  <a:pt x="19" y="40"/>
                  <a:pt x="19" y="39"/>
                  <a:pt x="19" y="40"/>
                </a:cubicBezTo>
                <a:cubicBezTo>
                  <a:pt x="19" y="40"/>
                  <a:pt x="19" y="40"/>
                  <a:pt x="19" y="40"/>
                </a:cubicBezTo>
                <a:cubicBezTo>
                  <a:pt x="19" y="40"/>
                  <a:pt x="19" y="41"/>
                  <a:pt x="20" y="40"/>
                </a:cubicBezTo>
                <a:cubicBezTo>
                  <a:pt x="20" y="40"/>
                  <a:pt x="20" y="40"/>
                  <a:pt x="20" y="40"/>
                </a:cubicBezTo>
                <a:cubicBezTo>
                  <a:pt x="20" y="40"/>
                  <a:pt x="20" y="40"/>
                  <a:pt x="20" y="40"/>
                </a:cubicBezTo>
                <a:cubicBezTo>
                  <a:pt x="20" y="40"/>
                  <a:pt x="20" y="40"/>
                  <a:pt x="20" y="40"/>
                </a:cubicBezTo>
                <a:cubicBezTo>
                  <a:pt x="20" y="39"/>
                  <a:pt x="21" y="40"/>
                  <a:pt x="21" y="40"/>
                </a:cubicBezTo>
                <a:cubicBezTo>
                  <a:pt x="20" y="40"/>
                  <a:pt x="20" y="40"/>
                  <a:pt x="20" y="41"/>
                </a:cubicBezTo>
                <a:cubicBezTo>
                  <a:pt x="21" y="40"/>
                  <a:pt x="21" y="40"/>
                  <a:pt x="21" y="40"/>
                </a:cubicBezTo>
                <a:cubicBezTo>
                  <a:pt x="21" y="40"/>
                  <a:pt x="21" y="39"/>
                  <a:pt x="22" y="39"/>
                </a:cubicBezTo>
                <a:cubicBezTo>
                  <a:pt x="21" y="39"/>
                  <a:pt x="21" y="39"/>
                  <a:pt x="21" y="39"/>
                </a:cubicBezTo>
                <a:cubicBezTo>
                  <a:pt x="21" y="40"/>
                  <a:pt x="21" y="39"/>
                  <a:pt x="21" y="39"/>
                </a:cubicBezTo>
                <a:cubicBezTo>
                  <a:pt x="21" y="39"/>
                  <a:pt x="21" y="40"/>
                  <a:pt x="21" y="40"/>
                </a:cubicBezTo>
                <a:cubicBezTo>
                  <a:pt x="22" y="39"/>
                  <a:pt x="21" y="40"/>
                  <a:pt x="22" y="40"/>
                </a:cubicBezTo>
                <a:cubicBezTo>
                  <a:pt x="21" y="40"/>
                  <a:pt x="21" y="40"/>
                  <a:pt x="21" y="40"/>
                </a:cubicBezTo>
                <a:cubicBezTo>
                  <a:pt x="22" y="40"/>
                  <a:pt x="21" y="41"/>
                  <a:pt x="22" y="40"/>
                </a:cubicBezTo>
                <a:cubicBezTo>
                  <a:pt x="22" y="41"/>
                  <a:pt x="23" y="41"/>
                  <a:pt x="22" y="41"/>
                </a:cubicBezTo>
                <a:cubicBezTo>
                  <a:pt x="22" y="42"/>
                  <a:pt x="23" y="41"/>
                  <a:pt x="23" y="41"/>
                </a:cubicBezTo>
                <a:cubicBezTo>
                  <a:pt x="22" y="42"/>
                  <a:pt x="22" y="42"/>
                  <a:pt x="22" y="42"/>
                </a:cubicBezTo>
                <a:cubicBezTo>
                  <a:pt x="23" y="41"/>
                  <a:pt x="23" y="41"/>
                  <a:pt x="23" y="41"/>
                </a:cubicBezTo>
                <a:cubicBezTo>
                  <a:pt x="23" y="41"/>
                  <a:pt x="23" y="41"/>
                  <a:pt x="23" y="42"/>
                </a:cubicBezTo>
                <a:cubicBezTo>
                  <a:pt x="23" y="41"/>
                  <a:pt x="23" y="41"/>
                  <a:pt x="23" y="41"/>
                </a:cubicBezTo>
                <a:cubicBezTo>
                  <a:pt x="23" y="42"/>
                  <a:pt x="23" y="42"/>
                  <a:pt x="23" y="42"/>
                </a:cubicBezTo>
                <a:cubicBezTo>
                  <a:pt x="23" y="41"/>
                  <a:pt x="23" y="42"/>
                  <a:pt x="23" y="42"/>
                </a:cubicBezTo>
                <a:cubicBezTo>
                  <a:pt x="23" y="42"/>
                  <a:pt x="23" y="42"/>
                  <a:pt x="23" y="42"/>
                </a:cubicBezTo>
                <a:cubicBezTo>
                  <a:pt x="23" y="41"/>
                  <a:pt x="24" y="41"/>
                  <a:pt x="24" y="41"/>
                </a:cubicBezTo>
                <a:cubicBezTo>
                  <a:pt x="24" y="42"/>
                  <a:pt x="24" y="41"/>
                  <a:pt x="24" y="42"/>
                </a:cubicBezTo>
                <a:cubicBezTo>
                  <a:pt x="24" y="41"/>
                  <a:pt x="24" y="41"/>
                  <a:pt x="24" y="41"/>
                </a:cubicBezTo>
                <a:cubicBezTo>
                  <a:pt x="24" y="41"/>
                  <a:pt x="24" y="41"/>
                  <a:pt x="24" y="41"/>
                </a:cubicBezTo>
                <a:cubicBezTo>
                  <a:pt x="24" y="41"/>
                  <a:pt x="24" y="41"/>
                  <a:pt x="24" y="41"/>
                </a:cubicBezTo>
                <a:cubicBezTo>
                  <a:pt x="24" y="41"/>
                  <a:pt x="24" y="41"/>
                  <a:pt x="24" y="41"/>
                </a:cubicBezTo>
                <a:cubicBezTo>
                  <a:pt x="24" y="41"/>
                  <a:pt x="24" y="41"/>
                  <a:pt x="24" y="41"/>
                </a:cubicBezTo>
                <a:cubicBezTo>
                  <a:pt x="24" y="41"/>
                  <a:pt x="24" y="41"/>
                  <a:pt x="24" y="41"/>
                </a:cubicBezTo>
                <a:cubicBezTo>
                  <a:pt x="24" y="41"/>
                  <a:pt x="24" y="41"/>
                  <a:pt x="24" y="41"/>
                </a:cubicBezTo>
                <a:cubicBezTo>
                  <a:pt x="24" y="41"/>
                  <a:pt x="24" y="41"/>
                  <a:pt x="24" y="41"/>
                </a:cubicBezTo>
                <a:cubicBezTo>
                  <a:pt x="24" y="41"/>
                  <a:pt x="24" y="41"/>
                  <a:pt x="24" y="41"/>
                </a:cubicBezTo>
                <a:cubicBezTo>
                  <a:pt x="24" y="41"/>
                  <a:pt x="24" y="41"/>
                  <a:pt x="24" y="41"/>
                </a:cubicBezTo>
                <a:cubicBezTo>
                  <a:pt x="24" y="42"/>
                  <a:pt x="25" y="41"/>
                  <a:pt x="25" y="42"/>
                </a:cubicBezTo>
                <a:cubicBezTo>
                  <a:pt x="25" y="41"/>
                  <a:pt x="25" y="41"/>
                  <a:pt x="25" y="42"/>
                </a:cubicBezTo>
                <a:cubicBezTo>
                  <a:pt x="25" y="42"/>
                  <a:pt x="25" y="42"/>
                  <a:pt x="25" y="42"/>
                </a:cubicBezTo>
                <a:cubicBezTo>
                  <a:pt x="26" y="42"/>
                  <a:pt x="26" y="42"/>
                  <a:pt x="26" y="42"/>
                </a:cubicBezTo>
                <a:cubicBezTo>
                  <a:pt x="26" y="41"/>
                  <a:pt x="26" y="41"/>
                  <a:pt x="26" y="41"/>
                </a:cubicBezTo>
                <a:cubicBezTo>
                  <a:pt x="26" y="41"/>
                  <a:pt x="26" y="41"/>
                  <a:pt x="26" y="41"/>
                </a:cubicBezTo>
                <a:cubicBezTo>
                  <a:pt x="26" y="41"/>
                  <a:pt x="27" y="41"/>
                  <a:pt x="27" y="42"/>
                </a:cubicBezTo>
                <a:cubicBezTo>
                  <a:pt x="27" y="41"/>
                  <a:pt x="27" y="42"/>
                  <a:pt x="27" y="42"/>
                </a:cubicBezTo>
                <a:cubicBezTo>
                  <a:pt x="27" y="42"/>
                  <a:pt x="27" y="42"/>
                  <a:pt x="27" y="42"/>
                </a:cubicBezTo>
                <a:cubicBezTo>
                  <a:pt x="27" y="42"/>
                  <a:pt x="27" y="42"/>
                  <a:pt x="27" y="42"/>
                </a:cubicBezTo>
                <a:cubicBezTo>
                  <a:pt x="27" y="43"/>
                  <a:pt x="28" y="42"/>
                  <a:pt x="28" y="42"/>
                </a:cubicBezTo>
                <a:cubicBezTo>
                  <a:pt x="28" y="42"/>
                  <a:pt x="28" y="42"/>
                  <a:pt x="28" y="42"/>
                </a:cubicBezTo>
                <a:cubicBezTo>
                  <a:pt x="28" y="42"/>
                  <a:pt x="28" y="42"/>
                  <a:pt x="28" y="42"/>
                </a:cubicBezTo>
                <a:cubicBezTo>
                  <a:pt x="28" y="43"/>
                  <a:pt x="28" y="42"/>
                  <a:pt x="28" y="42"/>
                </a:cubicBezTo>
                <a:cubicBezTo>
                  <a:pt x="28" y="42"/>
                  <a:pt x="28" y="42"/>
                  <a:pt x="28" y="42"/>
                </a:cubicBezTo>
                <a:cubicBezTo>
                  <a:pt x="28" y="43"/>
                  <a:pt x="28" y="43"/>
                  <a:pt x="28" y="43"/>
                </a:cubicBezTo>
                <a:cubicBezTo>
                  <a:pt x="28" y="43"/>
                  <a:pt x="28" y="43"/>
                  <a:pt x="28" y="43"/>
                </a:cubicBezTo>
                <a:cubicBezTo>
                  <a:pt x="28" y="43"/>
                  <a:pt x="28" y="43"/>
                  <a:pt x="28" y="43"/>
                </a:cubicBezTo>
                <a:cubicBezTo>
                  <a:pt x="28" y="43"/>
                  <a:pt x="28" y="43"/>
                  <a:pt x="28" y="44"/>
                </a:cubicBezTo>
                <a:cubicBezTo>
                  <a:pt x="28" y="43"/>
                  <a:pt x="28" y="43"/>
                  <a:pt x="29" y="43"/>
                </a:cubicBezTo>
                <a:cubicBezTo>
                  <a:pt x="29" y="43"/>
                  <a:pt x="29" y="43"/>
                  <a:pt x="29" y="43"/>
                </a:cubicBezTo>
                <a:cubicBezTo>
                  <a:pt x="29" y="43"/>
                  <a:pt x="29" y="43"/>
                  <a:pt x="29" y="43"/>
                </a:cubicBezTo>
                <a:cubicBezTo>
                  <a:pt x="29" y="43"/>
                  <a:pt x="29" y="43"/>
                  <a:pt x="29" y="43"/>
                </a:cubicBezTo>
                <a:cubicBezTo>
                  <a:pt x="29" y="43"/>
                  <a:pt x="29" y="43"/>
                  <a:pt x="29" y="43"/>
                </a:cubicBezTo>
                <a:cubicBezTo>
                  <a:pt x="29" y="43"/>
                  <a:pt x="29" y="43"/>
                  <a:pt x="29" y="43"/>
                </a:cubicBezTo>
                <a:cubicBezTo>
                  <a:pt x="29" y="43"/>
                  <a:pt x="29" y="42"/>
                  <a:pt x="29" y="42"/>
                </a:cubicBezTo>
                <a:cubicBezTo>
                  <a:pt x="29" y="43"/>
                  <a:pt x="29" y="43"/>
                  <a:pt x="29" y="43"/>
                </a:cubicBezTo>
                <a:cubicBezTo>
                  <a:pt x="29" y="42"/>
                  <a:pt x="29" y="43"/>
                  <a:pt x="29" y="43"/>
                </a:cubicBezTo>
                <a:cubicBezTo>
                  <a:pt x="29" y="43"/>
                  <a:pt x="29" y="43"/>
                  <a:pt x="29" y="43"/>
                </a:cubicBezTo>
                <a:cubicBezTo>
                  <a:pt x="29" y="43"/>
                  <a:pt x="29" y="44"/>
                  <a:pt x="29" y="44"/>
                </a:cubicBezTo>
                <a:cubicBezTo>
                  <a:pt x="29" y="44"/>
                  <a:pt x="29" y="44"/>
                  <a:pt x="29" y="44"/>
                </a:cubicBezTo>
                <a:cubicBezTo>
                  <a:pt x="28" y="45"/>
                  <a:pt x="29" y="44"/>
                  <a:pt x="28" y="44"/>
                </a:cubicBezTo>
                <a:cubicBezTo>
                  <a:pt x="28" y="44"/>
                  <a:pt x="29" y="44"/>
                  <a:pt x="28" y="44"/>
                </a:cubicBezTo>
                <a:cubicBezTo>
                  <a:pt x="29" y="44"/>
                  <a:pt x="29" y="44"/>
                  <a:pt x="29" y="44"/>
                </a:cubicBezTo>
                <a:cubicBezTo>
                  <a:pt x="29" y="44"/>
                  <a:pt x="28" y="44"/>
                  <a:pt x="28" y="44"/>
                </a:cubicBezTo>
                <a:cubicBezTo>
                  <a:pt x="28" y="44"/>
                  <a:pt x="28" y="44"/>
                  <a:pt x="28" y="45"/>
                </a:cubicBezTo>
                <a:cubicBezTo>
                  <a:pt x="28" y="45"/>
                  <a:pt x="28" y="45"/>
                  <a:pt x="28" y="45"/>
                </a:cubicBezTo>
                <a:cubicBezTo>
                  <a:pt x="28" y="45"/>
                  <a:pt x="28" y="45"/>
                  <a:pt x="28" y="45"/>
                </a:cubicBezTo>
                <a:cubicBezTo>
                  <a:pt x="28" y="45"/>
                  <a:pt x="27" y="45"/>
                  <a:pt x="27" y="45"/>
                </a:cubicBezTo>
                <a:cubicBezTo>
                  <a:pt x="27" y="45"/>
                  <a:pt x="27" y="45"/>
                  <a:pt x="27" y="45"/>
                </a:cubicBezTo>
                <a:cubicBezTo>
                  <a:pt x="27" y="44"/>
                  <a:pt x="27" y="44"/>
                  <a:pt x="27" y="44"/>
                </a:cubicBezTo>
                <a:cubicBezTo>
                  <a:pt x="27" y="44"/>
                  <a:pt x="27" y="45"/>
                  <a:pt x="27" y="45"/>
                </a:cubicBezTo>
                <a:cubicBezTo>
                  <a:pt x="28" y="44"/>
                  <a:pt x="28" y="44"/>
                  <a:pt x="28" y="43"/>
                </a:cubicBezTo>
                <a:cubicBezTo>
                  <a:pt x="28" y="43"/>
                  <a:pt x="27" y="44"/>
                  <a:pt x="27" y="44"/>
                </a:cubicBezTo>
                <a:cubicBezTo>
                  <a:pt x="27" y="44"/>
                  <a:pt x="27" y="43"/>
                  <a:pt x="27" y="43"/>
                </a:cubicBezTo>
                <a:cubicBezTo>
                  <a:pt x="27" y="44"/>
                  <a:pt x="26" y="44"/>
                  <a:pt x="26" y="45"/>
                </a:cubicBezTo>
                <a:cubicBezTo>
                  <a:pt x="26" y="45"/>
                  <a:pt x="27" y="45"/>
                  <a:pt x="26" y="45"/>
                </a:cubicBezTo>
                <a:cubicBezTo>
                  <a:pt x="26" y="45"/>
                  <a:pt x="26" y="46"/>
                  <a:pt x="26" y="46"/>
                </a:cubicBezTo>
                <a:cubicBezTo>
                  <a:pt x="26" y="45"/>
                  <a:pt x="26" y="46"/>
                  <a:pt x="26" y="45"/>
                </a:cubicBezTo>
                <a:cubicBezTo>
                  <a:pt x="26" y="45"/>
                  <a:pt x="26" y="45"/>
                  <a:pt x="26" y="45"/>
                </a:cubicBezTo>
                <a:cubicBezTo>
                  <a:pt x="26" y="45"/>
                  <a:pt x="26" y="45"/>
                  <a:pt x="26" y="45"/>
                </a:cubicBezTo>
                <a:cubicBezTo>
                  <a:pt x="26" y="45"/>
                  <a:pt x="26" y="44"/>
                  <a:pt x="26" y="44"/>
                </a:cubicBezTo>
                <a:cubicBezTo>
                  <a:pt x="26" y="44"/>
                  <a:pt x="26" y="44"/>
                  <a:pt x="26" y="44"/>
                </a:cubicBezTo>
                <a:cubicBezTo>
                  <a:pt x="26" y="44"/>
                  <a:pt x="25" y="45"/>
                  <a:pt x="25" y="45"/>
                </a:cubicBezTo>
                <a:cubicBezTo>
                  <a:pt x="25" y="45"/>
                  <a:pt x="25" y="45"/>
                  <a:pt x="25" y="45"/>
                </a:cubicBezTo>
                <a:cubicBezTo>
                  <a:pt x="25" y="46"/>
                  <a:pt x="25" y="45"/>
                  <a:pt x="24" y="46"/>
                </a:cubicBezTo>
                <a:cubicBezTo>
                  <a:pt x="24" y="46"/>
                  <a:pt x="25" y="45"/>
                  <a:pt x="25" y="45"/>
                </a:cubicBezTo>
                <a:cubicBezTo>
                  <a:pt x="25" y="45"/>
                  <a:pt x="24" y="45"/>
                  <a:pt x="24" y="45"/>
                </a:cubicBezTo>
                <a:cubicBezTo>
                  <a:pt x="24" y="45"/>
                  <a:pt x="25" y="44"/>
                  <a:pt x="25" y="44"/>
                </a:cubicBezTo>
                <a:cubicBezTo>
                  <a:pt x="25" y="43"/>
                  <a:pt x="25" y="43"/>
                  <a:pt x="25" y="43"/>
                </a:cubicBezTo>
                <a:cubicBezTo>
                  <a:pt x="25" y="43"/>
                  <a:pt x="24" y="45"/>
                  <a:pt x="24" y="46"/>
                </a:cubicBezTo>
                <a:cubicBezTo>
                  <a:pt x="24" y="46"/>
                  <a:pt x="24" y="46"/>
                  <a:pt x="24" y="46"/>
                </a:cubicBezTo>
                <a:cubicBezTo>
                  <a:pt x="24" y="45"/>
                  <a:pt x="23" y="46"/>
                  <a:pt x="23" y="46"/>
                </a:cubicBezTo>
                <a:cubicBezTo>
                  <a:pt x="24" y="45"/>
                  <a:pt x="24" y="45"/>
                  <a:pt x="24" y="45"/>
                </a:cubicBezTo>
                <a:cubicBezTo>
                  <a:pt x="24" y="45"/>
                  <a:pt x="23" y="45"/>
                  <a:pt x="23" y="45"/>
                </a:cubicBezTo>
                <a:cubicBezTo>
                  <a:pt x="23" y="45"/>
                  <a:pt x="24" y="44"/>
                  <a:pt x="24" y="44"/>
                </a:cubicBezTo>
                <a:cubicBezTo>
                  <a:pt x="24" y="44"/>
                  <a:pt x="23" y="45"/>
                  <a:pt x="23" y="46"/>
                </a:cubicBezTo>
                <a:cubicBezTo>
                  <a:pt x="23" y="45"/>
                  <a:pt x="23" y="45"/>
                  <a:pt x="23" y="45"/>
                </a:cubicBezTo>
                <a:cubicBezTo>
                  <a:pt x="23" y="46"/>
                  <a:pt x="23" y="46"/>
                  <a:pt x="23" y="46"/>
                </a:cubicBezTo>
                <a:cubicBezTo>
                  <a:pt x="22" y="46"/>
                  <a:pt x="22" y="46"/>
                  <a:pt x="22" y="46"/>
                </a:cubicBezTo>
                <a:cubicBezTo>
                  <a:pt x="23" y="46"/>
                  <a:pt x="23" y="46"/>
                  <a:pt x="23" y="45"/>
                </a:cubicBezTo>
                <a:cubicBezTo>
                  <a:pt x="23" y="45"/>
                  <a:pt x="23" y="45"/>
                  <a:pt x="23" y="45"/>
                </a:cubicBezTo>
                <a:cubicBezTo>
                  <a:pt x="23" y="44"/>
                  <a:pt x="24" y="43"/>
                  <a:pt x="25" y="42"/>
                </a:cubicBezTo>
                <a:cubicBezTo>
                  <a:pt x="24" y="42"/>
                  <a:pt x="24" y="42"/>
                  <a:pt x="24" y="42"/>
                </a:cubicBezTo>
                <a:cubicBezTo>
                  <a:pt x="24" y="42"/>
                  <a:pt x="24" y="42"/>
                  <a:pt x="24" y="42"/>
                </a:cubicBezTo>
                <a:cubicBezTo>
                  <a:pt x="24" y="42"/>
                  <a:pt x="23" y="44"/>
                  <a:pt x="23" y="45"/>
                </a:cubicBezTo>
                <a:cubicBezTo>
                  <a:pt x="23" y="45"/>
                  <a:pt x="23" y="44"/>
                  <a:pt x="23" y="43"/>
                </a:cubicBezTo>
                <a:cubicBezTo>
                  <a:pt x="23" y="43"/>
                  <a:pt x="22" y="45"/>
                  <a:pt x="22" y="45"/>
                </a:cubicBezTo>
                <a:cubicBezTo>
                  <a:pt x="22" y="45"/>
                  <a:pt x="22" y="45"/>
                  <a:pt x="22" y="45"/>
                </a:cubicBezTo>
                <a:cubicBezTo>
                  <a:pt x="22" y="45"/>
                  <a:pt x="22" y="45"/>
                  <a:pt x="22" y="45"/>
                </a:cubicBezTo>
                <a:cubicBezTo>
                  <a:pt x="22" y="45"/>
                  <a:pt x="22" y="44"/>
                  <a:pt x="22" y="44"/>
                </a:cubicBezTo>
                <a:cubicBezTo>
                  <a:pt x="22" y="45"/>
                  <a:pt x="22" y="45"/>
                  <a:pt x="22" y="45"/>
                </a:cubicBezTo>
                <a:cubicBezTo>
                  <a:pt x="22" y="45"/>
                  <a:pt x="22" y="44"/>
                  <a:pt x="22" y="44"/>
                </a:cubicBezTo>
                <a:cubicBezTo>
                  <a:pt x="22" y="43"/>
                  <a:pt x="22" y="44"/>
                  <a:pt x="22" y="45"/>
                </a:cubicBezTo>
                <a:cubicBezTo>
                  <a:pt x="22" y="44"/>
                  <a:pt x="22" y="44"/>
                  <a:pt x="22" y="43"/>
                </a:cubicBezTo>
                <a:cubicBezTo>
                  <a:pt x="22" y="44"/>
                  <a:pt x="22" y="44"/>
                  <a:pt x="22" y="45"/>
                </a:cubicBezTo>
                <a:cubicBezTo>
                  <a:pt x="21" y="45"/>
                  <a:pt x="21" y="45"/>
                  <a:pt x="21" y="44"/>
                </a:cubicBezTo>
                <a:cubicBezTo>
                  <a:pt x="22" y="44"/>
                  <a:pt x="22" y="43"/>
                  <a:pt x="23" y="42"/>
                </a:cubicBezTo>
                <a:cubicBezTo>
                  <a:pt x="21" y="44"/>
                  <a:pt x="21" y="44"/>
                  <a:pt x="21" y="44"/>
                </a:cubicBezTo>
                <a:cubicBezTo>
                  <a:pt x="21" y="44"/>
                  <a:pt x="22" y="43"/>
                  <a:pt x="22" y="43"/>
                </a:cubicBezTo>
                <a:cubicBezTo>
                  <a:pt x="21" y="44"/>
                  <a:pt x="21" y="44"/>
                  <a:pt x="21" y="44"/>
                </a:cubicBezTo>
                <a:cubicBezTo>
                  <a:pt x="21" y="44"/>
                  <a:pt x="21" y="44"/>
                  <a:pt x="21" y="44"/>
                </a:cubicBezTo>
                <a:cubicBezTo>
                  <a:pt x="21" y="43"/>
                  <a:pt x="21" y="43"/>
                  <a:pt x="21" y="43"/>
                </a:cubicBezTo>
                <a:cubicBezTo>
                  <a:pt x="21" y="43"/>
                  <a:pt x="21" y="43"/>
                  <a:pt x="21" y="43"/>
                </a:cubicBezTo>
                <a:cubicBezTo>
                  <a:pt x="21" y="43"/>
                  <a:pt x="20" y="44"/>
                  <a:pt x="20" y="44"/>
                </a:cubicBezTo>
                <a:cubicBezTo>
                  <a:pt x="20" y="44"/>
                  <a:pt x="20" y="43"/>
                  <a:pt x="20" y="43"/>
                </a:cubicBezTo>
                <a:cubicBezTo>
                  <a:pt x="20" y="43"/>
                  <a:pt x="20" y="43"/>
                  <a:pt x="20" y="44"/>
                </a:cubicBezTo>
                <a:cubicBezTo>
                  <a:pt x="20" y="44"/>
                  <a:pt x="20" y="44"/>
                  <a:pt x="20" y="43"/>
                </a:cubicBezTo>
                <a:cubicBezTo>
                  <a:pt x="19" y="44"/>
                  <a:pt x="19" y="44"/>
                  <a:pt x="19" y="44"/>
                </a:cubicBezTo>
                <a:cubicBezTo>
                  <a:pt x="19" y="44"/>
                  <a:pt x="20" y="43"/>
                  <a:pt x="20" y="43"/>
                </a:cubicBezTo>
                <a:cubicBezTo>
                  <a:pt x="20" y="43"/>
                  <a:pt x="20" y="43"/>
                  <a:pt x="20" y="43"/>
                </a:cubicBezTo>
                <a:cubicBezTo>
                  <a:pt x="20" y="43"/>
                  <a:pt x="20" y="42"/>
                  <a:pt x="21" y="42"/>
                </a:cubicBezTo>
                <a:cubicBezTo>
                  <a:pt x="20" y="42"/>
                  <a:pt x="20" y="43"/>
                  <a:pt x="19" y="43"/>
                </a:cubicBezTo>
                <a:cubicBezTo>
                  <a:pt x="19" y="43"/>
                  <a:pt x="19" y="43"/>
                  <a:pt x="19" y="43"/>
                </a:cubicBezTo>
                <a:cubicBezTo>
                  <a:pt x="19" y="43"/>
                  <a:pt x="19" y="43"/>
                  <a:pt x="19" y="43"/>
                </a:cubicBezTo>
                <a:cubicBezTo>
                  <a:pt x="19" y="43"/>
                  <a:pt x="19" y="43"/>
                  <a:pt x="19" y="43"/>
                </a:cubicBezTo>
                <a:cubicBezTo>
                  <a:pt x="19" y="43"/>
                  <a:pt x="19" y="43"/>
                  <a:pt x="19" y="43"/>
                </a:cubicBezTo>
                <a:cubicBezTo>
                  <a:pt x="19" y="43"/>
                  <a:pt x="19" y="43"/>
                  <a:pt x="19" y="42"/>
                </a:cubicBezTo>
                <a:cubicBezTo>
                  <a:pt x="19" y="42"/>
                  <a:pt x="19" y="43"/>
                  <a:pt x="19" y="43"/>
                </a:cubicBezTo>
                <a:cubicBezTo>
                  <a:pt x="19" y="42"/>
                  <a:pt x="20" y="42"/>
                  <a:pt x="20" y="42"/>
                </a:cubicBezTo>
                <a:cubicBezTo>
                  <a:pt x="20" y="42"/>
                  <a:pt x="20" y="42"/>
                  <a:pt x="20" y="42"/>
                </a:cubicBezTo>
                <a:cubicBezTo>
                  <a:pt x="20" y="42"/>
                  <a:pt x="20" y="41"/>
                  <a:pt x="20" y="41"/>
                </a:cubicBezTo>
                <a:cubicBezTo>
                  <a:pt x="20" y="41"/>
                  <a:pt x="20" y="41"/>
                  <a:pt x="20" y="41"/>
                </a:cubicBezTo>
                <a:cubicBezTo>
                  <a:pt x="20" y="41"/>
                  <a:pt x="20" y="41"/>
                  <a:pt x="20" y="41"/>
                </a:cubicBezTo>
                <a:cubicBezTo>
                  <a:pt x="20" y="41"/>
                  <a:pt x="20" y="41"/>
                  <a:pt x="20" y="41"/>
                </a:cubicBezTo>
                <a:cubicBezTo>
                  <a:pt x="20" y="41"/>
                  <a:pt x="20" y="41"/>
                  <a:pt x="20" y="41"/>
                </a:cubicBezTo>
                <a:cubicBezTo>
                  <a:pt x="19" y="42"/>
                  <a:pt x="19" y="42"/>
                  <a:pt x="19" y="43"/>
                </a:cubicBezTo>
                <a:cubicBezTo>
                  <a:pt x="19" y="42"/>
                  <a:pt x="19" y="42"/>
                  <a:pt x="19" y="42"/>
                </a:cubicBezTo>
                <a:cubicBezTo>
                  <a:pt x="18" y="43"/>
                  <a:pt x="19" y="43"/>
                  <a:pt x="18" y="43"/>
                </a:cubicBezTo>
                <a:cubicBezTo>
                  <a:pt x="18" y="43"/>
                  <a:pt x="18" y="43"/>
                  <a:pt x="18" y="42"/>
                </a:cubicBezTo>
                <a:cubicBezTo>
                  <a:pt x="18" y="43"/>
                  <a:pt x="19" y="41"/>
                  <a:pt x="18" y="42"/>
                </a:cubicBezTo>
                <a:cubicBezTo>
                  <a:pt x="18" y="42"/>
                  <a:pt x="18" y="43"/>
                  <a:pt x="18" y="43"/>
                </a:cubicBezTo>
                <a:cubicBezTo>
                  <a:pt x="18" y="43"/>
                  <a:pt x="18" y="42"/>
                  <a:pt x="18" y="42"/>
                </a:cubicBezTo>
                <a:cubicBezTo>
                  <a:pt x="17" y="43"/>
                  <a:pt x="17" y="43"/>
                  <a:pt x="17" y="43"/>
                </a:cubicBezTo>
                <a:cubicBezTo>
                  <a:pt x="17" y="43"/>
                  <a:pt x="18" y="43"/>
                  <a:pt x="18" y="42"/>
                </a:cubicBezTo>
                <a:cubicBezTo>
                  <a:pt x="17" y="43"/>
                  <a:pt x="17" y="43"/>
                  <a:pt x="17" y="42"/>
                </a:cubicBezTo>
                <a:cubicBezTo>
                  <a:pt x="17" y="42"/>
                  <a:pt x="17" y="43"/>
                  <a:pt x="17" y="43"/>
                </a:cubicBezTo>
                <a:cubicBezTo>
                  <a:pt x="17" y="43"/>
                  <a:pt x="17" y="42"/>
                  <a:pt x="17" y="42"/>
                </a:cubicBezTo>
                <a:cubicBezTo>
                  <a:pt x="17" y="42"/>
                  <a:pt x="17" y="43"/>
                  <a:pt x="16" y="43"/>
                </a:cubicBezTo>
                <a:cubicBezTo>
                  <a:pt x="17" y="42"/>
                  <a:pt x="17" y="42"/>
                  <a:pt x="17" y="42"/>
                </a:cubicBezTo>
                <a:cubicBezTo>
                  <a:pt x="17" y="42"/>
                  <a:pt x="16" y="42"/>
                  <a:pt x="17" y="42"/>
                </a:cubicBezTo>
                <a:cubicBezTo>
                  <a:pt x="16" y="42"/>
                  <a:pt x="16" y="42"/>
                  <a:pt x="16" y="42"/>
                </a:cubicBezTo>
                <a:cubicBezTo>
                  <a:pt x="16" y="42"/>
                  <a:pt x="16" y="43"/>
                  <a:pt x="16" y="43"/>
                </a:cubicBezTo>
                <a:cubicBezTo>
                  <a:pt x="16" y="43"/>
                  <a:pt x="16" y="43"/>
                  <a:pt x="16" y="42"/>
                </a:cubicBezTo>
                <a:cubicBezTo>
                  <a:pt x="16" y="42"/>
                  <a:pt x="16" y="42"/>
                  <a:pt x="16" y="42"/>
                </a:cubicBezTo>
                <a:cubicBezTo>
                  <a:pt x="16" y="41"/>
                  <a:pt x="15" y="43"/>
                  <a:pt x="16" y="42"/>
                </a:cubicBezTo>
                <a:cubicBezTo>
                  <a:pt x="16" y="42"/>
                  <a:pt x="16" y="42"/>
                  <a:pt x="17" y="41"/>
                </a:cubicBezTo>
                <a:cubicBezTo>
                  <a:pt x="16" y="41"/>
                  <a:pt x="16" y="41"/>
                  <a:pt x="16" y="41"/>
                </a:cubicBezTo>
                <a:cubicBezTo>
                  <a:pt x="16" y="41"/>
                  <a:pt x="16" y="41"/>
                  <a:pt x="16" y="41"/>
                </a:cubicBezTo>
                <a:cubicBezTo>
                  <a:pt x="16" y="41"/>
                  <a:pt x="16" y="41"/>
                  <a:pt x="16" y="42"/>
                </a:cubicBezTo>
                <a:cubicBezTo>
                  <a:pt x="16" y="42"/>
                  <a:pt x="16" y="42"/>
                  <a:pt x="16" y="42"/>
                </a:cubicBezTo>
                <a:cubicBezTo>
                  <a:pt x="16" y="42"/>
                  <a:pt x="16" y="42"/>
                  <a:pt x="16" y="42"/>
                </a:cubicBezTo>
                <a:cubicBezTo>
                  <a:pt x="16" y="42"/>
                  <a:pt x="16" y="41"/>
                  <a:pt x="16" y="41"/>
                </a:cubicBezTo>
                <a:cubicBezTo>
                  <a:pt x="16" y="42"/>
                  <a:pt x="16" y="42"/>
                  <a:pt x="16" y="42"/>
                </a:cubicBezTo>
                <a:cubicBezTo>
                  <a:pt x="16" y="41"/>
                  <a:pt x="16" y="41"/>
                  <a:pt x="16" y="41"/>
                </a:cubicBezTo>
                <a:cubicBezTo>
                  <a:pt x="16" y="41"/>
                  <a:pt x="15" y="42"/>
                  <a:pt x="15" y="42"/>
                </a:cubicBezTo>
                <a:cubicBezTo>
                  <a:pt x="15" y="42"/>
                  <a:pt x="15" y="42"/>
                  <a:pt x="15" y="42"/>
                </a:cubicBezTo>
                <a:cubicBezTo>
                  <a:pt x="15" y="41"/>
                  <a:pt x="15" y="41"/>
                  <a:pt x="15" y="41"/>
                </a:cubicBezTo>
                <a:cubicBezTo>
                  <a:pt x="14" y="42"/>
                  <a:pt x="15" y="41"/>
                  <a:pt x="14" y="42"/>
                </a:cubicBezTo>
                <a:cubicBezTo>
                  <a:pt x="14" y="42"/>
                  <a:pt x="14" y="42"/>
                  <a:pt x="15" y="42"/>
                </a:cubicBezTo>
                <a:cubicBezTo>
                  <a:pt x="15" y="41"/>
                  <a:pt x="15" y="41"/>
                  <a:pt x="15" y="41"/>
                </a:cubicBezTo>
                <a:cubicBezTo>
                  <a:pt x="15" y="41"/>
                  <a:pt x="15" y="41"/>
                  <a:pt x="15" y="41"/>
                </a:cubicBezTo>
                <a:close/>
                <a:moveTo>
                  <a:pt x="16" y="42"/>
                </a:moveTo>
                <a:cubicBezTo>
                  <a:pt x="16" y="42"/>
                  <a:pt x="16" y="42"/>
                  <a:pt x="16" y="42"/>
                </a:cubicBezTo>
                <a:cubicBezTo>
                  <a:pt x="16" y="42"/>
                  <a:pt x="17" y="42"/>
                  <a:pt x="16" y="42"/>
                </a:cubicBezTo>
                <a:close/>
                <a:moveTo>
                  <a:pt x="20" y="42"/>
                </a:moveTo>
                <a:cubicBezTo>
                  <a:pt x="19" y="42"/>
                  <a:pt x="19" y="43"/>
                  <a:pt x="20" y="42"/>
                </a:cubicBezTo>
                <a:cubicBezTo>
                  <a:pt x="20" y="42"/>
                  <a:pt x="20" y="42"/>
                  <a:pt x="20" y="42"/>
                </a:cubicBezTo>
                <a:close/>
                <a:moveTo>
                  <a:pt x="28" y="43"/>
                </a:moveTo>
                <a:cubicBezTo>
                  <a:pt x="28" y="43"/>
                  <a:pt x="28" y="43"/>
                  <a:pt x="28" y="43"/>
                </a:cubicBezTo>
                <a:cubicBezTo>
                  <a:pt x="28" y="43"/>
                  <a:pt x="28" y="42"/>
                  <a:pt x="28" y="43"/>
                </a:cubicBezTo>
                <a:close/>
                <a:moveTo>
                  <a:pt x="28" y="43"/>
                </a:moveTo>
                <a:cubicBezTo>
                  <a:pt x="28" y="43"/>
                  <a:pt x="28" y="43"/>
                  <a:pt x="28" y="43"/>
                </a:cubicBezTo>
                <a:cubicBezTo>
                  <a:pt x="28" y="43"/>
                  <a:pt x="28" y="43"/>
                  <a:pt x="28" y="43"/>
                </a:cubicBezTo>
                <a:cubicBezTo>
                  <a:pt x="28" y="43"/>
                  <a:pt x="28" y="43"/>
                  <a:pt x="28" y="43"/>
                </a:cubicBezTo>
                <a:close/>
                <a:moveTo>
                  <a:pt x="13" y="35"/>
                </a:moveTo>
                <a:cubicBezTo>
                  <a:pt x="13" y="34"/>
                  <a:pt x="13" y="34"/>
                  <a:pt x="13" y="34"/>
                </a:cubicBezTo>
                <a:cubicBezTo>
                  <a:pt x="13" y="34"/>
                  <a:pt x="13" y="35"/>
                  <a:pt x="13" y="35"/>
                </a:cubicBezTo>
                <a:close/>
                <a:moveTo>
                  <a:pt x="19" y="43"/>
                </a:moveTo>
                <a:cubicBezTo>
                  <a:pt x="19" y="43"/>
                  <a:pt x="19" y="43"/>
                  <a:pt x="19" y="43"/>
                </a:cubicBezTo>
                <a:cubicBezTo>
                  <a:pt x="19" y="43"/>
                  <a:pt x="19" y="43"/>
                  <a:pt x="19" y="43"/>
                </a:cubicBezTo>
                <a:close/>
                <a:moveTo>
                  <a:pt x="13" y="41"/>
                </a:moveTo>
                <a:cubicBezTo>
                  <a:pt x="13" y="41"/>
                  <a:pt x="13" y="41"/>
                  <a:pt x="13" y="41"/>
                </a:cubicBezTo>
                <a:cubicBezTo>
                  <a:pt x="13" y="41"/>
                  <a:pt x="13" y="41"/>
                  <a:pt x="13" y="41"/>
                </a:cubicBezTo>
                <a:close/>
                <a:moveTo>
                  <a:pt x="24" y="46"/>
                </a:moveTo>
                <a:cubicBezTo>
                  <a:pt x="24" y="46"/>
                  <a:pt x="24" y="46"/>
                  <a:pt x="24" y="45"/>
                </a:cubicBezTo>
                <a:cubicBezTo>
                  <a:pt x="24" y="46"/>
                  <a:pt x="24" y="46"/>
                  <a:pt x="24" y="46"/>
                </a:cubicBezTo>
                <a:close/>
                <a:moveTo>
                  <a:pt x="29" y="42"/>
                </a:moveTo>
                <a:cubicBezTo>
                  <a:pt x="29" y="43"/>
                  <a:pt x="29" y="43"/>
                  <a:pt x="29" y="43"/>
                </a:cubicBezTo>
                <a:cubicBezTo>
                  <a:pt x="29" y="43"/>
                  <a:pt x="29" y="43"/>
                  <a:pt x="29" y="43"/>
                </a:cubicBezTo>
                <a:cubicBezTo>
                  <a:pt x="29" y="43"/>
                  <a:pt x="29" y="42"/>
                  <a:pt x="29" y="42"/>
                </a:cubicBezTo>
                <a:close/>
                <a:moveTo>
                  <a:pt x="29" y="46"/>
                </a:moveTo>
                <a:cubicBezTo>
                  <a:pt x="29" y="46"/>
                  <a:pt x="29" y="46"/>
                  <a:pt x="29" y="46"/>
                </a:cubicBezTo>
                <a:cubicBezTo>
                  <a:pt x="29" y="45"/>
                  <a:pt x="29" y="45"/>
                  <a:pt x="29" y="45"/>
                </a:cubicBezTo>
                <a:cubicBezTo>
                  <a:pt x="29" y="45"/>
                  <a:pt x="29" y="45"/>
                  <a:pt x="29" y="46"/>
                </a:cubicBezTo>
                <a:close/>
                <a:moveTo>
                  <a:pt x="29" y="44"/>
                </a:moveTo>
                <a:cubicBezTo>
                  <a:pt x="29" y="44"/>
                  <a:pt x="29" y="44"/>
                  <a:pt x="29" y="44"/>
                </a:cubicBezTo>
                <a:cubicBezTo>
                  <a:pt x="29" y="44"/>
                  <a:pt x="29" y="44"/>
                  <a:pt x="29" y="44"/>
                </a:cubicBezTo>
                <a:cubicBezTo>
                  <a:pt x="29" y="44"/>
                  <a:pt x="29" y="44"/>
                  <a:pt x="29" y="44"/>
                </a:cubicBezTo>
                <a:close/>
                <a:moveTo>
                  <a:pt x="29" y="44"/>
                </a:moveTo>
                <a:cubicBezTo>
                  <a:pt x="29" y="44"/>
                  <a:pt x="29" y="44"/>
                  <a:pt x="29" y="44"/>
                </a:cubicBezTo>
                <a:cubicBezTo>
                  <a:pt x="29" y="44"/>
                  <a:pt x="29" y="44"/>
                  <a:pt x="29" y="44"/>
                </a:cubicBezTo>
                <a:close/>
                <a:moveTo>
                  <a:pt x="28" y="43"/>
                </a:moveTo>
                <a:cubicBezTo>
                  <a:pt x="28" y="43"/>
                  <a:pt x="29" y="42"/>
                  <a:pt x="29" y="42"/>
                </a:cubicBezTo>
                <a:cubicBezTo>
                  <a:pt x="29" y="42"/>
                  <a:pt x="28" y="43"/>
                  <a:pt x="28" y="43"/>
                </a:cubicBezTo>
                <a:close/>
                <a:moveTo>
                  <a:pt x="28" y="45"/>
                </a:moveTo>
                <a:cubicBezTo>
                  <a:pt x="29" y="45"/>
                  <a:pt x="29" y="45"/>
                  <a:pt x="29" y="45"/>
                </a:cubicBezTo>
                <a:cubicBezTo>
                  <a:pt x="28" y="45"/>
                  <a:pt x="28" y="45"/>
                  <a:pt x="28" y="45"/>
                </a:cubicBezTo>
                <a:close/>
                <a:moveTo>
                  <a:pt x="28" y="45"/>
                </a:moveTo>
                <a:cubicBezTo>
                  <a:pt x="28" y="45"/>
                  <a:pt x="28" y="45"/>
                  <a:pt x="28" y="45"/>
                </a:cubicBezTo>
                <a:cubicBezTo>
                  <a:pt x="28" y="45"/>
                  <a:pt x="28" y="45"/>
                  <a:pt x="28" y="45"/>
                </a:cubicBezTo>
                <a:cubicBezTo>
                  <a:pt x="28" y="45"/>
                  <a:pt x="28" y="45"/>
                  <a:pt x="28" y="45"/>
                </a:cubicBezTo>
                <a:close/>
                <a:moveTo>
                  <a:pt x="28" y="45"/>
                </a:moveTo>
                <a:cubicBezTo>
                  <a:pt x="28" y="45"/>
                  <a:pt x="28" y="45"/>
                  <a:pt x="28" y="45"/>
                </a:cubicBezTo>
                <a:cubicBezTo>
                  <a:pt x="28" y="45"/>
                  <a:pt x="28" y="45"/>
                  <a:pt x="28" y="45"/>
                </a:cubicBezTo>
                <a:close/>
                <a:moveTo>
                  <a:pt x="28" y="45"/>
                </a:moveTo>
                <a:cubicBezTo>
                  <a:pt x="28" y="45"/>
                  <a:pt x="28" y="45"/>
                  <a:pt x="28" y="45"/>
                </a:cubicBezTo>
                <a:cubicBezTo>
                  <a:pt x="28" y="45"/>
                  <a:pt x="28" y="45"/>
                  <a:pt x="28" y="45"/>
                </a:cubicBezTo>
                <a:close/>
                <a:moveTo>
                  <a:pt x="27" y="44"/>
                </a:moveTo>
                <a:cubicBezTo>
                  <a:pt x="27" y="44"/>
                  <a:pt x="27" y="44"/>
                  <a:pt x="27" y="44"/>
                </a:cubicBezTo>
                <a:cubicBezTo>
                  <a:pt x="27" y="44"/>
                  <a:pt x="27" y="45"/>
                  <a:pt x="27" y="44"/>
                </a:cubicBezTo>
                <a:cubicBezTo>
                  <a:pt x="27" y="44"/>
                  <a:pt x="27" y="44"/>
                  <a:pt x="27" y="44"/>
                </a:cubicBezTo>
                <a:close/>
                <a:moveTo>
                  <a:pt x="27" y="46"/>
                </a:moveTo>
                <a:cubicBezTo>
                  <a:pt x="27" y="45"/>
                  <a:pt x="27" y="45"/>
                  <a:pt x="27" y="45"/>
                </a:cubicBezTo>
                <a:cubicBezTo>
                  <a:pt x="27" y="46"/>
                  <a:pt x="27" y="46"/>
                  <a:pt x="27" y="46"/>
                </a:cubicBezTo>
                <a:close/>
                <a:moveTo>
                  <a:pt x="26" y="46"/>
                </a:moveTo>
                <a:cubicBezTo>
                  <a:pt x="26" y="46"/>
                  <a:pt x="26" y="46"/>
                  <a:pt x="26" y="46"/>
                </a:cubicBezTo>
                <a:cubicBezTo>
                  <a:pt x="26" y="46"/>
                  <a:pt x="26" y="46"/>
                  <a:pt x="26" y="46"/>
                </a:cubicBezTo>
                <a:close/>
                <a:moveTo>
                  <a:pt x="25" y="44"/>
                </a:moveTo>
                <a:cubicBezTo>
                  <a:pt x="25" y="44"/>
                  <a:pt x="25" y="44"/>
                  <a:pt x="25" y="44"/>
                </a:cubicBezTo>
                <a:cubicBezTo>
                  <a:pt x="25" y="43"/>
                  <a:pt x="25" y="43"/>
                  <a:pt x="25" y="43"/>
                </a:cubicBezTo>
                <a:lnTo>
                  <a:pt x="25" y="44"/>
                </a:lnTo>
                <a:close/>
                <a:moveTo>
                  <a:pt x="22" y="46"/>
                </a:moveTo>
                <a:cubicBezTo>
                  <a:pt x="22" y="46"/>
                  <a:pt x="22" y="45"/>
                  <a:pt x="22" y="45"/>
                </a:cubicBezTo>
                <a:cubicBezTo>
                  <a:pt x="23" y="45"/>
                  <a:pt x="22" y="45"/>
                  <a:pt x="23" y="45"/>
                </a:cubicBezTo>
                <a:cubicBezTo>
                  <a:pt x="22" y="45"/>
                  <a:pt x="22" y="45"/>
                  <a:pt x="22" y="46"/>
                </a:cubicBezTo>
                <a:close/>
                <a:moveTo>
                  <a:pt x="23" y="45"/>
                </a:moveTo>
                <a:cubicBezTo>
                  <a:pt x="23" y="45"/>
                  <a:pt x="23" y="45"/>
                  <a:pt x="23" y="45"/>
                </a:cubicBezTo>
                <a:cubicBezTo>
                  <a:pt x="23" y="45"/>
                  <a:pt x="23" y="45"/>
                  <a:pt x="23" y="45"/>
                </a:cubicBezTo>
                <a:close/>
                <a:moveTo>
                  <a:pt x="9" y="30"/>
                </a:moveTo>
                <a:cubicBezTo>
                  <a:pt x="9" y="30"/>
                  <a:pt x="9" y="30"/>
                  <a:pt x="9" y="30"/>
                </a:cubicBezTo>
                <a:cubicBezTo>
                  <a:pt x="9" y="30"/>
                  <a:pt x="9" y="30"/>
                  <a:pt x="9" y="30"/>
                </a:cubicBezTo>
                <a:close/>
                <a:moveTo>
                  <a:pt x="9" y="30"/>
                </a:moveTo>
                <a:cubicBezTo>
                  <a:pt x="9" y="30"/>
                  <a:pt x="9" y="30"/>
                  <a:pt x="9" y="30"/>
                </a:cubicBezTo>
                <a:cubicBezTo>
                  <a:pt x="8" y="30"/>
                  <a:pt x="8" y="30"/>
                  <a:pt x="8" y="30"/>
                </a:cubicBezTo>
                <a:cubicBezTo>
                  <a:pt x="9" y="30"/>
                  <a:pt x="9" y="30"/>
                  <a:pt x="9" y="30"/>
                </a:cubicBezTo>
                <a:close/>
                <a:moveTo>
                  <a:pt x="16" y="43"/>
                </a:moveTo>
                <a:cubicBezTo>
                  <a:pt x="16" y="43"/>
                  <a:pt x="16" y="43"/>
                  <a:pt x="16" y="43"/>
                </a:cubicBezTo>
                <a:cubicBezTo>
                  <a:pt x="16" y="43"/>
                  <a:pt x="16" y="43"/>
                  <a:pt x="16" y="43"/>
                </a:cubicBezTo>
                <a:close/>
                <a:moveTo>
                  <a:pt x="15" y="42"/>
                </a:moveTo>
                <a:cubicBezTo>
                  <a:pt x="15" y="42"/>
                  <a:pt x="15" y="42"/>
                  <a:pt x="15" y="42"/>
                </a:cubicBezTo>
                <a:cubicBezTo>
                  <a:pt x="15" y="42"/>
                  <a:pt x="15" y="42"/>
                  <a:pt x="15" y="42"/>
                </a:cubicBezTo>
                <a:close/>
                <a:moveTo>
                  <a:pt x="14" y="42"/>
                </a:moveTo>
                <a:cubicBezTo>
                  <a:pt x="14" y="42"/>
                  <a:pt x="14" y="42"/>
                  <a:pt x="14" y="42"/>
                </a:cubicBezTo>
                <a:cubicBezTo>
                  <a:pt x="14" y="42"/>
                  <a:pt x="14" y="41"/>
                  <a:pt x="14" y="42"/>
                </a:cubicBezTo>
                <a:close/>
                <a:moveTo>
                  <a:pt x="11" y="47"/>
                </a:moveTo>
                <a:cubicBezTo>
                  <a:pt x="11" y="47"/>
                  <a:pt x="11" y="47"/>
                  <a:pt x="12" y="47"/>
                </a:cubicBezTo>
                <a:cubicBezTo>
                  <a:pt x="11" y="47"/>
                  <a:pt x="11" y="47"/>
                  <a:pt x="11" y="47"/>
                </a:cubicBezTo>
                <a:close/>
                <a:moveTo>
                  <a:pt x="10" y="47"/>
                </a:moveTo>
                <a:cubicBezTo>
                  <a:pt x="10" y="47"/>
                  <a:pt x="10" y="47"/>
                  <a:pt x="10" y="47"/>
                </a:cubicBezTo>
                <a:cubicBezTo>
                  <a:pt x="10" y="47"/>
                  <a:pt x="10" y="47"/>
                  <a:pt x="10" y="47"/>
                </a:cubicBezTo>
                <a:close/>
                <a:moveTo>
                  <a:pt x="10" y="47"/>
                </a:moveTo>
                <a:cubicBezTo>
                  <a:pt x="9" y="47"/>
                  <a:pt x="10" y="47"/>
                  <a:pt x="10" y="47"/>
                </a:cubicBezTo>
                <a:cubicBezTo>
                  <a:pt x="10" y="47"/>
                  <a:pt x="10" y="47"/>
                  <a:pt x="10" y="47"/>
                </a:cubicBezTo>
                <a:cubicBezTo>
                  <a:pt x="10" y="47"/>
                  <a:pt x="10" y="47"/>
                  <a:pt x="10" y="47"/>
                </a:cubicBezTo>
                <a:cubicBezTo>
                  <a:pt x="10" y="47"/>
                  <a:pt x="10" y="47"/>
                  <a:pt x="10" y="47"/>
                </a:cubicBezTo>
                <a:close/>
                <a:moveTo>
                  <a:pt x="12" y="46"/>
                </a:moveTo>
                <a:cubicBezTo>
                  <a:pt x="11" y="46"/>
                  <a:pt x="11" y="46"/>
                  <a:pt x="11" y="46"/>
                </a:cubicBezTo>
                <a:cubicBezTo>
                  <a:pt x="12" y="46"/>
                  <a:pt x="12" y="46"/>
                  <a:pt x="12" y="46"/>
                </a:cubicBezTo>
                <a:cubicBezTo>
                  <a:pt x="12" y="46"/>
                  <a:pt x="12" y="46"/>
                  <a:pt x="12" y="46"/>
                </a:cubicBezTo>
                <a:close/>
                <a:moveTo>
                  <a:pt x="12" y="46"/>
                </a:moveTo>
                <a:cubicBezTo>
                  <a:pt x="12" y="46"/>
                  <a:pt x="12" y="46"/>
                  <a:pt x="12" y="46"/>
                </a:cubicBezTo>
                <a:close/>
                <a:moveTo>
                  <a:pt x="11" y="46"/>
                </a:moveTo>
                <a:cubicBezTo>
                  <a:pt x="12" y="46"/>
                  <a:pt x="12" y="46"/>
                  <a:pt x="12" y="46"/>
                </a:cubicBezTo>
                <a:cubicBezTo>
                  <a:pt x="12" y="46"/>
                  <a:pt x="12" y="46"/>
                  <a:pt x="12" y="46"/>
                </a:cubicBezTo>
                <a:cubicBezTo>
                  <a:pt x="12" y="46"/>
                  <a:pt x="12" y="46"/>
                  <a:pt x="11" y="46"/>
                </a:cubicBezTo>
                <a:close/>
                <a:moveTo>
                  <a:pt x="11" y="46"/>
                </a:moveTo>
                <a:cubicBezTo>
                  <a:pt x="11" y="46"/>
                  <a:pt x="11" y="46"/>
                  <a:pt x="11" y="46"/>
                </a:cubicBezTo>
                <a:cubicBezTo>
                  <a:pt x="11" y="46"/>
                  <a:pt x="11" y="46"/>
                  <a:pt x="11" y="46"/>
                </a:cubicBezTo>
                <a:close/>
                <a:moveTo>
                  <a:pt x="11" y="46"/>
                </a:moveTo>
                <a:cubicBezTo>
                  <a:pt x="11" y="46"/>
                  <a:pt x="11" y="46"/>
                  <a:pt x="11" y="46"/>
                </a:cubicBezTo>
                <a:cubicBezTo>
                  <a:pt x="11" y="46"/>
                  <a:pt x="11" y="46"/>
                  <a:pt x="11" y="46"/>
                </a:cubicBezTo>
                <a:cubicBezTo>
                  <a:pt x="11" y="46"/>
                  <a:pt x="11" y="46"/>
                  <a:pt x="11" y="46"/>
                </a:cubicBezTo>
                <a:close/>
                <a:moveTo>
                  <a:pt x="11" y="46"/>
                </a:moveTo>
                <a:cubicBezTo>
                  <a:pt x="11" y="46"/>
                  <a:pt x="11" y="46"/>
                  <a:pt x="11" y="46"/>
                </a:cubicBezTo>
                <a:cubicBezTo>
                  <a:pt x="11" y="46"/>
                  <a:pt x="11" y="46"/>
                  <a:pt x="11" y="46"/>
                </a:cubicBezTo>
                <a:close/>
                <a:moveTo>
                  <a:pt x="9" y="47"/>
                </a:moveTo>
                <a:cubicBezTo>
                  <a:pt x="9" y="47"/>
                  <a:pt x="9" y="47"/>
                  <a:pt x="9" y="47"/>
                </a:cubicBezTo>
                <a:cubicBezTo>
                  <a:pt x="9" y="47"/>
                  <a:pt x="9" y="47"/>
                  <a:pt x="9" y="47"/>
                </a:cubicBezTo>
                <a:cubicBezTo>
                  <a:pt x="9" y="47"/>
                  <a:pt x="10" y="47"/>
                  <a:pt x="9" y="47"/>
                </a:cubicBezTo>
                <a:close/>
                <a:moveTo>
                  <a:pt x="12" y="46"/>
                </a:moveTo>
                <a:cubicBezTo>
                  <a:pt x="12" y="46"/>
                  <a:pt x="11" y="46"/>
                  <a:pt x="11" y="46"/>
                </a:cubicBezTo>
                <a:cubicBezTo>
                  <a:pt x="11" y="46"/>
                  <a:pt x="11" y="46"/>
                  <a:pt x="11" y="46"/>
                </a:cubicBezTo>
                <a:cubicBezTo>
                  <a:pt x="11" y="46"/>
                  <a:pt x="11" y="46"/>
                  <a:pt x="12" y="46"/>
                </a:cubicBezTo>
                <a:close/>
                <a:moveTo>
                  <a:pt x="11" y="46"/>
                </a:moveTo>
                <a:cubicBezTo>
                  <a:pt x="11" y="46"/>
                  <a:pt x="11" y="46"/>
                  <a:pt x="11" y="46"/>
                </a:cubicBezTo>
                <a:cubicBezTo>
                  <a:pt x="11" y="46"/>
                  <a:pt x="11" y="46"/>
                  <a:pt x="11" y="46"/>
                </a:cubicBezTo>
                <a:close/>
                <a:moveTo>
                  <a:pt x="10" y="46"/>
                </a:moveTo>
                <a:cubicBezTo>
                  <a:pt x="11" y="46"/>
                  <a:pt x="11" y="46"/>
                  <a:pt x="11" y="46"/>
                </a:cubicBezTo>
                <a:cubicBezTo>
                  <a:pt x="10" y="46"/>
                  <a:pt x="10" y="46"/>
                  <a:pt x="10" y="46"/>
                </a:cubicBezTo>
                <a:close/>
                <a:moveTo>
                  <a:pt x="12" y="46"/>
                </a:moveTo>
                <a:cubicBezTo>
                  <a:pt x="12" y="45"/>
                  <a:pt x="12" y="45"/>
                  <a:pt x="12" y="45"/>
                </a:cubicBezTo>
                <a:cubicBezTo>
                  <a:pt x="11" y="46"/>
                  <a:pt x="11" y="46"/>
                  <a:pt x="11" y="46"/>
                </a:cubicBezTo>
                <a:lnTo>
                  <a:pt x="12" y="46"/>
                </a:lnTo>
                <a:close/>
                <a:moveTo>
                  <a:pt x="12" y="45"/>
                </a:moveTo>
                <a:cubicBezTo>
                  <a:pt x="12" y="45"/>
                  <a:pt x="12" y="45"/>
                  <a:pt x="12" y="45"/>
                </a:cubicBezTo>
                <a:cubicBezTo>
                  <a:pt x="12" y="45"/>
                  <a:pt x="12" y="45"/>
                  <a:pt x="12" y="45"/>
                </a:cubicBezTo>
                <a:cubicBezTo>
                  <a:pt x="12" y="45"/>
                  <a:pt x="12" y="45"/>
                  <a:pt x="12" y="45"/>
                </a:cubicBezTo>
                <a:close/>
                <a:moveTo>
                  <a:pt x="11" y="45"/>
                </a:moveTo>
                <a:cubicBezTo>
                  <a:pt x="11" y="45"/>
                  <a:pt x="12" y="45"/>
                  <a:pt x="12" y="45"/>
                </a:cubicBezTo>
                <a:cubicBezTo>
                  <a:pt x="12" y="45"/>
                  <a:pt x="12" y="45"/>
                  <a:pt x="11" y="45"/>
                </a:cubicBezTo>
                <a:close/>
                <a:moveTo>
                  <a:pt x="11" y="46"/>
                </a:moveTo>
                <a:cubicBezTo>
                  <a:pt x="11" y="46"/>
                  <a:pt x="11" y="46"/>
                  <a:pt x="11" y="46"/>
                </a:cubicBezTo>
                <a:cubicBezTo>
                  <a:pt x="11" y="46"/>
                  <a:pt x="11" y="46"/>
                  <a:pt x="11" y="46"/>
                </a:cubicBezTo>
                <a:close/>
                <a:moveTo>
                  <a:pt x="11" y="46"/>
                </a:moveTo>
                <a:cubicBezTo>
                  <a:pt x="11" y="46"/>
                  <a:pt x="11" y="46"/>
                  <a:pt x="11" y="46"/>
                </a:cubicBezTo>
                <a:cubicBezTo>
                  <a:pt x="11" y="46"/>
                  <a:pt x="11" y="46"/>
                  <a:pt x="11" y="46"/>
                </a:cubicBezTo>
                <a:cubicBezTo>
                  <a:pt x="11" y="46"/>
                  <a:pt x="11" y="46"/>
                  <a:pt x="11" y="46"/>
                </a:cubicBezTo>
                <a:close/>
                <a:moveTo>
                  <a:pt x="11" y="46"/>
                </a:moveTo>
                <a:cubicBezTo>
                  <a:pt x="11" y="46"/>
                  <a:pt x="11" y="46"/>
                  <a:pt x="11" y="46"/>
                </a:cubicBezTo>
                <a:cubicBezTo>
                  <a:pt x="11" y="46"/>
                  <a:pt x="11" y="46"/>
                  <a:pt x="11" y="46"/>
                </a:cubicBezTo>
                <a:close/>
                <a:moveTo>
                  <a:pt x="10" y="46"/>
                </a:moveTo>
                <a:cubicBezTo>
                  <a:pt x="10" y="46"/>
                  <a:pt x="10" y="46"/>
                  <a:pt x="10" y="46"/>
                </a:cubicBezTo>
                <a:cubicBezTo>
                  <a:pt x="10" y="46"/>
                  <a:pt x="10" y="46"/>
                  <a:pt x="10" y="46"/>
                </a:cubicBezTo>
                <a:close/>
                <a:moveTo>
                  <a:pt x="10" y="46"/>
                </a:moveTo>
                <a:cubicBezTo>
                  <a:pt x="10" y="46"/>
                  <a:pt x="10" y="46"/>
                  <a:pt x="10" y="46"/>
                </a:cubicBezTo>
                <a:cubicBezTo>
                  <a:pt x="10" y="46"/>
                  <a:pt x="11" y="46"/>
                  <a:pt x="11" y="46"/>
                </a:cubicBezTo>
                <a:lnTo>
                  <a:pt x="10" y="46"/>
                </a:lnTo>
                <a:close/>
                <a:moveTo>
                  <a:pt x="10" y="46"/>
                </a:moveTo>
                <a:cubicBezTo>
                  <a:pt x="10" y="46"/>
                  <a:pt x="10" y="46"/>
                  <a:pt x="10" y="46"/>
                </a:cubicBezTo>
                <a:cubicBezTo>
                  <a:pt x="10" y="46"/>
                  <a:pt x="10" y="46"/>
                  <a:pt x="10" y="46"/>
                </a:cubicBezTo>
                <a:close/>
                <a:moveTo>
                  <a:pt x="11" y="45"/>
                </a:moveTo>
                <a:cubicBezTo>
                  <a:pt x="11" y="45"/>
                  <a:pt x="11" y="45"/>
                  <a:pt x="11" y="45"/>
                </a:cubicBezTo>
                <a:cubicBezTo>
                  <a:pt x="11" y="45"/>
                  <a:pt x="11" y="45"/>
                  <a:pt x="11" y="46"/>
                </a:cubicBezTo>
                <a:cubicBezTo>
                  <a:pt x="11" y="45"/>
                  <a:pt x="11" y="45"/>
                  <a:pt x="11" y="45"/>
                </a:cubicBezTo>
                <a:close/>
                <a:moveTo>
                  <a:pt x="11" y="46"/>
                </a:moveTo>
                <a:cubicBezTo>
                  <a:pt x="11" y="46"/>
                  <a:pt x="11" y="46"/>
                  <a:pt x="11" y="46"/>
                </a:cubicBezTo>
                <a:cubicBezTo>
                  <a:pt x="11" y="46"/>
                  <a:pt x="11" y="46"/>
                  <a:pt x="11" y="46"/>
                </a:cubicBezTo>
                <a:close/>
                <a:moveTo>
                  <a:pt x="11" y="45"/>
                </a:moveTo>
                <a:cubicBezTo>
                  <a:pt x="11" y="45"/>
                  <a:pt x="11" y="45"/>
                  <a:pt x="11" y="45"/>
                </a:cubicBezTo>
                <a:cubicBezTo>
                  <a:pt x="11" y="45"/>
                  <a:pt x="11" y="45"/>
                  <a:pt x="11" y="45"/>
                </a:cubicBezTo>
                <a:close/>
                <a:moveTo>
                  <a:pt x="11" y="46"/>
                </a:moveTo>
                <a:cubicBezTo>
                  <a:pt x="10" y="46"/>
                  <a:pt x="11" y="46"/>
                  <a:pt x="11" y="46"/>
                </a:cubicBezTo>
                <a:cubicBezTo>
                  <a:pt x="11" y="46"/>
                  <a:pt x="11" y="46"/>
                  <a:pt x="11" y="46"/>
                </a:cubicBezTo>
                <a:cubicBezTo>
                  <a:pt x="11" y="46"/>
                  <a:pt x="11" y="46"/>
                  <a:pt x="11" y="46"/>
                </a:cubicBezTo>
                <a:close/>
                <a:moveTo>
                  <a:pt x="11" y="45"/>
                </a:moveTo>
                <a:cubicBezTo>
                  <a:pt x="11" y="45"/>
                  <a:pt x="11" y="45"/>
                  <a:pt x="11" y="45"/>
                </a:cubicBezTo>
                <a:cubicBezTo>
                  <a:pt x="11" y="45"/>
                  <a:pt x="11" y="45"/>
                  <a:pt x="11" y="45"/>
                </a:cubicBezTo>
                <a:close/>
                <a:moveTo>
                  <a:pt x="11" y="46"/>
                </a:moveTo>
                <a:cubicBezTo>
                  <a:pt x="11" y="46"/>
                  <a:pt x="11" y="46"/>
                  <a:pt x="11" y="46"/>
                </a:cubicBezTo>
                <a:cubicBezTo>
                  <a:pt x="11" y="46"/>
                  <a:pt x="11" y="46"/>
                  <a:pt x="11" y="46"/>
                </a:cubicBezTo>
                <a:close/>
                <a:moveTo>
                  <a:pt x="11" y="46"/>
                </a:moveTo>
                <a:cubicBezTo>
                  <a:pt x="11" y="46"/>
                  <a:pt x="11" y="46"/>
                  <a:pt x="11" y="46"/>
                </a:cubicBezTo>
                <a:cubicBezTo>
                  <a:pt x="11" y="46"/>
                  <a:pt x="11" y="46"/>
                  <a:pt x="11" y="46"/>
                </a:cubicBezTo>
                <a:cubicBezTo>
                  <a:pt x="11" y="46"/>
                  <a:pt x="11" y="46"/>
                  <a:pt x="11" y="46"/>
                </a:cubicBezTo>
                <a:close/>
                <a:moveTo>
                  <a:pt x="8" y="45"/>
                </a:moveTo>
                <a:cubicBezTo>
                  <a:pt x="8" y="45"/>
                  <a:pt x="9" y="45"/>
                  <a:pt x="8" y="45"/>
                </a:cubicBezTo>
                <a:cubicBezTo>
                  <a:pt x="9" y="45"/>
                  <a:pt x="10" y="45"/>
                  <a:pt x="11" y="45"/>
                </a:cubicBezTo>
                <a:cubicBezTo>
                  <a:pt x="10" y="45"/>
                  <a:pt x="10" y="45"/>
                  <a:pt x="10" y="45"/>
                </a:cubicBezTo>
                <a:cubicBezTo>
                  <a:pt x="10" y="45"/>
                  <a:pt x="10" y="45"/>
                  <a:pt x="9" y="45"/>
                </a:cubicBezTo>
                <a:cubicBezTo>
                  <a:pt x="9" y="45"/>
                  <a:pt x="9" y="45"/>
                  <a:pt x="10" y="45"/>
                </a:cubicBezTo>
                <a:cubicBezTo>
                  <a:pt x="9" y="45"/>
                  <a:pt x="9" y="45"/>
                  <a:pt x="8" y="45"/>
                </a:cubicBezTo>
                <a:cubicBezTo>
                  <a:pt x="8" y="45"/>
                  <a:pt x="8" y="45"/>
                  <a:pt x="8" y="45"/>
                </a:cubicBezTo>
                <a:cubicBezTo>
                  <a:pt x="8" y="45"/>
                  <a:pt x="8" y="45"/>
                  <a:pt x="8" y="45"/>
                </a:cubicBezTo>
                <a:close/>
                <a:moveTo>
                  <a:pt x="11" y="45"/>
                </a:moveTo>
                <a:cubicBezTo>
                  <a:pt x="11" y="45"/>
                  <a:pt x="11" y="45"/>
                  <a:pt x="11" y="45"/>
                </a:cubicBezTo>
                <a:cubicBezTo>
                  <a:pt x="11" y="45"/>
                  <a:pt x="11" y="45"/>
                  <a:pt x="11" y="45"/>
                </a:cubicBezTo>
                <a:cubicBezTo>
                  <a:pt x="11" y="45"/>
                  <a:pt x="11" y="45"/>
                  <a:pt x="11" y="45"/>
                </a:cubicBezTo>
                <a:cubicBezTo>
                  <a:pt x="11" y="45"/>
                  <a:pt x="11" y="45"/>
                  <a:pt x="11" y="45"/>
                </a:cubicBezTo>
                <a:close/>
                <a:moveTo>
                  <a:pt x="11" y="45"/>
                </a:moveTo>
                <a:cubicBezTo>
                  <a:pt x="10" y="45"/>
                  <a:pt x="10" y="45"/>
                  <a:pt x="10" y="45"/>
                </a:cubicBezTo>
                <a:cubicBezTo>
                  <a:pt x="10" y="46"/>
                  <a:pt x="10" y="45"/>
                  <a:pt x="10" y="45"/>
                </a:cubicBezTo>
                <a:cubicBezTo>
                  <a:pt x="10" y="45"/>
                  <a:pt x="10" y="45"/>
                  <a:pt x="11" y="45"/>
                </a:cubicBezTo>
                <a:cubicBezTo>
                  <a:pt x="11" y="45"/>
                  <a:pt x="11" y="45"/>
                  <a:pt x="11" y="45"/>
                </a:cubicBezTo>
                <a:cubicBezTo>
                  <a:pt x="11" y="45"/>
                  <a:pt x="11" y="45"/>
                  <a:pt x="11" y="45"/>
                </a:cubicBezTo>
                <a:cubicBezTo>
                  <a:pt x="11" y="45"/>
                  <a:pt x="11" y="45"/>
                  <a:pt x="11" y="45"/>
                </a:cubicBezTo>
                <a:cubicBezTo>
                  <a:pt x="11" y="45"/>
                  <a:pt x="11" y="45"/>
                  <a:pt x="11" y="45"/>
                </a:cubicBezTo>
                <a:cubicBezTo>
                  <a:pt x="11" y="45"/>
                  <a:pt x="11" y="45"/>
                  <a:pt x="11" y="45"/>
                </a:cubicBezTo>
                <a:cubicBezTo>
                  <a:pt x="11" y="45"/>
                  <a:pt x="11" y="45"/>
                  <a:pt x="11" y="45"/>
                </a:cubicBezTo>
                <a:cubicBezTo>
                  <a:pt x="11" y="45"/>
                  <a:pt x="11" y="45"/>
                  <a:pt x="11" y="45"/>
                </a:cubicBezTo>
                <a:cubicBezTo>
                  <a:pt x="11" y="45"/>
                  <a:pt x="11" y="45"/>
                  <a:pt x="11" y="45"/>
                </a:cubicBezTo>
                <a:cubicBezTo>
                  <a:pt x="11" y="45"/>
                  <a:pt x="11" y="45"/>
                  <a:pt x="11" y="45"/>
                </a:cubicBezTo>
                <a:cubicBezTo>
                  <a:pt x="11" y="45"/>
                  <a:pt x="11" y="45"/>
                  <a:pt x="11" y="45"/>
                </a:cubicBezTo>
                <a:cubicBezTo>
                  <a:pt x="11" y="45"/>
                  <a:pt x="11" y="45"/>
                  <a:pt x="11" y="45"/>
                </a:cubicBezTo>
                <a:cubicBezTo>
                  <a:pt x="11" y="45"/>
                  <a:pt x="11" y="45"/>
                  <a:pt x="11" y="45"/>
                </a:cubicBezTo>
                <a:cubicBezTo>
                  <a:pt x="11" y="45"/>
                  <a:pt x="11" y="45"/>
                  <a:pt x="11" y="45"/>
                </a:cubicBezTo>
                <a:close/>
                <a:moveTo>
                  <a:pt x="9" y="46"/>
                </a:moveTo>
                <a:cubicBezTo>
                  <a:pt x="9" y="46"/>
                  <a:pt x="9" y="46"/>
                  <a:pt x="9" y="46"/>
                </a:cubicBezTo>
                <a:cubicBezTo>
                  <a:pt x="9" y="46"/>
                  <a:pt x="9" y="46"/>
                  <a:pt x="9" y="46"/>
                </a:cubicBezTo>
                <a:close/>
                <a:moveTo>
                  <a:pt x="9" y="46"/>
                </a:moveTo>
                <a:cubicBezTo>
                  <a:pt x="9" y="46"/>
                  <a:pt x="9" y="46"/>
                  <a:pt x="9" y="46"/>
                </a:cubicBezTo>
                <a:cubicBezTo>
                  <a:pt x="9" y="46"/>
                  <a:pt x="9" y="46"/>
                  <a:pt x="9" y="46"/>
                </a:cubicBezTo>
                <a:cubicBezTo>
                  <a:pt x="9" y="46"/>
                  <a:pt x="9" y="46"/>
                  <a:pt x="9" y="46"/>
                </a:cubicBezTo>
                <a:cubicBezTo>
                  <a:pt x="9" y="46"/>
                  <a:pt x="9" y="46"/>
                  <a:pt x="9" y="46"/>
                </a:cubicBezTo>
                <a:cubicBezTo>
                  <a:pt x="9" y="46"/>
                  <a:pt x="10" y="46"/>
                  <a:pt x="10" y="46"/>
                </a:cubicBezTo>
                <a:cubicBezTo>
                  <a:pt x="10" y="46"/>
                  <a:pt x="9" y="46"/>
                  <a:pt x="9" y="46"/>
                </a:cubicBezTo>
                <a:close/>
                <a:moveTo>
                  <a:pt x="10" y="46"/>
                </a:moveTo>
                <a:cubicBezTo>
                  <a:pt x="9" y="46"/>
                  <a:pt x="9" y="46"/>
                  <a:pt x="9" y="46"/>
                </a:cubicBezTo>
                <a:cubicBezTo>
                  <a:pt x="9" y="46"/>
                  <a:pt x="9" y="46"/>
                  <a:pt x="9" y="46"/>
                </a:cubicBezTo>
                <a:cubicBezTo>
                  <a:pt x="9" y="46"/>
                  <a:pt x="9" y="46"/>
                  <a:pt x="9" y="46"/>
                </a:cubicBezTo>
                <a:cubicBezTo>
                  <a:pt x="9" y="46"/>
                  <a:pt x="9" y="46"/>
                  <a:pt x="10" y="46"/>
                </a:cubicBezTo>
                <a:close/>
                <a:moveTo>
                  <a:pt x="11" y="45"/>
                </a:moveTo>
                <a:cubicBezTo>
                  <a:pt x="11" y="45"/>
                  <a:pt x="11" y="45"/>
                  <a:pt x="11" y="45"/>
                </a:cubicBezTo>
                <a:cubicBezTo>
                  <a:pt x="11" y="45"/>
                  <a:pt x="11" y="45"/>
                  <a:pt x="11" y="45"/>
                </a:cubicBezTo>
                <a:close/>
                <a:moveTo>
                  <a:pt x="11" y="45"/>
                </a:moveTo>
                <a:cubicBezTo>
                  <a:pt x="11" y="45"/>
                  <a:pt x="11" y="45"/>
                  <a:pt x="11" y="45"/>
                </a:cubicBezTo>
                <a:cubicBezTo>
                  <a:pt x="11" y="45"/>
                  <a:pt x="11" y="45"/>
                  <a:pt x="11" y="45"/>
                </a:cubicBezTo>
                <a:close/>
                <a:moveTo>
                  <a:pt x="5" y="39"/>
                </a:moveTo>
                <a:cubicBezTo>
                  <a:pt x="5" y="39"/>
                  <a:pt x="5" y="39"/>
                  <a:pt x="5" y="39"/>
                </a:cubicBezTo>
                <a:close/>
                <a:moveTo>
                  <a:pt x="5" y="39"/>
                </a:moveTo>
                <a:cubicBezTo>
                  <a:pt x="5" y="39"/>
                  <a:pt x="5" y="39"/>
                  <a:pt x="5" y="39"/>
                </a:cubicBezTo>
                <a:cubicBezTo>
                  <a:pt x="5" y="39"/>
                  <a:pt x="5" y="39"/>
                  <a:pt x="5" y="39"/>
                </a:cubicBezTo>
                <a:close/>
                <a:moveTo>
                  <a:pt x="10" y="42"/>
                </a:moveTo>
                <a:cubicBezTo>
                  <a:pt x="11" y="42"/>
                  <a:pt x="11" y="42"/>
                  <a:pt x="11" y="42"/>
                </a:cubicBezTo>
                <a:cubicBezTo>
                  <a:pt x="11" y="42"/>
                  <a:pt x="11" y="42"/>
                  <a:pt x="11" y="42"/>
                </a:cubicBezTo>
                <a:cubicBezTo>
                  <a:pt x="11" y="42"/>
                  <a:pt x="11" y="42"/>
                  <a:pt x="10" y="42"/>
                </a:cubicBezTo>
                <a:close/>
                <a:moveTo>
                  <a:pt x="8" y="41"/>
                </a:moveTo>
                <a:cubicBezTo>
                  <a:pt x="8" y="41"/>
                  <a:pt x="8" y="41"/>
                  <a:pt x="8" y="41"/>
                </a:cubicBezTo>
                <a:cubicBezTo>
                  <a:pt x="8" y="41"/>
                  <a:pt x="8" y="41"/>
                  <a:pt x="8" y="41"/>
                </a:cubicBezTo>
                <a:close/>
                <a:moveTo>
                  <a:pt x="6" y="41"/>
                </a:moveTo>
                <a:cubicBezTo>
                  <a:pt x="6" y="41"/>
                  <a:pt x="6" y="41"/>
                  <a:pt x="6" y="41"/>
                </a:cubicBezTo>
                <a:close/>
                <a:moveTo>
                  <a:pt x="5" y="38"/>
                </a:moveTo>
                <a:cubicBezTo>
                  <a:pt x="4" y="38"/>
                  <a:pt x="4" y="38"/>
                  <a:pt x="4" y="38"/>
                </a:cubicBezTo>
                <a:cubicBezTo>
                  <a:pt x="4" y="38"/>
                  <a:pt x="5" y="38"/>
                  <a:pt x="5" y="38"/>
                </a:cubicBezTo>
                <a:close/>
                <a:moveTo>
                  <a:pt x="11" y="44"/>
                </a:moveTo>
                <a:cubicBezTo>
                  <a:pt x="11" y="44"/>
                  <a:pt x="11" y="44"/>
                  <a:pt x="11" y="44"/>
                </a:cubicBezTo>
                <a:cubicBezTo>
                  <a:pt x="11" y="44"/>
                  <a:pt x="10" y="44"/>
                  <a:pt x="11" y="44"/>
                </a:cubicBezTo>
                <a:close/>
                <a:moveTo>
                  <a:pt x="10" y="39"/>
                </a:moveTo>
                <a:cubicBezTo>
                  <a:pt x="10" y="39"/>
                  <a:pt x="10" y="39"/>
                  <a:pt x="10" y="39"/>
                </a:cubicBezTo>
                <a:cubicBezTo>
                  <a:pt x="10" y="39"/>
                  <a:pt x="10" y="39"/>
                  <a:pt x="10" y="39"/>
                </a:cubicBezTo>
                <a:close/>
                <a:moveTo>
                  <a:pt x="11" y="44"/>
                </a:moveTo>
                <a:cubicBezTo>
                  <a:pt x="11" y="44"/>
                  <a:pt x="11" y="44"/>
                  <a:pt x="11" y="44"/>
                </a:cubicBezTo>
                <a:cubicBezTo>
                  <a:pt x="11" y="44"/>
                  <a:pt x="11" y="44"/>
                  <a:pt x="11" y="44"/>
                </a:cubicBezTo>
                <a:cubicBezTo>
                  <a:pt x="11" y="44"/>
                  <a:pt x="11" y="44"/>
                  <a:pt x="11" y="44"/>
                </a:cubicBezTo>
                <a:close/>
                <a:moveTo>
                  <a:pt x="5" y="34"/>
                </a:moveTo>
                <a:cubicBezTo>
                  <a:pt x="5" y="34"/>
                  <a:pt x="5" y="34"/>
                  <a:pt x="5" y="34"/>
                </a:cubicBezTo>
                <a:cubicBezTo>
                  <a:pt x="5" y="34"/>
                  <a:pt x="5" y="34"/>
                  <a:pt x="5" y="34"/>
                </a:cubicBezTo>
                <a:close/>
                <a:moveTo>
                  <a:pt x="10" y="33"/>
                </a:moveTo>
                <a:cubicBezTo>
                  <a:pt x="10" y="33"/>
                  <a:pt x="10" y="33"/>
                  <a:pt x="10" y="33"/>
                </a:cubicBezTo>
                <a:cubicBezTo>
                  <a:pt x="10" y="33"/>
                  <a:pt x="10" y="33"/>
                  <a:pt x="10" y="33"/>
                </a:cubicBezTo>
                <a:close/>
                <a:moveTo>
                  <a:pt x="11" y="44"/>
                </a:moveTo>
                <a:cubicBezTo>
                  <a:pt x="11" y="45"/>
                  <a:pt x="11" y="44"/>
                  <a:pt x="11" y="44"/>
                </a:cubicBezTo>
                <a:close/>
                <a:moveTo>
                  <a:pt x="9" y="45"/>
                </a:moveTo>
                <a:cubicBezTo>
                  <a:pt x="9" y="45"/>
                  <a:pt x="9" y="45"/>
                  <a:pt x="9" y="45"/>
                </a:cubicBezTo>
                <a:cubicBezTo>
                  <a:pt x="9" y="45"/>
                  <a:pt x="9" y="45"/>
                  <a:pt x="9" y="45"/>
                </a:cubicBezTo>
                <a:close/>
                <a:moveTo>
                  <a:pt x="8" y="44"/>
                </a:moveTo>
                <a:cubicBezTo>
                  <a:pt x="8" y="44"/>
                  <a:pt x="8" y="44"/>
                  <a:pt x="8" y="44"/>
                </a:cubicBezTo>
                <a:cubicBezTo>
                  <a:pt x="8" y="44"/>
                  <a:pt x="8" y="44"/>
                  <a:pt x="8" y="44"/>
                </a:cubicBezTo>
                <a:close/>
                <a:moveTo>
                  <a:pt x="11" y="45"/>
                </a:moveTo>
                <a:cubicBezTo>
                  <a:pt x="11" y="45"/>
                  <a:pt x="11" y="45"/>
                  <a:pt x="11" y="45"/>
                </a:cubicBezTo>
                <a:cubicBezTo>
                  <a:pt x="11" y="45"/>
                  <a:pt x="11" y="45"/>
                  <a:pt x="11" y="45"/>
                </a:cubicBezTo>
                <a:close/>
                <a:moveTo>
                  <a:pt x="11" y="45"/>
                </a:moveTo>
                <a:cubicBezTo>
                  <a:pt x="11" y="45"/>
                  <a:pt x="11" y="45"/>
                  <a:pt x="11" y="45"/>
                </a:cubicBezTo>
                <a:cubicBezTo>
                  <a:pt x="11" y="45"/>
                  <a:pt x="11" y="45"/>
                  <a:pt x="11" y="45"/>
                </a:cubicBezTo>
                <a:close/>
                <a:moveTo>
                  <a:pt x="11" y="44"/>
                </a:moveTo>
                <a:cubicBezTo>
                  <a:pt x="11" y="44"/>
                  <a:pt x="11" y="44"/>
                  <a:pt x="11" y="45"/>
                </a:cubicBezTo>
                <a:cubicBezTo>
                  <a:pt x="11" y="45"/>
                  <a:pt x="11" y="44"/>
                  <a:pt x="11" y="44"/>
                </a:cubicBezTo>
                <a:close/>
                <a:moveTo>
                  <a:pt x="6" y="36"/>
                </a:moveTo>
                <a:cubicBezTo>
                  <a:pt x="6" y="36"/>
                  <a:pt x="6" y="36"/>
                  <a:pt x="6" y="36"/>
                </a:cubicBezTo>
                <a:cubicBezTo>
                  <a:pt x="6" y="36"/>
                  <a:pt x="6" y="36"/>
                  <a:pt x="6" y="36"/>
                </a:cubicBezTo>
                <a:close/>
                <a:moveTo>
                  <a:pt x="6" y="42"/>
                </a:moveTo>
                <a:cubicBezTo>
                  <a:pt x="6" y="42"/>
                  <a:pt x="6" y="42"/>
                  <a:pt x="6" y="42"/>
                </a:cubicBezTo>
                <a:cubicBezTo>
                  <a:pt x="6" y="42"/>
                  <a:pt x="6" y="42"/>
                  <a:pt x="6" y="42"/>
                </a:cubicBezTo>
                <a:close/>
                <a:moveTo>
                  <a:pt x="6" y="42"/>
                </a:moveTo>
                <a:cubicBezTo>
                  <a:pt x="6" y="42"/>
                  <a:pt x="6" y="42"/>
                  <a:pt x="6" y="42"/>
                </a:cubicBezTo>
                <a:cubicBezTo>
                  <a:pt x="7" y="42"/>
                  <a:pt x="7" y="42"/>
                  <a:pt x="7" y="42"/>
                </a:cubicBezTo>
                <a:lnTo>
                  <a:pt x="6" y="42"/>
                </a:lnTo>
                <a:close/>
                <a:moveTo>
                  <a:pt x="5" y="39"/>
                </a:moveTo>
                <a:cubicBezTo>
                  <a:pt x="6" y="38"/>
                  <a:pt x="5" y="38"/>
                  <a:pt x="5" y="38"/>
                </a:cubicBezTo>
                <a:cubicBezTo>
                  <a:pt x="5" y="38"/>
                  <a:pt x="6" y="38"/>
                  <a:pt x="6" y="38"/>
                </a:cubicBezTo>
                <a:cubicBezTo>
                  <a:pt x="5" y="38"/>
                  <a:pt x="5" y="38"/>
                  <a:pt x="4" y="38"/>
                </a:cubicBezTo>
                <a:cubicBezTo>
                  <a:pt x="5" y="38"/>
                  <a:pt x="5" y="38"/>
                  <a:pt x="5" y="38"/>
                </a:cubicBezTo>
                <a:cubicBezTo>
                  <a:pt x="5" y="38"/>
                  <a:pt x="5" y="38"/>
                  <a:pt x="5" y="38"/>
                </a:cubicBezTo>
                <a:cubicBezTo>
                  <a:pt x="5" y="38"/>
                  <a:pt x="5" y="38"/>
                  <a:pt x="5" y="38"/>
                </a:cubicBezTo>
                <a:cubicBezTo>
                  <a:pt x="5" y="38"/>
                  <a:pt x="4" y="38"/>
                  <a:pt x="4" y="38"/>
                </a:cubicBezTo>
                <a:cubicBezTo>
                  <a:pt x="5" y="38"/>
                  <a:pt x="5" y="38"/>
                  <a:pt x="5" y="38"/>
                </a:cubicBezTo>
                <a:cubicBezTo>
                  <a:pt x="5" y="37"/>
                  <a:pt x="5" y="37"/>
                  <a:pt x="5" y="37"/>
                </a:cubicBezTo>
                <a:cubicBezTo>
                  <a:pt x="5" y="37"/>
                  <a:pt x="5" y="37"/>
                  <a:pt x="6" y="37"/>
                </a:cubicBezTo>
                <a:cubicBezTo>
                  <a:pt x="6" y="37"/>
                  <a:pt x="5" y="37"/>
                  <a:pt x="5" y="37"/>
                </a:cubicBezTo>
                <a:cubicBezTo>
                  <a:pt x="5" y="37"/>
                  <a:pt x="6" y="37"/>
                  <a:pt x="6" y="37"/>
                </a:cubicBezTo>
                <a:cubicBezTo>
                  <a:pt x="5" y="37"/>
                  <a:pt x="5" y="37"/>
                  <a:pt x="5" y="37"/>
                </a:cubicBezTo>
                <a:cubicBezTo>
                  <a:pt x="5" y="37"/>
                  <a:pt x="5" y="37"/>
                  <a:pt x="5" y="37"/>
                </a:cubicBezTo>
                <a:cubicBezTo>
                  <a:pt x="5" y="37"/>
                  <a:pt x="5" y="37"/>
                  <a:pt x="5" y="37"/>
                </a:cubicBezTo>
                <a:cubicBezTo>
                  <a:pt x="5" y="37"/>
                  <a:pt x="5" y="37"/>
                  <a:pt x="5" y="37"/>
                </a:cubicBezTo>
                <a:cubicBezTo>
                  <a:pt x="5" y="37"/>
                  <a:pt x="5" y="37"/>
                  <a:pt x="6" y="37"/>
                </a:cubicBezTo>
                <a:cubicBezTo>
                  <a:pt x="6" y="37"/>
                  <a:pt x="6" y="37"/>
                  <a:pt x="6" y="37"/>
                </a:cubicBezTo>
                <a:cubicBezTo>
                  <a:pt x="6" y="37"/>
                  <a:pt x="6" y="37"/>
                  <a:pt x="5" y="37"/>
                </a:cubicBezTo>
                <a:cubicBezTo>
                  <a:pt x="5" y="37"/>
                  <a:pt x="5" y="37"/>
                  <a:pt x="5" y="37"/>
                </a:cubicBezTo>
                <a:cubicBezTo>
                  <a:pt x="6" y="37"/>
                  <a:pt x="6" y="37"/>
                  <a:pt x="6" y="37"/>
                </a:cubicBezTo>
                <a:cubicBezTo>
                  <a:pt x="5" y="37"/>
                  <a:pt x="5" y="37"/>
                  <a:pt x="5" y="37"/>
                </a:cubicBezTo>
                <a:cubicBezTo>
                  <a:pt x="6" y="37"/>
                  <a:pt x="6" y="37"/>
                  <a:pt x="6" y="37"/>
                </a:cubicBezTo>
                <a:cubicBezTo>
                  <a:pt x="6" y="37"/>
                  <a:pt x="5" y="37"/>
                  <a:pt x="5" y="37"/>
                </a:cubicBezTo>
                <a:cubicBezTo>
                  <a:pt x="6" y="37"/>
                  <a:pt x="6" y="37"/>
                  <a:pt x="6" y="37"/>
                </a:cubicBezTo>
                <a:cubicBezTo>
                  <a:pt x="6" y="37"/>
                  <a:pt x="5" y="37"/>
                  <a:pt x="6" y="37"/>
                </a:cubicBezTo>
                <a:cubicBezTo>
                  <a:pt x="5" y="37"/>
                  <a:pt x="5" y="37"/>
                  <a:pt x="5" y="37"/>
                </a:cubicBezTo>
                <a:cubicBezTo>
                  <a:pt x="5" y="37"/>
                  <a:pt x="5" y="37"/>
                  <a:pt x="5" y="37"/>
                </a:cubicBezTo>
                <a:cubicBezTo>
                  <a:pt x="5" y="37"/>
                  <a:pt x="5" y="37"/>
                  <a:pt x="5" y="37"/>
                </a:cubicBezTo>
                <a:cubicBezTo>
                  <a:pt x="5" y="36"/>
                  <a:pt x="6" y="36"/>
                  <a:pt x="6" y="36"/>
                </a:cubicBezTo>
                <a:cubicBezTo>
                  <a:pt x="5" y="36"/>
                  <a:pt x="5" y="36"/>
                  <a:pt x="5" y="36"/>
                </a:cubicBezTo>
                <a:cubicBezTo>
                  <a:pt x="5" y="36"/>
                  <a:pt x="6" y="36"/>
                  <a:pt x="5" y="36"/>
                </a:cubicBezTo>
                <a:cubicBezTo>
                  <a:pt x="6" y="36"/>
                  <a:pt x="6" y="36"/>
                  <a:pt x="6" y="36"/>
                </a:cubicBezTo>
                <a:cubicBezTo>
                  <a:pt x="6" y="36"/>
                  <a:pt x="5" y="36"/>
                  <a:pt x="5" y="36"/>
                </a:cubicBezTo>
                <a:cubicBezTo>
                  <a:pt x="6" y="36"/>
                  <a:pt x="6" y="36"/>
                  <a:pt x="6" y="36"/>
                </a:cubicBezTo>
                <a:cubicBezTo>
                  <a:pt x="5" y="36"/>
                  <a:pt x="6" y="36"/>
                  <a:pt x="5" y="36"/>
                </a:cubicBezTo>
                <a:cubicBezTo>
                  <a:pt x="6" y="36"/>
                  <a:pt x="5" y="36"/>
                  <a:pt x="5" y="36"/>
                </a:cubicBezTo>
                <a:cubicBezTo>
                  <a:pt x="6" y="36"/>
                  <a:pt x="5" y="36"/>
                  <a:pt x="6" y="36"/>
                </a:cubicBezTo>
                <a:cubicBezTo>
                  <a:pt x="6" y="36"/>
                  <a:pt x="6" y="36"/>
                  <a:pt x="6" y="36"/>
                </a:cubicBezTo>
                <a:cubicBezTo>
                  <a:pt x="6" y="36"/>
                  <a:pt x="7" y="36"/>
                  <a:pt x="7" y="36"/>
                </a:cubicBezTo>
                <a:cubicBezTo>
                  <a:pt x="7" y="36"/>
                  <a:pt x="6" y="36"/>
                  <a:pt x="6" y="36"/>
                </a:cubicBezTo>
                <a:cubicBezTo>
                  <a:pt x="6" y="36"/>
                  <a:pt x="6" y="36"/>
                  <a:pt x="6" y="36"/>
                </a:cubicBezTo>
                <a:cubicBezTo>
                  <a:pt x="5" y="36"/>
                  <a:pt x="6" y="36"/>
                  <a:pt x="6" y="36"/>
                </a:cubicBezTo>
                <a:cubicBezTo>
                  <a:pt x="6" y="36"/>
                  <a:pt x="5" y="36"/>
                  <a:pt x="6" y="36"/>
                </a:cubicBezTo>
                <a:cubicBezTo>
                  <a:pt x="6" y="36"/>
                  <a:pt x="6" y="36"/>
                  <a:pt x="6" y="36"/>
                </a:cubicBezTo>
                <a:cubicBezTo>
                  <a:pt x="6" y="36"/>
                  <a:pt x="7" y="36"/>
                  <a:pt x="7" y="36"/>
                </a:cubicBezTo>
                <a:cubicBezTo>
                  <a:pt x="7" y="35"/>
                  <a:pt x="7" y="35"/>
                  <a:pt x="6" y="35"/>
                </a:cubicBezTo>
                <a:cubicBezTo>
                  <a:pt x="6" y="35"/>
                  <a:pt x="7" y="36"/>
                  <a:pt x="5" y="36"/>
                </a:cubicBezTo>
                <a:cubicBezTo>
                  <a:pt x="7" y="35"/>
                  <a:pt x="5" y="35"/>
                  <a:pt x="6" y="35"/>
                </a:cubicBezTo>
                <a:cubicBezTo>
                  <a:pt x="6" y="35"/>
                  <a:pt x="7" y="35"/>
                  <a:pt x="7" y="35"/>
                </a:cubicBezTo>
                <a:cubicBezTo>
                  <a:pt x="7" y="35"/>
                  <a:pt x="7" y="35"/>
                  <a:pt x="6" y="35"/>
                </a:cubicBezTo>
                <a:cubicBezTo>
                  <a:pt x="7" y="35"/>
                  <a:pt x="7" y="35"/>
                  <a:pt x="7" y="35"/>
                </a:cubicBezTo>
                <a:cubicBezTo>
                  <a:pt x="6" y="35"/>
                  <a:pt x="6" y="35"/>
                  <a:pt x="5" y="35"/>
                </a:cubicBezTo>
                <a:cubicBezTo>
                  <a:pt x="6" y="35"/>
                  <a:pt x="6" y="35"/>
                  <a:pt x="6" y="35"/>
                </a:cubicBezTo>
                <a:cubicBezTo>
                  <a:pt x="6" y="35"/>
                  <a:pt x="6" y="35"/>
                  <a:pt x="6" y="35"/>
                </a:cubicBezTo>
                <a:cubicBezTo>
                  <a:pt x="6" y="35"/>
                  <a:pt x="6" y="35"/>
                  <a:pt x="6" y="35"/>
                </a:cubicBezTo>
                <a:cubicBezTo>
                  <a:pt x="6" y="35"/>
                  <a:pt x="6" y="35"/>
                  <a:pt x="6" y="35"/>
                </a:cubicBezTo>
                <a:cubicBezTo>
                  <a:pt x="6" y="35"/>
                  <a:pt x="6" y="35"/>
                  <a:pt x="6" y="35"/>
                </a:cubicBezTo>
                <a:cubicBezTo>
                  <a:pt x="5" y="34"/>
                  <a:pt x="6" y="34"/>
                  <a:pt x="5" y="34"/>
                </a:cubicBezTo>
                <a:cubicBezTo>
                  <a:pt x="5" y="34"/>
                  <a:pt x="5" y="34"/>
                  <a:pt x="5" y="34"/>
                </a:cubicBezTo>
                <a:cubicBezTo>
                  <a:pt x="5" y="34"/>
                  <a:pt x="5" y="34"/>
                  <a:pt x="5" y="34"/>
                </a:cubicBezTo>
                <a:cubicBezTo>
                  <a:pt x="5" y="34"/>
                  <a:pt x="5" y="34"/>
                  <a:pt x="5" y="34"/>
                </a:cubicBezTo>
                <a:cubicBezTo>
                  <a:pt x="5" y="34"/>
                  <a:pt x="6" y="34"/>
                  <a:pt x="6" y="34"/>
                </a:cubicBezTo>
                <a:cubicBezTo>
                  <a:pt x="6" y="34"/>
                  <a:pt x="6" y="34"/>
                  <a:pt x="6" y="34"/>
                </a:cubicBezTo>
                <a:cubicBezTo>
                  <a:pt x="6" y="34"/>
                  <a:pt x="6" y="34"/>
                  <a:pt x="6" y="34"/>
                </a:cubicBezTo>
                <a:cubicBezTo>
                  <a:pt x="6" y="34"/>
                  <a:pt x="5" y="34"/>
                  <a:pt x="5" y="34"/>
                </a:cubicBezTo>
                <a:cubicBezTo>
                  <a:pt x="6" y="34"/>
                  <a:pt x="5" y="34"/>
                  <a:pt x="6" y="33"/>
                </a:cubicBezTo>
                <a:cubicBezTo>
                  <a:pt x="6" y="33"/>
                  <a:pt x="6" y="34"/>
                  <a:pt x="6" y="34"/>
                </a:cubicBezTo>
                <a:cubicBezTo>
                  <a:pt x="6" y="34"/>
                  <a:pt x="6" y="34"/>
                  <a:pt x="6" y="33"/>
                </a:cubicBezTo>
                <a:cubicBezTo>
                  <a:pt x="5" y="33"/>
                  <a:pt x="5" y="33"/>
                  <a:pt x="5" y="33"/>
                </a:cubicBezTo>
                <a:cubicBezTo>
                  <a:pt x="6" y="33"/>
                  <a:pt x="6" y="33"/>
                  <a:pt x="6" y="33"/>
                </a:cubicBezTo>
                <a:cubicBezTo>
                  <a:pt x="6" y="33"/>
                  <a:pt x="6" y="33"/>
                  <a:pt x="6" y="33"/>
                </a:cubicBezTo>
                <a:cubicBezTo>
                  <a:pt x="6" y="33"/>
                  <a:pt x="6" y="33"/>
                  <a:pt x="6" y="33"/>
                </a:cubicBezTo>
                <a:cubicBezTo>
                  <a:pt x="6" y="33"/>
                  <a:pt x="6" y="33"/>
                  <a:pt x="6" y="33"/>
                </a:cubicBezTo>
                <a:cubicBezTo>
                  <a:pt x="5" y="33"/>
                  <a:pt x="7" y="33"/>
                  <a:pt x="6" y="33"/>
                </a:cubicBezTo>
                <a:cubicBezTo>
                  <a:pt x="7" y="33"/>
                  <a:pt x="8" y="33"/>
                  <a:pt x="9" y="33"/>
                </a:cubicBezTo>
                <a:cubicBezTo>
                  <a:pt x="9" y="33"/>
                  <a:pt x="9" y="33"/>
                  <a:pt x="9" y="33"/>
                </a:cubicBezTo>
                <a:cubicBezTo>
                  <a:pt x="10" y="33"/>
                  <a:pt x="9" y="33"/>
                  <a:pt x="10" y="33"/>
                </a:cubicBezTo>
                <a:cubicBezTo>
                  <a:pt x="9" y="33"/>
                  <a:pt x="9" y="33"/>
                  <a:pt x="9" y="33"/>
                </a:cubicBezTo>
                <a:cubicBezTo>
                  <a:pt x="9" y="33"/>
                  <a:pt x="9" y="33"/>
                  <a:pt x="10" y="33"/>
                </a:cubicBezTo>
                <a:cubicBezTo>
                  <a:pt x="10" y="33"/>
                  <a:pt x="10" y="33"/>
                  <a:pt x="10" y="33"/>
                </a:cubicBezTo>
                <a:cubicBezTo>
                  <a:pt x="8" y="33"/>
                  <a:pt x="10" y="34"/>
                  <a:pt x="9" y="34"/>
                </a:cubicBezTo>
                <a:cubicBezTo>
                  <a:pt x="9" y="34"/>
                  <a:pt x="9" y="34"/>
                  <a:pt x="9" y="34"/>
                </a:cubicBezTo>
                <a:cubicBezTo>
                  <a:pt x="9" y="34"/>
                  <a:pt x="10" y="34"/>
                  <a:pt x="10" y="34"/>
                </a:cubicBezTo>
                <a:cubicBezTo>
                  <a:pt x="9" y="34"/>
                  <a:pt x="9" y="34"/>
                  <a:pt x="9" y="34"/>
                </a:cubicBezTo>
                <a:cubicBezTo>
                  <a:pt x="9" y="34"/>
                  <a:pt x="9" y="34"/>
                  <a:pt x="10" y="34"/>
                </a:cubicBezTo>
                <a:cubicBezTo>
                  <a:pt x="10" y="34"/>
                  <a:pt x="9" y="34"/>
                  <a:pt x="10" y="35"/>
                </a:cubicBezTo>
                <a:cubicBezTo>
                  <a:pt x="9" y="35"/>
                  <a:pt x="9" y="35"/>
                  <a:pt x="9" y="35"/>
                </a:cubicBezTo>
                <a:cubicBezTo>
                  <a:pt x="10" y="35"/>
                  <a:pt x="9" y="35"/>
                  <a:pt x="10" y="35"/>
                </a:cubicBezTo>
                <a:cubicBezTo>
                  <a:pt x="9" y="35"/>
                  <a:pt x="10" y="35"/>
                  <a:pt x="8" y="35"/>
                </a:cubicBezTo>
                <a:cubicBezTo>
                  <a:pt x="8" y="35"/>
                  <a:pt x="9" y="35"/>
                  <a:pt x="9" y="35"/>
                </a:cubicBezTo>
                <a:cubicBezTo>
                  <a:pt x="9" y="35"/>
                  <a:pt x="9" y="35"/>
                  <a:pt x="9" y="35"/>
                </a:cubicBezTo>
                <a:cubicBezTo>
                  <a:pt x="9" y="35"/>
                  <a:pt x="10" y="36"/>
                  <a:pt x="9" y="36"/>
                </a:cubicBezTo>
                <a:cubicBezTo>
                  <a:pt x="9" y="36"/>
                  <a:pt x="9" y="36"/>
                  <a:pt x="9" y="36"/>
                </a:cubicBezTo>
                <a:cubicBezTo>
                  <a:pt x="10" y="36"/>
                  <a:pt x="10" y="36"/>
                  <a:pt x="10" y="36"/>
                </a:cubicBezTo>
                <a:cubicBezTo>
                  <a:pt x="10" y="36"/>
                  <a:pt x="10" y="36"/>
                  <a:pt x="10" y="36"/>
                </a:cubicBezTo>
                <a:cubicBezTo>
                  <a:pt x="10" y="36"/>
                  <a:pt x="10" y="36"/>
                  <a:pt x="10" y="36"/>
                </a:cubicBezTo>
                <a:cubicBezTo>
                  <a:pt x="10" y="36"/>
                  <a:pt x="9" y="36"/>
                  <a:pt x="9" y="36"/>
                </a:cubicBezTo>
                <a:cubicBezTo>
                  <a:pt x="9" y="36"/>
                  <a:pt x="10" y="36"/>
                  <a:pt x="10" y="36"/>
                </a:cubicBezTo>
                <a:cubicBezTo>
                  <a:pt x="10" y="36"/>
                  <a:pt x="10" y="36"/>
                  <a:pt x="10" y="36"/>
                </a:cubicBezTo>
                <a:cubicBezTo>
                  <a:pt x="10" y="36"/>
                  <a:pt x="10" y="36"/>
                  <a:pt x="10" y="36"/>
                </a:cubicBezTo>
                <a:cubicBezTo>
                  <a:pt x="10" y="36"/>
                  <a:pt x="9" y="36"/>
                  <a:pt x="9" y="36"/>
                </a:cubicBezTo>
                <a:cubicBezTo>
                  <a:pt x="9" y="36"/>
                  <a:pt x="10" y="36"/>
                  <a:pt x="10" y="36"/>
                </a:cubicBezTo>
                <a:cubicBezTo>
                  <a:pt x="10" y="36"/>
                  <a:pt x="9" y="36"/>
                  <a:pt x="9" y="36"/>
                </a:cubicBezTo>
                <a:cubicBezTo>
                  <a:pt x="9" y="36"/>
                  <a:pt x="9" y="36"/>
                  <a:pt x="9" y="36"/>
                </a:cubicBezTo>
                <a:cubicBezTo>
                  <a:pt x="10" y="36"/>
                  <a:pt x="10" y="36"/>
                  <a:pt x="10" y="36"/>
                </a:cubicBezTo>
                <a:cubicBezTo>
                  <a:pt x="10" y="36"/>
                  <a:pt x="9" y="36"/>
                  <a:pt x="9" y="37"/>
                </a:cubicBezTo>
                <a:cubicBezTo>
                  <a:pt x="9" y="37"/>
                  <a:pt x="9" y="37"/>
                  <a:pt x="8" y="37"/>
                </a:cubicBezTo>
                <a:cubicBezTo>
                  <a:pt x="8" y="37"/>
                  <a:pt x="8" y="37"/>
                  <a:pt x="8" y="37"/>
                </a:cubicBezTo>
                <a:cubicBezTo>
                  <a:pt x="8" y="37"/>
                  <a:pt x="8" y="37"/>
                  <a:pt x="8" y="37"/>
                </a:cubicBezTo>
                <a:cubicBezTo>
                  <a:pt x="8" y="37"/>
                  <a:pt x="9" y="37"/>
                  <a:pt x="9" y="37"/>
                </a:cubicBezTo>
                <a:cubicBezTo>
                  <a:pt x="9" y="37"/>
                  <a:pt x="9" y="37"/>
                  <a:pt x="9" y="37"/>
                </a:cubicBezTo>
                <a:cubicBezTo>
                  <a:pt x="11" y="37"/>
                  <a:pt x="9" y="37"/>
                  <a:pt x="10" y="37"/>
                </a:cubicBezTo>
                <a:cubicBezTo>
                  <a:pt x="10" y="37"/>
                  <a:pt x="10" y="37"/>
                  <a:pt x="9" y="37"/>
                </a:cubicBezTo>
                <a:cubicBezTo>
                  <a:pt x="10" y="37"/>
                  <a:pt x="9" y="38"/>
                  <a:pt x="9" y="38"/>
                </a:cubicBezTo>
                <a:cubicBezTo>
                  <a:pt x="9" y="38"/>
                  <a:pt x="9" y="38"/>
                  <a:pt x="9" y="38"/>
                </a:cubicBezTo>
                <a:cubicBezTo>
                  <a:pt x="10" y="38"/>
                  <a:pt x="10" y="38"/>
                  <a:pt x="9" y="38"/>
                </a:cubicBezTo>
                <a:cubicBezTo>
                  <a:pt x="9" y="38"/>
                  <a:pt x="9" y="38"/>
                  <a:pt x="9" y="38"/>
                </a:cubicBezTo>
                <a:cubicBezTo>
                  <a:pt x="9" y="38"/>
                  <a:pt x="10" y="38"/>
                  <a:pt x="10" y="38"/>
                </a:cubicBezTo>
                <a:cubicBezTo>
                  <a:pt x="9" y="38"/>
                  <a:pt x="9" y="38"/>
                  <a:pt x="9" y="38"/>
                </a:cubicBezTo>
                <a:cubicBezTo>
                  <a:pt x="10" y="38"/>
                  <a:pt x="10" y="38"/>
                  <a:pt x="10" y="38"/>
                </a:cubicBezTo>
                <a:cubicBezTo>
                  <a:pt x="8" y="38"/>
                  <a:pt x="11" y="38"/>
                  <a:pt x="9" y="39"/>
                </a:cubicBezTo>
                <a:cubicBezTo>
                  <a:pt x="9" y="39"/>
                  <a:pt x="9" y="39"/>
                  <a:pt x="10" y="39"/>
                </a:cubicBezTo>
                <a:cubicBezTo>
                  <a:pt x="9" y="39"/>
                  <a:pt x="9" y="39"/>
                  <a:pt x="9" y="39"/>
                </a:cubicBezTo>
                <a:cubicBezTo>
                  <a:pt x="10" y="39"/>
                  <a:pt x="9" y="39"/>
                  <a:pt x="9" y="39"/>
                </a:cubicBezTo>
                <a:cubicBezTo>
                  <a:pt x="9" y="39"/>
                  <a:pt x="10" y="39"/>
                  <a:pt x="10" y="39"/>
                </a:cubicBezTo>
                <a:cubicBezTo>
                  <a:pt x="9" y="39"/>
                  <a:pt x="11" y="39"/>
                  <a:pt x="10" y="39"/>
                </a:cubicBezTo>
                <a:cubicBezTo>
                  <a:pt x="10" y="39"/>
                  <a:pt x="10" y="39"/>
                  <a:pt x="10" y="39"/>
                </a:cubicBezTo>
                <a:cubicBezTo>
                  <a:pt x="10" y="39"/>
                  <a:pt x="11" y="39"/>
                  <a:pt x="10" y="39"/>
                </a:cubicBezTo>
                <a:cubicBezTo>
                  <a:pt x="10" y="39"/>
                  <a:pt x="10" y="39"/>
                  <a:pt x="10" y="39"/>
                </a:cubicBezTo>
                <a:cubicBezTo>
                  <a:pt x="10" y="39"/>
                  <a:pt x="8" y="40"/>
                  <a:pt x="9" y="40"/>
                </a:cubicBezTo>
                <a:cubicBezTo>
                  <a:pt x="9" y="39"/>
                  <a:pt x="9" y="39"/>
                  <a:pt x="9" y="39"/>
                </a:cubicBezTo>
                <a:cubicBezTo>
                  <a:pt x="9" y="40"/>
                  <a:pt x="8" y="40"/>
                  <a:pt x="9" y="40"/>
                </a:cubicBezTo>
                <a:cubicBezTo>
                  <a:pt x="9" y="40"/>
                  <a:pt x="9" y="40"/>
                  <a:pt x="9" y="40"/>
                </a:cubicBezTo>
                <a:cubicBezTo>
                  <a:pt x="9" y="40"/>
                  <a:pt x="9" y="40"/>
                  <a:pt x="9" y="40"/>
                </a:cubicBezTo>
                <a:cubicBezTo>
                  <a:pt x="9" y="40"/>
                  <a:pt x="9" y="40"/>
                  <a:pt x="9" y="40"/>
                </a:cubicBezTo>
                <a:cubicBezTo>
                  <a:pt x="9" y="40"/>
                  <a:pt x="8" y="40"/>
                  <a:pt x="9" y="40"/>
                </a:cubicBezTo>
                <a:cubicBezTo>
                  <a:pt x="9" y="40"/>
                  <a:pt x="9" y="40"/>
                  <a:pt x="9" y="40"/>
                </a:cubicBezTo>
                <a:cubicBezTo>
                  <a:pt x="9" y="40"/>
                  <a:pt x="9" y="40"/>
                  <a:pt x="9" y="40"/>
                </a:cubicBezTo>
                <a:cubicBezTo>
                  <a:pt x="9" y="40"/>
                  <a:pt x="9" y="40"/>
                  <a:pt x="9" y="40"/>
                </a:cubicBezTo>
                <a:cubicBezTo>
                  <a:pt x="10" y="40"/>
                  <a:pt x="9" y="40"/>
                  <a:pt x="9" y="40"/>
                </a:cubicBezTo>
                <a:cubicBezTo>
                  <a:pt x="9" y="40"/>
                  <a:pt x="9" y="40"/>
                  <a:pt x="9" y="40"/>
                </a:cubicBezTo>
                <a:cubicBezTo>
                  <a:pt x="9" y="40"/>
                  <a:pt x="9" y="40"/>
                  <a:pt x="9" y="41"/>
                </a:cubicBezTo>
                <a:cubicBezTo>
                  <a:pt x="10" y="40"/>
                  <a:pt x="11" y="40"/>
                  <a:pt x="11" y="40"/>
                </a:cubicBezTo>
                <a:cubicBezTo>
                  <a:pt x="11" y="40"/>
                  <a:pt x="10" y="40"/>
                  <a:pt x="10" y="40"/>
                </a:cubicBezTo>
                <a:cubicBezTo>
                  <a:pt x="10" y="41"/>
                  <a:pt x="10" y="41"/>
                  <a:pt x="10" y="41"/>
                </a:cubicBezTo>
                <a:cubicBezTo>
                  <a:pt x="10" y="41"/>
                  <a:pt x="10" y="41"/>
                  <a:pt x="10" y="41"/>
                </a:cubicBezTo>
                <a:cubicBezTo>
                  <a:pt x="11" y="41"/>
                  <a:pt x="10" y="41"/>
                  <a:pt x="10" y="41"/>
                </a:cubicBezTo>
                <a:cubicBezTo>
                  <a:pt x="10" y="41"/>
                  <a:pt x="10" y="41"/>
                  <a:pt x="9" y="41"/>
                </a:cubicBezTo>
                <a:cubicBezTo>
                  <a:pt x="10" y="41"/>
                  <a:pt x="9" y="41"/>
                  <a:pt x="10" y="41"/>
                </a:cubicBezTo>
                <a:cubicBezTo>
                  <a:pt x="9" y="41"/>
                  <a:pt x="10" y="41"/>
                  <a:pt x="9" y="41"/>
                </a:cubicBezTo>
                <a:cubicBezTo>
                  <a:pt x="9" y="42"/>
                  <a:pt x="9" y="42"/>
                  <a:pt x="9" y="42"/>
                </a:cubicBezTo>
                <a:cubicBezTo>
                  <a:pt x="9" y="42"/>
                  <a:pt x="9" y="42"/>
                  <a:pt x="9" y="42"/>
                </a:cubicBezTo>
                <a:cubicBezTo>
                  <a:pt x="10" y="42"/>
                  <a:pt x="9" y="42"/>
                  <a:pt x="10" y="42"/>
                </a:cubicBezTo>
                <a:cubicBezTo>
                  <a:pt x="9" y="42"/>
                  <a:pt x="9" y="42"/>
                  <a:pt x="9" y="42"/>
                </a:cubicBezTo>
                <a:cubicBezTo>
                  <a:pt x="10" y="42"/>
                  <a:pt x="10" y="42"/>
                  <a:pt x="10" y="42"/>
                </a:cubicBezTo>
                <a:cubicBezTo>
                  <a:pt x="9" y="42"/>
                  <a:pt x="9" y="42"/>
                  <a:pt x="9" y="42"/>
                </a:cubicBezTo>
                <a:cubicBezTo>
                  <a:pt x="9" y="42"/>
                  <a:pt x="9" y="42"/>
                  <a:pt x="9" y="42"/>
                </a:cubicBezTo>
                <a:cubicBezTo>
                  <a:pt x="9" y="42"/>
                  <a:pt x="9" y="42"/>
                  <a:pt x="9" y="42"/>
                </a:cubicBezTo>
                <a:cubicBezTo>
                  <a:pt x="10" y="42"/>
                  <a:pt x="10" y="42"/>
                  <a:pt x="10" y="42"/>
                </a:cubicBezTo>
                <a:cubicBezTo>
                  <a:pt x="9" y="42"/>
                  <a:pt x="10" y="42"/>
                  <a:pt x="10" y="42"/>
                </a:cubicBezTo>
                <a:cubicBezTo>
                  <a:pt x="10" y="42"/>
                  <a:pt x="10" y="42"/>
                  <a:pt x="10" y="42"/>
                </a:cubicBezTo>
                <a:cubicBezTo>
                  <a:pt x="10" y="42"/>
                  <a:pt x="11" y="42"/>
                  <a:pt x="11" y="42"/>
                </a:cubicBezTo>
                <a:cubicBezTo>
                  <a:pt x="11" y="42"/>
                  <a:pt x="11" y="42"/>
                  <a:pt x="11" y="42"/>
                </a:cubicBezTo>
                <a:cubicBezTo>
                  <a:pt x="10" y="42"/>
                  <a:pt x="10" y="42"/>
                  <a:pt x="10" y="42"/>
                </a:cubicBezTo>
                <a:cubicBezTo>
                  <a:pt x="10" y="42"/>
                  <a:pt x="10" y="42"/>
                  <a:pt x="10" y="42"/>
                </a:cubicBezTo>
                <a:cubicBezTo>
                  <a:pt x="10" y="42"/>
                  <a:pt x="10" y="42"/>
                  <a:pt x="10" y="42"/>
                </a:cubicBezTo>
                <a:cubicBezTo>
                  <a:pt x="10" y="42"/>
                  <a:pt x="10" y="42"/>
                  <a:pt x="10" y="42"/>
                </a:cubicBezTo>
                <a:cubicBezTo>
                  <a:pt x="10" y="42"/>
                  <a:pt x="10" y="42"/>
                  <a:pt x="10" y="42"/>
                </a:cubicBezTo>
                <a:cubicBezTo>
                  <a:pt x="10" y="42"/>
                  <a:pt x="10" y="42"/>
                  <a:pt x="10" y="42"/>
                </a:cubicBezTo>
                <a:cubicBezTo>
                  <a:pt x="10" y="42"/>
                  <a:pt x="10" y="42"/>
                  <a:pt x="10" y="42"/>
                </a:cubicBezTo>
                <a:cubicBezTo>
                  <a:pt x="9" y="43"/>
                  <a:pt x="11" y="42"/>
                  <a:pt x="10" y="43"/>
                </a:cubicBezTo>
                <a:cubicBezTo>
                  <a:pt x="10" y="43"/>
                  <a:pt x="10" y="43"/>
                  <a:pt x="10" y="43"/>
                </a:cubicBezTo>
                <a:cubicBezTo>
                  <a:pt x="10" y="43"/>
                  <a:pt x="10" y="43"/>
                  <a:pt x="10" y="43"/>
                </a:cubicBezTo>
                <a:cubicBezTo>
                  <a:pt x="10" y="43"/>
                  <a:pt x="10" y="43"/>
                  <a:pt x="10" y="43"/>
                </a:cubicBezTo>
                <a:cubicBezTo>
                  <a:pt x="11" y="43"/>
                  <a:pt x="11" y="43"/>
                  <a:pt x="11" y="43"/>
                </a:cubicBezTo>
                <a:cubicBezTo>
                  <a:pt x="11" y="43"/>
                  <a:pt x="11" y="43"/>
                  <a:pt x="11" y="43"/>
                </a:cubicBezTo>
                <a:cubicBezTo>
                  <a:pt x="11" y="43"/>
                  <a:pt x="12" y="43"/>
                  <a:pt x="11" y="43"/>
                </a:cubicBezTo>
                <a:cubicBezTo>
                  <a:pt x="11" y="43"/>
                  <a:pt x="11" y="43"/>
                  <a:pt x="11" y="43"/>
                </a:cubicBezTo>
                <a:cubicBezTo>
                  <a:pt x="11" y="44"/>
                  <a:pt x="11" y="44"/>
                  <a:pt x="11" y="44"/>
                </a:cubicBezTo>
                <a:cubicBezTo>
                  <a:pt x="10" y="44"/>
                  <a:pt x="11" y="44"/>
                  <a:pt x="11" y="44"/>
                </a:cubicBezTo>
                <a:cubicBezTo>
                  <a:pt x="10" y="44"/>
                  <a:pt x="11" y="44"/>
                  <a:pt x="11" y="44"/>
                </a:cubicBezTo>
                <a:cubicBezTo>
                  <a:pt x="11" y="44"/>
                  <a:pt x="11" y="44"/>
                  <a:pt x="11" y="44"/>
                </a:cubicBezTo>
                <a:cubicBezTo>
                  <a:pt x="11" y="44"/>
                  <a:pt x="11" y="44"/>
                  <a:pt x="11" y="44"/>
                </a:cubicBezTo>
                <a:cubicBezTo>
                  <a:pt x="10" y="44"/>
                  <a:pt x="11" y="44"/>
                  <a:pt x="11" y="44"/>
                </a:cubicBezTo>
                <a:cubicBezTo>
                  <a:pt x="11" y="44"/>
                  <a:pt x="11" y="44"/>
                  <a:pt x="11" y="44"/>
                </a:cubicBezTo>
                <a:cubicBezTo>
                  <a:pt x="11" y="44"/>
                  <a:pt x="11" y="44"/>
                  <a:pt x="11" y="44"/>
                </a:cubicBezTo>
                <a:cubicBezTo>
                  <a:pt x="11" y="44"/>
                  <a:pt x="10" y="44"/>
                  <a:pt x="10" y="45"/>
                </a:cubicBezTo>
                <a:cubicBezTo>
                  <a:pt x="10" y="45"/>
                  <a:pt x="10" y="45"/>
                  <a:pt x="10" y="45"/>
                </a:cubicBezTo>
                <a:cubicBezTo>
                  <a:pt x="10" y="45"/>
                  <a:pt x="10" y="45"/>
                  <a:pt x="10" y="45"/>
                </a:cubicBezTo>
                <a:cubicBezTo>
                  <a:pt x="10" y="45"/>
                  <a:pt x="10" y="45"/>
                  <a:pt x="10" y="45"/>
                </a:cubicBezTo>
                <a:cubicBezTo>
                  <a:pt x="11" y="45"/>
                  <a:pt x="11" y="45"/>
                  <a:pt x="11" y="45"/>
                </a:cubicBezTo>
                <a:cubicBezTo>
                  <a:pt x="11" y="45"/>
                  <a:pt x="11" y="45"/>
                  <a:pt x="11" y="45"/>
                </a:cubicBezTo>
                <a:cubicBezTo>
                  <a:pt x="11" y="45"/>
                  <a:pt x="11" y="45"/>
                  <a:pt x="11" y="45"/>
                </a:cubicBezTo>
                <a:cubicBezTo>
                  <a:pt x="11" y="45"/>
                  <a:pt x="11" y="45"/>
                  <a:pt x="11" y="45"/>
                </a:cubicBezTo>
                <a:cubicBezTo>
                  <a:pt x="11" y="45"/>
                  <a:pt x="11" y="45"/>
                  <a:pt x="11" y="45"/>
                </a:cubicBezTo>
                <a:cubicBezTo>
                  <a:pt x="11" y="45"/>
                  <a:pt x="11" y="45"/>
                  <a:pt x="11" y="45"/>
                </a:cubicBezTo>
                <a:cubicBezTo>
                  <a:pt x="11" y="45"/>
                  <a:pt x="11" y="45"/>
                  <a:pt x="10" y="45"/>
                </a:cubicBezTo>
                <a:cubicBezTo>
                  <a:pt x="11" y="45"/>
                  <a:pt x="10" y="45"/>
                  <a:pt x="11" y="45"/>
                </a:cubicBezTo>
                <a:cubicBezTo>
                  <a:pt x="10" y="45"/>
                  <a:pt x="11" y="45"/>
                  <a:pt x="10" y="45"/>
                </a:cubicBezTo>
                <a:cubicBezTo>
                  <a:pt x="11" y="45"/>
                  <a:pt x="10" y="45"/>
                  <a:pt x="10" y="45"/>
                </a:cubicBezTo>
                <a:cubicBezTo>
                  <a:pt x="9" y="45"/>
                  <a:pt x="9" y="45"/>
                  <a:pt x="9" y="45"/>
                </a:cubicBezTo>
                <a:cubicBezTo>
                  <a:pt x="8" y="45"/>
                  <a:pt x="10" y="45"/>
                  <a:pt x="9" y="45"/>
                </a:cubicBezTo>
                <a:cubicBezTo>
                  <a:pt x="9" y="45"/>
                  <a:pt x="9" y="45"/>
                  <a:pt x="9" y="45"/>
                </a:cubicBezTo>
                <a:cubicBezTo>
                  <a:pt x="10" y="45"/>
                  <a:pt x="10" y="45"/>
                  <a:pt x="10" y="45"/>
                </a:cubicBezTo>
                <a:cubicBezTo>
                  <a:pt x="10" y="45"/>
                  <a:pt x="9" y="45"/>
                  <a:pt x="9" y="45"/>
                </a:cubicBezTo>
                <a:cubicBezTo>
                  <a:pt x="9" y="45"/>
                  <a:pt x="9" y="45"/>
                  <a:pt x="8" y="45"/>
                </a:cubicBezTo>
                <a:cubicBezTo>
                  <a:pt x="8" y="45"/>
                  <a:pt x="8" y="45"/>
                  <a:pt x="8" y="45"/>
                </a:cubicBezTo>
                <a:cubicBezTo>
                  <a:pt x="8" y="45"/>
                  <a:pt x="8" y="45"/>
                  <a:pt x="8" y="45"/>
                </a:cubicBezTo>
                <a:cubicBezTo>
                  <a:pt x="8" y="45"/>
                  <a:pt x="8" y="44"/>
                  <a:pt x="8" y="44"/>
                </a:cubicBezTo>
                <a:cubicBezTo>
                  <a:pt x="8" y="44"/>
                  <a:pt x="8" y="44"/>
                  <a:pt x="9" y="44"/>
                </a:cubicBezTo>
                <a:cubicBezTo>
                  <a:pt x="9" y="44"/>
                  <a:pt x="9" y="44"/>
                  <a:pt x="9" y="44"/>
                </a:cubicBezTo>
                <a:cubicBezTo>
                  <a:pt x="9" y="44"/>
                  <a:pt x="8" y="45"/>
                  <a:pt x="8" y="45"/>
                </a:cubicBezTo>
                <a:cubicBezTo>
                  <a:pt x="9" y="45"/>
                  <a:pt x="9" y="44"/>
                  <a:pt x="10" y="44"/>
                </a:cubicBezTo>
                <a:cubicBezTo>
                  <a:pt x="10" y="44"/>
                  <a:pt x="9" y="44"/>
                  <a:pt x="9" y="44"/>
                </a:cubicBezTo>
                <a:cubicBezTo>
                  <a:pt x="9" y="44"/>
                  <a:pt x="10" y="44"/>
                  <a:pt x="9" y="44"/>
                </a:cubicBezTo>
                <a:cubicBezTo>
                  <a:pt x="9" y="44"/>
                  <a:pt x="8" y="44"/>
                  <a:pt x="7" y="44"/>
                </a:cubicBezTo>
                <a:cubicBezTo>
                  <a:pt x="8" y="44"/>
                  <a:pt x="8" y="44"/>
                  <a:pt x="7" y="44"/>
                </a:cubicBezTo>
                <a:cubicBezTo>
                  <a:pt x="7" y="44"/>
                  <a:pt x="7" y="44"/>
                  <a:pt x="7" y="44"/>
                </a:cubicBezTo>
                <a:cubicBezTo>
                  <a:pt x="7" y="44"/>
                  <a:pt x="7" y="44"/>
                  <a:pt x="7" y="44"/>
                </a:cubicBezTo>
                <a:cubicBezTo>
                  <a:pt x="7" y="44"/>
                  <a:pt x="7" y="44"/>
                  <a:pt x="7" y="44"/>
                </a:cubicBezTo>
                <a:cubicBezTo>
                  <a:pt x="7" y="44"/>
                  <a:pt x="8" y="44"/>
                  <a:pt x="8" y="44"/>
                </a:cubicBezTo>
                <a:cubicBezTo>
                  <a:pt x="8" y="44"/>
                  <a:pt x="8" y="44"/>
                  <a:pt x="8" y="44"/>
                </a:cubicBezTo>
                <a:cubicBezTo>
                  <a:pt x="8" y="44"/>
                  <a:pt x="8" y="44"/>
                  <a:pt x="9" y="44"/>
                </a:cubicBezTo>
                <a:cubicBezTo>
                  <a:pt x="8" y="44"/>
                  <a:pt x="7" y="44"/>
                  <a:pt x="7" y="44"/>
                </a:cubicBezTo>
                <a:cubicBezTo>
                  <a:pt x="7" y="44"/>
                  <a:pt x="7" y="44"/>
                  <a:pt x="7" y="44"/>
                </a:cubicBezTo>
                <a:cubicBezTo>
                  <a:pt x="6" y="44"/>
                  <a:pt x="7" y="44"/>
                  <a:pt x="6" y="44"/>
                </a:cubicBezTo>
                <a:cubicBezTo>
                  <a:pt x="6" y="44"/>
                  <a:pt x="7" y="44"/>
                  <a:pt x="7" y="44"/>
                </a:cubicBezTo>
                <a:cubicBezTo>
                  <a:pt x="7" y="44"/>
                  <a:pt x="7" y="44"/>
                  <a:pt x="6" y="44"/>
                </a:cubicBezTo>
                <a:cubicBezTo>
                  <a:pt x="7" y="43"/>
                  <a:pt x="8" y="43"/>
                  <a:pt x="8" y="43"/>
                </a:cubicBezTo>
                <a:cubicBezTo>
                  <a:pt x="9" y="43"/>
                  <a:pt x="9" y="43"/>
                  <a:pt x="9" y="43"/>
                </a:cubicBezTo>
                <a:cubicBezTo>
                  <a:pt x="9" y="43"/>
                  <a:pt x="6" y="43"/>
                  <a:pt x="6" y="44"/>
                </a:cubicBezTo>
                <a:cubicBezTo>
                  <a:pt x="5" y="44"/>
                  <a:pt x="6" y="43"/>
                  <a:pt x="6" y="43"/>
                </a:cubicBezTo>
                <a:cubicBezTo>
                  <a:pt x="7" y="43"/>
                  <a:pt x="6" y="43"/>
                  <a:pt x="6" y="43"/>
                </a:cubicBezTo>
                <a:cubicBezTo>
                  <a:pt x="6" y="43"/>
                  <a:pt x="6" y="43"/>
                  <a:pt x="6" y="43"/>
                </a:cubicBezTo>
                <a:cubicBezTo>
                  <a:pt x="6" y="43"/>
                  <a:pt x="6" y="43"/>
                  <a:pt x="6" y="43"/>
                </a:cubicBezTo>
                <a:cubicBezTo>
                  <a:pt x="6" y="43"/>
                  <a:pt x="7" y="43"/>
                  <a:pt x="7" y="43"/>
                </a:cubicBezTo>
                <a:cubicBezTo>
                  <a:pt x="7" y="43"/>
                  <a:pt x="6" y="43"/>
                  <a:pt x="6" y="43"/>
                </a:cubicBezTo>
                <a:cubicBezTo>
                  <a:pt x="6" y="43"/>
                  <a:pt x="6" y="43"/>
                  <a:pt x="6" y="43"/>
                </a:cubicBezTo>
                <a:cubicBezTo>
                  <a:pt x="6" y="43"/>
                  <a:pt x="6" y="43"/>
                  <a:pt x="5" y="43"/>
                </a:cubicBezTo>
                <a:cubicBezTo>
                  <a:pt x="5" y="43"/>
                  <a:pt x="5" y="43"/>
                  <a:pt x="5" y="43"/>
                </a:cubicBezTo>
                <a:cubicBezTo>
                  <a:pt x="5" y="43"/>
                  <a:pt x="5" y="43"/>
                  <a:pt x="6" y="43"/>
                </a:cubicBezTo>
                <a:cubicBezTo>
                  <a:pt x="6" y="43"/>
                  <a:pt x="6" y="43"/>
                  <a:pt x="6" y="43"/>
                </a:cubicBezTo>
                <a:cubicBezTo>
                  <a:pt x="7" y="43"/>
                  <a:pt x="9" y="43"/>
                  <a:pt x="9" y="43"/>
                </a:cubicBezTo>
                <a:cubicBezTo>
                  <a:pt x="9" y="43"/>
                  <a:pt x="9" y="43"/>
                  <a:pt x="9" y="43"/>
                </a:cubicBezTo>
                <a:cubicBezTo>
                  <a:pt x="9" y="43"/>
                  <a:pt x="9" y="43"/>
                  <a:pt x="9" y="43"/>
                </a:cubicBezTo>
                <a:cubicBezTo>
                  <a:pt x="9" y="43"/>
                  <a:pt x="7" y="43"/>
                  <a:pt x="6" y="43"/>
                </a:cubicBezTo>
                <a:cubicBezTo>
                  <a:pt x="6" y="43"/>
                  <a:pt x="8" y="43"/>
                  <a:pt x="8" y="43"/>
                </a:cubicBezTo>
                <a:cubicBezTo>
                  <a:pt x="8" y="42"/>
                  <a:pt x="6" y="43"/>
                  <a:pt x="6" y="42"/>
                </a:cubicBezTo>
                <a:cubicBezTo>
                  <a:pt x="6" y="43"/>
                  <a:pt x="6" y="43"/>
                  <a:pt x="6" y="43"/>
                </a:cubicBezTo>
                <a:cubicBezTo>
                  <a:pt x="6" y="43"/>
                  <a:pt x="6" y="42"/>
                  <a:pt x="6" y="42"/>
                </a:cubicBezTo>
                <a:cubicBezTo>
                  <a:pt x="6" y="42"/>
                  <a:pt x="7" y="42"/>
                  <a:pt x="7" y="42"/>
                </a:cubicBezTo>
                <a:cubicBezTo>
                  <a:pt x="6" y="42"/>
                  <a:pt x="6" y="42"/>
                  <a:pt x="6" y="42"/>
                </a:cubicBezTo>
                <a:cubicBezTo>
                  <a:pt x="6" y="42"/>
                  <a:pt x="7" y="42"/>
                  <a:pt x="7" y="42"/>
                </a:cubicBezTo>
                <a:cubicBezTo>
                  <a:pt x="7" y="42"/>
                  <a:pt x="6" y="42"/>
                  <a:pt x="6" y="42"/>
                </a:cubicBezTo>
                <a:cubicBezTo>
                  <a:pt x="7" y="42"/>
                  <a:pt x="6" y="42"/>
                  <a:pt x="7" y="42"/>
                </a:cubicBezTo>
                <a:cubicBezTo>
                  <a:pt x="7" y="42"/>
                  <a:pt x="6" y="42"/>
                  <a:pt x="6" y="42"/>
                </a:cubicBezTo>
                <a:cubicBezTo>
                  <a:pt x="6" y="42"/>
                  <a:pt x="6" y="42"/>
                  <a:pt x="6" y="42"/>
                </a:cubicBezTo>
                <a:cubicBezTo>
                  <a:pt x="6" y="42"/>
                  <a:pt x="8" y="42"/>
                  <a:pt x="9" y="42"/>
                </a:cubicBezTo>
                <a:cubicBezTo>
                  <a:pt x="6" y="42"/>
                  <a:pt x="6" y="42"/>
                  <a:pt x="6" y="42"/>
                </a:cubicBezTo>
                <a:cubicBezTo>
                  <a:pt x="6" y="42"/>
                  <a:pt x="7" y="42"/>
                  <a:pt x="7" y="42"/>
                </a:cubicBezTo>
                <a:cubicBezTo>
                  <a:pt x="6" y="42"/>
                  <a:pt x="6" y="42"/>
                  <a:pt x="6" y="42"/>
                </a:cubicBezTo>
                <a:cubicBezTo>
                  <a:pt x="6" y="42"/>
                  <a:pt x="6" y="42"/>
                  <a:pt x="6" y="42"/>
                </a:cubicBezTo>
                <a:cubicBezTo>
                  <a:pt x="7" y="42"/>
                  <a:pt x="7" y="41"/>
                  <a:pt x="6" y="41"/>
                </a:cubicBezTo>
                <a:cubicBezTo>
                  <a:pt x="7" y="41"/>
                  <a:pt x="7" y="41"/>
                  <a:pt x="7" y="41"/>
                </a:cubicBezTo>
                <a:cubicBezTo>
                  <a:pt x="7" y="41"/>
                  <a:pt x="5" y="41"/>
                  <a:pt x="6" y="41"/>
                </a:cubicBezTo>
                <a:cubicBezTo>
                  <a:pt x="6" y="41"/>
                  <a:pt x="6" y="41"/>
                  <a:pt x="7" y="41"/>
                </a:cubicBezTo>
                <a:cubicBezTo>
                  <a:pt x="6" y="41"/>
                  <a:pt x="7" y="41"/>
                  <a:pt x="6" y="41"/>
                </a:cubicBezTo>
                <a:cubicBezTo>
                  <a:pt x="6" y="41"/>
                  <a:pt x="6" y="41"/>
                  <a:pt x="6" y="41"/>
                </a:cubicBezTo>
                <a:cubicBezTo>
                  <a:pt x="6" y="41"/>
                  <a:pt x="6" y="41"/>
                  <a:pt x="6" y="41"/>
                </a:cubicBezTo>
                <a:cubicBezTo>
                  <a:pt x="6" y="41"/>
                  <a:pt x="6" y="41"/>
                  <a:pt x="6" y="41"/>
                </a:cubicBezTo>
                <a:cubicBezTo>
                  <a:pt x="6" y="41"/>
                  <a:pt x="7" y="41"/>
                  <a:pt x="6" y="41"/>
                </a:cubicBezTo>
                <a:cubicBezTo>
                  <a:pt x="7" y="41"/>
                  <a:pt x="7" y="41"/>
                  <a:pt x="8" y="41"/>
                </a:cubicBezTo>
                <a:cubicBezTo>
                  <a:pt x="7" y="41"/>
                  <a:pt x="6" y="41"/>
                  <a:pt x="6" y="41"/>
                </a:cubicBezTo>
                <a:cubicBezTo>
                  <a:pt x="6" y="41"/>
                  <a:pt x="6" y="41"/>
                  <a:pt x="6" y="41"/>
                </a:cubicBezTo>
                <a:cubicBezTo>
                  <a:pt x="6" y="41"/>
                  <a:pt x="6" y="41"/>
                  <a:pt x="6" y="41"/>
                </a:cubicBezTo>
                <a:cubicBezTo>
                  <a:pt x="7" y="41"/>
                  <a:pt x="7" y="41"/>
                  <a:pt x="7" y="41"/>
                </a:cubicBezTo>
                <a:cubicBezTo>
                  <a:pt x="6" y="41"/>
                  <a:pt x="6" y="41"/>
                  <a:pt x="6" y="41"/>
                </a:cubicBezTo>
                <a:cubicBezTo>
                  <a:pt x="6" y="41"/>
                  <a:pt x="6" y="41"/>
                  <a:pt x="7" y="41"/>
                </a:cubicBezTo>
                <a:cubicBezTo>
                  <a:pt x="7" y="41"/>
                  <a:pt x="6" y="41"/>
                  <a:pt x="6" y="41"/>
                </a:cubicBezTo>
                <a:cubicBezTo>
                  <a:pt x="7" y="41"/>
                  <a:pt x="7" y="41"/>
                  <a:pt x="8" y="41"/>
                </a:cubicBezTo>
                <a:cubicBezTo>
                  <a:pt x="7" y="41"/>
                  <a:pt x="7" y="41"/>
                  <a:pt x="7" y="41"/>
                </a:cubicBezTo>
                <a:cubicBezTo>
                  <a:pt x="8" y="41"/>
                  <a:pt x="8" y="41"/>
                  <a:pt x="8" y="41"/>
                </a:cubicBezTo>
                <a:cubicBezTo>
                  <a:pt x="8" y="41"/>
                  <a:pt x="8" y="41"/>
                  <a:pt x="8" y="41"/>
                </a:cubicBezTo>
                <a:cubicBezTo>
                  <a:pt x="8" y="41"/>
                  <a:pt x="8" y="41"/>
                  <a:pt x="9" y="41"/>
                </a:cubicBezTo>
                <a:cubicBezTo>
                  <a:pt x="8" y="40"/>
                  <a:pt x="8" y="40"/>
                  <a:pt x="8" y="40"/>
                </a:cubicBezTo>
                <a:cubicBezTo>
                  <a:pt x="8" y="40"/>
                  <a:pt x="8" y="40"/>
                  <a:pt x="8" y="41"/>
                </a:cubicBezTo>
                <a:cubicBezTo>
                  <a:pt x="7" y="41"/>
                  <a:pt x="7" y="40"/>
                  <a:pt x="6" y="41"/>
                </a:cubicBezTo>
                <a:cubicBezTo>
                  <a:pt x="7" y="40"/>
                  <a:pt x="7" y="40"/>
                  <a:pt x="7" y="40"/>
                </a:cubicBezTo>
                <a:cubicBezTo>
                  <a:pt x="6" y="40"/>
                  <a:pt x="6" y="40"/>
                  <a:pt x="6" y="40"/>
                </a:cubicBezTo>
                <a:cubicBezTo>
                  <a:pt x="6" y="40"/>
                  <a:pt x="6" y="40"/>
                  <a:pt x="6" y="40"/>
                </a:cubicBezTo>
                <a:cubicBezTo>
                  <a:pt x="5" y="40"/>
                  <a:pt x="7" y="40"/>
                  <a:pt x="6" y="40"/>
                </a:cubicBezTo>
                <a:cubicBezTo>
                  <a:pt x="6" y="40"/>
                  <a:pt x="6" y="40"/>
                  <a:pt x="6" y="40"/>
                </a:cubicBezTo>
                <a:cubicBezTo>
                  <a:pt x="6" y="40"/>
                  <a:pt x="6" y="40"/>
                  <a:pt x="6" y="40"/>
                </a:cubicBezTo>
                <a:cubicBezTo>
                  <a:pt x="5" y="40"/>
                  <a:pt x="5" y="40"/>
                  <a:pt x="5" y="40"/>
                </a:cubicBezTo>
                <a:cubicBezTo>
                  <a:pt x="5" y="40"/>
                  <a:pt x="6" y="40"/>
                  <a:pt x="6" y="40"/>
                </a:cubicBezTo>
                <a:cubicBezTo>
                  <a:pt x="5" y="40"/>
                  <a:pt x="5" y="40"/>
                  <a:pt x="5" y="40"/>
                </a:cubicBezTo>
                <a:cubicBezTo>
                  <a:pt x="5" y="40"/>
                  <a:pt x="4" y="40"/>
                  <a:pt x="5" y="40"/>
                </a:cubicBezTo>
                <a:cubicBezTo>
                  <a:pt x="5" y="40"/>
                  <a:pt x="5" y="40"/>
                  <a:pt x="5" y="40"/>
                </a:cubicBezTo>
                <a:cubicBezTo>
                  <a:pt x="5" y="40"/>
                  <a:pt x="5" y="40"/>
                  <a:pt x="5" y="40"/>
                </a:cubicBezTo>
                <a:cubicBezTo>
                  <a:pt x="5" y="40"/>
                  <a:pt x="5" y="40"/>
                  <a:pt x="5" y="40"/>
                </a:cubicBezTo>
                <a:cubicBezTo>
                  <a:pt x="5" y="40"/>
                  <a:pt x="5" y="40"/>
                  <a:pt x="6" y="39"/>
                </a:cubicBezTo>
                <a:cubicBezTo>
                  <a:pt x="5" y="39"/>
                  <a:pt x="5" y="39"/>
                  <a:pt x="6" y="39"/>
                </a:cubicBezTo>
                <a:cubicBezTo>
                  <a:pt x="5" y="39"/>
                  <a:pt x="4" y="40"/>
                  <a:pt x="4" y="40"/>
                </a:cubicBezTo>
                <a:cubicBezTo>
                  <a:pt x="4" y="39"/>
                  <a:pt x="4" y="39"/>
                  <a:pt x="5" y="39"/>
                </a:cubicBezTo>
                <a:cubicBezTo>
                  <a:pt x="5" y="39"/>
                  <a:pt x="5" y="39"/>
                  <a:pt x="5" y="39"/>
                </a:cubicBezTo>
                <a:cubicBezTo>
                  <a:pt x="6" y="39"/>
                  <a:pt x="4" y="39"/>
                  <a:pt x="6" y="39"/>
                </a:cubicBezTo>
                <a:cubicBezTo>
                  <a:pt x="6" y="39"/>
                  <a:pt x="6" y="39"/>
                  <a:pt x="6" y="39"/>
                </a:cubicBezTo>
                <a:cubicBezTo>
                  <a:pt x="6" y="39"/>
                  <a:pt x="6" y="39"/>
                  <a:pt x="6" y="39"/>
                </a:cubicBezTo>
                <a:cubicBezTo>
                  <a:pt x="6" y="39"/>
                  <a:pt x="6" y="39"/>
                  <a:pt x="6" y="39"/>
                </a:cubicBezTo>
                <a:cubicBezTo>
                  <a:pt x="6" y="39"/>
                  <a:pt x="6" y="39"/>
                  <a:pt x="5" y="39"/>
                </a:cubicBezTo>
                <a:cubicBezTo>
                  <a:pt x="6" y="39"/>
                  <a:pt x="6" y="39"/>
                  <a:pt x="6" y="39"/>
                </a:cubicBezTo>
                <a:cubicBezTo>
                  <a:pt x="5" y="39"/>
                  <a:pt x="5" y="39"/>
                  <a:pt x="5" y="39"/>
                </a:cubicBezTo>
                <a:cubicBezTo>
                  <a:pt x="5" y="39"/>
                  <a:pt x="6" y="39"/>
                  <a:pt x="6" y="39"/>
                </a:cubicBezTo>
                <a:cubicBezTo>
                  <a:pt x="5" y="39"/>
                  <a:pt x="5" y="39"/>
                  <a:pt x="5" y="39"/>
                </a:cubicBezTo>
                <a:cubicBezTo>
                  <a:pt x="5" y="39"/>
                  <a:pt x="6" y="39"/>
                  <a:pt x="6" y="39"/>
                </a:cubicBezTo>
                <a:cubicBezTo>
                  <a:pt x="6" y="39"/>
                  <a:pt x="4" y="39"/>
                  <a:pt x="5" y="39"/>
                </a:cubicBezTo>
                <a:cubicBezTo>
                  <a:pt x="5" y="39"/>
                  <a:pt x="5" y="39"/>
                  <a:pt x="5" y="39"/>
                </a:cubicBezTo>
                <a:cubicBezTo>
                  <a:pt x="5" y="39"/>
                  <a:pt x="5" y="39"/>
                  <a:pt x="5" y="39"/>
                </a:cubicBezTo>
                <a:cubicBezTo>
                  <a:pt x="4" y="39"/>
                  <a:pt x="5" y="38"/>
                  <a:pt x="4" y="38"/>
                </a:cubicBezTo>
                <a:cubicBezTo>
                  <a:pt x="4" y="38"/>
                  <a:pt x="4" y="38"/>
                  <a:pt x="5" y="39"/>
                </a:cubicBezTo>
                <a:cubicBezTo>
                  <a:pt x="5" y="38"/>
                  <a:pt x="5" y="38"/>
                  <a:pt x="5" y="38"/>
                </a:cubicBezTo>
                <a:cubicBezTo>
                  <a:pt x="5" y="38"/>
                  <a:pt x="5" y="38"/>
                  <a:pt x="5" y="39"/>
                </a:cubicBezTo>
                <a:close/>
                <a:moveTo>
                  <a:pt x="5" y="39"/>
                </a:moveTo>
                <a:cubicBezTo>
                  <a:pt x="5" y="39"/>
                  <a:pt x="5" y="39"/>
                  <a:pt x="6" y="39"/>
                </a:cubicBezTo>
                <a:cubicBezTo>
                  <a:pt x="6" y="39"/>
                  <a:pt x="6" y="39"/>
                  <a:pt x="5" y="39"/>
                </a:cubicBezTo>
                <a:close/>
                <a:moveTo>
                  <a:pt x="7" y="41"/>
                </a:moveTo>
                <a:cubicBezTo>
                  <a:pt x="7" y="41"/>
                  <a:pt x="7" y="41"/>
                  <a:pt x="7" y="41"/>
                </a:cubicBezTo>
                <a:cubicBezTo>
                  <a:pt x="7" y="41"/>
                  <a:pt x="7" y="41"/>
                  <a:pt x="7" y="41"/>
                </a:cubicBezTo>
                <a:close/>
                <a:moveTo>
                  <a:pt x="11" y="44"/>
                </a:moveTo>
                <a:cubicBezTo>
                  <a:pt x="11" y="44"/>
                  <a:pt x="11" y="44"/>
                  <a:pt x="11" y="44"/>
                </a:cubicBezTo>
                <a:cubicBezTo>
                  <a:pt x="11" y="44"/>
                  <a:pt x="11" y="44"/>
                  <a:pt x="11" y="44"/>
                </a:cubicBezTo>
                <a:close/>
                <a:moveTo>
                  <a:pt x="10" y="44"/>
                </a:moveTo>
                <a:cubicBezTo>
                  <a:pt x="10" y="44"/>
                  <a:pt x="10" y="44"/>
                  <a:pt x="11" y="44"/>
                </a:cubicBezTo>
                <a:cubicBezTo>
                  <a:pt x="10" y="44"/>
                  <a:pt x="10" y="44"/>
                  <a:pt x="10" y="44"/>
                </a:cubicBezTo>
                <a:cubicBezTo>
                  <a:pt x="10" y="44"/>
                  <a:pt x="10" y="44"/>
                  <a:pt x="10" y="44"/>
                </a:cubicBezTo>
                <a:close/>
                <a:moveTo>
                  <a:pt x="9" y="36"/>
                </a:moveTo>
                <a:cubicBezTo>
                  <a:pt x="10" y="36"/>
                  <a:pt x="10" y="36"/>
                  <a:pt x="10" y="36"/>
                </a:cubicBezTo>
                <a:cubicBezTo>
                  <a:pt x="9" y="36"/>
                  <a:pt x="9" y="36"/>
                  <a:pt x="9" y="36"/>
                </a:cubicBezTo>
                <a:close/>
                <a:moveTo>
                  <a:pt x="6" y="41"/>
                </a:moveTo>
                <a:cubicBezTo>
                  <a:pt x="6" y="41"/>
                  <a:pt x="6" y="41"/>
                  <a:pt x="6" y="41"/>
                </a:cubicBezTo>
                <a:cubicBezTo>
                  <a:pt x="6" y="41"/>
                  <a:pt x="6" y="41"/>
                  <a:pt x="6" y="41"/>
                </a:cubicBezTo>
                <a:close/>
                <a:moveTo>
                  <a:pt x="5" y="38"/>
                </a:moveTo>
                <a:cubicBezTo>
                  <a:pt x="5" y="38"/>
                  <a:pt x="5" y="38"/>
                  <a:pt x="5" y="38"/>
                </a:cubicBezTo>
                <a:cubicBezTo>
                  <a:pt x="5" y="38"/>
                  <a:pt x="5" y="38"/>
                  <a:pt x="5" y="38"/>
                </a:cubicBezTo>
                <a:close/>
                <a:moveTo>
                  <a:pt x="6" y="44"/>
                </a:moveTo>
                <a:cubicBezTo>
                  <a:pt x="6" y="44"/>
                  <a:pt x="6" y="44"/>
                  <a:pt x="6" y="44"/>
                </a:cubicBezTo>
                <a:cubicBezTo>
                  <a:pt x="6" y="44"/>
                  <a:pt x="6" y="44"/>
                  <a:pt x="6" y="44"/>
                </a:cubicBezTo>
                <a:close/>
                <a:moveTo>
                  <a:pt x="11" y="45"/>
                </a:moveTo>
                <a:cubicBezTo>
                  <a:pt x="11" y="45"/>
                  <a:pt x="11" y="45"/>
                  <a:pt x="11" y="45"/>
                </a:cubicBezTo>
                <a:cubicBezTo>
                  <a:pt x="11" y="45"/>
                  <a:pt x="11" y="45"/>
                  <a:pt x="11" y="45"/>
                </a:cubicBezTo>
                <a:cubicBezTo>
                  <a:pt x="11" y="45"/>
                  <a:pt x="11" y="45"/>
                  <a:pt x="11" y="45"/>
                </a:cubicBezTo>
                <a:close/>
                <a:moveTo>
                  <a:pt x="8" y="46"/>
                </a:moveTo>
                <a:cubicBezTo>
                  <a:pt x="8" y="46"/>
                  <a:pt x="8" y="46"/>
                  <a:pt x="8" y="46"/>
                </a:cubicBezTo>
                <a:cubicBezTo>
                  <a:pt x="9" y="46"/>
                  <a:pt x="9" y="46"/>
                  <a:pt x="9" y="46"/>
                </a:cubicBezTo>
                <a:cubicBezTo>
                  <a:pt x="9" y="46"/>
                  <a:pt x="8" y="46"/>
                  <a:pt x="8" y="46"/>
                </a:cubicBezTo>
                <a:close/>
                <a:moveTo>
                  <a:pt x="10" y="45"/>
                </a:moveTo>
                <a:cubicBezTo>
                  <a:pt x="9" y="45"/>
                  <a:pt x="9" y="45"/>
                  <a:pt x="9" y="45"/>
                </a:cubicBezTo>
                <a:cubicBezTo>
                  <a:pt x="9" y="45"/>
                  <a:pt x="9" y="45"/>
                  <a:pt x="9" y="45"/>
                </a:cubicBezTo>
                <a:cubicBezTo>
                  <a:pt x="10" y="45"/>
                  <a:pt x="10" y="45"/>
                  <a:pt x="10" y="45"/>
                </a:cubicBezTo>
                <a:close/>
                <a:moveTo>
                  <a:pt x="9" y="45"/>
                </a:moveTo>
                <a:cubicBezTo>
                  <a:pt x="9" y="45"/>
                  <a:pt x="10" y="45"/>
                  <a:pt x="9" y="45"/>
                </a:cubicBezTo>
                <a:cubicBezTo>
                  <a:pt x="10" y="45"/>
                  <a:pt x="10" y="45"/>
                  <a:pt x="9" y="45"/>
                </a:cubicBezTo>
                <a:close/>
                <a:moveTo>
                  <a:pt x="11" y="44"/>
                </a:moveTo>
                <a:cubicBezTo>
                  <a:pt x="11" y="44"/>
                  <a:pt x="11" y="44"/>
                  <a:pt x="11" y="44"/>
                </a:cubicBezTo>
                <a:cubicBezTo>
                  <a:pt x="11" y="44"/>
                  <a:pt x="10" y="44"/>
                  <a:pt x="11" y="44"/>
                </a:cubicBezTo>
                <a:close/>
                <a:moveTo>
                  <a:pt x="8" y="45"/>
                </a:moveTo>
                <a:cubicBezTo>
                  <a:pt x="9" y="45"/>
                  <a:pt x="9" y="45"/>
                  <a:pt x="9" y="45"/>
                </a:cubicBezTo>
                <a:cubicBezTo>
                  <a:pt x="8" y="45"/>
                  <a:pt x="8" y="45"/>
                  <a:pt x="8" y="45"/>
                </a:cubicBezTo>
                <a:close/>
                <a:moveTo>
                  <a:pt x="9" y="45"/>
                </a:moveTo>
                <a:cubicBezTo>
                  <a:pt x="9" y="45"/>
                  <a:pt x="9" y="45"/>
                  <a:pt x="9" y="45"/>
                </a:cubicBezTo>
                <a:cubicBezTo>
                  <a:pt x="9" y="45"/>
                  <a:pt x="9" y="45"/>
                  <a:pt x="9" y="45"/>
                </a:cubicBezTo>
                <a:cubicBezTo>
                  <a:pt x="9" y="45"/>
                  <a:pt x="9" y="45"/>
                  <a:pt x="9" y="45"/>
                </a:cubicBezTo>
                <a:close/>
                <a:moveTo>
                  <a:pt x="9" y="45"/>
                </a:moveTo>
                <a:cubicBezTo>
                  <a:pt x="9" y="45"/>
                  <a:pt x="9" y="45"/>
                  <a:pt x="9" y="45"/>
                </a:cubicBezTo>
                <a:cubicBezTo>
                  <a:pt x="9" y="45"/>
                  <a:pt x="9" y="45"/>
                  <a:pt x="9" y="45"/>
                </a:cubicBezTo>
                <a:close/>
                <a:moveTo>
                  <a:pt x="8" y="45"/>
                </a:moveTo>
                <a:cubicBezTo>
                  <a:pt x="8" y="45"/>
                  <a:pt x="8" y="45"/>
                  <a:pt x="8" y="45"/>
                </a:cubicBezTo>
                <a:cubicBezTo>
                  <a:pt x="8" y="45"/>
                  <a:pt x="8" y="45"/>
                  <a:pt x="8" y="45"/>
                </a:cubicBezTo>
                <a:close/>
                <a:moveTo>
                  <a:pt x="9" y="44"/>
                </a:moveTo>
                <a:cubicBezTo>
                  <a:pt x="8" y="44"/>
                  <a:pt x="8" y="44"/>
                  <a:pt x="8" y="44"/>
                </a:cubicBezTo>
                <a:cubicBezTo>
                  <a:pt x="8" y="44"/>
                  <a:pt x="8" y="44"/>
                  <a:pt x="8" y="44"/>
                </a:cubicBezTo>
                <a:cubicBezTo>
                  <a:pt x="8" y="44"/>
                  <a:pt x="8" y="44"/>
                  <a:pt x="9" y="44"/>
                </a:cubicBezTo>
                <a:close/>
                <a:moveTo>
                  <a:pt x="7" y="45"/>
                </a:moveTo>
                <a:cubicBezTo>
                  <a:pt x="7" y="45"/>
                  <a:pt x="8" y="45"/>
                  <a:pt x="8" y="44"/>
                </a:cubicBezTo>
                <a:cubicBezTo>
                  <a:pt x="7" y="45"/>
                  <a:pt x="7" y="45"/>
                  <a:pt x="7" y="45"/>
                </a:cubicBezTo>
                <a:close/>
                <a:moveTo>
                  <a:pt x="7" y="44"/>
                </a:moveTo>
                <a:cubicBezTo>
                  <a:pt x="7" y="44"/>
                  <a:pt x="7" y="44"/>
                  <a:pt x="7" y="44"/>
                </a:cubicBezTo>
                <a:cubicBezTo>
                  <a:pt x="7" y="44"/>
                  <a:pt x="7" y="44"/>
                  <a:pt x="7" y="44"/>
                </a:cubicBezTo>
                <a:close/>
                <a:moveTo>
                  <a:pt x="8" y="43"/>
                </a:moveTo>
                <a:cubicBezTo>
                  <a:pt x="8" y="43"/>
                  <a:pt x="8" y="43"/>
                  <a:pt x="8" y="43"/>
                </a:cubicBezTo>
                <a:cubicBezTo>
                  <a:pt x="9" y="43"/>
                  <a:pt x="9" y="43"/>
                  <a:pt x="9" y="43"/>
                </a:cubicBezTo>
                <a:lnTo>
                  <a:pt x="8" y="43"/>
                </a:lnTo>
                <a:close/>
                <a:moveTo>
                  <a:pt x="5" y="43"/>
                </a:moveTo>
                <a:cubicBezTo>
                  <a:pt x="5" y="43"/>
                  <a:pt x="6" y="43"/>
                  <a:pt x="6" y="43"/>
                </a:cubicBezTo>
                <a:cubicBezTo>
                  <a:pt x="6" y="43"/>
                  <a:pt x="6" y="43"/>
                  <a:pt x="6" y="43"/>
                </a:cubicBezTo>
                <a:cubicBezTo>
                  <a:pt x="6" y="43"/>
                  <a:pt x="6" y="43"/>
                  <a:pt x="5" y="43"/>
                </a:cubicBezTo>
                <a:close/>
                <a:moveTo>
                  <a:pt x="6" y="43"/>
                </a:moveTo>
                <a:cubicBezTo>
                  <a:pt x="6" y="43"/>
                  <a:pt x="6" y="43"/>
                  <a:pt x="6" y="43"/>
                </a:cubicBezTo>
                <a:cubicBezTo>
                  <a:pt x="6" y="43"/>
                  <a:pt x="6" y="43"/>
                  <a:pt x="6" y="43"/>
                </a:cubicBezTo>
                <a:close/>
                <a:moveTo>
                  <a:pt x="10" y="33"/>
                </a:moveTo>
                <a:cubicBezTo>
                  <a:pt x="10" y="33"/>
                  <a:pt x="10" y="33"/>
                  <a:pt x="10" y="33"/>
                </a:cubicBezTo>
                <a:cubicBezTo>
                  <a:pt x="10" y="33"/>
                  <a:pt x="10" y="33"/>
                  <a:pt x="10" y="33"/>
                </a:cubicBezTo>
                <a:close/>
                <a:moveTo>
                  <a:pt x="9" y="33"/>
                </a:moveTo>
                <a:cubicBezTo>
                  <a:pt x="10" y="33"/>
                  <a:pt x="10" y="33"/>
                  <a:pt x="10" y="33"/>
                </a:cubicBezTo>
                <a:cubicBezTo>
                  <a:pt x="9" y="33"/>
                  <a:pt x="9" y="33"/>
                  <a:pt x="9" y="33"/>
                </a:cubicBezTo>
                <a:cubicBezTo>
                  <a:pt x="9" y="33"/>
                  <a:pt x="9" y="33"/>
                  <a:pt x="9" y="33"/>
                </a:cubicBezTo>
                <a:close/>
                <a:moveTo>
                  <a:pt x="4" y="40"/>
                </a:moveTo>
                <a:cubicBezTo>
                  <a:pt x="4" y="40"/>
                  <a:pt x="4" y="40"/>
                  <a:pt x="4" y="40"/>
                </a:cubicBezTo>
                <a:cubicBezTo>
                  <a:pt x="5" y="40"/>
                  <a:pt x="5" y="40"/>
                  <a:pt x="5" y="40"/>
                </a:cubicBezTo>
                <a:lnTo>
                  <a:pt x="4" y="40"/>
                </a:lnTo>
                <a:close/>
                <a:moveTo>
                  <a:pt x="5" y="39"/>
                </a:moveTo>
                <a:cubicBezTo>
                  <a:pt x="5" y="39"/>
                  <a:pt x="5" y="39"/>
                  <a:pt x="5" y="39"/>
                </a:cubicBezTo>
                <a:cubicBezTo>
                  <a:pt x="5" y="39"/>
                  <a:pt x="5" y="39"/>
                  <a:pt x="5" y="39"/>
                </a:cubicBezTo>
                <a:close/>
                <a:moveTo>
                  <a:pt x="4" y="38"/>
                </a:moveTo>
                <a:cubicBezTo>
                  <a:pt x="4" y="38"/>
                  <a:pt x="4" y="38"/>
                  <a:pt x="4" y="38"/>
                </a:cubicBezTo>
                <a:cubicBezTo>
                  <a:pt x="4" y="38"/>
                  <a:pt x="5" y="38"/>
                  <a:pt x="4" y="38"/>
                </a:cubicBezTo>
                <a:close/>
                <a:moveTo>
                  <a:pt x="23" y="48"/>
                </a:moveTo>
                <a:cubicBezTo>
                  <a:pt x="23" y="48"/>
                  <a:pt x="23" y="48"/>
                  <a:pt x="23" y="48"/>
                </a:cubicBezTo>
                <a:cubicBezTo>
                  <a:pt x="23" y="48"/>
                  <a:pt x="22" y="48"/>
                  <a:pt x="23" y="48"/>
                </a:cubicBezTo>
                <a:close/>
                <a:moveTo>
                  <a:pt x="22" y="49"/>
                </a:moveTo>
                <a:cubicBezTo>
                  <a:pt x="22" y="49"/>
                  <a:pt x="22" y="49"/>
                  <a:pt x="22" y="49"/>
                </a:cubicBezTo>
                <a:cubicBezTo>
                  <a:pt x="22" y="49"/>
                  <a:pt x="22" y="49"/>
                  <a:pt x="22" y="49"/>
                </a:cubicBezTo>
                <a:close/>
                <a:moveTo>
                  <a:pt x="22" y="49"/>
                </a:moveTo>
                <a:cubicBezTo>
                  <a:pt x="21" y="49"/>
                  <a:pt x="22" y="49"/>
                  <a:pt x="22" y="49"/>
                </a:cubicBezTo>
                <a:cubicBezTo>
                  <a:pt x="22" y="49"/>
                  <a:pt x="22" y="49"/>
                  <a:pt x="22" y="49"/>
                </a:cubicBezTo>
                <a:cubicBezTo>
                  <a:pt x="22" y="49"/>
                  <a:pt x="22" y="49"/>
                  <a:pt x="22" y="49"/>
                </a:cubicBezTo>
                <a:cubicBezTo>
                  <a:pt x="22" y="49"/>
                  <a:pt x="22" y="49"/>
                  <a:pt x="22" y="49"/>
                </a:cubicBezTo>
                <a:close/>
                <a:moveTo>
                  <a:pt x="22" y="47"/>
                </a:moveTo>
                <a:cubicBezTo>
                  <a:pt x="22" y="47"/>
                  <a:pt x="22" y="47"/>
                  <a:pt x="22" y="47"/>
                </a:cubicBezTo>
                <a:cubicBezTo>
                  <a:pt x="22" y="47"/>
                  <a:pt x="22" y="47"/>
                  <a:pt x="22" y="47"/>
                </a:cubicBezTo>
                <a:cubicBezTo>
                  <a:pt x="22" y="47"/>
                  <a:pt x="22" y="47"/>
                  <a:pt x="22" y="47"/>
                </a:cubicBezTo>
                <a:close/>
                <a:moveTo>
                  <a:pt x="22" y="47"/>
                </a:moveTo>
                <a:cubicBezTo>
                  <a:pt x="22" y="47"/>
                  <a:pt x="22" y="47"/>
                  <a:pt x="22" y="47"/>
                </a:cubicBezTo>
                <a:close/>
                <a:moveTo>
                  <a:pt x="22" y="47"/>
                </a:moveTo>
                <a:cubicBezTo>
                  <a:pt x="22" y="47"/>
                  <a:pt x="22" y="47"/>
                  <a:pt x="22" y="47"/>
                </a:cubicBezTo>
                <a:cubicBezTo>
                  <a:pt x="22" y="47"/>
                  <a:pt x="22" y="47"/>
                  <a:pt x="22" y="47"/>
                </a:cubicBezTo>
                <a:cubicBezTo>
                  <a:pt x="22" y="47"/>
                  <a:pt x="22" y="47"/>
                  <a:pt x="22" y="47"/>
                </a:cubicBezTo>
                <a:close/>
                <a:moveTo>
                  <a:pt x="21" y="48"/>
                </a:moveTo>
                <a:cubicBezTo>
                  <a:pt x="21" y="48"/>
                  <a:pt x="21" y="48"/>
                  <a:pt x="21" y="48"/>
                </a:cubicBezTo>
                <a:cubicBezTo>
                  <a:pt x="21" y="48"/>
                  <a:pt x="21" y="48"/>
                  <a:pt x="21" y="48"/>
                </a:cubicBezTo>
                <a:close/>
                <a:moveTo>
                  <a:pt x="22" y="47"/>
                </a:moveTo>
                <a:cubicBezTo>
                  <a:pt x="21" y="48"/>
                  <a:pt x="21" y="48"/>
                  <a:pt x="21" y="48"/>
                </a:cubicBezTo>
                <a:cubicBezTo>
                  <a:pt x="21" y="48"/>
                  <a:pt x="21" y="48"/>
                  <a:pt x="21" y="48"/>
                </a:cubicBezTo>
                <a:cubicBezTo>
                  <a:pt x="21" y="48"/>
                  <a:pt x="21" y="48"/>
                  <a:pt x="22" y="47"/>
                </a:cubicBezTo>
                <a:close/>
                <a:moveTo>
                  <a:pt x="22" y="48"/>
                </a:moveTo>
                <a:cubicBezTo>
                  <a:pt x="22" y="48"/>
                  <a:pt x="22" y="48"/>
                  <a:pt x="21" y="48"/>
                </a:cubicBezTo>
                <a:cubicBezTo>
                  <a:pt x="22" y="48"/>
                  <a:pt x="22" y="48"/>
                  <a:pt x="22" y="48"/>
                </a:cubicBezTo>
                <a:close/>
                <a:moveTo>
                  <a:pt x="21" y="49"/>
                </a:moveTo>
                <a:cubicBezTo>
                  <a:pt x="21" y="50"/>
                  <a:pt x="21" y="50"/>
                  <a:pt x="21" y="50"/>
                </a:cubicBezTo>
                <a:cubicBezTo>
                  <a:pt x="21" y="49"/>
                  <a:pt x="21" y="49"/>
                  <a:pt x="21" y="49"/>
                </a:cubicBezTo>
                <a:cubicBezTo>
                  <a:pt x="21" y="50"/>
                  <a:pt x="21" y="49"/>
                  <a:pt x="21" y="49"/>
                </a:cubicBezTo>
                <a:close/>
                <a:moveTo>
                  <a:pt x="21" y="47"/>
                </a:moveTo>
                <a:cubicBezTo>
                  <a:pt x="21" y="47"/>
                  <a:pt x="21" y="47"/>
                  <a:pt x="21" y="47"/>
                </a:cubicBezTo>
                <a:cubicBezTo>
                  <a:pt x="21" y="47"/>
                  <a:pt x="21" y="47"/>
                  <a:pt x="21" y="47"/>
                </a:cubicBezTo>
                <a:cubicBezTo>
                  <a:pt x="21" y="47"/>
                  <a:pt x="21" y="47"/>
                  <a:pt x="21" y="47"/>
                </a:cubicBezTo>
                <a:close/>
                <a:moveTo>
                  <a:pt x="21" y="47"/>
                </a:moveTo>
                <a:cubicBezTo>
                  <a:pt x="21" y="48"/>
                  <a:pt x="21" y="48"/>
                  <a:pt x="21" y="48"/>
                </a:cubicBezTo>
                <a:cubicBezTo>
                  <a:pt x="21" y="48"/>
                  <a:pt x="21" y="48"/>
                  <a:pt x="21" y="47"/>
                </a:cubicBezTo>
                <a:close/>
                <a:moveTo>
                  <a:pt x="21" y="49"/>
                </a:moveTo>
                <a:cubicBezTo>
                  <a:pt x="21" y="48"/>
                  <a:pt x="21" y="48"/>
                  <a:pt x="21" y="48"/>
                </a:cubicBezTo>
                <a:cubicBezTo>
                  <a:pt x="21" y="49"/>
                  <a:pt x="21" y="49"/>
                  <a:pt x="21" y="49"/>
                </a:cubicBezTo>
                <a:close/>
                <a:moveTo>
                  <a:pt x="21" y="47"/>
                </a:moveTo>
                <a:cubicBezTo>
                  <a:pt x="21" y="46"/>
                  <a:pt x="21" y="46"/>
                  <a:pt x="21" y="46"/>
                </a:cubicBezTo>
                <a:cubicBezTo>
                  <a:pt x="21" y="47"/>
                  <a:pt x="21" y="47"/>
                  <a:pt x="21" y="47"/>
                </a:cubicBezTo>
                <a:close/>
                <a:moveTo>
                  <a:pt x="21" y="47"/>
                </a:moveTo>
                <a:cubicBezTo>
                  <a:pt x="21" y="46"/>
                  <a:pt x="21" y="46"/>
                  <a:pt x="21" y="46"/>
                </a:cubicBezTo>
                <a:cubicBezTo>
                  <a:pt x="21" y="46"/>
                  <a:pt x="21" y="46"/>
                  <a:pt x="21" y="47"/>
                </a:cubicBezTo>
                <a:cubicBezTo>
                  <a:pt x="21" y="46"/>
                  <a:pt x="21" y="47"/>
                  <a:pt x="21" y="47"/>
                </a:cubicBezTo>
                <a:close/>
                <a:moveTo>
                  <a:pt x="21" y="47"/>
                </a:moveTo>
                <a:cubicBezTo>
                  <a:pt x="21" y="47"/>
                  <a:pt x="21" y="47"/>
                  <a:pt x="21" y="47"/>
                </a:cubicBezTo>
                <a:cubicBezTo>
                  <a:pt x="21" y="47"/>
                  <a:pt x="21" y="47"/>
                  <a:pt x="21" y="47"/>
                </a:cubicBezTo>
                <a:close/>
                <a:moveTo>
                  <a:pt x="21" y="48"/>
                </a:moveTo>
                <a:cubicBezTo>
                  <a:pt x="21" y="47"/>
                  <a:pt x="21" y="47"/>
                  <a:pt x="21" y="47"/>
                </a:cubicBezTo>
                <a:cubicBezTo>
                  <a:pt x="21" y="48"/>
                  <a:pt x="21" y="48"/>
                  <a:pt x="21" y="48"/>
                </a:cubicBezTo>
                <a:close/>
                <a:moveTo>
                  <a:pt x="21" y="48"/>
                </a:moveTo>
                <a:cubicBezTo>
                  <a:pt x="21" y="48"/>
                  <a:pt x="21" y="48"/>
                  <a:pt x="21" y="48"/>
                </a:cubicBezTo>
                <a:cubicBezTo>
                  <a:pt x="21" y="48"/>
                  <a:pt x="21" y="47"/>
                  <a:pt x="21" y="47"/>
                </a:cubicBezTo>
                <a:cubicBezTo>
                  <a:pt x="21" y="47"/>
                  <a:pt x="21" y="48"/>
                  <a:pt x="21" y="48"/>
                </a:cubicBezTo>
                <a:close/>
                <a:moveTo>
                  <a:pt x="21" y="48"/>
                </a:moveTo>
                <a:cubicBezTo>
                  <a:pt x="21" y="48"/>
                  <a:pt x="21" y="48"/>
                  <a:pt x="21" y="48"/>
                </a:cubicBezTo>
                <a:cubicBezTo>
                  <a:pt x="21" y="48"/>
                  <a:pt x="21" y="48"/>
                  <a:pt x="21" y="48"/>
                </a:cubicBezTo>
                <a:close/>
                <a:moveTo>
                  <a:pt x="21" y="48"/>
                </a:moveTo>
                <a:cubicBezTo>
                  <a:pt x="21" y="48"/>
                  <a:pt x="21" y="49"/>
                  <a:pt x="21" y="49"/>
                </a:cubicBezTo>
                <a:cubicBezTo>
                  <a:pt x="21" y="49"/>
                  <a:pt x="21" y="48"/>
                  <a:pt x="21" y="48"/>
                </a:cubicBezTo>
                <a:close/>
                <a:moveTo>
                  <a:pt x="21" y="48"/>
                </a:moveTo>
                <a:cubicBezTo>
                  <a:pt x="21" y="48"/>
                  <a:pt x="21" y="48"/>
                  <a:pt x="21" y="48"/>
                </a:cubicBezTo>
                <a:cubicBezTo>
                  <a:pt x="21" y="48"/>
                  <a:pt x="21" y="48"/>
                  <a:pt x="21" y="48"/>
                </a:cubicBezTo>
                <a:close/>
                <a:moveTo>
                  <a:pt x="21" y="48"/>
                </a:moveTo>
                <a:cubicBezTo>
                  <a:pt x="21" y="48"/>
                  <a:pt x="21" y="48"/>
                  <a:pt x="21" y="48"/>
                </a:cubicBezTo>
                <a:cubicBezTo>
                  <a:pt x="21" y="48"/>
                  <a:pt x="21" y="48"/>
                  <a:pt x="21" y="48"/>
                </a:cubicBezTo>
                <a:close/>
                <a:moveTo>
                  <a:pt x="21" y="47"/>
                </a:moveTo>
                <a:cubicBezTo>
                  <a:pt x="21" y="47"/>
                  <a:pt x="21" y="47"/>
                  <a:pt x="21" y="47"/>
                </a:cubicBezTo>
                <a:cubicBezTo>
                  <a:pt x="21" y="48"/>
                  <a:pt x="21" y="48"/>
                  <a:pt x="21" y="48"/>
                </a:cubicBezTo>
                <a:cubicBezTo>
                  <a:pt x="21" y="48"/>
                  <a:pt x="21" y="47"/>
                  <a:pt x="21" y="47"/>
                </a:cubicBezTo>
                <a:close/>
                <a:moveTo>
                  <a:pt x="21" y="47"/>
                </a:moveTo>
                <a:cubicBezTo>
                  <a:pt x="21" y="47"/>
                  <a:pt x="21" y="47"/>
                  <a:pt x="21" y="47"/>
                </a:cubicBezTo>
                <a:cubicBezTo>
                  <a:pt x="21" y="48"/>
                  <a:pt x="21" y="48"/>
                  <a:pt x="21" y="47"/>
                </a:cubicBezTo>
                <a:close/>
                <a:moveTo>
                  <a:pt x="20" y="47"/>
                </a:moveTo>
                <a:cubicBezTo>
                  <a:pt x="20" y="47"/>
                  <a:pt x="20" y="47"/>
                  <a:pt x="20" y="47"/>
                </a:cubicBezTo>
                <a:cubicBezTo>
                  <a:pt x="20" y="47"/>
                  <a:pt x="20" y="47"/>
                  <a:pt x="20" y="47"/>
                </a:cubicBezTo>
                <a:close/>
                <a:moveTo>
                  <a:pt x="21" y="48"/>
                </a:moveTo>
                <a:cubicBezTo>
                  <a:pt x="21" y="48"/>
                  <a:pt x="21" y="48"/>
                  <a:pt x="21" y="48"/>
                </a:cubicBezTo>
                <a:cubicBezTo>
                  <a:pt x="21" y="48"/>
                  <a:pt x="21" y="48"/>
                  <a:pt x="21" y="48"/>
                </a:cubicBezTo>
                <a:cubicBezTo>
                  <a:pt x="21" y="48"/>
                  <a:pt x="21" y="48"/>
                  <a:pt x="21" y="48"/>
                </a:cubicBezTo>
                <a:close/>
                <a:moveTo>
                  <a:pt x="21" y="47"/>
                </a:moveTo>
                <a:cubicBezTo>
                  <a:pt x="21" y="47"/>
                  <a:pt x="21" y="47"/>
                  <a:pt x="21" y="47"/>
                </a:cubicBezTo>
                <a:cubicBezTo>
                  <a:pt x="21" y="47"/>
                  <a:pt x="21" y="47"/>
                  <a:pt x="21" y="47"/>
                </a:cubicBezTo>
                <a:close/>
                <a:moveTo>
                  <a:pt x="21" y="47"/>
                </a:moveTo>
                <a:cubicBezTo>
                  <a:pt x="21" y="47"/>
                  <a:pt x="21" y="47"/>
                  <a:pt x="21" y="47"/>
                </a:cubicBezTo>
                <a:cubicBezTo>
                  <a:pt x="21" y="47"/>
                  <a:pt x="21" y="47"/>
                  <a:pt x="21" y="47"/>
                </a:cubicBezTo>
                <a:close/>
                <a:moveTo>
                  <a:pt x="21" y="47"/>
                </a:moveTo>
                <a:cubicBezTo>
                  <a:pt x="21" y="47"/>
                  <a:pt x="21" y="48"/>
                  <a:pt x="21" y="48"/>
                </a:cubicBezTo>
                <a:cubicBezTo>
                  <a:pt x="21" y="48"/>
                  <a:pt x="21" y="48"/>
                  <a:pt x="21" y="47"/>
                </a:cubicBezTo>
                <a:cubicBezTo>
                  <a:pt x="21" y="47"/>
                  <a:pt x="21" y="47"/>
                  <a:pt x="21" y="47"/>
                </a:cubicBezTo>
                <a:close/>
                <a:moveTo>
                  <a:pt x="19" y="50"/>
                </a:moveTo>
                <a:cubicBezTo>
                  <a:pt x="20" y="50"/>
                  <a:pt x="20" y="49"/>
                  <a:pt x="20" y="50"/>
                </a:cubicBezTo>
                <a:cubicBezTo>
                  <a:pt x="20" y="49"/>
                  <a:pt x="20" y="48"/>
                  <a:pt x="20" y="47"/>
                </a:cubicBezTo>
                <a:cubicBezTo>
                  <a:pt x="20" y="48"/>
                  <a:pt x="20" y="48"/>
                  <a:pt x="20" y="48"/>
                </a:cubicBezTo>
                <a:cubicBezTo>
                  <a:pt x="20" y="48"/>
                  <a:pt x="20" y="49"/>
                  <a:pt x="20" y="49"/>
                </a:cubicBezTo>
                <a:cubicBezTo>
                  <a:pt x="20" y="49"/>
                  <a:pt x="20" y="49"/>
                  <a:pt x="20" y="48"/>
                </a:cubicBezTo>
                <a:cubicBezTo>
                  <a:pt x="20" y="49"/>
                  <a:pt x="20" y="49"/>
                  <a:pt x="19" y="50"/>
                </a:cubicBezTo>
                <a:cubicBezTo>
                  <a:pt x="20" y="50"/>
                  <a:pt x="20" y="50"/>
                  <a:pt x="20" y="50"/>
                </a:cubicBezTo>
                <a:cubicBezTo>
                  <a:pt x="20" y="50"/>
                  <a:pt x="19" y="50"/>
                  <a:pt x="19" y="50"/>
                </a:cubicBezTo>
                <a:close/>
                <a:moveTo>
                  <a:pt x="20" y="48"/>
                </a:moveTo>
                <a:cubicBezTo>
                  <a:pt x="20" y="47"/>
                  <a:pt x="20" y="47"/>
                  <a:pt x="20" y="47"/>
                </a:cubicBezTo>
                <a:cubicBezTo>
                  <a:pt x="20" y="47"/>
                  <a:pt x="20" y="47"/>
                  <a:pt x="21" y="47"/>
                </a:cubicBezTo>
                <a:cubicBezTo>
                  <a:pt x="20" y="47"/>
                  <a:pt x="20" y="47"/>
                  <a:pt x="20" y="47"/>
                </a:cubicBezTo>
                <a:cubicBezTo>
                  <a:pt x="20" y="47"/>
                  <a:pt x="20" y="47"/>
                  <a:pt x="20" y="47"/>
                </a:cubicBezTo>
                <a:lnTo>
                  <a:pt x="20" y="48"/>
                </a:lnTo>
                <a:close/>
                <a:moveTo>
                  <a:pt x="21" y="48"/>
                </a:moveTo>
                <a:cubicBezTo>
                  <a:pt x="20" y="48"/>
                  <a:pt x="20" y="48"/>
                  <a:pt x="20" y="49"/>
                </a:cubicBezTo>
                <a:cubicBezTo>
                  <a:pt x="20" y="49"/>
                  <a:pt x="20" y="48"/>
                  <a:pt x="20" y="48"/>
                </a:cubicBezTo>
                <a:cubicBezTo>
                  <a:pt x="20" y="48"/>
                  <a:pt x="21" y="48"/>
                  <a:pt x="21" y="48"/>
                </a:cubicBezTo>
                <a:cubicBezTo>
                  <a:pt x="21" y="48"/>
                  <a:pt x="21" y="47"/>
                  <a:pt x="21" y="47"/>
                </a:cubicBezTo>
                <a:cubicBezTo>
                  <a:pt x="21" y="47"/>
                  <a:pt x="21" y="47"/>
                  <a:pt x="21" y="47"/>
                </a:cubicBezTo>
                <a:cubicBezTo>
                  <a:pt x="21" y="47"/>
                  <a:pt x="21" y="47"/>
                  <a:pt x="21" y="47"/>
                </a:cubicBezTo>
                <a:cubicBezTo>
                  <a:pt x="21" y="47"/>
                  <a:pt x="21" y="47"/>
                  <a:pt x="21" y="47"/>
                </a:cubicBezTo>
                <a:cubicBezTo>
                  <a:pt x="21" y="47"/>
                  <a:pt x="21" y="47"/>
                  <a:pt x="21" y="47"/>
                </a:cubicBezTo>
                <a:cubicBezTo>
                  <a:pt x="21" y="47"/>
                  <a:pt x="21" y="47"/>
                  <a:pt x="21" y="47"/>
                </a:cubicBezTo>
                <a:cubicBezTo>
                  <a:pt x="21" y="47"/>
                  <a:pt x="21" y="47"/>
                  <a:pt x="21" y="47"/>
                </a:cubicBezTo>
                <a:cubicBezTo>
                  <a:pt x="21" y="48"/>
                  <a:pt x="21" y="48"/>
                  <a:pt x="21" y="48"/>
                </a:cubicBezTo>
                <a:cubicBezTo>
                  <a:pt x="21" y="47"/>
                  <a:pt x="21" y="47"/>
                  <a:pt x="21" y="47"/>
                </a:cubicBezTo>
                <a:cubicBezTo>
                  <a:pt x="21" y="47"/>
                  <a:pt x="21" y="47"/>
                  <a:pt x="21" y="47"/>
                </a:cubicBezTo>
                <a:cubicBezTo>
                  <a:pt x="21" y="47"/>
                  <a:pt x="21" y="47"/>
                  <a:pt x="21" y="47"/>
                </a:cubicBezTo>
                <a:cubicBezTo>
                  <a:pt x="20" y="47"/>
                  <a:pt x="20" y="47"/>
                  <a:pt x="20" y="47"/>
                </a:cubicBezTo>
                <a:cubicBezTo>
                  <a:pt x="20" y="48"/>
                  <a:pt x="21" y="48"/>
                  <a:pt x="21" y="48"/>
                </a:cubicBezTo>
                <a:close/>
                <a:moveTo>
                  <a:pt x="21" y="50"/>
                </a:moveTo>
                <a:cubicBezTo>
                  <a:pt x="21" y="50"/>
                  <a:pt x="21" y="50"/>
                  <a:pt x="21" y="50"/>
                </a:cubicBezTo>
                <a:cubicBezTo>
                  <a:pt x="21" y="50"/>
                  <a:pt x="21" y="50"/>
                  <a:pt x="21" y="50"/>
                </a:cubicBezTo>
                <a:close/>
                <a:moveTo>
                  <a:pt x="21" y="50"/>
                </a:moveTo>
                <a:cubicBezTo>
                  <a:pt x="21" y="49"/>
                  <a:pt x="21" y="49"/>
                  <a:pt x="21" y="49"/>
                </a:cubicBezTo>
                <a:cubicBezTo>
                  <a:pt x="21" y="49"/>
                  <a:pt x="21" y="50"/>
                  <a:pt x="21" y="50"/>
                </a:cubicBezTo>
                <a:cubicBezTo>
                  <a:pt x="21" y="50"/>
                  <a:pt x="21" y="49"/>
                  <a:pt x="21" y="49"/>
                </a:cubicBezTo>
                <a:cubicBezTo>
                  <a:pt x="21" y="49"/>
                  <a:pt x="21" y="49"/>
                  <a:pt x="21" y="49"/>
                </a:cubicBezTo>
                <a:cubicBezTo>
                  <a:pt x="21" y="49"/>
                  <a:pt x="21" y="49"/>
                  <a:pt x="21" y="49"/>
                </a:cubicBezTo>
                <a:cubicBezTo>
                  <a:pt x="21" y="49"/>
                  <a:pt x="21" y="49"/>
                  <a:pt x="21" y="50"/>
                </a:cubicBezTo>
                <a:close/>
                <a:moveTo>
                  <a:pt x="21" y="49"/>
                </a:moveTo>
                <a:cubicBezTo>
                  <a:pt x="20" y="49"/>
                  <a:pt x="20" y="49"/>
                  <a:pt x="20" y="49"/>
                </a:cubicBezTo>
                <a:cubicBezTo>
                  <a:pt x="20" y="49"/>
                  <a:pt x="20" y="49"/>
                  <a:pt x="20" y="49"/>
                </a:cubicBezTo>
                <a:cubicBezTo>
                  <a:pt x="20" y="49"/>
                  <a:pt x="20" y="49"/>
                  <a:pt x="20" y="49"/>
                </a:cubicBezTo>
                <a:cubicBezTo>
                  <a:pt x="20" y="49"/>
                  <a:pt x="20" y="49"/>
                  <a:pt x="21" y="49"/>
                </a:cubicBezTo>
                <a:close/>
                <a:moveTo>
                  <a:pt x="20" y="47"/>
                </a:moveTo>
                <a:cubicBezTo>
                  <a:pt x="21" y="47"/>
                  <a:pt x="21" y="47"/>
                  <a:pt x="21" y="47"/>
                </a:cubicBezTo>
                <a:cubicBezTo>
                  <a:pt x="20" y="47"/>
                  <a:pt x="20" y="47"/>
                  <a:pt x="20" y="47"/>
                </a:cubicBezTo>
                <a:close/>
                <a:moveTo>
                  <a:pt x="20" y="47"/>
                </a:moveTo>
                <a:cubicBezTo>
                  <a:pt x="20" y="47"/>
                  <a:pt x="20" y="47"/>
                  <a:pt x="20" y="47"/>
                </a:cubicBezTo>
                <a:cubicBezTo>
                  <a:pt x="20" y="47"/>
                  <a:pt x="20" y="47"/>
                  <a:pt x="20" y="47"/>
                </a:cubicBezTo>
                <a:close/>
                <a:moveTo>
                  <a:pt x="12" y="49"/>
                </a:moveTo>
                <a:cubicBezTo>
                  <a:pt x="12" y="49"/>
                  <a:pt x="12" y="49"/>
                  <a:pt x="12" y="49"/>
                </a:cubicBezTo>
                <a:close/>
                <a:moveTo>
                  <a:pt x="12" y="49"/>
                </a:moveTo>
                <a:cubicBezTo>
                  <a:pt x="12" y="49"/>
                  <a:pt x="12" y="49"/>
                  <a:pt x="12" y="49"/>
                </a:cubicBezTo>
                <a:cubicBezTo>
                  <a:pt x="12" y="49"/>
                  <a:pt x="12" y="49"/>
                  <a:pt x="12" y="49"/>
                </a:cubicBezTo>
                <a:close/>
                <a:moveTo>
                  <a:pt x="17" y="46"/>
                </a:moveTo>
                <a:cubicBezTo>
                  <a:pt x="17" y="46"/>
                  <a:pt x="18" y="45"/>
                  <a:pt x="17" y="46"/>
                </a:cubicBezTo>
                <a:cubicBezTo>
                  <a:pt x="17" y="46"/>
                  <a:pt x="17" y="46"/>
                  <a:pt x="17" y="46"/>
                </a:cubicBezTo>
                <a:cubicBezTo>
                  <a:pt x="17" y="46"/>
                  <a:pt x="17" y="46"/>
                  <a:pt x="17" y="46"/>
                </a:cubicBezTo>
                <a:close/>
                <a:moveTo>
                  <a:pt x="14" y="48"/>
                </a:moveTo>
                <a:cubicBezTo>
                  <a:pt x="14" y="48"/>
                  <a:pt x="14" y="48"/>
                  <a:pt x="14" y="48"/>
                </a:cubicBezTo>
                <a:cubicBezTo>
                  <a:pt x="14" y="48"/>
                  <a:pt x="15" y="48"/>
                  <a:pt x="15" y="48"/>
                </a:cubicBezTo>
                <a:lnTo>
                  <a:pt x="14" y="48"/>
                </a:lnTo>
                <a:close/>
                <a:moveTo>
                  <a:pt x="14" y="50"/>
                </a:moveTo>
                <a:cubicBezTo>
                  <a:pt x="14" y="49"/>
                  <a:pt x="14" y="49"/>
                  <a:pt x="14" y="49"/>
                </a:cubicBezTo>
                <a:cubicBezTo>
                  <a:pt x="14" y="49"/>
                  <a:pt x="14" y="49"/>
                  <a:pt x="14" y="50"/>
                </a:cubicBezTo>
                <a:close/>
                <a:moveTo>
                  <a:pt x="11" y="49"/>
                </a:moveTo>
                <a:cubicBezTo>
                  <a:pt x="10" y="50"/>
                  <a:pt x="10" y="50"/>
                  <a:pt x="10" y="50"/>
                </a:cubicBezTo>
                <a:cubicBezTo>
                  <a:pt x="10" y="50"/>
                  <a:pt x="10" y="50"/>
                  <a:pt x="11" y="49"/>
                </a:cubicBezTo>
                <a:close/>
                <a:moveTo>
                  <a:pt x="19" y="47"/>
                </a:moveTo>
                <a:cubicBezTo>
                  <a:pt x="19" y="47"/>
                  <a:pt x="19" y="47"/>
                  <a:pt x="19" y="47"/>
                </a:cubicBezTo>
                <a:cubicBezTo>
                  <a:pt x="19" y="47"/>
                  <a:pt x="19" y="47"/>
                  <a:pt x="19" y="47"/>
                </a:cubicBezTo>
                <a:close/>
                <a:moveTo>
                  <a:pt x="13" y="45"/>
                </a:moveTo>
                <a:cubicBezTo>
                  <a:pt x="13" y="45"/>
                  <a:pt x="13" y="45"/>
                  <a:pt x="13" y="45"/>
                </a:cubicBezTo>
                <a:cubicBezTo>
                  <a:pt x="13" y="45"/>
                  <a:pt x="13" y="45"/>
                  <a:pt x="13" y="45"/>
                </a:cubicBezTo>
                <a:close/>
                <a:moveTo>
                  <a:pt x="19" y="47"/>
                </a:moveTo>
                <a:cubicBezTo>
                  <a:pt x="19" y="47"/>
                  <a:pt x="19" y="47"/>
                  <a:pt x="19" y="47"/>
                </a:cubicBezTo>
                <a:cubicBezTo>
                  <a:pt x="19" y="47"/>
                  <a:pt x="19" y="47"/>
                  <a:pt x="19" y="47"/>
                </a:cubicBezTo>
                <a:cubicBezTo>
                  <a:pt x="19" y="46"/>
                  <a:pt x="19" y="46"/>
                  <a:pt x="19" y="47"/>
                </a:cubicBezTo>
                <a:close/>
                <a:moveTo>
                  <a:pt x="7" y="48"/>
                </a:moveTo>
                <a:cubicBezTo>
                  <a:pt x="7" y="48"/>
                  <a:pt x="7" y="48"/>
                  <a:pt x="7" y="48"/>
                </a:cubicBezTo>
                <a:cubicBezTo>
                  <a:pt x="7" y="48"/>
                  <a:pt x="7" y="48"/>
                  <a:pt x="7" y="48"/>
                </a:cubicBezTo>
                <a:close/>
                <a:moveTo>
                  <a:pt x="7" y="43"/>
                </a:moveTo>
                <a:cubicBezTo>
                  <a:pt x="7" y="43"/>
                  <a:pt x="7" y="43"/>
                  <a:pt x="7" y="43"/>
                </a:cubicBezTo>
                <a:cubicBezTo>
                  <a:pt x="7" y="43"/>
                  <a:pt x="7" y="43"/>
                  <a:pt x="7" y="43"/>
                </a:cubicBezTo>
                <a:close/>
                <a:moveTo>
                  <a:pt x="20" y="47"/>
                </a:moveTo>
                <a:cubicBezTo>
                  <a:pt x="20" y="47"/>
                  <a:pt x="20" y="47"/>
                  <a:pt x="20" y="47"/>
                </a:cubicBezTo>
                <a:close/>
                <a:moveTo>
                  <a:pt x="19" y="49"/>
                </a:moveTo>
                <a:cubicBezTo>
                  <a:pt x="19" y="49"/>
                  <a:pt x="19" y="49"/>
                  <a:pt x="19" y="49"/>
                </a:cubicBezTo>
                <a:cubicBezTo>
                  <a:pt x="19" y="49"/>
                  <a:pt x="19" y="49"/>
                  <a:pt x="19" y="49"/>
                </a:cubicBezTo>
                <a:close/>
                <a:moveTo>
                  <a:pt x="18" y="49"/>
                </a:moveTo>
                <a:cubicBezTo>
                  <a:pt x="18" y="49"/>
                  <a:pt x="18" y="49"/>
                  <a:pt x="18" y="49"/>
                </a:cubicBezTo>
                <a:cubicBezTo>
                  <a:pt x="18" y="49"/>
                  <a:pt x="18" y="49"/>
                  <a:pt x="18" y="49"/>
                </a:cubicBezTo>
                <a:close/>
                <a:moveTo>
                  <a:pt x="20" y="47"/>
                </a:moveTo>
                <a:cubicBezTo>
                  <a:pt x="20" y="47"/>
                  <a:pt x="20" y="47"/>
                  <a:pt x="20" y="47"/>
                </a:cubicBezTo>
                <a:cubicBezTo>
                  <a:pt x="20" y="47"/>
                  <a:pt x="20" y="47"/>
                  <a:pt x="20" y="47"/>
                </a:cubicBezTo>
                <a:close/>
                <a:moveTo>
                  <a:pt x="20" y="47"/>
                </a:moveTo>
                <a:cubicBezTo>
                  <a:pt x="20" y="47"/>
                  <a:pt x="20" y="47"/>
                  <a:pt x="20" y="47"/>
                </a:cubicBezTo>
                <a:cubicBezTo>
                  <a:pt x="20" y="47"/>
                  <a:pt x="20" y="47"/>
                  <a:pt x="20" y="47"/>
                </a:cubicBezTo>
                <a:close/>
                <a:moveTo>
                  <a:pt x="20" y="47"/>
                </a:moveTo>
                <a:cubicBezTo>
                  <a:pt x="20" y="47"/>
                  <a:pt x="20" y="47"/>
                  <a:pt x="20" y="47"/>
                </a:cubicBezTo>
                <a:cubicBezTo>
                  <a:pt x="20" y="47"/>
                  <a:pt x="20" y="47"/>
                  <a:pt x="20" y="47"/>
                </a:cubicBezTo>
                <a:close/>
                <a:moveTo>
                  <a:pt x="9" y="47"/>
                </a:moveTo>
                <a:cubicBezTo>
                  <a:pt x="9" y="47"/>
                  <a:pt x="9" y="47"/>
                  <a:pt x="9" y="47"/>
                </a:cubicBezTo>
                <a:cubicBezTo>
                  <a:pt x="9" y="47"/>
                  <a:pt x="9" y="47"/>
                  <a:pt x="9" y="47"/>
                </a:cubicBezTo>
                <a:close/>
                <a:moveTo>
                  <a:pt x="15" y="50"/>
                </a:moveTo>
                <a:cubicBezTo>
                  <a:pt x="15" y="50"/>
                  <a:pt x="15" y="50"/>
                  <a:pt x="15" y="50"/>
                </a:cubicBezTo>
                <a:cubicBezTo>
                  <a:pt x="15" y="50"/>
                  <a:pt x="15" y="50"/>
                  <a:pt x="15" y="50"/>
                </a:cubicBezTo>
                <a:close/>
                <a:moveTo>
                  <a:pt x="15" y="50"/>
                </a:moveTo>
                <a:cubicBezTo>
                  <a:pt x="15" y="50"/>
                  <a:pt x="15" y="50"/>
                  <a:pt x="15" y="50"/>
                </a:cubicBezTo>
                <a:cubicBezTo>
                  <a:pt x="16" y="49"/>
                  <a:pt x="16" y="49"/>
                  <a:pt x="16" y="49"/>
                </a:cubicBezTo>
                <a:lnTo>
                  <a:pt x="15" y="50"/>
                </a:lnTo>
                <a:close/>
                <a:moveTo>
                  <a:pt x="11" y="49"/>
                </a:moveTo>
                <a:cubicBezTo>
                  <a:pt x="12" y="49"/>
                  <a:pt x="11" y="49"/>
                  <a:pt x="11" y="50"/>
                </a:cubicBezTo>
                <a:cubicBezTo>
                  <a:pt x="11" y="49"/>
                  <a:pt x="11" y="49"/>
                  <a:pt x="11" y="49"/>
                </a:cubicBezTo>
                <a:cubicBezTo>
                  <a:pt x="11" y="49"/>
                  <a:pt x="11" y="50"/>
                  <a:pt x="11" y="50"/>
                </a:cubicBezTo>
                <a:cubicBezTo>
                  <a:pt x="11" y="49"/>
                  <a:pt x="11" y="49"/>
                  <a:pt x="11" y="49"/>
                </a:cubicBezTo>
                <a:cubicBezTo>
                  <a:pt x="11" y="50"/>
                  <a:pt x="11" y="49"/>
                  <a:pt x="11" y="49"/>
                </a:cubicBezTo>
                <a:cubicBezTo>
                  <a:pt x="11" y="49"/>
                  <a:pt x="11" y="49"/>
                  <a:pt x="11" y="49"/>
                </a:cubicBezTo>
                <a:cubicBezTo>
                  <a:pt x="11" y="49"/>
                  <a:pt x="10" y="50"/>
                  <a:pt x="10" y="50"/>
                </a:cubicBezTo>
                <a:cubicBezTo>
                  <a:pt x="10" y="50"/>
                  <a:pt x="10" y="49"/>
                  <a:pt x="10" y="49"/>
                </a:cubicBezTo>
                <a:cubicBezTo>
                  <a:pt x="10" y="49"/>
                  <a:pt x="10" y="49"/>
                  <a:pt x="10" y="49"/>
                </a:cubicBezTo>
                <a:cubicBezTo>
                  <a:pt x="10" y="49"/>
                  <a:pt x="10" y="49"/>
                  <a:pt x="10" y="49"/>
                </a:cubicBezTo>
                <a:cubicBezTo>
                  <a:pt x="10" y="49"/>
                  <a:pt x="10" y="49"/>
                  <a:pt x="10" y="49"/>
                </a:cubicBezTo>
                <a:cubicBezTo>
                  <a:pt x="10" y="49"/>
                  <a:pt x="10" y="49"/>
                  <a:pt x="10" y="48"/>
                </a:cubicBezTo>
                <a:cubicBezTo>
                  <a:pt x="10" y="49"/>
                  <a:pt x="10" y="49"/>
                  <a:pt x="10" y="49"/>
                </a:cubicBezTo>
                <a:cubicBezTo>
                  <a:pt x="10" y="49"/>
                  <a:pt x="10" y="49"/>
                  <a:pt x="10" y="49"/>
                </a:cubicBezTo>
                <a:cubicBezTo>
                  <a:pt x="10" y="49"/>
                  <a:pt x="10" y="49"/>
                  <a:pt x="10" y="49"/>
                </a:cubicBezTo>
                <a:cubicBezTo>
                  <a:pt x="10" y="49"/>
                  <a:pt x="10" y="49"/>
                  <a:pt x="10" y="49"/>
                </a:cubicBezTo>
                <a:cubicBezTo>
                  <a:pt x="10" y="49"/>
                  <a:pt x="10" y="49"/>
                  <a:pt x="10" y="48"/>
                </a:cubicBezTo>
                <a:cubicBezTo>
                  <a:pt x="10" y="48"/>
                  <a:pt x="10" y="48"/>
                  <a:pt x="10" y="48"/>
                </a:cubicBezTo>
                <a:cubicBezTo>
                  <a:pt x="10" y="48"/>
                  <a:pt x="10" y="48"/>
                  <a:pt x="10" y="49"/>
                </a:cubicBezTo>
                <a:cubicBezTo>
                  <a:pt x="10" y="49"/>
                  <a:pt x="10" y="48"/>
                  <a:pt x="10" y="49"/>
                </a:cubicBezTo>
                <a:cubicBezTo>
                  <a:pt x="10" y="48"/>
                  <a:pt x="10" y="48"/>
                  <a:pt x="10" y="48"/>
                </a:cubicBezTo>
                <a:cubicBezTo>
                  <a:pt x="10" y="48"/>
                  <a:pt x="10" y="48"/>
                  <a:pt x="10" y="48"/>
                </a:cubicBezTo>
                <a:cubicBezTo>
                  <a:pt x="10" y="48"/>
                  <a:pt x="10" y="48"/>
                  <a:pt x="10" y="48"/>
                </a:cubicBezTo>
                <a:cubicBezTo>
                  <a:pt x="10" y="47"/>
                  <a:pt x="10" y="49"/>
                  <a:pt x="10" y="48"/>
                </a:cubicBezTo>
                <a:cubicBezTo>
                  <a:pt x="10" y="48"/>
                  <a:pt x="10" y="48"/>
                  <a:pt x="10" y="48"/>
                </a:cubicBezTo>
                <a:cubicBezTo>
                  <a:pt x="10" y="48"/>
                  <a:pt x="9" y="49"/>
                  <a:pt x="10" y="48"/>
                </a:cubicBezTo>
                <a:cubicBezTo>
                  <a:pt x="9" y="49"/>
                  <a:pt x="9" y="49"/>
                  <a:pt x="9" y="49"/>
                </a:cubicBezTo>
                <a:cubicBezTo>
                  <a:pt x="9" y="49"/>
                  <a:pt x="9" y="49"/>
                  <a:pt x="9" y="48"/>
                </a:cubicBezTo>
                <a:cubicBezTo>
                  <a:pt x="9" y="49"/>
                  <a:pt x="9" y="49"/>
                  <a:pt x="9" y="49"/>
                </a:cubicBezTo>
                <a:cubicBezTo>
                  <a:pt x="9" y="49"/>
                  <a:pt x="10" y="47"/>
                  <a:pt x="9" y="48"/>
                </a:cubicBezTo>
                <a:cubicBezTo>
                  <a:pt x="9" y="48"/>
                  <a:pt x="9" y="49"/>
                  <a:pt x="9" y="49"/>
                </a:cubicBezTo>
                <a:cubicBezTo>
                  <a:pt x="9" y="49"/>
                  <a:pt x="9" y="48"/>
                  <a:pt x="9" y="49"/>
                </a:cubicBezTo>
                <a:cubicBezTo>
                  <a:pt x="9" y="48"/>
                  <a:pt x="9" y="48"/>
                  <a:pt x="9" y="48"/>
                </a:cubicBezTo>
                <a:cubicBezTo>
                  <a:pt x="9" y="48"/>
                  <a:pt x="9" y="48"/>
                  <a:pt x="9" y="48"/>
                </a:cubicBezTo>
                <a:cubicBezTo>
                  <a:pt x="9" y="48"/>
                  <a:pt x="9" y="48"/>
                  <a:pt x="9" y="48"/>
                </a:cubicBezTo>
                <a:cubicBezTo>
                  <a:pt x="9" y="49"/>
                  <a:pt x="9" y="47"/>
                  <a:pt x="9" y="48"/>
                </a:cubicBezTo>
                <a:cubicBezTo>
                  <a:pt x="9" y="48"/>
                  <a:pt x="9" y="48"/>
                  <a:pt x="9" y="48"/>
                </a:cubicBezTo>
                <a:cubicBezTo>
                  <a:pt x="9" y="48"/>
                  <a:pt x="9" y="48"/>
                  <a:pt x="9" y="47"/>
                </a:cubicBezTo>
                <a:cubicBezTo>
                  <a:pt x="9" y="47"/>
                  <a:pt x="9" y="48"/>
                  <a:pt x="9" y="47"/>
                </a:cubicBezTo>
                <a:cubicBezTo>
                  <a:pt x="9" y="47"/>
                  <a:pt x="9" y="47"/>
                  <a:pt x="9" y="47"/>
                </a:cubicBezTo>
                <a:cubicBezTo>
                  <a:pt x="10" y="46"/>
                  <a:pt x="9" y="47"/>
                  <a:pt x="9" y="47"/>
                </a:cubicBezTo>
                <a:cubicBezTo>
                  <a:pt x="9" y="47"/>
                  <a:pt x="9" y="47"/>
                  <a:pt x="9" y="47"/>
                </a:cubicBezTo>
                <a:cubicBezTo>
                  <a:pt x="9" y="48"/>
                  <a:pt x="9" y="47"/>
                  <a:pt x="9" y="48"/>
                </a:cubicBezTo>
                <a:cubicBezTo>
                  <a:pt x="9" y="48"/>
                  <a:pt x="9" y="48"/>
                  <a:pt x="9" y="48"/>
                </a:cubicBezTo>
                <a:cubicBezTo>
                  <a:pt x="9" y="48"/>
                  <a:pt x="9" y="48"/>
                  <a:pt x="9" y="48"/>
                </a:cubicBezTo>
                <a:cubicBezTo>
                  <a:pt x="9" y="48"/>
                  <a:pt x="9" y="47"/>
                  <a:pt x="9" y="47"/>
                </a:cubicBezTo>
                <a:cubicBezTo>
                  <a:pt x="9" y="46"/>
                  <a:pt x="9" y="47"/>
                  <a:pt x="9" y="47"/>
                </a:cubicBezTo>
                <a:cubicBezTo>
                  <a:pt x="9" y="47"/>
                  <a:pt x="9" y="47"/>
                  <a:pt x="8" y="48"/>
                </a:cubicBezTo>
                <a:cubicBezTo>
                  <a:pt x="9" y="47"/>
                  <a:pt x="8" y="48"/>
                  <a:pt x="8" y="47"/>
                </a:cubicBezTo>
                <a:cubicBezTo>
                  <a:pt x="9" y="47"/>
                  <a:pt x="8" y="47"/>
                  <a:pt x="9" y="47"/>
                </a:cubicBezTo>
                <a:cubicBezTo>
                  <a:pt x="9" y="47"/>
                  <a:pt x="9" y="47"/>
                  <a:pt x="8" y="47"/>
                </a:cubicBezTo>
                <a:cubicBezTo>
                  <a:pt x="8" y="47"/>
                  <a:pt x="8" y="47"/>
                  <a:pt x="8" y="47"/>
                </a:cubicBezTo>
                <a:cubicBezTo>
                  <a:pt x="8" y="47"/>
                  <a:pt x="8" y="47"/>
                  <a:pt x="8" y="48"/>
                </a:cubicBezTo>
                <a:cubicBezTo>
                  <a:pt x="8" y="48"/>
                  <a:pt x="8" y="47"/>
                  <a:pt x="8" y="47"/>
                </a:cubicBezTo>
                <a:cubicBezTo>
                  <a:pt x="8" y="47"/>
                  <a:pt x="8" y="47"/>
                  <a:pt x="8" y="47"/>
                </a:cubicBezTo>
                <a:cubicBezTo>
                  <a:pt x="8" y="47"/>
                  <a:pt x="8" y="47"/>
                  <a:pt x="8" y="47"/>
                </a:cubicBezTo>
                <a:cubicBezTo>
                  <a:pt x="8" y="47"/>
                  <a:pt x="8" y="47"/>
                  <a:pt x="8" y="47"/>
                </a:cubicBezTo>
                <a:cubicBezTo>
                  <a:pt x="8" y="47"/>
                  <a:pt x="8" y="47"/>
                  <a:pt x="8" y="47"/>
                </a:cubicBezTo>
                <a:cubicBezTo>
                  <a:pt x="7" y="48"/>
                  <a:pt x="7" y="47"/>
                  <a:pt x="7" y="48"/>
                </a:cubicBezTo>
                <a:cubicBezTo>
                  <a:pt x="7" y="48"/>
                  <a:pt x="7" y="48"/>
                  <a:pt x="7" y="48"/>
                </a:cubicBezTo>
                <a:cubicBezTo>
                  <a:pt x="7" y="48"/>
                  <a:pt x="7" y="48"/>
                  <a:pt x="7" y="48"/>
                </a:cubicBezTo>
                <a:cubicBezTo>
                  <a:pt x="7" y="48"/>
                  <a:pt x="7" y="48"/>
                  <a:pt x="7" y="48"/>
                </a:cubicBezTo>
                <a:cubicBezTo>
                  <a:pt x="7" y="47"/>
                  <a:pt x="7" y="47"/>
                  <a:pt x="7" y="47"/>
                </a:cubicBezTo>
                <a:cubicBezTo>
                  <a:pt x="7" y="47"/>
                  <a:pt x="7" y="47"/>
                  <a:pt x="7" y="47"/>
                </a:cubicBezTo>
                <a:cubicBezTo>
                  <a:pt x="7" y="47"/>
                  <a:pt x="7" y="47"/>
                  <a:pt x="7" y="47"/>
                </a:cubicBezTo>
                <a:cubicBezTo>
                  <a:pt x="7" y="47"/>
                  <a:pt x="7" y="48"/>
                  <a:pt x="7" y="47"/>
                </a:cubicBezTo>
                <a:cubicBezTo>
                  <a:pt x="7" y="46"/>
                  <a:pt x="6" y="47"/>
                  <a:pt x="7" y="46"/>
                </a:cubicBezTo>
                <a:cubicBezTo>
                  <a:pt x="6" y="47"/>
                  <a:pt x="7" y="46"/>
                  <a:pt x="6" y="47"/>
                </a:cubicBezTo>
                <a:cubicBezTo>
                  <a:pt x="6" y="47"/>
                  <a:pt x="7" y="47"/>
                  <a:pt x="6" y="47"/>
                </a:cubicBezTo>
                <a:cubicBezTo>
                  <a:pt x="6" y="47"/>
                  <a:pt x="6" y="47"/>
                  <a:pt x="6" y="47"/>
                </a:cubicBezTo>
                <a:cubicBezTo>
                  <a:pt x="6" y="47"/>
                  <a:pt x="6" y="47"/>
                  <a:pt x="6" y="47"/>
                </a:cubicBezTo>
                <a:cubicBezTo>
                  <a:pt x="6" y="46"/>
                  <a:pt x="6" y="46"/>
                  <a:pt x="6" y="46"/>
                </a:cubicBezTo>
                <a:cubicBezTo>
                  <a:pt x="6" y="46"/>
                  <a:pt x="6" y="46"/>
                  <a:pt x="6" y="47"/>
                </a:cubicBezTo>
                <a:cubicBezTo>
                  <a:pt x="6" y="46"/>
                  <a:pt x="6" y="46"/>
                  <a:pt x="6" y="46"/>
                </a:cubicBezTo>
                <a:cubicBezTo>
                  <a:pt x="6" y="47"/>
                  <a:pt x="6" y="45"/>
                  <a:pt x="6" y="46"/>
                </a:cubicBezTo>
                <a:cubicBezTo>
                  <a:pt x="6" y="45"/>
                  <a:pt x="6" y="44"/>
                  <a:pt x="7" y="44"/>
                </a:cubicBezTo>
                <a:cubicBezTo>
                  <a:pt x="7" y="44"/>
                  <a:pt x="7" y="44"/>
                  <a:pt x="7" y="44"/>
                </a:cubicBezTo>
                <a:cubicBezTo>
                  <a:pt x="7" y="43"/>
                  <a:pt x="7" y="44"/>
                  <a:pt x="7" y="43"/>
                </a:cubicBezTo>
                <a:cubicBezTo>
                  <a:pt x="7" y="44"/>
                  <a:pt x="7" y="44"/>
                  <a:pt x="7" y="44"/>
                </a:cubicBezTo>
                <a:cubicBezTo>
                  <a:pt x="7" y="44"/>
                  <a:pt x="7" y="43"/>
                  <a:pt x="7" y="43"/>
                </a:cubicBezTo>
                <a:cubicBezTo>
                  <a:pt x="7" y="43"/>
                  <a:pt x="7" y="43"/>
                  <a:pt x="7" y="43"/>
                </a:cubicBezTo>
                <a:cubicBezTo>
                  <a:pt x="7" y="44"/>
                  <a:pt x="8" y="43"/>
                  <a:pt x="8" y="44"/>
                </a:cubicBezTo>
                <a:cubicBezTo>
                  <a:pt x="8" y="44"/>
                  <a:pt x="8" y="44"/>
                  <a:pt x="8" y="44"/>
                </a:cubicBezTo>
                <a:cubicBezTo>
                  <a:pt x="8" y="44"/>
                  <a:pt x="8" y="43"/>
                  <a:pt x="8" y="43"/>
                </a:cubicBezTo>
                <a:cubicBezTo>
                  <a:pt x="8" y="44"/>
                  <a:pt x="8" y="44"/>
                  <a:pt x="8" y="44"/>
                </a:cubicBezTo>
                <a:cubicBezTo>
                  <a:pt x="8" y="44"/>
                  <a:pt x="8" y="44"/>
                  <a:pt x="9" y="43"/>
                </a:cubicBezTo>
                <a:cubicBezTo>
                  <a:pt x="9" y="43"/>
                  <a:pt x="9" y="44"/>
                  <a:pt x="9" y="44"/>
                </a:cubicBezTo>
                <a:cubicBezTo>
                  <a:pt x="9" y="44"/>
                  <a:pt x="9" y="44"/>
                  <a:pt x="9" y="45"/>
                </a:cubicBezTo>
                <a:cubicBezTo>
                  <a:pt x="9" y="44"/>
                  <a:pt x="9" y="44"/>
                  <a:pt x="9" y="44"/>
                </a:cubicBezTo>
                <a:cubicBezTo>
                  <a:pt x="9" y="45"/>
                  <a:pt x="9" y="44"/>
                  <a:pt x="9" y="45"/>
                </a:cubicBezTo>
                <a:cubicBezTo>
                  <a:pt x="9" y="45"/>
                  <a:pt x="9" y="45"/>
                  <a:pt x="9" y="45"/>
                </a:cubicBezTo>
                <a:cubicBezTo>
                  <a:pt x="9" y="45"/>
                  <a:pt x="9" y="45"/>
                  <a:pt x="9" y="44"/>
                </a:cubicBezTo>
                <a:cubicBezTo>
                  <a:pt x="9" y="45"/>
                  <a:pt x="10" y="44"/>
                  <a:pt x="10" y="45"/>
                </a:cubicBezTo>
                <a:cubicBezTo>
                  <a:pt x="10" y="44"/>
                  <a:pt x="10" y="45"/>
                  <a:pt x="10" y="44"/>
                </a:cubicBezTo>
                <a:cubicBezTo>
                  <a:pt x="10" y="44"/>
                  <a:pt x="10" y="44"/>
                  <a:pt x="10" y="44"/>
                </a:cubicBezTo>
                <a:cubicBezTo>
                  <a:pt x="10" y="44"/>
                  <a:pt x="10" y="44"/>
                  <a:pt x="10" y="44"/>
                </a:cubicBezTo>
                <a:cubicBezTo>
                  <a:pt x="10" y="44"/>
                  <a:pt x="10" y="44"/>
                  <a:pt x="10" y="44"/>
                </a:cubicBezTo>
                <a:cubicBezTo>
                  <a:pt x="10" y="44"/>
                  <a:pt x="10" y="44"/>
                  <a:pt x="10" y="45"/>
                </a:cubicBezTo>
                <a:cubicBezTo>
                  <a:pt x="10" y="45"/>
                  <a:pt x="10" y="44"/>
                  <a:pt x="10" y="44"/>
                </a:cubicBezTo>
                <a:cubicBezTo>
                  <a:pt x="10" y="44"/>
                  <a:pt x="10" y="44"/>
                  <a:pt x="10" y="44"/>
                </a:cubicBezTo>
                <a:cubicBezTo>
                  <a:pt x="10" y="44"/>
                  <a:pt x="10" y="44"/>
                  <a:pt x="10" y="44"/>
                </a:cubicBezTo>
                <a:cubicBezTo>
                  <a:pt x="11" y="44"/>
                  <a:pt x="10" y="44"/>
                  <a:pt x="10" y="45"/>
                </a:cubicBezTo>
                <a:cubicBezTo>
                  <a:pt x="10" y="45"/>
                  <a:pt x="11" y="44"/>
                  <a:pt x="10" y="44"/>
                </a:cubicBezTo>
                <a:cubicBezTo>
                  <a:pt x="10" y="44"/>
                  <a:pt x="10" y="45"/>
                  <a:pt x="10" y="45"/>
                </a:cubicBezTo>
                <a:cubicBezTo>
                  <a:pt x="10" y="45"/>
                  <a:pt x="10" y="45"/>
                  <a:pt x="10" y="45"/>
                </a:cubicBezTo>
                <a:cubicBezTo>
                  <a:pt x="11" y="44"/>
                  <a:pt x="11" y="44"/>
                  <a:pt x="11" y="44"/>
                </a:cubicBezTo>
                <a:cubicBezTo>
                  <a:pt x="11" y="44"/>
                  <a:pt x="11" y="45"/>
                  <a:pt x="11" y="45"/>
                </a:cubicBezTo>
                <a:cubicBezTo>
                  <a:pt x="11" y="45"/>
                  <a:pt x="11" y="45"/>
                  <a:pt x="11" y="46"/>
                </a:cubicBezTo>
                <a:cubicBezTo>
                  <a:pt x="11" y="46"/>
                  <a:pt x="11" y="46"/>
                  <a:pt x="11" y="46"/>
                </a:cubicBezTo>
                <a:cubicBezTo>
                  <a:pt x="11" y="46"/>
                  <a:pt x="11" y="46"/>
                  <a:pt x="11" y="46"/>
                </a:cubicBezTo>
                <a:cubicBezTo>
                  <a:pt x="11" y="46"/>
                  <a:pt x="11" y="46"/>
                  <a:pt x="11" y="45"/>
                </a:cubicBezTo>
                <a:cubicBezTo>
                  <a:pt x="11" y="45"/>
                  <a:pt x="11" y="45"/>
                  <a:pt x="11" y="45"/>
                </a:cubicBezTo>
                <a:cubicBezTo>
                  <a:pt x="12" y="43"/>
                  <a:pt x="12" y="45"/>
                  <a:pt x="12" y="45"/>
                </a:cubicBezTo>
                <a:cubicBezTo>
                  <a:pt x="12" y="45"/>
                  <a:pt x="12" y="45"/>
                  <a:pt x="12" y="45"/>
                </a:cubicBezTo>
                <a:cubicBezTo>
                  <a:pt x="12" y="44"/>
                  <a:pt x="12" y="46"/>
                  <a:pt x="12" y="45"/>
                </a:cubicBezTo>
                <a:cubicBezTo>
                  <a:pt x="12" y="46"/>
                  <a:pt x="12" y="46"/>
                  <a:pt x="12" y="46"/>
                </a:cubicBezTo>
                <a:cubicBezTo>
                  <a:pt x="12" y="45"/>
                  <a:pt x="12" y="45"/>
                  <a:pt x="12" y="45"/>
                </a:cubicBezTo>
                <a:cubicBezTo>
                  <a:pt x="12" y="45"/>
                  <a:pt x="12" y="46"/>
                  <a:pt x="12" y="46"/>
                </a:cubicBezTo>
                <a:cubicBezTo>
                  <a:pt x="13" y="45"/>
                  <a:pt x="13" y="45"/>
                  <a:pt x="13" y="45"/>
                </a:cubicBezTo>
                <a:cubicBezTo>
                  <a:pt x="13" y="45"/>
                  <a:pt x="13" y="45"/>
                  <a:pt x="13" y="45"/>
                </a:cubicBezTo>
                <a:cubicBezTo>
                  <a:pt x="13" y="45"/>
                  <a:pt x="13" y="45"/>
                  <a:pt x="13" y="45"/>
                </a:cubicBezTo>
                <a:cubicBezTo>
                  <a:pt x="12" y="47"/>
                  <a:pt x="13" y="44"/>
                  <a:pt x="13" y="46"/>
                </a:cubicBezTo>
                <a:cubicBezTo>
                  <a:pt x="13" y="46"/>
                  <a:pt x="13" y="46"/>
                  <a:pt x="13" y="45"/>
                </a:cubicBezTo>
                <a:cubicBezTo>
                  <a:pt x="13" y="46"/>
                  <a:pt x="13" y="46"/>
                  <a:pt x="13" y="46"/>
                </a:cubicBezTo>
                <a:cubicBezTo>
                  <a:pt x="14" y="45"/>
                  <a:pt x="13" y="46"/>
                  <a:pt x="13" y="46"/>
                </a:cubicBezTo>
                <a:cubicBezTo>
                  <a:pt x="14" y="46"/>
                  <a:pt x="14" y="45"/>
                  <a:pt x="14" y="45"/>
                </a:cubicBezTo>
                <a:cubicBezTo>
                  <a:pt x="14" y="46"/>
                  <a:pt x="14" y="44"/>
                  <a:pt x="14" y="45"/>
                </a:cubicBezTo>
                <a:cubicBezTo>
                  <a:pt x="14" y="45"/>
                  <a:pt x="14" y="45"/>
                  <a:pt x="14" y="46"/>
                </a:cubicBezTo>
                <a:cubicBezTo>
                  <a:pt x="14" y="46"/>
                  <a:pt x="14" y="44"/>
                  <a:pt x="14" y="45"/>
                </a:cubicBezTo>
                <a:cubicBezTo>
                  <a:pt x="14" y="45"/>
                  <a:pt x="14" y="45"/>
                  <a:pt x="14" y="45"/>
                </a:cubicBezTo>
                <a:cubicBezTo>
                  <a:pt x="14" y="45"/>
                  <a:pt x="14" y="47"/>
                  <a:pt x="14" y="47"/>
                </a:cubicBezTo>
                <a:cubicBezTo>
                  <a:pt x="14" y="46"/>
                  <a:pt x="14" y="46"/>
                  <a:pt x="14" y="46"/>
                </a:cubicBezTo>
                <a:cubicBezTo>
                  <a:pt x="14" y="46"/>
                  <a:pt x="14" y="48"/>
                  <a:pt x="14" y="47"/>
                </a:cubicBezTo>
                <a:cubicBezTo>
                  <a:pt x="14" y="46"/>
                  <a:pt x="14" y="46"/>
                  <a:pt x="14" y="46"/>
                </a:cubicBezTo>
                <a:cubicBezTo>
                  <a:pt x="14" y="47"/>
                  <a:pt x="14" y="46"/>
                  <a:pt x="14" y="47"/>
                </a:cubicBezTo>
                <a:cubicBezTo>
                  <a:pt x="14" y="47"/>
                  <a:pt x="14" y="47"/>
                  <a:pt x="14" y="47"/>
                </a:cubicBezTo>
                <a:cubicBezTo>
                  <a:pt x="14" y="47"/>
                  <a:pt x="14" y="47"/>
                  <a:pt x="14" y="46"/>
                </a:cubicBezTo>
                <a:cubicBezTo>
                  <a:pt x="14" y="46"/>
                  <a:pt x="14" y="46"/>
                  <a:pt x="14" y="46"/>
                </a:cubicBezTo>
                <a:cubicBezTo>
                  <a:pt x="15" y="46"/>
                  <a:pt x="15" y="46"/>
                  <a:pt x="15" y="46"/>
                </a:cubicBezTo>
                <a:cubicBezTo>
                  <a:pt x="15" y="46"/>
                  <a:pt x="15" y="46"/>
                  <a:pt x="15" y="46"/>
                </a:cubicBezTo>
                <a:cubicBezTo>
                  <a:pt x="15" y="46"/>
                  <a:pt x="15" y="46"/>
                  <a:pt x="15" y="46"/>
                </a:cubicBezTo>
                <a:cubicBezTo>
                  <a:pt x="15" y="46"/>
                  <a:pt x="15" y="47"/>
                  <a:pt x="15" y="47"/>
                </a:cubicBezTo>
                <a:cubicBezTo>
                  <a:pt x="15" y="46"/>
                  <a:pt x="15" y="46"/>
                  <a:pt x="15" y="47"/>
                </a:cubicBezTo>
                <a:cubicBezTo>
                  <a:pt x="15" y="46"/>
                  <a:pt x="15" y="45"/>
                  <a:pt x="16" y="45"/>
                </a:cubicBezTo>
                <a:cubicBezTo>
                  <a:pt x="16" y="45"/>
                  <a:pt x="16" y="45"/>
                  <a:pt x="15" y="46"/>
                </a:cubicBezTo>
                <a:cubicBezTo>
                  <a:pt x="15" y="46"/>
                  <a:pt x="16" y="46"/>
                  <a:pt x="16" y="45"/>
                </a:cubicBezTo>
                <a:cubicBezTo>
                  <a:pt x="15" y="46"/>
                  <a:pt x="15" y="46"/>
                  <a:pt x="15" y="46"/>
                </a:cubicBezTo>
                <a:cubicBezTo>
                  <a:pt x="16" y="45"/>
                  <a:pt x="15" y="46"/>
                  <a:pt x="16" y="46"/>
                </a:cubicBezTo>
                <a:cubicBezTo>
                  <a:pt x="16" y="46"/>
                  <a:pt x="16" y="46"/>
                  <a:pt x="15" y="46"/>
                </a:cubicBezTo>
                <a:cubicBezTo>
                  <a:pt x="16" y="46"/>
                  <a:pt x="15" y="47"/>
                  <a:pt x="16" y="46"/>
                </a:cubicBezTo>
                <a:cubicBezTo>
                  <a:pt x="16" y="47"/>
                  <a:pt x="16" y="46"/>
                  <a:pt x="16" y="47"/>
                </a:cubicBezTo>
                <a:cubicBezTo>
                  <a:pt x="16" y="47"/>
                  <a:pt x="16" y="47"/>
                  <a:pt x="16" y="47"/>
                </a:cubicBezTo>
                <a:cubicBezTo>
                  <a:pt x="16" y="47"/>
                  <a:pt x="16" y="47"/>
                  <a:pt x="16" y="47"/>
                </a:cubicBezTo>
                <a:cubicBezTo>
                  <a:pt x="16" y="47"/>
                  <a:pt x="16" y="47"/>
                  <a:pt x="17" y="46"/>
                </a:cubicBezTo>
                <a:cubicBezTo>
                  <a:pt x="16" y="47"/>
                  <a:pt x="16" y="47"/>
                  <a:pt x="16" y="47"/>
                </a:cubicBezTo>
                <a:cubicBezTo>
                  <a:pt x="17" y="47"/>
                  <a:pt x="17" y="47"/>
                  <a:pt x="17" y="47"/>
                </a:cubicBezTo>
                <a:cubicBezTo>
                  <a:pt x="16" y="47"/>
                  <a:pt x="16" y="47"/>
                  <a:pt x="16" y="47"/>
                </a:cubicBezTo>
                <a:cubicBezTo>
                  <a:pt x="16" y="47"/>
                  <a:pt x="16" y="47"/>
                  <a:pt x="17" y="47"/>
                </a:cubicBezTo>
                <a:cubicBezTo>
                  <a:pt x="17" y="47"/>
                  <a:pt x="16" y="47"/>
                  <a:pt x="16" y="47"/>
                </a:cubicBezTo>
                <a:cubicBezTo>
                  <a:pt x="17" y="47"/>
                  <a:pt x="17" y="47"/>
                  <a:pt x="17" y="46"/>
                </a:cubicBezTo>
                <a:cubicBezTo>
                  <a:pt x="17" y="47"/>
                  <a:pt x="17" y="46"/>
                  <a:pt x="17" y="47"/>
                </a:cubicBezTo>
                <a:cubicBezTo>
                  <a:pt x="17" y="47"/>
                  <a:pt x="17" y="47"/>
                  <a:pt x="17" y="47"/>
                </a:cubicBezTo>
                <a:cubicBezTo>
                  <a:pt x="17" y="46"/>
                  <a:pt x="17" y="46"/>
                  <a:pt x="17" y="46"/>
                </a:cubicBezTo>
                <a:cubicBezTo>
                  <a:pt x="17" y="46"/>
                  <a:pt x="17" y="46"/>
                  <a:pt x="17" y="46"/>
                </a:cubicBezTo>
                <a:cubicBezTo>
                  <a:pt x="17" y="47"/>
                  <a:pt x="17" y="47"/>
                  <a:pt x="17" y="47"/>
                </a:cubicBezTo>
                <a:cubicBezTo>
                  <a:pt x="17" y="46"/>
                  <a:pt x="17" y="46"/>
                  <a:pt x="17" y="46"/>
                </a:cubicBezTo>
                <a:cubicBezTo>
                  <a:pt x="17" y="46"/>
                  <a:pt x="17" y="46"/>
                  <a:pt x="17" y="46"/>
                </a:cubicBezTo>
                <a:cubicBezTo>
                  <a:pt x="17" y="46"/>
                  <a:pt x="17" y="46"/>
                  <a:pt x="17" y="46"/>
                </a:cubicBezTo>
                <a:cubicBezTo>
                  <a:pt x="17" y="46"/>
                  <a:pt x="17" y="46"/>
                  <a:pt x="17" y="46"/>
                </a:cubicBezTo>
                <a:cubicBezTo>
                  <a:pt x="17" y="46"/>
                  <a:pt x="17" y="46"/>
                  <a:pt x="17" y="46"/>
                </a:cubicBezTo>
                <a:cubicBezTo>
                  <a:pt x="17" y="47"/>
                  <a:pt x="17" y="47"/>
                  <a:pt x="17" y="46"/>
                </a:cubicBezTo>
                <a:cubicBezTo>
                  <a:pt x="17" y="47"/>
                  <a:pt x="18" y="46"/>
                  <a:pt x="18" y="47"/>
                </a:cubicBezTo>
                <a:cubicBezTo>
                  <a:pt x="18" y="46"/>
                  <a:pt x="18" y="46"/>
                  <a:pt x="18" y="47"/>
                </a:cubicBezTo>
                <a:cubicBezTo>
                  <a:pt x="18" y="47"/>
                  <a:pt x="18" y="47"/>
                  <a:pt x="18" y="47"/>
                </a:cubicBezTo>
                <a:cubicBezTo>
                  <a:pt x="18" y="47"/>
                  <a:pt x="18" y="47"/>
                  <a:pt x="18" y="47"/>
                </a:cubicBezTo>
                <a:cubicBezTo>
                  <a:pt x="18" y="46"/>
                  <a:pt x="18" y="46"/>
                  <a:pt x="18" y="46"/>
                </a:cubicBezTo>
                <a:cubicBezTo>
                  <a:pt x="18" y="46"/>
                  <a:pt x="18" y="46"/>
                  <a:pt x="18" y="46"/>
                </a:cubicBezTo>
                <a:cubicBezTo>
                  <a:pt x="18" y="46"/>
                  <a:pt x="19" y="45"/>
                  <a:pt x="19" y="46"/>
                </a:cubicBezTo>
                <a:cubicBezTo>
                  <a:pt x="19" y="46"/>
                  <a:pt x="19" y="46"/>
                  <a:pt x="19" y="46"/>
                </a:cubicBezTo>
                <a:cubicBezTo>
                  <a:pt x="19" y="47"/>
                  <a:pt x="19" y="47"/>
                  <a:pt x="19" y="47"/>
                </a:cubicBezTo>
                <a:cubicBezTo>
                  <a:pt x="19" y="47"/>
                  <a:pt x="19" y="47"/>
                  <a:pt x="19" y="47"/>
                </a:cubicBezTo>
                <a:cubicBezTo>
                  <a:pt x="19" y="48"/>
                  <a:pt x="19" y="47"/>
                  <a:pt x="19" y="47"/>
                </a:cubicBezTo>
                <a:cubicBezTo>
                  <a:pt x="19" y="47"/>
                  <a:pt x="19" y="47"/>
                  <a:pt x="19" y="47"/>
                </a:cubicBezTo>
                <a:cubicBezTo>
                  <a:pt x="19" y="47"/>
                  <a:pt x="19" y="47"/>
                  <a:pt x="19" y="47"/>
                </a:cubicBezTo>
                <a:cubicBezTo>
                  <a:pt x="19" y="47"/>
                  <a:pt x="19" y="47"/>
                  <a:pt x="20" y="47"/>
                </a:cubicBezTo>
                <a:cubicBezTo>
                  <a:pt x="20" y="46"/>
                  <a:pt x="20" y="47"/>
                  <a:pt x="20" y="47"/>
                </a:cubicBezTo>
                <a:cubicBezTo>
                  <a:pt x="20" y="47"/>
                  <a:pt x="20" y="47"/>
                  <a:pt x="20" y="47"/>
                </a:cubicBezTo>
                <a:cubicBezTo>
                  <a:pt x="20" y="47"/>
                  <a:pt x="20" y="47"/>
                  <a:pt x="19" y="48"/>
                </a:cubicBezTo>
                <a:cubicBezTo>
                  <a:pt x="20" y="48"/>
                  <a:pt x="20" y="48"/>
                  <a:pt x="20" y="48"/>
                </a:cubicBezTo>
                <a:cubicBezTo>
                  <a:pt x="19" y="48"/>
                  <a:pt x="19" y="48"/>
                  <a:pt x="19" y="48"/>
                </a:cubicBezTo>
                <a:cubicBezTo>
                  <a:pt x="20" y="48"/>
                  <a:pt x="20" y="48"/>
                  <a:pt x="20" y="47"/>
                </a:cubicBezTo>
                <a:cubicBezTo>
                  <a:pt x="20" y="47"/>
                  <a:pt x="20" y="47"/>
                  <a:pt x="20" y="47"/>
                </a:cubicBezTo>
                <a:cubicBezTo>
                  <a:pt x="20" y="47"/>
                  <a:pt x="20" y="47"/>
                  <a:pt x="20" y="47"/>
                </a:cubicBezTo>
                <a:cubicBezTo>
                  <a:pt x="20" y="47"/>
                  <a:pt x="20" y="47"/>
                  <a:pt x="20" y="47"/>
                </a:cubicBezTo>
                <a:cubicBezTo>
                  <a:pt x="20" y="47"/>
                  <a:pt x="20" y="47"/>
                  <a:pt x="20" y="47"/>
                </a:cubicBezTo>
                <a:cubicBezTo>
                  <a:pt x="20" y="47"/>
                  <a:pt x="20" y="47"/>
                  <a:pt x="20" y="47"/>
                </a:cubicBezTo>
                <a:cubicBezTo>
                  <a:pt x="20" y="47"/>
                  <a:pt x="20" y="47"/>
                  <a:pt x="20" y="47"/>
                </a:cubicBezTo>
                <a:cubicBezTo>
                  <a:pt x="20" y="47"/>
                  <a:pt x="20" y="47"/>
                  <a:pt x="20" y="48"/>
                </a:cubicBezTo>
                <a:cubicBezTo>
                  <a:pt x="20" y="47"/>
                  <a:pt x="20" y="48"/>
                  <a:pt x="20" y="47"/>
                </a:cubicBezTo>
                <a:cubicBezTo>
                  <a:pt x="20" y="48"/>
                  <a:pt x="20" y="47"/>
                  <a:pt x="20" y="47"/>
                </a:cubicBezTo>
                <a:cubicBezTo>
                  <a:pt x="20" y="47"/>
                  <a:pt x="20" y="48"/>
                  <a:pt x="20" y="48"/>
                </a:cubicBezTo>
                <a:cubicBezTo>
                  <a:pt x="20" y="49"/>
                  <a:pt x="20" y="49"/>
                  <a:pt x="20" y="49"/>
                </a:cubicBezTo>
                <a:cubicBezTo>
                  <a:pt x="19" y="49"/>
                  <a:pt x="20" y="48"/>
                  <a:pt x="19" y="49"/>
                </a:cubicBezTo>
                <a:cubicBezTo>
                  <a:pt x="20" y="48"/>
                  <a:pt x="20" y="49"/>
                  <a:pt x="19" y="49"/>
                </a:cubicBezTo>
                <a:cubicBezTo>
                  <a:pt x="20" y="48"/>
                  <a:pt x="20" y="48"/>
                  <a:pt x="20" y="48"/>
                </a:cubicBezTo>
                <a:cubicBezTo>
                  <a:pt x="20" y="48"/>
                  <a:pt x="19" y="48"/>
                  <a:pt x="19" y="49"/>
                </a:cubicBezTo>
                <a:cubicBezTo>
                  <a:pt x="19" y="49"/>
                  <a:pt x="19" y="49"/>
                  <a:pt x="19" y="49"/>
                </a:cubicBezTo>
                <a:cubicBezTo>
                  <a:pt x="19" y="49"/>
                  <a:pt x="19" y="49"/>
                  <a:pt x="19" y="49"/>
                </a:cubicBezTo>
                <a:cubicBezTo>
                  <a:pt x="19" y="49"/>
                  <a:pt x="19" y="50"/>
                  <a:pt x="19" y="50"/>
                </a:cubicBezTo>
                <a:cubicBezTo>
                  <a:pt x="19" y="49"/>
                  <a:pt x="18" y="50"/>
                  <a:pt x="19" y="49"/>
                </a:cubicBezTo>
                <a:cubicBezTo>
                  <a:pt x="19" y="49"/>
                  <a:pt x="19" y="49"/>
                  <a:pt x="19" y="49"/>
                </a:cubicBezTo>
                <a:cubicBezTo>
                  <a:pt x="19" y="49"/>
                  <a:pt x="19" y="49"/>
                  <a:pt x="19" y="49"/>
                </a:cubicBezTo>
                <a:cubicBezTo>
                  <a:pt x="19" y="49"/>
                  <a:pt x="19" y="49"/>
                  <a:pt x="19" y="49"/>
                </a:cubicBezTo>
                <a:cubicBezTo>
                  <a:pt x="19" y="49"/>
                  <a:pt x="19" y="48"/>
                  <a:pt x="19" y="48"/>
                </a:cubicBezTo>
                <a:cubicBezTo>
                  <a:pt x="19" y="47"/>
                  <a:pt x="19" y="49"/>
                  <a:pt x="19" y="48"/>
                </a:cubicBezTo>
                <a:cubicBezTo>
                  <a:pt x="19" y="49"/>
                  <a:pt x="19" y="48"/>
                  <a:pt x="19" y="48"/>
                </a:cubicBezTo>
                <a:cubicBezTo>
                  <a:pt x="19" y="48"/>
                  <a:pt x="18" y="49"/>
                  <a:pt x="18" y="50"/>
                </a:cubicBezTo>
                <a:cubicBezTo>
                  <a:pt x="18" y="50"/>
                  <a:pt x="18" y="49"/>
                  <a:pt x="18" y="50"/>
                </a:cubicBezTo>
                <a:cubicBezTo>
                  <a:pt x="18" y="50"/>
                  <a:pt x="18" y="50"/>
                  <a:pt x="18" y="51"/>
                </a:cubicBezTo>
                <a:cubicBezTo>
                  <a:pt x="18" y="50"/>
                  <a:pt x="18" y="50"/>
                  <a:pt x="18" y="50"/>
                </a:cubicBezTo>
                <a:cubicBezTo>
                  <a:pt x="18" y="50"/>
                  <a:pt x="18" y="50"/>
                  <a:pt x="18" y="50"/>
                </a:cubicBezTo>
                <a:cubicBezTo>
                  <a:pt x="18" y="50"/>
                  <a:pt x="18" y="50"/>
                  <a:pt x="18" y="50"/>
                </a:cubicBezTo>
                <a:cubicBezTo>
                  <a:pt x="18" y="49"/>
                  <a:pt x="18" y="49"/>
                  <a:pt x="18" y="49"/>
                </a:cubicBezTo>
                <a:cubicBezTo>
                  <a:pt x="18" y="49"/>
                  <a:pt x="18" y="49"/>
                  <a:pt x="18" y="49"/>
                </a:cubicBezTo>
                <a:cubicBezTo>
                  <a:pt x="18" y="49"/>
                  <a:pt x="17" y="50"/>
                  <a:pt x="17" y="50"/>
                </a:cubicBezTo>
                <a:cubicBezTo>
                  <a:pt x="17" y="50"/>
                  <a:pt x="17" y="50"/>
                  <a:pt x="17" y="50"/>
                </a:cubicBezTo>
                <a:cubicBezTo>
                  <a:pt x="17" y="51"/>
                  <a:pt x="17" y="50"/>
                  <a:pt x="17" y="51"/>
                </a:cubicBezTo>
                <a:cubicBezTo>
                  <a:pt x="17" y="51"/>
                  <a:pt x="17" y="50"/>
                  <a:pt x="17" y="50"/>
                </a:cubicBezTo>
                <a:cubicBezTo>
                  <a:pt x="17" y="50"/>
                  <a:pt x="17" y="50"/>
                  <a:pt x="17" y="50"/>
                </a:cubicBezTo>
                <a:cubicBezTo>
                  <a:pt x="17" y="50"/>
                  <a:pt x="17" y="49"/>
                  <a:pt x="18" y="49"/>
                </a:cubicBezTo>
                <a:cubicBezTo>
                  <a:pt x="18" y="48"/>
                  <a:pt x="18" y="48"/>
                  <a:pt x="18" y="48"/>
                </a:cubicBezTo>
                <a:cubicBezTo>
                  <a:pt x="18" y="48"/>
                  <a:pt x="17" y="50"/>
                  <a:pt x="17" y="51"/>
                </a:cubicBezTo>
                <a:cubicBezTo>
                  <a:pt x="16" y="51"/>
                  <a:pt x="17" y="51"/>
                  <a:pt x="17" y="51"/>
                </a:cubicBezTo>
                <a:cubicBezTo>
                  <a:pt x="17" y="50"/>
                  <a:pt x="16" y="51"/>
                  <a:pt x="16" y="51"/>
                </a:cubicBezTo>
                <a:cubicBezTo>
                  <a:pt x="17" y="50"/>
                  <a:pt x="17" y="50"/>
                  <a:pt x="17" y="50"/>
                </a:cubicBezTo>
                <a:cubicBezTo>
                  <a:pt x="17" y="50"/>
                  <a:pt x="16" y="50"/>
                  <a:pt x="16" y="51"/>
                </a:cubicBezTo>
                <a:cubicBezTo>
                  <a:pt x="16" y="50"/>
                  <a:pt x="17" y="50"/>
                  <a:pt x="17" y="49"/>
                </a:cubicBezTo>
                <a:cubicBezTo>
                  <a:pt x="17" y="49"/>
                  <a:pt x="16" y="50"/>
                  <a:pt x="16" y="51"/>
                </a:cubicBezTo>
                <a:cubicBezTo>
                  <a:pt x="16" y="50"/>
                  <a:pt x="16" y="50"/>
                  <a:pt x="16" y="50"/>
                </a:cubicBezTo>
                <a:cubicBezTo>
                  <a:pt x="16" y="51"/>
                  <a:pt x="16" y="51"/>
                  <a:pt x="16" y="51"/>
                </a:cubicBezTo>
                <a:cubicBezTo>
                  <a:pt x="16" y="51"/>
                  <a:pt x="16" y="51"/>
                  <a:pt x="16" y="51"/>
                </a:cubicBezTo>
                <a:cubicBezTo>
                  <a:pt x="16" y="51"/>
                  <a:pt x="16" y="51"/>
                  <a:pt x="16" y="51"/>
                </a:cubicBezTo>
                <a:cubicBezTo>
                  <a:pt x="16" y="51"/>
                  <a:pt x="16" y="51"/>
                  <a:pt x="16" y="50"/>
                </a:cubicBezTo>
                <a:cubicBezTo>
                  <a:pt x="16" y="50"/>
                  <a:pt x="17" y="48"/>
                  <a:pt x="17" y="47"/>
                </a:cubicBezTo>
                <a:cubicBezTo>
                  <a:pt x="17" y="48"/>
                  <a:pt x="17" y="48"/>
                  <a:pt x="17" y="48"/>
                </a:cubicBezTo>
                <a:cubicBezTo>
                  <a:pt x="17" y="47"/>
                  <a:pt x="17" y="47"/>
                  <a:pt x="17" y="47"/>
                </a:cubicBezTo>
                <a:cubicBezTo>
                  <a:pt x="17" y="48"/>
                  <a:pt x="16" y="50"/>
                  <a:pt x="16" y="50"/>
                </a:cubicBezTo>
                <a:cubicBezTo>
                  <a:pt x="16" y="50"/>
                  <a:pt x="16" y="49"/>
                  <a:pt x="17" y="49"/>
                </a:cubicBezTo>
                <a:cubicBezTo>
                  <a:pt x="16" y="49"/>
                  <a:pt x="16" y="50"/>
                  <a:pt x="16" y="50"/>
                </a:cubicBezTo>
                <a:cubicBezTo>
                  <a:pt x="16" y="50"/>
                  <a:pt x="16" y="50"/>
                  <a:pt x="16" y="50"/>
                </a:cubicBezTo>
                <a:cubicBezTo>
                  <a:pt x="16" y="50"/>
                  <a:pt x="16" y="50"/>
                  <a:pt x="16" y="50"/>
                </a:cubicBezTo>
                <a:cubicBezTo>
                  <a:pt x="16" y="50"/>
                  <a:pt x="16" y="49"/>
                  <a:pt x="16" y="49"/>
                </a:cubicBezTo>
                <a:cubicBezTo>
                  <a:pt x="15" y="50"/>
                  <a:pt x="15" y="50"/>
                  <a:pt x="15" y="50"/>
                </a:cubicBezTo>
                <a:cubicBezTo>
                  <a:pt x="16" y="50"/>
                  <a:pt x="16" y="49"/>
                  <a:pt x="16" y="49"/>
                </a:cubicBezTo>
                <a:cubicBezTo>
                  <a:pt x="16" y="49"/>
                  <a:pt x="15" y="50"/>
                  <a:pt x="15" y="50"/>
                </a:cubicBezTo>
                <a:cubicBezTo>
                  <a:pt x="16" y="50"/>
                  <a:pt x="15" y="50"/>
                  <a:pt x="16" y="49"/>
                </a:cubicBezTo>
                <a:cubicBezTo>
                  <a:pt x="16" y="49"/>
                  <a:pt x="15" y="50"/>
                  <a:pt x="15" y="50"/>
                </a:cubicBezTo>
                <a:cubicBezTo>
                  <a:pt x="15" y="50"/>
                  <a:pt x="15" y="50"/>
                  <a:pt x="15" y="50"/>
                </a:cubicBezTo>
                <a:cubicBezTo>
                  <a:pt x="15" y="50"/>
                  <a:pt x="16" y="48"/>
                  <a:pt x="16" y="47"/>
                </a:cubicBezTo>
                <a:cubicBezTo>
                  <a:pt x="15" y="50"/>
                  <a:pt x="15" y="50"/>
                  <a:pt x="15" y="50"/>
                </a:cubicBezTo>
                <a:cubicBezTo>
                  <a:pt x="15" y="50"/>
                  <a:pt x="15" y="49"/>
                  <a:pt x="15" y="49"/>
                </a:cubicBezTo>
                <a:cubicBezTo>
                  <a:pt x="15" y="50"/>
                  <a:pt x="15" y="50"/>
                  <a:pt x="15" y="50"/>
                </a:cubicBezTo>
                <a:cubicBezTo>
                  <a:pt x="15" y="50"/>
                  <a:pt x="15" y="50"/>
                  <a:pt x="15" y="50"/>
                </a:cubicBezTo>
                <a:cubicBezTo>
                  <a:pt x="15" y="49"/>
                  <a:pt x="15" y="49"/>
                  <a:pt x="15" y="49"/>
                </a:cubicBezTo>
                <a:cubicBezTo>
                  <a:pt x="15" y="49"/>
                  <a:pt x="15" y="49"/>
                  <a:pt x="15" y="49"/>
                </a:cubicBezTo>
                <a:cubicBezTo>
                  <a:pt x="15" y="49"/>
                  <a:pt x="14" y="50"/>
                  <a:pt x="15" y="50"/>
                </a:cubicBezTo>
                <a:cubicBezTo>
                  <a:pt x="15" y="50"/>
                  <a:pt x="15" y="50"/>
                  <a:pt x="15" y="49"/>
                </a:cubicBezTo>
                <a:cubicBezTo>
                  <a:pt x="15" y="49"/>
                  <a:pt x="15" y="49"/>
                  <a:pt x="14" y="50"/>
                </a:cubicBezTo>
                <a:cubicBezTo>
                  <a:pt x="14" y="50"/>
                  <a:pt x="14" y="50"/>
                  <a:pt x="14" y="49"/>
                </a:cubicBezTo>
                <a:cubicBezTo>
                  <a:pt x="14" y="50"/>
                  <a:pt x="14" y="50"/>
                  <a:pt x="14" y="50"/>
                </a:cubicBezTo>
                <a:cubicBezTo>
                  <a:pt x="14" y="50"/>
                  <a:pt x="14" y="50"/>
                  <a:pt x="14" y="50"/>
                </a:cubicBezTo>
                <a:cubicBezTo>
                  <a:pt x="14" y="50"/>
                  <a:pt x="15" y="49"/>
                  <a:pt x="14" y="49"/>
                </a:cubicBezTo>
                <a:cubicBezTo>
                  <a:pt x="15" y="49"/>
                  <a:pt x="15" y="49"/>
                  <a:pt x="15" y="48"/>
                </a:cubicBezTo>
                <a:cubicBezTo>
                  <a:pt x="15" y="48"/>
                  <a:pt x="14" y="49"/>
                  <a:pt x="14" y="50"/>
                </a:cubicBezTo>
                <a:cubicBezTo>
                  <a:pt x="14" y="49"/>
                  <a:pt x="14" y="49"/>
                  <a:pt x="14" y="49"/>
                </a:cubicBezTo>
                <a:cubicBezTo>
                  <a:pt x="14" y="50"/>
                  <a:pt x="14" y="50"/>
                  <a:pt x="14" y="50"/>
                </a:cubicBezTo>
                <a:cubicBezTo>
                  <a:pt x="14" y="49"/>
                  <a:pt x="14" y="49"/>
                  <a:pt x="14" y="49"/>
                </a:cubicBezTo>
                <a:cubicBezTo>
                  <a:pt x="14" y="49"/>
                  <a:pt x="14" y="49"/>
                  <a:pt x="14" y="49"/>
                </a:cubicBezTo>
                <a:cubicBezTo>
                  <a:pt x="14" y="49"/>
                  <a:pt x="14" y="49"/>
                  <a:pt x="14" y="49"/>
                </a:cubicBezTo>
                <a:cubicBezTo>
                  <a:pt x="14" y="49"/>
                  <a:pt x="14" y="49"/>
                  <a:pt x="14" y="49"/>
                </a:cubicBezTo>
                <a:cubicBezTo>
                  <a:pt x="14" y="49"/>
                  <a:pt x="14" y="48"/>
                  <a:pt x="14" y="48"/>
                </a:cubicBezTo>
                <a:cubicBezTo>
                  <a:pt x="14" y="48"/>
                  <a:pt x="14" y="48"/>
                  <a:pt x="14" y="48"/>
                </a:cubicBezTo>
                <a:cubicBezTo>
                  <a:pt x="14" y="48"/>
                  <a:pt x="15" y="48"/>
                  <a:pt x="15" y="48"/>
                </a:cubicBezTo>
                <a:cubicBezTo>
                  <a:pt x="15" y="48"/>
                  <a:pt x="15" y="48"/>
                  <a:pt x="15" y="48"/>
                </a:cubicBezTo>
                <a:cubicBezTo>
                  <a:pt x="15" y="47"/>
                  <a:pt x="15" y="47"/>
                  <a:pt x="15" y="47"/>
                </a:cubicBezTo>
                <a:cubicBezTo>
                  <a:pt x="15" y="47"/>
                  <a:pt x="15" y="47"/>
                  <a:pt x="15" y="47"/>
                </a:cubicBezTo>
                <a:cubicBezTo>
                  <a:pt x="15" y="47"/>
                  <a:pt x="14" y="48"/>
                  <a:pt x="14" y="48"/>
                </a:cubicBezTo>
                <a:cubicBezTo>
                  <a:pt x="14" y="48"/>
                  <a:pt x="14" y="49"/>
                  <a:pt x="14" y="49"/>
                </a:cubicBezTo>
                <a:cubicBezTo>
                  <a:pt x="14" y="49"/>
                  <a:pt x="14" y="49"/>
                  <a:pt x="14" y="49"/>
                </a:cubicBezTo>
                <a:cubicBezTo>
                  <a:pt x="14" y="50"/>
                  <a:pt x="14" y="49"/>
                  <a:pt x="13" y="50"/>
                </a:cubicBezTo>
                <a:cubicBezTo>
                  <a:pt x="13" y="50"/>
                  <a:pt x="14" y="49"/>
                  <a:pt x="14" y="49"/>
                </a:cubicBezTo>
                <a:cubicBezTo>
                  <a:pt x="13" y="50"/>
                  <a:pt x="14" y="48"/>
                  <a:pt x="13" y="49"/>
                </a:cubicBezTo>
                <a:cubicBezTo>
                  <a:pt x="13" y="49"/>
                  <a:pt x="13" y="50"/>
                  <a:pt x="13" y="50"/>
                </a:cubicBezTo>
                <a:cubicBezTo>
                  <a:pt x="13" y="50"/>
                  <a:pt x="13" y="49"/>
                  <a:pt x="13" y="49"/>
                </a:cubicBezTo>
                <a:cubicBezTo>
                  <a:pt x="13" y="50"/>
                  <a:pt x="13" y="50"/>
                  <a:pt x="13" y="50"/>
                </a:cubicBezTo>
                <a:cubicBezTo>
                  <a:pt x="13" y="50"/>
                  <a:pt x="13" y="50"/>
                  <a:pt x="13" y="49"/>
                </a:cubicBezTo>
                <a:cubicBezTo>
                  <a:pt x="13" y="50"/>
                  <a:pt x="13" y="50"/>
                  <a:pt x="13" y="50"/>
                </a:cubicBezTo>
                <a:cubicBezTo>
                  <a:pt x="13" y="50"/>
                  <a:pt x="12" y="51"/>
                  <a:pt x="12" y="50"/>
                </a:cubicBezTo>
                <a:cubicBezTo>
                  <a:pt x="13" y="50"/>
                  <a:pt x="13" y="50"/>
                  <a:pt x="13" y="50"/>
                </a:cubicBezTo>
                <a:cubicBezTo>
                  <a:pt x="13" y="50"/>
                  <a:pt x="12" y="50"/>
                  <a:pt x="12" y="50"/>
                </a:cubicBezTo>
                <a:cubicBezTo>
                  <a:pt x="13" y="50"/>
                  <a:pt x="13" y="50"/>
                  <a:pt x="13" y="50"/>
                </a:cubicBezTo>
                <a:cubicBezTo>
                  <a:pt x="12" y="50"/>
                  <a:pt x="12" y="50"/>
                  <a:pt x="13" y="49"/>
                </a:cubicBezTo>
                <a:cubicBezTo>
                  <a:pt x="12" y="50"/>
                  <a:pt x="12" y="50"/>
                  <a:pt x="12" y="49"/>
                </a:cubicBezTo>
                <a:cubicBezTo>
                  <a:pt x="12" y="50"/>
                  <a:pt x="12" y="51"/>
                  <a:pt x="12" y="51"/>
                </a:cubicBezTo>
                <a:cubicBezTo>
                  <a:pt x="12" y="50"/>
                  <a:pt x="12" y="51"/>
                  <a:pt x="12" y="50"/>
                </a:cubicBezTo>
                <a:cubicBezTo>
                  <a:pt x="12" y="50"/>
                  <a:pt x="12" y="50"/>
                  <a:pt x="12" y="50"/>
                </a:cubicBezTo>
                <a:cubicBezTo>
                  <a:pt x="12" y="49"/>
                  <a:pt x="12" y="51"/>
                  <a:pt x="12" y="49"/>
                </a:cubicBezTo>
                <a:cubicBezTo>
                  <a:pt x="12" y="49"/>
                  <a:pt x="12" y="49"/>
                  <a:pt x="12" y="49"/>
                </a:cubicBezTo>
                <a:cubicBezTo>
                  <a:pt x="12" y="49"/>
                  <a:pt x="12" y="49"/>
                  <a:pt x="12" y="49"/>
                </a:cubicBezTo>
                <a:cubicBezTo>
                  <a:pt x="12" y="49"/>
                  <a:pt x="12" y="49"/>
                  <a:pt x="12" y="49"/>
                </a:cubicBezTo>
                <a:cubicBezTo>
                  <a:pt x="12" y="49"/>
                  <a:pt x="12" y="49"/>
                  <a:pt x="12" y="49"/>
                </a:cubicBezTo>
                <a:cubicBezTo>
                  <a:pt x="12" y="49"/>
                  <a:pt x="12" y="49"/>
                  <a:pt x="12" y="49"/>
                </a:cubicBezTo>
                <a:cubicBezTo>
                  <a:pt x="12" y="49"/>
                  <a:pt x="12" y="49"/>
                  <a:pt x="12" y="49"/>
                </a:cubicBezTo>
                <a:cubicBezTo>
                  <a:pt x="12" y="49"/>
                  <a:pt x="12" y="49"/>
                  <a:pt x="12" y="49"/>
                </a:cubicBezTo>
                <a:cubicBezTo>
                  <a:pt x="12" y="49"/>
                  <a:pt x="12" y="49"/>
                  <a:pt x="12" y="49"/>
                </a:cubicBezTo>
                <a:cubicBezTo>
                  <a:pt x="12" y="49"/>
                  <a:pt x="12" y="49"/>
                  <a:pt x="12" y="49"/>
                </a:cubicBezTo>
                <a:cubicBezTo>
                  <a:pt x="12" y="49"/>
                  <a:pt x="11" y="50"/>
                  <a:pt x="11" y="50"/>
                </a:cubicBezTo>
                <a:cubicBezTo>
                  <a:pt x="12" y="50"/>
                  <a:pt x="12" y="50"/>
                  <a:pt x="12" y="50"/>
                </a:cubicBezTo>
                <a:cubicBezTo>
                  <a:pt x="12" y="49"/>
                  <a:pt x="12" y="49"/>
                  <a:pt x="12" y="49"/>
                </a:cubicBezTo>
                <a:cubicBezTo>
                  <a:pt x="11" y="51"/>
                  <a:pt x="11" y="49"/>
                  <a:pt x="11" y="51"/>
                </a:cubicBezTo>
                <a:cubicBezTo>
                  <a:pt x="11" y="50"/>
                  <a:pt x="11" y="50"/>
                  <a:pt x="11" y="50"/>
                </a:cubicBezTo>
                <a:cubicBezTo>
                  <a:pt x="11" y="49"/>
                  <a:pt x="11" y="49"/>
                  <a:pt x="11" y="49"/>
                </a:cubicBezTo>
                <a:cubicBezTo>
                  <a:pt x="11" y="49"/>
                  <a:pt x="11" y="49"/>
                  <a:pt x="11" y="49"/>
                </a:cubicBezTo>
                <a:close/>
                <a:moveTo>
                  <a:pt x="12" y="49"/>
                </a:moveTo>
                <a:cubicBezTo>
                  <a:pt x="12" y="50"/>
                  <a:pt x="12" y="49"/>
                  <a:pt x="12" y="49"/>
                </a:cubicBezTo>
                <a:cubicBezTo>
                  <a:pt x="12" y="49"/>
                  <a:pt x="12" y="49"/>
                  <a:pt x="12" y="49"/>
                </a:cubicBezTo>
                <a:close/>
                <a:moveTo>
                  <a:pt x="14" y="49"/>
                </a:moveTo>
                <a:cubicBezTo>
                  <a:pt x="14" y="49"/>
                  <a:pt x="14" y="49"/>
                  <a:pt x="14" y="49"/>
                </a:cubicBezTo>
                <a:cubicBezTo>
                  <a:pt x="14" y="49"/>
                  <a:pt x="14" y="49"/>
                  <a:pt x="14" y="49"/>
                </a:cubicBezTo>
                <a:close/>
                <a:moveTo>
                  <a:pt x="19" y="47"/>
                </a:moveTo>
                <a:cubicBezTo>
                  <a:pt x="19" y="47"/>
                  <a:pt x="19" y="47"/>
                  <a:pt x="19" y="47"/>
                </a:cubicBezTo>
                <a:cubicBezTo>
                  <a:pt x="19" y="47"/>
                  <a:pt x="19" y="47"/>
                  <a:pt x="19" y="47"/>
                </a:cubicBezTo>
                <a:close/>
                <a:moveTo>
                  <a:pt x="19" y="47"/>
                </a:moveTo>
                <a:cubicBezTo>
                  <a:pt x="19" y="47"/>
                  <a:pt x="19" y="47"/>
                  <a:pt x="20" y="47"/>
                </a:cubicBezTo>
                <a:cubicBezTo>
                  <a:pt x="20" y="47"/>
                  <a:pt x="20" y="47"/>
                  <a:pt x="19" y="47"/>
                </a:cubicBezTo>
                <a:cubicBezTo>
                  <a:pt x="19" y="47"/>
                  <a:pt x="19" y="47"/>
                  <a:pt x="19" y="47"/>
                </a:cubicBezTo>
                <a:close/>
                <a:moveTo>
                  <a:pt x="10" y="44"/>
                </a:moveTo>
                <a:cubicBezTo>
                  <a:pt x="10" y="44"/>
                  <a:pt x="10" y="44"/>
                  <a:pt x="10" y="44"/>
                </a:cubicBezTo>
                <a:cubicBezTo>
                  <a:pt x="10" y="44"/>
                  <a:pt x="10" y="44"/>
                  <a:pt x="10" y="44"/>
                </a:cubicBezTo>
                <a:close/>
                <a:moveTo>
                  <a:pt x="14" y="49"/>
                </a:moveTo>
                <a:cubicBezTo>
                  <a:pt x="14" y="49"/>
                  <a:pt x="14" y="49"/>
                  <a:pt x="14" y="49"/>
                </a:cubicBezTo>
                <a:cubicBezTo>
                  <a:pt x="14" y="49"/>
                  <a:pt x="14" y="49"/>
                  <a:pt x="14" y="49"/>
                </a:cubicBezTo>
                <a:close/>
                <a:moveTo>
                  <a:pt x="11" y="49"/>
                </a:moveTo>
                <a:cubicBezTo>
                  <a:pt x="11" y="49"/>
                  <a:pt x="11" y="49"/>
                  <a:pt x="11" y="49"/>
                </a:cubicBezTo>
                <a:cubicBezTo>
                  <a:pt x="11" y="49"/>
                  <a:pt x="11" y="49"/>
                  <a:pt x="11" y="49"/>
                </a:cubicBezTo>
                <a:close/>
                <a:moveTo>
                  <a:pt x="17" y="51"/>
                </a:moveTo>
                <a:cubicBezTo>
                  <a:pt x="17" y="51"/>
                  <a:pt x="17" y="51"/>
                  <a:pt x="17" y="50"/>
                </a:cubicBezTo>
                <a:cubicBezTo>
                  <a:pt x="17" y="51"/>
                  <a:pt x="17" y="51"/>
                  <a:pt x="17" y="51"/>
                </a:cubicBezTo>
                <a:close/>
                <a:moveTo>
                  <a:pt x="20" y="47"/>
                </a:moveTo>
                <a:cubicBezTo>
                  <a:pt x="20" y="47"/>
                  <a:pt x="20" y="47"/>
                  <a:pt x="20" y="47"/>
                </a:cubicBezTo>
                <a:cubicBezTo>
                  <a:pt x="20" y="47"/>
                  <a:pt x="20" y="47"/>
                  <a:pt x="20" y="47"/>
                </a:cubicBezTo>
                <a:cubicBezTo>
                  <a:pt x="20" y="47"/>
                  <a:pt x="20" y="47"/>
                  <a:pt x="20" y="47"/>
                </a:cubicBezTo>
                <a:close/>
                <a:moveTo>
                  <a:pt x="20" y="50"/>
                </a:moveTo>
                <a:cubicBezTo>
                  <a:pt x="20" y="50"/>
                  <a:pt x="20" y="50"/>
                  <a:pt x="20" y="50"/>
                </a:cubicBezTo>
                <a:cubicBezTo>
                  <a:pt x="20" y="49"/>
                  <a:pt x="20" y="49"/>
                  <a:pt x="20" y="49"/>
                </a:cubicBezTo>
                <a:cubicBezTo>
                  <a:pt x="20" y="49"/>
                  <a:pt x="20" y="50"/>
                  <a:pt x="20" y="50"/>
                </a:cubicBezTo>
                <a:close/>
                <a:moveTo>
                  <a:pt x="20" y="48"/>
                </a:moveTo>
                <a:cubicBezTo>
                  <a:pt x="20" y="49"/>
                  <a:pt x="20" y="49"/>
                  <a:pt x="20" y="48"/>
                </a:cubicBezTo>
                <a:cubicBezTo>
                  <a:pt x="20" y="48"/>
                  <a:pt x="20" y="48"/>
                  <a:pt x="20" y="48"/>
                </a:cubicBezTo>
                <a:cubicBezTo>
                  <a:pt x="20" y="48"/>
                  <a:pt x="20" y="48"/>
                  <a:pt x="20" y="48"/>
                </a:cubicBezTo>
                <a:close/>
                <a:moveTo>
                  <a:pt x="20" y="48"/>
                </a:moveTo>
                <a:cubicBezTo>
                  <a:pt x="20" y="48"/>
                  <a:pt x="20" y="48"/>
                  <a:pt x="20" y="48"/>
                </a:cubicBezTo>
                <a:cubicBezTo>
                  <a:pt x="20" y="48"/>
                  <a:pt x="20" y="48"/>
                  <a:pt x="20" y="48"/>
                </a:cubicBezTo>
                <a:close/>
                <a:moveTo>
                  <a:pt x="20" y="47"/>
                </a:moveTo>
                <a:cubicBezTo>
                  <a:pt x="20" y="47"/>
                  <a:pt x="20" y="47"/>
                  <a:pt x="20" y="47"/>
                </a:cubicBezTo>
                <a:cubicBezTo>
                  <a:pt x="20" y="46"/>
                  <a:pt x="19" y="47"/>
                  <a:pt x="20" y="47"/>
                </a:cubicBezTo>
                <a:close/>
                <a:moveTo>
                  <a:pt x="19" y="50"/>
                </a:moveTo>
                <a:cubicBezTo>
                  <a:pt x="20" y="49"/>
                  <a:pt x="20" y="49"/>
                  <a:pt x="20" y="49"/>
                </a:cubicBezTo>
                <a:cubicBezTo>
                  <a:pt x="19" y="49"/>
                  <a:pt x="19" y="49"/>
                  <a:pt x="19" y="49"/>
                </a:cubicBezTo>
                <a:lnTo>
                  <a:pt x="19" y="50"/>
                </a:lnTo>
                <a:close/>
                <a:moveTo>
                  <a:pt x="19" y="49"/>
                </a:moveTo>
                <a:cubicBezTo>
                  <a:pt x="19" y="49"/>
                  <a:pt x="19" y="49"/>
                  <a:pt x="19" y="49"/>
                </a:cubicBezTo>
                <a:cubicBezTo>
                  <a:pt x="19" y="49"/>
                  <a:pt x="19" y="49"/>
                  <a:pt x="19" y="49"/>
                </a:cubicBezTo>
                <a:cubicBezTo>
                  <a:pt x="19" y="49"/>
                  <a:pt x="19" y="49"/>
                  <a:pt x="19" y="49"/>
                </a:cubicBezTo>
                <a:close/>
                <a:moveTo>
                  <a:pt x="19" y="49"/>
                </a:moveTo>
                <a:cubicBezTo>
                  <a:pt x="19" y="49"/>
                  <a:pt x="19" y="49"/>
                  <a:pt x="19" y="49"/>
                </a:cubicBezTo>
                <a:cubicBezTo>
                  <a:pt x="19" y="49"/>
                  <a:pt x="19" y="49"/>
                  <a:pt x="19" y="49"/>
                </a:cubicBezTo>
                <a:close/>
                <a:moveTo>
                  <a:pt x="19" y="50"/>
                </a:moveTo>
                <a:cubicBezTo>
                  <a:pt x="19" y="50"/>
                  <a:pt x="19" y="50"/>
                  <a:pt x="19" y="50"/>
                </a:cubicBezTo>
                <a:cubicBezTo>
                  <a:pt x="19" y="50"/>
                  <a:pt x="19" y="50"/>
                  <a:pt x="19" y="50"/>
                </a:cubicBezTo>
                <a:close/>
                <a:moveTo>
                  <a:pt x="19" y="49"/>
                </a:moveTo>
                <a:cubicBezTo>
                  <a:pt x="18" y="49"/>
                  <a:pt x="18" y="49"/>
                  <a:pt x="18" y="49"/>
                </a:cubicBezTo>
                <a:cubicBezTo>
                  <a:pt x="18" y="49"/>
                  <a:pt x="18" y="49"/>
                  <a:pt x="18" y="49"/>
                </a:cubicBezTo>
                <a:cubicBezTo>
                  <a:pt x="18" y="49"/>
                  <a:pt x="18" y="49"/>
                  <a:pt x="19" y="49"/>
                </a:cubicBezTo>
                <a:close/>
                <a:moveTo>
                  <a:pt x="18" y="50"/>
                </a:moveTo>
                <a:cubicBezTo>
                  <a:pt x="18" y="50"/>
                  <a:pt x="18" y="50"/>
                  <a:pt x="18" y="50"/>
                </a:cubicBezTo>
                <a:cubicBezTo>
                  <a:pt x="18" y="50"/>
                  <a:pt x="18" y="50"/>
                  <a:pt x="18" y="50"/>
                </a:cubicBezTo>
                <a:close/>
                <a:moveTo>
                  <a:pt x="18" y="50"/>
                </a:moveTo>
                <a:cubicBezTo>
                  <a:pt x="18" y="50"/>
                  <a:pt x="18" y="51"/>
                  <a:pt x="18" y="51"/>
                </a:cubicBezTo>
                <a:cubicBezTo>
                  <a:pt x="18" y="50"/>
                  <a:pt x="18" y="50"/>
                  <a:pt x="18" y="50"/>
                </a:cubicBezTo>
                <a:close/>
                <a:moveTo>
                  <a:pt x="17" y="49"/>
                </a:moveTo>
                <a:cubicBezTo>
                  <a:pt x="17" y="49"/>
                  <a:pt x="17" y="49"/>
                  <a:pt x="17" y="49"/>
                </a:cubicBezTo>
                <a:cubicBezTo>
                  <a:pt x="18" y="48"/>
                  <a:pt x="18" y="48"/>
                  <a:pt x="18" y="48"/>
                </a:cubicBezTo>
                <a:lnTo>
                  <a:pt x="17" y="49"/>
                </a:lnTo>
                <a:close/>
                <a:moveTo>
                  <a:pt x="16" y="51"/>
                </a:moveTo>
                <a:cubicBezTo>
                  <a:pt x="16" y="51"/>
                  <a:pt x="16" y="50"/>
                  <a:pt x="16" y="51"/>
                </a:cubicBezTo>
                <a:cubicBezTo>
                  <a:pt x="16" y="51"/>
                  <a:pt x="16" y="51"/>
                  <a:pt x="16" y="50"/>
                </a:cubicBezTo>
                <a:cubicBezTo>
                  <a:pt x="16" y="51"/>
                  <a:pt x="16" y="50"/>
                  <a:pt x="16" y="51"/>
                </a:cubicBezTo>
                <a:close/>
                <a:moveTo>
                  <a:pt x="16" y="50"/>
                </a:moveTo>
                <a:cubicBezTo>
                  <a:pt x="16" y="50"/>
                  <a:pt x="16" y="50"/>
                  <a:pt x="16" y="50"/>
                </a:cubicBezTo>
                <a:cubicBezTo>
                  <a:pt x="16" y="50"/>
                  <a:pt x="16" y="50"/>
                  <a:pt x="16" y="50"/>
                </a:cubicBezTo>
                <a:close/>
                <a:moveTo>
                  <a:pt x="7" y="43"/>
                </a:moveTo>
                <a:cubicBezTo>
                  <a:pt x="7" y="42"/>
                  <a:pt x="7" y="42"/>
                  <a:pt x="7" y="42"/>
                </a:cubicBezTo>
                <a:cubicBezTo>
                  <a:pt x="7" y="43"/>
                  <a:pt x="7" y="43"/>
                  <a:pt x="7" y="43"/>
                </a:cubicBezTo>
                <a:close/>
                <a:moveTo>
                  <a:pt x="7" y="43"/>
                </a:moveTo>
                <a:cubicBezTo>
                  <a:pt x="7" y="43"/>
                  <a:pt x="7" y="43"/>
                  <a:pt x="7" y="43"/>
                </a:cubicBezTo>
                <a:cubicBezTo>
                  <a:pt x="7" y="43"/>
                  <a:pt x="7" y="43"/>
                  <a:pt x="7" y="43"/>
                </a:cubicBezTo>
                <a:cubicBezTo>
                  <a:pt x="7" y="43"/>
                  <a:pt x="7" y="43"/>
                  <a:pt x="7" y="43"/>
                </a:cubicBezTo>
                <a:close/>
                <a:moveTo>
                  <a:pt x="12" y="51"/>
                </a:moveTo>
                <a:cubicBezTo>
                  <a:pt x="12" y="51"/>
                  <a:pt x="12" y="51"/>
                  <a:pt x="12" y="51"/>
                </a:cubicBezTo>
                <a:cubicBezTo>
                  <a:pt x="12" y="50"/>
                  <a:pt x="12" y="50"/>
                  <a:pt x="12" y="50"/>
                </a:cubicBezTo>
                <a:lnTo>
                  <a:pt x="12" y="51"/>
                </a:lnTo>
                <a:close/>
                <a:moveTo>
                  <a:pt x="12" y="50"/>
                </a:moveTo>
                <a:cubicBezTo>
                  <a:pt x="12" y="50"/>
                  <a:pt x="12" y="50"/>
                  <a:pt x="12" y="50"/>
                </a:cubicBezTo>
                <a:cubicBezTo>
                  <a:pt x="12" y="49"/>
                  <a:pt x="12" y="49"/>
                  <a:pt x="12" y="49"/>
                </a:cubicBezTo>
                <a:lnTo>
                  <a:pt x="12" y="50"/>
                </a:lnTo>
                <a:close/>
                <a:moveTo>
                  <a:pt x="11" y="50"/>
                </a:moveTo>
                <a:cubicBezTo>
                  <a:pt x="11" y="50"/>
                  <a:pt x="11" y="50"/>
                  <a:pt x="11" y="50"/>
                </a:cubicBezTo>
                <a:cubicBezTo>
                  <a:pt x="11" y="50"/>
                  <a:pt x="11" y="50"/>
                  <a:pt x="11" y="50"/>
                </a:cubicBezTo>
                <a:close/>
                <a:moveTo>
                  <a:pt x="74" y="64"/>
                </a:moveTo>
                <a:cubicBezTo>
                  <a:pt x="74" y="64"/>
                  <a:pt x="74" y="64"/>
                  <a:pt x="74" y="64"/>
                </a:cubicBezTo>
                <a:cubicBezTo>
                  <a:pt x="74" y="64"/>
                  <a:pt x="74" y="64"/>
                  <a:pt x="74" y="64"/>
                </a:cubicBezTo>
                <a:close/>
                <a:moveTo>
                  <a:pt x="73" y="64"/>
                </a:moveTo>
                <a:cubicBezTo>
                  <a:pt x="73" y="64"/>
                  <a:pt x="73" y="64"/>
                  <a:pt x="73" y="64"/>
                </a:cubicBezTo>
                <a:cubicBezTo>
                  <a:pt x="73" y="64"/>
                  <a:pt x="73" y="64"/>
                  <a:pt x="73" y="64"/>
                </a:cubicBezTo>
                <a:close/>
                <a:moveTo>
                  <a:pt x="73" y="63"/>
                </a:moveTo>
                <a:cubicBezTo>
                  <a:pt x="72" y="64"/>
                  <a:pt x="73" y="64"/>
                  <a:pt x="73" y="64"/>
                </a:cubicBezTo>
                <a:cubicBezTo>
                  <a:pt x="73" y="64"/>
                  <a:pt x="73" y="64"/>
                  <a:pt x="73" y="64"/>
                </a:cubicBezTo>
                <a:cubicBezTo>
                  <a:pt x="73" y="64"/>
                  <a:pt x="73" y="64"/>
                  <a:pt x="73" y="64"/>
                </a:cubicBezTo>
                <a:cubicBezTo>
                  <a:pt x="73" y="64"/>
                  <a:pt x="73" y="64"/>
                  <a:pt x="73" y="63"/>
                </a:cubicBezTo>
                <a:close/>
                <a:moveTo>
                  <a:pt x="75" y="63"/>
                </a:moveTo>
                <a:cubicBezTo>
                  <a:pt x="74" y="63"/>
                  <a:pt x="74" y="63"/>
                  <a:pt x="74" y="63"/>
                </a:cubicBezTo>
                <a:cubicBezTo>
                  <a:pt x="75" y="63"/>
                  <a:pt x="75" y="63"/>
                  <a:pt x="75" y="63"/>
                </a:cubicBezTo>
                <a:cubicBezTo>
                  <a:pt x="75" y="63"/>
                  <a:pt x="75" y="63"/>
                  <a:pt x="75" y="63"/>
                </a:cubicBezTo>
                <a:close/>
                <a:moveTo>
                  <a:pt x="75" y="63"/>
                </a:moveTo>
                <a:cubicBezTo>
                  <a:pt x="75" y="63"/>
                  <a:pt x="75" y="63"/>
                  <a:pt x="75" y="63"/>
                </a:cubicBezTo>
                <a:close/>
                <a:moveTo>
                  <a:pt x="74" y="63"/>
                </a:moveTo>
                <a:cubicBezTo>
                  <a:pt x="75" y="63"/>
                  <a:pt x="75" y="63"/>
                  <a:pt x="75" y="63"/>
                </a:cubicBezTo>
                <a:cubicBezTo>
                  <a:pt x="75" y="63"/>
                  <a:pt x="75" y="63"/>
                  <a:pt x="75" y="63"/>
                </a:cubicBezTo>
                <a:cubicBezTo>
                  <a:pt x="75" y="63"/>
                  <a:pt x="75" y="63"/>
                  <a:pt x="74" y="63"/>
                </a:cubicBezTo>
                <a:close/>
                <a:moveTo>
                  <a:pt x="74" y="63"/>
                </a:moveTo>
                <a:cubicBezTo>
                  <a:pt x="74" y="63"/>
                  <a:pt x="74" y="63"/>
                  <a:pt x="74" y="63"/>
                </a:cubicBezTo>
                <a:cubicBezTo>
                  <a:pt x="74" y="63"/>
                  <a:pt x="74" y="63"/>
                  <a:pt x="74" y="63"/>
                </a:cubicBezTo>
                <a:close/>
                <a:moveTo>
                  <a:pt x="74" y="63"/>
                </a:moveTo>
                <a:cubicBezTo>
                  <a:pt x="74" y="63"/>
                  <a:pt x="74" y="63"/>
                  <a:pt x="74" y="63"/>
                </a:cubicBezTo>
                <a:cubicBezTo>
                  <a:pt x="74" y="63"/>
                  <a:pt x="74" y="63"/>
                  <a:pt x="74" y="63"/>
                </a:cubicBezTo>
                <a:cubicBezTo>
                  <a:pt x="74" y="63"/>
                  <a:pt x="74" y="63"/>
                  <a:pt x="74" y="63"/>
                </a:cubicBezTo>
                <a:close/>
                <a:moveTo>
                  <a:pt x="74" y="63"/>
                </a:moveTo>
                <a:cubicBezTo>
                  <a:pt x="74" y="63"/>
                  <a:pt x="74" y="63"/>
                  <a:pt x="74" y="63"/>
                </a:cubicBezTo>
                <a:cubicBezTo>
                  <a:pt x="74" y="63"/>
                  <a:pt x="74" y="63"/>
                  <a:pt x="74" y="63"/>
                </a:cubicBezTo>
                <a:close/>
                <a:moveTo>
                  <a:pt x="72" y="63"/>
                </a:moveTo>
                <a:cubicBezTo>
                  <a:pt x="72" y="64"/>
                  <a:pt x="72" y="64"/>
                  <a:pt x="72" y="64"/>
                </a:cubicBezTo>
                <a:cubicBezTo>
                  <a:pt x="72" y="64"/>
                  <a:pt x="72" y="64"/>
                  <a:pt x="72" y="64"/>
                </a:cubicBezTo>
                <a:cubicBezTo>
                  <a:pt x="72" y="64"/>
                  <a:pt x="73" y="63"/>
                  <a:pt x="72" y="63"/>
                </a:cubicBezTo>
                <a:close/>
                <a:moveTo>
                  <a:pt x="75" y="63"/>
                </a:moveTo>
                <a:cubicBezTo>
                  <a:pt x="75" y="63"/>
                  <a:pt x="74" y="63"/>
                  <a:pt x="74" y="63"/>
                </a:cubicBezTo>
                <a:cubicBezTo>
                  <a:pt x="74" y="63"/>
                  <a:pt x="74" y="63"/>
                  <a:pt x="74" y="63"/>
                </a:cubicBezTo>
                <a:cubicBezTo>
                  <a:pt x="74" y="63"/>
                  <a:pt x="75" y="63"/>
                  <a:pt x="75" y="63"/>
                </a:cubicBezTo>
                <a:close/>
                <a:moveTo>
                  <a:pt x="74" y="63"/>
                </a:moveTo>
                <a:cubicBezTo>
                  <a:pt x="74" y="63"/>
                  <a:pt x="74" y="63"/>
                  <a:pt x="74" y="63"/>
                </a:cubicBezTo>
                <a:cubicBezTo>
                  <a:pt x="74" y="63"/>
                  <a:pt x="74" y="63"/>
                  <a:pt x="74" y="63"/>
                </a:cubicBezTo>
                <a:close/>
                <a:moveTo>
                  <a:pt x="73" y="63"/>
                </a:moveTo>
                <a:cubicBezTo>
                  <a:pt x="74" y="63"/>
                  <a:pt x="74" y="63"/>
                  <a:pt x="74" y="63"/>
                </a:cubicBezTo>
                <a:cubicBezTo>
                  <a:pt x="73" y="63"/>
                  <a:pt x="73" y="63"/>
                  <a:pt x="73" y="63"/>
                </a:cubicBezTo>
                <a:close/>
                <a:moveTo>
                  <a:pt x="75" y="63"/>
                </a:moveTo>
                <a:cubicBezTo>
                  <a:pt x="75" y="63"/>
                  <a:pt x="75" y="63"/>
                  <a:pt x="75" y="63"/>
                </a:cubicBezTo>
                <a:cubicBezTo>
                  <a:pt x="75" y="63"/>
                  <a:pt x="75" y="63"/>
                  <a:pt x="75" y="63"/>
                </a:cubicBezTo>
                <a:close/>
                <a:moveTo>
                  <a:pt x="75" y="62"/>
                </a:moveTo>
                <a:cubicBezTo>
                  <a:pt x="75" y="62"/>
                  <a:pt x="75" y="62"/>
                  <a:pt x="75" y="62"/>
                </a:cubicBezTo>
                <a:cubicBezTo>
                  <a:pt x="75" y="62"/>
                  <a:pt x="75" y="62"/>
                  <a:pt x="75" y="62"/>
                </a:cubicBezTo>
                <a:cubicBezTo>
                  <a:pt x="75" y="62"/>
                  <a:pt x="75" y="62"/>
                  <a:pt x="75" y="62"/>
                </a:cubicBezTo>
                <a:close/>
                <a:moveTo>
                  <a:pt x="74" y="62"/>
                </a:moveTo>
                <a:cubicBezTo>
                  <a:pt x="75" y="62"/>
                  <a:pt x="75" y="62"/>
                  <a:pt x="75" y="62"/>
                </a:cubicBezTo>
                <a:cubicBezTo>
                  <a:pt x="75" y="62"/>
                  <a:pt x="75" y="62"/>
                  <a:pt x="74" y="62"/>
                </a:cubicBezTo>
                <a:close/>
                <a:moveTo>
                  <a:pt x="74" y="63"/>
                </a:moveTo>
                <a:cubicBezTo>
                  <a:pt x="74" y="63"/>
                  <a:pt x="74" y="63"/>
                  <a:pt x="74" y="63"/>
                </a:cubicBezTo>
                <a:cubicBezTo>
                  <a:pt x="74" y="63"/>
                  <a:pt x="74" y="63"/>
                  <a:pt x="74" y="63"/>
                </a:cubicBezTo>
                <a:cubicBezTo>
                  <a:pt x="74" y="63"/>
                  <a:pt x="74" y="63"/>
                  <a:pt x="74" y="63"/>
                </a:cubicBezTo>
                <a:close/>
                <a:moveTo>
                  <a:pt x="74" y="63"/>
                </a:moveTo>
                <a:cubicBezTo>
                  <a:pt x="74" y="63"/>
                  <a:pt x="74" y="63"/>
                  <a:pt x="74" y="63"/>
                </a:cubicBezTo>
                <a:cubicBezTo>
                  <a:pt x="74" y="63"/>
                  <a:pt x="74" y="63"/>
                  <a:pt x="74" y="63"/>
                </a:cubicBezTo>
                <a:cubicBezTo>
                  <a:pt x="74" y="63"/>
                  <a:pt x="74" y="63"/>
                  <a:pt x="74" y="63"/>
                </a:cubicBezTo>
                <a:close/>
                <a:moveTo>
                  <a:pt x="74" y="63"/>
                </a:moveTo>
                <a:cubicBezTo>
                  <a:pt x="74" y="63"/>
                  <a:pt x="74" y="63"/>
                  <a:pt x="74" y="63"/>
                </a:cubicBezTo>
                <a:cubicBezTo>
                  <a:pt x="74" y="63"/>
                  <a:pt x="74" y="63"/>
                  <a:pt x="74" y="63"/>
                </a:cubicBezTo>
                <a:close/>
                <a:moveTo>
                  <a:pt x="73" y="63"/>
                </a:moveTo>
                <a:cubicBezTo>
                  <a:pt x="73" y="63"/>
                  <a:pt x="73" y="63"/>
                  <a:pt x="73" y="63"/>
                </a:cubicBezTo>
                <a:cubicBezTo>
                  <a:pt x="73" y="63"/>
                  <a:pt x="73" y="63"/>
                  <a:pt x="73" y="63"/>
                </a:cubicBezTo>
                <a:close/>
                <a:moveTo>
                  <a:pt x="73" y="63"/>
                </a:moveTo>
                <a:cubicBezTo>
                  <a:pt x="73" y="63"/>
                  <a:pt x="73" y="63"/>
                  <a:pt x="73" y="63"/>
                </a:cubicBezTo>
                <a:cubicBezTo>
                  <a:pt x="73" y="63"/>
                  <a:pt x="74" y="63"/>
                  <a:pt x="74" y="63"/>
                </a:cubicBezTo>
                <a:lnTo>
                  <a:pt x="73" y="63"/>
                </a:lnTo>
                <a:close/>
                <a:moveTo>
                  <a:pt x="73" y="63"/>
                </a:moveTo>
                <a:cubicBezTo>
                  <a:pt x="73" y="63"/>
                  <a:pt x="73" y="63"/>
                  <a:pt x="73" y="63"/>
                </a:cubicBezTo>
                <a:cubicBezTo>
                  <a:pt x="73" y="63"/>
                  <a:pt x="73" y="63"/>
                  <a:pt x="73" y="63"/>
                </a:cubicBezTo>
                <a:close/>
                <a:moveTo>
                  <a:pt x="74" y="62"/>
                </a:moveTo>
                <a:cubicBezTo>
                  <a:pt x="74" y="62"/>
                  <a:pt x="74" y="62"/>
                  <a:pt x="74" y="62"/>
                </a:cubicBezTo>
                <a:cubicBezTo>
                  <a:pt x="74" y="62"/>
                  <a:pt x="74" y="62"/>
                  <a:pt x="74" y="63"/>
                </a:cubicBezTo>
                <a:cubicBezTo>
                  <a:pt x="74" y="63"/>
                  <a:pt x="74" y="63"/>
                  <a:pt x="74" y="62"/>
                </a:cubicBezTo>
                <a:close/>
                <a:moveTo>
                  <a:pt x="74" y="63"/>
                </a:moveTo>
                <a:cubicBezTo>
                  <a:pt x="74" y="63"/>
                  <a:pt x="74" y="63"/>
                  <a:pt x="74" y="63"/>
                </a:cubicBezTo>
                <a:cubicBezTo>
                  <a:pt x="74" y="63"/>
                  <a:pt x="74" y="63"/>
                  <a:pt x="74" y="63"/>
                </a:cubicBezTo>
                <a:close/>
                <a:moveTo>
                  <a:pt x="74" y="62"/>
                </a:moveTo>
                <a:cubicBezTo>
                  <a:pt x="74" y="62"/>
                  <a:pt x="74" y="62"/>
                  <a:pt x="74" y="62"/>
                </a:cubicBezTo>
                <a:cubicBezTo>
                  <a:pt x="74" y="62"/>
                  <a:pt x="74" y="62"/>
                  <a:pt x="74" y="62"/>
                </a:cubicBezTo>
                <a:close/>
                <a:moveTo>
                  <a:pt x="74" y="63"/>
                </a:moveTo>
                <a:cubicBezTo>
                  <a:pt x="74" y="63"/>
                  <a:pt x="74" y="63"/>
                  <a:pt x="74" y="63"/>
                </a:cubicBezTo>
                <a:cubicBezTo>
                  <a:pt x="74" y="63"/>
                  <a:pt x="74" y="63"/>
                  <a:pt x="74" y="63"/>
                </a:cubicBezTo>
                <a:cubicBezTo>
                  <a:pt x="74" y="63"/>
                  <a:pt x="74" y="63"/>
                  <a:pt x="74" y="63"/>
                </a:cubicBezTo>
                <a:close/>
                <a:moveTo>
                  <a:pt x="74" y="62"/>
                </a:moveTo>
                <a:cubicBezTo>
                  <a:pt x="74" y="62"/>
                  <a:pt x="74" y="62"/>
                  <a:pt x="74" y="62"/>
                </a:cubicBezTo>
                <a:cubicBezTo>
                  <a:pt x="74" y="62"/>
                  <a:pt x="74" y="62"/>
                  <a:pt x="74" y="62"/>
                </a:cubicBezTo>
                <a:close/>
                <a:moveTo>
                  <a:pt x="74" y="63"/>
                </a:moveTo>
                <a:cubicBezTo>
                  <a:pt x="74" y="63"/>
                  <a:pt x="74" y="63"/>
                  <a:pt x="74" y="63"/>
                </a:cubicBezTo>
                <a:cubicBezTo>
                  <a:pt x="74" y="63"/>
                  <a:pt x="74" y="63"/>
                  <a:pt x="74" y="63"/>
                </a:cubicBezTo>
                <a:close/>
                <a:moveTo>
                  <a:pt x="74" y="63"/>
                </a:moveTo>
                <a:cubicBezTo>
                  <a:pt x="74" y="63"/>
                  <a:pt x="74" y="63"/>
                  <a:pt x="74" y="63"/>
                </a:cubicBezTo>
                <a:cubicBezTo>
                  <a:pt x="74" y="63"/>
                  <a:pt x="74" y="63"/>
                  <a:pt x="74" y="63"/>
                </a:cubicBezTo>
                <a:cubicBezTo>
                  <a:pt x="74" y="63"/>
                  <a:pt x="74" y="63"/>
                  <a:pt x="74" y="63"/>
                </a:cubicBezTo>
                <a:close/>
                <a:moveTo>
                  <a:pt x="71" y="62"/>
                </a:moveTo>
                <a:cubicBezTo>
                  <a:pt x="71" y="62"/>
                  <a:pt x="72" y="62"/>
                  <a:pt x="71" y="62"/>
                </a:cubicBezTo>
                <a:cubicBezTo>
                  <a:pt x="72" y="62"/>
                  <a:pt x="73" y="62"/>
                  <a:pt x="74" y="62"/>
                </a:cubicBezTo>
                <a:cubicBezTo>
                  <a:pt x="74" y="62"/>
                  <a:pt x="73" y="62"/>
                  <a:pt x="73" y="62"/>
                </a:cubicBezTo>
                <a:cubicBezTo>
                  <a:pt x="73" y="62"/>
                  <a:pt x="73" y="62"/>
                  <a:pt x="72" y="62"/>
                </a:cubicBezTo>
                <a:cubicBezTo>
                  <a:pt x="72" y="62"/>
                  <a:pt x="72" y="62"/>
                  <a:pt x="73" y="62"/>
                </a:cubicBezTo>
                <a:cubicBezTo>
                  <a:pt x="72" y="62"/>
                  <a:pt x="72" y="62"/>
                  <a:pt x="71" y="62"/>
                </a:cubicBezTo>
                <a:cubicBezTo>
                  <a:pt x="71" y="62"/>
                  <a:pt x="71" y="62"/>
                  <a:pt x="71" y="62"/>
                </a:cubicBezTo>
                <a:cubicBezTo>
                  <a:pt x="71" y="62"/>
                  <a:pt x="71" y="62"/>
                  <a:pt x="71" y="62"/>
                </a:cubicBezTo>
                <a:close/>
                <a:moveTo>
                  <a:pt x="74" y="62"/>
                </a:moveTo>
                <a:cubicBezTo>
                  <a:pt x="74" y="62"/>
                  <a:pt x="74" y="62"/>
                  <a:pt x="74" y="62"/>
                </a:cubicBezTo>
                <a:cubicBezTo>
                  <a:pt x="74" y="62"/>
                  <a:pt x="74" y="62"/>
                  <a:pt x="74" y="62"/>
                </a:cubicBezTo>
                <a:cubicBezTo>
                  <a:pt x="74" y="62"/>
                  <a:pt x="74" y="62"/>
                  <a:pt x="74" y="62"/>
                </a:cubicBezTo>
                <a:cubicBezTo>
                  <a:pt x="74" y="62"/>
                  <a:pt x="74" y="62"/>
                  <a:pt x="74" y="62"/>
                </a:cubicBezTo>
                <a:close/>
                <a:moveTo>
                  <a:pt x="74" y="62"/>
                </a:moveTo>
                <a:cubicBezTo>
                  <a:pt x="73" y="62"/>
                  <a:pt x="73" y="62"/>
                  <a:pt x="73" y="62"/>
                </a:cubicBezTo>
                <a:cubicBezTo>
                  <a:pt x="73" y="62"/>
                  <a:pt x="73" y="62"/>
                  <a:pt x="73" y="62"/>
                </a:cubicBezTo>
                <a:cubicBezTo>
                  <a:pt x="73" y="62"/>
                  <a:pt x="73" y="62"/>
                  <a:pt x="74" y="62"/>
                </a:cubicBezTo>
                <a:cubicBezTo>
                  <a:pt x="74" y="62"/>
                  <a:pt x="74" y="62"/>
                  <a:pt x="74" y="62"/>
                </a:cubicBezTo>
                <a:cubicBezTo>
                  <a:pt x="74" y="62"/>
                  <a:pt x="74" y="62"/>
                  <a:pt x="74" y="62"/>
                </a:cubicBezTo>
                <a:cubicBezTo>
                  <a:pt x="74" y="62"/>
                  <a:pt x="74" y="62"/>
                  <a:pt x="74" y="62"/>
                </a:cubicBezTo>
                <a:cubicBezTo>
                  <a:pt x="74" y="62"/>
                  <a:pt x="74" y="62"/>
                  <a:pt x="74" y="62"/>
                </a:cubicBezTo>
                <a:cubicBezTo>
                  <a:pt x="74" y="62"/>
                  <a:pt x="74" y="62"/>
                  <a:pt x="74" y="62"/>
                </a:cubicBezTo>
                <a:cubicBezTo>
                  <a:pt x="74" y="62"/>
                  <a:pt x="74" y="62"/>
                  <a:pt x="74" y="62"/>
                </a:cubicBezTo>
                <a:cubicBezTo>
                  <a:pt x="74" y="62"/>
                  <a:pt x="74" y="62"/>
                  <a:pt x="74" y="62"/>
                </a:cubicBezTo>
                <a:cubicBezTo>
                  <a:pt x="74" y="62"/>
                  <a:pt x="74" y="62"/>
                  <a:pt x="74" y="62"/>
                </a:cubicBezTo>
                <a:cubicBezTo>
                  <a:pt x="74" y="62"/>
                  <a:pt x="74" y="62"/>
                  <a:pt x="74" y="62"/>
                </a:cubicBezTo>
                <a:cubicBezTo>
                  <a:pt x="74" y="62"/>
                  <a:pt x="74" y="62"/>
                  <a:pt x="74" y="62"/>
                </a:cubicBezTo>
                <a:cubicBezTo>
                  <a:pt x="74" y="62"/>
                  <a:pt x="74" y="62"/>
                  <a:pt x="74" y="62"/>
                </a:cubicBezTo>
                <a:cubicBezTo>
                  <a:pt x="74" y="62"/>
                  <a:pt x="74" y="62"/>
                  <a:pt x="74" y="62"/>
                </a:cubicBezTo>
                <a:cubicBezTo>
                  <a:pt x="74" y="62"/>
                  <a:pt x="74" y="62"/>
                  <a:pt x="74" y="62"/>
                </a:cubicBezTo>
                <a:close/>
                <a:moveTo>
                  <a:pt x="72" y="63"/>
                </a:moveTo>
                <a:cubicBezTo>
                  <a:pt x="72" y="63"/>
                  <a:pt x="72" y="63"/>
                  <a:pt x="72" y="63"/>
                </a:cubicBezTo>
                <a:cubicBezTo>
                  <a:pt x="72" y="63"/>
                  <a:pt x="72" y="63"/>
                  <a:pt x="72" y="63"/>
                </a:cubicBezTo>
                <a:close/>
                <a:moveTo>
                  <a:pt x="72" y="63"/>
                </a:moveTo>
                <a:cubicBezTo>
                  <a:pt x="72" y="63"/>
                  <a:pt x="72" y="63"/>
                  <a:pt x="72" y="63"/>
                </a:cubicBezTo>
                <a:cubicBezTo>
                  <a:pt x="72" y="63"/>
                  <a:pt x="72" y="63"/>
                  <a:pt x="72" y="63"/>
                </a:cubicBezTo>
                <a:cubicBezTo>
                  <a:pt x="72" y="63"/>
                  <a:pt x="72" y="63"/>
                  <a:pt x="72" y="63"/>
                </a:cubicBezTo>
                <a:cubicBezTo>
                  <a:pt x="72" y="63"/>
                  <a:pt x="72" y="63"/>
                  <a:pt x="72" y="63"/>
                </a:cubicBezTo>
                <a:cubicBezTo>
                  <a:pt x="72" y="63"/>
                  <a:pt x="73" y="63"/>
                  <a:pt x="73" y="63"/>
                </a:cubicBezTo>
                <a:cubicBezTo>
                  <a:pt x="73" y="63"/>
                  <a:pt x="72" y="63"/>
                  <a:pt x="72" y="63"/>
                </a:cubicBezTo>
                <a:close/>
                <a:moveTo>
                  <a:pt x="73" y="63"/>
                </a:moveTo>
                <a:cubicBezTo>
                  <a:pt x="73" y="63"/>
                  <a:pt x="73" y="63"/>
                  <a:pt x="73" y="63"/>
                </a:cubicBezTo>
                <a:cubicBezTo>
                  <a:pt x="72" y="63"/>
                  <a:pt x="72" y="63"/>
                  <a:pt x="72" y="63"/>
                </a:cubicBezTo>
                <a:cubicBezTo>
                  <a:pt x="72" y="63"/>
                  <a:pt x="72" y="63"/>
                  <a:pt x="72" y="63"/>
                </a:cubicBezTo>
                <a:cubicBezTo>
                  <a:pt x="72" y="63"/>
                  <a:pt x="73" y="63"/>
                  <a:pt x="73" y="63"/>
                </a:cubicBezTo>
                <a:close/>
                <a:moveTo>
                  <a:pt x="74" y="62"/>
                </a:moveTo>
                <a:cubicBezTo>
                  <a:pt x="75" y="62"/>
                  <a:pt x="75" y="62"/>
                  <a:pt x="75" y="62"/>
                </a:cubicBezTo>
                <a:cubicBezTo>
                  <a:pt x="74" y="62"/>
                  <a:pt x="74" y="62"/>
                  <a:pt x="74" y="62"/>
                </a:cubicBezTo>
                <a:close/>
                <a:moveTo>
                  <a:pt x="74" y="62"/>
                </a:moveTo>
                <a:cubicBezTo>
                  <a:pt x="74" y="62"/>
                  <a:pt x="74" y="62"/>
                  <a:pt x="74" y="62"/>
                </a:cubicBezTo>
                <a:cubicBezTo>
                  <a:pt x="74" y="62"/>
                  <a:pt x="74" y="62"/>
                  <a:pt x="74" y="62"/>
                </a:cubicBezTo>
                <a:close/>
                <a:moveTo>
                  <a:pt x="69" y="56"/>
                </a:moveTo>
                <a:cubicBezTo>
                  <a:pt x="69" y="56"/>
                  <a:pt x="69" y="56"/>
                  <a:pt x="69" y="56"/>
                </a:cubicBezTo>
                <a:cubicBezTo>
                  <a:pt x="69" y="56"/>
                  <a:pt x="69" y="56"/>
                  <a:pt x="69" y="56"/>
                </a:cubicBezTo>
                <a:close/>
                <a:moveTo>
                  <a:pt x="69" y="57"/>
                </a:moveTo>
                <a:cubicBezTo>
                  <a:pt x="69" y="57"/>
                  <a:pt x="69" y="57"/>
                  <a:pt x="69" y="57"/>
                </a:cubicBezTo>
                <a:cubicBezTo>
                  <a:pt x="69" y="57"/>
                  <a:pt x="69" y="57"/>
                  <a:pt x="69" y="57"/>
                </a:cubicBezTo>
                <a:close/>
                <a:moveTo>
                  <a:pt x="74" y="59"/>
                </a:moveTo>
                <a:cubicBezTo>
                  <a:pt x="74" y="59"/>
                  <a:pt x="75" y="59"/>
                  <a:pt x="74" y="59"/>
                </a:cubicBezTo>
                <a:cubicBezTo>
                  <a:pt x="74" y="59"/>
                  <a:pt x="74" y="59"/>
                  <a:pt x="74" y="59"/>
                </a:cubicBezTo>
                <a:cubicBezTo>
                  <a:pt x="74" y="59"/>
                  <a:pt x="74" y="59"/>
                  <a:pt x="74" y="59"/>
                </a:cubicBezTo>
                <a:close/>
                <a:moveTo>
                  <a:pt x="71" y="58"/>
                </a:moveTo>
                <a:cubicBezTo>
                  <a:pt x="71" y="58"/>
                  <a:pt x="71" y="58"/>
                  <a:pt x="71" y="58"/>
                </a:cubicBezTo>
                <a:cubicBezTo>
                  <a:pt x="71" y="58"/>
                  <a:pt x="71" y="58"/>
                  <a:pt x="71" y="58"/>
                </a:cubicBezTo>
                <a:cubicBezTo>
                  <a:pt x="71" y="58"/>
                  <a:pt x="71" y="58"/>
                  <a:pt x="71" y="58"/>
                </a:cubicBezTo>
                <a:close/>
                <a:moveTo>
                  <a:pt x="69" y="58"/>
                </a:moveTo>
                <a:cubicBezTo>
                  <a:pt x="70" y="58"/>
                  <a:pt x="70" y="58"/>
                  <a:pt x="70" y="58"/>
                </a:cubicBezTo>
                <a:cubicBezTo>
                  <a:pt x="69" y="58"/>
                  <a:pt x="69" y="58"/>
                  <a:pt x="69" y="58"/>
                </a:cubicBezTo>
                <a:close/>
                <a:moveTo>
                  <a:pt x="68" y="56"/>
                </a:moveTo>
                <a:cubicBezTo>
                  <a:pt x="68" y="56"/>
                  <a:pt x="68" y="56"/>
                  <a:pt x="68" y="56"/>
                </a:cubicBezTo>
                <a:cubicBezTo>
                  <a:pt x="68" y="56"/>
                  <a:pt x="68" y="56"/>
                  <a:pt x="68" y="56"/>
                </a:cubicBezTo>
                <a:close/>
                <a:moveTo>
                  <a:pt x="74" y="61"/>
                </a:moveTo>
                <a:cubicBezTo>
                  <a:pt x="74" y="61"/>
                  <a:pt x="74" y="61"/>
                  <a:pt x="74" y="61"/>
                </a:cubicBezTo>
                <a:cubicBezTo>
                  <a:pt x="74" y="61"/>
                  <a:pt x="73" y="61"/>
                  <a:pt x="74" y="61"/>
                </a:cubicBezTo>
                <a:close/>
                <a:moveTo>
                  <a:pt x="73" y="56"/>
                </a:moveTo>
                <a:cubicBezTo>
                  <a:pt x="73" y="56"/>
                  <a:pt x="73" y="56"/>
                  <a:pt x="73" y="56"/>
                </a:cubicBezTo>
                <a:cubicBezTo>
                  <a:pt x="73" y="56"/>
                  <a:pt x="73" y="56"/>
                  <a:pt x="73" y="56"/>
                </a:cubicBezTo>
                <a:close/>
                <a:moveTo>
                  <a:pt x="74" y="61"/>
                </a:moveTo>
                <a:cubicBezTo>
                  <a:pt x="74" y="61"/>
                  <a:pt x="74" y="61"/>
                  <a:pt x="74" y="61"/>
                </a:cubicBezTo>
                <a:cubicBezTo>
                  <a:pt x="74" y="61"/>
                  <a:pt x="74" y="61"/>
                  <a:pt x="74" y="61"/>
                </a:cubicBezTo>
                <a:cubicBezTo>
                  <a:pt x="74" y="61"/>
                  <a:pt x="74" y="61"/>
                  <a:pt x="74" y="61"/>
                </a:cubicBezTo>
                <a:close/>
                <a:moveTo>
                  <a:pt x="68" y="52"/>
                </a:moveTo>
                <a:cubicBezTo>
                  <a:pt x="68" y="52"/>
                  <a:pt x="68" y="52"/>
                  <a:pt x="68" y="52"/>
                </a:cubicBezTo>
                <a:cubicBezTo>
                  <a:pt x="68" y="52"/>
                  <a:pt x="68" y="52"/>
                  <a:pt x="68" y="52"/>
                </a:cubicBezTo>
                <a:close/>
                <a:moveTo>
                  <a:pt x="73" y="51"/>
                </a:moveTo>
                <a:cubicBezTo>
                  <a:pt x="73" y="51"/>
                  <a:pt x="73" y="51"/>
                  <a:pt x="73" y="51"/>
                </a:cubicBezTo>
                <a:cubicBezTo>
                  <a:pt x="73" y="51"/>
                  <a:pt x="73" y="51"/>
                  <a:pt x="73" y="51"/>
                </a:cubicBezTo>
                <a:close/>
                <a:moveTo>
                  <a:pt x="74" y="62"/>
                </a:moveTo>
                <a:cubicBezTo>
                  <a:pt x="74" y="62"/>
                  <a:pt x="74" y="62"/>
                  <a:pt x="74" y="62"/>
                </a:cubicBezTo>
                <a:close/>
                <a:moveTo>
                  <a:pt x="72" y="62"/>
                </a:moveTo>
                <a:cubicBezTo>
                  <a:pt x="72" y="62"/>
                  <a:pt x="72" y="62"/>
                  <a:pt x="72" y="62"/>
                </a:cubicBezTo>
                <a:cubicBezTo>
                  <a:pt x="72" y="62"/>
                  <a:pt x="72" y="62"/>
                  <a:pt x="72" y="62"/>
                </a:cubicBezTo>
                <a:close/>
                <a:moveTo>
                  <a:pt x="71" y="61"/>
                </a:moveTo>
                <a:cubicBezTo>
                  <a:pt x="71" y="61"/>
                  <a:pt x="71" y="61"/>
                  <a:pt x="71" y="61"/>
                </a:cubicBezTo>
                <a:cubicBezTo>
                  <a:pt x="71" y="61"/>
                  <a:pt x="71" y="61"/>
                  <a:pt x="71" y="61"/>
                </a:cubicBezTo>
                <a:close/>
                <a:moveTo>
                  <a:pt x="74" y="62"/>
                </a:moveTo>
                <a:cubicBezTo>
                  <a:pt x="74" y="62"/>
                  <a:pt x="74" y="62"/>
                  <a:pt x="74" y="62"/>
                </a:cubicBezTo>
                <a:cubicBezTo>
                  <a:pt x="74" y="62"/>
                  <a:pt x="74" y="62"/>
                  <a:pt x="74" y="62"/>
                </a:cubicBezTo>
                <a:close/>
                <a:moveTo>
                  <a:pt x="74" y="62"/>
                </a:moveTo>
                <a:cubicBezTo>
                  <a:pt x="74" y="62"/>
                  <a:pt x="74" y="62"/>
                  <a:pt x="74" y="62"/>
                </a:cubicBezTo>
                <a:cubicBezTo>
                  <a:pt x="74" y="62"/>
                  <a:pt x="74" y="62"/>
                  <a:pt x="74" y="62"/>
                </a:cubicBezTo>
                <a:close/>
                <a:moveTo>
                  <a:pt x="74" y="62"/>
                </a:moveTo>
                <a:cubicBezTo>
                  <a:pt x="74" y="62"/>
                  <a:pt x="74" y="62"/>
                  <a:pt x="74" y="62"/>
                </a:cubicBezTo>
                <a:cubicBezTo>
                  <a:pt x="74" y="62"/>
                  <a:pt x="74" y="62"/>
                  <a:pt x="74" y="62"/>
                </a:cubicBezTo>
                <a:cubicBezTo>
                  <a:pt x="74" y="62"/>
                  <a:pt x="74" y="62"/>
                  <a:pt x="74" y="62"/>
                </a:cubicBezTo>
                <a:close/>
                <a:moveTo>
                  <a:pt x="70" y="54"/>
                </a:moveTo>
                <a:cubicBezTo>
                  <a:pt x="70" y="54"/>
                  <a:pt x="70" y="54"/>
                  <a:pt x="70" y="54"/>
                </a:cubicBezTo>
                <a:cubicBezTo>
                  <a:pt x="69" y="54"/>
                  <a:pt x="69" y="54"/>
                  <a:pt x="70" y="54"/>
                </a:cubicBezTo>
                <a:close/>
                <a:moveTo>
                  <a:pt x="69" y="59"/>
                </a:moveTo>
                <a:cubicBezTo>
                  <a:pt x="69" y="59"/>
                  <a:pt x="69" y="59"/>
                  <a:pt x="69" y="59"/>
                </a:cubicBezTo>
                <a:cubicBezTo>
                  <a:pt x="69" y="59"/>
                  <a:pt x="69" y="59"/>
                  <a:pt x="69" y="59"/>
                </a:cubicBezTo>
                <a:close/>
                <a:moveTo>
                  <a:pt x="69" y="59"/>
                </a:moveTo>
                <a:cubicBezTo>
                  <a:pt x="69" y="59"/>
                  <a:pt x="69" y="59"/>
                  <a:pt x="69" y="59"/>
                </a:cubicBezTo>
                <a:cubicBezTo>
                  <a:pt x="71" y="59"/>
                  <a:pt x="71" y="59"/>
                  <a:pt x="71" y="59"/>
                </a:cubicBezTo>
                <a:lnTo>
                  <a:pt x="69" y="59"/>
                </a:lnTo>
                <a:close/>
                <a:moveTo>
                  <a:pt x="69" y="56"/>
                </a:moveTo>
                <a:cubicBezTo>
                  <a:pt x="69" y="56"/>
                  <a:pt x="68" y="56"/>
                  <a:pt x="68" y="56"/>
                </a:cubicBezTo>
                <a:cubicBezTo>
                  <a:pt x="68" y="56"/>
                  <a:pt x="69" y="56"/>
                  <a:pt x="69" y="56"/>
                </a:cubicBezTo>
                <a:cubicBezTo>
                  <a:pt x="69" y="56"/>
                  <a:pt x="68" y="56"/>
                  <a:pt x="68" y="56"/>
                </a:cubicBezTo>
                <a:cubicBezTo>
                  <a:pt x="68" y="56"/>
                  <a:pt x="68" y="56"/>
                  <a:pt x="68" y="56"/>
                </a:cubicBezTo>
                <a:cubicBezTo>
                  <a:pt x="68" y="56"/>
                  <a:pt x="68" y="56"/>
                  <a:pt x="68" y="56"/>
                </a:cubicBezTo>
                <a:cubicBezTo>
                  <a:pt x="68" y="56"/>
                  <a:pt x="68" y="56"/>
                  <a:pt x="68" y="56"/>
                </a:cubicBezTo>
                <a:cubicBezTo>
                  <a:pt x="69" y="55"/>
                  <a:pt x="68" y="55"/>
                  <a:pt x="68" y="55"/>
                </a:cubicBezTo>
                <a:cubicBezTo>
                  <a:pt x="68" y="55"/>
                  <a:pt x="68" y="55"/>
                  <a:pt x="68" y="55"/>
                </a:cubicBezTo>
                <a:cubicBezTo>
                  <a:pt x="68" y="55"/>
                  <a:pt x="68" y="55"/>
                  <a:pt x="68" y="55"/>
                </a:cubicBezTo>
                <a:cubicBezTo>
                  <a:pt x="68" y="55"/>
                  <a:pt x="69" y="55"/>
                  <a:pt x="69" y="55"/>
                </a:cubicBezTo>
                <a:cubicBezTo>
                  <a:pt x="69" y="55"/>
                  <a:pt x="69" y="55"/>
                  <a:pt x="69" y="55"/>
                </a:cubicBezTo>
                <a:cubicBezTo>
                  <a:pt x="69" y="55"/>
                  <a:pt x="69" y="55"/>
                  <a:pt x="69" y="55"/>
                </a:cubicBezTo>
                <a:cubicBezTo>
                  <a:pt x="68" y="55"/>
                  <a:pt x="68" y="55"/>
                  <a:pt x="68" y="55"/>
                </a:cubicBezTo>
                <a:cubicBezTo>
                  <a:pt x="68" y="55"/>
                  <a:pt x="68" y="55"/>
                  <a:pt x="68" y="55"/>
                </a:cubicBezTo>
                <a:cubicBezTo>
                  <a:pt x="68" y="55"/>
                  <a:pt x="68" y="55"/>
                  <a:pt x="68" y="55"/>
                </a:cubicBezTo>
                <a:cubicBezTo>
                  <a:pt x="69" y="55"/>
                  <a:pt x="69" y="55"/>
                  <a:pt x="69" y="55"/>
                </a:cubicBezTo>
                <a:cubicBezTo>
                  <a:pt x="68" y="55"/>
                  <a:pt x="69" y="55"/>
                  <a:pt x="69" y="55"/>
                </a:cubicBezTo>
                <a:cubicBezTo>
                  <a:pt x="69" y="55"/>
                  <a:pt x="69" y="55"/>
                  <a:pt x="69" y="55"/>
                </a:cubicBezTo>
                <a:cubicBezTo>
                  <a:pt x="69" y="55"/>
                  <a:pt x="69" y="55"/>
                  <a:pt x="69" y="55"/>
                </a:cubicBezTo>
                <a:cubicBezTo>
                  <a:pt x="69" y="55"/>
                  <a:pt x="69" y="55"/>
                  <a:pt x="68" y="55"/>
                </a:cubicBezTo>
                <a:cubicBezTo>
                  <a:pt x="69" y="55"/>
                  <a:pt x="69" y="55"/>
                  <a:pt x="69" y="55"/>
                </a:cubicBezTo>
                <a:cubicBezTo>
                  <a:pt x="69" y="55"/>
                  <a:pt x="69" y="55"/>
                  <a:pt x="69" y="55"/>
                </a:cubicBezTo>
                <a:cubicBezTo>
                  <a:pt x="69" y="55"/>
                  <a:pt x="69" y="55"/>
                  <a:pt x="69" y="55"/>
                </a:cubicBezTo>
                <a:cubicBezTo>
                  <a:pt x="70" y="55"/>
                  <a:pt x="69" y="55"/>
                  <a:pt x="69" y="55"/>
                </a:cubicBezTo>
                <a:cubicBezTo>
                  <a:pt x="69" y="55"/>
                  <a:pt x="69" y="55"/>
                  <a:pt x="69" y="55"/>
                </a:cubicBezTo>
                <a:cubicBezTo>
                  <a:pt x="69" y="55"/>
                  <a:pt x="68" y="55"/>
                  <a:pt x="69" y="55"/>
                </a:cubicBezTo>
                <a:cubicBezTo>
                  <a:pt x="69" y="54"/>
                  <a:pt x="68" y="55"/>
                  <a:pt x="68" y="55"/>
                </a:cubicBezTo>
                <a:cubicBezTo>
                  <a:pt x="68" y="55"/>
                  <a:pt x="69" y="54"/>
                  <a:pt x="69" y="54"/>
                </a:cubicBezTo>
                <a:cubicBezTo>
                  <a:pt x="68" y="54"/>
                  <a:pt x="68" y="54"/>
                  <a:pt x="68" y="54"/>
                </a:cubicBezTo>
                <a:cubicBezTo>
                  <a:pt x="68" y="54"/>
                  <a:pt x="70" y="54"/>
                  <a:pt x="69" y="54"/>
                </a:cubicBezTo>
                <a:cubicBezTo>
                  <a:pt x="69" y="54"/>
                  <a:pt x="68" y="54"/>
                  <a:pt x="68" y="54"/>
                </a:cubicBezTo>
                <a:cubicBezTo>
                  <a:pt x="68" y="54"/>
                  <a:pt x="69" y="54"/>
                  <a:pt x="68" y="54"/>
                </a:cubicBezTo>
                <a:cubicBezTo>
                  <a:pt x="69" y="54"/>
                  <a:pt x="69" y="54"/>
                  <a:pt x="69" y="54"/>
                </a:cubicBezTo>
                <a:cubicBezTo>
                  <a:pt x="69" y="54"/>
                  <a:pt x="69" y="54"/>
                  <a:pt x="69" y="54"/>
                </a:cubicBezTo>
                <a:cubicBezTo>
                  <a:pt x="69" y="54"/>
                  <a:pt x="69" y="54"/>
                  <a:pt x="69" y="54"/>
                </a:cubicBezTo>
                <a:cubicBezTo>
                  <a:pt x="68" y="54"/>
                  <a:pt x="70" y="54"/>
                  <a:pt x="68" y="54"/>
                </a:cubicBezTo>
                <a:cubicBezTo>
                  <a:pt x="69" y="54"/>
                  <a:pt x="68" y="54"/>
                  <a:pt x="69" y="54"/>
                </a:cubicBezTo>
                <a:cubicBezTo>
                  <a:pt x="69" y="54"/>
                  <a:pt x="69" y="54"/>
                  <a:pt x="70" y="54"/>
                </a:cubicBezTo>
                <a:cubicBezTo>
                  <a:pt x="70" y="54"/>
                  <a:pt x="69" y="54"/>
                  <a:pt x="70" y="54"/>
                </a:cubicBezTo>
                <a:cubicBezTo>
                  <a:pt x="70" y="54"/>
                  <a:pt x="70" y="54"/>
                  <a:pt x="70" y="54"/>
                </a:cubicBezTo>
                <a:cubicBezTo>
                  <a:pt x="71" y="54"/>
                  <a:pt x="70" y="54"/>
                  <a:pt x="69" y="54"/>
                </a:cubicBezTo>
                <a:cubicBezTo>
                  <a:pt x="70" y="54"/>
                  <a:pt x="70" y="54"/>
                  <a:pt x="70" y="54"/>
                </a:cubicBezTo>
                <a:cubicBezTo>
                  <a:pt x="69" y="54"/>
                  <a:pt x="69" y="54"/>
                  <a:pt x="69" y="54"/>
                </a:cubicBezTo>
                <a:cubicBezTo>
                  <a:pt x="69" y="54"/>
                  <a:pt x="69" y="54"/>
                  <a:pt x="69" y="54"/>
                </a:cubicBezTo>
                <a:cubicBezTo>
                  <a:pt x="69" y="54"/>
                  <a:pt x="69" y="54"/>
                  <a:pt x="69" y="54"/>
                </a:cubicBezTo>
                <a:cubicBezTo>
                  <a:pt x="69" y="54"/>
                  <a:pt x="70" y="53"/>
                  <a:pt x="70" y="53"/>
                </a:cubicBezTo>
                <a:cubicBezTo>
                  <a:pt x="70" y="53"/>
                  <a:pt x="70" y="53"/>
                  <a:pt x="70" y="53"/>
                </a:cubicBezTo>
                <a:cubicBezTo>
                  <a:pt x="69" y="53"/>
                  <a:pt x="70" y="54"/>
                  <a:pt x="69" y="54"/>
                </a:cubicBezTo>
                <a:cubicBezTo>
                  <a:pt x="70" y="53"/>
                  <a:pt x="68" y="53"/>
                  <a:pt x="69" y="53"/>
                </a:cubicBezTo>
                <a:cubicBezTo>
                  <a:pt x="70" y="53"/>
                  <a:pt x="70" y="53"/>
                  <a:pt x="70" y="53"/>
                </a:cubicBezTo>
                <a:cubicBezTo>
                  <a:pt x="70" y="53"/>
                  <a:pt x="70" y="53"/>
                  <a:pt x="69" y="53"/>
                </a:cubicBezTo>
                <a:cubicBezTo>
                  <a:pt x="70" y="53"/>
                  <a:pt x="70" y="53"/>
                  <a:pt x="70" y="53"/>
                </a:cubicBezTo>
                <a:cubicBezTo>
                  <a:pt x="69" y="53"/>
                  <a:pt x="69" y="53"/>
                  <a:pt x="69" y="53"/>
                </a:cubicBezTo>
                <a:cubicBezTo>
                  <a:pt x="69" y="53"/>
                  <a:pt x="69" y="53"/>
                  <a:pt x="69" y="53"/>
                </a:cubicBezTo>
                <a:cubicBezTo>
                  <a:pt x="69" y="53"/>
                  <a:pt x="69" y="53"/>
                  <a:pt x="69" y="53"/>
                </a:cubicBezTo>
                <a:cubicBezTo>
                  <a:pt x="69" y="53"/>
                  <a:pt x="69" y="53"/>
                  <a:pt x="69" y="53"/>
                </a:cubicBezTo>
                <a:cubicBezTo>
                  <a:pt x="69" y="53"/>
                  <a:pt x="70" y="53"/>
                  <a:pt x="69" y="53"/>
                </a:cubicBezTo>
                <a:cubicBezTo>
                  <a:pt x="69" y="53"/>
                  <a:pt x="69" y="53"/>
                  <a:pt x="69" y="53"/>
                </a:cubicBezTo>
                <a:cubicBezTo>
                  <a:pt x="68" y="53"/>
                  <a:pt x="69" y="52"/>
                  <a:pt x="69" y="52"/>
                </a:cubicBezTo>
                <a:cubicBezTo>
                  <a:pt x="68" y="52"/>
                  <a:pt x="68" y="52"/>
                  <a:pt x="68" y="52"/>
                </a:cubicBezTo>
                <a:cubicBezTo>
                  <a:pt x="68" y="52"/>
                  <a:pt x="68" y="52"/>
                  <a:pt x="68" y="52"/>
                </a:cubicBezTo>
                <a:cubicBezTo>
                  <a:pt x="68" y="52"/>
                  <a:pt x="68" y="52"/>
                  <a:pt x="68" y="52"/>
                </a:cubicBezTo>
                <a:cubicBezTo>
                  <a:pt x="69" y="52"/>
                  <a:pt x="69" y="52"/>
                  <a:pt x="69" y="52"/>
                </a:cubicBezTo>
                <a:cubicBezTo>
                  <a:pt x="69" y="52"/>
                  <a:pt x="69" y="52"/>
                  <a:pt x="69" y="52"/>
                </a:cubicBezTo>
                <a:cubicBezTo>
                  <a:pt x="69" y="52"/>
                  <a:pt x="69" y="52"/>
                  <a:pt x="69" y="52"/>
                </a:cubicBezTo>
                <a:cubicBezTo>
                  <a:pt x="69" y="52"/>
                  <a:pt x="68" y="52"/>
                  <a:pt x="68" y="52"/>
                </a:cubicBezTo>
                <a:cubicBezTo>
                  <a:pt x="70" y="52"/>
                  <a:pt x="69" y="52"/>
                  <a:pt x="70" y="52"/>
                </a:cubicBezTo>
                <a:cubicBezTo>
                  <a:pt x="69" y="52"/>
                  <a:pt x="69" y="52"/>
                  <a:pt x="69" y="52"/>
                </a:cubicBezTo>
                <a:cubicBezTo>
                  <a:pt x="69" y="52"/>
                  <a:pt x="69" y="52"/>
                  <a:pt x="69" y="52"/>
                </a:cubicBezTo>
                <a:cubicBezTo>
                  <a:pt x="69" y="52"/>
                  <a:pt x="69" y="52"/>
                  <a:pt x="69" y="52"/>
                </a:cubicBezTo>
                <a:cubicBezTo>
                  <a:pt x="69" y="52"/>
                  <a:pt x="69" y="51"/>
                  <a:pt x="69" y="51"/>
                </a:cubicBezTo>
                <a:cubicBezTo>
                  <a:pt x="69" y="51"/>
                  <a:pt x="69" y="51"/>
                  <a:pt x="69" y="51"/>
                </a:cubicBezTo>
                <a:cubicBezTo>
                  <a:pt x="69" y="51"/>
                  <a:pt x="69" y="51"/>
                  <a:pt x="69" y="51"/>
                </a:cubicBezTo>
                <a:cubicBezTo>
                  <a:pt x="69" y="51"/>
                  <a:pt x="69" y="51"/>
                  <a:pt x="69" y="51"/>
                </a:cubicBezTo>
                <a:cubicBezTo>
                  <a:pt x="68" y="51"/>
                  <a:pt x="70" y="51"/>
                  <a:pt x="69" y="51"/>
                </a:cubicBezTo>
                <a:cubicBezTo>
                  <a:pt x="70" y="51"/>
                  <a:pt x="71" y="51"/>
                  <a:pt x="72" y="51"/>
                </a:cubicBezTo>
                <a:cubicBezTo>
                  <a:pt x="72" y="51"/>
                  <a:pt x="72" y="51"/>
                  <a:pt x="72" y="51"/>
                </a:cubicBezTo>
                <a:cubicBezTo>
                  <a:pt x="73" y="51"/>
                  <a:pt x="72" y="51"/>
                  <a:pt x="73" y="51"/>
                </a:cubicBezTo>
                <a:cubicBezTo>
                  <a:pt x="72" y="51"/>
                  <a:pt x="72" y="51"/>
                  <a:pt x="72" y="51"/>
                </a:cubicBezTo>
                <a:cubicBezTo>
                  <a:pt x="72" y="51"/>
                  <a:pt x="73" y="51"/>
                  <a:pt x="73" y="51"/>
                </a:cubicBezTo>
                <a:cubicBezTo>
                  <a:pt x="73" y="51"/>
                  <a:pt x="73" y="51"/>
                  <a:pt x="73" y="51"/>
                </a:cubicBezTo>
                <a:cubicBezTo>
                  <a:pt x="71" y="51"/>
                  <a:pt x="73" y="52"/>
                  <a:pt x="72" y="52"/>
                </a:cubicBezTo>
                <a:cubicBezTo>
                  <a:pt x="72" y="52"/>
                  <a:pt x="72" y="52"/>
                  <a:pt x="73" y="52"/>
                </a:cubicBezTo>
                <a:cubicBezTo>
                  <a:pt x="72" y="52"/>
                  <a:pt x="73" y="52"/>
                  <a:pt x="73" y="52"/>
                </a:cubicBezTo>
                <a:cubicBezTo>
                  <a:pt x="72" y="52"/>
                  <a:pt x="72" y="52"/>
                  <a:pt x="72" y="52"/>
                </a:cubicBezTo>
                <a:cubicBezTo>
                  <a:pt x="72" y="52"/>
                  <a:pt x="73" y="52"/>
                  <a:pt x="73" y="52"/>
                </a:cubicBezTo>
                <a:cubicBezTo>
                  <a:pt x="73" y="52"/>
                  <a:pt x="72" y="52"/>
                  <a:pt x="73" y="52"/>
                </a:cubicBezTo>
                <a:cubicBezTo>
                  <a:pt x="72" y="52"/>
                  <a:pt x="72" y="52"/>
                  <a:pt x="72" y="53"/>
                </a:cubicBezTo>
                <a:cubicBezTo>
                  <a:pt x="73" y="52"/>
                  <a:pt x="72" y="53"/>
                  <a:pt x="73" y="53"/>
                </a:cubicBezTo>
                <a:cubicBezTo>
                  <a:pt x="72" y="53"/>
                  <a:pt x="73" y="53"/>
                  <a:pt x="71" y="53"/>
                </a:cubicBezTo>
                <a:cubicBezTo>
                  <a:pt x="71" y="53"/>
                  <a:pt x="72" y="53"/>
                  <a:pt x="72" y="53"/>
                </a:cubicBezTo>
                <a:cubicBezTo>
                  <a:pt x="72" y="53"/>
                  <a:pt x="72" y="53"/>
                  <a:pt x="73" y="53"/>
                </a:cubicBezTo>
                <a:cubicBezTo>
                  <a:pt x="72" y="53"/>
                  <a:pt x="73" y="53"/>
                  <a:pt x="72" y="53"/>
                </a:cubicBezTo>
                <a:cubicBezTo>
                  <a:pt x="73" y="53"/>
                  <a:pt x="72" y="53"/>
                  <a:pt x="72" y="53"/>
                </a:cubicBezTo>
                <a:cubicBezTo>
                  <a:pt x="73" y="53"/>
                  <a:pt x="73" y="53"/>
                  <a:pt x="73" y="53"/>
                </a:cubicBezTo>
                <a:cubicBezTo>
                  <a:pt x="73" y="53"/>
                  <a:pt x="73" y="53"/>
                  <a:pt x="73" y="53"/>
                </a:cubicBezTo>
                <a:cubicBezTo>
                  <a:pt x="73" y="53"/>
                  <a:pt x="73" y="53"/>
                  <a:pt x="73" y="53"/>
                </a:cubicBezTo>
                <a:cubicBezTo>
                  <a:pt x="73" y="53"/>
                  <a:pt x="73" y="53"/>
                  <a:pt x="73" y="54"/>
                </a:cubicBezTo>
                <a:cubicBezTo>
                  <a:pt x="72" y="54"/>
                  <a:pt x="73" y="54"/>
                  <a:pt x="73" y="54"/>
                </a:cubicBezTo>
                <a:cubicBezTo>
                  <a:pt x="73" y="54"/>
                  <a:pt x="73" y="54"/>
                  <a:pt x="73" y="54"/>
                </a:cubicBezTo>
                <a:cubicBezTo>
                  <a:pt x="73" y="54"/>
                  <a:pt x="73" y="54"/>
                  <a:pt x="73" y="54"/>
                </a:cubicBezTo>
                <a:cubicBezTo>
                  <a:pt x="73" y="54"/>
                  <a:pt x="73" y="54"/>
                  <a:pt x="72" y="54"/>
                </a:cubicBezTo>
                <a:cubicBezTo>
                  <a:pt x="73" y="54"/>
                  <a:pt x="73" y="54"/>
                  <a:pt x="73" y="54"/>
                </a:cubicBezTo>
                <a:cubicBezTo>
                  <a:pt x="73" y="54"/>
                  <a:pt x="73" y="54"/>
                  <a:pt x="72" y="54"/>
                </a:cubicBezTo>
                <a:cubicBezTo>
                  <a:pt x="72" y="54"/>
                  <a:pt x="72" y="54"/>
                  <a:pt x="72" y="54"/>
                </a:cubicBezTo>
                <a:cubicBezTo>
                  <a:pt x="73" y="54"/>
                  <a:pt x="73" y="54"/>
                  <a:pt x="73" y="54"/>
                </a:cubicBezTo>
                <a:cubicBezTo>
                  <a:pt x="73" y="54"/>
                  <a:pt x="73" y="54"/>
                  <a:pt x="73" y="54"/>
                </a:cubicBezTo>
                <a:cubicBezTo>
                  <a:pt x="72" y="54"/>
                  <a:pt x="73" y="55"/>
                  <a:pt x="72" y="55"/>
                </a:cubicBezTo>
                <a:cubicBezTo>
                  <a:pt x="72" y="55"/>
                  <a:pt x="72" y="55"/>
                  <a:pt x="72" y="55"/>
                </a:cubicBezTo>
                <a:cubicBezTo>
                  <a:pt x="72" y="55"/>
                  <a:pt x="71" y="55"/>
                  <a:pt x="71" y="55"/>
                </a:cubicBezTo>
                <a:cubicBezTo>
                  <a:pt x="71" y="55"/>
                  <a:pt x="72" y="55"/>
                  <a:pt x="72" y="55"/>
                </a:cubicBezTo>
                <a:cubicBezTo>
                  <a:pt x="73" y="55"/>
                  <a:pt x="73" y="55"/>
                  <a:pt x="73" y="55"/>
                </a:cubicBezTo>
                <a:cubicBezTo>
                  <a:pt x="74" y="55"/>
                  <a:pt x="72" y="55"/>
                  <a:pt x="73" y="55"/>
                </a:cubicBezTo>
                <a:cubicBezTo>
                  <a:pt x="73" y="55"/>
                  <a:pt x="73" y="55"/>
                  <a:pt x="73" y="55"/>
                </a:cubicBezTo>
                <a:cubicBezTo>
                  <a:pt x="73" y="55"/>
                  <a:pt x="72" y="55"/>
                  <a:pt x="73" y="55"/>
                </a:cubicBezTo>
                <a:cubicBezTo>
                  <a:pt x="72" y="55"/>
                  <a:pt x="72" y="55"/>
                  <a:pt x="72" y="55"/>
                </a:cubicBezTo>
                <a:cubicBezTo>
                  <a:pt x="73" y="55"/>
                  <a:pt x="73" y="55"/>
                  <a:pt x="73" y="56"/>
                </a:cubicBezTo>
                <a:cubicBezTo>
                  <a:pt x="73" y="56"/>
                  <a:pt x="72" y="56"/>
                  <a:pt x="72" y="56"/>
                </a:cubicBezTo>
                <a:cubicBezTo>
                  <a:pt x="73" y="56"/>
                  <a:pt x="73" y="56"/>
                  <a:pt x="73" y="56"/>
                </a:cubicBezTo>
                <a:cubicBezTo>
                  <a:pt x="73" y="56"/>
                  <a:pt x="73" y="56"/>
                  <a:pt x="73" y="56"/>
                </a:cubicBezTo>
                <a:cubicBezTo>
                  <a:pt x="73" y="56"/>
                  <a:pt x="73" y="56"/>
                  <a:pt x="73" y="56"/>
                </a:cubicBezTo>
                <a:cubicBezTo>
                  <a:pt x="71" y="56"/>
                  <a:pt x="74" y="56"/>
                  <a:pt x="72" y="56"/>
                </a:cubicBezTo>
                <a:cubicBezTo>
                  <a:pt x="73" y="56"/>
                  <a:pt x="73" y="56"/>
                  <a:pt x="73" y="56"/>
                </a:cubicBezTo>
                <a:cubicBezTo>
                  <a:pt x="73" y="56"/>
                  <a:pt x="73" y="56"/>
                  <a:pt x="73" y="56"/>
                </a:cubicBezTo>
                <a:cubicBezTo>
                  <a:pt x="74" y="56"/>
                  <a:pt x="73" y="56"/>
                  <a:pt x="73" y="56"/>
                </a:cubicBezTo>
                <a:cubicBezTo>
                  <a:pt x="73" y="56"/>
                  <a:pt x="73" y="56"/>
                  <a:pt x="73" y="56"/>
                </a:cubicBezTo>
                <a:cubicBezTo>
                  <a:pt x="73" y="57"/>
                  <a:pt x="74" y="57"/>
                  <a:pt x="74" y="57"/>
                </a:cubicBezTo>
                <a:cubicBezTo>
                  <a:pt x="74" y="57"/>
                  <a:pt x="73" y="57"/>
                  <a:pt x="73" y="57"/>
                </a:cubicBezTo>
                <a:cubicBezTo>
                  <a:pt x="73" y="57"/>
                  <a:pt x="74" y="57"/>
                  <a:pt x="74" y="57"/>
                </a:cubicBezTo>
                <a:cubicBezTo>
                  <a:pt x="74" y="57"/>
                  <a:pt x="74" y="57"/>
                  <a:pt x="74" y="57"/>
                </a:cubicBezTo>
                <a:cubicBezTo>
                  <a:pt x="73" y="57"/>
                  <a:pt x="72" y="57"/>
                  <a:pt x="72" y="57"/>
                </a:cubicBezTo>
                <a:cubicBezTo>
                  <a:pt x="72" y="57"/>
                  <a:pt x="72" y="57"/>
                  <a:pt x="72" y="57"/>
                </a:cubicBezTo>
                <a:cubicBezTo>
                  <a:pt x="73" y="57"/>
                  <a:pt x="71" y="57"/>
                  <a:pt x="72" y="57"/>
                </a:cubicBezTo>
                <a:cubicBezTo>
                  <a:pt x="73" y="57"/>
                  <a:pt x="73" y="57"/>
                  <a:pt x="73" y="57"/>
                </a:cubicBezTo>
                <a:cubicBezTo>
                  <a:pt x="72" y="57"/>
                  <a:pt x="73" y="57"/>
                  <a:pt x="72" y="57"/>
                </a:cubicBezTo>
                <a:cubicBezTo>
                  <a:pt x="72" y="57"/>
                  <a:pt x="72" y="57"/>
                  <a:pt x="72" y="57"/>
                </a:cubicBezTo>
                <a:cubicBezTo>
                  <a:pt x="72" y="57"/>
                  <a:pt x="72" y="57"/>
                  <a:pt x="72" y="57"/>
                </a:cubicBezTo>
                <a:cubicBezTo>
                  <a:pt x="72" y="57"/>
                  <a:pt x="72" y="57"/>
                  <a:pt x="72" y="57"/>
                </a:cubicBezTo>
                <a:cubicBezTo>
                  <a:pt x="73" y="57"/>
                  <a:pt x="72" y="57"/>
                  <a:pt x="72" y="58"/>
                </a:cubicBezTo>
                <a:cubicBezTo>
                  <a:pt x="73" y="58"/>
                  <a:pt x="73" y="58"/>
                  <a:pt x="72" y="58"/>
                </a:cubicBezTo>
                <a:cubicBezTo>
                  <a:pt x="73" y="58"/>
                  <a:pt x="73" y="58"/>
                  <a:pt x="73" y="58"/>
                </a:cubicBezTo>
                <a:cubicBezTo>
                  <a:pt x="73" y="58"/>
                  <a:pt x="72" y="58"/>
                  <a:pt x="72" y="58"/>
                </a:cubicBezTo>
                <a:cubicBezTo>
                  <a:pt x="73" y="58"/>
                  <a:pt x="73" y="58"/>
                  <a:pt x="72" y="58"/>
                </a:cubicBezTo>
                <a:cubicBezTo>
                  <a:pt x="73" y="58"/>
                  <a:pt x="74" y="58"/>
                  <a:pt x="74" y="58"/>
                </a:cubicBezTo>
                <a:cubicBezTo>
                  <a:pt x="74" y="58"/>
                  <a:pt x="74" y="58"/>
                  <a:pt x="74" y="58"/>
                </a:cubicBezTo>
                <a:cubicBezTo>
                  <a:pt x="74" y="58"/>
                  <a:pt x="74" y="58"/>
                  <a:pt x="74" y="58"/>
                </a:cubicBezTo>
                <a:cubicBezTo>
                  <a:pt x="74" y="58"/>
                  <a:pt x="73" y="58"/>
                  <a:pt x="73" y="58"/>
                </a:cubicBezTo>
                <a:cubicBezTo>
                  <a:pt x="74" y="58"/>
                  <a:pt x="73" y="58"/>
                  <a:pt x="74" y="58"/>
                </a:cubicBezTo>
                <a:cubicBezTo>
                  <a:pt x="73" y="58"/>
                  <a:pt x="73" y="58"/>
                  <a:pt x="73" y="58"/>
                </a:cubicBezTo>
                <a:cubicBezTo>
                  <a:pt x="74" y="58"/>
                  <a:pt x="72" y="58"/>
                  <a:pt x="73" y="58"/>
                </a:cubicBezTo>
                <a:cubicBezTo>
                  <a:pt x="73" y="58"/>
                  <a:pt x="73" y="59"/>
                  <a:pt x="72" y="59"/>
                </a:cubicBezTo>
                <a:cubicBezTo>
                  <a:pt x="72" y="59"/>
                  <a:pt x="73" y="59"/>
                  <a:pt x="73" y="59"/>
                </a:cubicBezTo>
                <a:cubicBezTo>
                  <a:pt x="72" y="59"/>
                  <a:pt x="72" y="59"/>
                  <a:pt x="72" y="59"/>
                </a:cubicBezTo>
                <a:cubicBezTo>
                  <a:pt x="73" y="59"/>
                  <a:pt x="73" y="59"/>
                  <a:pt x="73" y="59"/>
                </a:cubicBezTo>
                <a:cubicBezTo>
                  <a:pt x="73" y="59"/>
                  <a:pt x="73" y="59"/>
                  <a:pt x="72" y="59"/>
                </a:cubicBezTo>
                <a:cubicBezTo>
                  <a:pt x="73" y="59"/>
                  <a:pt x="73" y="59"/>
                  <a:pt x="73" y="59"/>
                </a:cubicBezTo>
                <a:cubicBezTo>
                  <a:pt x="72" y="59"/>
                  <a:pt x="72" y="59"/>
                  <a:pt x="72" y="59"/>
                </a:cubicBezTo>
                <a:cubicBezTo>
                  <a:pt x="73" y="59"/>
                  <a:pt x="73" y="59"/>
                  <a:pt x="73" y="59"/>
                </a:cubicBezTo>
                <a:cubicBezTo>
                  <a:pt x="72" y="59"/>
                  <a:pt x="72" y="59"/>
                  <a:pt x="72" y="59"/>
                </a:cubicBezTo>
                <a:cubicBezTo>
                  <a:pt x="73" y="59"/>
                  <a:pt x="73" y="59"/>
                  <a:pt x="73" y="59"/>
                </a:cubicBezTo>
                <a:cubicBezTo>
                  <a:pt x="73" y="59"/>
                  <a:pt x="74" y="59"/>
                  <a:pt x="73" y="59"/>
                </a:cubicBezTo>
                <a:cubicBezTo>
                  <a:pt x="73" y="59"/>
                  <a:pt x="73" y="59"/>
                  <a:pt x="73" y="59"/>
                </a:cubicBezTo>
                <a:cubicBezTo>
                  <a:pt x="74" y="59"/>
                  <a:pt x="74" y="59"/>
                  <a:pt x="74" y="59"/>
                </a:cubicBezTo>
                <a:cubicBezTo>
                  <a:pt x="74" y="59"/>
                  <a:pt x="74" y="59"/>
                  <a:pt x="74" y="59"/>
                </a:cubicBezTo>
                <a:cubicBezTo>
                  <a:pt x="73" y="59"/>
                  <a:pt x="73" y="59"/>
                  <a:pt x="73" y="59"/>
                </a:cubicBezTo>
                <a:cubicBezTo>
                  <a:pt x="73" y="59"/>
                  <a:pt x="74" y="60"/>
                  <a:pt x="74" y="60"/>
                </a:cubicBezTo>
                <a:cubicBezTo>
                  <a:pt x="74" y="60"/>
                  <a:pt x="74" y="59"/>
                  <a:pt x="74" y="59"/>
                </a:cubicBezTo>
                <a:cubicBezTo>
                  <a:pt x="74" y="59"/>
                  <a:pt x="74" y="60"/>
                  <a:pt x="74" y="60"/>
                </a:cubicBezTo>
                <a:cubicBezTo>
                  <a:pt x="74" y="60"/>
                  <a:pt x="74" y="60"/>
                  <a:pt x="74" y="60"/>
                </a:cubicBezTo>
                <a:cubicBezTo>
                  <a:pt x="74" y="60"/>
                  <a:pt x="74" y="60"/>
                  <a:pt x="74" y="60"/>
                </a:cubicBezTo>
                <a:cubicBezTo>
                  <a:pt x="73" y="60"/>
                  <a:pt x="73" y="60"/>
                  <a:pt x="74" y="60"/>
                </a:cubicBezTo>
                <a:cubicBezTo>
                  <a:pt x="73" y="60"/>
                  <a:pt x="75" y="60"/>
                  <a:pt x="74" y="60"/>
                </a:cubicBezTo>
                <a:cubicBezTo>
                  <a:pt x="74" y="60"/>
                  <a:pt x="74" y="60"/>
                  <a:pt x="74" y="60"/>
                </a:cubicBezTo>
                <a:cubicBezTo>
                  <a:pt x="74" y="60"/>
                  <a:pt x="73" y="60"/>
                  <a:pt x="73" y="60"/>
                </a:cubicBezTo>
                <a:cubicBezTo>
                  <a:pt x="74" y="60"/>
                  <a:pt x="74" y="60"/>
                  <a:pt x="74" y="60"/>
                </a:cubicBezTo>
                <a:cubicBezTo>
                  <a:pt x="74" y="60"/>
                  <a:pt x="74" y="60"/>
                  <a:pt x="74" y="60"/>
                </a:cubicBezTo>
                <a:cubicBezTo>
                  <a:pt x="75" y="60"/>
                  <a:pt x="75" y="60"/>
                  <a:pt x="75" y="60"/>
                </a:cubicBezTo>
                <a:cubicBezTo>
                  <a:pt x="74" y="60"/>
                  <a:pt x="75" y="60"/>
                  <a:pt x="74" y="61"/>
                </a:cubicBezTo>
                <a:cubicBezTo>
                  <a:pt x="75" y="61"/>
                  <a:pt x="74" y="61"/>
                  <a:pt x="74" y="61"/>
                </a:cubicBezTo>
                <a:cubicBezTo>
                  <a:pt x="74" y="61"/>
                  <a:pt x="74" y="61"/>
                  <a:pt x="74" y="61"/>
                </a:cubicBezTo>
                <a:cubicBezTo>
                  <a:pt x="74" y="61"/>
                  <a:pt x="74" y="61"/>
                  <a:pt x="74" y="61"/>
                </a:cubicBezTo>
                <a:cubicBezTo>
                  <a:pt x="73" y="61"/>
                  <a:pt x="74" y="61"/>
                  <a:pt x="74" y="61"/>
                </a:cubicBezTo>
                <a:cubicBezTo>
                  <a:pt x="74" y="61"/>
                  <a:pt x="74" y="61"/>
                  <a:pt x="74" y="61"/>
                </a:cubicBezTo>
                <a:cubicBezTo>
                  <a:pt x="74" y="61"/>
                  <a:pt x="74" y="61"/>
                  <a:pt x="74" y="61"/>
                </a:cubicBezTo>
                <a:cubicBezTo>
                  <a:pt x="74" y="61"/>
                  <a:pt x="74" y="61"/>
                  <a:pt x="74" y="61"/>
                </a:cubicBezTo>
                <a:cubicBezTo>
                  <a:pt x="74" y="61"/>
                  <a:pt x="74" y="61"/>
                  <a:pt x="74" y="61"/>
                </a:cubicBezTo>
                <a:cubicBezTo>
                  <a:pt x="74" y="61"/>
                  <a:pt x="74" y="61"/>
                  <a:pt x="74" y="61"/>
                </a:cubicBezTo>
                <a:cubicBezTo>
                  <a:pt x="74" y="61"/>
                  <a:pt x="73" y="62"/>
                  <a:pt x="73" y="62"/>
                </a:cubicBezTo>
                <a:cubicBezTo>
                  <a:pt x="73" y="62"/>
                  <a:pt x="73" y="62"/>
                  <a:pt x="73" y="62"/>
                </a:cubicBezTo>
                <a:cubicBezTo>
                  <a:pt x="73" y="62"/>
                  <a:pt x="73" y="62"/>
                  <a:pt x="73" y="62"/>
                </a:cubicBezTo>
                <a:cubicBezTo>
                  <a:pt x="73" y="62"/>
                  <a:pt x="73" y="62"/>
                  <a:pt x="74" y="62"/>
                </a:cubicBezTo>
                <a:cubicBezTo>
                  <a:pt x="74" y="62"/>
                  <a:pt x="74" y="62"/>
                  <a:pt x="74" y="62"/>
                </a:cubicBezTo>
                <a:cubicBezTo>
                  <a:pt x="74" y="62"/>
                  <a:pt x="74" y="62"/>
                  <a:pt x="74" y="62"/>
                </a:cubicBezTo>
                <a:cubicBezTo>
                  <a:pt x="74" y="62"/>
                  <a:pt x="74" y="62"/>
                  <a:pt x="74" y="62"/>
                </a:cubicBezTo>
                <a:cubicBezTo>
                  <a:pt x="74" y="62"/>
                  <a:pt x="74" y="62"/>
                  <a:pt x="74" y="62"/>
                </a:cubicBezTo>
                <a:cubicBezTo>
                  <a:pt x="74" y="62"/>
                  <a:pt x="74" y="62"/>
                  <a:pt x="74" y="62"/>
                </a:cubicBezTo>
                <a:cubicBezTo>
                  <a:pt x="74" y="62"/>
                  <a:pt x="74" y="62"/>
                  <a:pt x="74" y="62"/>
                </a:cubicBezTo>
                <a:cubicBezTo>
                  <a:pt x="74" y="62"/>
                  <a:pt x="74" y="62"/>
                  <a:pt x="73" y="62"/>
                </a:cubicBezTo>
                <a:cubicBezTo>
                  <a:pt x="74" y="62"/>
                  <a:pt x="73" y="62"/>
                  <a:pt x="74" y="62"/>
                </a:cubicBezTo>
                <a:cubicBezTo>
                  <a:pt x="74" y="62"/>
                  <a:pt x="74" y="62"/>
                  <a:pt x="74" y="62"/>
                </a:cubicBezTo>
                <a:cubicBezTo>
                  <a:pt x="74" y="62"/>
                  <a:pt x="73" y="62"/>
                  <a:pt x="73" y="62"/>
                </a:cubicBezTo>
                <a:cubicBezTo>
                  <a:pt x="72" y="62"/>
                  <a:pt x="72" y="62"/>
                  <a:pt x="72" y="62"/>
                </a:cubicBezTo>
                <a:cubicBezTo>
                  <a:pt x="72" y="62"/>
                  <a:pt x="73" y="62"/>
                  <a:pt x="72" y="62"/>
                </a:cubicBezTo>
                <a:cubicBezTo>
                  <a:pt x="73" y="62"/>
                  <a:pt x="72" y="62"/>
                  <a:pt x="72" y="62"/>
                </a:cubicBezTo>
                <a:cubicBezTo>
                  <a:pt x="73" y="62"/>
                  <a:pt x="73" y="62"/>
                  <a:pt x="73" y="62"/>
                </a:cubicBezTo>
                <a:cubicBezTo>
                  <a:pt x="73" y="62"/>
                  <a:pt x="73" y="62"/>
                  <a:pt x="72" y="62"/>
                </a:cubicBezTo>
                <a:cubicBezTo>
                  <a:pt x="72" y="62"/>
                  <a:pt x="72" y="62"/>
                  <a:pt x="72" y="62"/>
                </a:cubicBezTo>
                <a:cubicBezTo>
                  <a:pt x="72" y="62"/>
                  <a:pt x="72" y="62"/>
                  <a:pt x="72" y="62"/>
                </a:cubicBezTo>
                <a:cubicBezTo>
                  <a:pt x="71" y="62"/>
                  <a:pt x="71" y="62"/>
                  <a:pt x="71" y="62"/>
                </a:cubicBezTo>
                <a:cubicBezTo>
                  <a:pt x="71" y="62"/>
                  <a:pt x="71" y="61"/>
                  <a:pt x="72" y="61"/>
                </a:cubicBezTo>
                <a:cubicBezTo>
                  <a:pt x="71" y="61"/>
                  <a:pt x="72" y="61"/>
                  <a:pt x="72" y="61"/>
                </a:cubicBezTo>
                <a:cubicBezTo>
                  <a:pt x="72" y="61"/>
                  <a:pt x="72" y="61"/>
                  <a:pt x="72" y="61"/>
                </a:cubicBezTo>
                <a:cubicBezTo>
                  <a:pt x="72" y="61"/>
                  <a:pt x="71" y="61"/>
                  <a:pt x="72" y="62"/>
                </a:cubicBezTo>
                <a:cubicBezTo>
                  <a:pt x="72" y="61"/>
                  <a:pt x="73" y="62"/>
                  <a:pt x="73" y="61"/>
                </a:cubicBezTo>
                <a:cubicBezTo>
                  <a:pt x="74" y="61"/>
                  <a:pt x="72" y="61"/>
                  <a:pt x="72" y="61"/>
                </a:cubicBezTo>
                <a:cubicBezTo>
                  <a:pt x="72" y="61"/>
                  <a:pt x="73" y="61"/>
                  <a:pt x="73" y="61"/>
                </a:cubicBezTo>
                <a:cubicBezTo>
                  <a:pt x="72" y="61"/>
                  <a:pt x="71" y="61"/>
                  <a:pt x="71" y="61"/>
                </a:cubicBezTo>
                <a:cubicBezTo>
                  <a:pt x="71" y="61"/>
                  <a:pt x="71" y="61"/>
                  <a:pt x="71" y="61"/>
                </a:cubicBezTo>
                <a:cubicBezTo>
                  <a:pt x="70" y="61"/>
                  <a:pt x="70" y="61"/>
                  <a:pt x="70" y="61"/>
                </a:cubicBezTo>
                <a:cubicBezTo>
                  <a:pt x="71" y="61"/>
                  <a:pt x="70" y="61"/>
                  <a:pt x="71" y="61"/>
                </a:cubicBezTo>
                <a:cubicBezTo>
                  <a:pt x="71" y="61"/>
                  <a:pt x="70" y="61"/>
                  <a:pt x="70" y="61"/>
                </a:cubicBezTo>
                <a:cubicBezTo>
                  <a:pt x="71" y="61"/>
                  <a:pt x="71" y="61"/>
                  <a:pt x="71" y="61"/>
                </a:cubicBezTo>
                <a:cubicBezTo>
                  <a:pt x="71" y="61"/>
                  <a:pt x="71" y="61"/>
                  <a:pt x="71" y="61"/>
                </a:cubicBezTo>
                <a:cubicBezTo>
                  <a:pt x="71" y="61"/>
                  <a:pt x="72" y="61"/>
                  <a:pt x="72" y="61"/>
                </a:cubicBezTo>
                <a:cubicBezTo>
                  <a:pt x="72" y="61"/>
                  <a:pt x="71" y="61"/>
                  <a:pt x="70" y="61"/>
                </a:cubicBezTo>
                <a:cubicBezTo>
                  <a:pt x="70" y="61"/>
                  <a:pt x="70" y="61"/>
                  <a:pt x="70" y="61"/>
                </a:cubicBezTo>
                <a:cubicBezTo>
                  <a:pt x="70" y="61"/>
                  <a:pt x="70" y="61"/>
                  <a:pt x="70" y="61"/>
                </a:cubicBezTo>
                <a:cubicBezTo>
                  <a:pt x="70" y="61"/>
                  <a:pt x="70" y="61"/>
                  <a:pt x="70" y="61"/>
                </a:cubicBezTo>
                <a:cubicBezTo>
                  <a:pt x="70" y="61"/>
                  <a:pt x="70" y="61"/>
                  <a:pt x="70" y="61"/>
                </a:cubicBezTo>
                <a:cubicBezTo>
                  <a:pt x="70" y="60"/>
                  <a:pt x="71" y="61"/>
                  <a:pt x="72" y="60"/>
                </a:cubicBezTo>
                <a:cubicBezTo>
                  <a:pt x="72" y="60"/>
                  <a:pt x="73" y="60"/>
                  <a:pt x="73" y="60"/>
                </a:cubicBezTo>
                <a:cubicBezTo>
                  <a:pt x="72" y="60"/>
                  <a:pt x="70" y="60"/>
                  <a:pt x="69" y="60"/>
                </a:cubicBezTo>
                <a:cubicBezTo>
                  <a:pt x="69" y="61"/>
                  <a:pt x="69" y="60"/>
                  <a:pt x="69" y="60"/>
                </a:cubicBezTo>
                <a:cubicBezTo>
                  <a:pt x="70" y="60"/>
                  <a:pt x="69" y="60"/>
                  <a:pt x="69" y="60"/>
                </a:cubicBezTo>
                <a:cubicBezTo>
                  <a:pt x="70" y="60"/>
                  <a:pt x="70" y="60"/>
                  <a:pt x="70" y="60"/>
                </a:cubicBezTo>
                <a:cubicBezTo>
                  <a:pt x="70" y="60"/>
                  <a:pt x="69" y="60"/>
                  <a:pt x="69" y="60"/>
                </a:cubicBezTo>
                <a:cubicBezTo>
                  <a:pt x="69" y="60"/>
                  <a:pt x="70" y="60"/>
                  <a:pt x="71" y="60"/>
                </a:cubicBezTo>
                <a:cubicBezTo>
                  <a:pt x="71" y="60"/>
                  <a:pt x="70" y="60"/>
                  <a:pt x="69" y="60"/>
                </a:cubicBezTo>
                <a:cubicBezTo>
                  <a:pt x="70" y="60"/>
                  <a:pt x="70" y="60"/>
                  <a:pt x="70" y="60"/>
                </a:cubicBezTo>
                <a:cubicBezTo>
                  <a:pt x="69" y="60"/>
                  <a:pt x="69" y="60"/>
                  <a:pt x="68" y="60"/>
                </a:cubicBezTo>
                <a:cubicBezTo>
                  <a:pt x="69" y="60"/>
                  <a:pt x="69" y="60"/>
                  <a:pt x="69" y="60"/>
                </a:cubicBezTo>
                <a:cubicBezTo>
                  <a:pt x="69" y="60"/>
                  <a:pt x="69" y="60"/>
                  <a:pt x="69" y="60"/>
                </a:cubicBezTo>
                <a:cubicBezTo>
                  <a:pt x="69" y="60"/>
                  <a:pt x="69" y="60"/>
                  <a:pt x="69" y="60"/>
                </a:cubicBezTo>
                <a:cubicBezTo>
                  <a:pt x="70" y="60"/>
                  <a:pt x="72" y="60"/>
                  <a:pt x="73" y="60"/>
                </a:cubicBezTo>
                <a:cubicBezTo>
                  <a:pt x="72" y="60"/>
                  <a:pt x="72" y="60"/>
                  <a:pt x="72" y="60"/>
                </a:cubicBezTo>
                <a:cubicBezTo>
                  <a:pt x="73" y="60"/>
                  <a:pt x="73" y="60"/>
                  <a:pt x="73" y="60"/>
                </a:cubicBezTo>
                <a:cubicBezTo>
                  <a:pt x="72" y="60"/>
                  <a:pt x="70" y="60"/>
                  <a:pt x="70" y="60"/>
                </a:cubicBezTo>
                <a:cubicBezTo>
                  <a:pt x="70" y="60"/>
                  <a:pt x="71" y="60"/>
                  <a:pt x="71" y="60"/>
                </a:cubicBezTo>
                <a:cubicBezTo>
                  <a:pt x="71" y="60"/>
                  <a:pt x="69" y="60"/>
                  <a:pt x="70" y="60"/>
                </a:cubicBezTo>
                <a:cubicBezTo>
                  <a:pt x="69" y="60"/>
                  <a:pt x="69" y="60"/>
                  <a:pt x="69" y="60"/>
                </a:cubicBezTo>
                <a:cubicBezTo>
                  <a:pt x="69" y="60"/>
                  <a:pt x="69" y="60"/>
                  <a:pt x="69" y="60"/>
                </a:cubicBezTo>
                <a:cubicBezTo>
                  <a:pt x="69" y="59"/>
                  <a:pt x="70" y="59"/>
                  <a:pt x="70" y="59"/>
                </a:cubicBezTo>
                <a:cubicBezTo>
                  <a:pt x="69" y="59"/>
                  <a:pt x="69" y="59"/>
                  <a:pt x="69" y="59"/>
                </a:cubicBezTo>
                <a:cubicBezTo>
                  <a:pt x="69" y="59"/>
                  <a:pt x="70" y="59"/>
                  <a:pt x="71" y="59"/>
                </a:cubicBezTo>
                <a:cubicBezTo>
                  <a:pt x="71" y="59"/>
                  <a:pt x="69" y="59"/>
                  <a:pt x="69" y="59"/>
                </a:cubicBezTo>
                <a:cubicBezTo>
                  <a:pt x="70" y="59"/>
                  <a:pt x="70" y="59"/>
                  <a:pt x="70" y="59"/>
                </a:cubicBezTo>
                <a:cubicBezTo>
                  <a:pt x="70" y="59"/>
                  <a:pt x="69" y="59"/>
                  <a:pt x="69" y="59"/>
                </a:cubicBezTo>
                <a:cubicBezTo>
                  <a:pt x="69" y="59"/>
                  <a:pt x="69" y="59"/>
                  <a:pt x="69" y="59"/>
                </a:cubicBezTo>
                <a:cubicBezTo>
                  <a:pt x="70" y="59"/>
                  <a:pt x="71" y="59"/>
                  <a:pt x="72" y="59"/>
                </a:cubicBezTo>
                <a:cubicBezTo>
                  <a:pt x="69" y="59"/>
                  <a:pt x="69" y="59"/>
                  <a:pt x="69" y="59"/>
                </a:cubicBezTo>
                <a:cubicBezTo>
                  <a:pt x="69" y="59"/>
                  <a:pt x="70" y="59"/>
                  <a:pt x="70" y="59"/>
                </a:cubicBezTo>
                <a:cubicBezTo>
                  <a:pt x="70" y="59"/>
                  <a:pt x="69" y="59"/>
                  <a:pt x="70" y="59"/>
                </a:cubicBezTo>
                <a:cubicBezTo>
                  <a:pt x="70" y="59"/>
                  <a:pt x="70" y="59"/>
                  <a:pt x="70" y="59"/>
                </a:cubicBezTo>
                <a:cubicBezTo>
                  <a:pt x="70" y="59"/>
                  <a:pt x="70" y="59"/>
                  <a:pt x="70" y="59"/>
                </a:cubicBezTo>
                <a:cubicBezTo>
                  <a:pt x="70" y="59"/>
                  <a:pt x="70" y="59"/>
                  <a:pt x="70" y="59"/>
                </a:cubicBezTo>
                <a:cubicBezTo>
                  <a:pt x="71" y="59"/>
                  <a:pt x="69" y="59"/>
                  <a:pt x="69" y="59"/>
                </a:cubicBezTo>
                <a:cubicBezTo>
                  <a:pt x="69" y="59"/>
                  <a:pt x="70" y="59"/>
                  <a:pt x="70" y="59"/>
                </a:cubicBezTo>
                <a:cubicBezTo>
                  <a:pt x="70" y="59"/>
                  <a:pt x="70" y="58"/>
                  <a:pt x="69" y="58"/>
                </a:cubicBezTo>
                <a:cubicBezTo>
                  <a:pt x="69" y="58"/>
                  <a:pt x="69" y="58"/>
                  <a:pt x="70" y="58"/>
                </a:cubicBezTo>
                <a:cubicBezTo>
                  <a:pt x="69" y="58"/>
                  <a:pt x="69" y="58"/>
                  <a:pt x="69" y="58"/>
                </a:cubicBezTo>
                <a:cubicBezTo>
                  <a:pt x="69" y="58"/>
                  <a:pt x="69" y="58"/>
                  <a:pt x="69" y="58"/>
                </a:cubicBezTo>
                <a:cubicBezTo>
                  <a:pt x="69" y="58"/>
                  <a:pt x="70" y="58"/>
                  <a:pt x="70" y="58"/>
                </a:cubicBezTo>
                <a:cubicBezTo>
                  <a:pt x="70" y="58"/>
                  <a:pt x="71" y="58"/>
                  <a:pt x="71" y="58"/>
                </a:cubicBezTo>
                <a:cubicBezTo>
                  <a:pt x="71" y="58"/>
                  <a:pt x="70" y="58"/>
                  <a:pt x="69" y="58"/>
                </a:cubicBezTo>
                <a:cubicBezTo>
                  <a:pt x="69" y="58"/>
                  <a:pt x="69" y="58"/>
                  <a:pt x="69" y="58"/>
                </a:cubicBezTo>
                <a:cubicBezTo>
                  <a:pt x="69" y="58"/>
                  <a:pt x="69" y="58"/>
                  <a:pt x="69" y="58"/>
                </a:cubicBezTo>
                <a:cubicBezTo>
                  <a:pt x="70" y="58"/>
                  <a:pt x="70" y="58"/>
                  <a:pt x="70" y="58"/>
                </a:cubicBezTo>
                <a:cubicBezTo>
                  <a:pt x="70" y="58"/>
                  <a:pt x="70" y="58"/>
                  <a:pt x="70" y="58"/>
                </a:cubicBezTo>
                <a:cubicBezTo>
                  <a:pt x="70" y="58"/>
                  <a:pt x="70" y="58"/>
                  <a:pt x="70" y="58"/>
                </a:cubicBezTo>
                <a:cubicBezTo>
                  <a:pt x="70" y="58"/>
                  <a:pt x="70" y="58"/>
                  <a:pt x="70" y="58"/>
                </a:cubicBezTo>
                <a:cubicBezTo>
                  <a:pt x="70" y="58"/>
                  <a:pt x="71" y="58"/>
                  <a:pt x="71" y="58"/>
                </a:cubicBezTo>
                <a:cubicBezTo>
                  <a:pt x="71" y="58"/>
                  <a:pt x="71" y="58"/>
                  <a:pt x="71" y="58"/>
                </a:cubicBezTo>
                <a:cubicBezTo>
                  <a:pt x="71" y="58"/>
                  <a:pt x="71" y="58"/>
                  <a:pt x="72" y="58"/>
                </a:cubicBezTo>
                <a:cubicBezTo>
                  <a:pt x="71" y="58"/>
                  <a:pt x="71" y="58"/>
                  <a:pt x="71" y="58"/>
                </a:cubicBezTo>
                <a:cubicBezTo>
                  <a:pt x="72" y="58"/>
                  <a:pt x="72" y="58"/>
                  <a:pt x="72" y="58"/>
                </a:cubicBezTo>
                <a:cubicBezTo>
                  <a:pt x="72" y="58"/>
                  <a:pt x="72" y="58"/>
                  <a:pt x="72" y="58"/>
                </a:cubicBezTo>
                <a:cubicBezTo>
                  <a:pt x="72" y="58"/>
                  <a:pt x="71" y="58"/>
                  <a:pt x="71" y="58"/>
                </a:cubicBezTo>
                <a:cubicBezTo>
                  <a:pt x="71" y="58"/>
                  <a:pt x="70" y="58"/>
                  <a:pt x="70" y="58"/>
                </a:cubicBezTo>
                <a:cubicBezTo>
                  <a:pt x="70" y="58"/>
                  <a:pt x="70" y="58"/>
                  <a:pt x="70" y="58"/>
                </a:cubicBezTo>
                <a:cubicBezTo>
                  <a:pt x="69" y="58"/>
                  <a:pt x="69" y="58"/>
                  <a:pt x="69" y="58"/>
                </a:cubicBezTo>
                <a:cubicBezTo>
                  <a:pt x="69" y="58"/>
                  <a:pt x="69" y="58"/>
                  <a:pt x="70" y="58"/>
                </a:cubicBezTo>
                <a:cubicBezTo>
                  <a:pt x="69" y="58"/>
                  <a:pt x="70" y="57"/>
                  <a:pt x="70" y="57"/>
                </a:cubicBezTo>
                <a:cubicBezTo>
                  <a:pt x="70" y="57"/>
                  <a:pt x="69" y="58"/>
                  <a:pt x="69" y="57"/>
                </a:cubicBezTo>
                <a:cubicBezTo>
                  <a:pt x="69" y="57"/>
                  <a:pt x="69" y="57"/>
                  <a:pt x="69" y="57"/>
                </a:cubicBezTo>
                <a:cubicBezTo>
                  <a:pt x="69" y="57"/>
                  <a:pt x="69" y="57"/>
                  <a:pt x="69" y="57"/>
                </a:cubicBezTo>
                <a:cubicBezTo>
                  <a:pt x="69" y="57"/>
                  <a:pt x="69" y="57"/>
                  <a:pt x="69" y="57"/>
                </a:cubicBezTo>
                <a:cubicBezTo>
                  <a:pt x="69" y="57"/>
                  <a:pt x="69" y="57"/>
                  <a:pt x="69" y="57"/>
                </a:cubicBezTo>
                <a:cubicBezTo>
                  <a:pt x="69" y="57"/>
                  <a:pt x="68" y="57"/>
                  <a:pt x="68" y="57"/>
                </a:cubicBezTo>
                <a:cubicBezTo>
                  <a:pt x="68" y="57"/>
                  <a:pt x="69" y="57"/>
                  <a:pt x="69" y="57"/>
                </a:cubicBezTo>
                <a:cubicBezTo>
                  <a:pt x="69" y="57"/>
                  <a:pt x="68" y="57"/>
                  <a:pt x="68" y="57"/>
                </a:cubicBezTo>
                <a:cubicBezTo>
                  <a:pt x="69" y="57"/>
                  <a:pt x="69" y="57"/>
                  <a:pt x="69" y="57"/>
                </a:cubicBezTo>
                <a:cubicBezTo>
                  <a:pt x="69" y="57"/>
                  <a:pt x="69" y="57"/>
                  <a:pt x="69" y="57"/>
                </a:cubicBezTo>
                <a:cubicBezTo>
                  <a:pt x="69" y="57"/>
                  <a:pt x="69" y="57"/>
                  <a:pt x="69" y="57"/>
                </a:cubicBezTo>
                <a:cubicBezTo>
                  <a:pt x="69" y="57"/>
                  <a:pt x="68" y="57"/>
                  <a:pt x="67" y="57"/>
                </a:cubicBezTo>
                <a:cubicBezTo>
                  <a:pt x="68" y="57"/>
                  <a:pt x="68" y="57"/>
                  <a:pt x="68" y="57"/>
                </a:cubicBezTo>
                <a:cubicBezTo>
                  <a:pt x="68" y="57"/>
                  <a:pt x="68" y="57"/>
                  <a:pt x="68" y="57"/>
                </a:cubicBezTo>
                <a:cubicBezTo>
                  <a:pt x="69" y="57"/>
                  <a:pt x="68" y="57"/>
                  <a:pt x="69" y="57"/>
                </a:cubicBezTo>
                <a:cubicBezTo>
                  <a:pt x="69" y="57"/>
                  <a:pt x="69" y="57"/>
                  <a:pt x="70" y="57"/>
                </a:cubicBezTo>
                <a:cubicBezTo>
                  <a:pt x="69" y="57"/>
                  <a:pt x="69" y="57"/>
                  <a:pt x="69" y="57"/>
                </a:cubicBezTo>
                <a:cubicBezTo>
                  <a:pt x="69" y="57"/>
                  <a:pt x="69" y="57"/>
                  <a:pt x="70" y="57"/>
                </a:cubicBezTo>
                <a:cubicBezTo>
                  <a:pt x="69" y="57"/>
                  <a:pt x="69" y="57"/>
                  <a:pt x="69" y="57"/>
                </a:cubicBezTo>
                <a:cubicBezTo>
                  <a:pt x="69" y="57"/>
                  <a:pt x="69" y="57"/>
                  <a:pt x="69" y="57"/>
                </a:cubicBezTo>
                <a:cubicBezTo>
                  <a:pt x="69" y="57"/>
                  <a:pt x="69" y="57"/>
                  <a:pt x="69" y="57"/>
                </a:cubicBezTo>
                <a:cubicBezTo>
                  <a:pt x="69" y="57"/>
                  <a:pt x="69" y="57"/>
                  <a:pt x="69" y="57"/>
                </a:cubicBezTo>
                <a:cubicBezTo>
                  <a:pt x="69" y="56"/>
                  <a:pt x="69" y="56"/>
                  <a:pt x="69" y="56"/>
                </a:cubicBezTo>
                <a:cubicBezTo>
                  <a:pt x="69" y="56"/>
                  <a:pt x="69" y="56"/>
                  <a:pt x="69" y="56"/>
                </a:cubicBezTo>
                <a:cubicBezTo>
                  <a:pt x="69" y="56"/>
                  <a:pt x="68" y="56"/>
                  <a:pt x="68" y="56"/>
                </a:cubicBezTo>
                <a:cubicBezTo>
                  <a:pt x="68" y="56"/>
                  <a:pt x="68" y="56"/>
                  <a:pt x="68" y="56"/>
                </a:cubicBezTo>
                <a:cubicBezTo>
                  <a:pt x="69" y="56"/>
                  <a:pt x="69" y="56"/>
                  <a:pt x="69" y="56"/>
                </a:cubicBezTo>
                <a:cubicBezTo>
                  <a:pt x="67" y="56"/>
                  <a:pt x="69" y="56"/>
                  <a:pt x="67" y="56"/>
                </a:cubicBezTo>
                <a:cubicBezTo>
                  <a:pt x="68" y="56"/>
                  <a:pt x="68" y="56"/>
                  <a:pt x="68" y="56"/>
                </a:cubicBezTo>
                <a:cubicBezTo>
                  <a:pt x="69" y="56"/>
                  <a:pt x="69" y="56"/>
                  <a:pt x="69" y="56"/>
                </a:cubicBezTo>
                <a:cubicBezTo>
                  <a:pt x="69" y="56"/>
                  <a:pt x="68" y="56"/>
                  <a:pt x="69" y="56"/>
                </a:cubicBezTo>
                <a:close/>
                <a:moveTo>
                  <a:pt x="69" y="57"/>
                </a:moveTo>
                <a:cubicBezTo>
                  <a:pt x="68" y="57"/>
                  <a:pt x="69" y="57"/>
                  <a:pt x="69" y="57"/>
                </a:cubicBezTo>
                <a:cubicBezTo>
                  <a:pt x="69" y="57"/>
                  <a:pt x="69" y="57"/>
                  <a:pt x="69" y="57"/>
                </a:cubicBezTo>
                <a:close/>
                <a:moveTo>
                  <a:pt x="70" y="58"/>
                </a:moveTo>
                <a:cubicBezTo>
                  <a:pt x="70" y="58"/>
                  <a:pt x="70" y="58"/>
                  <a:pt x="70" y="58"/>
                </a:cubicBezTo>
                <a:cubicBezTo>
                  <a:pt x="70" y="58"/>
                  <a:pt x="70" y="58"/>
                  <a:pt x="70" y="58"/>
                </a:cubicBezTo>
                <a:close/>
                <a:moveTo>
                  <a:pt x="74" y="61"/>
                </a:moveTo>
                <a:cubicBezTo>
                  <a:pt x="74" y="61"/>
                  <a:pt x="74" y="61"/>
                  <a:pt x="74" y="61"/>
                </a:cubicBezTo>
                <a:cubicBezTo>
                  <a:pt x="74" y="61"/>
                  <a:pt x="74" y="61"/>
                  <a:pt x="74" y="61"/>
                </a:cubicBezTo>
                <a:close/>
                <a:moveTo>
                  <a:pt x="74" y="61"/>
                </a:moveTo>
                <a:cubicBezTo>
                  <a:pt x="74" y="61"/>
                  <a:pt x="74" y="61"/>
                  <a:pt x="74" y="61"/>
                </a:cubicBezTo>
                <a:cubicBezTo>
                  <a:pt x="74" y="61"/>
                  <a:pt x="74" y="61"/>
                  <a:pt x="74" y="61"/>
                </a:cubicBezTo>
                <a:cubicBezTo>
                  <a:pt x="73" y="61"/>
                  <a:pt x="74" y="61"/>
                  <a:pt x="74" y="61"/>
                </a:cubicBezTo>
                <a:close/>
                <a:moveTo>
                  <a:pt x="73" y="53"/>
                </a:moveTo>
                <a:cubicBezTo>
                  <a:pt x="73" y="53"/>
                  <a:pt x="73" y="53"/>
                  <a:pt x="73" y="53"/>
                </a:cubicBezTo>
                <a:cubicBezTo>
                  <a:pt x="73" y="53"/>
                  <a:pt x="73" y="53"/>
                  <a:pt x="73" y="53"/>
                </a:cubicBezTo>
                <a:close/>
                <a:moveTo>
                  <a:pt x="69" y="58"/>
                </a:moveTo>
                <a:cubicBezTo>
                  <a:pt x="70" y="58"/>
                  <a:pt x="70" y="58"/>
                  <a:pt x="70" y="58"/>
                </a:cubicBezTo>
                <a:cubicBezTo>
                  <a:pt x="70" y="58"/>
                  <a:pt x="70" y="58"/>
                  <a:pt x="69" y="58"/>
                </a:cubicBezTo>
                <a:close/>
                <a:moveTo>
                  <a:pt x="68" y="56"/>
                </a:moveTo>
                <a:cubicBezTo>
                  <a:pt x="68" y="56"/>
                  <a:pt x="68" y="56"/>
                  <a:pt x="68" y="56"/>
                </a:cubicBezTo>
                <a:cubicBezTo>
                  <a:pt x="68" y="56"/>
                  <a:pt x="68" y="56"/>
                  <a:pt x="68" y="56"/>
                </a:cubicBezTo>
                <a:close/>
                <a:moveTo>
                  <a:pt x="69" y="61"/>
                </a:moveTo>
                <a:cubicBezTo>
                  <a:pt x="69" y="61"/>
                  <a:pt x="70" y="61"/>
                  <a:pt x="70" y="61"/>
                </a:cubicBezTo>
                <a:cubicBezTo>
                  <a:pt x="70" y="61"/>
                  <a:pt x="69" y="61"/>
                  <a:pt x="69" y="61"/>
                </a:cubicBezTo>
                <a:close/>
                <a:moveTo>
                  <a:pt x="74" y="62"/>
                </a:moveTo>
                <a:cubicBezTo>
                  <a:pt x="74" y="62"/>
                  <a:pt x="74" y="62"/>
                  <a:pt x="74" y="62"/>
                </a:cubicBezTo>
                <a:cubicBezTo>
                  <a:pt x="74" y="62"/>
                  <a:pt x="74" y="62"/>
                  <a:pt x="74" y="62"/>
                </a:cubicBezTo>
                <a:cubicBezTo>
                  <a:pt x="74" y="62"/>
                  <a:pt x="74" y="62"/>
                  <a:pt x="74" y="62"/>
                </a:cubicBezTo>
                <a:close/>
                <a:moveTo>
                  <a:pt x="71" y="62"/>
                </a:moveTo>
                <a:cubicBezTo>
                  <a:pt x="71" y="62"/>
                  <a:pt x="71" y="62"/>
                  <a:pt x="71" y="62"/>
                </a:cubicBezTo>
                <a:cubicBezTo>
                  <a:pt x="72" y="62"/>
                  <a:pt x="72" y="62"/>
                  <a:pt x="72" y="62"/>
                </a:cubicBezTo>
                <a:cubicBezTo>
                  <a:pt x="72" y="62"/>
                  <a:pt x="72" y="62"/>
                  <a:pt x="71" y="62"/>
                </a:cubicBezTo>
                <a:close/>
                <a:moveTo>
                  <a:pt x="73" y="62"/>
                </a:moveTo>
                <a:cubicBezTo>
                  <a:pt x="72" y="62"/>
                  <a:pt x="73" y="62"/>
                  <a:pt x="73" y="62"/>
                </a:cubicBezTo>
                <a:cubicBezTo>
                  <a:pt x="73" y="62"/>
                  <a:pt x="73" y="62"/>
                  <a:pt x="73" y="62"/>
                </a:cubicBezTo>
                <a:cubicBezTo>
                  <a:pt x="73" y="62"/>
                  <a:pt x="73" y="62"/>
                  <a:pt x="73" y="62"/>
                </a:cubicBezTo>
                <a:close/>
                <a:moveTo>
                  <a:pt x="73" y="62"/>
                </a:moveTo>
                <a:cubicBezTo>
                  <a:pt x="73" y="62"/>
                  <a:pt x="73" y="62"/>
                  <a:pt x="73" y="62"/>
                </a:cubicBezTo>
                <a:cubicBezTo>
                  <a:pt x="73" y="62"/>
                  <a:pt x="73" y="62"/>
                  <a:pt x="73" y="62"/>
                </a:cubicBezTo>
                <a:close/>
                <a:moveTo>
                  <a:pt x="74" y="62"/>
                </a:moveTo>
                <a:cubicBezTo>
                  <a:pt x="74" y="62"/>
                  <a:pt x="74" y="62"/>
                  <a:pt x="74" y="62"/>
                </a:cubicBezTo>
                <a:cubicBezTo>
                  <a:pt x="75" y="62"/>
                  <a:pt x="74" y="61"/>
                  <a:pt x="74" y="62"/>
                </a:cubicBezTo>
                <a:close/>
                <a:moveTo>
                  <a:pt x="71" y="62"/>
                </a:moveTo>
                <a:cubicBezTo>
                  <a:pt x="72" y="62"/>
                  <a:pt x="72" y="62"/>
                  <a:pt x="72" y="62"/>
                </a:cubicBezTo>
                <a:cubicBezTo>
                  <a:pt x="72" y="62"/>
                  <a:pt x="72" y="62"/>
                  <a:pt x="72" y="62"/>
                </a:cubicBezTo>
                <a:lnTo>
                  <a:pt x="71" y="62"/>
                </a:lnTo>
                <a:close/>
                <a:moveTo>
                  <a:pt x="72" y="62"/>
                </a:moveTo>
                <a:cubicBezTo>
                  <a:pt x="72" y="62"/>
                  <a:pt x="72" y="62"/>
                  <a:pt x="72" y="62"/>
                </a:cubicBezTo>
                <a:cubicBezTo>
                  <a:pt x="72" y="62"/>
                  <a:pt x="72" y="62"/>
                  <a:pt x="72" y="62"/>
                </a:cubicBezTo>
                <a:cubicBezTo>
                  <a:pt x="72" y="62"/>
                  <a:pt x="72" y="62"/>
                  <a:pt x="72" y="62"/>
                </a:cubicBezTo>
                <a:close/>
                <a:moveTo>
                  <a:pt x="72" y="62"/>
                </a:moveTo>
                <a:cubicBezTo>
                  <a:pt x="72" y="62"/>
                  <a:pt x="72" y="62"/>
                  <a:pt x="72" y="62"/>
                </a:cubicBezTo>
                <a:cubicBezTo>
                  <a:pt x="72" y="62"/>
                  <a:pt x="72" y="62"/>
                  <a:pt x="72" y="62"/>
                </a:cubicBezTo>
                <a:close/>
                <a:moveTo>
                  <a:pt x="71" y="62"/>
                </a:moveTo>
                <a:cubicBezTo>
                  <a:pt x="71" y="62"/>
                  <a:pt x="71" y="62"/>
                  <a:pt x="71" y="62"/>
                </a:cubicBezTo>
                <a:cubicBezTo>
                  <a:pt x="71" y="62"/>
                  <a:pt x="71" y="62"/>
                  <a:pt x="71" y="62"/>
                </a:cubicBezTo>
                <a:close/>
                <a:moveTo>
                  <a:pt x="72" y="61"/>
                </a:moveTo>
                <a:cubicBezTo>
                  <a:pt x="72" y="61"/>
                  <a:pt x="72" y="61"/>
                  <a:pt x="72" y="61"/>
                </a:cubicBezTo>
                <a:cubicBezTo>
                  <a:pt x="72" y="61"/>
                  <a:pt x="71" y="61"/>
                  <a:pt x="72" y="61"/>
                </a:cubicBezTo>
                <a:cubicBezTo>
                  <a:pt x="72" y="61"/>
                  <a:pt x="72" y="61"/>
                  <a:pt x="72" y="61"/>
                </a:cubicBezTo>
                <a:close/>
                <a:moveTo>
                  <a:pt x="71" y="61"/>
                </a:moveTo>
                <a:cubicBezTo>
                  <a:pt x="71" y="61"/>
                  <a:pt x="71" y="61"/>
                  <a:pt x="71" y="61"/>
                </a:cubicBezTo>
                <a:cubicBezTo>
                  <a:pt x="70" y="61"/>
                  <a:pt x="70" y="61"/>
                  <a:pt x="70" y="61"/>
                </a:cubicBezTo>
                <a:lnTo>
                  <a:pt x="71" y="61"/>
                </a:lnTo>
                <a:close/>
                <a:moveTo>
                  <a:pt x="70" y="61"/>
                </a:moveTo>
                <a:cubicBezTo>
                  <a:pt x="70" y="61"/>
                  <a:pt x="70" y="61"/>
                  <a:pt x="70" y="61"/>
                </a:cubicBezTo>
                <a:cubicBezTo>
                  <a:pt x="70" y="61"/>
                  <a:pt x="70" y="61"/>
                  <a:pt x="70" y="61"/>
                </a:cubicBezTo>
                <a:close/>
                <a:moveTo>
                  <a:pt x="71" y="60"/>
                </a:moveTo>
                <a:cubicBezTo>
                  <a:pt x="71" y="60"/>
                  <a:pt x="71" y="60"/>
                  <a:pt x="71" y="60"/>
                </a:cubicBezTo>
                <a:cubicBezTo>
                  <a:pt x="72" y="60"/>
                  <a:pt x="72" y="60"/>
                  <a:pt x="72" y="60"/>
                </a:cubicBezTo>
                <a:lnTo>
                  <a:pt x="71" y="60"/>
                </a:lnTo>
                <a:close/>
                <a:moveTo>
                  <a:pt x="69" y="60"/>
                </a:moveTo>
                <a:cubicBezTo>
                  <a:pt x="68" y="60"/>
                  <a:pt x="69" y="60"/>
                  <a:pt x="69" y="60"/>
                </a:cubicBezTo>
                <a:cubicBezTo>
                  <a:pt x="69" y="60"/>
                  <a:pt x="69" y="60"/>
                  <a:pt x="69" y="60"/>
                </a:cubicBezTo>
                <a:cubicBezTo>
                  <a:pt x="69" y="60"/>
                  <a:pt x="69" y="60"/>
                  <a:pt x="69" y="60"/>
                </a:cubicBezTo>
                <a:close/>
                <a:moveTo>
                  <a:pt x="69" y="60"/>
                </a:moveTo>
                <a:cubicBezTo>
                  <a:pt x="69" y="60"/>
                  <a:pt x="69" y="60"/>
                  <a:pt x="70" y="60"/>
                </a:cubicBezTo>
                <a:cubicBezTo>
                  <a:pt x="69" y="60"/>
                  <a:pt x="69" y="60"/>
                  <a:pt x="69" y="60"/>
                </a:cubicBezTo>
                <a:close/>
                <a:moveTo>
                  <a:pt x="73" y="51"/>
                </a:moveTo>
                <a:cubicBezTo>
                  <a:pt x="73" y="51"/>
                  <a:pt x="73" y="51"/>
                  <a:pt x="73" y="51"/>
                </a:cubicBezTo>
                <a:cubicBezTo>
                  <a:pt x="73" y="51"/>
                  <a:pt x="73" y="51"/>
                  <a:pt x="73" y="51"/>
                </a:cubicBezTo>
                <a:close/>
                <a:moveTo>
                  <a:pt x="72" y="51"/>
                </a:moveTo>
                <a:cubicBezTo>
                  <a:pt x="73" y="51"/>
                  <a:pt x="73" y="51"/>
                  <a:pt x="73" y="51"/>
                </a:cubicBezTo>
                <a:cubicBezTo>
                  <a:pt x="72" y="51"/>
                  <a:pt x="72" y="51"/>
                  <a:pt x="72" y="51"/>
                </a:cubicBezTo>
                <a:cubicBezTo>
                  <a:pt x="72" y="51"/>
                  <a:pt x="73" y="51"/>
                  <a:pt x="72" y="51"/>
                </a:cubicBezTo>
                <a:close/>
                <a:moveTo>
                  <a:pt x="68" y="57"/>
                </a:moveTo>
                <a:cubicBezTo>
                  <a:pt x="68" y="57"/>
                  <a:pt x="68" y="57"/>
                  <a:pt x="68" y="57"/>
                </a:cubicBezTo>
                <a:cubicBezTo>
                  <a:pt x="68" y="57"/>
                  <a:pt x="68" y="57"/>
                  <a:pt x="68" y="57"/>
                </a:cubicBezTo>
                <a:close/>
                <a:moveTo>
                  <a:pt x="68" y="56"/>
                </a:moveTo>
                <a:cubicBezTo>
                  <a:pt x="68" y="56"/>
                  <a:pt x="68" y="56"/>
                  <a:pt x="68" y="56"/>
                </a:cubicBezTo>
                <a:cubicBezTo>
                  <a:pt x="69" y="56"/>
                  <a:pt x="69" y="56"/>
                  <a:pt x="69" y="56"/>
                </a:cubicBezTo>
                <a:lnTo>
                  <a:pt x="68" y="56"/>
                </a:lnTo>
                <a:close/>
                <a:moveTo>
                  <a:pt x="67" y="56"/>
                </a:moveTo>
                <a:cubicBezTo>
                  <a:pt x="67" y="56"/>
                  <a:pt x="67" y="56"/>
                  <a:pt x="67" y="56"/>
                </a:cubicBezTo>
                <a:cubicBezTo>
                  <a:pt x="67" y="56"/>
                  <a:pt x="68" y="56"/>
                  <a:pt x="67" y="56"/>
                </a:cubicBezTo>
                <a:close/>
                <a:moveTo>
                  <a:pt x="54" y="64"/>
                </a:moveTo>
                <a:cubicBezTo>
                  <a:pt x="54" y="64"/>
                  <a:pt x="54" y="65"/>
                  <a:pt x="54" y="65"/>
                </a:cubicBezTo>
                <a:cubicBezTo>
                  <a:pt x="54" y="65"/>
                  <a:pt x="54" y="64"/>
                  <a:pt x="54" y="64"/>
                </a:cubicBezTo>
                <a:close/>
                <a:moveTo>
                  <a:pt x="54" y="64"/>
                </a:moveTo>
                <a:cubicBezTo>
                  <a:pt x="54" y="64"/>
                  <a:pt x="54" y="64"/>
                  <a:pt x="54" y="64"/>
                </a:cubicBezTo>
                <a:cubicBezTo>
                  <a:pt x="54" y="63"/>
                  <a:pt x="54" y="63"/>
                  <a:pt x="54" y="63"/>
                </a:cubicBezTo>
                <a:lnTo>
                  <a:pt x="54" y="64"/>
                </a:lnTo>
                <a:close/>
                <a:moveTo>
                  <a:pt x="55" y="64"/>
                </a:moveTo>
                <a:cubicBezTo>
                  <a:pt x="55" y="63"/>
                  <a:pt x="54" y="64"/>
                  <a:pt x="54" y="63"/>
                </a:cubicBezTo>
                <a:cubicBezTo>
                  <a:pt x="54" y="63"/>
                  <a:pt x="54" y="63"/>
                  <a:pt x="54" y="63"/>
                </a:cubicBezTo>
                <a:cubicBezTo>
                  <a:pt x="54" y="64"/>
                  <a:pt x="54" y="64"/>
                  <a:pt x="54" y="64"/>
                </a:cubicBezTo>
                <a:cubicBezTo>
                  <a:pt x="54" y="64"/>
                  <a:pt x="55" y="63"/>
                  <a:pt x="55" y="64"/>
                </a:cubicBezTo>
                <a:close/>
                <a:moveTo>
                  <a:pt x="55" y="65"/>
                </a:moveTo>
                <a:cubicBezTo>
                  <a:pt x="55" y="65"/>
                  <a:pt x="55" y="65"/>
                  <a:pt x="55" y="65"/>
                </a:cubicBezTo>
                <a:cubicBezTo>
                  <a:pt x="55" y="65"/>
                  <a:pt x="55" y="65"/>
                  <a:pt x="55" y="65"/>
                </a:cubicBezTo>
                <a:cubicBezTo>
                  <a:pt x="55" y="65"/>
                  <a:pt x="55" y="65"/>
                  <a:pt x="55" y="65"/>
                </a:cubicBezTo>
                <a:close/>
                <a:moveTo>
                  <a:pt x="55" y="65"/>
                </a:moveTo>
                <a:cubicBezTo>
                  <a:pt x="55" y="65"/>
                  <a:pt x="55" y="65"/>
                  <a:pt x="55" y="65"/>
                </a:cubicBezTo>
                <a:close/>
                <a:moveTo>
                  <a:pt x="55" y="65"/>
                </a:moveTo>
                <a:cubicBezTo>
                  <a:pt x="55" y="65"/>
                  <a:pt x="55" y="65"/>
                  <a:pt x="55" y="65"/>
                </a:cubicBezTo>
                <a:cubicBezTo>
                  <a:pt x="55" y="65"/>
                  <a:pt x="55" y="65"/>
                  <a:pt x="55" y="66"/>
                </a:cubicBezTo>
                <a:cubicBezTo>
                  <a:pt x="55" y="65"/>
                  <a:pt x="55" y="65"/>
                  <a:pt x="55" y="65"/>
                </a:cubicBezTo>
                <a:close/>
                <a:moveTo>
                  <a:pt x="55" y="65"/>
                </a:moveTo>
                <a:cubicBezTo>
                  <a:pt x="55" y="65"/>
                  <a:pt x="55" y="65"/>
                  <a:pt x="55" y="65"/>
                </a:cubicBezTo>
                <a:cubicBezTo>
                  <a:pt x="55" y="65"/>
                  <a:pt x="55" y="65"/>
                  <a:pt x="55" y="65"/>
                </a:cubicBezTo>
                <a:close/>
                <a:moveTo>
                  <a:pt x="55" y="65"/>
                </a:moveTo>
                <a:cubicBezTo>
                  <a:pt x="55" y="65"/>
                  <a:pt x="55" y="65"/>
                  <a:pt x="55" y="65"/>
                </a:cubicBezTo>
                <a:cubicBezTo>
                  <a:pt x="55" y="64"/>
                  <a:pt x="55" y="64"/>
                  <a:pt x="55" y="65"/>
                </a:cubicBezTo>
                <a:cubicBezTo>
                  <a:pt x="55" y="64"/>
                  <a:pt x="55" y="65"/>
                  <a:pt x="55" y="65"/>
                </a:cubicBezTo>
                <a:close/>
                <a:moveTo>
                  <a:pt x="55" y="65"/>
                </a:moveTo>
                <a:cubicBezTo>
                  <a:pt x="55" y="65"/>
                  <a:pt x="55" y="64"/>
                  <a:pt x="55" y="64"/>
                </a:cubicBezTo>
                <a:cubicBezTo>
                  <a:pt x="55" y="64"/>
                  <a:pt x="55" y="65"/>
                  <a:pt x="55" y="65"/>
                </a:cubicBezTo>
                <a:close/>
                <a:moveTo>
                  <a:pt x="55" y="63"/>
                </a:moveTo>
                <a:cubicBezTo>
                  <a:pt x="55" y="63"/>
                  <a:pt x="55" y="63"/>
                  <a:pt x="55" y="63"/>
                </a:cubicBezTo>
                <a:cubicBezTo>
                  <a:pt x="55" y="63"/>
                  <a:pt x="55" y="63"/>
                  <a:pt x="55" y="63"/>
                </a:cubicBezTo>
                <a:cubicBezTo>
                  <a:pt x="55" y="63"/>
                  <a:pt x="55" y="63"/>
                  <a:pt x="55" y="63"/>
                </a:cubicBezTo>
                <a:close/>
                <a:moveTo>
                  <a:pt x="55" y="65"/>
                </a:moveTo>
                <a:cubicBezTo>
                  <a:pt x="55" y="65"/>
                  <a:pt x="55" y="65"/>
                  <a:pt x="55" y="65"/>
                </a:cubicBezTo>
                <a:cubicBezTo>
                  <a:pt x="55" y="65"/>
                  <a:pt x="55" y="65"/>
                  <a:pt x="55" y="65"/>
                </a:cubicBezTo>
                <a:cubicBezTo>
                  <a:pt x="55" y="65"/>
                  <a:pt x="55" y="65"/>
                  <a:pt x="55" y="65"/>
                </a:cubicBezTo>
                <a:close/>
                <a:moveTo>
                  <a:pt x="55" y="65"/>
                </a:moveTo>
                <a:cubicBezTo>
                  <a:pt x="55" y="65"/>
                  <a:pt x="55" y="65"/>
                  <a:pt x="55" y="65"/>
                </a:cubicBezTo>
                <a:cubicBezTo>
                  <a:pt x="55" y="65"/>
                  <a:pt x="55" y="65"/>
                  <a:pt x="55" y="65"/>
                </a:cubicBezTo>
                <a:close/>
                <a:moveTo>
                  <a:pt x="55" y="64"/>
                </a:moveTo>
                <a:cubicBezTo>
                  <a:pt x="55" y="64"/>
                  <a:pt x="55" y="64"/>
                  <a:pt x="55" y="64"/>
                </a:cubicBezTo>
                <a:cubicBezTo>
                  <a:pt x="55" y="64"/>
                  <a:pt x="55" y="64"/>
                  <a:pt x="55" y="64"/>
                </a:cubicBezTo>
                <a:close/>
                <a:moveTo>
                  <a:pt x="55" y="65"/>
                </a:moveTo>
                <a:cubicBezTo>
                  <a:pt x="55" y="66"/>
                  <a:pt x="55" y="66"/>
                  <a:pt x="55" y="66"/>
                </a:cubicBezTo>
                <a:cubicBezTo>
                  <a:pt x="56" y="65"/>
                  <a:pt x="56" y="65"/>
                  <a:pt x="56" y="65"/>
                </a:cubicBezTo>
                <a:lnTo>
                  <a:pt x="55" y="65"/>
                </a:lnTo>
                <a:close/>
                <a:moveTo>
                  <a:pt x="56" y="65"/>
                </a:moveTo>
                <a:cubicBezTo>
                  <a:pt x="56" y="66"/>
                  <a:pt x="56" y="66"/>
                  <a:pt x="56" y="66"/>
                </a:cubicBezTo>
                <a:cubicBezTo>
                  <a:pt x="56" y="66"/>
                  <a:pt x="56" y="66"/>
                  <a:pt x="56" y="66"/>
                </a:cubicBezTo>
                <a:cubicBezTo>
                  <a:pt x="56" y="66"/>
                  <a:pt x="56" y="66"/>
                  <a:pt x="56" y="65"/>
                </a:cubicBezTo>
                <a:close/>
                <a:moveTo>
                  <a:pt x="56" y="65"/>
                </a:moveTo>
                <a:cubicBezTo>
                  <a:pt x="56" y="65"/>
                  <a:pt x="56" y="65"/>
                  <a:pt x="56" y="66"/>
                </a:cubicBezTo>
                <a:cubicBezTo>
                  <a:pt x="56" y="65"/>
                  <a:pt x="56" y="65"/>
                  <a:pt x="56" y="65"/>
                </a:cubicBezTo>
                <a:close/>
                <a:moveTo>
                  <a:pt x="55" y="65"/>
                </a:moveTo>
                <a:cubicBezTo>
                  <a:pt x="55" y="65"/>
                  <a:pt x="55" y="65"/>
                  <a:pt x="55" y="65"/>
                </a:cubicBezTo>
                <a:cubicBezTo>
                  <a:pt x="55" y="65"/>
                  <a:pt x="55" y="65"/>
                  <a:pt x="55" y="65"/>
                </a:cubicBezTo>
                <a:close/>
                <a:moveTo>
                  <a:pt x="55" y="65"/>
                </a:moveTo>
                <a:cubicBezTo>
                  <a:pt x="55" y="65"/>
                  <a:pt x="55" y="65"/>
                  <a:pt x="55" y="65"/>
                </a:cubicBezTo>
                <a:cubicBezTo>
                  <a:pt x="56" y="65"/>
                  <a:pt x="56" y="65"/>
                  <a:pt x="56" y="65"/>
                </a:cubicBezTo>
                <a:cubicBezTo>
                  <a:pt x="56" y="65"/>
                  <a:pt x="56" y="65"/>
                  <a:pt x="55" y="65"/>
                </a:cubicBezTo>
                <a:close/>
                <a:moveTo>
                  <a:pt x="55" y="65"/>
                </a:moveTo>
                <a:cubicBezTo>
                  <a:pt x="55" y="65"/>
                  <a:pt x="55" y="65"/>
                  <a:pt x="55" y="65"/>
                </a:cubicBezTo>
                <a:cubicBezTo>
                  <a:pt x="55" y="65"/>
                  <a:pt x="55" y="65"/>
                  <a:pt x="55" y="65"/>
                </a:cubicBezTo>
                <a:close/>
                <a:moveTo>
                  <a:pt x="55" y="64"/>
                </a:moveTo>
                <a:cubicBezTo>
                  <a:pt x="55" y="64"/>
                  <a:pt x="55" y="64"/>
                  <a:pt x="55" y="63"/>
                </a:cubicBezTo>
                <a:cubicBezTo>
                  <a:pt x="55" y="64"/>
                  <a:pt x="55" y="64"/>
                  <a:pt x="55" y="64"/>
                </a:cubicBezTo>
                <a:close/>
                <a:moveTo>
                  <a:pt x="55" y="64"/>
                </a:moveTo>
                <a:cubicBezTo>
                  <a:pt x="55" y="64"/>
                  <a:pt x="55" y="64"/>
                  <a:pt x="55" y="64"/>
                </a:cubicBezTo>
                <a:cubicBezTo>
                  <a:pt x="55" y="64"/>
                  <a:pt x="55" y="64"/>
                  <a:pt x="55" y="64"/>
                </a:cubicBezTo>
                <a:close/>
                <a:moveTo>
                  <a:pt x="56" y="64"/>
                </a:moveTo>
                <a:cubicBezTo>
                  <a:pt x="55" y="64"/>
                  <a:pt x="55" y="64"/>
                  <a:pt x="55" y="64"/>
                </a:cubicBezTo>
                <a:cubicBezTo>
                  <a:pt x="55" y="64"/>
                  <a:pt x="55" y="64"/>
                  <a:pt x="55" y="64"/>
                </a:cubicBezTo>
                <a:lnTo>
                  <a:pt x="56" y="64"/>
                </a:lnTo>
                <a:close/>
                <a:moveTo>
                  <a:pt x="56" y="65"/>
                </a:moveTo>
                <a:cubicBezTo>
                  <a:pt x="56" y="65"/>
                  <a:pt x="56" y="65"/>
                  <a:pt x="56" y="65"/>
                </a:cubicBezTo>
                <a:cubicBezTo>
                  <a:pt x="56" y="65"/>
                  <a:pt x="56" y="64"/>
                  <a:pt x="56" y="64"/>
                </a:cubicBezTo>
                <a:cubicBezTo>
                  <a:pt x="56" y="65"/>
                  <a:pt x="56" y="65"/>
                  <a:pt x="56" y="65"/>
                </a:cubicBezTo>
                <a:close/>
                <a:moveTo>
                  <a:pt x="56" y="65"/>
                </a:moveTo>
                <a:cubicBezTo>
                  <a:pt x="56" y="65"/>
                  <a:pt x="56" y="65"/>
                  <a:pt x="56" y="65"/>
                </a:cubicBezTo>
                <a:cubicBezTo>
                  <a:pt x="56" y="65"/>
                  <a:pt x="56" y="65"/>
                  <a:pt x="56" y="65"/>
                </a:cubicBezTo>
                <a:close/>
                <a:moveTo>
                  <a:pt x="56" y="65"/>
                </a:moveTo>
                <a:cubicBezTo>
                  <a:pt x="56" y="65"/>
                  <a:pt x="56" y="65"/>
                  <a:pt x="56" y="65"/>
                </a:cubicBezTo>
                <a:cubicBezTo>
                  <a:pt x="56" y="65"/>
                  <a:pt x="56" y="65"/>
                  <a:pt x="56" y="65"/>
                </a:cubicBezTo>
                <a:close/>
                <a:moveTo>
                  <a:pt x="56" y="64"/>
                </a:moveTo>
                <a:cubicBezTo>
                  <a:pt x="56" y="64"/>
                  <a:pt x="56" y="64"/>
                  <a:pt x="56" y="65"/>
                </a:cubicBezTo>
                <a:cubicBezTo>
                  <a:pt x="56" y="65"/>
                  <a:pt x="56" y="64"/>
                  <a:pt x="56" y="64"/>
                </a:cubicBezTo>
                <a:cubicBezTo>
                  <a:pt x="56" y="64"/>
                  <a:pt x="56" y="64"/>
                  <a:pt x="56" y="64"/>
                </a:cubicBezTo>
                <a:close/>
                <a:moveTo>
                  <a:pt x="56" y="65"/>
                </a:moveTo>
                <a:cubicBezTo>
                  <a:pt x="56" y="65"/>
                  <a:pt x="56" y="65"/>
                  <a:pt x="56" y="65"/>
                </a:cubicBezTo>
                <a:cubicBezTo>
                  <a:pt x="56" y="65"/>
                  <a:pt x="56" y="65"/>
                  <a:pt x="56" y="65"/>
                </a:cubicBezTo>
                <a:close/>
                <a:moveTo>
                  <a:pt x="56" y="65"/>
                </a:moveTo>
                <a:cubicBezTo>
                  <a:pt x="56" y="65"/>
                  <a:pt x="56" y="65"/>
                  <a:pt x="56" y="65"/>
                </a:cubicBezTo>
                <a:cubicBezTo>
                  <a:pt x="56" y="65"/>
                  <a:pt x="56" y="65"/>
                  <a:pt x="56" y="65"/>
                </a:cubicBezTo>
                <a:close/>
                <a:moveTo>
                  <a:pt x="56" y="65"/>
                </a:moveTo>
                <a:cubicBezTo>
                  <a:pt x="56" y="65"/>
                  <a:pt x="56" y="65"/>
                  <a:pt x="56" y="65"/>
                </a:cubicBezTo>
                <a:cubicBezTo>
                  <a:pt x="56" y="65"/>
                  <a:pt x="56" y="65"/>
                  <a:pt x="56" y="65"/>
                </a:cubicBezTo>
                <a:cubicBezTo>
                  <a:pt x="56" y="65"/>
                  <a:pt x="56" y="65"/>
                  <a:pt x="56" y="65"/>
                </a:cubicBezTo>
                <a:close/>
                <a:moveTo>
                  <a:pt x="57" y="62"/>
                </a:moveTo>
                <a:cubicBezTo>
                  <a:pt x="57" y="62"/>
                  <a:pt x="57" y="63"/>
                  <a:pt x="56" y="62"/>
                </a:cubicBezTo>
                <a:cubicBezTo>
                  <a:pt x="56" y="63"/>
                  <a:pt x="56" y="64"/>
                  <a:pt x="56" y="65"/>
                </a:cubicBezTo>
                <a:cubicBezTo>
                  <a:pt x="56" y="64"/>
                  <a:pt x="56" y="64"/>
                  <a:pt x="56" y="64"/>
                </a:cubicBezTo>
                <a:cubicBezTo>
                  <a:pt x="56" y="64"/>
                  <a:pt x="56" y="63"/>
                  <a:pt x="56" y="63"/>
                </a:cubicBezTo>
                <a:cubicBezTo>
                  <a:pt x="57" y="63"/>
                  <a:pt x="56" y="63"/>
                  <a:pt x="56" y="63"/>
                </a:cubicBezTo>
                <a:cubicBezTo>
                  <a:pt x="57" y="63"/>
                  <a:pt x="57" y="63"/>
                  <a:pt x="57" y="62"/>
                </a:cubicBezTo>
                <a:cubicBezTo>
                  <a:pt x="57" y="62"/>
                  <a:pt x="57" y="62"/>
                  <a:pt x="57" y="62"/>
                </a:cubicBezTo>
                <a:cubicBezTo>
                  <a:pt x="57" y="62"/>
                  <a:pt x="57" y="62"/>
                  <a:pt x="57" y="62"/>
                </a:cubicBezTo>
                <a:close/>
                <a:moveTo>
                  <a:pt x="56" y="65"/>
                </a:moveTo>
                <a:cubicBezTo>
                  <a:pt x="56" y="65"/>
                  <a:pt x="56" y="65"/>
                  <a:pt x="56" y="65"/>
                </a:cubicBezTo>
                <a:cubicBezTo>
                  <a:pt x="56" y="65"/>
                  <a:pt x="56" y="65"/>
                  <a:pt x="56" y="65"/>
                </a:cubicBezTo>
                <a:cubicBezTo>
                  <a:pt x="56" y="65"/>
                  <a:pt x="56" y="65"/>
                  <a:pt x="56" y="65"/>
                </a:cubicBezTo>
                <a:cubicBezTo>
                  <a:pt x="56" y="65"/>
                  <a:pt x="56" y="65"/>
                  <a:pt x="56" y="65"/>
                </a:cubicBezTo>
                <a:close/>
                <a:moveTo>
                  <a:pt x="56" y="65"/>
                </a:moveTo>
                <a:cubicBezTo>
                  <a:pt x="56" y="64"/>
                  <a:pt x="56" y="64"/>
                  <a:pt x="56" y="63"/>
                </a:cubicBezTo>
                <a:cubicBezTo>
                  <a:pt x="56" y="64"/>
                  <a:pt x="56" y="64"/>
                  <a:pt x="56" y="64"/>
                </a:cubicBezTo>
                <a:cubicBezTo>
                  <a:pt x="56" y="64"/>
                  <a:pt x="56" y="64"/>
                  <a:pt x="56" y="65"/>
                </a:cubicBezTo>
                <a:cubicBezTo>
                  <a:pt x="56" y="65"/>
                  <a:pt x="56" y="65"/>
                  <a:pt x="56" y="65"/>
                </a:cubicBezTo>
                <a:cubicBezTo>
                  <a:pt x="56" y="65"/>
                  <a:pt x="56" y="65"/>
                  <a:pt x="56" y="65"/>
                </a:cubicBezTo>
                <a:cubicBezTo>
                  <a:pt x="56" y="65"/>
                  <a:pt x="56" y="65"/>
                  <a:pt x="56" y="65"/>
                </a:cubicBezTo>
                <a:cubicBezTo>
                  <a:pt x="56" y="65"/>
                  <a:pt x="56" y="65"/>
                  <a:pt x="56" y="65"/>
                </a:cubicBezTo>
                <a:cubicBezTo>
                  <a:pt x="56" y="65"/>
                  <a:pt x="56" y="65"/>
                  <a:pt x="56" y="65"/>
                </a:cubicBezTo>
                <a:cubicBezTo>
                  <a:pt x="56" y="65"/>
                  <a:pt x="56" y="65"/>
                  <a:pt x="56" y="65"/>
                </a:cubicBezTo>
                <a:cubicBezTo>
                  <a:pt x="56" y="65"/>
                  <a:pt x="56" y="65"/>
                  <a:pt x="56" y="65"/>
                </a:cubicBezTo>
                <a:cubicBezTo>
                  <a:pt x="56" y="65"/>
                  <a:pt x="56" y="65"/>
                  <a:pt x="56" y="65"/>
                </a:cubicBezTo>
                <a:cubicBezTo>
                  <a:pt x="56" y="65"/>
                  <a:pt x="56" y="65"/>
                  <a:pt x="56" y="65"/>
                </a:cubicBezTo>
                <a:cubicBezTo>
                  <a:pt x="56" y="65"/>
                  <a:pt x="56" y="65"/>
                  <a:pt x="56" y="65"/>
                </a:cubicBezTo>
                <a:cubicBezTo>
                  <a:pt x="56" y="65"/>
                  <a:pt x="56" y="65"/>
                  <a:pt x="56" y="65"/>
                </a:cubicBezTo>
                <a:cubicBezTo>
                  <a:pt x="56" y="65"/>
                  <a:pt x="56" y="65"/>
                  <a:pt x="56" y="65"/>
                </a:cubicBezTo>
                <a:cubicBezTo>
                  <a:pt x="56" y="64"/>
                  <a:pt x="56" y="65"/>
                  <a:pt x="56" y="65"/>
                </a:cubicBezTo>
                <a:close/>
                <a:moveTo>
                  <a:pt x="56" y="62"/>
                </a:moveTo>
                <a:cubicBezTo>
                  <a:pt x="56" y="62"/>
                  <a:pt x="56" y="62"/>
                  <a:pt x="56" y="62"/>
                </a:cubicBezTo>
                <a:cubicBezTo>
                  <a:pt x="56" y="62"/>
                  <a:pt x="56" y="62"/>
                  <a:pt x="56" y="62"/>
                </a:cubicBezTo>
                <a:close/>
                <a:moveTo>
                  <a:pt x="56" y="63"/>
                </a:moveTo>
                <a:cubicBezTo>
                  <a:pt x="56" y="63"/>
                  <a:pt x="56" y="63"/>
                  <a:pt x="55" y="63"/>
                </a:cubicBezTo>
                <a:cubicBezTo>
                  <a:pt x="55" y="63"/>
                  <a:pt x="56" y="63"/>
                  <a:pt x="56" y="62"/>
                </a:cubicBezTo>
                <a:cubicBezTo>
                  <a:pt x="55" y="63"/>
                  <a:pt x="55" y="63"/>
                  <a:pt x="55" y="63"/>
                </a:cubicBezTo>
                <a:cubicBezTo>
                  <a:pt x="55" y="63"/>
                  <a:pt x="55" y="63"/>
                  <a:pt x="55" y="63"/>
                </a:cubicBezTo>
                <a:cubicBezTo>
                  <a:pt x="56" y="63"/>
                  <a:pt x="56" y="64"/>
                  <a:pt x="56" y="64"/>
                </a:cubicBezTo>
                <a:cubicBezTo>
                  <a:pt x="56" y="63"/>
                  <a:pt x="56" y="63"/>
                  <a:pt x="56" y="63"/>
                </a:cubicBezTo>
                <a:close/>
                <a:moveTo>
                  <a:pt x="56" y="63"/>
                </a:moveTo>
                <a:cubicBezTo>
                  <a:pt x="56" y="63"/>
                  <a:pt x="56" y="63"/>
                  <a:pt x="56" y="63"/>
                </a:cubicBezTo>
                <a:cubicBezTo>
                  <a:pt x="56" y="63"/>
                  <a:pt x="56" y="63"/>
                  <a:pt x="56" y="63"/>
                </a:cubicBezTo>
                <a:cubicBezTo>
                  <a:pt x="56" y="63"/>
                  <a:pt x="56" y="63"/>
                  <a:pt x="56" y="63"/>
                </a:cubicBezTo>
                <a:cubicBezTo>
                  <a:pt x="56" y="63"/>
                  <a:pt x="56" y="63"/>
                  <a:pt x="56" y="63"/>
                </a:cubicBezTo>
                <a:close/>
                <a:moveTo>
                  <a:pt x="56" y="65"/>
                </a:moveTo>
                <a:cubicBezTo>
                  <a:pt x="56" y="65"/>
                  <a:pt x="56" y="65"/>
                  <a:pt x="56" y="65"/>
                </a:cubicBezTo>
                <a:cubicBezTo>
                  <a:pt x="56" y="65"/>
                  <a:pt x="56" y="65"/>
                  <a:pt x="56" y="65"/>
                </a:cubicBezTo>
                <a:close/>
                <a:moveTo>
                  <a:pt x="56" y="65"/>
                </a:moveTo>
                <a:cubicBezTo>
                  <a:pt x="56" y="65"/>
                  <a:pt x="56" y="65"/>
                  <a:pt x="56" y="65"/>
                </a:cubicBezTo>
                <a:cubicBezTo>
                  <a:pt x="56" y="65"/>
                  <a:pt x="56" y="65"/>
                  <a:pt x="56" y="65"/>
                </a:cubicBezTo>
                <a:close/>
                <a:moveTo>
                  <a:pt x="65" y="61"/>
                </a:moveTo>
                <a:cubicBezTo>
                  <a:pt x="65" y="60"/>
                  <a:pt x="65" y="60"/>
                  <a:pt x="65" y="60"/>
                </a:cubicBezTo>
                <a:lnTo>
                  <a:pt x="65" y="61"/>
                </a:lnTo>
                <a:close/>
                <a:moveTo>
                  <a:pt x="65" y="61"/>
                </a:moveTo>
                <a:cubicBezTo>
                  <a:pt x="65" y="61"/>
                  <a:pt x="65" y="61"/>
                  <a:pt x="65" y="61"/>
                </a:cubicBezTo>
                <a:cubicBezTo>
                  <a:pt x="65" y="61"/>
                  <a:pt x="65" y="61"/>
                  <a:pt x="65" y="61"/>
                </a:cubicBezTo>
                <a:close/>
                <a:moveTo>
                  <a:pt x="60" y="65"/>
                </a:moveTo>
                <a:cubicBezTo>
                  <a:pt x="60" y="65"/>
                  <a:pt x="60" y="66"/>
                  <a:pt x="60" y="66"/>
                </a:cubicBezTo>
                <a:cubicBezTo>
                  <a:pt x="60" y="65"/>
                  <a:pt x="60" y="65"/>
                  <a:pt x="60" y="65"/>
                </a:cubicBezTo>
                <a:cubicBezTo>
                  <a:pt x="60" y="65"/>
                  <a:pt x="60" y="65"/>
                  <a:pt x="60" y="65"/>
                </a:cubicBezTo>
                <a:close/>
                <a:moveTo>
                  <a:pt x="63" y="63"/>
                </a:moveTo>
                <a:cubicBezTo>
                  <a:pt x="63" y="63"/>
                  <a:pt x="63" y="63"/>
                  <a:pt x="63" y="63"/>
                </a:cubicBezTo>
                <a:cubicBezTo>
                  <a:pt x="63" y="63"/>
                  <a:pt x="63" y="63"/>
                  <a:pt x="63" y="63"/>
                </a:cubicBezTo>
                <a:close/>
                <a:moveTo>
                  <a:pt x="63" y="61"/>
                </a:moveTo>
                <a:cubicBezTo>
                  <a:pt x="63" y="61"/>
                  <a:pt x="63" y="61"/>
                  <a:pt x="63" y="61"/>
                </a:cubicBezTo>
                <a:cubicBezTo>
                  <a:pt x="63" y="61"/>
                  <a:pt x="63" y="61"/>
                  <a:pt x="63" y="61"/>
                </a:cubicBezTo>
                <a:close/>
                <a:moveTo>
                  <a:pt x="66" y="60"/>
                </a:moveTo>
                <a:cubicBezTo>
                  <a:pt x="66" y="60"/>
                  <a:pt x="66" y="60"/>
                  <a:pt x="66" y="60"/>
                </a:cubicBezTo>
                <a:cubicBezTo>
                  <a:pt x="66" y="60"/>
                  <a:pt x="66" y="60"/>
                  <a:pt x="66" y="60"/>
                </a:cubicBezTo>
                <a:close/>
                <a:moveTo>
                  <a:pt x="58" y="65"/>
                </a:moveTo>
                <a:cubicBezTo>
                  <a:pt x="58" y="65"/>
                  <a:pt x="58" y="65"/>
                  <a:pt x="58" y="65"/>
                </a:cubicBezTo>
                <a:cubicBezTo>
                  <a:pt x="58" y="65"/>
                  <a:pt x="58" y="64"/>
                  <a:pt x="58" y="65"/>
                </a:cubicBezTo>
                <a:close/>
                <a:moveTo>
                  <a:pt x="65" y="65"/>
                </a:moveTo>
                <a:cubicBezTo>
                  <a:pt x="65" y="65"/>
                  <a:pt x="65" y="65"/>
                  <a:pt x="65" y="65"/>
                </a:cubicBezTo>
                <a:cubicBezTo>
                  <a:pt x="65" y="65"/>
                  <a:pt x="65" y="65"/>
                  <a:pt x="65" y="65"/>
                </a:cubicBezTo>
                <a:close/>
                <a:moveTo>
                  <a:pt x="58" y="65"/>
                </a:moveTo>
                <a:cubicBezTo>
                  <a:pt x="58" y="65"/>
                  <a:pt x="58" y="65"/>
                  <a:pt x="58" y="65"/>
                </a:cubicBezTo>
                <a:cubicBezTo>
                  <a:pt x="58" y="65"/>
                  <a:pt x="58" y="65"/>
                  <a:pt x="58" y="65"/>
                </a:cubicBezTo>
                <a:cubicBezTo>
                  <a:pt x="58" y="65"/>
                  <a:pt x="58" y="65"/>
                  <a:pt x="58" y="65"/>
                </a:cubicBezTo>
                <a:close/>
                <a:moveTo>
                  <a:pt x="71" y="61"/>
                </a:moveTo>
                <a:cubicBezTo>
                  <a:pt x="71" y="61"/>
                  <a:pt x="71" y="61"/>
                  <a:pt x="71" y="61"/>
                </a:cubicBezTo>
                <a:cubicBezTo>
                  <a:pt x="71" y="61"/>
                  <a:pt x="71" y="61"/>
                  <a:pt x="71" y="61"/>
                </a:cubicBezTo>
                <a:close/>
                <a:moveTo>
                  <a:pt x="72" y="65"/>
                </a:moveTo>
                <a:cubicBezTo>
                  <a:pt x="72" y="65"/>
                  <a:pt x="72" y="65"/>
                  <a:pt x="72" y="65"/>
                </a:cubicBezTo>
                <a:cubicBezTo>
                  <a:pt x="72" y="65"/>
                  <a:pt x="72" y="65"/>
                  <a:pt x="72" y="65"/>
                </a:cubicBezTo>
                <a:close/>
                <a:moveTo>
                  <a:pt x="57" y="65"/>
                </a:moveTo>
                <a:cubicBezTo>
                  <a:pt x="57" y="65"/>
                  <a:pt x="57" y="65"/>
                  <a:pt x="57" y="65"/>
                </a:cubicBezTo>
                <a:close/>
                <a:moveTo>
                  <a:pt x="57" y="63"/>
                </a:moveTo>
                <a:cubicBezTo>
                  <a:pt x="57" y="63"/>
                  <a:pt x="57" y="63"/>
                  <a:pt x="57" y="63"/>
                </a:cubicBezTo>
                <a:cubicBezTo>
                  <a:pt x="57" y="63"/>
                  <a:pt x="57" y="63"/>
                  <a:pt x="57" y="63"/>
                </a:cubicBezTo>
                <a:close/>
                <a:moveTo>
                  <a:pt x="59" y="62"/>
                </a:moveTo>
                <a:cubicBezTo>
                  <a:pt x="59" y="62"/>
                  <a:pt x="59" y="62"/>
                  <a:pt x="59" y="62"/>
                </a:cubicBezTo>
                <a:cubicBezTo>
                  <a:pt x="59" y="62"/>
                  <a:pt x="59" y="62"/>
                  <a:pt x="59" y="62"/>
                </a:cubicBezTo>
                <a:close/>
                <a:moveTo>
                  <a:pt x="57" y="65"/>
                </a:moveTo>
                <a:cubicBezTo>
                  <a:pt x="57" y="65"/>
                  <a:pt x="57" y="65"/>
                  <a:pt x="57" y="65"/>
                </a:cubicBezTo>
                <a:cubicBezTo>
                  <a:pt x="57" y="65"/>
                  <a:pt x="57" y="65"/>
                  <a:pt x="57" y="65"/>
                </a:cubicBezTo>
                <a:close/>
                <a:moveTo>
                  <a:pt x="57" y="65"/>
                </a:moveTo>
                <a:cubicBezTo>
                  <a:pt x="57" y="65"/>
                  <a:pt x="57" y="65"/>
                  <a:pt x="57" y="65"/>
                </a:cubicBezTo>
                <a:cubicBezTo>
                  <a:pt x="57" y="65"/>
                  <a:pt x="57" y="65"/>
                  <a:pt x="57" y="65"/>
                </a:cubicBezTo>
                <a:close/>
                <a:moveTo>
                  <a:pt x="57" y="65"/>
                </a:moveTo>
                <a:cubicBezTo>
                  <a:pt x="57" y="65"/>
                  <a:pt x="57" y="65"/>
                  <a:pt x="57" y="65"/>
                </a:cubicBezTo>
                <a:cubicBezTo>
                  <a:pt x="57" y="65"/>
                  <a:pt x="57" y="65"/>
                  <a:pt x="57" y="65"/>
                </a:cubicBezTo>
                <a:close/>
                <a:moveTo>
                  <a:pt x="69" y="62"/>
                </a:moveTo>
                <a:cubicBezTo>
                  <a:pt x="69" y="62"/>
                  <a:pt x="69" y="62"/>
                  <a:pt x="69" y="62"/>
                </a:cubicBezTo>
                <a:cubicBezTo>
                  <a:pt x="69" y="62"/>
                  <a:pt x="69" y="62"/>
                  <a:pt x="69" y="62"/>
                </a:cubicBezTo>
                <a:close/>
                <a:moveTo>
                  <a:pt x="61" y="61"/>
                </a:moveTo>
                <a:cubicBezTo>
                  <a:pt x="61" y="61"/>
                  <a:pt x="61" y="61"/>
                  <a:pt x="61" y="61"/>
                </a:cubicBezTo>
                <a:cubicBezTo>
                  <a:pt x="61" y="61"/>
                  <a:pt x="61" y="61"/>
                  <a:pt x="61" y="61"/>
                </a:cubicBezTo>
                <a:close/>
                <a:moveTo>
                  <a:pt x="61" y="60"/>
                </a:moveTo>
                <a:cubicBezTo>
                  <a:pt x="61" y="61"/>
                  <a:pt x="61" y="61"/>
                  <a:pt x="61" y="61"/>
                </a:cubicBezTo>
                <a:cubicBezTo>
                  <a:pt x="61" y="62"/>
                  <a:pt x="61" y="62"/>
                  <a:pt x="61" y="62"/>
                </a:cubicBezTo>
                <a:lnTo>
                  <a:pt x="61" y="60"/>
                </a:lnTo>
                <a:close/>
                <a:moveTo>
                  <a:pt x="66" y="61"/>
                </a:moveTo>
                <a:cubicBezTo>
                  <a:pt x="66" y="61"/>
                  <a:pt x="66" y="60"/>
                  <a:pt x="66" y="60"/>
                </a:cubicBezTo>
                <a:cubicBezTo>
                  <a:pt x="66" y="60"/>
                  <a:pt x="66" y="61"/>
                  <a:pt x="66" y="61"/>
                </a:cubicBezTo>
                <a:cubicBezTo>
                  <a:pt x="66" y="61"/>
                  <a:pt x="66" y="60"/>
                  <a:pt x="66" y="60"/>
                </a:cubicBezTo>
                <a:cubicBezTo>
                  <a:pt x="66" y="60"/>
                  <a:pt x="66" y="60"/>
                  <a:pt x="66" y="60"/>
                </a:cubicBezTo>
                <a:cubicBezTo>
                  <a:pt x="66" y="60"/>
                  <a:pt x="66" y="60"/>
                  <a:pt x="66" y="61"/>
                </a:cubicBezTo>
                <a:cubicBezTo>
                  <a:pt x="66" y="60"/>
                  <a:pt x="66" y="60"/>
                  <a:pt x="66" y="60"/>
                </a:cubicBezTo>
                <a:cubicBezTo>
                  <a:pt x="67" y="61"/>
                  <a:pt x="67" y="60"/>
                  <a:pt x="67" y="60"/>
                </a:cubicBezTo>
                <a:cubicBezTo>
                  <a:pt x="67" y="60"/>
                  <a:pt x="67" y="60"/>
                  <a:pt x="67" y="60"/>
                </a:cubicBezTo>
                <a:cubicBezTo>
                  <a:pt x="67" y="60"/>
                  <a:pt x="67" y="60"/>
                  <a:pt x="67" y="60"/>
                </a:cubicBezTo>
                <a:cubicBezTo>
                  <a:pt x="67" y="60"/>
                  <a:pt x="67" y="61"/>
                  <a:pt x="67" y="61"/>
                </a:cubicBezTo>
                <a:cubicBezTo>
                  <a:pt x="67" y="61"/>
                  <a:pt x="67" y="61"/>
                  <a:pt x="67" y="61"/>
                </a:cubicBezTo>
                <a:cubicBezTo>
                  <a:pt x="67" y="61"/>
                  <a:pt x="67" y="61"/>
                  <a:pt x="67" y="61"/>
                </a:cubicBezTo>
                <a:cubicBezTo>
                  <a:pt x="67" y="61"/>
                  <a:pt x="67" y="61"/>
                  <a:pt x="67" y="61"/>
                </a:cubicBezTo>
                <a:cubicBezTo>
                  <a:pt x="67" y="60"/>
                  <a:pt x="67" y="60"/>
                  <a:pt x="67" y="60"/>
                </a:cubicBezTo>
                <a:cubicBezTo>
                  <a:pt x="67" y="60"/>
                  <a:pt x="67" y="60"/>
                  <a:pt x="67" y="61"/>
                </a:cubicBezTo>
                <a:cubicBezTo>
                  <a:pt x="67" y="61"/>
                  <a:pt x="67" y="61"/>
                  <a:pt x="67" y="61"/>
                </a:cubicBezTo>
                <a:cubicBezTo>
                  <a:pt x="67" y="61"/>
                  <a:pt x="67" y="61"/>
                  <a:pt x="67" y="61"/>
                </a:cubicBezTo>
                <a:cubicBezTo>
                  <a:pt x="67" y="61"/>
                  <a:pt x="67" y="61"/>
                  <a:pt x="67" y="62"/>
                </a:cubicBezTo>
                <a:cubicBezTo>
                  <a:pt x="67" y="62"/>
                  <a:pt x="67" y="61"/>
                  <a:pt x="67" y="61"/>
                </a:cubicBezTo>
                <a:cubicBezTo>
                  <a:pt x="67" y="61"/>
                  <a:pt x="67" y="61"/>
                  <a:pt x="67" y="61"/>
                </a:cubicBezTo>
                <a:cubicBezTo>
                  <a:pt x="67" y="61"/>
                  <a:pt x="67" y="61"/>
                  <a:pt x="67" y="61"/>
                </a:cubicBezTo>
                <a:cubicBezTo>
                  <a:pt x="67" y="61"/>
                  <a:pt x="67" y="61"/>
                  <a:pt x="67" y="61"/>
                </a:cubicBezTo>
                <a:cubicBezTo>
                  <a:pt x="67" y="62"/>
                  <a:pt x="67" y="62"/>
                  <a:pt x="67" y="62"/>
                </a:cubicBezTo>
                <a:cubicBezTo>
                  <a:pt x="68" y="62"/>
                  <a:pt x="67" y="61"/>
                  <a:pt x="68" y="61"/>
                </a:cubicBezTo>
                <a:cubicBezTo>
                  <a:pt x="68" y="61"/>
                  <a:pt x="68" y="61"/>
                  <a:pt x="68" y="61"/>
                </a:cubicBezTo>
                <a:cubicBezTo>
                  <a:pt x="68" y="61"/>
                  <a:pt x="68" y="60"/>
                  <a:pt x="68" y="61"/>
                </a:cubicBezTo>
                <a:cubicBezTo>
                  <a:pt x="68" y="61"/>
                  <a:pt x="68" y="60"/>
                  <a:pt x="68" y="60"/>
                </a:cubicBezTo>
                <a:cubicBezTo>
                  <a:pt x="68" y="61"/>
                  <a:pt x="68" y="61"/>
                  <a:pt x="68" y="61"/>
                </a:cubicBezTo>
                <a:cubicBezTo>
                  <a:pt x="68" y="61"/>
                  <a:pt x="68" y="60"/>
                  <a:pt x="68" y="60"/>
                </a:cubicBezTo>
                <a:cubicBezTo>
                  <a:pt x="68" y="60"/>
                  <a:pt x="68" y="62"/>
                  <a:pt x="68" y="61"/>
                </a:cubicBezTo>
                <a:cubicBezTo>
                  <a:pt x="68" y="61"/>
                  <a:pt x="68" y="60"/>
                  <a:pt x="68" y="60"/>
                </a:cubicBezTo>
                <a:cubicBezTo>
                  <a:pt x="68" y="60"/>
                  <a:pt x="68" y="61"/>
                  <a:pt x="68" y="61"/>
                </a:cubicBezTo>
                <a:cubicBezTo>
                  <a:pt x="68" y="61"/>
                  <a:pt x="68" y="61"/>
                  <a:pt x="68" y="61"/>
                </a:cubicBezTo>
                <a:cubicBezTo>
                  <a:pt x="68" y="61"/>
                  <a:pt x="68" y="61"/>
                  <a:pt x="68" y="61"/>
                </a:cubicBezTo>
                <a:cubicBezTo>
                  <a:pt x="68" y="61"/>
                  <a:pt x="68" y="61"/>
                  <a:pt x="68" y="61"/>
                </a:cubicBezTo>
                <a:cubicBezTo>
                  <a:pt x="68" y="61"/>
                  <a:pt x="68" y="62"/>
                  <a:pt x="69" y="61"/>
                </a:cubicBezTo>
                <a:cubicBezTo>
                  <a:pt x="69" y="62"/>
                  <a:pt x="69" y="61"/>
                  <a:pt x="69" y="61"/>
                </a:cubicBezTo>
                <a:cubicBezTo>
                  <a:pt x="69" y="62"/>
                  <a:pt x="68" y="61"/>
                  <a:pt x="68" y="62"/>
                </a:cubicBezTo>
                <a:cubicBezTo>
                  <a:pt x="68" y="62"/>
                  <a:pt x="68" y="62"/>
                  <a:pt x="69" y="62"/>
                </a:cubicBezTo>
                <a:cubicBezTo>
                  <a:pt x="68" y="62"/>
                  <a:pt x="68" y="62"/>
                  <a:pt x="68" y="62"/>
                </a:cubicBezTo>
                <a:cubicBezTo>
                  <a:pt x="69" y="63"/>
                  <a:pt x="69" y="62"/>
                  <a:pt x="69" y="62"/>
                </a:cubicBezTo>
                <a:cubicBezTo>
                  <a:pt x="69" y="62"/>
                  <a:pt x="69" y="62"/>
                  <a:pt x="69" y="62"/>
                </a:cubicBezTo>
                <a:cubicBezTo>
                  <a:pt x="69" y="61"/>
                  <a:pt x="69" y="62"/>
                  <a:pt x="69" y="61"/>
                </a:cubicBezTo>
                <a:cubicBezTo>
                  <a:pt x="69" y="62"/>
                  <a:pt x="69" y="61"/>
                  <a:pt x="69" y="61"/>
                </a:cubicBezTo>
                <a:cubicBezTo>
                  <a:pt x="69" y="61"/>
                  <a:pt x="69" y="61"/>
                  <a:pt x="69" y="61"/>
                </a:cubicBezTo>
                <a:cubicBezTo>
                  <a:pt x="69" y="61"/>
                  <a:pt x="69" y="63"/>
                  <a:pt x="69" y="63"/>
                </a:cubicBezTo>
                <a:cubicBezTo>
                  <a:pt x="69" y="63"/>
                  <a:pt x="69" y="62"/>
                  <a:pt x="69" y="62"/>
                </a:cubicBezTo>
                <a:cubicBezTo>
                  <a:pt x="69" y="62"/>
                  <a:pt x="69" y="62"/>
                  <a:pt x="69" y="61"/>
                </a:cubicBezTo>
                <a:cubicBezTo>
                  <a:pt x="69" y="62"/>
                  <a:pt x="69" y="61"/>
                  <a:pt x="69" y="62"/>
                </a:cubicBezTo>
                <a:cubicBezTo>
                  <a:pt x="69" y="62"/>
                  <a:pt x="69" y="62"/>
                  <a:pt x="69" y="63"/>
                </a:cubicBezTo>
                <a:cubicBezTo>
                  <a:pt x="69" y="62"/>
                  <a:pt x="69" y="62"/>
                  <a:pt x="70" y="62"/>
                </a:cubicBezTo>
                <a:cubicBezTo>
                  <a:pt x="70" y="62"/>
                  <a:pt x="70" y="62"/>
                  <a:pt x="70" y="62"/>
                </a:cubicBezTo>
                <a:cubicBezTo>
                  <a:pt x="70" y="61"/>
                  <a:pt x="70" y="62"/>
                  <a:pt x="70" y="61"/>
                </a:cubicBezTo>
                <a:cubicBezTo>
                  <a:pt x="70" y="61"/>
                  <a:pt x="70" y="62"/>
                  <a:pt x="70" y="62"/>
                </a:cubicBezTo>
                <a:cubicBezTo>
                  <a:pt x="70" y="62"/>
                  <a:pt x="70" y="62"/>
                  <a:pt x="70" y="62"/>
                </a:cubicBezTo>
                <a:cubicBezTo>
                  <a:pt x="70" y="62"/>
                  <a:pt x="70" y="62"/>
                  <a:pt x="70" y="62"/>
                </a:cubicBezTo>
                <a:cubicBezTo>
                  <a:pt x="70" y="62"/>
                  <a:pt x="70" y="62"/>
                  <a:pt x="70" y="62"/>
                </a:cubicBezTo>
                <a:cubicBezTo>
                  <a:pt x="70" y="62"/>
                  <a:pt x="70" y="62"/>
                  <a:pt x="70" y="62"/>
                </a:cubicBezTo>
                <a:cubicBezTo>
                  <a:pt x="70" y="61"/>
                  <a:pt x="71" y="61"/>
                  <a:pt x="71" y="61"/>
                </a:cubicBezTo>
                <a:cubicBezTo>
                  <a:pt x="71" y="61"/>
                  <a:pt x="71" y="61"/>
                  <a:pt x="71" y="61"/>
                </a:cubicBezTo>
                <a:cubicBezTo>
                  <a:pt x="71" y="61"/>
                  <a:pt x="71" y="61"/>
                  <a:pt x="71" y="61"/>
                </a:cubicBezTo>
                <a:cubicBezTo>
                  <a:pt x="71" y="61"/>
                  <a:pt x="71" y="61"/>
                  <a:pt x="71" y="61"/>
                </a:cubicBezTo>
                <a:cubicBezTo>
                  <a:pt x="71" y="61"/>
                  <a:pt x="71" y="62"/>
                  <a:pt x="71" y="62"/>
                </a:cubicBezTo>
                <a:cubicBezTo>
                  <a:pt x="71" y="61"/>
                  <a:pt x="71" y="61"/>
                  <a:pt x="71" y="61"/>
                </a:cubicBezTo>
                <a:cubicBezTo>
                  <a:pt x="71" y="62"/>
                  <a:pt x="71" y="62"/>
                  <a:pt x="71" y="62"/>
                </a:cubicBezTo>
                <a:cubicBezTo>
                  <a:pt x="71" y="62"/>
                  <a:pt x="71" y="61"/>
                  <a:pt x="71" y="61"/>
                </a:cubicBezTo>
                <a:cubicBezTo>
                  <a:pt x="71" y="62"/>
                  <a:pt x="72" y="61"/>
                  <a:pt x="72" y="62"/>
                </a:cubicBezTo>
                <a:cubicBezTo>
                  <a:pt x="72" y="61"/>
                  <a:pt x="71" y="62"/>
                  <a:pt x="72" y="61"/>
                </a:cubicBezTo>
                <a:cubicBezTo>
                  <a:pt x="72" y="62"/>
                  <a:pt x="72" y="62"/>
                  <a:pt x="72" y="62"/>
                </a:cubicBezTo>
                <a:cubicBezTo>
                  <a:pt x="72" y="61"/>
                  <a:pt x="72" y="61"/>
                  <a:pt x="72" y="61"/>
                </a:cubicBezTo>
                <a:cubicBezTo>
                  <a:pt x="72" y="62"/>
                  <a:pt x="72" y="62"/>
                  <a:pt x="72" y="62"/>
                </a:cubicBezTo>
                <a:cubicBezTo>
                  <a:pt x="72" y="62"/>
                  <a:pt x="72" y="62"/>
                  <a:pt x="72" y="62"/>
                </a:cubicBezTo>
                <a:cubicBezTo>
                  <a:pt x="72" y="62"/>
                  <a:pt x="72" y="62"/>
                  <a:pt x="72" y="62"/>
                </a:cubicBezTo>
                <a:cubicBezTo>
                  <a:pt x="72" y="62"/>
                  <a:pt x="72" y="62"/>
                  <a:pt x="72" y="62"/>
                </a:cubicBezTo>
                <a:cubicBezTo>
                  <a:pt x="72" y="61"/>
                  <a:pt x="72" y="63"/>
                  <a:pt x="73" y="62"/>
                </a:cubicBezTo>
                <a:cubicBezTo>
                  <a:pt x="73" y="63"/>
                  <a:pt x="73" y="64"/>
                  <a:pt x="73" y="65"/>
                </a:cubicBezTo>
                <a:cubicBezTo>
                  <a:pt x="73" y="65"/>
                  <a:pt x="73" y="65"/>
                  <a:pt x="73" y="65"/>
                </a:cubicBezTo>
                <a:cubicBezTo>
                  <a:pt x="73" y="65"/>
                  <a:pt x="72" y="65"/>
                  <a:pt x="72" y="65"/>
                </a:cubicBezTo>
                <a:cubicBezTo>
                  <a:pt x="72" y="65"/>
                  <a:pt x="72" y="65"/>
                  <a:pt x="72" y="65"/>
                </a:cubicBezTo>
                <a:cubicBezTo>
                  <a:pt x="72" y="65"/>
                  <a:pt x="72" y="65"/>
                  <a:pt x="72" y="65"/>
                </a:cubicBezTo>
                <a:cubicBezTo>
                  <a:pt x="72" y="65"/>
                  <a:pt x="72" y="65"/>
                  <a:pt x="72" y="66"/>
                </a:cubicBezTo>
                <a:cubicBezTo>
                  <a:pt x="72" y="64"/>
                  <a:pt x="71" y="66"/>
                  <a:pt x="71" y="65"/>
                </a:cubicBezTo>
                <a:cubicBezTo>
                  <a:pt x="71" y="65"/>
                  <a:pt x="71" y="65"/>
                  <a:pt x="71" y="65"/>
                </a:cubicBezTo>
                <a:cubicBezTo>
                  <a:pt x="71" y="65"/>
                  <a:pt x="71" y="66"/>
                  <a:pt x="71" y="66"/>
                </a:cubicBezTo>
                <a:cubicBezTo>
                  <a:pt x="71" y="65"/>
                  <a:pt x="71" y="65"/>
                  <a:pt x="71" y="65"/>
                </a:cubicBezTo>
                <a:cubicBezTo>
                  <a:pt x="71" y="65"/>
                  <a:pt x="71" y="65"/>
                  <a:pt x="71" y="65"/>
                </a:cubicBezTo>
                <a:cubicBezTo>
                  <a:pt x="70" y="66"/>
                  <a:pt x="70" y="65"/>
                  <a:pt x="70" y="65"/>
                </a:cubicBezTo>
                <a:cubicBezTo>
                  <a:pt x="70" y="65"/>
                  <a:pt x="70" y="65"/>
                  <a:pt x="70" y="64"/>
                </a:cubicBezTo>
                <a:cubicBezTo>
                  <a:pt x="70" y="65"/>
                  <a:pt x="70" y="65"/>
                  <a:pt x="70" y="66"/>
                </a:cubicBezTo>
                <a:cubicBezTo>
                  <a:pt x="70" y="65"/>
                  <a:pt x="70" y="65"/>
                  <a:pt x="70" y="64"/>
                </a:cubicBezTo>
                <a:cubicBezTo>
                  <a:pt x="70" y="64"/>
                  <a:pt x="70" y="65"/>
                  <a:pt x="70" y="65"/>
                </a:cubicBezTo>
                <a:cubicBezTo>
                  <a:pt x="70" y="65"/>
                  <a:pt x="69" y="65"/>
                  <a:pt x="69" y="65"/>
                </a:cubicBezTo>
                <a:cubicBezTo>
                  <a:pt x="69" y="65"/>
                  <a:pt x="69" y="65"/>
                  <a:pt x="69" y="64"/>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8" y="65"/>
                </a:cubicBezTo>
                <a:cubicBezTo>
                  <a:pt x="68" y="66"/>
                  <a:pt x="68" y="66"/>
                  <a:pt x="68" y="66"/>
                </a:cubicBezTo>
                <a:cubicBezTo>
                  <a:pt x="68" y="66"/>
                  <a:pt x="68" y="66"/>
                  <a:pt x="68" y="66"/>
                </a:cubicBezTo>
                <a:cubicBezTo>
                  <a:pt x="68" y="66"/>
                  <a:pt x="69" y="65"/>
                  <a:pt x="68" y="65"/>
                </a:cubicBezTo>
                <a:cubicBezTo>
                  <a:pt x="68" y="65"/>
                  <a:pt x="68" y="66"/>
                  <a:pt x="68" y="65"/>
                </a:cubicBezTo>
                <a:cubicBezTo>
                  <a:pt x="68" y="65"/>
                  <a:pt x="68" y="65"/>
                  <a:pt x="68" y="65"/>
                </a:cubicBezTo>
                <a:cubicBezTo>
                  <a:pt x="68" y="65"/>
                  <a:pt x="68" y="65"/>
                  <a:pt x="68" y="65"/>
                </a:cubicBezTo>
                <a:cubicBezTo>
                  <a:pt x="68" y="65"/>
                  <a:pt x="68" y="65"/>
                  <a:pt x="68" y="65"/>
                </a:cubicBezTo>
                <a:cubicBezTo>
                  <a:pt x="68" y="65"/>
                  <a:pt x="68" y="65"/>
                  <a:pt x="67" y="65"/>
                </a:cubicBezTo>
                <a:cubicBezTo>
                  <a:pt x="67" y="64"/>
                  <a:pt x="67" y="65"/>
                  <a:pt x="67" y="64"/>
                </a:cubicBezTo>
                <a:cubicBezTo>
                  <a:pt x="67" y="64"/>
                  <a:pt x="67" y="64"/>
                  <a:pt x="67" y="64"/>
                </a:cubicBezTo>
                <a:cubicBezTo>
                  <a:pt x="67" y="64"/>
                  <a:pt x="67" y="63"/>
                  <a:pt x="67" y="63"/>
                </a:cubicBezTo>
                <a:cubicBezTo>
                  <a:pt x="67" y="64"/>
                  <a:pt x="67" y="64"/>
                  <a:pt x="67" y="64"/>
                </a:cubicBezTo>
                <a:cubicBezTo>
                  <a:pt x="67" y="65"/>
                  <a:pt x="67" y="65"/>
                  <a:pt x="67" y="65"/>
                </a:cubicBezTo>
                <a:cubicBezTo>
                  <a:pt x="67" y="67"/>
                  <a:pt x="67" y="65"/>
                  <a:pt x="66" y="65"/>
                </a:cubicBezTo>
                <a:cubicBezTo>
                  <a:pt x="66" y="65"/>
                  <a:pt x="66" y="65"/>
                  <a:pt x="66" y="65"/>
                </a:cubicBezTo>
                <a:cubicBezTo>
                  <a:pt x="66" y="65"/>
                  <a:pt x="66" y="64"/>
                  <a:pt x="66" y="65"/>
                </a:cubicBezTo>
                <a:cubicBezTo>
                  <a:pt x="66" y="64"/>
                  <a:pt x="66" y="64"/>
                  <a:pt x="66" y="64"/>
                </a:cubicBezTo>
                <a:cubicBezTo>
                  <a:pt x="66" y="65"/>
                  <a:pt x="66" y="65"/>
                  <a:pt x="66" y="65"/>
                </a:cubicBezTo>
                <a:cubicBezTo>
                  <a:pt x="66" y="65"/>
                  <a:pt x="66" y="64"/>
                  <a:pt x="66" y="64"/>
                </a:cubicBezTo>
                <a:cubicBezTo>
                  <a:pt x="66" y="65"/>
                  <a:pt x="66" y="65"/>
                  <a:pt x="66" y="65"/>
                </a:cubicBezTo>
                <a:cubicBezTo>
                  <a:pt x="66" y="65"/>
                  <a:pt x="66" y="65"/>
                  <a:pt x="66" y="65"/>
                </a:cubicBezTo>
                <a:cubicBezTo>
                  <a:pt x="65" y="65"/>
                  <a:pt x="65" y="65"/>
                  <a:pt x="65" y="65"/>
                </a:cubicBezTo>
                <a:cubicBezTo>
                  <a:pt x="65" y="63"/>
                  <a:pt x="65" y="66"/>
                  <a:pt x="65" y="64"/>
                </a:cubicBezTo>
                <a:cubicBezTo>
                  <a:pt x="65" y="65"/>
                  <a:pt x="65" y="65"/>
                  <a:pt x="65" y="65"/>
                </a:cubicBezTo>
                <a:cubicBezTo>
                  <a:pt x="65" y="65"/>
                  <a:pt x="65" y="65"/>
                  <a:pt x="65" y="65"/>
                </a:cubicBezTo>
                <a:cubicBezTo>
                  <a:pt x="65" y="66"/>
                  <a:pt x="65" y="64"/>
                  <a:pt x="64" y="65"/>
                </a:cubicBezTo>
                <a:cubicBezTo>
                  <a:pt x="64" y="65"/>
                  <a:pt x="64" y="65"/>
                  <a:pt x="64" y="65"/>
                </a:cubicBezTo>
                <a:cubicBezTo>
                  <a:pt x="64" y="65"/>
                  <a:pt x="64" y="66"/>
                  <a:pt x="64" y="66"/>
                </a:cubicBezTo>
                <a:cubicBezTo>
                  <a:pt x="64" y="66"/>
                  <a:pt x="64" y="65"/>
                  <a:pt x="64" y="65"/>
                </a:cubicBezTo>
                <a:cubicBezTo>
                  <a:pt x="64" y="65"/>
                  <a:pt x="64" y="66"/>
                  <a:pt x="64" y="65"/>
                </a:cubicBezTo>
                <a:cubicBezTo>
                  <a:pt x="64" y="65"/>
                  <a:pt x="64" y="65"/>
                  <a:pt x="64" y="65"/>
                </a:cubicBezTo>
                <a:cubicBezTo>
                  <a:pt x="64" y="65"/>
                  <a:pt x="64" y="63"/>
                  <a:pt x="64" y="64"/>
                </a:cubicBezTo>
                <a:cubicBezTo>
                  <a:pt x="64" y="64"/>
                  <a:pt x="64" y="64"/>
                  <a:pt x="64" y="64"/>
                </a:cubicBezTo>
                <a:cubicBezTo>
                  <a:pt x="64" y="64"/>
                  <a:pt x="64" y="63"/>
                  <a:pt x="64" y="64"/>
                </a:cubicBezTo>
                <a:cubicBezTo>
                  <a:pt x="64" y="64"/>
                  <a:pt x="64" y="64"/>
                  <a:pt x="64" y="64"/>
                </a:cubicBezTo>
                <a:cubicBezTo>
                  <a:pt x="63" y="64"/>
                  <a:pt x="63" y="64"/>
                  <a:pt x="63" y="64"/>
                </a:cubicBezTo>
                <a:cubicBezTo>
                  <a:pt x="63" y="64"/>
                  <a:pt x="63" y="64"/>
                  <a:pt x="63" y="64"/>
                </a:cubicBezTo>
                <a:cubicBezTo>
                  <a:pt x="63" y="64"/>
                  <a:pt x="63" y="63"/>
                  <a:pt x="63" y="64"/>
                </a:cubicBezTo>
                <a:cubicBezTo>
                  <a:pt x="63" y="64"/>
                  <a:pt x="63" y="64"/>
                  <a:pt x="63" y="64"/>
                </a:cubicBezTo>
                <a:cubicBezTo>
                  <a:pt x="63" y="64"/>
                  <a:pt x="63" y="64"/>
                  <a:pt x="63" y="64"/>
                </a:cubicBezTo>
                <a:cubicBezTo>
                  <a:pt x="63" y="64"/>
                  <a:pt x="63" y="64"/>
                  <a:pt x="63" y="64"/>
                </a:cubicBezTo>
                <a:cubicBezTo>
                  <a:pt x="63" y="65"/>
                  <a:pt x="63" y="64"/>
                  <a:pt x="63" y="64"/>
                </a:cubicBezTo>
                <a:cubicBezTo>
                  <a:pt x="63" y="64"/>
                  <a:pt x="63" y="64"/>
                  <a:pt x="63" y="64"/>
                </a:cubicBezTo>
                <a:cubicBezTo>
                  <a:pt x="63" y="64"/>
                  <a:pt x="63" y="64"/>
                  <a:pt x="63" y="64"/>
                </a:cubicBezTo>
                <a:cubicBezTo>
                  <a:pt x="62" y="65"/>
                  <a:pt x="62" y="66"/>
                  <a:pt x="62" y="66"/>
                </a:cubicBezTo>
                <a:cubicBezTo>
                  <a:pt x="62" y="65"/>
                  <a:pt x="62" y="65"/>
                  <a:pt x="62" y="65"/>
                </a:cubicBezTo>
                <a:cubicBezTo>
                  <a:pt x="62" y="65"/>
                  <a:pt x="62" y="65"/>
                  <a:pt x="62" y="65"/>
                </a:cubicBezTo>
                <a:cubicBezTo>
                  <a:pt x="62" y="65"/>
                  <a:pt x="62" y="65"/>
                  <a:pt x="62" y="65"/>
                </a:cubicBezTo>
                <a:cubicBezTo>
                  <a:pt x="62" y="66"/>
                  <a:pt x="62" y="65"/>
                  <a:pt x="62" y="65"/>
                </a:cubicBezTo>
                <a:cubicBezTo>
                  <a:pt x="62" y="65"/>
                  <a:pt x="62" y="65"/>
                  <a:pt x="62" y="64"/>
                </a:cubicBezTo>
                <a:cubicBezTo>
                  <a:pt x="62" y="65"/>
                  <a:pt x="62" y="64"/>
                  <a:pt x="62" y="65"/>
                </a:cubicBezTo>
                <a:cubicBezTo>
                  <a:pt x="62" y="64"/>
                  <a:pt x="61" y="65"/>
                  <a:pt x="61" y="64"/>
                </a:cubicBezTo>
                <a:cubicBezTo>
                  <a:pt x="61" y="64"/>
                  <a:pt x="61" y="64"/>
                  <a:pt x="61" y="64"/>
                </a:cubicBezTo>
                <a:cubicBezTo>
                  <a:pt x="61" y="64"/>
                  <a:pt x="61" y="64"/>
                  <a:pt x="61" y="64"/>
                </a:cubicBezTo>
                <a:cubicBezTo>
                  <a:pt x="61" y="64"/>
                  <a:pt x="61" y="64"/>
                  <a:pt x="61" y="65"/>
                </a:cubicBezTo>
                <a:cubicBezTo>
                  <a:pt x="61" y="64"/>
                  <a:pt x="61" y="64"/>
                  <a:pt x="61" y="64"/>
                </a:cubicBezTo>
                <a:cubicBezTo>
                  <a:pt x="61" y="64"/>
                  <a:pt x="61" y="64"/>
                  <a:pt x="61" y="64"/>
                </a:cubicBezTo>
                <a:cubicBezTo>
                  <a:pt x="61" y="64"/>
                  <a:pt x="61" y="64"/>
                  <a:pt x="61" y="64"/>
                </a:cubicBezTo>
                <a:cubicBezTo>
                  <a:pt x="61" y="64"/>
                  <a:pt x="61" y="64"/>
                  <a:pt x="61" y="64"/>
                </a:cubicBezTo>
                <a:cubicBezTo>
                  <a:pt x="61" y="64"/>
                  <a:pt x="61" y="64"/>
                  <a:pt x="61" y="64"/>
                </a:cubicBezTo>
                <a:cubicBezTo>
                  <a:pt x="61" y="65"/>
                  <a:pt x="60" y="64"/>
                  <a:pt x="60" y="65"/>
                </a:cubicBezTo>
                <a:cubicBezTo>
                  <a:pt x="60" y="64"/>
                  <a:pt x="60" y="65"/>
                  <a:pt x="60" y="64"/>
                </a:cubicBezTo>
                <a:cubicBezTo>
                  <a:pt x="60" y="64"/>
                  <a:pt x="60" y="64"/>
                  <a:pt x="60" y="65"/>
                </a:cubicBezTo>
                <a:cubicBezTo>
                  <a:pt x="60" y="65"/>
                  <a:pt x="60" y="65"/>
                  <a:pt x="60" y="65"/>
                </a:cubicBezTo>
                <a:cubicBezTo>
                  <a:pt x="60" y="65"/>
                  <a:pt x="60" y="65"/>
                  <a:pt x="60" y="65"/>
                </a:cubicBezTo>
                <a:cubicBezTo>
                  <a:pt x="60" y="65"/>
                  <a:pt x="60" y="65"/>
                  <a:pt x="60" y="65"/>
                </a:cubicBezTo>
                <a:cubicBezTo>
                  <a:pt x="60" y="65"/>
                  <a:pt x="60" y="65"/>
                  <a:pt x="60" y="65"/>
                </a:cubicBezTo>
                <a:cubicBezTo>
                  <a:pt x="60" y="65"/>
                  <a:pt x="60" y="65"/>
                  <a:pt x="60" y="65"/>
                </a:cubicBezTo>
                <a:cubicBezTo>
                  <a:pt x="60" y="65"/>
                  <a:pt x="60" y="65"/>
                  <a:pt x="60" y="65"/>
                </a:cubicBezTo>
                <a:cubicBezTo>
                  <a:pt x="60" y="65"/>
                  <a:pt x="60" y="65"/>
                  <a:pt x="60" y="65"/>
                </a:cubicBezTo>
                <a:cubicBezTo>
                  <a:pt x="60" y="65"/>
                  <a:pt x="60" y="65"/>
                  <a:pt x="60" y="65"/>
                </a:cubicBezTo>
                <a:cubicBezTo>
                  <a:pt x="60" y="65"/>
                  <a:pt x="60" y="65"/>
                  <a:pt x="60" y="65"/>
                </a:cubicBezTo>
                <a:cubicBezTo>
                  <a:pt x="60" y="64"/>
                  <a:pt x="60" y="66"/>
                  <a:pt x="59" y="65"/>
                </a:cubicBezTo>
                <a:cubicBezTo>
                  <a:pt x="59" y="65"/>
                  <a:pt x="60" y="65"/>
                  <a:pt x="60" y="65"/>
                </a:cubicBezTo>
                <a:cubicBezTo>
                  <a:pt x="59" y="65"/>
                  <a:pt x="59" y="64"/>
                  <a:pt x="59" y="64"/>
                </a:cubicBezTo>
                <a:cubicBezTo>
                  <a:pt x="59" y="65"/>
                  <a:pt x="59" y="65"/>
                  <a:pt x="59" y="65"/>
                </a:cubicBezTo>
                <a:cubicBezTo>
                  <a:pt x="59" y="65"/>
                  <a:pt x="59" y="65"/>
                  <a:pt x="59" y="65"/>
                </a:cubicBezTo>
                <a:cubicBezTo>
                  <a:pt x="59" y="66"/>
                  <a:pt x="59" y="66"/>
                  <a:pt x="59" y="66"/>
                </a:cubicBezTo>
                <a:cubicBezTo>
                  <a:pt x="59" y="65"/>
                  <a:pt x="58" y="66"/>
                  <a:pt x="59" y="65"/>
                </a:cubicBezTo>
                <a:cubicBezTo>
                  <a:pt x="58" y="66"/>
                  <a:pt x="58" y="65"/>
                  <a:pt x="58" y="65"/>
                </a:cubicBezTo>
                <a:cubicBezTo>
                  <a:pt x="58" y="65"/>
                  <a:pt x="58" y="65"/>
                  <a:pt x="58" y="65"/>
                </a:cubicBezTo>
                <a:cubicBezTo>
                  <a:pt x="58" y="65"/>
                  <a:pt x="58" y="65"/>
                  <a:pt x="58" y="65"/>
                </a:cubicBezTo>
                <a:cubicBezTo>
                  <a:pt x="58" y="64"/>
                  <a:pt x="58" y="65"/>
                  <a:pt x="58" y="65"/>
                </a:cubicBezTo>
                <a:cubicBezTo>
                  <a:pt x="58" y="65"/>
                  <a:pt x="58" y="65"/>
                  <a:pt x="58" y="65"/>
                </a:cubicBezTo>
                <a:cubicBezTo>
                  <a:pt x="58" y="65"/>
                  <a:pt x="58" y="65"/>
                  <a:pt x="58" y="65"/>
                </a:cubicBezTo>
                <a:cubicBezTo>
                  <a:pt x="58" y="65"/>
                  <a:pt x="57" y="65"/>
                  <a:pt x="57" y="65"/>
                </a:cubicBezTo>
                <a:cubicBezTo>
                  <a:pt x="57" y="65"/>
                  <a:pt x="57" y="65"/>
                  <a:pt x="57" y="65"/>
                </a:cubicBezTo>
                <a:cubicBezTo>
                  <a:pt x="57" y="65"/>
                  <a:pt x="57" y="65"/>
                  <a:pt x="57" y="65"/>
                </a:cubicBezTo>
                <a:cubicBezTo>
                  <a:pt x="57" y="65"/>
                  <a:pt x="57" y="64"/>
                  <a:pt x="57" y="64"/>
                </a:cubicBezTo>
                <a:cubicBezTo>
                  <a:pt x="57" y="64"/>
                  <a:pt x="57" y="64"/>
                  <a:pt x="57" y="64"/>
                </a:cubicBezTo>
                <a:cubicBezTo>
                  <a:pt x="57" y="64"/>
                  <a:pt x="57" y="64"/>
                  <a:pt x="57" y="64"/>
                </a:cubicBezTo>
                <a:cubicBezTo>
                  <a:pt x="57" y="64"/>
                  <a:pt x="57" y="64"/>
                  <a:pt x="57" y="65"/>
                </a:cubicBezTo>
                <a:cubicBezTo>
                  <a:pt x="57" y="65"/>
                  <a:pt x="57" y="65"/>
                  <a:pt x="57" y="65"/>
                </a:cubicBezTo>
                <a:cubicBezTo>
                  <a:pt x="57" y="65"/>
                  <a:pt x="57" y="65"/>
                  <a:pt x="57" y="65"/>
                </a:cubicBezTo>
                <a:cubicBezTo>
                  <a:pt x="57" y="65"/>
                  <a:pt x="57" y="65"/>
                  <a:pt x="57" y="65"/>
                </a:cubicBezTo>
                <a:cubicBezTo>
                  <a:pt x="57" y="65"/>
                  <a:pt x="57" y="65"/>
                  <a:pt x="57" y="65"/>
                </a:cubicBezTo>
                <a:cubicBezTo>
                  <a:pt x="57" y="65"/>
                  <a:pt x="57" y="65"/>
                  <a:pt x="57" y="65"/>
                </a:cubicBezTo>
                <a:cubicBezTo>
                  <a:pt x="57" y="65"/>
                  <a:pt x="57" y="65"/>
                  <a:pt x="57" y="65"/>
                </a:cubicBezTo>
                <a:cubicBezTo>
                  <a:pt x="57" y="65"/>
                  <a:pt x="57" y="65"/>
                  <a:pt x="57" y="64"/>
                </a:cubicBezTo>
                <a:cubicBezTo>
                  <a:pt x="57" y="65"/>
                  <a:pt x="57" y="64"/>
                  <a:pt x="57" y="65"/>
                </a:cubicBezTo>
                <a:cubicBezTo>
                  <a:pt x="57" y="64"/>
                  <a:pt x="56" y="65"/>
                  <a:pt x="57" y="64"/>
                </a:cubicBezTo>
                <a:cubicBezTo>
                  <a:pt x="57" y="65"/>
                  <a:pt x="57" y="64"/>
                  <a:pt x="57" y="64"/>
                </a:cubicBezTo>
                <a:cubicBezTo>
                  <a:pt x="57" y="63"/>
                  <a:pt x="57" y="63"/>
                  <a:pt x="57" y="63"/>
                </a:cubicBezTo>
                <a:cubicBezTo>
                  <a:pt x="57" y="62"/>
                  <a:pt x="57" y="64"/>
                  <a:pt x="57" y="63"/>
                </a:cubicBezTo>
                <a:cubicBezTo>
                  <a:pt x="57" y="64"/>
                  <a:pt x="57" y="63"/>
                  <a:pt x="57" y="63"/>
                </a:cubicBezTo>
                <a:cubicBezTo>
                  <a:pt x="57" y="64"/>
                  <a:pt x="57" y="64"/>
                  <a:pt x="57" y="64"/>
                </a:cubicBezTo>
                <a:cubicBezTo>
                  <a:pt x="57" y="64"/>
                  <a:pt x="57" y="64"/>
                  <a:pt x="57" y="63"/>
                </a:cubicBezTo>
                <a:cubicBezTo>
                  <a:pt x="57" y="63"/>
                  <a:pt x="57" y="63"/>
                  <a:pt x="57" y="62"/>
                </a:cubicBezTo>
                <a:cubicBezTo>
                  <a:pt x="57" y="63"/>
                  <a:pt x="57" y="63"/>
                  <a:pt x="57" y="63"/>
                </a:cubicBezTo>
                <a:cubicBezTo>
                  <a:pt x="57" y="62"/>
                  <a:pt x="57" y="62"/>
                  <a:pt x="57" y="62"/>
                </a:cubicBezTo>
                <a:cubicBezTo>
                  <a:pt x="57" y="62"/>
                  <a:pt x="58" y="62"/>
                  <a:pt x="58" y="63"/>
                </a:cubicBezTo>
                <a:cubicBezTo>
                  <a:pt x="58" y="62"/>
                  <a:pt x="58" y="62"/>
                  <a:pt x="58" y="63"/>
                </a:cubicBezTo>
                <a:cubicBezTo>
                  <a:pt x="58" y="63"/>
                  <a:pt x="58" y="63"/>
                  <a:pt x="58" y="63"/>
                </a:cubicBezTo>
                <a:cubicBezTo>
                  <a:pt x="58" y="63"/>
                  <a:pt x="58" y="62"/>
                  <a:pt x="58" y="63"/>
                </a:cubicBezTo>
                <a:cubicBezTo>
                  <a:pt x="58" y="63"/>
                  <a:pt x="57" y="64"/>
                  <a:pt x="57" y="64"/>
                </a:cubicBezTo>
                <a:cubicBezTo>
                  <a:pt x="58" y="65"/>
                  <a:pt x="58" y="63"/>
                  <a:pt x="58" y="63"/>
                </a:cubicBezTo>
                <a:cubicBezTo>
                  <a:pt x="58" y="63"/>
                  <a:pt x="58" y="64"/>
                  <a:pt x="58" y="64"/>
                </a:cubicBezTo>
                <a:cubicBezTo>
                  <a:pt x="58" y="63"/>
                  <a:pt x="58" y="62"/>
                  <a:pt x="58" y="62"/>
                </a:cubicBezTo>
                <a:cubicBezTo>
                  <a:pt x="58" y="62"/>
                  <a:pt x="58" y="62"/>
                  <a:pt x="58" y="62"/>
                </a:cubicBezTo>
                <a:cubicBezTo>
                  <a:pt x="58" y="61"/>
                  <a:pt x="58" y="61"/>
                  <a:pt x="58" y="61"/>
                </a:cubicBezTo>
                <a:cubicBezTo>
                  <a:pt x="58" y="62"/>
                  <a:pt x="58" y="61"/>
                  <a:pt x="58" y="62"/>
                </a:cubicBezTo>
                <a:cubicBezTo>
                  <a:pt x="58" y="62"/>
                  <a:pt x="58" y="61"/>
                  <a:pt x="58" y="61"/>
                </a:cubicBezTo>
                <a:cubicBezTo>
                  <a:pt x="58" y="62"/>
                  <a:pt x="58" y="62"/>
                  <a:pt x="58" y="62"/>
                </a:cubicBezTo>
                <a:cubicBezTo>
                  <a:pt x="59" y="62"/>
                  <a:pt x="59" y="62"/>
                  <a:pt x="59" y="62"/>
                </a:cubicBezTo>
                <a:cubicBezTo>
                  <a:pt x="59" y="62"/>
                  <a:pt x="59" y="63"/>
                  <a:pt x="59" y="63"/>
                </a:cubicBezTo>
                <a:cubicBezTo>
                  <a:pt x="59" y="63"/>
                  <a:pt x="59" y="62"/>
                  <a:pt x="59" y="61"/>
                </a:cubicBezTo>
                <a:cubicBezTo>
                  <a:pt x="59" y="61"/>
                  <a:pt x="59" y="62"/>
                  <a:pt x="59" y="61"/>
                </a:cubicBezTo>
                <a:cubicBezTo>
                  <a:pt x="59" y="61"/>
                  <a:pt x="59" y="61"/>
                  <a:pt x="59" y="61"/>
                </a:cubicBezTo>
                <a:cubicBezTo>
                  <a:pt x="59" y="61"/>
                  <a:pt x="59" y="61"/>
                  <a:pt x="59" y="61"/>
                </a:cubicBezTo>
                <a:cubicBezTo>
                  <a:pt x="59" y="61"/>
                  <a:pt x="59" y="61"/>
                  <a:pt x="59" y="61"/>
                </a:cubicBezTo>
                <a:cubicBezTo>
                  <a:pt x="59" y="61"/>
                  <a:pt x="59" y="62"/>
                  <a:pt x="59" y="63"/>
                </a:cubicBezTo>
                <a:cubicBezTo>
                  <a:pt x="59" y="63"/>
                  <a:pt x="59" y="64"/>
                  <a:pt x="59" y="64"/>
                </a:cubicBezTo>
                <a:cubicBezTo>
                  <a:pt x="59" y="63"/>
                  <a:pt x="60" y="61"/>
                  <a:pt x="60" y="60"/>
                </a:cubicBezTo>
                <a:cubicBezTo>
                  <a:pt x="60" y="60"/>
                  <a:pt x="60" y="61"/>
                  <a:pt x="60" y="61"/>
                </a:cubicBezTo>
                <a:cubicBezTo>
                  <a:pt x="60" y="61"/>
                  <a:pt x="60" y="60"/>
                  <a:pt x="60" y="60"/>
                </a:cubicBezTo>
                <a:cubicBezTo>
                  <a:pt x="60" y="61"/>
                  <a:pt x="60" y="61"/>
                  <a:pt x="60" y="61"/>
                </a:cubicBezTo>
                <a:cubicBezTo>
                  <a:pt x="60" y="61"/>
                  <a:pt x="60" y="61"/>
                  <a:pt x="60" y="60"/>
                </a:cubicBezTo>
                <a:cubicBezTo>
                  <a:pt x="60" y="61"/>
                  <a:pt x="60" y="62"/>
                  <a:pt x="60" y="62"/>
                </a:cubicBezTo>
                <a:cubicBezTo>
                  <a:pt x="60" y="62"/>
                  <a:pt x="60" y="61"/>
                  <a:pt x="60" y="60"/>
                </a:cubicBezTo>
                <a:cubicBezTo>
                  <a:pt x="60" y="61"/>
                  <a:pt x="60" y="61"/>
                  <a:pt x="60" y="61"/>
                </a:cubicBezTo>
                <a:cubicBezTo>
                  <a:pt x="60" y="60"/>
                  <a:pt x="60" y="60"/>
                  <a:pt x="60" y="60"/>
                </a:cubicBezTo>
                <a:cubicBezTo>
                  <a:pt x="60" y="60"/>
                  <a:pt x="60" y="60"/>
                  <a:pt x="60" y="60"/>
                </a:cubicBezTo>
                <a:cubicBezTo>
                  <a:pt x="60" y="60"/>
                  <a:pt x="60" y="60"/>
                  <a:pt x="60" y="60"/>
                </a:cubicBezTo>
                <a:cubicBezTo>
                  <a:pt x="60" y="60"/>
                  <a:pt x="60" y="60"/>
                  <a:pt x="60" y="61"/>
                </a:cubicBezTo>
                <a:cubicBezTo>
                  <a:pt x="60" y="61"/>
                  <a:pt x="60" y="63"/>
                  <a:pt x="60" y="64"/>
                </a:cubicBezTo>
                <a:cubicBezTo>
                  <a:pt x="60" y="64"/>
                  <a:pt x="60" y="64"/>
                  <a:pt x="60" y="64"/>
                </a:cubicBezTo>
                <a:cubicBezTo>
                  <a:pt x="60" y="64"/>
                  <a:pt x="60" y="64"/>
                  <a:pt x="60" y="64"/>
                </a:cubicBezTo>
                <a:cubicBezTo>
                  <a:pt x="60" y="64"/>
                  <a:pt x="60" y="61"/>
                  <a:pt x="60" y="61"/>
                </a:cubicBezTo>
                <a:cubicBezTo>
                  <a:pt x="60" y="61"/>
                  <a:pt x="60" y="62"/>
                  <a:pt x="60" y="62"/>
                </a:cubicBezTo>
                <a:cubicBezTo>
                  <a:pt x="60" y="62"/>
                  <a:pt x="61" y="61"/>
                  <a:pt x="61" y="61"/>
                </a:cubicBezTo>
                <a:cubicBezTo>
                  <a:pt x="61" y="61"/>
                  <a:pt x="61" y="61"/>
                  <a:pt x="61" y="61"/>
                </a:cubicBezTo>
                <a:cubicBezTo>
                  <a:pt x="61" y="60"/>
                  <a:pt x="61" y="61"/>
                  <a:pt x="61" y="61"/>
                </a:cubicBezTo>
                <a:cubicBezTo>
                  <a:pt x="61" y="61"/>
                  <a:pt x="61" y="62"/>
                  <a:pt x="61" y="62"/>
                </a:cubicBezTo>
                <a:cubicBezTo>
                  <a:pt x="61" y="61"/>
                  <a:pt x="61" y="61"/>
                  <a:pt x="61" y="61"/>
                </a:cubicBezTo>
                <a:cubicBezTo>
                  <a:pt x="61" y="61"/>
                  <a:pt x="61" y="62"/>
                  <a:pt x="61" y="62"/>
                </a:cubicBezTo>
                <a:cubicBezTo>
                  <a:pt x="61" y="62"/>
                  <a:pt x="61" y="61"/>
                  <a:pt x="61" y="61"/>
                </a:cubicBezTo>
                <a:cubicBezTo>
                  <a:pt x="61" y="61"/>
                  <a:pt x="61" y="61"/>
                  <a:pt x="61" y="62"/>
                </a:cubicBezTo>
                <a:cubicBezTo>
                  <a:pt x="61" y="62"/>
                  <a:pt x="61" y="61"/>
                  <a:pt x="61" y="61"/>
                </a:cubicBezTo>
                <a:cubicBezTo>
                  <a:pt x="61" y="60"/>
                  <a:pt x="61" y="61"/>
                  <a:pt x="61" y="61"/>
                </a:cubicBezTo>
                <a:cubicBezTo>
                  <a:pt x="61" y="61"/>
                  <a:pt x="61" y="63"/>
                  <a:pt x="61" y="64"/>
                </a:cubicBezTo>
                <a:cubicBezTo>
                  <a:pt x="61" y="61"/>
                  <a:pt x="61" y="61"/>
                  <a:pt x="61" y="61"/>
                </a:cubicBezTo>
                <a:cubicBezTo>
                  <a:pt x="61" y="61"/>
                  <a:pt x="61" y="62"/>
                  <a:pt x="61" y="62"/>
                </a:cubicBezTo>
                <a:cubicBezTo>
                  <a:pt x="61" y="61"/>
                  <a:pt x="62" y="61"/>
                  <a:pt x="62" y="61"/>
                </a:cubicBezTo>
                <a:cubicBezTo>
                  <a:pt x="62" y="61"/>
                  <a:pt x="62" y="61"/>
                  <a:pt x="62" y="61"/>
                </a:cubicBezTo>
                <a:cubicBezTo>
                  <a:pt x="62" y="61"/>
                  <a:pt x="62" y="62"/>
                  <a:pt x="62" y="61"/>
                </a:cubicBezTo>
                <a:cubicBezTo>
                  <a:pt x="62" y="61"/>
                  <a:pt x="62" y="61"/>
                  <a:pt x="62" y="61"/>
                </a:cubicBezTo>
                <a:cubicBezTo>
                  <a:pt x="62" y="62"/>
                  <a:pt x="62" y="60"/>
                  <a:pt x="62" y="61"/>
                </a:cubicBezTo>
                <a:cubicBezTo>
                  <a:pt x="62" y="61"/>
                  <a:pt x="62" y="61"/>
                  <a:pt x="62" y="62"/>
                </a:cubicBezTo>
                <a:cubicBezTo>
                  <a:pt x="62" y="61"/>
                  <a:pt x="62" y="62"/>
                  <a:pt x="62" y="61"/>
                </a:cubicBezTo>
                <a:cubicBezTo>
                  <a:pt x="62" y="61"/>
                  <a:pt x="62" y="61"/>
                  <a:pt x="62" y="61"/>
                </a:cubicBezTo>
                <a:cubicBezTo>
                  <a:pt x="63" y="61"/>
                  <a:pt x="63" y="61"/>
                  <a:pt x="63" y="61"/>
                </a:cubicBezTo>
                <a:cubicBezTo>
                  <a:pt x="62" y="61"/>
                  <a:pt x="62" y="61"/>
                  <a:pt x="62" y="61"/>
                </a:cubicBezTo>
                <a:cubicBezTo>
                  <a:pt x="62" y="61"/>
                  <a:pt x="62" y="62"/>
                  <a:pt x="62" y="61"/>
                </a:cubicBezTo>
                <a:cubicBezTo>
                  <a:pt x="62" y="62"/>
                  <a:pt x="62" y="62"/>
                  <a:pt x="62" y="63"/>
                </a:cubicBezTo>
                <a:cubicBezTo>
                  <a:pt x="62" y="62"/>
                  <a:pt x="63" y="61"/>
                  <a:pt x="63" y="61"/>
                </a:cubicBezTo>
                <a:cubicBezTo>
                  <a:pt x="63" y="61"/>
                  <a:pt x="63" y="61"/>
                  <a:pt x="63" y="61"/>
                </a:cubicBezTo>
                <a:cubicBezTo>
                  <a:pt x="63" y="61"/>
                  <a:pt x="63" y="61"/>
                  <a:pt x="63" y="61"/>
                </a:cubicBezTo>
                <a:cubicBezTo>
                  <a:pt x="63" y="61"/>
                  <a:pt x="63" y="61"/>
                  <a:pt x="63" y="61"/>
                </a:cubicBezTo>
                <a:cubicBezTo>
                  <a:pt x="63" y="61"/>
                  <a:pt x="63" y="61"/>
                  <a:pt x="63" y="61"/>
                </a:cubicBezTo>
                <a:cubicBezTo>
                  <a:pt x="63" y="61"/>
                  <a:pt x="63" y="61"/>
                  <a:pt x="63" y="62"/>
                </a:cubicBezTo>
                <a:cubicBezTo>
                  <a:pt x="63" y="61"/>
                  <a:pt x="63" y="61"/>
                  <a:pt x="63" y="61"/>
                </a:cubicBezTo>
                <a:cubicBezTo>
                  <a:pt x="63" y="62"/>
                  <a:pt x="63" y="62"/>
                  <a:pt x="63" y="63"/>
                </a:cubicBezTo>
                <a:cubicBezTo>
                  <a:pt x="63" y="62"/>
                  <a:pt x="63" y="62"/>
                  <a:pt x="63" y="62"/>
                </a:cubicBezTo>
                <a:cubicBezTo>
                  <a:pt x="63" y="62"/>
                  <a:pt x="63" y="63"/>
                  <a:pt x="63" y="63"/>
                </a:cubicBezTo>
                <a:cubicBezTo>
                  <a:pt x="63" y="63"/>
                  <a:pt x="63" y="63"/>
                  <a:pt x="63" y="63"/>
                </a:cubicBezTo>
                <a:cubicBezTo>
                  <a:pt x="63" y="63"/>
                  <a:pt x="63" y="63"/>
                  <a:pt x="63" y="64"/>
                </a:cubicBezTo>
                <a:cubicBezTo>
                  <a:pt x="63" y="63"/>
                  <a:pt x="63" y="63"/>
                  <a:pt x="63" y="63"/>
                </a:cubicBezTo>
                <a:cubicBezTo>
                  <a:pt x="63" y="63"/>
                  <a:pt x="63" y="63"/>
                  <a:pt x="63" y="63"/>
                </a:cubicBezTo>
                <a:cubicBezTo>
                  <a:pt x="63" y="62"/>
                  <a:pt x="63" y="62"/>
                  <a:pt x="63" y="61"/>
                </a:cubicBezTo>
                <a:cubicBezTo>
                  <a:pt x="63" y="62"/>
                  <a:pt x="63" y="62"/>
                  <a:pt x="63" y="62"/>
                </a:cubicBezTo>
                <a:cubicBezTo>
                  <a:pt x="63" y="61"/>
                  <a:pt x="63" y="61"/>
                  <a:pt x="63" y="61"/>
                </a:cubicBezTo>
                <a:cubicBezTo>
                  <a:pt x="63" y="61"/>
                  <a:pt x="63" y="61"/>
                  <a:pt x="63" y="61"/>
                </a:cubicBezTo>
                <a:cubicBezTo>
                  <a:pt x="63" y="60"/>
                  <a:pt x="63" y="62"/>
                  <a:pt x="64" y="61"/>
                </a:cubicBezTo>
                <a:cubicBezTo>
                  <a:pt x="64" y="61"/>
                  <a:pt x="64" y="61"/>
                  <a:pt x="64" y="61"/>
                </a:cubicBezTo>
                <a:cubicBezTo>
                  <a:pt x="64" y="61"/>
                  <a:pt x="64" y="61"/>
                  <a:pt x="64" y="61"/>
                </a:cubicBezTo>
                <a:cubicBezTo>
                  <a:pt x="64" y="60"/>
                  <a:pt x="64" y="60"/>
                  <a:pt x="64" y="60"/>
                </a:cubicBezTo>
                <a:cubicBezTo>
                  <a:pt x="64" y="61"/>
                  <a:pt x="64" y="61"/>
                  <a:pt x="64" y="61"/>
                </a:cubicBezTo>
                <a:cubicBezTo>
                  <a:pt x="64" y="61"/>
                  <a:pt x="64" y="60"/>
                  <a:pt x="64" y="61"/>
                </a:cubicBezTo>
                <a:cubicBezTo>
                  <a:pt x="64" y="60"/>
                  <a:pt x="64" y="60"/>
                  <a:pt x="64" y="60"/>
                </a:cubicBezTo>
                <a:cubicBezTo>
                  <a:pt x="64" y="60"/>
                  <a:pt x="64" y="61"/>
                  <a:pt x="64" y="61"/>
                </a:cubicBezTo>
                <a:cubicBezTo>
                  <a:pt x="64" y="60"/>
                  <a:pt x="64" y="60"/>
                  <a:pt x="64" y="60"/>
                </a:cubicBezTo>
                <a:cubicBezTo>
                  <a:pt x="64" y="60"/>
                  <a:pt x="64" y="60"/>
                  <a:pt x="64" y="60"/>
                </a:cubicBezTo>
                <a:cubicBezTo>
                  <a:pt x="64" y="60"/>
                  <a:pt x="64" y="60"/>
                  <a:pt x="64" y="61"/>
                </a:cubicBezTo>
                <a:cubicBezTo>
                  <a:pt x="64" y="61"/>
                  <a:pt x="64" y="61"/>
                  <a:pt x="64" y="61"/>
                </a:cubicBezTo>
                <a:cubicBezTo>
                  <a:pt x="65" y="60"/>
                  <a:pt x="65" y="59"/>
                  <a:pt x="65" y="59"/>
                </a:cubicBezTo>
                <a:cubicBezTo>
                  <a:pt x="65" y="60"/>
                  <a:pt x="65" y="59"/>
                  <a:pt x="65" y="60"/>
                </a:cubicBezTo>
                <a:cubicBezTo>
                  <a:pt x="65" y="60"/>
                  <a:pt x="65" y="60"/>
                  <a:pt x="65" y="60"/>
                </a:cubicBezTo>
                <a:cubicBezTo>
                  <a:pt x="65" y="61"/>
                  <a:pt x="65" y="59"/>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1"/>
                  <a:pt x="65" y="61"/>
                  <a:pt x="65" y="61"/>
                </a:cubicBezTo>
                <a:cubicBezTo>
                  <a:pt x="65" y="59"/>
                  <a:pt x="66" y="60"/>
                  <a:pt x="66" y="59"/>
                </a:cubicBezTo>
                <a:cubicBezTo>
                  <a:pt x="66" y="60"/>
                  <a:pt x="66" y="59"/>
                  <a:pt x="66" y="60"/>
                </a:cubicBezTo>
                <a:cubicBezTo>
                  <a:pt x="66" y="60"/>
                  <a:pt x="66" y="60"/>
                  <a:pt x="66" y="60"/>
                </a:cubicBezTo>
                <a:cubicBezTo>
                  <a:pt x="66" y="61"/>
                  <a:pt x="66" y="60"/>
                  <a:pt x="66" y="61"/>
                </a:cubicBezTo>
                <a:close/>
                <a:moveTo>
                  <a:pt x="65" y="61"/>
                </a:moveTo>
                <a:cubicBezTo>
                  <a:pt x="65" y="60"/>
                  <a:pt x="65" y="61"/>
                  <a:pt x="64" y="61"/>
                </a:cubicBezTo>
                <a:cubicBezTo>
                  <a:pt x="65" y="61"/>
                  <a:pt x="65" y="61"/>
                  <a:pt x="65" y="61"/>
                </a:cubicBezTo>
                <a:close/>
                <a:moveTo>
                  <a:pt x="63" y="62"/>
                </a:moveTo>
                <a:cubicBezTo>
                  <a:pt x="63" y="62"/>
                  <a:pt x="63" y="62"/>
                  <a:pt x="63" y="62"/>
                </a:cubicBezTo>
                <a:cubicBezTo>
                  <a:pt x="63" y="62"/>
                  <a:pt x="63" y="62"/>
                  <a:pt x="63" y="62"/>
                </a:cubicBezTo>
                <a:close/>
                <a:moveTo>
                  <a:pt x="57" y="65"/>
                </a:moveTo>
                <a:cubicBezTo>
                  <a:pt x="57" y="65"/>
                  <a:pt x="57" y="65"/>
                  <a:pt x="57" y="65"/>
                </a:cubicBezTo>
                <a:cubicBezTo>
                  <a:pt x="57" y="65"/>
                  <a:pt x="57" y="65"/>
                  <a:pt x="57" y="65"/>
                </a:cubicBezTo>
                <a:close/>
                <a:moveTo>
                  <a:pt x="57" y="65"/>
                </a:moveTo>
                <a:cubicBezTo>
                  <a:pt x="57" y="65"/>
                  <a:pt x="57" y="65"/>
                  <a:pt x="57" y="65"/>
                </a:cubicBezTo>
                <a:cubicBezTo>
                  <a:pt x="57" y="65"/>
                  <a:pt x="57" y="65"/>
                  <a:pt x="57" y="64"/>
                </a:cubicBezTo>
                <a:cubicBezTo>
                  <a:pt x="57" y="64"/>
                  <a:pt x="57" y="64"/>
                  <a:pt x="57" y="65"/>
                </a:cubicBezTo>
                <a:close/>
                <a:moveTo>
                  <a:pt x="69" y="65"/>
                </a:moveTo>
                <a:cubicBezTo>
                  <a:pt x="69" y="65"/>
                  <a:pt x="69" y="65"/>
                  <a:pt x="69" y="65"/>
                </a:cubicBezTo>
                <a:cubicBezTo>
                  <a:pt x="69" y="65"/>
                  <a:pt x="69" y="65"/>
                  <a:pt x="69" y="65"/>
                </a:cubicBezTo>
                <a:close/>
                <a:moveTo>
                  <a:pt x="63" y="61"/>
                </a:moveTo>
                <a:cubicBezTo>
                  <a:pt x="63" y="61"/>
                  <a:pt x="63" y="61"/>
                  <a:pt x="63" y="61"/>
                </a:cubicBezTo>
                <a:cubicBezTo>
                  <a:pt x="63" y="61"/>
                  <a:pt x="63" y="61"/>
                  <a:pt x="63" y="61"/>
                </a:cubicBezTo>
                <a:close/>
                <a:moveTo>
                  <a:pt x="66" y="60"/>
                </a:moveTo>
                <a:cubicBezTo>
                  <a:pt x="66" y="60"/>
                  <a:pt x="66" y="60"/>
                  <a:pt x="66" y="60"/>
                </a:cubicBezTo>
                <a:cubicBezTo>
                  <a:pt x="66" y="60"/>
                  <a:pt x="66" y="60"/>
                  <a:pt x="66" y="60"/>
                </a:cubicBezTo>
                <a:close/>
                <a:moveTo>
                  <a:pt x="59" y="61"/>
                </a:moveTo>
                <a:cubicBezTo>
                  <a:pt x="59" y="61"/>
                  <a:pt x="59" y="61"/>
                  <a:pt x="59" y="61"/>
                </a:cubicBezTo>
                <a:cubicBezTo>
                  <a:pt x="59" y="61"/>
                  <a:pt x="59" y="61"/>
                  <a:pt x="59" y="61"/>
                </a:cubicBezTo>
                <a:close/>
                <a:moveTo>
                  <a:pt x="57" y="65"/>
                </a:moveTo>
                <a:cubicBezTo>
                  <a:pt x="57" y="65"/>
                  <a:pt x="57" y="65"/>
                  <a:pt x="57" y="65"/>
                </a:cubicBezTo>
                <a:cubicBezTo>
                  <a:pt x="57" y="65"/>
                  <a:pt x="57" y="65"/>
                  <a:pt x="57" y="65"/>
                </a:cubicBezTo>
                <a:cubicBezTo>
                  <a:pt x="57" y="65"/>
                  <a:pt x="57" y="65"/>
                  <a:pt x="57" y="65"/>
                </a:cubicBezTo>
                <a:close/>
                <a:moveTo>
                  <a:pt x="56" y="62"/>
                </a:moveTo>
                <a:cubicBezTo>
                  <a:pt x="56" y="62"/>
                  <a:pt x="56" y="62"/>
                  <a:pt x="56" y="62"/>
                </a:cubicBezTo>
                <a:cubicBezTo>
                  <a:pt x="56" y="63"/>
                  <a:pt x="56" y="63"/>
                  <a:pt x="56" y="63"/>
                </a:cubicBezTo>
                <a:cubicBezTo>
                  <a:pt x="56" y="63"/>
                  <a:pt x="56" y="62"/>
                  <a:pt x="56" y="62"/>
                </a:cubicBezTo>
                <a:close/>
                <a:moveTo>
                  <a:pt x="57" y="64"/>
                </a:moveTo>
                <a:cubicBezTo>
                  <a:pt x="57" y="63"/>
                  <a:pt x="57" y="63"/>
                  <a:pt x="57" y="63"/>
                </a:cubicBezTo>
                <a:cubicBezTo>
                  <a:pt x="57" y="63"/>
                  <a:pt x="57" y="63"/>
                  <a:pt x="57" y="63"/>
                </a:cubicBezTo>
                <a:cubicBezTo>
                  <a:pt x="57" y="64"/>
                  <a:pt x="57" y="64"/>
                  <a:pt x="57" y="64"/>
                </a:cubicBezTo>
                <a:close/>
                <a:moveTo>
                  <a:pt x="57" y="63"/>
                </a:moveTo>
                <a:cubicBezTo>
                  <a:pt x="57" y="63"/>
                  <a:pt x="57" y="63"/>
                  <a:pt x="57" y="63"/>
                </a:cubicBezTo>
                <a:cubicBezTo>
                  <a:pt x="57" y="64"/>
                  <a:pt x="57" y="64"/>
                  <a:pt x="57" y="63"/>
                </a:cubicBezTo>
                <a:close/>
                <a:moveTo>
                  <a:pt x="57" y="65"/>
                </a:moveTo>
                <a:cubicBezTo>
                  <a:pt x="57" y="65"/>
                  <a:pt x="57" y="65"/>
                  <a:pt x="57" y="65"/>
                </a:cubicBezTo>
                <a:cubicBezTo>
                  <a:pt x="57" y="66"/>
                  <a:pt x="57" y="64"/>
                  <a:pt x="57" y="65"/>
                </a:cubicBezTo>
                <a:close/>
                <a:moveTo>
                  <a:pt x="57" y="62"/>
                </a:moveTo>
                <a:cubicBezTo>
                  <a:pt x="57" y="63"/>
                  <a:pt x="57" y="63"/>
                  <a:pt x="57" y="63"/>
                </a:cubicBezTo>
                <a:cubicBezTo>
                  <a:pt x="57" y="62"/>
                  <a:pt x="57" y="62"/>
                  <a:pt x="57" y="62"/>
                </a:cubicBezTo>
                <a:close/>
                <a:moveTo>
                  <a:pt x="57" y="63"/>
                </a:moveTo>
                <a:cubicBezTo>
                  <a:pt x="57" y="63"/>
                  <a:pt x="57" y="63"/>
                  <a:pt x="57" y="63"/>
                </a:cubicBezTo>
                <a:cubicBezTo>
                  <a:pt x="57" y="63"/>
                  <a:pt x="57" y="63"/>
                  <a:pt x="57" y="63"/>
                </a:cubicBezTo>
                <a:cubicBezTo>
                  <a:pt x="57" y="63"/>
                  <a:pt x="57" y="63"/>
                  <a:pt x="57" y="63"/>
                </a:cubicBezTo>
                <a:close/>
                <a:moveTo>
                  <a:pt x="57" y="63"/>
                </a:moveTo>
                <a:cubicBezTo>
                  <a:pt x="57" y="63"/>
                  <a:pt x="57" y="63"/>
                  <a:pt x="57" y="63"/>
                </a:cubicBezTo>
                <a:cubicBezTo>
                  <a:pt x="57" y="63"/>
                  <a:pt x="57" y="63"/>
                  <a:pt x="57" y="63"/>
                </a:cubicBezTo>
                <a:close/>
                <a:moveTo>
                  <a:pt x="57" y="62"/>
                </a:moveTo>
                <a:cubicBezTo>
                  <a:pt x="57" y="62"/>
                  <a:pt x="57" y="62"/>
                  <a:pt x="57" y="62"/>
                </a:cubicBezTo>
                <a:cubicBezTo>
                  <a:pt x="57" y="62"/>
                  <a:pt x="57" y="62"/>
                  <a:pt x="57" y="62"/>
                </a:cubicBezTo>
                <a:close/>
                <a:moveTo>
                  <a:pt x="58" y="63"/>
                </a:moveTo>
                <a:cubicBezTo>
                  <a:pt x="58" y="63"/>
                  <a:pt x="58" y="63"/>
                  <a:pt x="58" y="63"/>
                </a:cubicBezTo>
                <a:cubicBezTo>
                  <a:pt x="58" y="63"/>
                  <a:pt x="58" y="62"/>
                  <a:pt x="58" y="63"/>
                </a:cubicBezTo>
                <a:cubicBezTo>
                  <a:pt x="58" y="63"/>
                  <a:pt x="58" y="63"/>
                  <a:pt x="58" y="63"/>
                </a:cubicBezTo>
                <a:close/>
                <a:moveTo>
                  <a:pt x="58" y="61"/>
                </a:moveTo>
                <a:cubicBezTo>
                  <a:pt x="58" y="62"/>
                  <a:pt x="58" y="62"/>
                  <a:pt x="58" y="62"/>
                </a:cubicBezTo>
                <a:cubicBezTo>
                  <a:pt x="58" y="61"/>
                  <a:pt x="58" y="61"/>
                  <a:pt x="58" y="61"/>
                </a:cubicBezTo>
                <a:close/>
                <a:moveTo>
                  <a:pt x="58" y="61"/>
                </a:moveTo>
                <a:cubicBezTo>
                  <a:pt x="58" y="61"/>
                  <a:pt x="58" y="61"/>
                  <a:pt x="58" y="61"/>
                </a:cubicBezTo>
                <a:cubicBezTo>
                  <a:pt x="58" y="61"/>
                  <a:pt x="58" y="61"/>
                  <a:pt x="58" y="61"/>
                </a:cubicBezTo>
                <a:close/>
                <a:moveTo>
                  <a:pt x="59" y="62"/>
                </a:moveTo>
                <a:cubicBezTo>
                  <a:pt x="59" y="62"/>
                  <a:pt x="59" y="62"/>
                  <a:pt x="59" y="62"/>
                </a:cubicBezTo>
                <a:cubicBezTo>
                  <a:pt x="59" y="63"/>
                  <a:pt x="59" y="63"/>
                  <a:pt x="59" y="63"/>
                </a:cubicBezTo>
                <a:lnTo>
                  <a:pt x="59" y="62"/>
                </a:lnTo>
                <a:close/>
                <a:moveTo>
                  <a:pt x="61" y="60"/>
                </a:moveTo>
                <a:cubicBezTo>
                  <a:pt x="61" y="60"/>
                  <a:pt x="61" y="61"/>
                  <a:pt x="60" y="60"/>
                </a:cubicBezTo>
                <a:cubicBezTo>
                  <a:pt x="60" y="60"/>
                  <a:pt x="61" y="60"/>
                  <a:pt x="60" y="61"/>
                </a:cubicBezTo>
                <a:cubicBezTo>
                  <a:pt x="61" y="60"/>
                  <a:pt x="61" y="61"/>
                  <a:pt x="61" y="60"/>
                </a:cubicBezTo>
                <a:close/>
                <a:moveTo>
                  <a:pt x="60" y="61"/>
                </a:moveTo>
                <a:cubicBezTo>
                  <a:pt x="60" y="61"/>
                  <a:pt x="60" y="61"/>
                  <a:pt x="60" y="61"/>
                </a:cubicBezTo>
                <a:cubicBezTo>
                  <a:pt x="60" y="61"/>
                  <a:pt x="60" y="61"/>
                  <a:pt x="60" y="61"/>
                </a:cubicBezTo>
                <a:close/>
                <a:moveTo>
                  <a:pt x="72" y="66"/>
                </a:moveTo>
                <a:cubicBezTo>
                  <a:pt x="73" y="66"/>
                  <a:pt x="73" y="66"/>
                  <a:pt x="73" y="66"/>
                </a:cubicBezTo>
                <a:cubicBezTo>
                  <a:pt x="73" y="66"/>
                  <a:pt x="73" y="66"/>
                  <a:pt x="73" y="66"/>
                </a:cubicBezTo>
                <a:lnTo>
                  <a:pt x="72" y="66"/>
                </a:lnTo>
                <a:close/>
                <a:moveTo>
                  <a:pt x="73" y="65"/>
                </a:moveTo>
                <a:cubicBezTo>
                  <a:pt x="73" y="66"/>
                  <a:pt x="73" y="66"/>
                  <a:pt x="73" y="66"/>
                </a:cubicBezTo>
                <a:cubicBezTo>
                  <a:pt x="73" y="65"/>
                  <a:pt x="73" y="65"/>
                  <a:pt x="73" y="65"/>
                </a:cubicBezTo>
                <a:cubicBezTo>
                  <a:pt x="73" y="65"/>
                  <a:pt x="73" y="65"/>
                  <a:pt x="73" y="65"/>
                </a:cubicBezTo>
                <a:close/>
                <a:moveTo>
                  <a:pt x="64" y="59"/>
                </a:moveTo>
                <a:cubicBezTo>
                  <a:pt x="64" y="60"/>
                  <a:pt x="64" y="60"/>
                  <a:pt x="64" y="60"/>
                </a:cubicBezTo>
                <a:cubicBezTo>
                  <a:pt x="64" y="60"/>
                  <a:pt x="64" y="60"/>
                  <a:pt x="64" y="60"/>
                </a:cubicBezTo>
                <a:lnTo>
                  <a:pt x="64" y="59"/>
                </a:lnTo>
                <a:close/>
                <a:moveTo>
                  <a:pt x="65" y="60"/>
                </a:moveTo>
                <a:cubicBezTo>
                  <a:pt x="65" y="60"/>
                  <a:pt x="65" y="60"/>
                  <a:pt x="65" y="60"/>
                </a:cubicBezTo>
                <a:cubicBezTo>
                  <a:pt x="65" y="61"/>
                  <a:pt x="65" y="61"/>
                  <a:pt x="65" y="61"/>
                </a:cubicBezTo>
                <a:lnTo>
                  <a:pt x="65" y="60"/>
                </a:lnTo>
                <a:close/>
                <a:moveTo>
                  <a:pt x="66" y="59"/>
                </a:moveTo>
                <a:cubicBezTo>
                  <a:pt x="66" y="59"/>
                  <a:pt x="66" y="59"/>
                  <a:pt x="66" y="59"/>
                </a:cubicBezTo>
                <a:cubicBezTo>
                  <a:pt x="66" y="59"/>
                  <a:pt x="66" y="60"/>
                  <a:pt x="66" y="59"/>
                </a:cubicBezTo>
                <a:close/>
                <a:moveTo>
                  <a:pt x="58" y="67"/>
                </a:moveTo>
                <a:cubicBezTo>
                  <a:pt x="58" y="67"/>
                  <a:pt x="58" y="66"/>
                  <a:pt x="58" y="66"/>
                </a:cubicBezTo>
                <a:cubicBezTo>
                  <a:pt x="58" y="66"/>
                  <a:pt x="57" y="67"/>
                  <a:pt x="58" y="67"/>
                </a:cubicBezTo>
                <a:close/>
                <a:moveTo>
                  <a:pt x="57" y="67"/>
                </a:moveTo>
                <a:cubicBezTo>
                  <a:pt x="57" y="67"/>
                  <a:pt x="57" y="67"/>
                  <a:pt x="57" y="67"/>
                </a:cubicBezTo>
                <a:cubicBezTo>
                  <a:pt x="56" y="67"/>
                  <a:pt x="56" y="67"/>
                  <a:pt x="56" y="67"/>
                </a:cubicBezTo>
                <a:lnTo>
                  <a:pt x="57" y="67"/>
                </a:lnTo>
                <a:close/>
                <a:moveTo>
                  <a:pt x="56" y="67"/>
                </a:moveTo>
                <a:cubicBezTo>
                  <a:pt x="56" y="67"/>
                  <a:pt x="57" y="67"/>
                  <a:pt x="56" y="67"/>
                </a:cubicBezTo>
                <a:cubicBezTo>
                  <a:pt x="56" y="67"/>
                  <a:pt x="56" y="67"/>
                  <a:pt x="56" y="67"/>
                </a:cubicBezTo>
                <a:cubicBezTo>
                  <a:pt x="57" y="67"/>
                  <a:pt x="57" y="67"/>
                  <a:pt x="57" y="67"/>
                </a:cubicBezTo>
                <a:cubicBezTo>
                  <a:pt x="57" y="67"/>
                  <a:pt x="56" y="67"/>
                  <a:pt x="56" y="67"/>
                </a:cubicBezTo>
                <a:close/>
                <a:moveTo>
                  <a:pt x="58" y="66"/>
                </a:moveTo>
                <a:cubicBezTo>
                  <a:pt x="57" y="66"/>
                  <a:pt x="57" y="66"/>
                  <a:pt x="57" y="66"/>
                </a:cubicBezTo>
                <a:cubicBezTo>
                  <a:pt x="58" y="66"/>
                  <a:pt x="58" y="66"/>
                  <a:pt x="58" y="66"/>
                </a:cubicBezTo>
                <a:cubicBezTo>
                  <a:pt x="58" y="66"/>
                  <a:pt x="58" y="66"/>
                  <a:pt x="58" y="66"/>
                </a:cubicBezTo>
                <a:close/>
                <a:moveTo>
                  <a:pt x="58" y="66"/>
                </a:moveTo>
                <a:cubicBezTo>
                  <a:pt x="58" y="66"/>
                  <a:pt x="58" y="65"/>
                  <a:pt x="58" y="66"/>
                </a:cubicBezTo>
                <a:close/>
                <a:moveTo>
                  <a:pt x="57" y="65"/>
                </a:moveTo>
                <a:cubicBezTo>
                  <a:pt x="58" y="65"/>
                  <a:pt x="58" y="65"/>
                  <a:pt x="58" y="65"/>
                </a:cubicBezTo>
                <a:cubicBezTo>
                  <a:pt x="58" y="65"/>
                  <a:pt x="58" y="65"/>
                  <a:pt x="58" y="65"/>
                </a:cubicBezTo>
                <a:cubicBezTo>
                  <a:pt x="58" y="65"/>
                  <a:pt x="57" y="65"/>
                  <a:pt x="57" y="65"/>
                </a:cubicBezTo>
                <a:close/>
                <a:moveTo>
                  <a:pt x="57" y="66"/>
                </a:moveTo>
                <a:cubicBezTo>
                  <a:pt x="57" y="66"/>
                  <a:pt x="57" y="66"/>
                  <a:pt x="57" y="66"/>
                </a:cubicBezTo>
                <a:cubicBezTo>
                  <a:pt x="57" y="66"/>
                  <a:pt x="57" y="66"/>
                  <a:pt x="57" y="66"/>
                </a:cubicBezTo>
                <a:close/>
                <a:moveTo>
                  <a:pt x="57" y="66"/>
                </a:moveTo>
                <a:cubicBezTo>
                  <a:pt x="57" y="66"/>
                  <a:pt x="57" y="66"/>
                  <a:pt x="57" y="66"/>
                </a:cubicBezTo>
                <a:cubicBezTo>
                  <a:pt x="57" y="66"/>
                  <a:pt x="57" y="66"/>
                  <a:pt x="57" y="66"/>
                </a:cubicBezTo>
                <a:cubicBezTo>
                  <a:pt x="57" y="66"/>
                  <a:pt x="57" y="66"/>
                  <a:pt x="57" y="66"/>
                </a:cubicBezTo>
                <a:close/>
                <a:moveTo>
                  <a:pt x="57" y="66"/>
                </a:moveTo>
                <a:cubicBezTo>
                  <a:pt x="57" y="66"/>
                  <a:pt x="57" y="66"/>
                  <a:pt x="57" y="66"/>
                </a:cubicBezTo>
                <a:cubicBezTo>
                  <a:pt x="57" y="66"/>
                  <a:pt x="57" y="66"/>
                  <a:pt x="57" y="66"/>
                </a:cubicBezTo>
                <a:close/>
                <a:moveTo>
                  <a:pt x="56" y="67"/>
                </a:moveTo>
                <a:cubicBezTo>
                  <a:pt x="56" y="67"/>
                  <a:pt x="56" y="67"/>
                  <a:pt x="56" y="67"/>
                </a:cubicBezTo>
                <a:cubicBezTo>
                  <a:pt x="56" y="67"/>
                  <a:pt x="56" y="67"/>
                  <a:pt x="56" y="67"/>
                </a:cubicBezTo>
                <a:cubicBezTo>
                  <a:pt x="56" y="67"/>
                  <a:pt x="56" y="67"/>
                  <a:pt x="56" y="67"/>
                </a:cubicBezTo>
                <a:close/>
                <a:moveTo>
                  <a:pt x="57" y="65"/>
                </a:moveTo>
                <a:cubicBezTo>
                  <a:pt x="57" y="65"/>
                  <a:pt x="57" y="65"/>
                  <a:pt x="57" y="65"/>
                </a:cubicBezTo>
                <a:cubicBezTo>
                  <a:pt x="57" y="65"/>
                  <a:pt x="57" y="65"/>
                  <a:pt x="57" y="65"/>
                </a:cubicBezTo>
                <a:cubicBezTo>
                  <a:pt x="57" y="65"/>
                  <a:pt x="57" y="65"/>
                  <a:pt x="57" y="65"/>
                </a:cubicBezTo>
                <a:close/>
                <a:moveTo>
                  <a:pt x="57" y="65"/>
                </a:moveTo>
                <a:cubicBezTo>
                  <a:pt x="57" y="65"/>
                  <a:pt x="57" y="65"/>
                  <a:pt x="57" y="65"/>
                </a:cubicBezTo>
                <a:cubicBezTo>
                  <a:pt x="57" y="65"/>
                  <a:pt x="57" y="65"/>
                  <a:pt x="57" y="65"/>
                </a:cubicBezTo>
                <a:close/>
                <a:moveTo>
                  <a:pt x="56" y="66"/>
                </a:moveTo>
                <a:cubicBezTo>
                  <a:pt x="57" y="66"/>
                  <a:pt x="57" y="66"/>
                  <a:pt x="57" y="66"/>
                </a:cubicBezTo>
                <a:cubicBezTo>
                  <a:pt x="56" y="66"/>
                  <a:pt x="56" y="66"/>
                  <a:pt x="56" y="66"/>
                </a:cubicBezTo>
                <a:close/>
                <a:moveTo>
                  <a:pt x="57" y="65"/>
                </a:moveTo>
                <a:cubicBezTo>
                  <a:pt x="58" y="65"/>
                  <a:pt x="58" y="65"/>
                  <a:pt x="58" y="65"/>
                </a:cubicBezTo>
                <a:cubicBezTo>
                  <a:pt x="57" y="65"/>
                  <a:pt x="57" y="65"/>
                  <a:pt x="57" y="65"/>
                </a:cubicBezTo>
                <a:close/>
                <a:moveTo>
                  <a:pt x="57" y="65"/>
                </a:moveTo>
                <a:cubicBezTo>
                  <a:pt x="57" y="65"/>
                  <a:pt x="58" y="64"/>
                  <a:pt x="58" y="64"/>
                </a:cubicBezTo>
                <a:cubicBezTo>
                  <a:pt x="58" y="64"/>
                  <a:pt x="57" y="64"/>
                  <a:pt x="57" y="65"/>
                </a:cubicBezTo>
                <a:cubicBezTo>
                  <a:pt x="57" y="64"/>
                  <a:pt x="57" y="65"/>
                  <a:pt x="57" y="65"/>
                </a:cubicBezTo>
                <a:close/>
                <a:moveTo>
                  <a:pt x="57" y="65"/>
                </a:moveTo>
                <a:cubicBezTo>
                  <a:pt x="57" y="65"/>
                  <a:pt x="57" y="65"/>
                  <a:pt x="57" y="65"/>
                </a:cubicBezTo>
                <a:cubicBezTo>
                  <a:pt x="57" y="65"/>
                  <a:pt x="57" y="65"/>
                  <a:pt x="57" y="65"/>
                </a:cubicBezTo>
                <a:close/>
                <a:moveTo>
                  <a:pt x="57" y="65"/>
                </a:moveTo>
                <a:cubicBezTo>
                  <a:pt x="57" y="65"/>
                  <a:pt x="57" y="65"/>
                  <a:pt x="57" y="65"/>
                </a:cubicBezTo>
                <a:cubicBezTo>
                  <a:pt x="57" y="65"/>
                  <a:pt x="57" y="65"/>
                  <a:pt x="57" y="65"/>
                </a:cubicBezTo>
                <a:close/>
                <a:moveTo>
                  <a:pt x="57" y="65"/>
                </a:moveTo>
                <a:cubicBezTo>
                  <a:pt x="57" y="65"/>
                  <a:pt x="57" y="65"/>
                  <a:pt x="57" y="65"/>
                </a:cubicBezTo>
                <a:cubicBezTo>
                  <a:pt x="57" y="65"/>
                  <a:pt x="57" y="65"/>
                  <a:pt x="57" y="65"/>
                </a:cubicBezTo>
                <a:cubicBezTo>
                  <a:pt x="57" y="65"/>
                  <a:pt x="57" y="65"/>
                  <a:pt x="57" y="65"/>
                </a:cubicBezTo>
                <a:close/>
                <a:moveTo>
                  <a:pt x="57" y="65"/>
                </a:moveTo>
                <a:cubicBezTo>
                  <a:pt x="57" y="65"/>
                  <a:pt x="57" y="65"/>
                  <a:pt x="57" y="65"/>
                </a:cubicBezTo>
                <a:cubicBezTo>
                  <a:pt x="57" y="65"/>
                  <a:pt x="57" y="65"/>
                  <a:pt x="57" y="65"/>
                </a:cubicBezTo>
                <a:close/>
                <a:moveTo>
                  <a:pt x="56" y="66"/>
                </a:moveTo>
                <a:cubicBezTo>
                  <a:pt x="56" y="66"/>
                  <a:pt x="56" y="66"/>
                  <a:pt x="56" y="66"/>
                </a:cubicBezTo>
                <a:cubicBezTo>
                  <a:pt x="56" y="66"/>
                  <a:pt x="56" y="66"/>
                  <a:pt x="56" y="66"/>
                </a:cubicBezTo>
                <a:close/>
                <a:moveTo>
                  <a:pt x="56" y="66"/>
                </a:moveTo>
                <a:cubicBezTo>
                  <a:pt x="56" y="66"/>
                  <a:pt x="56" y="66"/>
                  <a:pt x="56" y="66"/>
                </a:cubicBezTo>
                <a:cubicBezTo>
                  <a:pt x="56" y="66"/>
                  <a:pt x="56" y="66"/>
                  <a:pt x="57" y="65"/>
                </a:cubicBezTo>
                <a:lnTo>
                  <a:pt x="56" y="66"/>
                </a:lnTo>
                <a:close/>
                <a:moveTo>
                  <a:pt x="56" y="66"/>
                </a:moveTo>
                <a:cubicBezTo>
                  <a:pt x="56" y="66"/>
                  <a:pt x="56" y="66"/>
                  <a:pt x="56" y="66"/>
                </a:cubicBezTo>
                <a:cubicBezTo>
                  <a:pt x="56" y="66"/>
                  <a:pt x="56" y="66"/>
                  <a:pt x="56" y="66"/>
                </a:cubicBezTo>
                <a:close/>
                <a:moveTo>
                  <a:pt x="57" y="65"/>
                </a:moveTo>
                <a:cubicBezTo>
                  <a:pt x="56" y="65"/>
                  <a:pt x="56" y="65"/>
                  <a:pt x="56" y="65"/>
                </a:cubicBezTo>
                <a:cubicBezTo>
                  <a:pt x="56" y="65"/>
                  <a:pt x="56" y="65"/>
                  <a:pt x="56" y="65"/>
                </a:cubicBezTo>
                <a:cubicBezTo>
                  <a:pt x="56" y="65"/>
                  <a:pt x="57" y="65"/>
                  <a:pt x="57" y="65"/>
                </a:cubicBezTo>
                <a:close/>
                <a:moveTo>
                  <a:pt x="57" y="65"/>
                </a:moveTo>
                <a:cubicBezTo>
                  <a:pt x="57" y="65"/>
                  <a:pt x="57" y="65"/>
                  <a:pt x="57" y="65"/>
                </a:cubicBezTo>
                <a:cubicBezTo>
                  <a:pt x="57" y="65"/>
                  <a:pt x="57" y="65"/>
                  <a:pt x="57" y="65"/>
                </a:cubicBezTo>
                <a:close/>
                <a:moveTo>
                  <a:pt x="56" y="65"/>
                </a:moveTo>
                <a:cubicBezTo>
                  <a:pt x="56" y="65"/>
                  <a:pt x="56" y="65"/>
                  <a:pt x="56" y="65"/>
                </a:cubicBezTo>
                <a:cubicBezTo>
                  <a:pt x="56" y="65"/>
                  <a:pt x="56" y="65"/>
                  <a:pt x="56" y="65"/>
                </a:cubicBezTo>
                <a:close/>
                <a:moveTo>
                  <a:pt x="56" y="65"/>
                </a:moveTo>
                <a:cubicBezTo>
                  <a:pt x="56" y="65"/>
                  <a:pt x="56" y="65"/>
                  <a:pt x="56" y="65"/>
                </a:cubicBezTo>
                <a:cubicBezTo>
                  <a:pt x="56" y="65"/>
                  <a:pt x="56" y="65"/>
                  <a:pt x="56" y="65"/>
                </a:cubicBezTo>
                <a:cubicBezTo>
                  <a:pt x="56" y="65"/>
                  <a:pt x="56" y="65"/>
                  <a:pt x="56" y="65"/>
                </a:cubicBezTo>
                <a:close/>
                <a:moveTo>
                  <a:pt x="57" y="65"/>
                </a:moveTo>
                <a:cubicBezTo>
                  <a:pt x="57" y="65"/>
                  <a:pt x="57" y="65"/>
                  <a:pt x="57" y="65"/>
                </a:cubicBezTo>
                <a:cubicBezTo>
                  <a:pt x="57" y="65"/>
                  <a:pt x="57" y="65"/>
                  <a:pt x="57" y="65"/>
                </a:cubicBezTo>
                <a:close/>
                <a:moveTo>
                  <a:pt x="57" y="65"/>
                </a:moveTo>
                <a:cubicBezTo>
                  <a:pt x="57" y="65"/>
                  <a:pt x="57" y="65"/>
                  <a:pt x="57" y="65"/>
                </a:cubicBezTo>
                <a:cubicBezTo>
                  <a:pt x="57" y="65"/>
                  <a:pt x="57" y="65"/>
                  <a:pt x="57" y="65"/>
                </a:cubicBezTo>
                <a:close/>
                <a:moveTo>
                  <a:pt x="57" y="65"/>
                </a:moveTo>
                <a:cubicBezTo>
                  <a:pt x="57" y="65"/>
                  <a:pt x="57" y="65"/>
                  <a:pt x="56" y="65"/>
                </a:cubicBezTo>
                <a:cubicBezTo>
                  <a:pt x="57" y="65"/>
                  <a:pt x="57" y="65"/>
                  <a:pt x="57" y="65"/>
                </a:cubicBezTo>
                <a:cubicBezTo>
                  <a:pt x="57" y="65"/>
                  <a:pt x="57" y="65"/>
                  <a:pt x="57" y="65"/>
                </a:cubicBezTo>
                <a:close/>
                <a:moveTo>
                  <a:pt x="54" y="66"/>
                </a:moveTo>
                <a:cubicBezTo>
                  <a:pt x="54" y="66"/>
                  <a:pt x="55" y="66"/>
                  <a:pt x="54" y="66"/>
                </a:cubicBezTo>
                <a:cubicBezTo>
                  <a:pt x="54" y="66"/>
                  <a:pt x="56" y="65"/>
                  <a:pt x="56" y="65"/>
                </a:cubicBezTo>
                <a:cubicBezTo>
                  <a:pt x="56" y="65"/>
                  <a:pt x="56" y="65"/>
                  <a:pt x="56" y="65"/>
                </a:cubicBezTo>
                <a:cubicBezTo>
                  <a:pt x="55" y="65"/>
                  <a:pt x="55" y="65"/>
                  <a:pt x="55" y="65"/>
                </a:cubicBezTo>
                <a:cubicBezTo>
                  <a:pt x="55" y="65"/>
                  <a:pt x="55" y="65"/>
                  <a:pt x="55" y="65"/>
                </a:cubicBezTo>
                <a:cubicBezTo>
                  <a:pt x="55" y="65"/>
                  <a:pt x="55" y="65"/>
                  <a:pt x="54" y="66"/>
                </a:cubicBezTo>
                <a:cubicBezTo>
                  <a:pt x="54" y="66"/>
                  <a:pt x="54" y="66"/>
                  <a:pt x="54" y="66"/>
                </a:cubicBezTo>
                <a:cubicBezTo>
                  <a:pt x="54" y="66"/>
                  <a:pt x="54" y="66"/>
                  <a:pt x="54" y="66"/>
                </a:cubicBezTo>
                <a:close/>
                <a:moveTo>
                  <a:pt x="56" y="65"/>
                </a:moveTo>
                <a:cubicBezTo>
                  <a:pt x="56" y="65"/>
                  <a:pt x="56" y="65"/>
                  <a:pt x="56" y="65"/>
                </a:cubicBezTo>
                <a:cubicBezTo>
                  <a:pt x="56" y="65"/>
                  <a:pt x="56" y="65"/>
                  <a:pt x="57" y="65"/>
                </a:cubicBezTo>
                <a:cubicBezTo>
                  <a:pt x="57" y="65"/>
                  <a:pt x="56" y="65"/>
                  <a:pt x="56" y="65"/>
                </a:cubicBezTo>
                <a:cubicBezTo>
                  <a:pt x="56" y="65"/>
                  <a:pt x="56" y="65"/>
                  <a:pt x="56" y="65"/>
                </a:cubicBezTo>
                <a:close/>
                <a:moveTo>
                  <a:pt x="56" y="65"/>
                </a:moveTo>
                <a:cubicBezTo>
                  <a:pt x="56" y="65"/>
                  <a:pt x="56" y="65"/>
                  <a:pt x="55" y="65"/>
                </a:cubicBezTo>
                <a:cubicBezTo>
                  <a:pt x="55" y="65"/>
                  <a:pt x="56" y="65"/>
                  <a:pt x="56" y="65"/>
                </a:cubicBezTo>
                <a:cubicBezTo>
                  <a:pt x="56" y="65"/>
                  <a:pt x="56" y="65"/>
                  <a:pt x="56" y="65"/>
                </a:cubicBezTo>
                <a:cubicBezTo>
                  <a:pt x="56" y="65"/>
                  <a:pt x="56" y="65"/>
                  <a:pt x="56" y="65"/>
                </a:cubicBezTo>
                <a:cubicBezTo>
                  <a:pt x="56" y="65"/>
                  <a:pt x="57" y="65"/>
                  <a:pt x="57" y="65"/>
                </a:cubicBezTo>
                <a:cubicBezTo>
                  <a:pt x="57" y="65"/>
                  <a:pt x="57" y="65"/>
                  <a:pt x="57" y="65"/>
                </a:cubicBezTo>
                <a:cubicBezTo>
                  <a:pt x="57" y="65"/>
                  <a:pt x="57" y="65"/>
                  <a:pt x="57" y="65"/>
                </a:cubicBezTo>
                <a:cubicBezTo>
                  <a:pt x="57" y="65"/>
                  <a:pt x="57" y="65"/>
                  <a:pt x="57" y="65"/>
                </a:cubicBezTo>
                <a:cubicBezTo>
                  <a:pt x="56" y="65"/>
                  <a:pt x="56" y="65"/>
                  <a:pt x="56" y="65"/>
                </a:cubicBezTo>
                <a:cubicBezTo>
                  <a:pt x="56" y="65"/>
                  <a:pt x="56" y="65"/>
                  <a:pt x="56" y="65"/>
                </a:cubicBezTo>
                <a:cubicBezTo>
                  <a:pt x="56" y="65"/>
                  <a:pt x="56" y="65"/>
                  <a:pt x="56" y="65"/>
                </a:cubicBezTo>
                <a:cubicBezTo>
                  <a:pt x="56" y="65"/>
                  <a:pt x="56" y="65"/>
                  <a:pt x="56" y="65"/>
                </a:cubicBezTo>
                <a:cubicBezTo>
                  <a:pt x="57" y="65"/>
                  <a:pt x="57" y="65"/>
                  <a:pt x="57" y="65"/>
                </a:cubicBezTo>
                <a:cubicBezTo>
                  <a:pt x="57" y="65"/>
                  <a:pt x="57" y="65"/>
                  <a:pt x="57" y="65"/>
                </a:cubicBezTo>
                <a:cubicBezTo>
                  <a:pt x="56" y="65"/>
                  <a:pt x="56" y="65"/>
                  <a:pt x="56" y="65"/>
                </a:cubicBezTo>
                <a:cubicBezTo>
                  <a:pt x="56" y="65"/>
                  <a:pt x="56" y="65"/>
                  <a:pt x="56" y="65"/>
                </a:cubicBezTo>
                <a:close/>
                <a:moveTo>
                  <a:pt x="55" y="67"/>
                </a:moveTo>
                <a:cubicBezTo>
                  <a:pt x="55" y="67"/>
                  <a:pt x="55" y="67"/>
                  <a:pt x="55" y="67"/>
                </a:cubicBezTo>
                <a:cubicBezTo>
                  <a:pt x="55" y="67"/>
                  <a:pt x="55" y="67"/>
                  <a:pt x="55" y="67"/>
                </a:cubicBezTo>
                <a:close/>
                <a:moveTo>
                  <a:pt x="55" y="66"/>
                </a:moveTo>
                <a:cubicBezTo>
                  <a:pt x="55" y="66"/>
                  <a:pt x="55" y="66"/>
                  <a:pt x="55" y="66"/>
                </a:cubicBezTo>
                <a:cubicBezTo>
                  <a:pt x="55" y="66"/>
                  <a:pt x="55" y="66"/>
                  <a:pt x="55" y="67"/>
                </a:cubicBezTo>
                <a:cubicBezTo>
                  <a:pt x="55" y="67"/>
                  <a:pt x="55" y="66"/>
                  <a:pt x="55" y="66"/>
                </a:cubicBezTo>
                <a:cubicBezTo>
                  <a:pt x="55" y="66"/>
                  <a:pt x="55" y="66"/>
                  <a:pt x="55" y="66"/>
                </a:cubicBezTo>
                <a:cubicBezTo>
                  <a:pt x="55" y="66"/>
                  <a:pt x="56" y="66"/>
                  <a:pt x="56" y="66"/>
                </a:cubicBezTo>
                <a:cubicBezTo>
                  <a:pt x="56" y="66"/>
                  <a:pt x="55" y="66"/>
                  <a:pt x="55" y="66"/>
                </a:cubicBezTo>
                <a:close/>
                <a:moveTo>
                  <a:pt x="56" y="66"/>
                </a:moveTo>
                <a:cubicBezTo>
                  <a:pt x="55" y="66"/>
                  <a:pt x="55" y="66"/>
                  <a:pt x="55" y="66"/>
                </a:cubicBezTo>
                <a:cubicBezTo>
                  <a:pt x="55" y="66"/>
                  <a:pt x="55" y="66"/>
                  <a:pt x="55" y="66"/>
                </a:cubicBezTo>
                <a:cubicBezTo>
                  <a:pt x="55" y="66"/>
                  <a:pt x="55" y="66"/>
                  <a:pt x="55" y="66"/>
                </a:cubicBezTo>
                <a:cubicBezTo>
                  <a:pt x="55" y="66"/>
                  <a:pt x="55" y="66"/>
                  <a:pt x="56" y="66"/>
                </a:cubicBezTo>
                <a:close/>
                <a:moveTo>
                  <a:pt x="56" y="65"/>
                </a:moveTo>
                <a:cubicBezTo>
                  <a:pt x="57" y="64"/>
                  <a:pt x="57" y="64"/>
                  <a:pt x="57" y="64"/>
                </a:cubicBezTo>
                <a:cubicBezTo>
                  <a:pt x="56" y="65"/>
                  <a:pt x="56" y="65"/>
                  <a:pt x="56" y="65"/>
                </a:cubicBezTo>
                <a:close/>
                <a:moveTo>
                  <a:pt x="56" y="64"/>
                </a:moveTo>
                <a:cubicBezTo>
                  <a:pt x="57" y="64"/>
                  <a:pt x="57" y="64"/>
                  <a:pt x="57" y="64"/>
                </a:cubicBezTo>
                <a:cubicBezTo>
                  <a:pt x="56" y="64"/>
                  <a:pt x="56" y="64"/>
                  <a:pt x="56" y="64"/>
                </a:cubicBezTo>
                <a:close/>
                <a:moveTo>
                  <a:pt x="49" y="58"/>
                </a:moveTo>
                <a:cubicBezTo>
                  <a:pt x="49" y="58"/>
                  <a:pt x="49" y="58"/>
                  <a:pt x="49" y="58"/>
                </a:cubicBezTo>
                <a:close/>
                <a:moveTo>
                  <a:pt x="49" y="59"/>
                </a:moveTo>
                <a:cubicBezTo>
                  <a:pt x="49" y="59"/>
                  <a:pt x="49" y="59"/>
                  <a:pt x="49" y="59"/>
                </a:cubicBezTo>
                <a:cubicBezTo>
                  <a:pt x="49" y="59"/>
                  <a:pt x="49" y="59"/>
                  <a:pt x="49" y="59"/>
                </a:cubicBezTo>
                <a:close/>
                <a:moveTo>
                  <a:pt x="55" y="62"/>
                </a:moveTo>
                <a:cubicBezTo>
                  <a:pt x="55" y="61"/>
                  <a:pt x="56" y="61"/>
                  <a:pt x="55" y="61"/>
                </a:cubicBezTo>
                <a:cubicBezTo>
                  <a:pt x="55" y="61"/>
                  <a:pt x="55" y="61"/>
                  <a:pt x="55" y="61"/>
                </a:cubicBezTo>
                <a:cubicBezTo>
                  <a:pt x="55" y="61"/>
                  <a:pt x="55" y="61"/>
                  <a:pt x="55" y="62"/>
                </a:cubicBezTo>
                <a:close/>
                <a:moveTo>
                  <a:pt x="52" y="60"/>
                </a:moveTo>
                <a:cubicBezTo>
                  <a:pt x="52" y="60"/>
                  <a:pt x="52" y="60"/>
                  <a:pt x="52" y="60"/>
                </a:cubicBezTo>
                <a:cubicBezTo>
                  <a:pt x="52" y="60"/>
                  <a:pt x="52" y="60"/>
                  <a:pt x="52" y="60"/>
                </a:cubicBezTo>
                <a:close/>
                <a:moveTo>
                  <a:pt x="50" y="60"/>
                </a:moveTo>
                <a:cubicBezTo>
                  <a:pt x="50" y="60"/>
                  <a:pt x="50" y="60"/>
                  <a:pt x="50" y="60"/>
                </a:cubicBezTo>
                <a:cubicBezTo>
                  <a:pt x="50" y="60"/>
                  <a:pt x="50" y="60"/>
                  <a:pt x="50" y="60"/>
                </a:cubicBezTo>
                <a:close/>
                <a:moveTo>
                  <a:pt x="48" y="57"/>
                </a:moveTo>
                <a:cubicBezTo>
                  <a:pt x="48" y="57"/>
                  <a:pt x="48" y="57"/>
                  <a:pt x="48" y="57"/>
                </a:cubicBezTo>
                <a:cubicBezTo>
                  <a:pt x="48" y="57"/>
                  <a:pt x="48" y="57"/>
                  <a:pt x="48" y="57"/>
                </a:cubicBezTo>
                <a:close/>
                <a:moveTo>
                  <a:pt x="56" y="63"/>
                </a:moveTo>
                <a:cubicBezTo>
                  <a:pt x="56" y="63"/>
                  <a:pt x="56" y="63"/>
                  <a:pt x="56" y="63"/>
                </a:cubicBezTo>
                <a:cubicBezTo>
                  <a:pt x="56" y="63"/>
                  <a:pt x="55" y="63"/>
                  <a:pt x="56" y="63"/>
                </a:cubicBezTo>
                <a:close/>
                <a:moveTo>
                  <a:pt x="54" y="58"/>
                </a:moveTo>
                <a:cubicBezTo>
                  <a:pt x="53" y="57"/>
                  <a:pt x="53" y="58"/>
                  <a:pt x="53" y="58"/>
                </a:cubicBezTo>
                <a:cubicBezTo>
                  <a:pt x="53" y="58"/>
                  <a:pt x="53" y="58"/>
                  <a:pt x="54" y="58"/>
                </a:cubicBezTo>
                <a:close/>
                <a:moveTo>
                  <a:pt x="56" y="63"/>
                </a:moveTo>
                <a:cubicBezTo>
                  <a:pt x="56" y="63"/>
                  <a:pt x="56" y="63"/>
                  <a:pt x="56" y="63"/>
                </a:cubicBezTo>
                <a:cubicBezTo>
                  <a:pt x="56" y="63"/>
                  <a:pt x="56" y="63"/>
                  <a:pt x="56" y="63"/>
                </a:cubicBezTo>
                <a:cubicBezTo>
                  <a:pt x="56" y="63"/>
                  <a:pt x="56" y="63"/>
                  <a:pt x="56" y="63"/>
                </a:cubicBezTo>
                <a:close/>
                <a:moveTo>
                  <a:pt x="48" y="52"/>
                </a:moveTo>
                <a:cubicBezTo>
                  <a:pt x="48" y="52"/>
                  <a:pt x="48" y="52"/>
                  <a:pt x="48" y="52"/>
                </a:cubicBezTo>
                <a:cubicBezTo>
                  <a:pt x="48" y="52"/>
                  <a:pt x="48" y="52"/>
                  <a:pt x="48" y="52"/>
                </a:cubicBezTo>
                <a:close/>
                <a:moveTo>
                  <a:pt x="53" y="50"/>
                </a:moveTo>
                <a:cubicBezTo>
                  <a:pt x="53" y="50"/>
                  <a:pt x="53" y="50"/>
                  <a:pt x="53" y="50"/>
                </a:cubicBezTo>
                <a:cubicBezTo>
                  <a:pt x="53" y="50"/>
                  <a:pt x="53" y="50"/>
                  <a:pt x="53" y="50"/>
                </a:cubicBezTo>
                <a:close/>
                <a:moveTo>
                  <a:pt x="56" y="64"/>
                </a:moveTo>
                <a:cubicBezTo>
                  <a:pt x="56" y="64"/>
                  <a:pt x="56" y="64"/>
                  <a:pt x="56" y="64"/>
                </a:cubicBezTo>
                <a:close/>
                <a:moveTo>
                  <a:pt x="55" y="65"/>
                </a:moveTo>
                <a:cubicBezTo>
                  <a:pt x="55" y="65"/>
                  <a:pt x="55" y="65"/>
                  <a:pt x="55" y="65"/>
                </a:cubicBezTo>
                <a:cubicBezTo>
                  <a:pt x="55" y="65"/>
                  <a:pt x="55" y="65"/>
                  <a:pt x="55" y="65"/>
                </a:cubicBezTo>
                <a:close/>
                <a:moveTo>
                  <a:pt x="53" y="64"/>
                </a:moveTo>
                <a:cubicBezTo>
                  <a:pt x="53" y="64"/>
                  <a:pt x="53" y="64"/>
                  <a:pt x="53" y="64"/>
                </a:cubicBezTo>
                <a:cubicBezTo>
                  <a:pt x="53" y="64"/>
                  <a:pt x="53" y="64"/>
                  <a:pt x="53" y="64"/>
                </a:cubicBezTo>
                <a:close/>
                <a:moveTo>
                  <a:pt x="56" y="64"/>
                </a:moveTo>
                <a:cubicBezTo>
                  <a:pt x="56" y="64"/>
                  <a:pt x="56" y="64"/>
                  <a:pt x="56" y="64"/>
                </a:cubicBezTo>
                <a:cubicBezTo>
                  <a:pt x="56" y="64"/>
                  <a:pt x="56" y="64"/>
                  <a:pt x="56" y="64"/>
                </a:cubicBezTo>
                <a:close/>
                <a:moveTo>
                  <a:pt x="56" y="64"/>
                </a:moveTo>
                <a:cubicBezTo>
                  <a:pt x="56" y="64"/>
                  <a:pt x="56" y="64"/>
                  <a:pt x="56" y="64"/>
                </a:cubicBezTo>
                <a:cubicBezTo>
                  <a:pt x="56" y="64"/>
                  <a:pt x="56" y="64"/>
                  <a:pt x="56" y="64"/>
                </a:cubicBezTo>
                <a:close/>
                <a:moveTo>
                  <a:pt x="56" y="64"/>
                </a:moveTo>
                <a:cubicBezTo>
                  <a:pt x="56" y="64"/>
                  <a:pt x="56" y="64"/>
                  <a:pt x="56" y="64"/>
                </a:cubicBezTo>
                <a:cubicBezTo>
                  <a:pt x="56" y="64"/>
                  <a:pt x="56" y="64"/>
                  <a:pt x="56" y="64"/>
                </a:cubicBezTo>
                <a:close/>
                <a:moveTo>
                  <a:pt x="50" y="54"/>
                </a:moveTo>
                <a:cubicBezTo>
                  <a:pt x="50" y="54"/>
                  <a:pt x="50" y="54"/>
                  <a:pt x="50" y="54"/>
                </a:cubicBezTo>
                <a:cubicBezTo>
                  <a:pt x="49" y="54"/>
                  <a:pt x="49" y="54"/>
                  <a:pt x="50" y="54"/>
                </a:cubicBezTo>
                <a:close/>
                <a:moveTo>
                  <a:pt x="50" y="62"/>
                </a:moveTo>
                <a:cubicBezTo>
                  <a:pt x="50" y="62"/>
                  <a:pt x="50" y="62"/>
                  <a:pt x="50" y="62"/>
                </a:cubicBezTo>
                <a:cubicBezTo>
                  <a:pt x="50" y="62"/>
                  <a:pt x="50" y="62"/>
                  <a:pt x="50" y="62"/>
                </a:cubicBezTo>
                <a:close/>
                <a:moveTo>
                  <a:pt x="50" y="62"/>
                </a:moveTo>
                <a:cubicBezTo>
                  <a:pt x="51" y="62"/>
                  <a:pt x="51" y="62"/>
                  <a:pt x="50" y="62"/>
                </a:cubicBezTo>
                <a:cubicBezTo>
                  <a:pt x="52" y="62"/>
                  <a:pt x="52" y="62"/>
                  <a:pt x="52" y="62"/>
                </a:cubicBezTo>
                <a:lnTo>
                  <a:pt x="50" y="62"/>
                </a:lnTo>
                <a:close/>
                <a:moveTo>
                  <a:pt x="49" y="58"/>
                </a:moveTo>
                <a:cubicBezTo>
                  <a:pt x="49" y="58"/>
                  <a:pt x="49" y="58"/>
                  <a:pt x="48" y="58"/>
                </a:cubicBezTo>
                <a:cubicBezTo>
                  <a:pt x="49" y="58"/>
                  <a:pt x="49" y="57"/>
                  <a:pt x="49" y="57"/>
                </a:cubicBezTo>
                <a:cubicBezTo>
                  <a:pt x="49" y="57"/>
                  <a:pt x="48" y="58"/>
                  <a:pt x="48" y="57"/>
                </a:cubicBezTo>
                <a:cubicBezTo>
                  <a:pt x="49" y="57"/>
                  <a:pt x="49" y="57"/>
                  <a:pt x="49" y="57"/>
                </a:cubicBezTo>
                <a:cubicBezTo>
                  <a:pt x="48" y="57"/>
                  <a:pt x="49" y="57"/>
                  <a:pt x="49" y="57"/>
                </a:cubicBezTo>
                <a:cubicBezTo>
                  <a:pt x="49" y="57"/>
                  <a:pt x="48" y="57"/>
                  <a:pt x="48" y="57"/>
                </a:cubicBezTo>
                <a:cubicBezTo>
                  <a:pt x="49" y="57"/>
                  <a:pt x="48" y="57"/>
                  <a:pt x="48" y="57"/>
                </a:cubicBezTo>
                <a:cubicBezTo>
                  <a:pt x="48" y="57"/>
                  <a:pt x="48" y="57"/>
                  <a:pt x="48" y="57"/>
                </a:cubicBezTo>
                <a:cubicBezTo>
                  <a:pt x="48" y="56"/>
                  <a:pt x="48" y="56"/>
                  <a:pt x="48" y="56"/>
                </a:cubicBezTo>
                <a:cubicBezTo>
                  <a:pt x="48" y="56"/>
                  <a:pt x="49" y="56"/>
                  <a:pt x="49" y="56"/>
                </a:cubicBezTo>
                <a:cubicBezTo>
                  <a:pt x="49" y="56"/>
                  <a:pt x="49" y="56"/>
                  <a:pt x="49" y="56"/>
                </a:cubicBezTo>
                <a:cubicBezTo>
                  <a:pt x="49" y="56"/>
                  <a:pt x="49" y="56"/>
                  <a:pt x="49" y="56"/>
                </a:cubicBezTo>
                <a:cubicBezTo>
                  <a:pt x="48" y="56"/>
                  <a:pt x="48" y="56"/>
                  <a:pt x="48" y="56"/>
                </a:cubicBezTo>
                <a:cubicBezTo>
                  <a:pt x="48" y="56"/>
                  <a:pt x="48" y="56"/>
                  <a:pt x="48" y="56"/>
                </a:cubicBezTo>
                <a:cubicBezTo>
                  <a:pt x="48" y="56"/>
                  <a:pt x="48" y="56"/>
                  <a:pt x="48" y="56"/>
                </a:cubicBezTo>
                <a:cubicBezTo>
                  <a:pt x="49" y="56"/>
                  <a:pt x="49" y="56"/>
                  <a:pt x="49" y="56"/>
                </a:cubicBezTo>
                <a:cubicBezTo>
                  <a:pt x="48" y="56"/>
                  <a:pt x="49" y="56"/>
                  <a:pt x="49" y="56"/>
                </a:cubicBezTo>
                <a:cubicBezTo>
                  <a:pt x="49" y="56"/>
                  <a:pt x="49" y="56"/>
                  <a:pt x="50" y="56"/>
                </a:cubicBezTo>
                <a:cubicBezTo>
                  <a:pt x="49" y="56"/>
                  <a:pt x="49" y="56"/>
                  <a:pt x="49" y="56"/>
                </a:cubicBezTo>
                <a:cubicBezTo>
                  <a:pt x="49" y="56"/>
                  <a:pt x="49" y="56"/>
                  <a:pt x="48" y="56"/>
                </a:cubicBezTo>
                <a:cubicBezTo>
                  <a:pt x="49" y="56"/>
                  <a:pt x="49" y="56"/>
                  <a:pt x="49" y="56"/>
                </a:cubicBezTo>
                <a:cubicBezTo>
                  <a:pt x="49" y="56"/>
                  <a:pt x="49" y="56"/>
                  <a:pt x="49" y="56"/>
                </a:cubicBezTo>
                <a:cubicBezTo>
                  <a:pt x="49" y="56"/>
                  <a:pt x="49" y="56"/>
                  <a:pt x="49" y="56"/>
                </a:cubicBezTo>
                <a:cubicBezTo>
                  <a:pt x="50" y="55"/>
                  <a:pt x="49" y="56"/>
                  <a:pt x="49" y="56"/>
                </a:cubicBezTo>
                <a:cubicBezTo>
                  <a:pt x="49" y="55"/>
                  <a:pt x="49" y="55"/>
                  <a:pt x="49" y="55"/>
                </a:cubicBezTo>
                <a:cubicBezTo>
                  <a:pt x="49" y="55"/>
                  <a:pt x="48" y="55"/>
                  <a:pt x="49" y="55"/>
                </a:cubicBezTo>
                <a:cubicBezTo>
                  <a:pt x="49" y="55"/>
                  <a:pt x="48" y="56"/>
                  <a:pt x="48" y="55"/>
                </a:cubicBezTo>
                <a:cubicBezTo>
                  <a:pt x="48" y="55"/>
                  <a:pt x="49" y="55"/>
                  <a:pt x="49" y="55"/>
                </a:cubicBezTo>
                <a:cubicBezTo>
                  <a:pt x="48" y="55"/>
                  <a:pt x="48" y="55"/>
                  <a:pt x="48" y="55"/>
                </a:cubicBezTo>
                <a:cubicBezTo>
                  <a:pt x="48" y="55"/>
                  <a:pt x="50" y="55"/>
                  <a:pt x="49" y="55"/>
                </a:cubicBezTo>
                <a:cubicBezTo>
                  <a:pt x="49" y="55"/>
                  <a:pt x="48" y="55"/>
                  <a:pt x="48" y="55"/>
                </a:cubicBezTo>
                <a:cubicBezTo>
                  <a:pt x="48" y="55"/>
                  <a:pt x="49" y="55"/>
                  <a:pt x="48" y="55"/>
                </a:cubicBezTo>
                <a:cubicBezTo>
                  <a:pt x="49" y="55"/>
                  <a:pt x="49" y="55"/>
                  <a:pt x="49" y="55"/>
                </a:cubicBezTo>
                <a:cubicBezTo>
                  <a:pt x="49" y="55"/>
                  <a:pt x="49" y="55"/>
                  <a:pt x="49" y="55"/>
                </a:cubicBezTo>
                <a:cubicBezTo>
                  <a:pt x="49" y="55"/>
                  <a:pt x="49" y="55"/>
                  <a:pt x="49" y="55"/>
                </a:cubicBezTo>
                <a:cubicBezTo>
                  <a:pt x="48" y="55"/>
                  <a:pt x="50" y="54"/>
                  <a:pt x="48" y="54"/>
                </a:cubicBezTo>
                <a:cubicBezTo>
                  <a:pt x="49" y="54"/>
                  <a:pt x="48" y="54"/>
                  <a:pt x="49" y="54"/>
                </a:cubicBezTo>
                <a:cubicBezTo>
                  <a:pt x="49" y="54"/>
                  <a:pt x="49" y="55"/>
                  <a:pt x="49" y="55"/>
                </a:cubicBezTo>
                <a:cubicBezTo>
                  <a:pt x="50" y="54"/>
                  <a:pt x="49" y="54"/>
                  <a:pt x="50" y="54"/>
                </a:cubicBezTo>
                <a:cubicBezTo>
                  <a:pt x="50" y="54"/>
                  <a:pt x="50" y="54"/>
                  <a:pt x="50" y="54"/>
                </a:cubicBezTo>
                <a:cubicBezTo>
                  <a:pt x="50" y="54"/>
                  <a:pt x="50" y="54"/>
                  <a:pt x="49" y="54"/>
                </a:cubicBezTo>
                <a:cubicBezTo>
                  <a:pt x="50" y="54"/>
                  <a:pt x="50" y="54"/>
                  <a:pt x="50" y="54"/>
                </a:cubicBezTo>
                <a:cubicBezTo>
                  <a:pt x="49" y="54"/>
                  <a:pt x="49" y="54"/>
                  <a:pt x="49" y="54"/>
                </a:cubicBezTo>
                <a:cubicBezTo>
                  <a:pt x="49" y="54"/>
                  <a:pt x="49" y="54"/>
                  <a:pt x="49" y="54"/>
                </a:cubicBezTo>
                <a:cubicBezTo>
                  <a:pt x="49" y="54"/>
                  <a:pt x="49" y="54"/>
                  <a:pt x="49" y="54"/>
                </a:cubicBezTo>
                <a:cubicBezTo>
                  <a:pt x="49" y="54"/>
                  <a:pt x="50" y="54"/>
                  <a:pt x="50" y="54"/>
                </a:cubicBezTo>
                <a:cubicBezTo>
                  <a:pt x="50" y="54"/>
                  <a:pt x="50" y="54"/>
                  <a:pt x="50" y="54"/>
                </a:cubicBezTo>
                <a:cubicBezTo>
                  <a:pt x="49" y="54"/>
                  <a:pt x="50" y="54"/>
                  <a:pt x="49" y="54"/>
                </a:cubicBezTo>
                <a:cubicBezTo>
                  <a:pt x="50" y="54"/>
                  <a:pt x="48" y="54"/>
                  <a:pt x="49" y="53"/>
                </a:cubicBezTo>
                <a:cubicBezTo>
                  <a:pt x="49" y="54"/>
                  <a:pt x="50" y="53"/>
                  <a:pt x="50" y="53"/>
                </a:cubicBezTo>
                <a:cubicBezTo>
                  <a:pt x="50" y="53"/>
                  <a:pt x="50" y="53"/>
                  <a:pt x="49" y="53"/>
                </a:cubicBezTo>
                <a:cubicBezTo>
                  <a:pt x="50" y="53"/>
                  <a:pt x="50" y="53"/>
                  <a:pt x="50" y="53"/>
                </a:cubicBezTo>
                <a:cubicBezTo>
                  <a:pt x="49" y="53"/>
                  <a:pt x="49" y="53"/>
                  <a:pt x="49" y="53"/>
                </a:cubicBezTo>
                <a:cubicBezTo>
                  <a:pt x="49" y="53"/>
                  <a:pt x="49" y="53"/>
                  <a:pt x="49" y="53"/>
                </a:cubicBezTo>
                <a:cubicBezTo>
                  <a:pt x="49" y="53"/>
                  <a:pt x="49" y="53"/>
                  <a:pt x="49" y="53"/>
                </a:cubicBezTo>
                <a:cubicBezTo>
                  <a:pt x="49" y="53"/>
                  <a:pt x="49" y="53"/>
                  <a:pt x="49" y="53"/>
                </a:cubicBezTo>
                <a:cubicBezTo>
                  <a:pt x="49" y="53"/>
                  <a:pt x="50" y="53"/>
                  <a:pt x="49" y="53"/>
                </a:cubicBezTo>
                <a:cubicBezTo>
                  <a:pt x="49" y="53"/>
                  <a:pt x="49" y="53"/>
                  <a:pt x="49" y="53"/>
                </a:cubicBezTo>
                <a:cubicBezTo>
                  <a:pt x="48" y="52"/>
                  <a:pt x="49" y="52"/>
                  <a:pt x="48" y="52"/>
                </a:cubicBezTo>
                <a:cubicBezTo>
                  <a:pt x="48" y="52"/>
                  <a:pt x="48" y="52"/>
                  <a:pt x="48" y="52"/>
                </a:cubicBezTo>
                <a:cubicBezTo>
                  <a:pt x="48" y="52"/>
                  <a:pt x="48" y="52"/>
                  <a:pt x="48" y="52"/>
                </a:cubicBezTo>
                <a:cubicBezTo>
                  <a:pt x="48" y="52"/>
                  <a:pt x="48" y="52"/>
                  <a:pt x="48" y="52"/>
                </a:cubicBezTo>
                <a:cubicBezTo>
                  <a:pt x="49" y="52"/>
                  <a:pt x="49" y="52"/>
                  <a:pt x="49" y="52"/>
                </a:cubicBezTo>
                <a:cubicBezTo>
                  <a:pt x="49" y="52"/>
                  <a:pt x="49" y="52"/>
                  <a:pt x="49" y="52"/>
                </a:cubicBezTo>
                <a:cubicBezTo>
                  <a:pt x="49" y="52"/>
                  <a:pt x="49" y="52"/>
                  <a:pt x="49" y="52"/>
                </a:cubicBezTo>
                <a:cubicBezTo>
                  <a:pt x="49" y="52"/>
                  <a:pt x="48" y="52"/>
                  <a:pt x="48" y="52"/>
                </a:cubicBezTo>
                <a:cubicBezTo>
                  <a:pt x="50" y="52"/>
                  <a:pt x="49" y="51"/>
                  <a:pt x="50" y="51"/>
                </a:cubicBezTo>
                <a:cubicBezTo>
                  <a:pt x="49" y="51"/>
                  <a:pt x="49" y="51"/>
                  <a:pt x="49" y="51"/>
                </a:cubicBezTo>
                <a:cubicBezTo>
                  <a:pt x="49" y="51"/>
                  <a:pt x="49" y="51"/>
                  <a:pt x="49" y="51"/>
                </a:cubicBezTo>
                <a:cubicBezTo>
                  <a:pt x="49" y="51"/>
                  <a:pt x="49" y="51"/>
                  <a:pt x="49" y="51"/>
                </a:cubicBezTo>
                <a:cubicBezTo>
                  <a:pt x="49" y="51"/>
                  <a:pt x="49" y="51"/>
                  <a:pt x="49" y="51"/>
                </a:cubicBezTo>
                <a:cubicBezTo>
                  <a:pt x="49" y="51"/>
                  <a:pt x="49" y="51"/>
                  <a:pt x="49" y="51"/>
                </a:cubicBezTo>
                <a:cubicBezTo>
                  <a:pt x="49" y="51"/>
                  <a:pt x="49" y="51"/>
                  <a:pt x="49" y="50"/>
                </a:cubicBezTo>
                <a:cubicBezTo>
                  <a:pt x="49" y="50"/>
                  <a:pt x="49" y="51"/>
                  <a:pt x="49" y="50"/>
                </a:cubicBezTo>
                <a:cubicBezTo>
                  <a:pt x="48" y="50"/>
                  <a:pt x="50" y="50"/>
                  <a:pt x="50" y="50"/>
                </a:cubicBezTo>
                <a:cubicBezTo>
                  <a:pt x="50" y="50"/>
                  <a:pt x="51" y="50"/>
                  <a:pt x="52" y="50"/>
                </a:cubicBezTo>
                <a:cubicBezTo>
                  <a:pt x="52" y="50"/>
                  <a:pt x="52" y="50"/>
                  <a:pt x="52" y="50"/>
                </a:cubicBezTo>
                <a:cubicBezTo>
                  <a:pt x="53" y="50"/>
                  <a:pt x="52" y="50"/>
                  <a:pt x="53" y="50"/>
                </a:cubicBezTo>
                <a:cubicBezTo>
                  <a:pt x="52" y="50"/>
                  <a:pt x="52" y="50"/>
                  <a:pt x="52" y="50"/>
                </a:cubicBezTo>
                <a:cubicBezTo>
                  <a:pt x="52" y="50"/>
                  <a:pt x="53" y="50"/>
                  <a:pt x="53" y="50"/>
                </a:cubicBezTo>
                <a:cubicBezTo>
                  <a:pt x="53" y="50"/>
                  <a:pt x="53" y="51"/>
                  <a:pt x="53" y="50"/>
                </a:cubicBezTo>
                <a:cubicBezTo>
                  <a:pt x="51" y="51"/>
                  <a:pt x="53" y="51"/>
                  <a:pt x="52" y="52"/>
                </a:cubicBezTo>
                <a:cubicBezTo>
                  <a:pt x="52" y="52"/>
                  <a:pt x="52" y="52"/>
                  <a:pt x="53" y="52"/>
                </a:cubicBezTo>
                <a:cubicBezTo>
                  <a:pt x="52" y="52"/>
                  <a:pt x="53" y="52"/>
                  <a:pt x="53" y="52"/>
                </a:cubicBezTo>
                <a:cubicBezTo>
                  <a:pt x="52" y="52"/>
                  <a:pt x="52" y="52"/>
                  <a:pt x="52" y="52"/>
                </a:cubicBezTo>
                <a:cubicBezTo>
                  <a:pt x="52" y="52"/>
                  <a:pt x="53" y="52"/>
                  <a:pt x="53" y="52"/>
                </a:cubicBezTo>
                <a:cubicBezTo>
                  <a:pt x="53" y="52"/>
                  <a:pt x="52" y="52"/>
                  <a:pt x="53" y="52"/>
                </a:cubicBezTo>
                <a:cubicBezTo>
                  <a:pt x="52" y="53"/>
                  <a:pt x="52" y="52"/>
                  <a:pt x="52" y="53"/>
                </a:cubicBezTo>
                <a:cubicBezTo>
                  <a:pt x="53" y="52"/>
                  <a:pt x="52" y="53"/>
                  <a:pt x="53" y="53"/>
                </a:cubicBezTo>
                <a:cubicBezTo>
                  <a:pt x="52" y="53"/>
                  <a:pt x="53" y="53"/>
                  <a:pt x="51" y="53"/>
                </a:cubicBezTo>
                <a:cubicBezTo>
                  <a:pt x="51" y="53"/>
                  <a:pt x="52" y="53"/>
                  <a:pt x="52" y="53"/>
                </a:cubicBezTo>
                <a:cubicBezTo>
                  <a:pt x="52" y="53"/>
                  <a:pt x="52" y="53"/>
                  <a:pt x="52" y="53"/>
                </a:cubicBezTo>
                <a:cubicBezTo>
                  <a:pt x="52" y="53"/>
                  <a:pt x="53" y="54"/>
                  <a:pt x="52" y="54"/>
                </a:cubicBezTo>
                <a:cubicBezTo>
                  <a:pt x="52" y="54"/>
                  <a:pt x="52" y="54"/>
                  <a:pt x="52" y="54"/>
                </a:cubicBezTo>
                <a:cubicBezTo>
                  <a:pt x="53" y="54"/>
                  <a:pt x="53" y="54"/>
                  <a:pt x="53" y="54"/>
                </a:cubicBezTo>
                <a:cubicBezTo>
                  <a:pt x="53" y="54"/>
                  <a:pt x="53" y="54"/>
                  <a:pt x="53" y="54"/>
                </a:cubicBezTo>
                <a:cubicBezTo>
                  <a:pt x="53" y="54"/>
                  <a:pt x="53" y="54"/>
                  <a:pt x="53" y="54"/>
                </a:cubicBezTo>
                <a:cubicBezTo>
                  <a:pt x="53" y="54"/>
                  <a:pt x="53" y="54"/>
                  <a:pt x="52" y="54"/>
                </a:cubicBezTo>
                <a:cubicBezTo>
                  <a:pt x="52" y="54"/>
                  <a:pt x="53" y="54"/>
                  <a:pt x="53" y="54"/>
                </a:cubicBezTo>
                <a:cubicBezTo>
                  <a:pt x="53" y="54"/>
                  <a:pt x="53" y="54"/>
                  <a:pt x="53" y="54"/>
                </a:cubicBezTo>
                <a:cubicBezTo>
                  <a:pt x="53" y="54"/>
                  <a:pt x="53" y="54"/>
                  <a:pt x="53" y="54"/>
                </a:cubicBezTo>
                <a:cubicBezTo>
                  <a:pt x="53" y="54"/>
                  <a:pt x="53" y="54"/>
                  <a:pt x="52" y="54"/>
                </a:cubicBezTo>
                <a:cubicBezTo>
                  <a:pt x="52" y="54"/>
                  <a:pt x="53" y="54"/>
                  <a:pt x="53" y="54"/>
                </a:cubicBezTo>
                <a:cubicBezTo>
                  <a:pt x="53" y="54"/>
                  <a:pt x="52" y="54"/>
                  <a:pt x="52" y="54"/>
                </a:cubicBezTo>
                <a:cubicBezTo>
                  <a:pt x="52" y="54"/>
                  <a:pt x="52" y="54"/>
                  <a:pt x="52" y="54"/>
                </a:cubicBezTo>
                <a:cubicBezTo>
                  <a:pt x="53" y="54"/>
                  <a:pt x="53" y="54"/>
                  <a:pt x="53" y="54"/>
                </a:cubicBezTo>
                <a:cubicBezTo>
                  <a:pt x="53" y="54"/>
                  <a:pt x="52" y="55"/>
                  <a:pt x="53" y="55"/>
                </a:cubicBezTo>
                <a:cubicBezTo>
                  <a:pt x="52" y="55"/>
                  <a:pt x="53" y="55"/>
                  <a:pt x="52" y="55"/>
                </a:cubicBezTo>
                <a:cubicBezTo>
                  <a:pt x="52" y="55"/>
                  <a:pt x="52" y="55"/>
                  <a:pt x="52" y="55"/>
                </a:cubicBezTo>
                <a:cubicBezTo>
                  <a:pt x="52" y="55"/>
                  <a:pt x="51" y="56"/>
                  <a:pt x="51" y="56"/>
                </a:cubicBezTo>
                <a:cubicBezTo>
                  <a:pt x="51" y="55"/>
                  <a:pt x="52" y="56"/>
                  <a:pt x="52" y="55"/>
                </a:cubicBezTo>
                <a:cubicBezTo>
                  <a:pt x="53" y="55"/>
                  <a:pt x="53" y="55"/>
                  <a:pt x="53" y="55"/>
                </a:cubicBezTo>
                <a:cubicBezTo>
                  <a:pt x="54" y="55"/>
                  <a:pt x="53" y="56"/>
                  <a:pt x="53" y="56"/>
                </a:cubicBezTo>
                <a:cubicBezTo>
                  <a:pt x="53" y="56"/>
                  <a:pt x="53" y="56"/>
                  <a:pt x="53" y="56"/>
                </a:cubicBezTo>
                <a:cubicBezTo>
                  <a:pt x="53" y="56"/>
                  <a:pt x="52" y="56"/>
                  <a:pt x="53" y="56"/>
                </a:cubicBezTo>
                <a:cubicBezTo>
                  <a:pt x="52" y="56"/>
                  <a:pt x="52" y="56"/>
                  <a:pt x="52" y="56"/>
                </a:cubicBezTo>
                <a:cubicBezTo>
                  <a:pt x="53" y="56"/>
                  <a:pt x="53" y="56"/>
                  <a:pt x="53" y="57"/>
                </a:cubicBezTo>
                <a:cubicBezTo>
                  <a:pt x="53" y="57"/>
                  <a:pt x="53" y="57"/>
                  <a:pt x="52" y="57"/>
                </a:cubicBezTo>
                <a:cubicBezTo>
                  <a:pt x="53" y="57"/>
                  <a:pt x="53" y="57"/>
                  <a:pt x="53" y="57"/>
                </a:cubicBezTo>
                <a:cubicBezTo>
                  <a:pt x="53" y="57"/>
                  <a:pt x="53" y="57"/>
                  <a:pt x="53" y="57"/>
                </a:cubicBezTo>
                <a:cubicBezTo>
                  <a:pt x="53" y="57"/>
                  <a:pt x="53" y="57"/>
                  <a:pt x="53" y="57"/>
                </a:cubicBezTo>
                <a:cubicBezTo>
                  <a:pt x="52" y="57"/>
                  <a:pt x="54" y="57"/>
                  <a:pt x="52" y="57"/>
                </a:cubicBezTo>
                <a:cubicBezTo>
                  <a:pt x="53" y="57"/>
                  <a:pt x="53" y="58"/>
                  <a:pt x="53" y="58"/>
                </a:cubicBezTo>
                <a:cubicBezTo>
                  <a:pt x="53" y="58"/>
                  <a:pt x="53" y="58"/>
                  <a:pt x="53" y="58"/>
                </a:cubicBezTo>
                <a:cubicBezTo>
                  <a:pt x="54" y="57"/>
                  <a:pt x="53" y="58"/>
                  <a:pt x="53" y="58"/>
                </a:cubicBezTo>
                <a:cubicBezTo>
                  <a:pt x="53" y="58"/>
                  <a:pt x="53" y="58"/>
                  <a:pt x="54" y="58"/>
                </a:cubicBezTo>
                <a:cubicBezTo>
                  <a:pt x="53" y="58"/>
                  <a:pt x="54" y="58"/>
                  <a:pt x="54" y="58"/>
                </a:cubicBezTo>
                <a:cubicBezTo>
                  <a:pt x="54" y="58"/>
                  <a:pt x="54" y="58"/>
                  <a:pt x="53" y="58"/>
                </a:cubicBezTo>
                <a:cubicBezTo>
                  <a:pt x="53" y="58"/>
                  <a:pt x="55" y="58"/>
                  <a:pt x="54" y="58"/>
                </a:cubicBezTo>
                <a:cubicBezTo>
                  <a:pt x="54" y="58"/>
                  <a:pt x="54" y="58"/>
                  <a:pt x="54" y="58"/>
                </a:cubicBezTo>
                <a:cubicBezTo>
                  <a:pt x="54" y="58"/>
                  <a:pt x="52" y="59"/>
                  <a:pt x="52" y="59"/>
                </a:cubicBezTo>
                <a:cubicBezTo>
                  <a:pt x="53" y="59"/>
                  <a:pt x="53" y="59"/>
                  <a:pt x="53" y="59"/>
                </a:cubicBezTo>
                <a:cubicBezTo>
                  <a:pt x="53" y="59"/>
                  <a:pt x="52" y="59"/>
                  <a:pt x="53" y="59"/>
                </a:cubicBezTo>
                <a:cubicBezTo>
                  <a:pt x="53" y="59"/>
                  <a:pt x="53" y="59"/>
                  <a:pt x="53" y="59"/>
                </a:cubicBezTo>
                <a:cubicBezTo>
                  <a:pt x="52" y="59"/>
                  <a:pt x="53" y="59"/>
                  <a:pt x="53" y="59"/>
                </a:cubicBezTo>
                <a:cubicBezTo>
                  <a:pt x="53" y="59"/>
                  <a:pt x="53" y="59"/>
                  <a:pt x="53" y="59"/>
                </a:cubicBezTo>
                <a:cubicBezTo>
                  <a:pt x="53" y="59"/>
                  <a:pt x="52" y="59"/>
                  <a:pt x="53" y="59"/>
                </a:cubicBezTo>
                <a:cubicBezTo>
                  <a:pt x="53" y="59"/>
                  <a:pt x="53" y="59"/>
                  <a:pt x="53" y="59"/>
                </a:cubicBezTo>
                <a:cubicBezTo>
                  <a:pt x="53" y="59"/>
                  <a:pt x="53" y="59"/>
                  <a:pt x="53" y="59"/>
                </a:cubicBezTo>
                <a:cubicBezTo>
                  <a:pt x="53" y="59"/>
                  <a:pt x="53" y="59"/>
                  <a:pt x="53" y="59"/>
                </a:cubicBezTo>
                <a:cubicBezTo>
                  <a:pt x="54" y="59"/>
                  <a:pt x="53" y="60"/>
                  <a:pt x="53" y="60"/>
                </a:cubicBezTo>
                <a:cubicBezTo>
                  <a:pt x="53" y="60"/>
                  <a:pt x="53" y="60"/>
                  <a:pt x="53" y="60"/>
                </a:cubicBezTo>
                <a:cubicBezTo>
                  <a:pt x="53" y="60"/>
                  <a:pt x="53" y="60"/>
                  <a:pt x="53" y="60"/>
                </a:cubicBezTo>
                <a:cubicBezTo>
                  <a:pt x="54" y="60"/>
                  <a:pt x="55" y="59"/>
                  <a:pt x="55" y="59"/>
                </a:cubicBezTo>
                <a:cubicBezTo>
                  <a:pt x="55" y="59"/>
                  <a:pt x="54" y="59"/>
                  <a:pt x="54" y="60"/>
                </a:cubicBezTo>
                <a:cubicBezTo>
                  <a:pt x="54" y="60"/>
                  <a:pt x="54" y="60"/>
                  <a:pt x="54" y="60"/>
                </a:cubicBezTo>
                <a:cubicBezTo>
                  <a:pt x="54" y="60"/>
                  <a:pt x="54" y="60"/>
                  <a:pt x="54" y="60"/>
                </a:cubicBezTo>
                <a:cubicBezTo>
                  <a:pt x="55" y="60"/>
                  <a:pt x="54" y="60"/>
                  <a:pt x="54" y="60"/>
                </a:cubicBezTo>
                <a:cubicBezTo>
                  <a:pt x="54" y="60"/>
                  <a:pt x="54" y="60"/>
                  <a:pt x="54" y="60"/>
                </a:cubicBezTo>
                <a:cubicBezTo>
                  <a:pt x="54" y="60"/>
                  <a:pt x="53" y="60"/>
                  <a:pt x="54" y="60"/>
                </a:cubicBezTo>
                <a:cubicBezTo>
                  <a:pt x="53" y="60"/>
                  <a:pt x="54" y="61"/>
                  <a:pt x="53" y="61"/>
                </a:cubicBezTo>
                <a:cubicBezTo>
                  <a:pt x="53" y="61"/>
                  <a:pt x="54" y="61"/>
                  <a:pt x="54" y="61"/>
                </a:cubicBezTo>
                <a:cubicBezTo>
                  <a:pt x="53" y="61"/>
                  <a:pt x="53" y="61"/>
                  <a:pt x="53" y="61"/>
                </a:cubicBezTo>
                <a:cubicBezTo>
                  <a:pt x="54" y="61"/>
                  <a:pt x="54" y="61"/>
                  <a:pt x="54" y="61"/>
                </a:cubicBezTo>
                <a:cubicBezTo>
                  <a:pt x="54" y="61"/>
                  <a:pt x="54" y="61"/>
                  <a:pt x="53" y="61"/>
                </a:cubicBezTo>
                <a:cubicBezTo>
                  <a:pt x="54" y="61"/>
                  <a:pt x="54" y="61"/>
                  <a:pt x="54" y="61"/>
                </a:cubicBezTo>
                <a:cubicBezTo>
                  <a:pt x="54" y="61"/>
                  <a:pt x="54" y="61"/>
                  <a:pt x="54" y="61"/>
                </a:cubicBezTo>
                <a:cubicBezTo>
                  <a:pt x="54" y="61"/>
                  <a:pt x="54" y="61"/>
                  <a:pt x="54" y="61"/>
                </a:cubicBezTo>
                <a:cubicBezTo>
                  <a:pt x="54" y="61"/>
                  <a:pt x="54" y="62"/>
                  <a:pt x="53" y="62"/>
                </a:cubicBezTo>
                <a:cubicBezTo>
                  <a:pt x="54" y="61"/>
                  <a:pt x="54" y="61"/>
                  <a:pt x="55" y="61"/>
                </a:cubicBezTo>
                <a:cubicBezTo>
                  <a:pt x="54" y="62"/>
                  <a:pt x="55" y="61"/>
                  <a:pt x="54" y="62"/>
                </a:cubicBezTo>
                <a:cubicBezTo>
                  <a:pt x="54" y="62"/>
                  <a:pt x="54" y="62"/>
                  <a:pt x="54" y="62"/>
                </a:cubicBezTo>
                <a:cubicBezTo>
                  <a:pt x="55" y="61"/>
                  <a:pt x="55" y="61"/>
                  <a:pt x="55" y="61"/>
                </a:cubicBezTo>
                <a:cubicBezTo>
                  <a:pt x="55" y="61"/>
                  <a:pt x="55" y="61"/>
                  <a:pt x="55" y="61"/>
                </a:cubicBezTo>
                <a:cubicBezTo>
                  <a:pt x="55" y="62"/>
                  <a:pt x="55" y="62"/>
                  <a:pt x="55" y="62"/>
                </a:cubicBezTo>
                <a:cubicBezTo>
                  <a:pt x="55" y="62"/>
                  <a:pt x="55" y="62"/>
                  <a:pt x="55" y="62"/>
                </a:cubicBezTo>
                <a:cubicBezTo>
                  <a:pt x="55" y="62"/>
                  <a:pt x="55" y="62"/>
                  <a:pt x="55" y="62"/>
                </a:cubicBezTo>
                <a:cubicBezTo>
                  <a:pt x="55" y="62"/>
                  <a:pt x="55" y="62"/>
                  <a:pt x="55" y="62"/>
                </a:cubicBezTo>
                <a:cubicBezTo>
                  <a:pt x="55" y="62"/>
                  <a:pt x="55" y="62"/>
                  <a:pt x="55" y="62"/>
                </a:cubicBezTo>
                <a:cubicBezTo>
                  <a:pt x="55" y="62"/>
                  <a:pt x="55" y="62"/>
                  <a:pt x="55" y="62"/>
                </a:cubicBezTo>
                <a:cubicBezTo>
                  <a:pt x="55" y="62"/>
                  <a:pt x="55" y="62"/>
                  <a:pt x="55" y="62"/>
                </a:cubicBezTo>
                <a:cubicBezTo>
                  <a:pt x="54" y="62"/>
                  <a:pt x="56" y="62"/>
                  <a:pt x="55" y="62"/>
                </a:cubicBezTo>
                <a:cubicBezTo>
                  <a:pt x="55" y="62"/>
                  <a:pt x="55" y="62"/>
                  <a:pt x="55" y="62"/>
                </a:cubicBezTo>
                <a:cubicBezTo>
                  <a:pt x="55" y="62"/>
                  <a:pt x="54" y="63"/>
                  <a:pt x="55" y="62"/>
                </a:cubicBezTo>
                <a:cubicBezTo>
                  <a:pt x="55" y="62"/>
                  <a:pt x="55" y="62"/>
                  <a:pt x="55" y="62"/>
                </a:cubicBezTo>
                <a:cubicBezTo>
                  <a:pt x="55" y="62"/>
                  <a:pt x="55" y="62"/>
                  <a:pt x="55" y="62"/>
                </a:cubicBezTo>
                <a:cubicBezTo>
                  <a:pt x="56" y="62"/>
                  <a:pt x="56" y="62"/>
                  <a:pt x="56" y="62"/>
                </a:cubicBezTo>
                <a:cubicBezTo>
                  <a:pt x="56" y="62"/>
                  <a:pt x="57" y="62"/>
                  <a:pt x="56" y="63"/>
                </a:cubicBezTo>
                <a:cubicBezTo>
                  <a:pt x="56" y="63"/>
                  <a:pt x="56" y="63"/>
                  <a:pt x="56" y="63"/>
                </a:cubicBezTo>
                <a:cubicBezTo>
                  <a:pt x="55" y="63"/>
                  <a:pt x="55" y="63"/>
                  <a:pt x="55" y="63"/>
                </a:cubicBezTo>
                <a:cubicBezTo>
                  <a:pt x="55" y="63"/>
                  <a:pt x="56" y="63"/>
                  <a:pt x="56" y="63"/>
                </a:cubicBezTo>
                <a:cubicBezTo>
                  <a:pt x="55" y="64"/>
                  <a:pt x="56" y="63"/>
                  <a:pt x="56" y="63"/>
                </a:cubicBezTo>
                <a:cubicBezTo>
                  <a:pt x="56" y="64"/>
                  <a:pt x="56" y="64"/>
                  <a:pt x="56" y="64"/>
                </a:cubicBezTo>
                <a:cubicBezTo>
                  <a:pt x="56" y="64"/>
                  <a:pt x="56" y="64"/>
                  <a:pt x="56" y="64"/>
                </a:cubicBezTo>
                <a:cubicBezTo>
                  <a:pt x="56" y="64"/>
                  <a:pt x="56" y="63"/>
                  <a:pt x="56" y="64"/>
                </a:cubicBezTo>
                <a:cubicBezTo>
                  <a:pt x="56" y="63"/>
                  <a:pt x="56" y="64"/>
                  <a:pt x="56" y="64"/>
                </a:cubicBezTo>
                <a:cubicBezTo>
                  <a:pt x="56" y="64"/>
                  <a:pt x="56" y="64"/>
                  <a:pt x="56" y="64"/>
                </a:cubicBezTo>
                <a:cubicBezTo>
                  <a:pt x="56" y="64"/>
                  <a:pt x="56" y="64"/>
                  <a:pt x="55" y="64"/>
                </a:cubicBezTo>
                <a:cubicBezTo>
                  <a:pt x="56" y="64"/>
                  <a:pt x="56" y="64"/>
                  <a:pt x="56" y="64"/>
                </a:cubicBezTo>
                <a:cubicBezTo>
                  <a:pt x="55" y="64"/>
                  <a:pt x="55" y="64"/>
                  <a:pt x="55" y="64"/>
                </a:cubicBezTo>
                <a:cubicBezTo>
                  <a:pt x="55" y="64"/>
                  <a:pt x="55" y="64"/>
                  <a:pt x="56" y="64"/>
                </a:cubicBezTo>
                <a:cubicBezTo>
                  <a:pt x="56" y="64"/>
                  <a:pt x="56" y="64"/>
                  <a:pt x="56" y="64"/>
                </a:cubicBezTo>
                <a:cubicBezTo>
                  <a:pt x="56" y="64"/>
                  <a:pt x="56" y="64"/>
                  <a:pt x="56" y="64"/>
                </a:cubicBezTo>
                <a:cubicBezTo>
                  <a:pt x="56" y="64"/>
                  <a:pt x="56" y="64"/>
                  <a:pt x="56" y="64"/>
                </a:cubicBezTo>
                <a:cubicBezTo>
                  <a:pt x="56" y="64"/>
                  <a:pt x="56" y="64"/>
                  <a:pt x="56" y="64"/>
                </a:cubicBezTo>
                <a:cubicBezTo>
                  <a:pt x="56" y="64"/>
                  <a:pt x="56" y="64"/>
                  <a:pt x="56" y="64"/>
                </a:cubicBezTo>
                <a:cubicBezTo>
                  <a:pt x="56" y="64"/>
                  <a:pt x="56" y="64"/>
                  <a:pt x="57" y="64"/>
                </a:cubicBezTo>
                <a:cubicBezTo>
                  <a:pt x="56" y="64"/>
                  <a:pt x="56" y="64"/>
                  <a:pt x="56" y="65"/>
                </a:cubicBezTo>
                <a:cubicBezTo>
                  <a:pt x="56" y="64"/>
                  <a:pt x="56" y="65"/>
                  <a:pt x="57" y="64"/>
                </a:cubicBezTo>
                <a:cubicBezTo>
                  <a:pt x="56" y="65"/>
                  <a:pt x="56" y="64"/>
                  <a:pt x="56" y="65"/>
                </a:cubicBezTo>
                <a:cubicBezTo>
                  <a:pt x="56" y="64"/>
                  <a:pt x="56" y="65"/>
                  <a:pt x="55" y="65"/>
                </a:cubicBezTo>
                <a:cubicBezTo>
                  <a:pt x="55" y="65"/>
                  <a:pt x="55" y="65"/>
                  <a:pt x="55" y="65"/>
                </a:cubicBezTo>
                <a:cubicBezTo>
                  <a:pt x="54" y="65"/>
                  <a:pt x="55" y="65"/>
                  <a:pt x="55" y="65"/>
                </a:cubicBezTo>
                <a:cubicBezTo>
                  <a:pt x="55" y="65"/>
                  <a:pt x="55" y="65"/>
                  <a:pt x="55" y="65"/>
                </a:cubicBezTo>
                <a:cubicBezTo>
                  <a:pt x="55" y="65"/>
                  <a:pt x="55" y="65"/>
                  <a:pt x="55" y="65"/>
                </a:cubicBezTo>
                <a:cubicBezTo>
                  <a:pt x="55" y="64"/>
                  <a:pt x="55" y="65"/>
                  <a:pt x="55" y="65"/>
                </a:cubicBezTo>
                <a:cubicBezTo>
                  <a:pt x="54" y="65"/>
                  <a:pt x="54" y="65"/>
                  <a:pt x="54" y="65"/>
                </a:cubicBezTo>
                <a:cubicBezTo>
                  <a:pt x="54" y="65"/>
                  <a:pt x="54" y="65"/>
                  <a:pt x="54" y="65"/>
                </a:cubicBezTo>
                <a:cubicBezTo>
                  <a:pt x="54" y="65"/>
                  <a:pt x="54" y="65"/>
                  <a:pt x="53" y="65"/>
                </a:cubicBezTo>
                <a:cubicBezTo>
                  <a:pt x="54" y="65"/>
                  <a:pt x="53" y="65"/>
                  <a:pt x="54" y="65"/>
                </a:cubicBezTo>
                <a:cubicBezTo>
                  <a:pt x="54" y="65"/>
                  <a:pt x="54" y="65"/>
                  <a:pt x="54" y="65"/>
                </a:cubicBezTo>
                <a:cubicBezTo>
                  <a:pt x="54" y="64"/>
                  <a:pt x="54" y="64"/>
                  <a:pt x="54" y="64"/>
                </a:cubicBezTo>
                <a:cubicBezTo>
                  <a:pt x="54" y="64"/>
                  <a:pt x="54" y="65"/>
                  <a:pt x="54" y="65"/>
                </a:cubicBezTo>
                <a:cubicBezTo>
                  <a:pt x="54" y="65"/>
                  <a:pt x="55" y="64"/>
                  <a:pt x="55" y="64"/>
                </a:cubicBezTo>
                <a:cubicBezTo>
                  <a:pt x="56" y="64"/>
                  <a:pt x="54" y="64"/>
                  <a:pt x="54" y="64"/>
                </a:cubicBezTo>
                <a:cubicBezTo>
                  <a:pt x="54" y="64"/>
                  <a:pt x="55" y="64"/>
                  <a:pt x="55" y="64"/>
                </a:cubicBezTo>
                <a:cubicBezTo>
                  <a:pt x="54" y="64"/>
                  <a:pt x="53" y="64"/>
                  <a:pt x="53" y="65"/>
                </a:cubicBezTo>
                <a:cubicBezTo>
                  <a:pt x="53" y="65"/>
                  <a:pt x="53" y="64"/>
                  <a:pt x="53" y="65"/>
                </a:cubicBezTo>
                <a:cubicBezTo>
                  <a:pt x="53" y="65"/>
                  <a:pt x="52" y="65"/>
                  <a:pt x="52" y="65"/>
                </a:cubicBezTo>
                <a:cubicBezTo>
                  <a:pt x="53" y="65"/>
                  <a:pt x="52" y="65"/>
                  <a:pt x="53" y="65"/>
                </a:cubicBezTo>
                <a:cubicBezTo>
                  <a:pt x="53" y="65"/>
                  <a:pt x="52" y="65"/>
                  <a:pt x="52" y="65"/>
                </a:cubicBezTo>
                <a:cubicBezTo>
                  <a:pt x="53" y="65"/>
                  <a:pt x="53" y="64"/>
                  <a:pt x="53" y="64"/>
                </a:cubicBezTo>
                <a:cubicBezTo>
                  <a:pt x="53" y="64"/>
                  <a:pt x="53" y="64"/>
                  <a:pt x="53" y="64"/>
                </a:cubicBezTo>
                <a:cubicBezTo>
                  <a:pt x="53" y="64"/>
                  <a:pt x="53" y="64"/>
                  <a:pt x="54" y="64"/>
                </a:cubicBezTo>
                <a:cubicBezTo>
                  <a:pt x="53" y="64"/>
                  <a:pt x="52" y="64"/>
                  <a:pt x="52" y="64"/>
                </a:cubicBezTo>
                <a:cubicBezTo>
                  <a:pt x="52" y="64"/>
                  <a:pt x="52" y="64"/>
                  <a:pt x="52" y="64"/>
                </a:cubicBezTo>
                <a:cubicBezTo>
                  <a:pt x="51" y="64"/>
                  <a:pt x="52" y="64"/>
                  <a:pt x="51" y="64"/>
                </a:cubicBezTo>
                <a:cubicBezTo>
                  <a:pt x="51" y="64"/>
                  <a:pt x="52" y="64"/>
                  <a:pt x="52" y="64"/>
                </a:cubicBezTo>
                <a:cubicBezTo>
                  <a:pt x="52" y="64"/>
                  <a:pt x="52" y="64"/>
                  <a:pt x="51" y="64"/>
                </a:cubicBezTo>
                <a:cubicBezTo>
                  <a:pt x="52" y="64"/>
                  <a:pt x="53" y="64"/>
                  <a:pt x="53" y="63"/>
                </a:cubicBezTo>
                <a:cubicBezTo>
                  <a:pt x="54" y="63"/>
                  <a:pt x="54" y="63"/>
                  <a:pt x="54" y="63"/>
                </a:cubicBezTo>
                <a:cubicBezTo>
                  <a:pt x="54" y="63"/>
                  <a:pt x="51" y="64"/>
                  <a:pt x="51" y="64"/>
                </a:cubicBezTo>
                <a:cubicBezTo>
                  <a:pt x="50" y="64"/>
                  <a:pt x="51" y="64"/>
                  <a:pt x="51" y="64"/>
                </a:cubicBezTo>
                <a:cubicBezTo>
                  <a:pt x="52" y="64"/>
                  <a:pt x="51" y="64"/>
                  <a:pt x="51" y="64"/>
                </a:cubicBezTo>
                <a:cubicBezTo>
                  <a:pt x="51" y="64"/>
                  <a:pt x="51" y="64"/>
                  <a:pt x="51" y="64"/>
                </a:cubicBezTo>
                <a:cubicBezTo>
                  <a:pt x="51" y="64"/>
                  <a:pt x="51" y="64"/>
                  <a:pt x="51" y="64"/>
                </a:cubicBezTo>
                <a:cubicBezTo>
                  <a:pt x="51" y="64"/>
                  <a:pt x="52" y="63"/>
                  <a:pt x="52" y="63"/>
                </a:cubicBezTo>
                <a:cubicBezTo>
                  <a:pt x="52" y="63"/>
                  <a:pt x="51" y="63"/>
                  <a:pt x="50" y="64"/>
                </a:cubicBezTo>
                <a:cubicBezTo>
                  <a:pt x="51" y="64"/>
                  <a:pt x="51" y="64"/>
                  <a:pt x="51" y="64"/>
                </a:cubicBezTo>
                <a:cubicBezTo>
                  <a:pt x="51" y="64"/>
                  <a:pt x="51" y="64"/>
                  <a:pt x="50" y="64"/>
                </a:cubicBezTo>
                <a:cubicBezTo>
                  <a:pt x="50" y="64"/>
                  <a:pt x="50" y="64"/>
                  <a:pt x="50" y="64"/>
                </a:cubicBezTo>
                <a:cubicBezTo>
                  <a:pt x="50" y="64"/>
                  <a:pt x="50" y="64"/>
                  <a:pt x="51" y="63"/>
                </a:cubicBezTo>
                <a:cubicBezTo>
                  <a:pt x="50" y="63"/>
                  <a:pt x="51" y="63"/>
                  <a:pt x="51" y="63"/>
                </a:cubicBezTo>
                <a:cubicBezTo>
                  <a:pt x="52" y="63"/>
                  <a:pt x="53" y="63"/>
                  <a:pt x="54" y="62"/>
                </a:cubicBezTo>
                <a:cubicBezTo>
                  <a:pt x="54" y="62"/>
                  <a:pt x="54" y="62"/>
                  <a:pt x="54" y="62"/>
                </a:cubicBezTo>
                <a:cubicBezTo>
                  <a:pt x="54" y="62"/>
                  <a:pt x="54" y="62"/>
                  <a:pt x="54" y="62"/>
                </a:cubicBezTo>
                <a:cubicBezTo>
                  <a:pt x="54" y="62"/>
                  <a:pt x="52" y="63"/>
                  <a:pt x="51" y="63"/>
                </a:cubicBezTo>
                <a:cubicBezTo>
                  <a:pt x="51" y="63"/>
                  <a:pt x="52" y="63"/>
                  <a:pt x="52" y="63"/>
                </a:cubicBezTo>
                <a:cubicBezTo>
                  <a:pt x="52" y="62"/>
                  <a:pt x="51" y="63"/>
                  <a:pt x="51" y="63"/>
                </a:cubicBezTo>
                <a:cubicBezTo>
                  <a:pt x="51" y="63"/>
                  <a:pt x="51" y="63"/>
                  <a:pt x="51" y="63"/>
                </a:cubicBezTo>
                <a:cubicBezTo>
                  <a:pt x="51" y="63"/>
                  <a:pt x="51" y="63"/>
                  <a:pt x="51" y="63"/>
                </a:cubicBezTo>
                <a:cubicBezTo>
                  <a:pt x="51" y="63"/>
                  <a:pt x="51" y="62"/>
                  <a:pt x="52" y="62"/>
                </a:cubicBezTo>
                <a:cubicBezTo>
                  <a:pt x="51" y="63"/>
                  <a:pt x="51" y="63"/>
                  <a:pt x="51" y="63"/>
                </a:cubicBezTo>
                <a:cubicBezTo>
                  <a:pt x="51" y="63"/>
                  <a:pt x="52" y="62"/>
                  <a:pt x="52" y="62"/>
                </a:cubicBezTo>
                <a:cubicBezTo>
                  <a:pt x="52" y="62"/>
                  <a:pt x="51" y="62"/>
                  <a:pt x="51" y="63"/>
                </a:cubicBezTo>
                <a:cubicBezTo>
                  <a:pt x="51" y="62"/>
                  <a:pt x="51" y="62"/>
                  <a:pt x="52" y="62"/>
                </a:cubicBezTo>
                <a:cubicBezTo>
                  <a:pt x="51" y="62"/>
                  <a:pt x="51" y="62"/>
                  <a:pt x="51" y="62"/>
                </a:cubicBezTo>
                <a:cubicBezTo>
                  <a:pt x="50" y="62"/>
                  <a:pt x="50" y="62"/>
                  <a:pt x="50" y="62"/>
                </a:cubicBezTo>
                <a:cubicBezTo>
                  <a:pt x="51" y="62"/>
                  <a:pt x="52" y="62"/>
                  <a:pt x="53" y="61"/>
                </a:cubicBezTo>
                <a:cubicBezTo>
                  <a:pt x="50" y="62"/>
                  <a:pt x="50" y="62"/>
                  <a:pt x="50" y="62"/>
                </a:cubicBezTo>
                <a:cubicBezTo>
                  <a:pt x="51" y="62"/>
                  <a:pt x="51" y="62"/>
                  <a:pt x="52" y="62"/>
                </a:cubicBezTo>
                <a:cubicBezTo>
                  <a:pt x="51" y="62"/>
                  <a:pt x="51" y="62"/>
                  <a:pt x="51" y="62"/>
                </a:cubicBezTo>
                <a:cubicBezTo>
                  <a:pt x="51" y="62"/>
                  <a:pt x="51" y="62"/>
                  <a:pt x="51" y="62"/>
                </a:cubicBezTo>
                <a:cubicBezTo>
                  <a:pt x="51" y="61"/>
                  <a:pt x="51" y="61"/>
                  <a:pt x="51" y="61"/>
                </a:cubicBezTo>
                <a:cubicBezTo>
                  <a:pt x="51" y="61"/>
                  <a:pt x="51" y="61"/>
                  <a:pt x="51" y="61"/>
                </a:cubicBezTo>
                <a:cubicBezTo>
                  <a:pt x="52" y="61"/>
                  <a:pt x="50" y="62"/>
                  <a:pt x="50" y="61"/>
                </a:cubicBezTo>
                <a:cubicBezTo>
                  <a:pt x="50" y="61"/>
                  <a:pt x="51" y="61"/>
                  <a:pt x="51" y="61"/>
                </a:cubicBezTo>
                <a:cubicBezTo>
                  <a:pt x="51" y="61"/>
                  <a:pt x="51" y="61"/>
                  <a:pt x="50" y="61"/>
                </a:cubicBezTo>
                <a:cubicBezTo>
                  <a:pt x="50" y="61"/>
                  <a:pt x="50" y="61"/>
                  <a:pt x="50" y="61"/>
                </a:cubicBezTo>
                <a:cubicBezTo>
                  <a:pt x="50" y="61"/>
                  <a:pt x="50" y="61"/>
                  <a:pt x="50" y="61"/>
                </a:cubicBezTo>
                <a:cubicBezTo>
                  <a:pt x="50" y="61"/>
                  <a:pt x="50" y="61"/>
                  <a:pt x="50" y="61"/>
                </a:cubicBezTo>
                <a:cubicBezTo>
                  <a:pt x="50" y="61"/>
                  <a:pt x="51" y="61"/>
                  <a:pt x="51" y="61"/>
                </a:cubicBezTo>
                <a:cubicBezTo>
                  <a:pt x="51" y="61"/>
                  <a:pt x="51" y="61"/>
                  <a:pt x="52" y="61"/>
                </a:cubicBezTo>
                <a:cubicBezTo>
                  <a:pt x="52" y="61"/>
                  <a:pt x="51" y="61"/>
                  <a:pt x="50" y="61"/>
                </a:cubicBezTo>
                <a:cubicBezTo>
                  <a:pt x="50" y="61"/>
                  <a:pt x="50" y="61"/>
                  <a:pt x="50" y="61"/>
                </a:cubicBezTo>
                <a:cubicBezTo>
                  <a:pt x="50" y="61"/>
                  <a:pt x="50" y="61"/>
                  <a:pt x="50" y="61"/>
                </a:cubicBezTo>
                <a:cubicBezTo>
                  <a:pt x="51" y="60"/>
                  <a:pt x="51" y="60"/>
                  <a:pt x="51" y="60"/>
                </a:cubicBezTo>
                <a:cubicBezTo>
                  <a:pt x="50" y="60"/>
                  <a:pt x="50" y="60"/>
                  <a:pt x="50" y="60"/>
                </a:cubicBezTo>
                <a:cubicBezTo>
                  <a:pt x="50" y="60"/>
                  <a:pt x="51" y="60"/>
                  <a:pt x="51" y="60"/>
                </a:cubicBezTo>
                <a:cubicBezTo>
                  <a:pt x="51" y="60"/>
                  <a:pt x="51" y="60"/>
                  <a:pt x="50" y="60"/>
                </a:cubicBezTo>
                <a:cubicBezTo>
                  <a:pt x="51" y="60"/>
                  <a:pt x="51" y="60"/>
                  <a:pt x="52" y="60"/>
                </a:cubicBezTo>
                <a:cubicBezTo>
                  <a:pt x="51" y="60"/>
                  <a:pt x="51" y="60"/>
                  <a:pt x="51" y="60"/>
                </a:cubicBezTo>
                <a:cubicBezTo>
                  <a:pt x="52" y="60"/>
                  <a:pt x="52" y="60"/>
                  <a:pt x="52" y="60"/>
                </a:cubicBezTo>
                <a:cubicBezTo>
                  <a:pt x="52" y="60"/>
                  <a:pt x="52" y="60"/>
                  <a:pt x="52" y="60"/>
                </a:cubicBezTo>
                <a:cubicBezTo>
                  <a:pt x="52" y="60"/>
                  <a:pt x="53" y="60"/>
                  <a:pt x="53" y="60"/>
                </a:cubicBezTo>
                <a:cubicBezTo>
                  <a:pt x="52" y="60"/>
                  <a:pt x="52" y="60"/>
                  <a:pt x="52" y="60"/>
                </a:cubicBezTo>
                <a:cubicBezTo>
                  <a:pt x="52" y="60"/>
                  <a:pt x="52" y="60"/>
                  <a:pt x="52" y="60"/>
                </a:cubicBezTo>
                <a:cubicBezTo>
                  <a:pt x="51" y="60"/>
                  <a:pt x="51" y="60"/>
                  <a:pt x="50" y="60"/>
                </a:cubicBezTo>
                <a:cubicBezTo>
                  <a:pt x="51" y="60"/>
                  <a:pt x="51" y="60"/>
                  <a:pt x="51" y="60"/>
                </a:cubicBezTo>
                <a:cubicBezTo>
                  <a:pt x="50" y="60"/>
                  <a:pt x="50" y="60"/>
                  <a:pt x="50" y="60"/>
                </a:cubicBezTo>
                <a:cubicBezTo>
                  <a:pt x="50" y="60"/>
                  <a:pt x="50" y="60"/>
                  <a:pt x="50" y="60"/>
                </a:cubicBezTo>
                <a:cubicBezTo>
                  <a:pt x="49" y="60"/>
                  <a:pt x="51" y="60"/>
                  <a:pt x="50" y="60"/>
                </a:cubicBezTo>
                <a:cubicBezTo>
                  <a:pt x="50" y="60"/>
                  <a:pt x="50" y="60"/>
                  <a:pt x="49" y="60"/>
                </a:cubicBezTo>
                <a:cubicBezTo>
                  <a:pt x="50" y="60"/>
                  <a:pt x="50" y="60"/>
                  <a:pt x="50" y="60"/>
                </a:cubicBezTo>
                <a:cubicBezTo>
                  <a:pt x="49" y="60"/>
                  <a:pt x="49" y="60"/>
                  <a:pt x="49" y="60"/>
                </a:cubicBezTo>
                <a:cubicBezTo>
                  <a:pt x="49" y="60"/>
                  <a:pt x="50" y="60"/>
                  <a:pt x="50" y="60"/>
                </a:cubicBezTo>
                <a:cubicBezTo>
                  <a:pt x="49" y="60"/>
                  <a:pt x="49" y="60"/>
                  <a:pt x="49" y="59"/>
                </a:cubicBezTo>
                <a:cubicBezTo>
                  <a:pt x="49" y="59"/>
                  <a:pt x="48" y="60"/>
                  <a:pt x="48" y="60"/>
                </a:cubicBezTo>
                <a:cubicBezTo>
                  <a:pt x="49" y="59"/>
                  <a:pt x="49" y="59"/>
                  <a:pt x="49" y="59"/>
                </a:cubicBezTo>
                <a:cubicBezTo>
                  <a:pt x="49" y="59"/>
                  <a:pt x="49" y="59"/>
                  <a:pt x="49" y="59"/>
                </a:cubicBezTo>
                <a:cubicBezTo>
                  <a:pt x="49" y="59"/>
                  <a:pt x="49" y="59"/>
                  <a:pt x="49" y="59"/>
                </a:cubicBezTo>
                <a:cubicBezTo>
                  <a:pt x="49" y="59"/>
                  <a:pt x="49" y="59"/>
                  <a:pt x="49" y="59"/>
                </a:cubicBezTo>
                <a:cubicBezTo>
                  <a:pt x="49" y="59"/>
                  <a:pt x="49" y="59"/>
                  <a:pt x="49" y="59"/>
                </a:cubicBezTo>
                <a:cubicBezTo>
                  <a:pt x="49" y="59"/>
                  <a:pt x="48" y="59"/>
                  <a:pt x="48" y="59"/>
                </a:cubicBezTo>
                <a:cubicBezTo>
                  <a:pt x="48" y="59"/>
                  <a:pt x="48" y="59"/>
                  <a:pt x="49" y="59"/>
                </a:cubicBezTo>
                <a:cubicBezTo>
                  <a:pt x="49" y="59"/>
                  <a:pt x="49" y="59"/>
                  <a:pt x="49" y="59"/>
                </a:cubicBezTo>
                <a:cubicBezTo>
                  <a:pt x="50" y="59"/>
                  <a:pt x="48" y="59"/>
                  <a:pt x="49" y="59"/>
                </a:cubicBezTo>
                <a:cubicBezTo>
                  <a:pt x="49" y="59"/>
                  <a:pt x="50" y="59"/>
                  <a:pt x="50" y="59"/>
                </a:cubicBezTo>
                <a:cubicBezTo>
                  <a:pt x="50" y="59"/>
                  <a:pt x="50" y="59"/>
                  <a:pt x="50" y="59"/>
                </a:cubicBezTo>
                <a:cubicBezTo>
                  <a:pt x="50" y="58"/>
                  <a:pt x="50" y="59"/>
                  <a:pt x="50" y="58"/>
                </a:cubicBezTo>
                <a:cubicBezTo>
                  <a:pt x="50" y="58"/>
                  <a:pt x="49" y="59"/>
                  <a:pt x="49" y="59"/>
                </a:cubicBezTo>
                <a:cubicBezTo>
                  <a:pt x="49" y="59"/>
                  <a:pt x="49" y="59"/>
                  <a:pt x="49" y="59"/>
                </a:cubicBezTo>
                <a:cubicBezTo>
                  <a:pt x="49" y="58"/>
                  <a:pt x="49" y="58"/>
                  <a:pt x="49" y="58"/>
                </a:cubicBezTo>
                <a:cubicBezTo>
                  <a:pt x="49" y="58"/>
                  <a:pt x="49" y="58"/>
                  <a:pt x="49" y="58"/>
                </a:cubicBezTo>
                <a:cubicBezTo>
                  <a:pt x="49" y="58"/>
                  <a:pt x="49" y="58"/>
                  <a:pt x="49" y="58"/>
                </a:cubicBezTo>
                <a:cubicBezTo>
                  <a:pt x="49" y="58"/>
                  <a:pt x="49" y="58"/>
                  <a:pt x="49" y="58"/>
                </a:cubicBezTo>
                <a:cubicBezTo>
                  <a:pt x="50" y="58"/>
                  <a:pt x="48" y="58"/>
                  <a:pt x="49" y="58"/>
                </a:cubicBezTo>
                <a:cubicBezTo>
                  <a:pt x="49" y="58"/>
                  <a:pt x="49" y="58"/>
                  <a:pt x="49" y="58"/>
                </a:cubicBezTo>
                <a:cubicBezTo>
                  <a:pt x="49" y="58"/>
                  <a:pt x="49" y="58"/>
                  <a:pt x="49" y="58"/>
                </a:cubicBezTo>
                <a:cubicBezTo>
                  <a:pt x="48" y="58"/>
                  <a:pt x="49" y="58"/>
                  <a:pt x="47" y="58"/>
                </a:cubicBezTo>
                <a:cubicBezTo>
                  <a:pt x="48" y="58"/>
                  <a:pt x="48" y="58"/>
                  <a:pt x="48" y="58"/>
                </a:cubicBezTo>
                <a:cubicBezTo>
                  <a:pt x="49" y="58"/>
                  <a:pt x="49" y="58"/>
                  <a:pt x="49" y="58"/>
                </a:cubicBezTo>
                <a:cubicBezTo>
                  <a:pt x="49" y="58"/>
                  <a:pt x="49" y="58"/>
                  <a:pt x="49" y="58"/>
                </a:cubicBezTo>
                <a:close/>
                <a:moveTo>
                  <a:pt x="49" y="59"/>
                </a:moveTo>
                <a:cubicBezTo>
                  <a:pt x="49" y="59"/>
                  <a:pt x="49" y="59"/>
                  <a:pt x="49" y="59"/>
                </a:cubicBezTo>
                <a:cubicBezTo>
                  <a:pt x="49" y="59"/>
                  <a:pt x="50" y="59"/>
                  <a:pt x="49" y="59"/>
                </a:cubicBezTo>
                <a:close/>
                <a:moveTo>
                  <a:pt x="51" y="60"/>
                </a:moveTo>
                <a:cubicBezTo>
                  <a:pt x="51" y="60"/>
                  <a:pt x="51" y="60"/>
                  <a:pt x="51" y="60"/>
                </a:cubicBezTo>
                <a:cubicBezTo>
                  <a:pt x="51" y="60"/>
                  <a:pt x="51" y="60"/>
                  <a:pt x="51" y="60"/>
                </a:cubicBezTo>
                <a:close/>
                <a:moveTo>
                  <a:pt x="56" y="64"/>
                </a:moveTo>
                <a:cubicBezTo>
                  <a:pt x="56" y="64"/>
                  <a:pt x="56" y="64"/>
                  <a:pt x="56" y="64"/>
                </a:cubicBezTo>
                <a:cubicBezTo>
                  <a:pt x="56" y="64"/>
                  <a:pt x="56" y="64"/>
                  <a:pt x="56" y="64"/>
                </a:cubicBezTo>
                <a:close/>
                <a:moveTo>
                  <a:pt x="56" y="64"/>
                </a:moveTo>
                <a:cubicBezTo>
                  <a:pt x="56" y="64"/>
                  <a:pt x="56" y="64"/>
                  <a:pt x="56" y="64"/>
                </a:cubicBezTo>
                <a:cubicBezTo>
                  <a:pt x="56" y="64"/>
                  <a:pt x="56" y="64"/>
                  <a:pt x="56" y="64"/>
                </a:cubicBezTo>
                <a:cubicBezTo>
                  <a:pt x="56" y="64"/>
                  <a:pt x="56" y="64"/>
                  <a:pt x="56" y="64"/>
                </a:cubicBezTo>
                <a:close/>
                <a:moveTo>
                  <a:pt x="53" y="54"/>
                </a:moveTo>
                <a:cubicBezTo>
                  <a:pt x="53" y="54"/>
                  <a:pt x="53" y="54"/>
                  <a:pt x="53" y="54"/>
                </a:cubicBezTo>
                <a:cubicBezTo>
                  <a:pt x="53" y="54"/>
                  <a:pt x="53" y="54"/>
                  <a:pt x="53" y="54"/>
                </a:cubicBezTo>
                <a:close/>
                <a:moveTo>
                  <a:pt x="50" y="60"/>
                </a:moveTo>
                <a:cubicBezTo>
                  <a:pt x="50" y="60"/>
                  <a:pt x="50" y="60"/>
                  <a:pt x="50" y="60"/>
                </a:cubicBezTo>
                <a:cubicBezTo>
                  <a:pt x="50" y="60"/>
                  <a:pt x="50" y="60"/>
                  <a:pt x="50" y="60"/>
                </a:cubicBezTo>
                <a:close/>
                <a:moveTo>
                  <a:pt x="48" y="57"/>
                </a:moveTo>
                <a:cubicBezTo>
                  <a:pt x="48" y="57"/>
                  <a:pt x="48" y="57"/>
                  <a:pt x="48" y="57"/>
                </a:cubicBezTo>
                <a:cubicBezTo>
                  <a:pt x="48" y="57"/>
                  <a:pt x="48" y="57"/>
                  <a:pt x="48" y="57"/>
                </a:cubicBezTo>
                <a:close/>
                <a:moveTo>
                  <a:pt x="51" y="64"/>
                </a:moveTo>
                <a:cubicBezTo>
                  <a:pt x="51" y="64"/>
                  <a:pt x="51" y="64"/>
                  <a:pt x="51" y="64"/>
                </a:cubicBezTo>
                <a:cubicBezTo>
                  <a:pt x="51" y="64"/>
                  <a:pt x="51" y="64"/>
                  <a:pt x="51" y="64"/>
                </a:cubicBezTo>
                <a:close/>
                <a:moveTo>
                  <a:pt x="57" y="64"/>
                </a:moveTo>
                <a:cubicBezTo>
                  <a:pt x="56" y="64"/>
                  <a:pt x="56" y="64"/>
                  <a:pt x="56" y="64"/>
                </a:cubicBezTo>
                <a:cubicBezTo>
                  <a:pt x="56" y="64"/>
                  <a:pt x="56" y="64"/>
                  <a:pt x="56" y="64"/>
                </a:cubicBezTo>
                <a:cubicBezTo>
                  <a:pt x="56" y="64"/>
                  <a:pt x="57" y="64"/>
                  <a:pt x="57" y="64"/>
                </a:cubicBezTo>
                <a:close/>
                <a:moveTo>
                  <a:pt x="54" y="66"/>
                </a:moveTo>
                <a:cubicBezTo>
                  <a:pt x="54" y="66"/>
                  <a:pt x="54" y="66"/>
                  <a:pt x="54" y="66"/>
                </a:cubicBezTo>
                <a:cubicBezTo>
                  <a:pt x="54" y="66"/>
                  <a:pt x="54" y="66"/>
                  <a:pt x="54" y="66"/>
                </a:cubicBezTo>
                <a:cubicBezTo>
                  <a:pt x="54" y="66"/>
                  <a:pt x="54" y="66"/>
                  <a:pt x="54" y="66"/>
                </a:cubicBezTo>
                <a:close/>
                <a:moveTo>
                  <a:pt x="55" y="65"/>
                </a:moveTo>
                <a:cubicBezTo>
                  <a:pt x="55" y="65"/>
                  <a:pt x="55" y="65"/>
                  <a:pt x="55" y="65"/>
                </a:cubicBezTo>
                <a:cubicBezTo>
                  <a:pt x="55" y="65"/>
                  <a:pt x="55" y="65"/>
                  <a:pt x="55" y="65"/>
                </a:cubicBezTo>
                <a:cubicBezTo>
                  <a:pt x="56" y="65"/>
                  <a:pt x="55" y="65"/>
                  <a:pt x="55" y="65"/>
                </a:cubicBezTo>
                <a:close/>
                <a:moveTo>
                  <a:pt x="55" y="65"/>
                </a:moveTo>
                <a:cubicBezTo>
                  <a:pt x="55" y="65"/>
                  <a:pt x="55" y="65"/>
                  <a:pt x="55" y="65"/>
                </a:cubicBezTo>
                <a:cubicBezTo>
                  <a:pt x="55" y="65"/>
                  <a:pt x="55" y="65"/>
                  <a:pt x="55" y="65"/>
                </a:cubicBezTo>
                <a:close/>
                <a:moveTo>
                  <a:pt x="56" y="64"/>
                </a:moveTo>
                <a:cubicBezTo>
                  <a:pt x="56" y="64"/>
                  <a:pt x="56" y="64"/>
                  <a:pt x="56" y="64"/>
                </a:cubicBezTo>
                <a:cubicBezTo>
                  <a:pt x="57" y="64"/>
                  <a:pt x="56" y="64"/>
                  <a:pt x="56" y="64"/>
                </a:cubicBezTo>
                <a:close/>
                <a:moveTo>
                  <a:pt x="54" y="66"/>
                </a:moveTo>
                <a:cubicBezTo>
                  <a:pt x="54" y="65"/>
                  <a:pt x="54" y="65"/>
                  <a:pt x="54" y="65"/>
                </a:cubicBezTo>
                <a:cubicBezTo>
                  <a:pt x="54" y="65"/>
                  <a:pt x="54" y="65"/>
                  <a:pt x="54" y="65"/>
                </a:cubicBezTo>
                <a:lnTo>
                  <a:pt x="54" y="66"/>
                </a:lnTo>
                <a:close/>
                <a:moveTo>
                  <a:pt x="54" y="65"/>
                </a:moveTo>
                <a:cubicBezTo>
                  <a:pt x="54" y="65"/>
                  <a:pt x="54" y="65"/>
                  <a:pt x="54" y="65"/>
                </a:cubicBezTo>
                <a:cubicBezTo>
                  <a:pt x="54" y="65"/>
                  <a:pt x="54" y="65"/>
                  <a:pt x="54" y="65"/>
                </a:cubicBezTo>
                <a:cubicBezTo>
                  <a:pt x="54" y="65"/>
                  <a:pt x="54" y="65"/>
                  <a:pt x="54" y="65"/>
                </a:cubicBezTo>
                <a:close/>
                <a:moveTo>
                  <a:pt x="54" y="65"/>
                </a:moveTo>
                <a:cubicBezTo>
                  <a:pt x="54" y="65"/>
                  <a:pt x="54" y="65"/>
                  <a:pt x="54" y="65"/>
                </a:cubicBezTo>
                <a:cubicBezTo>
                  <a:pt x="54" y="65"/>
                  <a:pt x="54" y="65"/>
                  <a:pt x="54" y="65"/>
                </a:cubicBezTo>
                <a:close/>
                <a:moveTo>
                  <a:pt x="54" y="66"/>
                </a:moveTo>
                <a:cubicBezTo>
                  <a:pt x="54" y="65"/>
                  <a:pt x="54" y="65"/>
                  <a:pt x="54" y="65"/>
                </a:cubicBezTo>
                <a:cubicBezTo>
                  <a:pt x="54" y="65"/>
                  <a:pt x="54" y="65"/>
                  <a:pt x="54" y="65"/>
                </a:cubicBezTo>
                <a:lnTo>
                  <a:pt x="54" y="66"/>
                </a:lnTo>
                <a:close/>
                <a:moveTo>
                  <a:pt x="54" y="64"/>
                </a:moveTo>
                <a:cubicBezTo>
                  <a:pt x="54" y="64"/>
                  <a:pt x="54" y="64"/>
                  <a:pt x="54" y="64"/>
                </a:cubicBezTo>
                <a:cubicBezTo>
                  <a:pt x="54" y="64"/>
                  <a:pt x="53" y="64"/>
                  <a:pt x="54" y="64"/>
                </a:cubicBezTo>
                <a:cubicBezTo>
                  <a:pt x="54" y="64"/>
                  <a:pt x="54" y="64"/>
                  <a:pt x="54" y="64"/>
                </a:cubicBezTo>
                <a:close/>
                <a:moveTo>
                  <a:pt x="53" y="65"/>
                </a:moveTo>
                <a:cubicBezTo>
                  <a:pt x="53" y="65"/>
                  <a:pt x="53" y="65"/>
                  <a:pt x="53" y="65"/>
                </a:cubicBezTo>
                <a:cubicBezTo>
                  <a:pt x="53" y="65"/>
                  <a:pt x="53" y="65"/>
                  <a:pt x="53" y="65"/>
                </a:cubicBezTo>
                <a:close/>
                <a:moveTo>
                  <a:pt x="53" y="65"/>
                </a:moveTo>
                <a:cubicBezTo>
                  <a:pt x="52" y="65"/>
                  <a:pt x="52" y="65"/>
                  <a:pt x="52" y="65"/>
                </a:cubicBezTo>
                <a:cubicBezTo>
                  <a:pt x="52" y="65"/>
                  <a:pt x="52" y="65"/>
                  <a:pt x="53" y="65"/>
                </a:cubicBezTo>
                <a:close/>
                <a:moveTo>
                  <a:pt x="53" y="63"/>
                </a:moveTo>
                <a:cubicBezTo>
                  <a:pt x="53" y="63"/>
                  <a:pt x="53" y="63"/>
                  <a:pt x="53" y="63"/>
                </a:cubicBezTo>
                <a:cubicBezTo>
                  <a:pt x="54" y="63"/>
                  <a:pt x="54" y="63"/>
                  <a:pt x="54" y="63"/>
                </a:cubicBezTo>
                <a:lnTo>
                  <a:pt x="53" y="63"/>
                </a:lnTo>
                <a:close/>
                <a:moveTo>
                  <a:pt x="50" y="63"/>
                </a:moveTo>
                <a:cubicBezTo>
                  <a:pt x="50" y="63"/>
                  <a:pt x="51" y="63"/>
                  <a:pt x="50" y="63"/>
                </a:cubicBezTo>
                <a:cubicBezTo>
                  <a:pt x="51" y="63"/>
                  <a:pt x="51" y="63"/>
                  <a:pt x="51" y="63"/>
                </a:cubicBezTo>
                <a:cubicBezTo>
                  <a:pt x="51" y="63"/>
                  <a:pt x="51" y="63"/>
                  <a:pt x="50" y="63"/>
                </a:cubicBezTo>
                <a:close/>
                <a:moveTo>
                  <a:pt x="51" y="63"/>
                </a:moveTo>
                <a:cubicBezTo>
                  <a:pt x="51" y="63"/>
                  <a:pt x="51" y="63"/>
                  <a:pt x="51" y="63"/>
                </a:cubicBezTo>
                <a:cubicBezTo>
                  <a:pt x="51" y="63"/>
                  <a:pt x="51" y="63"/>
                  <a:pt x="51" y="63"/>
                </a:cubicBezTo>
                <a:close/>
                <a:moveTo>
                  <a:pt x="53" y="50"/>
                </a:moveTo>
                <a:cubicBezTo>
                  <a:pt x="53" y="50"/>
                  <a:pt x="53" y="50"/>
                  <a:pt x="53" y="50"/>
                </a:cubicBezTo>
                <a:cubicBezTo>
                  <a:pt x="53" y="50"/>
                  <a:pt x="53" y="50"/>
                  <a:pt x="53" y="50"/>
                </a:cubicBezTo>
                <a:close/>
                <a:moveTo>
                  <a:pt x="52" y="50"/>
                </a:moveTo>
                <a:cubicBezTo>
                  <a:pt x="53" y="50"/>
                  <a:pt x="53" y="50"/>
                  <a:pt x="53" y="50"/>
                </a:cubicBezTo>
                <a:cubicBezTo>
                  <a:pt x="53" y="50"/>
                  <a:pt x="53" y="50"/>
                  <a:pt x="53" y="50"/>
                </a:cubicBezTo>
                <a:cubicBezTo>
                  <a:pt x="53" y="50"/>
                  <a:pt x="53" y="50"/>
                  <a:pt x="52" y="50"/>
                </a:cubicBezTo>
                <a:close/>
                <a:moveTo>
                  <a:pt x="48" y="59"/>
                </a:moveTo>
                <a:cubicBezTo>
                  <a:pt x="48" y="59"/>
                  <a:pt x="48" y="59"/>
                  <a:pt x="48" y="59"/>
                </a:cubicBezTo>
                <a:cubicBezTo>
                  <a:pt x="48" y="59"/>
                  <a:pt x="48" y="59"/>
                  <a:pt x="48" y="59"/>
                </a:cubicBezTo>
                <a:close/>
                <a:moveTo>
                  <a:pt x="48" y="58"/>
                </a:moveTo>
                <a:cubicBezTo>
                  <a:pt x="48" y="58"/>
                  <a:pt x="48" y="58"/>
                  <a:pt x="48" y="58"/>
                </a:cubicBezTo>
                <a:cubicBezTo>
                  <a:pt x="49" y="58"/>
                  <a:pt x="49" y="58"/>
                  <a:pt x="49" y="58"/>
                </a:cubicBezTo>
                <a:lnTo>
                  <a:pt x="48" y="58"/>
                </a:lnTo>
                <a:close/>
                <a:moveTo>
                  <a:pt x="47" y="58"/>
                </a:moveTo>
                <a:cubicBezTo>
                  <a:pt x="47" y="58"/>
                  <a:pt x="48" y="58"/>
                  <a:pt x="48" y="58"/>
                </a:cubicBezTo>
                <a:cubicBezTo>
                  <a:pt x="47" y="58"/>
                  <a:pt x="48" y="58"/>
                  <a:pt x="47" y="58"/>
                </a:cubicBezTo>
                <a:close/>
                <a:moveTo>
                  <a:pt x="55" y="160"/>
                </a:moveTo>
                <a:cubicBezTo>
                  <a:pt x="55" y="160"/>
                  <a:pt x="55" y="160"/>
                  <a:pt x="55" y="160"/>
                </a:cubicBezTo>
                <a:cubicBezTo>
                  <a:pt x="55" y="160"/>
                  <a:pt x="55" y="160"/>
                  <a:pt x="55" y="160"/>
                </a:cubicBezTo>
                <a:close/>
                <a:moveTo>
                  <a:pt x="52" y="159"/>
                </a:moveTo>
                <a:cubicBezTo>
                  <a:pt x="53" y="159"/>
                  <a:pt x="53" y="159"/>
                  <a:pt x="53" y="159"/>
                </a:cubicBezTo>
                <a:cubicBezTo>
                  <a:pt x="52" y="159"/>
                  <a:pt x="52" y="159"/>
                  <a:pt x="52" y="159"/>
                </a:cubicBezTo>
                <a:close/>
                <a:moveTo>
                  <a:pt x="51" y="157"/>
                </a:moveTo>
                <a:cubicBezTo>
                  <a:pt x="50" y="158"/>
                  <a:pt x="51" y="158"/>
                  <a:pt x="51" y="158"/>
                </a:cubicBezTo>
                <a:cubicBezTo>
                  <a:pt x="51" y="159"/>
                  <a:pt x="51" y="159"/>
                  <a:pt x="51" y="159"/>
                </a:cubicBezTo>
                <a:cubicBezTo>
                  <a:pt x="52" y="158"/>
                  <a:pt x="52" y="158"/>
                  <a:pt x="52" y="158"/>
                </a:cubicBezTo>
                <a:cubicBezTo>
                  <a:pt x="51" y="158"/>
                  <a:pt x="51" y="158"/>
                  <a:pt x="51" y="157"/>
                </a:cubicBezTo>
                <a:close/>
                <a:moveTo>
                  <a:pt x="51" y="155"/>
                </a:moveTo>
                <a:cubicBezTo>
                  <a:pt x="51" y="156"/>
                  <a:pt x="50" y="155"/>
                  <a:pt x="51" y="156"/>
                </a:cubicBezTo>
                <a:cubicBezTo>
                  <a:pt x="51" y="156"/>
                  <a:pt x="51" y="156"/>
                  <a:pt x="51" y="156"/>
                </a:cubicBezTo>
                <a:cubicBezTo>
                  <a:pt x="51" y="156"/>
                  <a:pt x="51" y="156"/>
                  <a:pt x="51" y="155"/>
                </a:cubicBezTo>
                <a:close/>
                <a:moveTo>
                  <a:pt x="51" y="156"/>
                </a:moveTo>
                <a:cubicBezTo>
                  <a:pt x="51" y="156"/>
                  <a:pt x="51" y="155"/>
                  <a:pt x="51" y="156"/>
                </a:cubicBezTo>
                <a:close/>
                <a:moveTo>
                  <a:pt x="50" y="155"/>
                </a:moveTo>
                <a:cubicBezTo>
                  <a:pt x="50" y="155"/>
                  <a:pt x="50" y="155"/>
                  <a:pt x="50" y="155"/>
                </a:cubicBezTo>
                <a:cubicBezTo>
                  <a:pt x="51" y="155"/>
                  <a:pt x="50" y="155"/>
                  <a:pt x="51" y="155"/>
                </a:cubicBezTo>
                <a:cubicBezTo>
                  <a:pt x="50" y="154"/>
                  <a:pt x="50" y="155"/>
                  <a:pt x="50" y="155"/>
                </a:cubicBezTo>
                <a:close/>
                <a:moveTo>
                  <a:pt x="49" y="155"/>
                </a:moveTo>
                <a:cubicBezTo>
                  <a:pt x="50" y="155"/>
                  <a:pt x="50" y="155"/>
                  <a:pt x="50" y="155"/>
                </a:cubicBezTo>
                <a:cubicBezTo>
                  <a:pt x="50" y="155"/>
                  <a:pt x="50" y="155"/>
                  <a:pt x="49" y="155"/>
                </a:cubicBezTo>
                <a:close/>
                <a:moveTo>
                  <a:pt x="50" y="155"/>
                </a:moveTo>
                <a:cubicBezTo>
                  <a:pt x="50" y="155"/>
                  <a:pt x="50" y="155"/>
                  <a:pt x="50" y="155"/>
                </a:cubicBezTo>
                <a:cubicBezTo>
                  <a:pt x="50" y="155"/>
                  <a:pt x="49" y="155"/>
                  <a:pt x="50" y="155"/>
                </a:cubicBezTo>
                <a:cubicBezTo>
                  <a:pt x="50" y="155"/>
                  <a:pt x="50" y="155"/>
                  <a:pt x="50" y="155"/>
                </a:cubicBezTo>
                <a:close/>
                <a:moveTo>
                  <a:pt x="50" y="155"/>
                </a:moveTo>
                <a:cubicBezTo>
                  <a:pt x="50" y="156"/>
                  <a:pt x="50" y="156"/>
                  <a:pt x="50" y="156"/>
                </a:cubicBezTo>
                <a:cubicBezTo>
                  <a:pt x="50" y="156"/>
                  <a:pt x="51" y="156"/>
                  <a:pt x="50" y="155"/>
                </a:cubicBezTo>
                <a:close/>
                <a:moveTo>
                  <a:pt x="50" y="158"/>
                </a:moveTo>
                <a:cubicBezTo>
                  <a:pt x="50" y="158"/>
                  <a:pt x="50" y="158"/>
                  <a:pt x="50" y="158"/>
                </a:cubicBezTo>
                <a:cubicBezTo>
                  <a:pt x="50" y="158"/>
                  <a:pt x="50" y="158"/>
                  <a:pt x="50" y="158"/>
                </a:cubicBezTo>
                <a:cubicBezTo>
                  <a:pt x="50" y="158"/>
                  <a:pt x="50" y="158"/>
                  <a:pt x="50" y="158"/>
                </a:cubicBezTo>
                <a:close/>
                <a:moveTo>
                  <a:pt x="49" y="153"/>
                </a:moveTo>
                <a:cubicBezTo>
                  <a:pt x="49" y="153"/>
                  <a:pt x="49" y="153"/>
                  <a:pt x="49" y="154"/>
                </a:cubicBezTo>
                <a:cubicBezTo>
                  <a:pt x="49" y="154"/>
                  <a:pt x="49" y="154"/>
                  <a:pt x="49" y="154"/>
                </a:cubicBezTo>
                <a:cubicBezTo>
                  <a:pt x="49" y="154"/>
                  <a:pt x="49" y="153"/>
                  <a:pt x="49" y="153"/>
                </a:cubicBezTo>
                <a:close/>
                <a:moveTo>
                  <a:pt x="49" y="154"/>
                </a:moveTo>
                <a:cubicBezTo>
                  <a:pt x="48" y="153"/>
                  <a:pt x="48" y="153"/>
                  <a:pt x="48" y="153"/>
                </a:cubicBezTo>
                <a:cubicBezTo>
                  <a:pt x="48" y="154"/>
                  <a:pt x="48" y="154"/>
                  <a:pt x="49" y="154"/>
                </a:cubicBezTo>
                <a:close/>
                <a:moveTo>
                  <a:pt x="49" y="155"/>
                </a:moveTo>
                <a:cubicBezTo>
                  <a:pt x="50" y="156"/>
                  <a:pt x="50" y="156"/>
                  <a:pt x="50" y="156"/>
                </a:cubicBezTo>
                <a:cubicBezTo>
                  <a:pt x="49" y="155"/>
                  <a:pt x="49" y="155"/>
                  <a:pt x="49" y="155"/>
                </a:cubicBezTo>
                <a:close/>
                <a:moveTo>
                  <a:pt x="48" y="152"/>
                </a:moveTo>
                <a:cubicBezTo>
                  <a:pt x="49" y="152"/>
                  <a:pt x="49" y="152"/>
                  <a:pt x="49" y="152"/>
                </a:cubicBezTo>
                <a:cubicBezTo>
                  <a:pt x="48" y="152"/>
                  <a:pt x="48" y="152"/>
                  <a:pt x="48" y="152"/>
                </a:cubicBezTo>
                <a:close/>
                <a:moveTo>
                  <a:pt x="47" y="151"/>
                </a:moveTo>
                <a:cubicBezTo>
                  <a:pt x="48" y="151"/>
                  <a:pt x="48" y="151"/>
                  <a:pt x="48" y="151"/>
                </a:cubicBezTo>
                <a:cubicBezTo>
                  <a:pt x="48" y="151"/>
                  <a:pt x="47" y="151"/>
                  <a:pt x="47" y="151"/>
                </a:cubicBezTo>
                <a:cubicBezTo>
                  <a:pt x="47" y="151"/>
                  <a:pt x="48" y="151"/>
                  <a:pt x="47" y="151"/>
                </a:cubicBezTo>
                <a:close/>
                <a:moveTo>
                  <a:pt x="47" y="151"/>
                </a:moveTo>
                <a:cubicBezTo>
                  <a:pt x="47" y="151"/>
                  <a:pt x="47" y="151"/>
                  <a:pt x="47" y="151"/>
                </a:cubicBezTo>
                <a:cubicBezTo>
                  <a:pt x="47" y="151"/>
                  <a:pt x="47" y="151"/>
                  <a:pt x="47" y="151"/>
                </a:cubicBezTo>
                <a:close/>
                <a:moveTo>
                  <a:pt x="48" y="153"/>
                </a:moveTo>
                <a:cubicBezTo>
                  <a:pt x="48" y="153"/>
                  <a:pt x="48" y="153"/>
                  <a:pt x="48" y="152"/>
                </a:cubicBezTo>
                <a:cubicBezTo>
                  <a:pt x="48" y="153"/>
                  <a:pt x="48" y="153"/>
                  <a:pt x="48" y="153"/>
                </a:cubicBezTo>
                <a:close/>
                <a:moveTo>
                  <a:pt x="48" y="153"/>
                </a:moveTo>
                <a:cubicBezTo>
                  <a:pt x="48" y="153"/>
                  <a:pt x="48" y="153"/>
                  <a:pt x="48" y="153"/>
                </a:cubicBezTo>
                <a:cubicBezTo>
                  <a:pt x="48" y="153"/>
                  <a:pt x="48" y="153"/>
                  <a:pt x="48" y="153"/>
                </a:cubicBezTo>
                <a:cubicBezTo>
                  <a:pt x="48" y="153"/>
                  <a:pt x="48" y="153"/>
                  <a:pt x="48" y="153"/>
                </a:cubicBezTo>
                <a:close/>
                <a:moveTo>
                  <a:pt x="48" y="153"/>
                </a:moveTo>
                <a:cubicBezTo>
                  <a:pt x="48" y="153"/>
                  <a:pt x="48" y="153"/>
                  <a:pt x="48" y="153"/>
                </a:cubicBezTo>
                <a:cubicBezTo>
                  <a:pt x="48" y="153"/>
                  <a:pt x="48" y="153"/>
                  <a:pt x="48" y="153"/>
                </a:cubicBezTo>
                <a:close/>
                <a:moveTo>
                  <a:pt x="48" y="155"/>
                </a:moveTo>
                <a:cubicBezTo>
                  <a:pt x="48" y="154"/>
                  <a:pt x="48" y="154"/>
                  <a:pt x="48" y="155"/>
                </a:cubicBezTo>
                <a:cubicBezTo>
                  <a:pt x="48" y="155"/>
                  <a:pt x="48" y="154"/>
                  <a:pt x="48" y="155"/>
                </a:cubicBezTo>
                <a:close/>
                <a:moveTo>
                  <a:pt x="48" y="153"/>
                </a:moveTo>
                <a:cubicBezTo>
                  <a:pt x="48" y="154"/>
                  <a:pt x="48" y="154"/>
                  <a:pt x="48" y="154"/>
                </a:cubicBezTo>
                <a:cubicBezTo>
                  <a:pt x="48" y="154"/>
                  <a:pt x="48" y="154"/>
                  <a:pt x="48" y="154"/>
                </a:cubicBezTo>
                <a:lnTo>
                  <a:pt x="48" y="153"/>
                </a:lnTo>
                <a:close/>
                <a:moveTo>
                  <a:pt x="47" y="153"/>
                </a:moveTo>
                <a:cubicBezTo>
                  <a:pt x="48" y="153"/>
                  <a:pt x="48" y="153"/>
                  <a:pt x="48" y="153"/>
                </a:cubicBezTo>
                <a:cubicBezTo>
                  <a:pt x="47" y="153"/>
                  <a:pt x="47" y="153"/>
                  <a:pt x="47" y="153"/>
                </a:cubicBezTo>
                <a:close/>
                <a:moveTo>
                  <a:pt x="47" y="151"/>
                </a:moveTo>
                <a:cubicBezTo>
                  <a:pt x="47" y="151"/>
                  <a:pt x="46" y="151"/>
                  <a:pt x="46" y="151"/>
                </a:cubicBezTo>
                <a:cubicBezTo>
                  <a:pt x="46" y="151"/>
                  <a:pt x="46" y="151"/>
                  <a:pt x="47" y="152"/>
                </a:cubicBezTo>
                <a:cubicBezTo>
                  <a:pt x="47" y="152"/>
                  <a:pt x="47" y="152"/>
                  <a:pt x="47" y="151"/>
                </a:cubicBezTo>
                <a:close/>
                <a:moveTo>
                  <a:pt x="47" y="152"/>
                </a:moveTo>
                <a:cubicBezTo>
                  <a:pt x="47" y="152"/>
                  <a:pt x="47" y="152"/>
                  <a:pt x="47" y="152"/>
                </a:cubicBezTo>
                <a:cubicBezTo>
                  <a:pt x="47" y="152"/>
                  <a:pt x="47" y="152"/>
                  <a:pt x="47" y="152"/>
                </a:cubicBezTo>
                <a:close/>
                <a:moveTo>
                  <a:pt x="45" y="149"/>
                </a:moveTo>
                <a:cubicBezTo>
                  <a:pt x="45" y="149"/>
                  <a:pt x="45" y="149"/>
                  <a:pt x="45" y="149"/>
                </a:cubicBezTo>
                <a:cubicBezTo>
                  <a:pt x="45" y="149"/>
                  <a:pt x="45" y="149"/>
                  <a:pt x="45" y="149"/>
                </a:cubicBezTo>
                <a:close/>
                <a:moveTo>
                  <a:pt x="47" y="152"/>
                </a:moveTo>
                <a:cubicBezTo>
                  <a:pt x="47" y="152"/>
                  <a:pt x="47" y="152"/>
                  <a:pt x="47" y="152"/>
                </a:cubicBezTo>
                <a:cubicBezTo>
                  <a:pt x="47" y="152"/>
                  <a:pt x="47" y="152"/>
                  <a:pt x="47" y="152"/>
                </a:cubicBezTo>
                <a:cubicBezTo>
                  <a:pt x="47" y="152"/>
                  <a:pt x="46" y="152"/>
                  <a:pt x="47" y="152"/>
                </a:cubicBezTo>
                <a:close/>
                <a:moveTo>
                  <a:pt x="46" y="150"/>
                </a:moveTo>
                <a:cubicBezTo>
                  <a:pt x="46" y="150"/>
                  <a:pt x="46" y="150"/>
                  <a:pt x="46" y="151"/>
                </a:cubicBezTo>
                <a:cubicBezTo>
                  <a:pt x="46" y="150"/>
                  <a:pt x="46" y="150"/>
                  <a:pt x="46" y="150"/>
                </a:cubicBezTo>
                <a:close/>
                <a:moveTo>
                  <a:pt x="47" y="152"/>
                </a:moveTo>
                <a:cubicBezTo>
                  <a:pt x="47" y="152"/>
                  <a:pt x="47" y="152"/>
                  <a:pt x="47" y="152"/>
                </a:cubicBezTo>
                <a:cubicBezTo>
                  <a:pt x="47" y="152"/>
                  <a:pt x="47" y="152"/>
                  <a:pt x="47" y="152"/>
                </a:cubicBezTo>
                <a:close/>
                <a:moveTo>
                  <a:pt x="47" y="152"/>
                </a:moveTo>
                <a:cubicBezTo>
                  <a:pt x="47" y="152"/>
                  <a:pt x="47" y="152"/>
                  <a:pt x="47" y="152"/>
                </a:cubicBezTo>
                <a:cubicBezTo>
                  <a:pt x="47" y="152"/>
                  <a:pt x="47" y="152"/>
                  <a:pt x="47" y="152"/>
                </a:cubicBezTo>
                <a:cubicBezTo>
                  <a:pt x="47" y="152"/>
                  <a:pt x="47" y="152"/>
                  <a:pt x="47" y="152"/>
                </a:cubicBezTo>
                <a:close/>
                <a:moveTo>
                  <a:pt x="42" y="150"/>
                </a:moveTo>
                <a:cubicBezTo>
                  <a:pt x="43" y="150"/>
                  <a:pt x="43" y="150"/>
                  <a:pt x="43" y="151"/>
                </a:cubicBezTo>
                <a:cubicBezTo>
                  <a:pt x="44" y="151"/>
                  <a:pt x="45" y="150"/>
                  <a:pt x="45" y="149"/>
                </a:cubicBezTo>
                <a:cubicBezTo>
                  <a:pt x="45" y="149"/>
                  <a:pt x="45" y="150"/>
                  <a:pt x="44" y="149"/>
                </a:cubicBezTo>
                <a:cubicBezTo>
                  <a:pt x="44" y="150"/>
                  <a:pt x="44" y="150"/>
                  <a:pt x="44" y="150"/>
                </a:cubicBezTo>
                <a:cubicBezTo>
                  <a:pt x="43" y="150"/>
                  <a:pt x="44" y="150"/>
                  <a:pt x="44" y="150"/>
                </a:cubicBezTo>
                <a:cubicBezTo>
                  <a:pt x="44" y="150"/>
                  <a:pt x="43" y="149"/>
                  <a:pt x="42" y="150"/>
                </a:cubicBezTo>
                <a:cubicBezTo>
                  <a:pt x="43" y="150"/>
                  <a:pt x="43" y="150"/>
                  <a:pt x="43" y="150"/>
                </a:cubicBezTo>
                <a:cubicBezTo>
                  <a:pt x="43" y="150"/>
                  <a:pt x="42" y="150"/>
                  <a:pt x="42" y="150"/>
                </a:cubicBezTo>
                <a:close/>
                <a:moveTo>
                  <a:pt x="45" y="150"/>
                </a:moveTo>
                <a:cubicBezTo>
                  <a:pt x="46" y="150"/>
                  <a:pt x="46" y="150"/>
                  <a:pt x="46" y="150"/>
                </a:cubicBezTo>
                <a:cubicBezTo>
                  <a:pt x="46" y="150"/>
                  <a:pt x="46" y="150"/>
                  <a:pt x="46" y="149"/>
                </a:cubicBezTo>
                <a:cubicBezTo>
                  <a:pt x="45" y="149"/>
                  <a:pt x="45" y="149"/>
                  <a:pt x="45" y="149"/>
                </a:cubicBezTo>
                <a:cubicBezTo>
                  <a:pt x="46" y="150"/>
                  <a:pt x="46" y="150"/>
                  <a:pt x="46" y="150"/>
                </a:cubicBezTo>
                <a:lnTo>
                  <a:pt x="45" y="150"/>
                </a:lnTo>
                <a:close/>
                <a:moveTo>
                  <a:pt x="46" y="151"/>
                </a:moveTo>
                <a:cubicBezTo>
                  <a:pt x="46" y="151"/>
                  <a:pt x="45" y="151"/>
                  <a:pt x="45" y="151"/>
                </a:cubicBezTo>
                <a:cubicBezTo>
                  <a:pt x="45" y="152"/>
                  <a:pt x="45" y="151"/>
                  <a:pt x="46" y="151"/>
                </a:cubicBezTo>
                <a:cubicBezTo>
                  <a:pt x="45" y="151"/>
                  <a:pt x="46" y="151"/>
                  <a:pt x="46" y="151"/>
                </a:cubicBezTo>
                <a:cubicBezTo>
                  <a:pt x="46" y="151"/>
                  <a:pt x="46" y="151"/>
                  <a:pt x="46" y="151"/>
                </a:cubicBezTo>
                <a:cubicBezTo>
                  <a:pt x="46" y="151"/>
                  <a:pt x="46" y="151"/>
                  <a:pt x="46" y="151"/>
                </a:cubicBezTo>
                <a:cubicBezTo>
                  <a:pt x="46" y="151"/>
                  <a:pt x="46" y="151"/>
                  <a:pt x="46" y="151"/>
                </a:cubicBezTo>
                <a:cubicBezTo>
                  <a:pt x="46" y="151"/>
                  <a:pt x="46" y="151"/>
                  <a:pt x="46" y="151"/>
                </a:cubicBezTo>
                <a:cubicBezTo>
                  <a:pt x="46" y="151"/>
                  <a:pt x="46" y="151"/>
                  <a:pt x="46" y="151"/>
                </a:cubicBezTo>
                <a:cubicBezTo>
                  <a:pt x="46" y="151"/>
                  <a:pt x="46" y="151"/>
                  <a:pt x="46" y="151"/>
                </a:cubicBezTo>
                <a:cubicBezTo>
                  <a:pt x="46" y="151"/>
                  <a:pt x="46" y="151"/>
                  <a:pt x="46" y="151"/>
                </a:cubicBezTo>
                <a:cubicBezTo>
                  <a:pt x="46" y="151"/>
                  <a:pt x="46" y="151"/>
                  <a:pt x="46" y="151"/>
                </a:cubicBezTo>
                <a:cubicBezTo>
                  <a:pt x="46" y="151"/>
                  <a:pt x="46" y="151"/>
                  <a:pt x="46" y="151"/>
                </a:cubicBezTo>
                <a:cubicBezTo>
                  <a:pt x="46" y="151"/>
                  <a:pt x="46" y="151"/>
                  <a:pt x="46" y="151"/>
                </a:cubicBezTo>
                <a:cubicBezTo>
                  <a:pt x="46" y="151"/>
                  <a:pt x="46" y="151"/>
                  <a:pt x="46" y="151"/>
                </a:cubicBezTo>
                <a:cubicBezTo>
                  <a:pt x="46" y="150"/>
                  <a:pt x="46" y="150"/>
                  <a:pt x="46" y="150"/>
                </a:cubicBezTo>
                <a:cubicBezTo>
                  <a:pt x="46" y="150"/>
                  <a:pt x="46" y="150"/>
                  <a:pt x="46" y="151"/>
                </a:cubicBezTo>
                <a:close/>
                <a:moveTo>
                  <a:pt x="47" y="155"/>
                </a:moveTo>
                <a:cubicBezTo>
                  <a:pt x="47" y="155"/>
                  <a:pt x="47" y="155"/>
                  <a:pt x="47" y="155"/>
                </a:cubicBezTo>
                <a:cubicBezTo>
                  <a:pt x="47" y="155"/>
                  <a:pt x="47" y="155"/>
                  <a:pt x="47" y="155"/>
                </a:cubicBezTo>
                <a:close/>
                <a:moveTo>
                  <a:pt x="47" y="155"/>
                </a:moveTo>
                <a:cubicBezTo>
                  <a:pt x="47" y="155"/>
                  <a:pt x="47" y="155"/>
                  <a:pt x="47" y="155"/>
                </a:cubicBezTo>
                <a:cubicBezTo>
                  <a:pt x="47" y="155"/>
                  <a:pt x="47" y="155"/>
                  <a:pt x="47" y="155"/>
                </a:cubicBezTo>
                <a:cubicBezTo>
                  <a:pt x="47" y="155"/>
                  <a:pt x="47" y="155"/>
                  <a:pt x="47" y="155"/>
                </a:cubicBezTo>
                <a:cubicBezTo>
                  <a:pt x="47" y="155"/>
                  <a:pt x="47" y="155"/>
                  <a:pt x="47" y="155"/>
                </a:cubicBezTo>
                <a:cubicBezTo>
                  <a:pt x="47" y="154"/>
                  <a:pt x="47" y="154"/>
                  <a:pt x="47" y="154"/>
                </a:cubicBezTo>
                <a:cubicBezTo>
                  <a:pt x="47" y="154"/>
                  <a:pt x="47" y="154"/>
                  <a:pt x="47" y="155"/>
                </a:cubicBezTo>
                <a:close/>
                <a:moveTo>
                  <a:pt x="46" y="153"/>
                </a:moveTo>
                <a:cubicBezTo>
                  <a:pt x="46" y="152"/>
                  <a:pt x="46" y="152"/>
                  <a:pt x="46" y="152"/>
                </a:cubicBezTo>
                <a:cubicBezTo>
                  <a:pt x="46" y="153"/>
                  <a:pt x="46" y="153"/>
                  <a:pt x="46" y="153"/>
                </a:cubicBezTo>
                <a:cubicBezTo>
                  <a:pt x="46" y="153"/>
                  <a:pt x="46" y="153"/>
                  <a:pt x="46" y="153"/>
                </a:cubicBezTo>
                <a:cubicBezTo>
                  <a:pt x="46" y="153"/>
                  <a:pt x="46" y="153"/>
                  <a:pt x="46" y="153"/>
                </a:cubicBezTo>
                <a:close/>
                <a:moveTo>
                  <a:pt x="45" y="149"/>
                </a:moveTo>
                <a:cubicBezTo>
                  <a:pt x="46" y="149"/>
                  <a:pt x="46" y="149"/>
                  <a:pt x="46" y="149"/>
                </a:cubicBezTo>
                <a:cubicBezTo>
                  <a:pt x="45" y="149"/>
                  <a:pt x="45" y="149"/>
                  <a:pt x="45" y="149"/>
                </a:cubicBezTo>
                <a:close/>
                <a:moveTo>
                  <a:pt x="45" y="148"/>
                </a:moveTo>
                <a:cubicBezTo>
                  <a:pt x="45" y="148"/>
                  <a:pt x="45" y="148"/>
                  <a:pt x="45" y="148"/>
                </a:cubicBezTo>
                <a:cubicBezTo>
                  <a:pt x="45" y="148"/>
                  <a:pt x="45" y="148"/>
                  <a:pt x="45" y="148"/>
                </a:cubicBezTo>
                <a:close/>
                <a:moveTo>
                  <a:pt x="29" y="103"/>
                </a:moveTo>
                <a:cubicBezTo>
                  <a:pt x="29" y="102"/>
                  <a:pt x="29" y="102"/>
                  <a:pt x="29" y="102"/>
                </a:cubicBezTo>
                <a:cubicBezTo>
                  <a:pt x="29" y="103"/>
                  <a:pt x="29" y="103"/>
                  <a:pt x="29" y="103"/>
                </a:cubicBezTo>
                <a:close/>
                <a:moveTo>
                  <a:pt x="29" y="104"/>
                </a:moveTo>
                <a:cubicBezTo>
                  <a:pt x="29" y="104"/>
                  <a:pt x="29" y="104"/>
                  <a:pt x="29" y="104"/>
                </a:cubicBezTo>
                <a:cubicBezTo>
                  <a:pt x="29" y="104"/>
                  <a:pt x="29" y="104"/>
                  <a:pt x="29" y="104"/>
                </a:cubicBezTo>
                <a:close/>
                <a:moveTo>
                  <a:pt x="38" y="129"/>
                </a:moveTo>
                <a:cubicBezTo>
                  <a:pt x="38" y="129"/>
                  <a:pt x="39" y="129"/>
                  <a:pt x="38" y="129"/>
                </a:cubicBezTo>
                <a:cubicBezTo>
                  <a:pt x="38" y="129"/>
                  <a:pt x="38" y="129"/>
                  <a:pt x="38" y="129"/>
                </a:cubicBezTo>
                <a:cubicBezTo>
                  <a:pt x="38" y="129"/>
                  <a:pt x="38" y="129"/>
                  <a:pt x="38" y="129"/>
                </a:cubicBezTo>
                <a:close/>
                <a:moveTo>
                  <a:pt x="32" y="116"/>
                </a:moveTo>
                <a:cubicBezTo>
                  <a:pt x="32" y="116"/>
                  <a:pt x="32" y="116"/>
                  <a:pt x="32" y="116"/>
                </a:cubicBezTo>
                <a:cubicBezTo>
                  <a:pt x="32" y="116"/>
                  <a:pt x="32" y="116"/>
                  <a:pt x="32" y="116"/>
                </a:cubicBezTo>
                <a:close/>
                <a:moveTo>
                  <a:pt x="30" y="116"/>
                </a:moveTo>
                <a:cubicBezTo>
                  <a:pt x="31" y="115"/>
                  <a:pt x="31" y="115"/>
                  <a:pt x="31" y="115"/>
                </a:cubicBezTo>
                <a:cubicBezTo>
                  <a:pt x="30" y="116"/>
                  <a:pt x="30" y="116"/>
                  <a:pt x="30" y="116"/>
                </a:cubicBezTo>
                <a:close/>
                <a:moveTo>
                  <a:pt x="29" y="95"/>
                </a:moveTo>
                <a:cubicBezTo>
                  <a:pt x="29" y="94"/>
                  <a:pt x="29" y="94"/>
                  <a:pt x="29" y="94"/>
                </a:cubicBezTo>
                <a:cubicBezTo>
                  <a:pt x="29" y="95"/>
                  <a:pt x="29" y="95"/>
                  <a:pt x="29" y="95"/>
                </a:cubicBezTo>
                <a:close/>
                <a:moveTo>
                  <a:pt x="41" y="141"/>
                </a:moveTo>
                <a:cubicBezTo>
                  <a:pt x="41" y="141"/>
                  <a:pt x="41" y="141"/>
                  <a:pt x="41" y="140"/>
                </a:cubicBezTo>
                <a:cubicBezTo>
                  <a:pt x="41" y="141"/>
                  <a:pt x="40" y="141"/>
                  <a:pt x="41" y="141"/>
                </a:cubicBezTo>
                <a:close/>
                <a:moveTo>
                  <a:pt x="34" y="103"/>
                </a:moveTo>
                <a:cubicBezTo>
                  <a:pt x="33" y="103"/>
                  <a:pt x="33" y="103"/>
                  <a:pt x="33" y="103"/>
                </a:cubicBezTo>
                <a:cubicBezTo>
                  <a:pt x="33" y="103"/>
                  <a:pt x="33" y="104"/>
                  <a:pt x="34" y="103"/>
                </a:cubicBezTo>
                <a:close/>
                <a:moveTo>
                  <a:pt x="41" y="140"/>
                </a:moveTo>
                <a:cubicBezTo>
                  <a:pt x="41" y="140"/>
                  <a:pt x="41" y="140"/>
                  <a:pt x="41" y="140"/>
                </a:cubicBezTo>
                <a:cubicBezTo>
                  <a:pt x="41" y="140"/>
                  <a:pt x="41" y="140"/>
                  <a:pt x="41" y="140"/>
                </a:cubicBezTo>
                <a:cubicBezTo>
                  <a:pt x="41" y="140"/>
                  <a:pt x="41" y="140"/>
                  <a:pt x="41" y="140"/>
                </a:cubicBezTo>
                <a:close/>
                <a:moveTo>
                  <a:pt x="43" y="69"/>
                </a:moveTo>
                <a:cubicBezTo>
                  <a:pt x="43" y="69"/>
                  <a:pt x="43" y="69"/>
                  <a:pt x="43" y="69"/>
                </a:cubicBezTo>
                <a:cubicBezTo>
                  <a:pt x="43" y="69"/>
                  <a:pt x="43" y="69"/>
                  <a:pt x="43" y="69"/>
                </a:cubicBezTo>
                <a:close/>
                <a:moveTo>
                  <a:pt x="52" y="66"/>
                </a:moveTo>
                <a:cubicBezTo>
                  <a:pt x="52" y="67"/>
                  <a:pt x="52" y="67"/>
                  <a:pt x="52" y="67"/>
                </a:cubicBezTo>
                <a:cubicBezTo>
                  <a:pt x="52" y="67"/>
                  <a:pt x="52" y="67"/>
                  <a:pt x="52" y="66"/>
                </a:cubicBezTo>
                <a:close/>
                <a:moveTo>
                  <a:pt x="43" y="146"/>
                </a:moveTo>
                <a:cubicBezTo>
                  <a:pt x="43" y="146"/>
                  <a:pt x="43" y="146"/>
                  <a:pt x="43" y="146"/>
                </a:cubicBezTo>
                <a:close/>
                <a:moveTo>
                  <a:pt x="42" y="147"/>
                </a:moveTo>
                <a:cubicBezTo>
                  <a:pt x="42" y="147"/>
                  <a:pt x="42" y="147"/>
                  <a:pt x="42" y="147"/>
                </a:cubicBezTo>
                <a:cubicBezTo>
                  <a:pt x="42" y="147"/>
                  <a:pt x="42" y="147"/>
                  <a:pt x="42" y="147"/>
                </a:cubicBezTo>
                <a:close/>
                <a:moveTo>
                  <a:pt x="38" y="139"/>
                </a:moveTo>
                <a:cubicBezTo>
                  <a:pt x="38" y="139"/>
                  <a:pt x="38" y="139"/>
                  <a:pt x="38" y="139"/>
                </a:cubicBezTo>
                <a:cubicBezTo>
                  <a:pt x="37" y="139"/>
                  <a:pt x="37" y="139"/>
                  <a:pt x="38" y="139"/>
                </a:cubicBezTo>
                <a:close/>
                <a:moveTo>
                  <a:pt x="43" y="146"/>
                </a:moveTo>
                <a:cubicBezTo>
                  <a:pt x="43" y="146"/>
                  <a:pt x="43" y="146"/>
                  <a:pt x="43" y="146"/>
                </a:cubicBezTo>
                <a:cubicBezTo>
                  <a:pt x="43" y="146"/>
                  <a:pt x="43" y="146"/>
                  <a:pt x="43" y="146"/>
                </a:cubicBezTo>
                <a:close/>
                <a:moveTo>
                  <a:pt x="43" y="146"/>
                </a:moveTo>
                <a:cubicBezTo>
                  <a:pt x="43" y="146"/>
                  <a:pt x="43" y="146"/>
                  <a:pt x="43" y="146"/>
                </a:cubicBezTo>
                <a:cubicBezTo>
                  <a:pt x="44" y="146"/>
                  <a:pt x="44" y="146"/>
                  <a:pt x="43" y="146"/>
                </a:cubicBezTo>
                <a:close/>
                <a:moveTo>
                  <a:pt x="43" y="145"/>
                </a:moveTo>
                <a:cubicBezTo>
                  <a:pt x="43" y="145"/>
                  <a:pt x="43" y="146"/>
                  <a:pt x="43" y="146"/>
                </a:cubicBezTo>
                <a:cubicBezTo>
                  <a:pt x="43" y="146"/>
                  <a:pt x="43" y="146"/>
                  <a:pt x="43" y="146"/>
                </a:cubicBezTo>
                <a:cubicBezTo>
                  <a:pt x="43" y="146"/>
                  <a:pt x="43" y="145"/>
                  <a:pt x="43" y="145"/>
                </a:cubicBezTo>
                <a:close/>
                <a:moveTo>
                  <a:pt x="35" y="82"/>
                </a:moveTo>
                <a:cubicBezTo>
                  <a:pt x="35" y="82"/>
                  <a:pt x="35" y="82"/>
                  <a:pt x="35" y="82"/>
                </a:cubicBezTo>
                <a:cubicBezTo>
                  <a:pt x="35" y="82"/>
                  <a:pt x="35" y="82"/>
                  <a:pt x="35" y="82"/>
                </a:cubicBezTo>
                <a:close/>
                <a:moveTo>
                  <a:pt x="32" y="126"/>
                </a:moveTo>
                <a:cubicBezTo>
                  <a:pt x="32" y="126"/>
                  <a:pt x="32" y="126"/>
                  <a:pt x="32" y="126"/>
                </a:cubicBezTo>
                <a:cubicBezTo>
                  <a:pt x="32" y="126"/>
                  <a:pt x="32" y="126"/>
                  <a:pt x="32" y="126"/>
                </a:cubicBezTo>
                <a:close/>
                <a:moveTo>
                  <a:pt x="32" y="125"/>
                </a:moveTo>
                <a:cubicBezTo>
                  <a:pt x="33" y="125"/>
                  <a:pt x="33" y="126"/>
                  <a:pt x="32" y="126"/>
                </a:cubicBezTo>
                <a:cubicBezTo>
                  <a:pt x="34" y="125"/>
                  <a:pt x="34" y="125"/>
                  <a:pt x="34" y="125"/>
                </a:cubicBezTo>
                <a:lnTo>
                  <a:pt x="32" y="125"/>
                </a:lnTo>
                <a:close/>
                <a:moveTo>
                  <a:pt x="29" y="100"/>
                </a:moveTo>
                <a:cubicBezTo>
                  <a:pt x="30" y="99"/>
                  <a:pt x="29" y="99"/>
                  <a:pt x="29" y="98"/>
                </a:cubicBezTo>
                <a:cubicBezTo>
                  <a:pt x="29" y="98"/>
                  <a:pt x="30" y="98"/>
                  <a:pt x="30" y="98"/>
                </a:cubicBezTo>
                <a:cubicBezTo>
                  <a:pt x="29" y="97"/>
                  <a:pt x="29" y="98"/>
                  <a:pt x="29" y="97"/>
                </a:cubicBezTo>
                <a:cubicBezTo>
                  <a:pt x="29" y="97"/>
                  <a:pt x="29" y="97"/>
                  <a:pt x="29" y="97"/>
                </a:cubicBezTo>
                <a:cubicBezTo>
                  <a:pt x="29" y="96"/>
                  <a:pt x="29" y="96"/>
                  <a:pt x="30" y="95"/>
                </a:cubicBezTo>
                <a:cubicBezTo>
                  <a:pt x="29" y="95"/>
                  <a:pt x="29" y="95"/>
                  <a:pt x="29" y="95"/>
                </a:cubicBezTo>
                <a:cubicBezTo>
                  <a:pt x="30" y="94"/>
                  <a:pt x="29" y="93"/>
                  <a:pt x="29" y="93"/>
                </a:cubicBezTo>
                <a:cubicBezTo>
                  <a:pt x="29" y="93"/>
                  <a:pt x="30" y="93"/>
                  <a:pt x="30" y="93"/>
                </a:cubicBezTo>
                <a:cubicBezTo>
                  <a:pt x="30" y="92"/>
                  <a:pt x="30" y="92"/>
                  <a:pt x="30" y="92"/>
                </a:cubicBezTo>
                <a:cubicBezTo>
                  <a:pt x="30" y="92"/>
                  <a:pt x="30" y="92"/>
                  <a:pt x="30" y="92"/>
                </a:cubicBezTo>
                <a:cubicBezTo>
                  <a:pt x="30" y="92"/>
                  <a:pt x="30" y="92"/>
                  <a:pt x="30" y="92"/>
                </a:cubicBezTo>
                <a:cubicBezTo>
                  <a:pt x="30" y="92"/>
                  <a:pt x="30" y="92"/>
                  <a:pt x="31" y="92"/>
                </a:cubicBezTo>
                <a:cubicBezTo>
                  <a:pt x="30" y="91"/>
                  <a:pt x="30" y="91"/>
                  <a:pt x="30" y="91"/>
                </a:cubicBezTo>
                <a:cubicBezTo>
                  <a:pt x="30" y="91"/>
                  <a:pt x="30" y="91"/>
                  <a:pt x="30" y="91"/>
                </a:cubicBezTo>
                <a:cubicBezTo>
                  <a:pt x="30" y="91"/>
                  <a:pt x="30" y="90"/>
                  <a:pt x="30" y="90"/>
                </a:cubicBezTo>
                <a:cubicBezTo>
                  <a:pt x="31" y="90"/>
                  <a:pt x="31" y="90"/>
                  <a:pt x="31" y="90"/>
                </a:cubicBezTo>
                <a:cubicBezTo>
                  <a:pt x="30" y="90"/>
                  <a:pt x="31" y="91"/>
                  <a:pt x="31" y="91"/>
                </a:cubicBezTo>
                <a:cubicBezTo>
                  <a:pt x="31" y="90"/>
                  <a:pt x="31" y="91"/>
                  <a:pt x="31" y="90"/>
                </a:cubicBezTo>
                <a:cubicBezTo>
                  <a:pt x="31" y="90"/>
                  <a:pt x="31" y="90"/>
                  <a:pt x="31" y="90"/>
                </a:cubicBezTo>
                <a:cubicBezTo>
                  <a:pt x="31" y="89"/>
                  <a:pt x="31" y="89"/>
                  <a:pt x="31" y="88"/>
                </a:cubicBezTo>
                <a:cubicBezTo>
                  <a:pt x="31" y="89"/>
                  <a:pt x="31" y="89"/>
                  <a:pt x="31" y="89"/>
                </a:cubicBezTo>
                <a:cubicBezTo>
                  <a:pt x="31" y="88"/>
                  <a:pt x="31" y="88"/>
                  <a:pt x="31" y="88"/>
                </a:cubicBezTo>
                <a:cubicBezTo>
                  <a:pt x="32" y="89"/>
                  <a:pt x="32" y="89"/>
                  <a:pt x="32" y="89"/>
                </a:cubicBezTo>
                <a:cubicBezTo>
                  <a:pt x="32" y="88"/>
                  <a:pt x="31" y="88"/>
                  <a:pt x="32" y="87"/>
                </a:cubicBezTo>
                <a:cubicBezTo>
                  <a:pt x="32" y="87"/>
                  <a:pt x="32" y="87"/>
                  <a:pt x="32" y="87"/>
                </a:cubicBezTo>
                <a:cubicBezTo>
                  <a:pt x="32" y="87"/>
                  <a:pt x="31" y="87"/>
                  <a:pt x="32" y="86"/>
                </a:cubicBezTo>
                <a:cubicBezTo>
                  <a:pt x="32" y="86"/>
                  <a:pt x="31" y="87"/>
                  <a:pt x="31" y="86"/>
                </a:cubicBezTo>
                <a:cubicBezTo>
                  <a:pt x="31" y="86"/>
                  <a:pt x="32" y="86"/>
                  <a:pt x="32" y="85"/>
                </a:cubicBezTo>
                <a:cubicBezTo>
                  <a:pt x="32" y="85"/>
                  <a:pt x="31" y="85"/>
                  <a:pt x="31" y="86"/>
                </a:cubicBezTo>
                <a:cubicBezTo>
                  <a:pt x="32" y="84"/>
                  <a:pt x="33" y="85"/>
                  <a:pt x="33" y="84"/>
                </a:cubicBezTo>
                <a:cubicBezTo>
                  <a:pt x="33" y="84"/>
                  <a:pt x="32" y="83"/>
                  <a:pt x="32" y="84"/>
                </a:cubicBezTo>
                <a:cubicBezTo>
                  <a:pt x="32" y="84"/>
                  <a:pt x="33" y="84"/>
                  <a:pt x="33" y="83"/>
                </a:cubicBezTo>
                <a:cubicBezTo>
                  <a:pt x="33" y="83"/>
                  <a:pt x="33" y="83"/>
                  <a:pt x="33" y="83"/>
                </a:cubicBezTo>
                <a:cubicBezTo>
                  <a:pt x="33" y="83"/>
                  <a:pt x="33" y="83"/>
                  <a:pt x="33" y="83"/>
                </a:cubicBezTo>
                <a:cubicBezTo>
                  <a:pt x="34" y="83"/>
                  <a:pt x="34" y="83"/>
                  <a:pt x="34" y="83"/>
                </a:cubicBezTo>
                <a:cubicBezTo>
                  <a:pt x="33" y="82"/>
                  <a:pt x="34" y="82"/>
                  <a:pt x="34" y="81"/>
                </a:cubicBezTo>
                <a:cubicBezTo>
                  <a:pt x="34" y="82"/>
                  <a:pt x="34" y="81"/>
                  <a:pt x="34" y="81"/>
                </a:cubicBezTo>
                <a:cubicBezTo>
                  <a:pt x="35" y="82"/>
                  <a:pt x="34" y="82"/>
                  <a:pt x="34" y="83"/>
                </a:cubicBezTo>
                <a:cubicBezTo>
                  <a:pt x="35" y="83"/>
                  <a:pt x="34" y="82"/>
                  <a:pt x="35" y="82"/>
                </a:cubicBezTo>
                <a:cubicBezTo>
                  <a:pt x="35" y="82"/>
                  <a:pt x="35" y="83"/>
                  <a:pt x="35" y="83"/>
                </a:cubicBezTo>
                <a:cubicBezTo>
                  <a:pt x="36" y="82"/>
                  <a:pt x="35" y="81"/>
                  <a:pt x="35" y="81"/>
                </a:cubicBezTo>
                <a:cubicBezTo>
                  <a:pt x="35" y="82"/>
                  <a:pt x="35" y="82"/>
                  <a:pt x="35" y="82"/>
                </a:cubicBezTo>
                <a:cubicBezTo>
                  <a:pt x="34" y="81"/>
                  <a:pt x="35" y="81"/>
                  <a:pt x="34" y="81"/>
                </a:cubicBezTo>
                <a:cubicBezTo>
                  <a:pt x="35" y="81"/>
                  <a:pt x="35" y="80"/>
                  <a:pt x="35" y="80"/>
                </a:cubicBezTo>
                <a:cubicBezTo>
                  <a:pt x="35" y="80"/>
                  <a:pt x="35" y="80"/>
                  <a:pt x="35" y="80"/>
                </a:cubicBezTo>
                <a:cubicBezTo>
                  <a:pt x="36" y="79"/>
                  <a:pt x="37" y="80"/>
                  <a:pt x="37" y="80"/>
                </a:cubicBezTo>
                <a:cubicBezTo>
                  <a:pt x="37" y="79"/>
                  <a:pt x="37" y="78"/>
                  <a:pt x="37" y="78"/>
                </a:cubicBezTo>
                <a:cubicBezTo>
                  <a:pt x="37" y="78"/>
                  <a:pt x="36" y="80"/>
                  <a:pt x="36" y="79"/>
                </a:cubicBezTo>
                <a:cubicBezTo>
                  <a:pt x="37" y="79"/>
                  <a:pt x="36" y="77"/>
                  <a:pt x="37" y="77"/>
                </a:cubicBezTo>
                <a:cubicBezTo>
                  <a:pt x="37" y="78"/>
                  <a:pt x="38" y="77"/>
                  <a:pt x="38" y="78"/>
                </a:cubicBezTo>
                <a:cubicBezTo>
                  <a:pt x="38" y="77"/>
                  <a:pt x="38" y="77"/>
                  <a:pt x="38" y="77"/>
                </a:cubicBezTo>
                <a:cubicBezTo>
                  <a:pt x="38" y="77"/>
                  <a:pt x="38" y="77"/>
                  <a:pt x="38" y="77"/>
                </a:cubicBezTo>
                <a:cubicBezTo>
                  <a:pt x="38" y="76"/>
                  <a:pt x="38" y="76"/>
                  <a:pt x="38" y="75"/>
                </a:cubicBezTo>
                <a:cubicBezTo>
                  <a:pt x="38" y="76"/>
                  <a:pt x="39" y="75"/>
                  <a:pt x="39" y="76"/>
                </a:cubicBezTo>
                <a:cubicBezTo>
                  <a:pt x="39" y="75"/>
                  <a:pt x="39" y="75"/>
                  <a:pt x="39" y="75"/>
                </a:cubicBezTo>
                <a:cubicBezTo>
                  <a:pt x="39" y="75"/>
                  <a:pt x="39" y="75"/>
                  <a:pt x="39" y="75"/>
                </a:cubicBezTo>
                <a:cubicBezTo>
                  <a:pt x="40" y="74"/>
                  <a:pt x="40" y="74"/>
                  <a:pt x="41" y="73"/>
                </a:cubicBezTo>
                <a:cubicBezTo>
                  <a:pt x="40" y="73"/>
                  <a:pt x="40" y="73"/>
                  <a:pt x="40" y="73"/>
                </a:cubicBezTo>
                <a:cubicBezTo>
                  <a:pt x="41" y="72"/>
                  <a:pt x="42" y="71"/>
                  <a:pt x="43" y="70"/>
                </a:cubicBezTo>
                <a:cubicBezTo>
                  <a:pt x="42" y="70"/>
                  <a:pt x="42" y="70"/>
                  <a:pt x="42" y="70"/>
                </a:cubicBezTo>
                <a:cubicBezTo>
                  <a:pt x="43" y="70"/>
                  <a:pt x="43" y="69"/>
                  <a:pt x="43" y="69"/>
                </a:cubicBezTo>
                <a:cubicBezTo>
                  <a:pt x="43" y="69"/>
                  <a:pt x="43" y="69"/>
                  <a:pt x="43" y="70"/>
                </a:cubicBezTo>
                <a:cubicBezTo>
                  <a:pt x="43" y="70"/>
                  <a:pt x="44" y="70"/>
                  <a:pt x="44" y="70"/>
                </a:cubicBezTo>
                <a:cubicBezTo>
                  <a:pt x="44" y="69"/>
                  <a:pt x="44" y="69"/>
                  <a:pt x="44" y="69"/>
                </a:cubicBezTo>
                <a:cubicBezTo>
                  <a:pt x="44" y="69"/>
                  <a:pt x="44" y="69"/>
                  <a:pt x="44" y="69"/>
                </a:cubicBezTo>
                <a:cubicBezTo>
                  <a:pt x="44" y="69"/>
                  <a:pt x="44" y="69"/>
                  <a:pt x="44" y="69"/>
                </a:cubicBezTo>
                <a:cubicBezTo>
                  <a:pt x="45" y="69"/>
                  <a:pt x="45" y="67"/>
                  <a:pt x="46" y="68"/>
                </a:cubicBezTo>
                <a:cubicBezTo>
                  <a:pt x="46" y="67"/>
                  <a:pt x="46" y="68"/>
                  <a:pt x="45" y="68"/>
                </a:cubicBezTo>
                <a:cubicBezTo>
                  <a:pt x="46" y="68"/>
                  <a:pt x="46" y="68"/>
                  <a:pt x="46" y="67"/>
                </a:cubicBezTo>
                <a:cubicBezTo>
                  <a:pt x="46" y="67"/>
                  <a:pt x="46" y="67"/>
                  <a:pt x="46" y="67"/>
                </a:cubicBezTo>
                <a:cubicBezTo>
                  <a:pt x="47" y="66"/>
                  <a:pt x="48" y="66"/>
                  <a:pt x="48" y="65"/>
                </a:cubicBezTo>
                <a:cubicBezTo>
                  <a:pt x="48" y="65"/>
                  <a:pt x="48" y="65"/>
                  <a:pt x="48" y="65"/>
                </a:cubicBezTo>
                <a:cubicBezTo>
                  <a:pt x="49" y="65"/>
                  <a:pt x="49" y="65"/>
                  <a:pt x="49" y="65"/>
                </a:cubicBezTo>
                <a:cubicBezTo>
                  <a:pt x="49" y="65"/>
                  <a:pt x="49" y="65"/>
                  <a:pt x="49" y="65"/>
                </a:cubicBezTo>
                <a:cubicBezTo>
                  <a:pt x="49" y="64"/>
                  <a:pt x="51" y="65"/>
                  <a:pt x="51" y="64"/>
                </a:cubicBezTo>
                <a:cubicBezTo>
                  <a:pt x="51" y="64"/>
                  <a:pt x="53" y="64"/>
                  <a:pt x="53" y="65"/>
                </a:cubicBezTo>
                <a:cubicBezTo>
                  <a:pt x="53" y="65"/>
                  <a:pt x="53" y="65"/>
                  <a:pt x="53" y="65"/>
                </a:cubicBezTo>
                <a:cubicBezTo>
                  <a:pt x="53" y="65"/>
                  <a:pt x="52" y="65"/>
                  <a:pt x="53" y="66"/>
                </a:cubicBezTo>
                <a:cubicBezTo>
                  <a:pt x="51" y="66"/>
                  <a:pt x="51" y="66"/>
                  <a:pt x="51" y="66"/>
                </a:cubicBezTo>
                <a:cubicBezTo>
                  <a:pt x="52" y="66"/>
                  <a:pt x="52" y="67"/>
                  <a:pt x="52" y="67"/>
                </a:cubicBezTo>
                <a:cubicBezTo>
                  <a:pt x="52" y="67"/>
                  <a:pt x="52" y="67"/>
                  <a:pt x="52" y="67"/>
                </a:cubicBezTo>
                <a:cubicBezTo>
                  <a:pt x="49" y="68"/>
                  <a:pt x="49" y="71"/>
                  <a:pt x="46" y="72"/>
                </a:cubicBezTo>
                <a:cubicBezTo>
                  <a:pt x="46" y="72"/>
                  <a:pt x="46" y="72"/>
                  <a:pt x="47" y="72"/>
                </a:cubicBezTo>
                <a:cubicBezTo>
                  <a:pt x="46" y="72"/>
                  <a:pt x="47" y="73"/>
                  <a:pt x="46" y="73"/>
                </a:cubicBezTo>
                <a:cubicBezTo>
                  <a:pt x="45" y="73"/>
                  <a:pt x="45" y="73"/>
                  <a:pt x="45" y="73"/>
                </a:cubicBezTo>
                <a:cubicBezTo>
                  <a:pt x="45" y="73"/>
                  <a:pt x="46" y="73"/>
                  <a:pt x="46" y="73"/>
                </a:cubicBezTo>
                <a:cubicBezTo>
                  <a:pt x="45" y="74"/>
                  <a:pt x="44" y="74"/>
                  <a:pt x="43" y="76"/>
                </a:cubicBezTo>
                <a:cubicBezTo>
                  <a:pt x="43" y="76"/>
                  <a:pt x="43" y="75"/>
                  <a:pt x="43" y="75"/>
                </a:cubicBezTo>
                <a:cubicBezTo>
                  <a:pt x="44" y="75"/>
                  <a:pt x="42" y="76"/>
                  <a:pt x="43" y="77"/>
                </a:cubicBezTo>
                <a:cubicBezTo>
                  <a:pt x="42" y="76"/>
                  <a:pt x="42" y="78"/>
                  <a:pt x="41" y="77"/>
                </a:cubicBezTo>
                <a:cubicBezTo>
                  <a:pt x="40" y="77"/>
                  <a:pt x="41" y="77"/>
                  <a:pt x="41" y="77"/>
                </a:cubicBezTo>
                <a:cubicBezTo>
                  <a:pt x="41" y="78"/>
                  <a:pt x="40" y="78"/>
                  <a:pt x="40" y="79"/>
                </a:cubicBezTo>
                <a:cubicBezTo>
                  <a:pt x="40" y="79"/>
                  <a:pt x="39" y="81"/>
                  <a:pt x="38" y="81"/>
                </a:cubicBezTo>
                <a:cubicBezTo>
                  <a:pt x="39" y="81"/>
                  <a:pt x="38" y="81"/>
                  <a:pt x="38" y="81"/>
                </a:cubicBezTo>
                <a:cubicBezTo>
                  <a:pt x="39" y="81"/>
                  <a:pt x="39" y="81"/>
                  <a:pt x="39" y="81"/>
                </a:cubicBezTo>
                <a:cubicBezTo>
                  <a:pt x="39" y="82"/>
                  <a:pt x="39" y="82"/>
                  <a:pt x="39" y="82"/>
                </a:cubicBezTo>
                <a:cubicBezTo>
                  <a:pt x="39" y="82"/>
                  <a:pt x="39" y="82"/>
                  <a:pt x="39" y="82"/>
                </a:cubicBezTo>
                <a:cubicBezTo>
                  <a:pt x="38" y="82"/>
                  <a:pt x="38" y="82"/>
                  <a:pt x="38" y="82"/>
                </a:cubicBezTo>
                <a:cubicBezTo>
                  <a:pt x="38" y="83"/>
                  <a:pt x="38" y="83"/>
                  <a:pt x="38" y="83"/>
                </a:cubicBezTo>
                <a:cubicBezTo>
                  <a:pt x="38" y="83"/>
                  <a:pt x="38" y="83"/>
                  <a:pt x="38" y="83"/>
                </a:cubicBezTo>
                <a:cubicBezTo>
                  <a:pt x="38" y="83"/>
                  <a:pt x="38" y="83"/>
                  <a:pt x="38" y="83"/>
                </a:cubicBezTo>
                <a:cubicBezTo>
                  <a:pt x="38" y="84"/>
                  <a:pt x="38" y="82"/>
                  <a:pt x="37" y="83"/>
                </a:cubicBezTo>
                <a:cubicBezTo>
                  <a:pt x="37" y="83"/>
                  <a:pt x="38" y="84"/>
                  <a:pt x="37" y="84"/>
                </a:cubicBezTo>
                <a:cubicBezTo>
                  <a:pt x="38" y="83"/>
                  <a:pt x="37" y="83"/>
                  <a:pt x="37" y="83"/>
                </a:cubicBezTo>
                <a:cubicBezTo>
                  <a:pt x="37" y="84"/>
                  <a:pt x="37" y="84"/>
                  <a:pt x="37" y="84"/>
                </a:cubicBezTo>
                <a:cubicBezTo>
                  <a:pt x="37" y="84"/>
                  <a:pt x="37" y="84"/>
                  <a:pt x="37" y="84"/>
                </a:cubicBezTo>
                <a:cubicBezTo>
                  <a:pt x="37" y="85"/>
                  <a:pt x="36" y="87"/>
                  <a:pt x="35" y="89"/>
                </a:cubicBezTo>
                <a:cubicBezTo>
                  <a:pt x="34" y="88"/>
                  <a:pt x="35" y="90"/>
                  <a:pt x="34" y="89"/>
                </a:cubicBezTo>
                <a:cubicBezTo>
                  <a:pt x="34" y="89"/>
                  <a:pt x="34" y="89"/>
                  <a:pt x="34" y="89"/>
                </a:cubicBezTo>
                <a:cubicBezTo>
                  <a:pt x="34" y="89"/>
                  <a:pt x="33" y="89"/>
                  <a:pt x="33" y="90"/>
                </a:cubicBezTo>
                <a:cubicBezTo>
                  <a:pt x="34" y="89"/>
                  <a:pt x="34" y="91"/>
                  <a:pt x="34" y="90"/>
                </a:cubicBezTo>
                <a:cubicBezTo>
                  <a:pt x="35" y="90"/>
                  <a:pt x="35" y="90"/>
                  <a:pt x="35" y="90"/>
                </a:cubicBezTo>
                <a:cubicBezTo>
                  <a:pt x="36" y="91"/>
                  <a:pt x="34" y="92"/>
                  <a:pt x="34" y="93"/>
                </a:cubicBezTo>
                <a:cubicBezTo>
                  <a:pt x="34" y="93"/>
                  <a:pt x="34" y="93"/>
                  <a:pt x="34" y="93"/>
                </a:cubicBezTo>
                <a:cubicBezTo>
                  <a:pt x="35" y="94"/>
                  <a:pt x="33" y="95"/>
                  <a:pt x="34" y="96"/>
                </a:cubicBezTo>
                <a:cubicBezTo>
                  <a:pt x="33" y="96"/>
                  <a:pt x="33" y="96"/>
                  <a:pt x="33" y="96"/>
                </a:cubicBezTo>
                <a:cubicBezTo>
                  <a:pt x="34" y="97"/>
                  <a:pt x="34" y="97"/>
                  <a:pt x="33" y="98"/>
                </a:cubicBezTo>
                <a:cubicBezTo>
                  <a:pt x="33" y="98"/>
                  <a:pt x="33" y="97"/>
                  <a:pt x="33" y="98"/>
                </a:cubicBezTo>
                <a:cubicBezTo>
                  <a:pt x="33" y="98"/>
                  <a:pt x="34" y="98"/>
                  <a:pt x="34" y="99"/>
                </a:cubicBezTo>
                <a:cubicBezTo>
                  <a:pt x="33" y="99"/>
                  <a:pt x="33" y="99"/>
                  <a:pt x="33" y="99"/>
                </a:cubicBezTo>
                <a:cubicBezTo>
                  <a:pt x="33" y="100"/>
                  <a:pt x="33" y="100"/>
                  <a:pt x="33" y="100"/>
                </a:cubicBezTo>
                <a:cubicBezTo>
                  <a:pt x="32" y="100"/>
                  <a:pt x="34" y="102"/>
                  <a:pt x="33" y="102"/>
                </a:cubicBezTo>
                <a:cubicBezTo>
                  <a:pt x="33" y="102"/>
                  <a:pt x="33" y="103"/>
                  <a:pt x="33" y="103"/>
                </a:cubicBezTo>
                <a:cubicBezTo>
                  <a:pt x="33" y="103"/>
                  <a:pt x="33" y="103"/>
                  <a:pt x="33" y="103"/>
                </a:cubicBezTo>
                <a:cubicBezTo>
                  <a:pt x="34" y="104"/>
                  <a:pt x="33" y="105"/>
                  <a:pt x="33" y="105"/>
                </a:cubicBezTo>
                <a:cubicBezTo>
                  <a:pt x="33" y="105"/>
                  <a:pt x="33" y="105"/>
                  <a:pt x="34" y="105"/>
                </a:cubicBezTo>
                <a:cubicBezTo>
                  <a:pt x="33" y="106"/>
                  <a:pt x="34" y="107"/>
                  <a:pt x="34" y="107"/>
                </a:cubicBezTo>
                <a:cubicBezTo>
                  <a:pt x="34" y="107"/>
                  <a:pt x="33" y="107"/>
                  <a:pt x="33" y="107"/>
                </a:cubicBezTo>
                <a:cubicBezTo>
                  <a:pt x="33" y="108"/>
                  <a:pt x="35" y="107"/>
                  <a:pt x="34" y="108"/>
                </a:cubicBezTo>
                <a:cubicBezTo>
                  <a:pt x="34" y="108"/>
                  <a:pt x="34" y="107"/>
                  <a:pt x="34" y="108"/>
                </a:cubicBezTo>
                <a:cubicBezTo>
                  <a:pt x="34" y="108"/>
                  <a:pt x="32" y="109"/>
                  <a:pt x="32" y="109"/>
                </a:cubicBezTo>
                <a:cubicBezTo>
                  <a:pt x="32" y="109"/>
                  <a:pt x="32" y="109"/>
                  <a:pt x="32" y="109"/>
                </a:cubicBezTo>
                <a:cubicBezTo>
                  <a:pt x="33" y="109"/>
                  <a:pt x="31" y="110"/>
                  <a:pt x="32" y="110"/>
                </a:cubicBezTo>
                <a:cubicBezTo>
                  <a:pt x="33" y="110"/>
                  <a:pt x="33" y="110"/>
                  <a:pt x="33" y="110"/>
                </a:cubicBezTo>
                <a:cubicBezTo>
                  <a:pt x="32" y="111"/>
                  <a:pt x="33" y="110"/>
                  <a:pt x="33" y="112"/>
                </a:cubicBezTo>
                <a:cubicBezTo>
                  <a:pt x="33" y="112"/>
                  <a:pt x="33" y="112"/>
                  <a:pt x="33" y="112"/>
                </a:cubicBezTo>
                <a:cubicBezTo>
                  <a:pt x="33" y="112"/>
                  <a:pt x="32" y="112"/>
                  <a:pt x="33" y="112"/>
                </a:cubicBezTo>
                <a:cubicBezTo>
                  <a:pt x="33" y="112"/>
                  <a:pt x="33" y="112"/>
                  <a:pt x="33" y="112"/>
                </a:cubicBezTo>
                <a:cubicBezTo>
                  <a:pt x="33" y="113"/>
                  <a:pt x="33" y="113"/>
                  <a:pt x="33" y="113"/>
                </a:cubicBezTo>
                <a:cubicBezTo>
                  <a:pt x="33" y="113"/>
                  <a:pt x="33" y="114"/>
                  <a:pt x="33" y="114"/>
                </a:cubicBezTo>
                <a:cubicBezTo>
                  <a:pt x="34" y="114"/>
                  <a:pt x="34" y="115"/>
                  <a:pt x="34" y="115"/>
                </a:cubicBezTo>
                <a:cubicBezTo>
                  <a:pt x="34" y="115"/>
                  <a:pt x="33" y="115"/>
                  <a:pt x="33" y="115"/>
                </a:cubicBezTo>
                <a:cubicBezTo>
                  <a:pt x="34" y="115"/>
                  <a:pt x="34" y="116"/>
                  <a:pt x="33" y="116"/>
                </a:cubicBezTo>
                <a:cubicBezTo>
                  <a:pt x="34" y="116"/>
                  <a:pt x="35" y="116"/>
                  <a:pt x="35" y="117"/>
                </a:cubicBezTo>
                <a:cubicBezTo>
                  <a:pt x="35" y="117"/>
                  <a:pt x="35" y="116"/>
                  <a:pt x="35" y="116"/>
                </a:cubicBezTo>
                <a:cubicBezTo>
                  <a:pt x="35" y="117"/>
                  <a:pt x="35" y="117"/>
                  <a:pt x="35" y="117"/>
                </a:cubicBezTo>
                <a:cubicBezTo>
                  <a:pt x="35" y="117"/>
                  <a:pt x="35" y="117"/>
                  <a:pt x="34" y="117"/>
                </a:cubicBezTo>
                <a:cubicBezTo>
                  <a:pt x="35" y="117"/>
                  <a:pt x="35" y="118"/>
                  <a:pt x="35" y="118"/>
                </a:cubicBezTo>
                <a:cubicBezTo>
                  <a:pt x="35" y="118"/>
                  <a:pt x="35" y="118"/>
                  <a:pt x="34" y="118"/>
                </a:cubicBezTo>
                <a:cubicBezTo>
                  <a:pt x="35" y="118"/>
                  <a:pt x="34" y="120"/>
                  <a:pt x="35" y="119"/>
                </a:cubicBezTo>
                <a:cubicBezTo>
                  <a:pt x="35" y="121"/>
                  <a:pt x="36" y="123"/>
                  <a:pt x="35" y="123"/>
                </a:cubicBezTo>
                <a:cubicBezTo>
                  <a:pt x="35" y="123"/>
                  <a:pt x="35" y="124"/>
                  <a:pt x="36" y="124"/>
                </a:cubicBezTo>
                <a:cubicBezTo>
                  <a:pt x="35" y="124"/>
                  <a:pt x="35" y="124"/>
                  <a:pt x="35" y="124"/>
                </a:cubicBezTo>
                <a:cubicBezTo>
                  <a:pt x="36" y="125"/>
                  <a:pt x="36" y="124"/>
                  <a:pt x="36" y="125"/>
                </a:cubicBezTo>
                <a:cubicBezTo>
                  <a:pt x="36" y="125"/>
                  <a:pt x="36" y="125"/>
                  <a:pt x="35" y="125"/>
                </a:cubicBezTo>
                <a:cubicBezTo>
                  <a:pt x="36" y="126"/>
                  <a:pt x="36" y="126"/>
                  <a:pt x="36" y="126"/>
                </a:cubicBezTo>
                <a:cubicBezTo>
                  <a:pt x="36" y="126"/>
                  <a:pt x="36" y="126"/>
                  <a:pt x="36" y="126"/>
                </a:cubicBezTo>
                <a:cubicBezTo>
                  <a:pt x="36" y="126"/>
                  <a:pt x="36" y="127"/>
                  <a:pt x="36" y="127"/>
                </a:cubicBezTo>
                <a:cubicBezTo>
                  <a:pt x="36" y="127"/>
                  <a:pt x="36" y="127"/>
                  <a:pt x="36" y="127"/>
                </a:cubicBezTo>
                <a:cubicBezTo>
                  <a:pt x="37" y="127"/>
                  <a:pt x="37" y="128"/>
                  <a:pt x="37" y="128"/>
                </a:cubicBezTo>
                <a:cubicBezTo>
                  <a:pt x="36" y="128"/>
                  <a:pt x="38" y="128"/>
                  <a:pt x="37" y="129"/>
                </a:cubicBezTo>
                <a:cubicBezTo>
                  <a:pt x="37" y="129"/>
                  <a:pt x="37" y="129"/>
                  <a:pt x="37" y="129"/>
                </a:cubicBezTo>
                <a:cubicBezTo>
                  <a:pt x="38" y="129"/>
                  <a:pt x="38" y="129"/>
                  <a:pt x="38" y="129"/>
                </a:cubicBezTo>
                <a:cubicBezTo>
                  <a:pt x="38" y="129"/>
                  <a:pt x="38" y="129"/>
                  <a:pt x="38" y="129"/>
                </a:cubicBezTo>
                <a:cubicBezTo>
                  <a:pt x="37" y="129"/>
                  <a:pt x="37" y="129"/>
                  <a:pt x="37" y="129"/>
                </a:cubicBezTo>
                <a:cubicBezTo>
                  <a:pt x="38" y="129"/>
                  <a:pt x="38" y="130"/>
                  <a:pt x="38" y="130"/>
                </a:cubicBezTo>
                <a:cubicBezTo>
                  <a:pt x="38" y="130"/>
                  <a:pt x="38" y="130"/>
                  <a:pt x="38" y="129"/>
                </a:cubicBezTo>
                <a:cubicBezTo>
                  <a:pt x="38" y="130"/>
                  <a:pt x="38" y="130"/>
                  <a:pt x="38" y="130"/>
                </a:cubicBezTo>
                <a:cubicBezTo>
                  <a:pt x="38" y="130"/>
                  <a:pt x="38" y="130"/>
                  <a:pt x="38" y="130"/>
                </a:cubicBezTo>
                <a:cubicBezTo>
                  <a:pt x="38" y="130"/>
                  <a:pt x="38" y="130"/>
                  <a:pt x="38" y="130"/>
                </a:cubicBezTo>
                <a:cubicBezTo>
                  <a:pt x="38" y="130"/>
                  <a:pt x="38" y="130"/>
                  <a:pt x="38" y="130"/>
                </a:cubicBezTo>
                <a:cubicBezTo>
                  <a:pt x="37" y="131"/>
                  <a:pt x="39" y="132"/>
                  <a:pt x="38" y="133"/>
                </a:cubicBezTo>
                <a:cubicBezTo>
                  <a:pt x="38" y="133"/>
                  <a:pt x="38" y="133"/>
                  <a:pt x="38" y="133"/>
                </a:cubicBezTo>
                <a:cubicBezTo>
                  <a:pt x="38" y="133"/>
                  <a:pt x="38" y="134"/>
                  <a:pt x="38" y="134"/>
                </a:cubicBezTo>
                <a:cubicBezTo>
                  <a:pt x="39" y="134"/>
                  <a:pt x="39" y="134"/>
                  <a:pt x="39" y="134"/>
                </a:cubicBezTo>
                <a:cubicBezTo>
                  <a:pt x="39" y="135"/>
                  <a:pt x="39" y="135"/>
                  <a:pt x="39" y="136"/>
                </a:cubicBezTo>
                <a:cubicBezTo>
                  <a:pt x="40" y="135"/>
                  <a:pt x="40" y="135"/>
                  <a:pt x="40" y="135"/>
                </a:cubicBezTo>
                <a:cubicBezTo>
                  <a:pt x="40" y="136"/>
                  <a:pt x="41" y="137"/>
                  <a:pt x="40" y="138"/>
                </a:cubicBezTo>
                <a:cubicBezTo>
                  <a:pt x="41" y="138"/>
                  <a:pt x="40" y="139"/>
                  <a:pt x="40" y="139"/>
                </a:cubicBezTo>
                <a:cubicBezTo>
                  <a:pt x="40" y="139"/>
                  <a:pt x="40" y="139"/>
                  <a:pt x="40" y="139"/>
                </a:cubicBezTo>
                <a:cubicBezTo>
                  <a:pt x="40" y="140"/>
                  <a:pt x="40" y="140"/>
                  <a:pt x="41" y="140"/>
                </a:cubicBezTo>
                <a:cubicBezTo>
                  <a:pt x="40" y="141"/>
                  <a:pt x="41" y="142"/>
                  <a:pt x="41" y="142"/>
                </a:cubicBezTo>
                <a:cubicBezTo>
                  <a:pt x="41" y="142"/>
                  <a:pt x="41" y="142"/>
                  <a:pt x="41" y="142"/>
                </a:cubicBezTo>
                <a:cubicBezTo>
                  <a:pt x="42" y="143"/>
                  <a:pt x="42" y="143"/>
                  <a:pt x="42" y="143"/>
                </a:cubicBezTo>
                <a:cubicBezTo>
                  <a:pt x="42" y="143"/>
                  <a:pt x="42" y="143"/>
                  <a:pt x="42" y="143"/>
                </a:cubicBezTo>
                <a:cubicBezTo>
                  <a:pt x="43" y="143"/>
                  <a:pt x="43" y="144"/>
                  <a:pt x="43" y="144"/>
                </a:cubicBezTo>
                <a:cubicBezTo>
                  <a:pt x="43" y="145"/>
                  <a:pt x="43" y="145"/>
                  <a:pt x="43" y="145"/>
                </a:cubicBezTo>
                <a:cubicBezTo>
                  <a:pt x="42" y="144"/>
                  <a:pt x="42" y="145"/>
                  <a:pt x="42" y="145"/>
                </a:cubicBezTo>
                <a:cubicBezTo>
                  <a:pt x="42" y="145"/>
                  <a:pt x="42" y="145"/>
                  <a:pt x="42" y="145"/>
                </a:cubicBezTo>
                <a:cubicBezTo>
                  <a:pt x="42" y="146"/>
                  <a:pt x="42" y="145"/>
                  <a:pt x="42" y="146"/>
                </a:cubicBezTo>
                <a:cubicBezTo>
                  <a:pt x="42" y="146"/>
                  <a:pt x="43" y="146"/>
                  <a:pt x="43" y="146"/>
                </a:cubicBezTo>
                <a:cubicBezTo>
                  <a:pt x="43" y="146"/>
                  <a:pt x="43" y="146"/>
                  <a:pt x="43" y="146"/>
                </a:cubicBezTo>
                <a:cubicBezTo>
                  <a:pt x="43" y="146"/>
                  <a:pt x="43" y="146"/>
                  <a:pt x="43" y="146"/>
                </a:cubicBezTo>
                <a:cubicBezTo>
                  <a:pt x="43" y="146"/>
                  <a:pt x="43" y="146"/>
                  <a:pt x="43" y="146"/>
                </a:cubicBezTo>
                <a:cubicBezTo>
                  <a:pt x="43" y="146"/>
                  <a:pt x="43" y="146"/>
                  <a:pt x="43" y="146"/>
                </a:cubicBezTo>
                <a:cubicBezTo>
                  <a:pt x="43" y="146"/>
                  <a:pt x="43" y="146"/>
                  <a:pt x="43" y="146"/>
                </a:cubicBezTo>
                <a:cubicBezTo>
                  <a:pt x="44" y="146"/>
                  <a:pt x="44" y="146"/>
                  <a:pt x="44" y="146"/>
                </a:cubicBezTo>
                <a:cubicBezTo>
                  <a:pt x="43" y="147"/>
                  <a:pt x="44" y="147"/>
                  <a:pt x="43" y="147"/>
                </a:cubicBezTo>
                <a:cubicBezTo>
                  <a:pt x="44" y="147"/>
                  <a:pt x="44" y="148"/>
                  <a:pt x="45" y="148"/>
                </a:cubicBezTo>
                <a:cubicBezTo>
                  <a:pt x="44" y="148"/>
                  <a:pt x="45" y="148"/>
                  <a:pt x="44" y="148"/>
                </a:cubicBezTo>
                <a:cubicBezTo>
                  <a:pt x="44" y="148"/>
                  <a:pt x="43" y="148"/>
                  <a:pt x="43" y="148"/>
                </a:cubicBezTo>
                <a:cubicBezTo>
                  <a:pt x="43" y="148"/>
                  <a:pt x="43" y="148"/>
                  <a:pt x="43" y="148"/>
                </a:cubicBezTo>
                <a:cubicBezTo>
                  <a:pt x="42" y="148"/>
                  <a:pt x="43" y="147"/>
                  <a:pt x="42" y="147"/>
                </a:cubicBezTo>
                <a:cubicBezTo>
                  <a:pt x="42" y="147"/>
                  <a:pt x="42" y="148"/>
                  <a:pt x="42" y="148"/>
                </a:cubicBezTo>
                <a:cubicBezTo>
                  <a:pt x="43" y="147"/>
                  <a:pt x="43" y="147"/>
                  <a:pt x="43" y="147"/>
                </a:cubicBezTo>
                <a:cubicBezTo>
                  <a:pt x="43" y="147"/>
                  <a:pt x="42" y="147"/>
                  <a:pt x="42" y="146"/>
                </a:cubicBezTo>
                <a:cubicBezTo>
                  <a:pt x="42" y="147"/>
                  <a:pt x="41" y="146"/>
                  <a:pt x="41" y="146"/>
                </a:cubicBezTo>
                <a:cubicBezTo>
                  <a:pt x="41" y="147"/>
                  <a:pt x="41" y="147"/>
                  <a:pt x="41" y="147"/>
                </a:cubicBezTo>
                <a:cubicBezTo>
                  <a:pt x="41" y="147"/>
                  <a:pt x="41" y="147"/>
                  <a:pt x="40" y="147"/>
                </a:cubicBezTo>
                <a:cubicBezTo>
                  <a:pt x="40" y="146"/>
                  <a:pt x="39" y="144"/>
                  <a:pt x="40" y="144"/>
                </a:cubicBezTo>
                <a:cubicBezTo>
                  <a:pt x="39" y="144"/>
                  <a:pt x="40" y="144"/>
                  <a:pt x="40" y="144"/>
                </a:cubicBezTo>
                <a:cubicBezTo>
                  <a:pt x="40" y="144"/>
                  <a:pt x="40" y="144"/>
                  <a:pt x="40" y="144"/>
                </a:cubicBezTo>
                <a:cubicBezTo>
                  <a:pt x="40" y="144"/>
                  <a:pt x="40" y="145"/>
                  <a:pt x="40" y="145"/>
                </a:cubicBezTo>
                <a:cubicBezTo>
                  <a:pt x="41" y="145"/>
                  <a:pt x="41" y="145"/>
                  <a:pt x="42" y="144"/>
                </a:cubicBezTo>
                <a:cubicBezTo>
                  <a:pt x="42" y="143"/>
                  <a:pt x="40" y="144"/>
                  <a:pt x="40" y="143"/>
                </a:cubicBezTo>
                <a:cubicBezTo>
                  <a:pt x="40" y="143"/>
                  <a:pt x="41" y="143"/>
                  <a:pt x="40" y="142"/>
                </a:cubicBezTo>
                <a:cubicBezTo>
                  <a:pt x="39" y="142"/>
                  <a:pt x="38" y="141"/>
                  <a:pt x="38" y="142"/>
                </a:cubicBezTo>
                <a:cubicBezTo>
                  <a:pt x="38" y="142"/>
                  <a:pt x="39" y="142"/>
                  <a:pt x="38" y="143"/>
                </a:cubicBezTo>
                <a:cubicBezTo>
                  <a:pt x="38" y="142"/>
                  <a:pt x="37" y="142"/>
                  <a:pt x="37" y="142"/>
                </a:cubicBezTo>
                <a:cubicBezTo>
                  <a:pt x="38" y="141"/>
                  <a:pt x="37" y="143"/>
                  <a:pt x="38" y="142"/>
                </a:cubicBezTo>
                <a:cubicBezTo>
                  <a:pt x="38" y="142"/>
                  <a:pt x="38" y="142"/>
                  <a:pt x="37" y="142"/>
                </a:cubicBezTo>
                <a:cubicBezTo>
                  <a:pt x="38" y="142"/>
                  <a:pt x="38" y="141"/>
                  <a:pt x="38" y="141"/>
                </a:cubicBezTo>
                <a:cubicBezTo>
                  <a:pt x="38" y="140"/>
                  <a:pt x="38" y="140"/>
                  <a:pt x="38" y="139"/>
                </a:cubicBezTo>
                <a:cubicBezTo>
                  <a:pt x="38" y="139"/>
                  <a:pt x="38" y="139"/>
                  <a:pt x="38" y="139"/>
                </a:cubicBezTo>
                <a:cubicBezTo>
                  <a:pt x="38" y="138"/>
                  <a:pt x="36" y="138"/>
                  <a:pt x="36" y="138"/>
                </a:cubicBezTo>
                <a:cubicBezTo>
                  <a:pt x="36" y="138"/>
                  <a:pt x="36" y="138"/>
                  <a:pt x="36" y="137"/>
                </a:cubicBezTo>
                <a:cubicBezTo>
                  <a:pt x="36" y="138"/>
                  <a:pt x="36" y="137"/>
                  <a:pt x="35" y="137"/>
                </a:cubicBezTo>
                <a:cubicBezTo>
                  <a:pt x="35" y="137"/>
                  <a:pt x="36" y="137"/>
                  <a:pt x="36" y="137"/>
                </a:cubicBezTo>
                <a:cubicBezTo>
                  <a:pt x="36" y="137"/>
                  <a:pt x="35" y="137"/>
                  <a:pt x="35" y="137"/>
                </a:cubicBezTo>
                <a:cubicBezTo>
                  <a:pt x="36" y="136"/>
                  <a:pt x="37" y="137"/>
                  <a:pt x="37" y="136"/>
                </a:cubicBezTo>
                <a:cubicBezTo>
                  <a:pt x="37" y="136"/>
                  <a:pt x="38" y="135"/>
                  <a:pt x="38" y="135"/>
                </a:cubicBezTo>
                <a:cubicBezTo>
                  <a:pt x="37" y="135"/>
                  <a:pt x="35" y="136"/>
                  <a:pt x="34" y="136"/>
                </a:cubicBezTo>
                <a:cubicBezTo>
                  <a:pt x="34" y="136"/>
                  <a:pt x="35" y="136"/>
                  <a:pt x="35" y="135"/>
                </a:cubicBezTo>
                <a:cubicBezTo>
                  <a:pt x="35" y="135"/>
                  <a:pt x="34" y="135"/>
                  <a:pt x="34" y="134"/>
                </a:cubicBezTo>
                <a:cubicBezTo>
                  <a:pt x="35" y="134"/>
                  <a:pt x="35" y="134"/>
                  <a:pt x="35" y="134"/>
                </a:cubicBezTo>
                <a:cubicBezTo>
                  <a:pt x="35" y="134"/>
                  <a:pt x="34" y="134"/>
                  <a:pt x="34" y="134"/>
                </a:cubicBezTo>
                <a:cubicBezTo>
                  <a:pt x="34" y="134"/>
                  <a:pt x="35" y="134"/>
                  <a:pt x="36" y="133"/>
                </a:cubicBezTo>
                <a:cubicBezTo>
                  <a:pt x="35" y="133"/>
                  <a:pt x="34" y="132"/>
                  <a:pt x="33" y="132"/>
                </a:cubicBezTo>
                <a:cubicBezTo>
                  <a:pt x="34" y="133"/>
                  <a:pt x="34" y="133"/>
                  <a:pt x="34" y="133"/>
                </a:cubicBezTo>
                <a:cubicBezTo>
                  <a:pt x="34" y="134"/>
                  <a:pt x="34" y="133"/>
                  <a:pt x="33" y="133"/>
                </a:cubicBezTo>
                <a:cubicBezTo>
                  <a:pt x="33" y="132"/>
                  <a:pt x="33" y="132"/>
                  <a:pt x="33" y="132"/>
                </a:cubicBezTo>
                <a:cubicBezTo>
                  <a:pt x="33" y="132"/>
                  <a:pt x="33" y="132"/>
                  <a:pt x="34" y="132"/>
                </a:cubicBezTo>
                <a:cubicBezTo>
                  <a:pt x="33" y="132"/>
                  <a:pt x="34" y="132"/>
                  <a:pt x="34" y="131"/>
                </a:cubicBezTo>
                <a:cubicBezTo>
                  <a:pt x="35" y="132"/>
                  <a:pt x="37" y="132"/>
                  <a:pt x="38" y="133"/>
                </a:cubicBezTo>
                <a:cubicBezTo>
                  <a:pt x="37" y="132"/>
                  <a:pt x="37" y="132"/>
                  <a:pt x="37" y="132"/>
                </a:cubicBezTo>
                <a:cubicBezTo>
                  <a:pt x="37" y="132"/>
                  <a:pt x="37" y="132"/>
                  <a:pt x="37" y="132"/>
                </a:cubicBezTo>
                <a:cubicBezTo>
                  <a:pt x="37" y="131"/>
                  <a:pt x="34" y="131"/>
                  <a:pt x="34" y="131"/>
                </a:cubicBezTo>
                <a:cubicBezTo>
                  <a:pt x="34" y="130"/>
                  <a:pt x="35" y="130"/>
                  <a:pt x="35" y="130"/>
                </a:cubicBezTo>
                <a:cubicBezTo>
                  <a:pt x="35" y="130"/>
                  <a:pt x="33" y="130"/>
                  <a:pt x="33" y="129"/>
                </a:cubicBezTo>
                <a:cubicBezTo>
                  <a:pt x="33" y="129"/>
                  <a:pt x="33" y="129"/>
                  <a:pt x="33" y="129"/>
                </a:cubicBezTo>
                <a:cubicBezTo>
                  <a:pt x="33" y="129"/>
                  <a:pt x="33" y="128"/>
                  <a:pt x="33" y="129"/>
                </a:cubicBezTo>
                <a:cubicBezTo>
                  <a:pt x="33" y="128"/>
                  <a:pt x="34" y="128"/>
                  <a:pt x="34" y="128"/>
                </a:cubicBezTo>
                <a:cubicBezTo>
                  <a:pt x="33" y="128"/>
                  <a:pt x="33" y="128"/>
                  <a:pt x="33" y="128"/>
                </a:cubicBezTo>
                <a:cubicBezTo>
                  <a:pt x="33" y="128"/>
                  <a:pt x="34" y="127"/>
                  <a:pt x="34" y="127"/>
                </a:cubicBezTo>
                <a:cubicBezTo>
                  <a:pt x="34" y="127"/>
                  <a:pt x="33" y="127"/>
                  <a:pt x="33" y="127"/>
                </a:cubicBezTo>
                <a:cubicBezTo>
                  <a:pt x="33" y="127"/>
                  <a:pt x="33" y="127"/>
                  <a:pt x="34" y="126"/>
                </a:cubicBezTo>
                <a:cubicBezTo>
                  <a:pt x="34" y="126"/>
                  <a:pt x="33" y="126"/>
                  <a:pt x="33" y="127"/>
                </a:cubicBezTo>
                <a:cubicBezTo>
                  <a:pt x="32" y="126"/>
                  <a:pt x="32" y="126"/>
                  <a:pt x="32" y="126"/>
                </a:cubicBezTo>
                <a:cubicBezTo>
                  <a:pt x="33" y="126"/>
                  <a:pt x="35" y="125"/>
                  <a:pt x="35" y="125"/>
                </a:cubicBezTo>
                <a:cubicBezTo>
                  <a:pt x="32" y="125"/>
                  <a:pt x="32" y="125"/>
                  <a:pt x="32" y="125"/>
                </a:cubicBezTo>
                <a:cubicBezTo>
                  <a:pt x="32" y="125"/>
                  <a:pt x="33" y="125"/>
                  <a:pt x="33" y="125"/>
                </a:cubicBezTo>
                <a:cubicBezTo>
                  <a:pt x="33" y="125"/>
                  <a:pt x="32" y="123"/>
                  <a:pt x="32" y="122"/>
                </a:cubicBezTo>
                <a:cubicBezTo>
                  <a:pt x="32" y="122"/>
                  <a:pt x="32" y="122"/>
                  <a:pt x="32" y="122"/>
                </a:cubicBezTo>
                <a:cubicBezTo>
                  <a:pt x="32" y="122"/>
                  <a:pt x="32" y="122"/>
                  <a:pt x="32" y="121"/>
                </a:cubicBezTo>
                <a:cubicBezTo>
                  <a:pt x="32" y="121"/>
                  <a:pt x="32" y="122"/>
                  <a:pt x="32" y="122"/>
                </a:cubicBezTo>
                <a:cubicBezTo>
                  <a:pt x="33" y="121"/>
                  <a:pt x="31" y="121"/>
                  <a:pt x="31" y="121"/>
                </a:cubicBezTo>
                <a:cubicBezTo>
                  <a:pt x="31" y="121"/>
                  <a:pt x="32" y="121"/>
                  <a:pt x="32" y="121"/>
                </a:cubicBezTo>
                <a:cubicBezTo>
                  <a:pt x="32" y="121"/>
                  <a:pt x="32" y="120"/>
                  <a:pt x="31" y="120"/>
                </a:cubicBezTo>
                <a:cubicBezTo>
                  <a:pt x="31" y="120"/>
                  <a:pt x="31" y="120"/>
                  <a:pt x="31" y="119"/>
                </a:cubicBezTo>
                <a:cubicBezTo>
                  <a:pt x="31" y="119"/>
                  <a:pt x="31" y="119"/>
                  <a:pt x="31" y="119"/>
                </a:cubicBezTo>
                <a:cubicBezTo>
                  <a:pt x="31" y="119"/>
                  <a:pt x="31" y="119"/>
                  <a:pt x="31" y="118"/>
                </a:cubicBezTo>
                <a:cubicBezTo>
                  <a:pt x="31" y="119"/>
                  <a:pt x="32" y="119"/>
                  <a:pt x="31" y="120"/>
                </a:cubicBezTo>
                <a:cubicBezTo>
                  <a:pt x="32" y="120"/>
                  <a:pt x="32" y="119"/>
                  <a:pt x="33" y="119"/>
                </a:cubicBezTo>
                <a:cubicBezTo>
                  <a:pt x="32" y="118"/>
                  <a:pt x="31" y="118"/>
                  <a:pt x="30" y="118"/>
                </a:cubicBezTo>
                <a:cubicBezTo>
                  <a:pt x="31" y="116"/>
                  <a:pt x="31" y="116"/>
                  <a:pt x="31" y="116"/>
                </a:cubicBezTo>
                <a:cubicBezTo>
                  <a:pt x="30" y="116"/>
                  <a:pt x="30" y="116"/>
                  <a:pt x="30" y="116"/>
                </a:cubicBezTo>
                <a:cubicBezTo>
                  <a:pt x="31" y="116"/>
                  <a:pt x="31" y="116"/>
                  <a:pt x="31" y="116"/>
                </a:cubicBezTo>
                <a:cubicBezTo>
                  <a:pt x="31" y="116"/>
                  <a:pt x="31" y="116"/>
                  <a:pt x="31" y="116"/>
                </a:cubicBezTo>
                <a:cubicBezTo>
                  <a:pt x="31" y="116"/>
                  <a:pt x="31" y="116"/>
                  <a:pt x="31" y="116"/>
                </a:cubicBezTo>
                <a:cubicBezTo>
                  <a:pt x="31" y="116"/>
                  <a:pt x="31" y="116"/>
                  <a:pt x="31" y="116"/>
                </a:cubicBezTo>
                <a:cubicBezTo>
                  <a:pt x="31" y="116"/>
                  <a:pt x="32" y="116"/>
                  <a:pt x="32" y="116"/>
                </a:cubicBezTo>
                <a:cubicBezTo>
                  <a:pt x="32" y="116"/>
                  <a:pt x="32" y="116"/>
                  <a:pt x="32" y="116"/>
                </a:cubicBezTo>
                <a:cubicBezTo>
                  <a:pt x="32" y="116"/>
                  <a:pt x="32" y="116"/>
                  <a:pt x="33" y="116"/>
                </a:cubicBezTo>
                <a:cubicBezTo>
                  <a:pt x="32" y="116"/>
                  <a:pt x="32" y="116"/>
                  <a:pt x="32" y="116"/>
                </a:cubicBezTo>
                <a:cubicBezTo>
                  <a:pt x="33" y="116"/>
                  <a:pt x="33" y="116"/>
                  <a:pt x="33" y="116"/>
                </a:cubicBezTo>
                <a:cubicBezTo>
                  <a:pt x="33" y="115"/>
                  <a:pt x="33" y="115"/>
                  <a:pt x="33" y="115"/>
                </a:cubicBezTo>
                <a:cubicBezTo>
                  <a:pt x="33" y="115"/>
                  <a:pt x="32" y="116"/>
                  <a:pt x="32" y="116"/>
                </a:cubicBezTo>
                <a:cubicBezTo>
                  <a:pt x="32" y="115"/>
                  <a:pt x="31" y="115"/>
                  <a:pt x="31" y="115"/>
                </a:cubicBezTo>
                <a:cubicBezTo>
                  <a:pt x="31" y="115"/>
                  <a:pt x="31" y="115"/>
                  <a:pt x="31" y="115"/>
                </a:cubicBezTo>
                <a:cubicBezTo>
                  <a:pt x="30" y="114"/>
                  <a:pt x="30" y="114"/>
                  <a:pt x="30" y="114"/>
                </a:cubicBezTo>
                <a:cubicBezTo>
                  <a:pt x="30" y="114"/>
                  <a:pt x="30" y="114"/>
                  <a:pt x="30" y="114"/>
                </a:cubicBezTo>
                <a:cubicBezTo>
                  <a:pt x="29" y="113"/>
                  <a:pt x="31" y="112"/>
                  <a:pt x="30" y="112"/>
                </a:cubicBezTo>
                <a:cubicBezTo>
                  <a:pt x="30" y="112"/>
                  <a:pt x="30" y="112"/>
                  <a:pt x="29" y="112"/>
                </a:cubicBezTo>
                <a:cubicBezTo>
                  <a:pt x="29" y="112"/>
                  <a:pt x="30" y="112"/>
                  <a:pt x="30" y="111"/>
                </a:cubicBezTo>
                <a:cubicBezTo>
                  <a:pt x="29" y="111"/>
                  <a:pt x="29" y="111"/>
                  <a:pt x="29" y="111"/>
                </a:cubicBezTo>
                <a:cubicBezTo>
                  <a:pt x="29" y="111"/>
                  <a:pt x="29" y="111"/>
                  <a:pt x="30" y="111"/>
                </a:cubicBezTo>
                <a:cubicBezTo>
                  <a:pt x="29" y="110"/>
                  <a:pt x="29" y="110"/>
                  <a:pt x="29" y="109"/>
                </a:cubicBezTo>
                <a:cubicBezTo>
                  <a:pt x="29" y="108"/>
                  <a:pt x="28" y="110"/>
                  <a:pt x="28" y="109"/>
                </a:cubicBezTo>
                <a:cubicBezTo>
                  <a:pt x="29" y="109"/>
                  <a:pt x="29" y="109"/>
                  <a:pt x="29" y="108"/>
                </a:cubicBezTo>
                <a:cubicBezTo>
                  <a:pt x="29" y="108"/>
                  <a:pt x="28" y="108"/>
                  <a:pt x="28" y="108"/>
                </a:cubicBezTo>
                <a:cubicBezTo>
                  <a:pt x="29" y="108"/>
                  <a:pt x="29" y="108"/>
                  <a:pt x="29" y="108"/>
                </a:cubicBezTo>
                <a:cubicBezTo>
                  <a:pt x="29" y="107"/>
                  <a:pt x="29" y="107"/>
                  <a:pt x="29" y="107"/>
                </a:cubicBezTo>
                <a:cubicBezTo>
                  <a:pt x="29" y="107"/>
                  <a:pt x="29" y="107"/>
                  <a:pt x="29" y="106"/>
                </a:cubicBezTo>
                <a:cubicBezTo>
                  <a:pt x="29" y="106"/>
                  <a:pt x="28" y="107"/>
                  <a:pt x="28" y="107"/>
                </a:cubicBezTo>
                <a:cubicBezTo>
                  <a:pt x="28" y="106"/>
                  <a:pt x="28" y="106"/>
                  <a:pt x="28" y="106"/>
                </a:cubicBezTo>
                <a:cubicBezTo>
                  <a:pt x="29" y="106"/>
                  <a:pt x="29" y="106"/>
                  <a:pt x="29" y="106"/>
                </a:cubicBezTo>
                <a:cubicBezTo>
                  <a:pt x="29" y="105"/>
                  <a:pt x="28" y="105"/>
                  <a:pt x="29" y="105"/>
                </a:cubicBezTo>
                <a:cubicBezTo>
                  <a:pt x="29" y="105"/>
                  <a:pt x="29" y="105"/>
                  <a:pt x="30" y="105"/>
                </a:cubicBezTo>
                <a:cubicBezTo>
                  <a:pt x="29" y="105"/>
                  <a:pt x="29" y="105"/>
                  <a:pt x="29" y="105"/>
                </a:cubicBezTo>
                <a:cubicBezTo>
                  <a:pt x="30" y="105"/>
                  <a:pt x="30" y="105"/>
                  <a:pt x="30" y="105"/>
                </a:cubicBezTo>
                <a:cubicBezTo>
                  <a:pt x="30" y="105"/>
                  <a:pt x="29" y="104"/>
                  <a:pt x="29" y="104"/>
                </a:cubicBezTo>
                <a:cubicBezTo>
                  <a:pt x="29" y="104"/>
                  <a:pt x="29" y="104"/>
                  <a:pt x="29" y="104"/>
                </a:cubicBezTo>
                <a:cubicBezTo>
                  <a:pt x="29" y="103"/>
                  <a:pt x="29" y="103"/>
                  <a:pt x="29" y="103"/>
                </a:cubicBezTo>
                <a:cubicBezTo>
                  <a:pt x="29" y="103"/>
                  <a:pt x="29" y="103"/>
                  <a:pt x="29" y="103"/>
                </a:cubicBezTo>
                <a:cubicBezTo>
                  <a:pt x="29" y="103"/>
                  <a:pt x="29" y="103"/>
                  <a:pt x="29" y="103"/>
                </a:cubicBezTo>
                <a:cubicBezTo>
                  <a:pt x="29" y="103"/>
                  <a:pt x="29" y="103"/>
                  <a:pt x="29" y="102"/>
                </a:cubicBezTo>
                <a:cubicBezTo>
                  <a:pt x="30" y="102"/>
                  <a:pt x="28" y="102"/>
                  <a:pt x="29" y="101"/>
                </a:cubicBezTo>
                <a:cubicBezTo>
                  <a:pt x="29" y="101"/>
                  <a:pt x="29" y="101"/>
                  <a:pt x="29" y="101"/>
                </a:cubicBezTo>
                <a:cubicBezTo>
                  <a:pt x="29" y="101"/>
                  <a:pt x="29" y="101"/>
                  <a:pt x="29" y="101"/>
                </a:cubicBezTo>
                <a:cubicBezTo>
                  <a:pt x="28" y="101"/>
                  <a:pt x="29" y="99"/>
                  <a:pt x="28" y="99"/>
                </a:cubicBezTo>
                <a:cubicBezTo>
                  <a:pt x="28" y="99"/>
                  <a:pt x="28" y="99"/>
                  <a:pt x="29" y="100"/>
                </a:cubicBezTo>
                <a:cubicBezTo>
                  <a:pt x="29" y="99"/>
                  <a:pt x="29" y="99"/>
                  <a:pt x="29" y="99"/>
                </a:cubicBezTo>
                <a:cubicBezTo>
                  <a:pt x="29" y="99"/>
                  <a:pt x="29" y="100"/>
                  <a:pt x="29" y="100"/>
                </a:cubicBezTo>
                <a:close/>
                <a:moveTo>
                  <a:pt x="29" y="106"/>
                </a:moveTo>
                <a:cubicBezTo>
                  <a:pt x="29" y="106"/>
                  <a:pt x="29" y="106"/>
                  <a:pt x="29" y="106"/>
                </a:cubicBezTo>
                <a:cubicBezTo>
                  <a:pt x="29" y="106"/>
                  <a:pt x="29" y="106"/>
                  <a:pt x="29" y="106"/>
                </a:cubicBezTo>
                <a:close/>
                <a:moveTo>
                  <a:pt x="31" y="117"/>
                </a:moveTo>
                <a:cubicBezTo>
                  <a:pt x="31" y="117"/>
                  <a:pt x="31" y="117"/>
                  <a:pt x="31" y="117"/>
                </a:cubicBezTo>
                <a:cubicBezTo>
                  <a:pt x="32" y="117"/>
                  <a:pt x="32" y="117"/>
                  <a:pt x="31" y="117"/>
                </a:cubicBezTo>
                <a:close/>
                <a:moveTo>
                  <a:pt x="42" y="144"/>
                </a:moveTo>
                <a:cubicBezTo>
                  <a:pt x="42" y="144"/>
                  <a:pt x="42" y="144"/>
                  <a:pt x="42" y="144"/>
                </a:cubicBezTo>
                <a:cubicBezTo>
                  <a:pt x="42" y="144"/>
                  <a:pt x="42" y="144"/>
                  <a:pt x="42" y="144"/>
                </a:cubicBezTo>
                <a:close/>
                <a:moveTo>
                  <a:pt x="42" y="144"/>
                </a:moveTo>
                <a:cubicBezTo>
                  <a:pt x="42" y="144"/>
                  <a:pt x="42" y="145"/>
                  <a:pt x="42" y="145"/>
                </a:cubicBezTo>
                <a:cubicBezTo>
                  <a:pt x="42" y="145"/>
                  <a:pt x="42" y="145"/>
                  <a:pt x="42" y="145"/>
                </a:cubicBezTo>
                <a:cubicBezTo>
                  <a:pt x="42" y="145"/>
                  <a:pt x="42" y="144"/>
                  <a:pt x="42" y="144"/>
                </a:cubicBezTo>
                <a:close/>
                <a:moveTo>
                  <a:pt x="38" y="82"/>
                </a:moveTo>
                <a:cubicBezTo>
                  <a:pt x="38" y="82"/>
                  <a:pt x="38" y="82"/>
                  <a:pt x="38" y="82"/>
                </a:cubicBezTo>
                <a:cubicBezTo>
                  <a:pt x="38" y="82"/>
                  <a:pt x="38" y="82"/>
                  <a:pt x="38" y="82"/>
                </a:cubicBezTo>
                <a:close/>
                <a:moveTo>
                  <a:pt x="31" y="116"/>
                </a:moveTo>
                <a:cubicBezTo>
                  <a:pt x="31" y="116"/>
                  <a:pt x="31" y="116"/>
                  <a:pt x="31" y="116"/>
                </a:cubicBezTo>
                <a:cubicBezTo>
                  <a:pt x="31" y="116"/>
                  <a:pt x="31" y="116"/>
                  <a:pt x="31" y="116"/>
                </a:cubicBezTo>
                <a:close/>
                <a:moveTo>
                  <a:pt x="29" y="95"/>
                </a:moveTo>
                <a:cubicBezTo>
                  <a:pt x="29" y="95"/>
                  <a:pt x="29" y="95"/>
                  <a:pt x="29" y="95"/>
                </a:cubicBezTo>
                <a:cubicBezTo>
                  <a:pt x="29" y="95"/>
                  <a:pt x="29" y="95"/>
                  <a:pt x="29" y="95"/>
                </a:cubicBezTo>
                <a:close/>
                <a:moveTo>
                  <a:pt x="35" y="137"/>
                </a:moveTo>
                <a:cubicBezTo>
                  <a:pt x="35" y="137"/>
                  <a:pt x="35" y="137"/>
                  <a:pt x="35" y="137"/>
                </a:cubicBezTo>
                <a:cubicBezTo>
                  <a:pt x="35" y="137"/>
                  <a:pt x="35" y="137"/>
                  <a:pt x="35" y="137"/>
                </a:cubicBezTo>
                <a:close/>
                <a:moveTo>
                  <a:pt x="44" y="147"/>
                </a:moveTo>
                <a:cubicBezTo>
                  <a:pt x="44" y="147"/>
                  <a:pt x="44" y="147"/>
                  <a:pt x="44" y="147"/>
                </a:cubicBezTo>
                <a:cubicBezTo>
                  <a:pt x="44" y="147"/>
                  <a:pt x="44" y="147"/>
                  <a:pt x="44" y="147"/>
                </a:cubicBezTo>
                <a:cubicBezTo>
                  <a:pt x="44" y="147"/>
                  <a:pt x="44" y="147"/>
                  <a:pt x="44" y="147"/>
                </a:cubicBezTo>
                <a:close/>
                <a:moveTo>
                  <a:pt x="44" y="151"/>
                </a:moveTo>
                <a:cubicBezTo>
                  <a:pt x="44" y="151"/>
                  <a:pt x="44" y="152"/>
                  <a:pt x="44" y="152"/>
                </a:cubicBezTo>
                <a:cubicBezTo>
                  <a:pt x="44" y="151"/>
                  <a:pt x="44" y="151"/>
                  <a:pt x="44" y="151"/>
                </a:cubicBezTo>
                <a:cubicBezTo>
                  <a:pt x="44" y="151"/>
                  <a:pt x="44" y="151"/>
                  <a:pt x="44" y="151"/>
                </a:cubicBezTo>
                <a:close/>
                <a:moveTo>
                  <a:pt x="43" y="148"/>
                </a:moveTo>
                <a:cubicBezTo>
                  <a:pt x="43" y="148"/>
                  <a:pt x="43" y="148"/>
                  <a:pt x="43" y="149"/>
                </a:cubicBezTo>
                <a:cubicBezTo>
                  <a:pt x="43" y="149"/>
                  <a:pt x="43" y="149"/>
                  <a:pt x="43" y="149"/>
                </a:cubicBezTo>
                <a:cubicBezTo>
                  <a:pt x="44" y="148"/>
                  <a:pt x="43" y="148"/>
                  <a:pt x="43" y="148"/>
                </a:cubicBezTo>
                <a:close/>
                <a:moveTo>
                  <a:pt x="43" y="149"/>
                </a:moveTo>
                <a:cubicBezTo>
                  <a:pt x="43" y="149"/>
                  <a:pt x="43" y="149"/>
                  <a:pt x="43" y="149"/>
                </a:cubicBezTo>
                <a:cubicBezTo>
                  <a:pt x="44" y="149"/>
                  <a:pt x="43" y="149"/>
                  <a:pt x="43" y="149"/>
                </a:cubicBezTo>
                <a:close/>
                <a:moveTo>
                  <a:pt x="43" y="145"/>
                </a:moveTo>
                <a:cubicBezTo>
                  <a:pt x="43" y="145"/>
                  <a:pt x="43" y="145"/>
                  <a:pt x="43" y="145"/>
                </a:cubicBezTo>
                <a:cubicBezTo>
                  <a:pt x="44" y="145"/>
                  <a:pt x="42" y="145"/>
                  <a:pt x="43" y="145"/>
                </a:cubicBezTo>
                <a:close/>
                <a:moveTo>
                  <a:pt x="42" y="149"/>
                </a:moveTo>
                <a:cubicBezTo>
                  <a:pt x="42" y="149"/>
                  <a:pt x="42" y="149"/>
                  <a:pt x="42" y="149"/>
                </a:cubicBezTo>
                <a:cubicBezTo>
                  <a:pt x="42" y="149"/>
                  <a:pt x="42" y="149"/>
                  <a:pt x="42" y="149"/>
                </a:cubicBezTo>
                <a:close/>
                <a:moveTo>
                  <a:pt x="41" y="147"/>
                </a:moveTo>
                <a:cubicBezTo>
                  <a:pt x="41" y="147"/>
                  <a:pt x="41" y="147"/>
                  <a:pt x="41" y="147"/>
                </a:cubicBezTo>
                <a:cubicBezTo>
                  <a:pt x="42" y="147"/>
                  <a:pt x="42" y="147"/>
                  <a:pt x="42" y="147"/>
                </a:cubicBezTo>
                <a:cubicBezTo>
                  <a:pt x="42" y="147"/>
                  <a:pt x="41" y="147"/>
                  <a:pt x="41" y="147"/>
                </a:cubicBezTo>
                <a:close/>
                <a:moveTo>
                  <a:pt x="42" y="147"/>
                </a:moveTo>
                <a:cubicBezTo>
                  <a:pt x="42" y="148"/>
                  <a:pt x="42" y="148"/>
                  <a:pt x="42" y="148"/>
                </a:cubicBezTo>
                <a:cubicBezTo>
                  <a:pt x="42" y="148"/>
                  <a:pt x="42" y="147"/>
                  <a:pt x="42" y="147"/>
                </a:cubicBezTo>
                <a:close/>
                <a:moveTo>
                  <a:pt x="42" y="149"/>
                </a:moveTo>
                <a:cubicBezTo>
                  <a:pt x="42" y="148"/>
                  <a:pt x="42" y="148"/>
                  <a:pt x="42" y="148"/>
                </a:cubicBezTo>
                <a:cubicBezTo>
                  <a:pt x="42" y="148"/>
                  <a:pt x="42" y="148"/>
                  <a:pt x="42" y="148"/>
                </a:cubicBezTo>
                <a:lnTo>
                  <a:pt x="42" y="149"/>
                </a:lnTo>
                <a:close/>
                <a:moveTo>
                  <a:pt x="39" y="143"/>
                </a:moveTo>
                <a:cubicBezTo>
                  <a:pt x="39" y="142"/>
                  <a:pt x="39" y="142"/>
                  <a:pt x="39" y="142"/>
                </a:cubicBezTo>
                <a:cubicBezTo>
                  <a:pt x="39" y="142"/>
                  <a:pt x="39" y="142"/>
                  <a:pt x="39" y="143"/>
                </a:cubicBezTo>
                <a:cubicBezTo>
                  <a:pt x="39" y="143"/>
                  <a:pt x="39" y="143"/>
                  <a:pt x="39" y="143"/>
                </a:cubicBezTo>
                <a:close/>
                <a:moveTo>
                  <a:pt x="39" y="144"/>
                </a:moveTo>
                <a:cubicBezTo>
                  <a:pt x="39" y="144"/>
                  <a:pt x="39" y="144"/>
                  <a:pt x="39" y="144"/>
                </a:cubicBezTo>
                <a:cubicBezTo>
                  <a:pt x="38" y="144"/>
                  <a:pt x="38" y="144"/>
                  <a:pt x="38" y="144"/>
                </a:cubicBezTo>
                <a:lnTo>
                  <a:pt x="39" y="144"/>
                </a:lnTo>
                <a:close/>
                <a:moveTo>
                  <a:pt x="38" y="143"/>
                </a:moveTo>
                <a:cubicBezTo>
                  <a:pt x="38" y="143"/>
                  <a:pt x="37" y="143"/>
                  <a:pt x="38" y="143"/>
                </a:cubicBezTo>
                <a:cubicBezTo>
                  <a:pt x="38" y="143"/>
                  <a:pt x="38" y="144"/>
                  <a:pt x="38" y="143"/>
                </a:cubicBezTo>
                <a:close/>
                <a:moveTo>
                  <a:pt x="36" y="136"/>
                </a:moveTo>
                <a:cubicBezTo>
                  <a:pt x="36" y="136"/>
                  <a:pt x="36" y="136"/>
                  <a:pt x="36" y="136"/>
                </a:cubicBezTo>
                <a:cubicBezTo>
                  <a:pt x="37" y="136"/>
                  <a:pt x="37" y="136"/>
                  <a:pt x="37" y="136"/>
                </a:cubicBezTo>
                <a:lnTo>
                  <a:pt x="36" y="136"/>
                </a:lnTo>
                <a:close/>
                <a:moveTo>
                  <a:pt x="33" y="130"/>
                </a:moveTo>
                <a:cubicBezTo>
                  <a:pt x="33" y="131"/>
                  <a:pt x="33" y="130"/>
                  <a:pt x="33" y="131"/>
                </a:cubicBezTo>
                <a:cubicBezTo>
                  <a:pt x="33" y="131"/>
                  <a:pt x="33" y="130"/>
                  <a:pt x="34" y="130"/>
                </a:cubicBezTo>
                <a:cubicBezTo>
                  <a:pt x="33" y="130"/>
                  <a:pt x="33" y="130"/>
                  <a:pt x="33" y="130"/>
                </a:cubicBezTo>
                <a:close/>
                <a:moveTo>
                  <a:pt x="34" y="130"/>
                </a:moveTo>
                <a:cubicBezTo>
                  <a:pt x="34" y="130"/>
                  <a:pt x="34" y="130"/>
                  <a:pt x="34" y="130"/>
                </a:cubicBezTo>
                <a:cubicBezTo>
                  <a:pt x="34" y="130"/>
                  <a:pt x="34" y="130"/>
                  <a:pt x="34" y="130"/>
                </a:cubicBezTo>
                <a:close/>
                <a:moveTo>
                  <a:pt x="54" y="66"/>
                </a:moveTo>
                <a:cubicBezTo>
                  <a:pt x="54" y="66"/>
                  <a:pt x="54" y="66"/>
                  <a:pt x="54" y="66"/>
                </a:cubicBezTo>
                <a:cubicBezTo>
                  <a:pt x="54" y="66"/>
                  <a:pt x="54" y="66"/>
                  <a:pt x="54" y="66"/>
                </a:cubicBezTo>
                <a:close/>
                <a:moveTo>
                  <a:pt x="54" y="65"/>
                </a:moveTo>
                <a:cubicBezTo>
                  <a:pt x="54" y="65"/>
                  <a:pt x="54" y="65"/>
                  <a:pt x="54" y="65"/>
                </a:cubicBezTo>
                <a:cubicBezTo>
                  <a:pt x="54" y="65"/>
                  <a:pt x="54" y="65"/>
                  <a:pt x="54" y="65"/>
                </a:cubicBezTo>
                <a:cubicBezTo>
                  <a:pt x="54" y="65"/>
                  <a:pt x="54" y="65"/>
                  <a:pt x="54" y="65"/>
                </a:cubicBezTo>
                <a:close/>
                <a:moveTo>
                  <a:pt x="28" y="107"/>
                </a:moveTo>
                <a:cubicBezTo>
                  <a:pt x="28" y="108"/>
                  <a:pt x="28" y="108"/>
                  <a:pt x="28" y="108"/>
                </a:cubicBezTo>
                <a:cubicBezTo>
                  <a:pt x="28" y="107"/>
                  <a:pt x="28" y="107"/>
                  <a:pt x="28" y="107"/>
                </a:cubicBezTo>
                <a:close/>
                <a:moveTo>
                  <a:pt x="28" y="102"/>
                </a:moveTo>
                <a:cubicBezTo>
                  <a:pt x="28" y="102"/>
                  <a:pt x="28" y="102"/>
                  <a:pt x="28" y="102"/>
                </a:cubicBezTo>
                <a:cubicBezTo>
                  <a:pt x="29" y="102"/>
                  <a:pt x="29" y="102"/>
                  <a:pt x="29" y="102"/>
                </a:cubicBezTo>
                <a:lnTo>
                  <a:pt x="28" y="102"/>
                </a:lnTo>
                <a:close/>
                <a:moveTo>
                  <a:pt x="28" y="98"/>
                </a:moveTo>
                <a:cubicBezTo>
                  <a:pt x="28" y="98"/>
                  <a:pt x="28" y="98"/>
                  <a:pt x="28" y="98"/>
                </a:cubicBezTo>
                <a:cubicBezTo>
                  <a:pt x="28" y="98"/>
                  <a:pt x="29" y="98"/>
                  <a:pt x="28" y="98"/>
                </a:cubicBezTo>
                <a:close/>
                <a:moveTo>
                  <a:pt x="34" y="172"/>
                </a:moveTo>
                <a:cubicBezTo>
                  <a:pt x="34" y="172"/>
                  <a:pt x="34" y="173"/>
                  <a:pt x="34" y="173"/>
                </a:cubicBezTo>
                <a:cubicBezTo>
                  <a:pt x="34" y="173"/>
                  <a:pt x="34" y="172"/>
                  <a:pt x="34" y="172"/>
                </a:cubicBezTo>
                <a:close/>
                <a:moveTo>
                  <a:pt x="34" y="171"/>
                </a:moveTo>
                <a:cubicBezTo>
                  <a:pt x="34" y="171"/>
                  <a:pt x="34" y="171"/>
                  <a:pt x="34" y="171"/>
                </a:cubicBezTo>
                <a:cubicBezTo>
                  <a:pt x="34" y="171"/>
                  <a:pt x="34" y="171"/>
                  <a:pt x="34" y="171"/>
                </a:cubicBezTo>
                <a:close/>
                <a:moveTo>
                  <a:pt x="34" y="171"/>
                </a:moveTo>
                <a:cubicBezTo>
                  <a:pt x="33" y="171"/>
                  <a:pt x="34" y="171"/>
                  <a:pt x="34" y="171"/>
                </a:cubicBezTo>
                <a:cubicBezTo>
                  <a:pt x="34" y="171"/>
                  <a:pt x="34" y="171"/>
                  <a:pt x="34" y="171"/>
                </a:cubicBezTo>
                <a:cubicBezTo>
                  <a:pt x="34" y="171"/>
                  <a:pt x="34" y="171"/>
                  <a:pt x="34" y="171"/>
                </a:cubicBezTo>
                <a:cubicBezTo>
                  <a:pt x="34" y="171"/>
                  <a:pt x="34" y="171"/>
                  <a:pt x="34" y="171"/>
                </a:cubicBezTo>
                <a:close/>
                <a:moveTo>
                  <a:pt x="35" y="172"/>
                </a:moveTo>
                <a:cubicBezTo>
                  <a:pt x="35" y="172"/>
                  <a:pt x="35" y="172"/>
                  <a:pt x="35" y="172"/>
                </a:cubicBezTo>
                <a:cubicBezTo>
                  <a:pt x="35" y="172"/>
                  <a:pt x="35" y="172"/>
                  <a:pt x="35" y="172"/>
                </a:cubicBezTo>
                <a:cubicBezTo>
                  <a:pt x="35" y="172"/>
                  <a:pt x="35" y="172"/>
                  <a:pt x="35" y="172"/>
                </a:cubicBezTo>
                <a:close/>
                <a:moveTo>
                  <a:pt x="35" y="172"/>
                </a:moveTo>
                <a:cubicBezTo>
                  <a:pt x="35" y="172"/>
                  <a:pt x="35" y="172"/>
                  <a:pt x="35" y="172"/>
                </a:cubicBezTo>
                <a:close/>
                <a:moveTo>
                  <a:pt x="35" y="172"/>
                </a:moveTo>
                <a:cubicBezTo>
                  <a:pt x="35" y="172"/>
                  <a:pt x="35" y="172"/>
                  <a:pt x="35" y="172"/>
                </a:cubicBezTo>
                <a:cubicBezTo>
                  <a:pt x="35" y="172"/>
                  <a:pt x="35" y="172"/>
                  <a:pt x="35" y="172"/>
                </a:cubicBezTo>
                <a:cubicBezTo>
                  <a:pt x="35" y="172"/>
                  <a:pt x="35" y="172"/>
                  <a:pt x="35" y="172"/>
                </a:cubicBezTo>
                <a:close/>
                <a:moveTo>
                  <a:pt x="35" y="171"/>
                </a:moveTo>
                <a:cubicBezTo>
                  <a:pt x="35" y="172"/>
                  <a:pt x="35" y="172"/>
                  <a:pt x="35" y="172"/>
                </a:cubicBezTo>
                <a:cubicBezTo>
                  <a:pt x="35" y="172"/>
                  <a:pt x="35" y="172"/>
                  <a:pt x="35" y="171"/>
                </a:cubicBezTo>
                <a:close/>
                <a:moveTo>
                  <a:pt x="35" y="172"/>
                </a:moveTo>
                <a:cubicBezTo>
                  <a:pt x="35" y="172"/>
                  <a:pt x="35" y="172"/>
                  <a:pt x="35" y="172"/>
                </a:cubicBezTo>
                <a:cubicBezTo>
                  <a:pt x="35" y="171"/>
                  <a:pt x="35" y="171"/>
                  <a:pt x="35" y="172"/>
                </a:cubicBezTo>
                <a:cubicBezTo>
                  <a:pt x="35" y="171"/>
                  <a:pt x="35" y="172"/>
                  <a:pt x="35" y="172"/>
                </a:cubicBezTo>
                <a:close/>
                <a:moveTo>
                  <a:pt x="35" y="172"/>
                </a:moveTo>
                <a:cubicBezTo>
                  <a:pt x="35" y="172"/>
                  <a:pt x="35" y="172"/>
                  <a:pt x="34" y="171"/>
                </a:cubicBezTo>
                <a:cubicBezTo>
                  <a:pt x="34" y="171"/>
                  <a:pt x="35" y="172"/>
                  <a:pt x="35" y="172"/>
                </a:cubicBezTo>
                <a:close/>
                <a:moveTo>
                  <a:pt x="33" y="170"/>
                </a:moveTo>
                <a:cubicBezTo>
                  <a:pt x="33" y="170"/>
                  <a:pt x="33" y="170"/>
                  <a:pt x="33" y="170"/>
                </a:cubicBezTo>
                <a:cubicBezTo>
                  <a:pt x="33" y="171"/>
                  <a:pt x="33" y="171"/>
                  <a:pt x="33" y="171"/>
                </a:cubicBezTo>
                <a:cubicBezTo>
                  <a:pt x="33" y="170"/>
                  <a:pt x="34" y="171"/>
                  <a:pt x="33" y="170"/>
                </a:cubicBezTo>
                <a:close/>
                <a:moveTo>
                  <a:pt x="36" y="172"/>
                </a:moveTo>
                <a:cubicBezTo>
                  <a:pt x="35" y="172"/>
                  <a:pt x="35" y="172"/>
                  <a:pt x="35" y="172"/>
                </a:cubicBezTo>
                <a:cubicBezTo>
                  <a:pt x="35" y="172"/>
                  <a:pt x="35" y="172"/>
                  <a:pt x="35" y="172"/>
                </a:cubicBezTo>
                <a:cubicBezTo>
                  <a:pt x="35" y="172"/>
                  <a:pt x="35" y="172"/>
                  <a:pt x="36" y="172"/>
                </a:cubicBezTo>
                <a:close/>
                <a:moveTo>
                  <a:pt x="35" y="172"/>
                </a:moveTo>
                <a:cubicBezTo>
                  <a:pt x="35" y="171"/>
                  <a:pt x="35" y="171"/>
                  <a:pt x="35" y="171"/>
                </a:cubicBezTo>
                <a:cubicBezTo>
                  <a:pt x="35" y="171"/>
                  <a:pt x="35" y="171"/>
                  <a:pt x="35" y="172"/>
                </a:cubicBezTo>
                <a:close/>
                <a:moveTo>
                  <a:pt x="34" y="171"/>
                </a:moveTo>
                <a:cubicBezTo>
                  <a:pt x="35" y="171"/>
                  <a:pt x="35" y="171"/>
                  <a:pt x="35" y="171"/>
                </a:cubicBezTo>
                <a:cubicBezTo>
                  <a:pt x="34" y="171"/>
                  <a:pt x="34" y="171"/>
                  <a:pt x="34" y="171"/>
                </a:cubicBezTo>
                <a:close/>
                <a:moveTo>
                  <a:pt x="36" y="172"/>
                </a:moveTo>
                <a:cubicBezTo>
                  <a:pt x="36" y="172"/>
                  <a:pt x="36" y="172"/>
                  <a:pt x="36" y="172"/>
                </a:cubicBezTo>
                <a:cubicBezTo>
                  <a:pt x="36" y="172"/>
                  <a:pt x="36" y="172"/>
                  <a:pt x="36" y="172"/>
                </a:cubicBezTo>
                <a:close/>
                <a:moveTo>
                  <a:pt x="36" y="172"/>
                </a:moveTo>
                <a:cubicBezTo>
                  <a:pt x="36" y="172"/>
                  <a:pt x="36" y="172"/>
                  <a:pt x="36" y="172"/>
                </a:cubicBezTo>
                <a:cubicBezTo>
                  <a:pt x="36" y="172"/>
                  <a:pt x="36" y="172"/>
                  <a:pt x="36" y="172"/>
                </a:cubicBezTo>
                <a:cubicBezTo>
                  <a:pt x="36" y="172"/>
                  <a:pt x="36" y="172"/>
                  <a:pt x="36" y="172"/>
                </a:cubicBezTo>
                <a:close/>
                <a:moveTo>
                  <a:pt x="36" y="172"/>
                </a:moveTo>
                <a:cubicBezTo>
                  <a:pt x="36" y="172"/>
                  <a:pt x="36" y="172"/>
                  <a:pt x="36" y="172"/>
                </a:cubicBezTo>
                <a:cubicBezTo>
                  <a:pt x="36" y="172"/>
                  <a:pt x="36" y="172"/>
                  <a:pt x="36" y="172"/>
                </a:cubicBezTo>
                <a:close/>
                <a:moveTo>
                  <a:pt x="35" y="171"/>
                </a:moveTo>
                <a:cubicBezTo>
                  <a:pt x="35" y="171"/>
                  <a:pt x="35" y="172"/>
                  <a:pt x="35" y="172"/>
                </a:cubicBezTo>
                <a:cubicBezTo>
                  <a:pt x="35" y="171"/>
                  <a:pt x="35" y="171"/>
                  <a:pt x="35" y="171"/>
                </a:cubicBezTo>
                <a:close/>
                <a:moveTo>
                  <a:pt x="35" y="171"/>
                </a:moveTo>
                <a:cubicBezTo>
                  <a:pt x="35" y="171"/>
                  <a:pt x="35" y="171"/>
                  <a:pt x="35" y="171"/>
                </a:cubicBezTo>
                <a:cubicBezTo>
                  <a:pt x="35" y="171"/>
                  <a:pt x="35" y="171"/>
                  <a:pt x="35" y="171"/>
                </a:cubicBezTo>
                <a:cubicBezTo>
                  <a:pt x="35" y="171"/>
                  <a:pt x="35" y="171"/>
                  <a:pt x="35" y="171"/>
                </a:cubicBezTo>
                <a:close/>
                <a:moveTo>
                  <a:pt x="35" y="171"/>
                </a:moveTo>
                <a:cubicBezTo>
                  <a:pt x="35" y="171"/>
                  <a:pt x="35" y="171"/>
                  <a:pt x="35" y="171"/>
                </a:cubicBezTo>
                <a:cubicBezTo>
                  <a:pt x="35" y="171"/>
                  <a:pt x="35" y="171"/>
                  <a:pt x="35" y="171"/>
                </a:cubicBezTo>
                <a:close/>
                <a:moveTo>
                  <a:pt x="35" y="171"/>
                </a:moveTo>
                <a:cubicBezTo>
                  <a:pt x="35" y="171"/>
                  <a:pt x="34" y="171"/>
                  <a:pt x="34" y="170"/>
                </a:cubicBezTo>
                <a:cubicBezTo>
                  <a:pt x="34" y="171"/>
                  <a:pt x="34" y="171"/>
                  <a:pt x="35" y="171"/>
                </a:cubicBezTo>
                <a:close/>
                <a:moveTo>
                  <a:pt x="35" y="171"/>
                </a:moveTo>
                <a:cubicBezTo>
                  <a:pt x="35" y="171"/>
                  <a:pt x="35" y="171"/>
                  <a:pt x="35" y="171"/>
                </a:cubicBezTo>
                <a:cubicBezTo>
                  <a:pt x="35" y="171"/>
                  <a:pt x="35" y="171"/>
                  <a:pt x="35" y="171"/>
                </a:cubicBezTo>
                <a:close/>
                <a:moveTo>
                  <a:pt x="35" y="171"/>
                </a:moveTo>
                <a:cubicBezTo>
                  <a:pt x="35" y="171"/>
                  <a:pt x="35" y="171"/>
                  <a:pt x="35" y="171"/>
                </a:cubicBezTo>
                <a:cubicBezTo>
                  <a:pt x="35" y="171"/>
                  <a:pt x="35" y="171"/>
                  <a:pt x="35" y="171"/>
                </a:cubicBezTo>
                <a:close/>
                <a:moveTo>
                  <a:pt x="35" y="171"/>
                </a:moveTo>
                <a:cubicBezTo>
                  <a:pt x="35" y="171"/>
                  <a:pt x="35" y="171"/>
                  <a:pt x="35" y="171"/>
                </a:cubicBezTo>
                <a:cubicBezTo>
                  <a:pt x="35" y="171"/>
                  <a:pt x="35" y="171"/>
                  <a:pt x="35" y="171"/>
                </a:cubicBezTo>
                <a:cubicBezTo>
                  <a:pt x="35" y="171"/>
                  <a:pt x="35" y="171"/>
                  <a:pt x="35" y="171"/>
                </a:cubicBezTo>
                <a:close/>
                <a:moveTo>
                  <a:pt x="35" y="171"/>
                </a:moveTo>
                <a:cubicBezTo>
                  <a:pt x="35" y="171"/>
                  <a:pt x="35" y="171"/>
                  <a:pt x="35" y="171"/>
                </a:cubicBezTo>
                <a:cubicBezTo>
                  <a:pt x="35" y="171"/>
                  <a:pt x="35" y="171"/>
                  <a:pt x="35" y="171"/>
                </a:cubicBezTo>
                <a:close/>
                <a:moveTo>
                  <a:pt x="36" y="171"/>
                </a:moveTo>
                <a:cubicBezTo>
                  <a:pt x="36" y="171"/>
                  <a:pt x="36" y="171"/>
                  <a:pt x="36" y="171"/>
                </a:cubicBezTo>
                <a:cubicBezTo>
                  <a:pt x="36" y="171"/>
                  <a:pt x="36" y="171"/>
                  <a:pt x="36" y="171"/>
                </a:cubicBezTo>
                <a:close/>
                <a:moveTo>
                  <a:pt x="35" y="171"/>
                </a:moveTo>
                <a:cubicBezTo>
                  <a:pt x="35" y="171"/>
                  <a:pt x="35" y="171"/>
                  <a:pt x="35" y="171"/>
                </a:cubicBezTo>
                <a:cubicBezTo>
                  <a:pt x="35" y="171"/>
                  <a:pt x="35" y="171"/>
                  <a:pt x="35" y="171"/>
                </a:cubicBezTo>
                <a:cubicBezTo>
                  <a:pt x="35" y="171"/>
                  <a:pt x="35" y="171"/>
                  <a:pt x="35" y="171"/>
                </a:cubicBezTo>
                <a:close/>
                <a:moveTo>
                  <a:pt x="36" y="171"/>
                </a:moveTo>
                <a:cubicBezTo>
                  <a:pt x="36" y="171"/>
                  <a:pt x="36" y="171"/>
                  <a:pt x="36" y="171"/>
                </a:cubicBezTo>
                <a:cubicBezTo>
                  <a:pt x="36" y="171"/>
                  <a:pt x="36" y="171"/>
                  <a:pt x="36" y="171"/>
                </a:cubicBezTo>
                <a:close/>
                <a:moveTo>
                  <a:pt x="35" y="171"/>
                </a:moveTo>
                <a:cubicBezTo>
                  <a:pt x="35" y="171"/>
                  <a:pt x="35" y="171"/>
                  <a:pt x="35" y="171"/>
                </a:cubicBezTo>
                <a:cubicBezTo>
                  <a:pt x="35" y="171"/>
                  <a:pt x="35" y="171"/>
                  <a:pt x="35" y="171"/>
                </a:cubicBezTo>
                <a:close/>
                <a:moveTo>
                  <a:pt x="35" y="171"/>
                </a:moveTo>
                <a:cubicBezTo>
                  <a:pt x="35" y="171"/>
                  <a:pt x="35" y="171"/>
                  <a:pt x="35" y="171"/>
                </a:cubicBezTo>
                <a:cubicBezTo>
                  <a:pt x="35" y="171"/>
                  <a:pt x="35" y="171"/>
                  <a:pt x="35" y="171"/>
                </a:cubicBezTo>
                <a:cubicBezTo>
                  <a:pt x="35" y="171"/>
                  <a:pt x="35" y="171"/>
                  <a:pt x="35" y="171"/>
                </a:cubicBezTo>
                <a:close/>
                <a:moveTo>
                  <a:pt x="34" y="169"/>
                </a:moveTo>
                <a:cubicBezTo>
                  <a:pt x="34" y="169"/>
                  <a:pt x="34" y="169"/>
                  <a:pt x="34" y="169"/>
                </a:cubicBezTo>
                <a:cubicBezTo>
                  <a:pt x="34" y="169"/>
                  <a:pt x="35" y="170"/>
                  <a:pt x="36" y="171"/>
                </a:cubicBezTo>
                <a:cubicBezTo>
                  <a:pt x="35" y="171"/>
                  <a:pt x="35" y="171"/>
                  <a:pt x="35" y="170"/>
                </a:cubicBezTo>
                <a:cubicBezTo>
                  <a:pt x="35" y="170"/>
                  <a:pt x="35" y="170"/>
                  <a:pt x="35" y="170"/>
                </a:cubicBezTo>
                <a:cubicBezTo>
                  <a:pt x="35" y="169"/>
                  <a:pt x="35" y="170"/>
                  <a:pt x="35" y="170"/>
                </a:cubicBezTo>
                <a:cubicBezTo>
                  <a:pt x="35" y="170"/>
                  <a:pt x="35" y="169"/>
                  <a:pt x="34" y="169"/>
                </a:cubicBezTo>
                <a:cubicBezTo>
                  <a:pt x="34" y="169"/>
                  <a:pt x="34" y="169"/>
                  <a:pt x="34" y="169"/>
                </a:cubicBezTo>
                <a:cubicBezTo>
                  <a:pt x="34" y="169"/>
                  <a:pt x="34" y="169"/>
                  <a:pt x="34" y="169"/>
                </a:cubicBezTo>
                <a:close/>
                <a:moveTo>
                  <a:pt x="35" y="171"/>
                </a:moveTo>
                <a:cubicBezTo>
                  <a:pt x="35" y="171"/>
                  <a:pt x="35" y="171"/>
                  <a:pt x="35" y="171"/>
                </a:cubicBezTo>
                <a:cubicBezTo>
                  <a:pt x="36" y="171"/>
                  <a:pt x="36" y="171"/>
                  <a:pt x="36" y="171"/>
                </a:cubicBezTo>
                <a:cubicBezTo>
                  <a:pt x="36" y="171"/>
                  <a:pt x="36" y="171"/>
                  <a:pt x="36" y="171"/>
                </a:cubicBezTo>
                <a:cubicBezTo>
                  <a:pt x="35" y="171"/>
                  <a:pt x="35" y="171"/>
                  <a:pt x="35" y="171"/>
                </a:cubicBezTo>
                <a:close/>
                <a:moveTo>
                  <a:pt x="35" y="171"/>
                </a:moveTo>
                <a:cubicBezTo>
                  <a:pt x="35" y="171"/>
                  <a:pt x="35" y="170"/>
                  <a:pt x="35" y="170"/>
                </a:cubicBezTo>
                <a:cubicBezTo>
                  <a:pt x="35" y="170"/>
                  <a:pt x="35" y="170"/>
                  <a:pt x="35" y="171"/>
                </a:cubicBezTo>
                <a:cubicBezTo>
                  <a:pt x="35" y="170"/>
                  <a:pt x="35" y="171"/>
                  <a:pt x="35" y="171"/>
                </a:cubicBezTo>
                <a:cubicBezTo>
                  <a:pt x="35" y="171"/>
                  <a:pt x="35" y="171"/>
                  <a:pt x="35" y="171"/>
                </a:cubicBezTo>
                <a:cubicBezTo>
                  <a:pt x="35" y="171"/>
                  <a:pt x="35" y="171"/>
                  <a:pt x="36" y="171"/>
                </a:cubicBezTo>
                <a:cubicBezTo>
                  <a:pt x="36" y="171"/>
                  <a:pt x="36" y="171"/>
                  <a:pt x="36" y="171"/>
                </a:cubicBezTo>
                <a:cubicBezTo>
                  <a:pt x="36" y="171"/>
                  <a:pt x="36" y="171"/>
                  <a:pt x="36" y="171"/>
                </a:cubicBezTo>
                <a:cubicBezTo>
                  <a:pt x="36" y="171"/>
                  <a:pt x="36" y="171"/>
                  <a:pt x="36" y="171"/>
                </a:cubicBezTo>
                <a:cubicBezTo>
                  <a:pt x="35" y="171"/>
                  <a:pt x="35" y="171"/>
                  <a:pt x="35" y="171"/>
                </a:cubicBezTo>
                <a:cubicBezTo>
                  <a:pt x="35" y="171"/>
                  <a:pt x="35" y="171"/>
                  <a:pt x="35" y="171"/>
                </a:cubicBezTo>
                <a:cubicBezTo>
                  <a:pt x="35" y="171"/>
                  <a:pt x="35" y="171"/>
                  <a:pt x="35" y="171"/>
                </a:cubicBezTo>
                <a:cubicBezTo>
                  <a:pt x="35" y="171"/>
                  <a:pt x="35" y="171"/>
                  <a:pt x="35" y="171"/>
                </a:cubicBezTo>
                <a:cubicBezTo>
                  <a:pt x="36" y="171"/>
                  <a:pt x="36" y="171"/>
                  <a:pt x="36" y="171"/>
                </a:cubicBezTo>
                <a:cubicBezTo>
                  <a:pt x="36" y="171"/>
                  <a:pt x="36" y="171"/>
                  <a:pt x="36" y="171"/>
                </a:cubicBezTo>
                <a:cubicBezTo>
                  <a:pt x="35" y="171"/>
                  <a:pt x="35" y="171"/>
                  <a:pt x="35" y="171"/>
                </a:cubicBezTo>
                <a:cubicBezTo>
                  <a:pt x="35" y="171"/>
                  <a:pt x="35" y="171"/>
                  <a:pt x="35" y="171"/>
                </a:cubicBezTo>
                <a:close/>
                <a:moveTo>
                  <a:pt x="34" y="170"/>
                </a:moveTo>
                <a:cubicBezTo>
                  <a:pt x="34" y="170"/>
                  <a:pt x="34" y="170"/>
                  <a:pt x="34" y="170"/>
                </a:cubicBezTo>
                <a:cubicBezTo>
                  <a:pt x="34" y="170"/>
                  <a:pt x="34" y="170"/>
                  <a:pt x="34" y="170"/>
                </a:cubicBezTo>
                <a:close/>
                <a:moveTo>
                  <a:pt x="34" y="170"/>
                </a:moveTo>
                <a:cubicBezTo>
                  <a:pt x="34" y="170"/>
                  <a:pt x="34" y="170"/>
                  <a:pt x="34" y="170"/>
                </a:cubicBezTo>
                <a:cubicBezTo>
                  <a:pt x="34" y="170"/>
                  <a:pt x="34" y="170"/>
                  <a:pt x="34" y="170"/>
                </a:cubicBezTo>
                <a:cubicBezTo>
                  <a:pt x="34" y="170"/>
                  <a:pt x="34" y="170"/>
                  <a:pt x="34" y="170"/>
                </a:cubicBezTo>
                <a:cubicBezTo>
                  <a:pt x="34" y="170"/>
                  <a:pt x="34" y="170"/>
                  <a:pt x="34" y="170"/>
                </a:cubicBezTo>
                <a:cubicBezTo>
                  <a:pt x="34" y="170"/>
                  <a:pt x="34" y="171"/>
                  <a:pt x="34" y="171"/>
                </a:cubicBezTo>
                <a:cubicBezTo>
                  <a:pt x="34" y="170"/>
                  <a:pt x="34" y="170"/>
                  <a:pt x="34" y="170"/>
                </a:cubicBezTo>
                <a:close/>
                <a:moveTo>
                  <a:pt x="35" y="170"/>
                </a:moveTo>
                <a:cubicBezTo>
                  <a:pt x="34" y="170"/>
                  <a:pt x="34" y="170"/>
                  <a:pt x="34" y="170"/>
                </a:cubicBezTo>
                <a:cubicBezTo>
                  <a:pt x="34" y="170"/>
                  <a:pt x="34" y="170"/>
                  <a:pt x="34" y="170"/>
                </a:cubicBezTo>
                <a:cubicBezTo>
                  <a:pt x="34" y="170"/>
                  <a:pt x="34" y="170"/>
                  <a:pt x="34" y="170"/>
                </a:cubicBezTo>
                <a:cubicBezTo>
                  <a:pt x="34" y="170"/>
                  <a:pt x="34" y="170"/>
                  <a:pt x="35" y="170"/>
                </a:cubicBezTo>
                <a:close/>
                <a:moveTo>
                  <a:pt x="36" y="171"/>
                </a:moveTo>
                <a:cubicBezTo>
                  <a:pt x="36" y="171"/>
                  <a:pt x="36" y="171"/>
                  <a:pt x="36" y="171"/>
                </a:cubicBezTo>
                <a:cubicBezTo>
                  <a:pt x="36" y="171"/>
                  <a:pt x="36" y="171"/>
                  <a:pt x="36" y="171"/>
                </a:cubicBezTo>
                <a:close/>
                <a:moveTo>
                  <a:pt x="36" y="171"/>
                </a:moveTo>
                <a:cubicBezTo>
                  <a:pt x="36" y="171"/>
                  <a:pt x="36" y="171"/>
                  <a:pt x="36" y="171"/>
                </a:cubicBezTo>
                <a:cubicBezTo>
                  <a:pt x="36" y="171"/>
                  <a:pt x="36" y="171"/>
                  <a:pt x="36" y="171"/>
                </a:cubicBezTo>
                <a:close/>
                <a:moveTo>
                  <a:pt x="38" y="162"/>
                </a:moveTo>
                <a:cubicBezTo>
                  <a:pt x="38" y="163"/>
                  <a:pt x="38" y="163"/>
                  <a:pt x="38" y="163"/>
                </a:cubicBezTo>
                <a:lnTo>
                  <a:pt x="38" y="162"/>
                </a:lnTo>
                <a:close/>
                <a:moveTo>
                  <a:pt x="38" y="163"/>
                </a:moveTo>
                <a:cubicBezTo>
                  <a:pt x="38" y="163"/>
                  <a:pt x="38" y="163"/>
                  <a:pt x="38" y="163"/>
                </a:cubicBezTo>
                <a:cubicBezTo>
                  <a:pt x="38" y="163"/>
                  <a:pt x="38" y="163"/>
                  <a:pt x="38" y="163"/>
                </a:cubicBezTo>
                <a:close/>
                <a:moveTo>
                  <a:pt x="38" y="169"/>
                </a:moveTo>
                <a:cubicBezTo>
                  <a:pt x="38" y="169"/>
                  <a:pt x="39" y="169"/>
                  <a:pt x="39" y="169"/>
                </a:cubicBezTo>
                <a:cubicBezTo>
                  <a:pt x="38" y="169"/>
                  <a:pt x="38" y="169"/>
                  <a:pt x="38" y="169"/>
                </a:cubicBezTo>
                <a:cubicBezTo>
                  <a:pt x="38" y="169"/>
                  <a:pt x="38" y="169"/>
                  <a:pt x="38" y="169"/>
                </a:cubicBezTo>
                <a:close/>
                <a:moveTo>
                  <a:pt x="38" y="165"/>
                </a:moveTo>
                <a:cubicBezTo>
                  <a:pt x="38" y="165"/>
                  <a:pt x="38" y="165"/>
                  <a:pt x="38" y="165"/>
                </a:cubicBezTo>
                <a:cubicBezTo>
                  <a:pt x="38" y="165"/>
                  <a:pt x="38" y="166"/>
                  <a:pt x="38" y="166"/>
                </a:cubicBezTo>
                <a:lnTo>
                  <a:pt x="38" y="165"/>
                </a:lnTo>
                <a:close/>
                <a:moveTo>
                  <a:pt x="37" y="164"/>
                </a:moveTo>
                <a:cubicBezTo>
                  <a:pt x="37" y="164"/>
                  <a:pt x="37" y="164"/>
                  <a:pt x="37" y="164"/>
                </a:cubicBezTo>
                <a:close/>
                <a:moveTo>
                  <a:pt x="38" y="161"/>
                </a:moveTo>
                <a:cubicBezTo>
                  <a:pt x="38" y="161"/>
                  <a:pt x="38" y="161"/>
                  <a:pt x="38" y="161"/>
                </a:cubicBezTo>
                <a:cubicBezTo>
                  <a:pt x="38" y="161"/>
                  <a:pt x="38" y="161"/>
                  <a:pt x="38" y="161"/>
                </a:cubicBezTo>
                <a:close/>
                <a:moveTo>
                  <a:pt x="37" y="170"/>
                </a:moveTo>
                <a:cubicBezTo>
                  <a:pt x="37" y="170"/>
                  <a:pt x="37" y="170"/>
                  <a:pt x="37" y="170"/>
                </a:cubicBezTo>
                <a:cubicBezTo>
                  <a:pt x="37" y="170"/>
                  <a:pt x="37" y="170"/>
                  <a:pt x="37" y="170"/>
                </a:cubicBezTo>
                <a:close/>
                <a:moveTo>
                  <a:pt x="41" y="166"/>
                </a:moveTo>
                <a:cubicBezTo>
                  <a:pt x="41" y="166"/>
                  <a:pt x="41" y="166"/>
                  <a:pt x="41" y="166"/>
                </a:cubicBezTo>
                <a:cubicBezTo>
                  <a:pt x="41" y="166"/>
                  <a:pt x="41" y="166"/>
                  <a:pt x="41" y="166"/>
                </a:cubicBezTo>
                <a:close/>
                <a:moveTo>
                  <a:pt x="37" y="170"/>
                </a:moveTo>
                <a:cubicBezTo>
                  <a:pt x="37" y="170"/>
                  <a:pt x="37" y="170"/>
                  <a:pt x="37" y="170"/>
                </a:cubicBezTo>
                <a:cubicBezTo>
                  <a:pt x="37" y="170"/>
                  <a:pt x="37" y="170"/>
                  <a:pt x="37" y="170"/>
                </a:cubicBezTo>
                <a:cubicBezTo>
                  <a:pt x="37" y="170"/>
                  <a:pt x="37" y="170"/>
                  <a:pt x="37" y="170"/>
                </a:cubicBezTo>
                <a:close/>
                <a:moveTo>
                  <a:pt x="41" y="159"/>
                </a:moveTo>
                <a:cubicBezTo>
                  <a:pt x="41" y="159"/>
                  <a:pt x="41" y="159"/>
                  <a:pt x="41" y="159"/>
                </a:cubicBezTo>
                <a:cubicBezTo>
                  <a:pt x="41" y="159"/>
                  <a:pt x="41" y="159"/>
                  <a:pt x="41" y="159"/>
                </a:cubicBezTo>
                <a:close/>
                <a:moveTo>
                  <a:pt x="45" y="161"/>
                </a:moveTo>
                <a:cubicBezTo>
                  <a:pt x="45" y="161"/>
                  <a:pt x="45" y="161"/>
                  <a:pt x="45" y="161"/>
                </a:cubicBezTo>
                <a:cubicBezTo>
                  <a:pt x="45" y="161"/>
                  <a:pt x="45" y="161"/>
                  <a:pt x="45" y="161"/>
                </a:cubicBezTo>
                <a:close/>
                <a:moveTo>
                  <a:pt x="36" y="171"/>
                </a:moveTo>
                <a:cubicBezTo>
                  <a:pt x="36" y="171"/>
                  <a:pt x="36" y="171"/>
                  <a:pt x="36" y="171"/>
                </a:cubicBezTo>
                <a:close/>
                <a:moveTo>
                  <a:pt x="35" y="169"/>
                </a:moveTo>
                <a:cubicBezTo>
                  <a:pt x="35" y="169"/>
                  <a:pt x="35" y="169"/>
                  <a:pt x="35" y="169"/>
                </a:cubicBezTo>
                <a:cubicBezTo>
                  <a:pt x="35" y="169"/>
                  <a:pt x="35" y="169"/>
                  <a:pt x="35" y="169"/>
                </a:cubicBezTo>
                <a:close/>
                <a:moveTo>
                  <a:pt x="36" y="168"/>
                </a:moveTo>
                <a:cubicBezTo>
                  <a:pt x="36" y="168"/>
                  <a:pt x="36" y="168"/>
                  <a:pt x="36" y="168"/>
                </a:cubicBezTo>
                <a:cubicBezTo>
                  <a:pt x="35" y="168"/>
                  <a:pt x="35" y="168"/>
                  <a:pt x="36" y="168"/>
                </a:cubicBezTo>
                <a:close/>
                <a:moveTo>
                  <a:pt x="36" y="171"/>
                </a:moveTo>
                <a:cubicBezTo>
                  <a:pt x="36" y="171"/>
                  <a:pt x="36" y="171"/>
                  <a:pt x="36" y="171"/>
                </a:cubicBezTo>
                <a:cubicBezTo>
                  <a:pt x="36" y="171"/>
                  <a:pt x="36" y="171"/>
                  <a:pt x="36" y="171"/>
                </a:cubicBezTo>
                <a:close/>
                <a:moveTo>
                  <a:pt x="36" y="171"/>
                </a:moveTo>
                <a:cubicBezTo>
                  <a:pt x="36" y="171"/>
                  <a:pt x="36" y="171"/>
                  <a:pt x="36" y="171"/>
                </a:cubicBezTo>
                <a:cubicBezTo>
                  <a:pt x="36" y="171"/>
                  <a:pt x="36" y="171"/>
                  <a:pt x="36" y="171"/>
                </a:cubicBezTo>
                <a:close/>
                <a:moveTo>
                  <a:pt x="36" y="171"/>
                </a:moveTo>
                <a:cubicBezTo>
                  <a:pt x="36" y="171"/>
                  <a:pt x="36" y="171"/>
                  <a:pt x="36" y="171"/>
                </a:cubicBezTo>
                <a:cubicBezTo>
                  <a:pt x="36" y="171"/>
                  <a:pt x="36" y="171"/>
                  <a:pt x="36" y="171"/>
                </a:cubicBezTo>
                <a:close/>
                <a:moveTo>
                  <a:pt x="40" y="161"/>
                </a:moveTo>
                <a:cubicBezTo>
                  <a:pt x="40" y="161"/>
                  <a:pt x="40" y="161"/>
                  <a:pt x="40" y="161"/>
                </a:cubicBezTo>
                <a:cubicBezTo>
                  <a:pt x="40" y="161"/>
                  <a:pt x="40" y="161"/>
                  <a:pt x="40" y="161"/>
                </a:cubicBezTo>
                <a:close/>
                <a:moveTo>
                  <a:pt x="36" y="165"/>
                </a:moveTo>
                <a:cubicBezTo>
                  <a:pt x="36" y="165"/>
                  <a:pt x="36" y="165"/>
                  <a:pt x="36" y="165"/>
                </a:cubicBezTo>
                <a:cubicBezTo>
                  <a:pt x="36" y="165"/>
                  <a:pt x="36" y="165"/>
                  <a:pt x="36" y="165"/>
                </a:cubicBezTo>
                <a:close/>
                <a:moveTo>
                  <a:pt x="36" y="165"/>
                </a:moveTo>
                <a:cubicBezTo>
                  <a:pt x="36" y="165"/>
                  <a:pt x="36" y="165"/>
                  <a:pt x="36" y="165"/>
                </a:cubicBezTo>
                <a:cubicBezTo>
                  <a:pt x="37" y="166"/>
                  <a:pt x="37" y="166"/>
                  <a:pt x="37" y="166"/>
                </a:cubicBezTo>
                <a:lnTo>
                  <a:pt x="36" y="165"/>
                </a:lnTo>
                <a:close/>
                <a:moveTo>
                  <a:pt x="38" y="162"/>
                </a:moveTo>
                <a:cubicBezTo>
                  <a:pt x="38" y="163"/>
                  <a:pt x="38" y="162"/>
                  <a:pt x="38" y="162"/>
                </a:cubicBezTo>
                <a:cubicBezTo>
                  <a:pt x="38" y="162"/>
                  <a:pt x="38" y="162"/>
                  <a:pt x="38" y="162"/>
                </a:cubicBezTo>
                <a:cubicBezTo>
                  <a:pt x="38" y="162"/>
                  <a:pt x="38" y="162"/>
                  <a:pt x="38" y="161"/>
                </a:cubicBezTo>
                <a:cubicBezTo>
                  <a:pt x="38" y="162"/>
                  <a:pt x="38" y="162"/>
                  <a:pt x="38" y="162"/>
                </a:cubicBezTo>
                <a:cubicBezTo>
                  <a:pt x="38" y="161"/>
                  <a:pt x="38" y="162"/>
                  <a:pt x="38" y="162"/>
                </a:cubicBezTo>
                <a:cubicBezTo>
                  <a:pt x="38" y="162"/>
                  <a:pt x="38" y="162"/>
                  <a:pt x="38" y="162"/>
                </a:cubicBezTo>
                <a:cubicBezTo>
                  <a:pt x="38" y="162"/>
                  <a:pt x="38" y="161"/>
                  <a:pt x="38" y="161"/>
                </a:cubicBezTo>
                <a:cubicBezTo>
                  <a:pt x="38" y="161"/>
                  <a:pt x="38" y="161"/>
                  <a:pt x="38" y="161"/>
                </a:cubicBezTo>
                <a:cubicBezTo>
                  <a:pt x="38" y="161"/>
                  <a:pt x="38" y="161"/>
                  <a:pt x="38" y="161"/>
                </a:cubicBezTo>
                <a:cubicBezTo>
                  <a:pt x="38" y="161"/>
                  <a:pt x="39" y="162"/>
                  <a:pt x="39" y="162"/>
                </a:cubicBezTo>
                <a:cubicBezTo>
                  <a:pt x="39" y="162"/>
                  <a:pt x="39" y="162"/>
                  <a:pt x="39" y="162"/>
                </a:cubicBezTo>
                <a:cubicBezTo>
                  <a:pt x="39" y="162"/>
                  <a:pt x="39" y="162"/>
                  <a:pt x="39" y="162"/>
                </a:cubicBezTo>
                <a:cubicBezTo>
                  <a:pt x="39" y="161"/>
                  <a:pt x="39" y="161"/>
                  <a:pt x="39" y="161"/>
                </a:cubicBezTo>
                <a:cubicBezTo>
                  <a:pt x="39" y="161"/>
                  <a:pt x="39" y="161"/>
                  <a:pt x="39" y="161"/>
                </a:cubicBezTo>
                <a:cubicBezTo>
                  <a:pt x="39" y="161"/>
                  <a:pt x="38" y="161"/>
                  <a:pt x="39" y="161"/>
                </a:cubicBezTo>
                <a:cubicBezTo>
                  <a:pt x="39" y="162"/>
                  <a:pt x="39" y="162"/>
                  <a:pt x="39" y="162"/>
                </a:cubicBezTo>
                <a:cubicBezTo>
                  <a:pt x="39" y="161"/>
                  <a:pt x="39" y="162"/>
                  <a:pt x="39" y="162"/>
                </a:cubicBezTo>
                <a:cubicBezTo>
                  <a:pt x="39" y="162"/>
                  <a:pt x="39" y="162"/>
                  <a:pt x="39" y="162"/>
                </a:cubicBezTo>
                <a:cubicBezTo>
                  <a:pt x="40" y="162"/>
                  <a:pt x="39" y="162"/>
                  <a:pt x="39" y="161"/>
                </a:cubicBezTo>
                <a:cubicBezTo>
                  <a:pt x="39" y="161"/>
                  <a:pt x="39" y="161"/>
                  <a:pt x="39" y="161"/>
                </a:cubicBezTo>
                <a:cubicBezTo>
                  <a:pt x="39" y="161"/>
                  <a:pt x="39" y="161"/>
                  <a:pt x="39" y="161"/>
                </a:cubicBezTo>
                <a:cubicBezTo>
                  <a:pt x="39" y="161"/>
                  <a:pt x="39" y="161"/>
                  <a:pt x="39" y="161"/>
                </a:cubicBezTo>
                <a:cubicBezTo>
                  <a:pt x="40" y="162"/>
                  <a:pt x="40" y="162"/>
                  <a:pt x="40" y="162"/>
                </a:cubicBezTo>
                <a:cubicBezTo>
                  <a:pt x="40" y="162"/>
                  <a:pt x="39" y="161"/>
                  <a:pt x="39" y="161"/>
                </a:cubicBezTo>
                <a:cubicBezTo>
                  <a:pt x="40" y="162"/>
                  <a:pt x="40" y="162"/>
                  <a:pt x="40" y="162"/>
                </a:cubicBezTo>
                <a:cubicBezTo>
                  <a:pt x="40" y="161"/>
                  <a:pt x="39" y="161"/>
                  <a:pt x="39" y="161"/>
                </a:cubicBezTo>
                <a:cubicBezTo>
                  <a:pt x="39" y="161"/>
                  <a:pt x="39" y="161"/>
                  <a:pt x="39" y="161"/>
                </a:cubicBezTo>
                <a:cubicBezTo>
                  <a:pt x="39" y="161"/>
                  <a:pt x="39" y="161"/>
                  <a:pt x="39" y="161"/>
                </a:cubicBezTo>
                <a:cubicBezTo>
                  <a:pt x="39" y="161"/>
                  <a:pt x="39" y="161"/>
                  <a:pt x="39" y="161"/>
                </a:cubicBezTo>
                <a:cubicBezTo>
                  <a:pt x="39" y="160"/>
                  <a:pt x="40" y="162"/>
                  <a:pt x="40" y="161"/>
                </a:cubicBezTo>
                <a:cubicBezTo>
                  <a:pt x="40" y="161"/>
                  <a:pt x="39" y="160"/>
                  <a:pt x="39" y="161"/>
                </a:cubicBezTo>
                <a:cubicBezTo>
                  <a:pt x="39" y="160"/>
                  <a:pt x="40" y="161"/>
                  <a:pt x="39" y="161"/>
                </a:cubicBezTo>
                <a:cubicBezTo>
                  <a:pt x="40" y="161"/>
                  <a:pt x="40" y="161"/>
                  <a:pt x="40" y="161"/>
                </a:cubicBezTo>
                <a:cubicBezTo>
                  <a:pt x="40" y="161"/>
                  <a:pt x="40" y="161"/>
                  <a:pt x="40" y="161"/>
                </a:cubicBezTo>
                <a:cubicBezTo>
                  <a:pt x="40" y="161"/>
                  <a:pt x="40" y="161"/>
                  <a:pt x="40" y="161"/>
                </a:cubicBezTo>
                <a:cubicBezTo>
                  <a:pt x="39" y="160"/>
                  <a:pt x="40" y="161"/>
                  <a:pt x="40" y="160"/>
                </a:cubicBezTo>
                <a:cubicBezTo>
                  <a:pt x="40" y="161"/>
                  <a:pt x="40" y="160"/>
                  <a:pt x="40" y="161"/>
                </a:cubicBezTo>
                <a:cubicBezTo>
                  <a:pt x="40" y="161"/>
                  <a:pt x="40" y="161"/>
                  <a:pt x="40" y="161"/>
                </a:cubicBezTo>
                <a:cubicBezTo>
                  <a:pt x="41" y="161"/>
                  <a:pt x="40" y="161"/>
                  <a:pt x="40" y="161"/>
                </a:cubicBezTo>
                <a:cubicBezTo>
                  <a:pt x="41" y="161"/>
                  <a:pt x="41" y="161"/>
                  <a:pt x="41" y="162"/>
                </a:cubicBezTo>
                <a:cubicBezTo>
                  <a:pt x="41" y="162"/>
                  <a:pt x="41" y="161"/>
                  <a:pt x="40" y="161"/>
                </a:cubicBezTo>
                <a:cubicBezTo>
                  <a:pt x="40" y="161"/>
                  <a:pt x="40" y="161"/>
                  <a:pt x="40" y="161"/>
                </a:cubicBezTo>
                <a:cubicBezTo>
                  <a:pt x="40" y="161"/>
                  <a:pt x="40" y="161"/>
                  <a:pt x="40" y="161"/>
                </a:cubicBezTo>
                <a:cubicBezTo>
                  <a:pt x="40" y="161"/>
                  <a:pt x="40" y="160"/>
                  <a:pt x="40" y="161"/>
                </a:cubicBezTo>
                <a:cubicBezTo>
                  <a:pt x="40" y="161"/>
                  <a:pt x="40" y="161"/>
                  <a:pt x="40" y="161"/>
                </a:cubicBezTo>
                <a:cubicBezTo>
                  <a:pt x="40" y="161"/>
                  <a:pt x="41" y="161"/>
                  <a:pt x="41" y="161"/>
                </a:cubicBezTo>
                <a:cubicBezTo>
                  <a:pt x="41" y="161"/>
                  <a:pt x="41" y="161"/>
                  <a:pt x="41" y="161"/>
                </a:cubicBezTo>
                <a:cubicBezTo>
                  <a:pt x="41" y="161"/>
                  <a:pt x="41" y="161"/>
                  <a:pt x="40" y="160"/>
                </a:cubicBezTo>
                <a:cubicBezTo>
                  <a:pt x="41" y="161"/>
                  <a:pt x="40" y="160"/>
                  <a:pt x="41" y="160"/>
                </a:cubicBezTo>
                <a:cubicBezTo>
                  <a:pt x="41" y="161"/>
                  <a:pt x="41" y="161"/>
                  <a:pt x="41" y="161"/>
                </a:cubicBezTo>
                <a:cubicBezTo>
                  <a:pt x="41" y="161"/>
                  <a:pt x="41" y="161"/>
                  <a:pt x="41" y="161"/>
                </a:cubicBezTo>
                <a:cubicBezTo>
                  <a:pt x="41" y="161"/>
                  <a:pt x="41" y="161"/>
                  <a:pt x="41" y="161"/>
                </a:cubicBezTo>
                <a:cubicBezTo>
                  <a:pt x="41" y="160"/>
                  <a:pt x="41" y="160"/>
                  <a:pt x="41" y="160"/>
                </a:cubicBezTo>
                <a:cubicBezTo>
                  <a:pt x="41" y="160"/>
                  <a:pt x="41" y="160"/>
                  <a:pt x="41" y="160"/>
                </a:cubicBezTo>
                <a:cubicBezTo>
                  <a:pt x="41" y="160"/>
                  <a:pt x="41" y="160"/>
                  <a:pt x="41" y="160"/>
                </a:cubicBezTo>
                <a:cubicBezTo>
                  <a:pt x="41" y="160"/>
                  <a:pt x="41" y="160"/>
                  <a:pt x="41" y="160"/>
                </a:cubicBezTo>
                <a:cubicBezTo>
                  <a:pt x="41" y="160"/>
                  <a:pt x="41" y="160"/>
                  <a:pt x="41" y="160"/>
                </a:cubicBezTo>
                <a:cubicBezTo>
                  <a:pt x="41" y="160"/>
                  <a:pt x="41" y="160"/>
                  <a:pt x="41" y="160"/>
                </a:cubicBezTo>
                <a:cubicBezTo>
                  <a:pt x="41" y="159"/>
                  <a:pt x="41" y="159"/>
                  <a:pt x="41" y="159"/>
                </a:cubicBezTo>
                <a:cubicBezTo>
                  <a:pt x="41" y="159"/>
                  <a:pt x="41" y="159"/>
                  <a:pt x="41" y="159"/>
                </a:cubicBezTo>
                <a:cubicBezTo>
                  <a:pt x="41" y="159"/>
                  <a:pt x="41" y="159"/>
                  <a:pt x="41" y="159"/>
                </a:cubicBezTo>
                <a:cubicBezTo>
                  <a:pt x="41" y="159"/>
                  <a:pt x="41" y="159"/>
                  <a:pt x="41" y="159"/>
                </a:cubicBezTo>
                <a:cubicBezTo>
                  <a:pt x="41" y="159"/>
                  <a:pt x="41" y="159"/>
                  <a:pt x="42" y="159"/>
                </a:cubicBezTo>
                <a:cubicBezTo>
                  <a:pt x="41" y="159"/>
                  <a:pt x="41" y="159"/>
                  <a:pt x="41" y="159"/>
                </a:cubicBezTo>
                <a:cubicBezTo>
                  <a:pt x="42" y="159"/>
                  <a:pt x="42" y="159"/>
                  <a:pt x="42" y="159"/>
                </a:cubicBezTo>
                <a:cubicBezTo>
                  <a:pt x="42" y="159"/>
                  <a:pt x="41" y="159"/>
                  <a:pt x="41" y="159"/>
                </a:cubicBezTo>
                <a:cubicBezTo>
                  <a:pt x="42" y="160"/>
                  <a:pt x="41" y="159"/>
                  <a:pt x="42" y="159"/>
                </a:cubicBezTo>
                <a:cubicBezTo>
                  <a:pt x="42" y="159"/>
                  <a:pt x="42" y="159"/>
                  <a:pt x="42" y="159"/>
                </a:cubicBezTo>
                <a:cubicBezTo>
                  <a:pt x="42" y="159"/>
                  <a:pt x="42" y="159"/>
                  <a:pt x="42" y="159"/>
                </a:cubicBezTo>
                <a:cubicBezTo>
                  <a:pt x="41" y="159"/>
                  <a:pt x="41" y="159"/>
                  <a:pt x="41" y="159"/>
                </a:cubicBezTo>
                <a:cubicBezTo>
                  <a:pt x="42" y="159"/>
                  <a:pt x="42" y="159"/>
                  <a:pt x="42" y="159"/>
                </a:cubicBezTo>
                <a:cubicBezTo>
                  <a:pt x="42" y="159"/>
                  <a:pt x="42" y="159"/>
                  <a:pt x="42" y="159"/>
                </a:cubicBezTo>
                <a:cubicBezTo>
                  <a:pt x="42" y="159"/>
                  <a:pt x="42" y="159"/>
                  <a:pt x="42" y="159"/>
                </a:cubicBezTo>
                <a:cubicBezTo>
                  <a:pt x="42" y="159"/>
                  <a:pt x="42" y="159"/>
                  <a:pt x="42" y="159"/>
                </a:cubicBezTo>
                <a:cubicBezTo>
                  <a:pt x="42" y="158"/>
                  <a:pt x="43" y="159"/>
                  <a:pt x="43" y="159"/>
                </a:cubicBezTo>
                <a:cubicBezTo>
                  <a:pt x="43" y="159"/>
                  <a:pt x="44" y="160"/>
                  <a:pt x="45" y="160"/>
                </a:cubicBezTo>
                <a:cubicBezTo>
                  <a:pt x="45" y="160"/>
                  <a:pt x="45" y="160"/>
                  <a:pt x="45" y="160"/>
                </a:cubicBezTo>
                <a:cubicBezTo>
                  <a:pt x="45" y="161"/>
                  <a:pt x="45" y="160"/>
                  <a:pt x="45" y="161"/>
                </a:cubicBezTo>
                <a:cubicBezTo>
                  <a:pt x="45" y="160"/>
                  <a:pt x="45" y="160"/>
                  <a:pt x="45" y="160"/>
                </a:cubicBezTo>
                <a:cubicBezTo>
                  <a:pt x="45" y="161"/>
                  <a:pt x="45" y="161"/>
                  <a:pt x="45" y="161"/>
                </a:cubicBezTo>
                <a:cubicBezTo>
                  <a:pt x="45" y="161"/>
                  <a:pt x="45" y="161"/>
                  <a:pt x="45" y="161"/>
                </a:cubicBezTo>
                <a:cubicBezTo>
                  <a:pt x="44" y="160"/>
                  <a:pt x="45" y="162"/>
                  <a:pt x="44" y="161"/>
                </a:cubicBezTo>
                <a:cubicBezTo>
                  <a:pt x="44" y="161"/>
                  <a:pt x="44" y="162"/>
                  <a:pt x="44" y="162"/>
                </a:cubicBezTo>
                <a:cubicBezTo>
                  <a:pt x="44" y="161"/>
                  <a:pt x="44" y="162"/>
                  <a:pt x="45" y="162"/>
                </a:cubicBezTo>
                <a:cubicBezTo>
                  <a:pt x="44" y="162"/>
                  <a:pt x="44" y="162"/>
                  <a:pt x="44" y="162"/>
                </a:cubicBezTo>
                <a:cubicBezTo>
                  <a:pt x="44" y="162"/>
                  <a:pt x="44" y="162"/>
                  <a:pt x="44" y="162"/>
                </a:cubicBezTo>
                <a:cubicBezTo>
                  <a:pt x="44" y="162"/>
                  <a:pt x="44" y="162"/>
                  <a:pt x="44" y="162"/>
                </a:cubicBezTo>
                <a:cubicBezTo>
                  <a:pt x="44" y="162"/>
                  <a:pt x="43" y="162"/>
                  <a:pt x="43" y="162"/>
                </a:cubicBezTo>
                <a:cubicBezTo>
                  <a:pt x="44" y="162"/>
                  <a:pt x="43" y="162"/>
                  <a:pt x="44" y="163"/>
                </a:cubicBezTo>
                <a:cubicBezTo>
                  <a:pt x="43" y="162"/>
                  <a:pt x="44" y="163"/>
                  <a:pt x="43" y="162"/>
                </a:cubicBezTo>
                <a:cubicBezTo>
                  <a:pt x="43" y="162"/>
                  <a:pt x="43" y="162"/>
                  <a:pt x="43" y="162"/>
                </a:cubicBezTo>
                <a:cubicBezTo>
                  <a:pt x="43" y="162"/>
                  <a:pt x="43" y="162"/>
                  <a:pt x="43" y="163"/>
                </a:cubicBezTo>
                <a:cubicBezTo>
                  <a:pt x="43" y="162"/>
                  <a:pt x="43" y="163"/>
                  <a:pt x="42" y="162"/>
                </a:cubicBezTo>
                <a:cubicBezTo>
                  <a:pt x="43" y="163"/>
                  <a:pt x="43" y="163"/>
                  <a:pt x="43" y="163"/>
                </a:cubicBezTo>
                <a:cubicBezTo>
                  <a:pt x="43" y="163"/>
                  <a:pt x="43" y="163"/>
                  <a:pt x="43" y="163"/>
                </a:cubicBezTo>
                <a:cubicBezTo>
                  <a:pt x="43" y="163"/>
                  <a:pt x="43" y="163"/>
                  <a:pt x="43" y="163"/>
                </a:cubicBezTo>
                <a:cubicBezTo>
                  <a:pt x="43" y="163"/>
                  <a:pt x="43" y="163"/>
                  <a:pt x="43" y="163"/>
                </a:cubicBezTo>
                <a:cubicBezTo>
                  <a:pt x="43" y="163"/>
                  <a:pt x="43" y="163"/>
                  <a:pt x="43" y="163"/>
                </a:cubicBezTo>
                <a:cubicBezTo>
                  <a:pt x="43" y="163"/>
                  <a:pt x="43" y="163"/>
                  <a:pt x="43" y="164"/>
                </a:cubicBezTo>
                <a:cubicBezTo>
                  <a:pt x="43" y="164"/>
                  <a:pt x="43" y="164"/>
                  <a:pt x="43" y="164"/>
                </a:cubicBezTo>
                <a:cubicBezTo>
                  <a:pt x="43" y="164"/>
                  <a:pt x="43" y="164"/>
                  <a:pt x="43" y="164"/>
                </a:cubicBezTo>
                <a:cubicBezTo>
                  <a:pt x="43" y="164"/>
                  <a:pt x="43" y="163"/>
                  <a:pt x="43" y="163"/>
                </a:cubicBezTo>
                <a:cubicBezTo>
                  <a:pt x="43" y="163"/>
                  <a:pt x="43" y="164"/>
                  <a:pt x="43" y="163"/>
                </a:cubicBezTo>
                <a:cubicBezTo>
                  <a:pt x="43" y="163"/>
                  <a:pt x="43" y="163"/>
                  <a:pt x="42" y="163"/>
                </a:cubicBezTo>
                <a:cubicBezTo>
                  <a:pt x="42" y="163"/>
                  <a:pt x="42" y="163"/>
                  <a:pt x="42" y="163"/>
                </a:cubicBezTo>
                <a:cubicBezTo>
                  <a:pt x="43" y="164"/>
                  <a:pt x="43" y="164"/>
                  <a:pt x="43" y="164"/>
                </a:cubicBezTo>
                <a:cubicBezTo>
                  <a:pt x="43" y="164"/>
                  <a:pt x="42" y="164"/>
                  <a:pt x="42" y="164"/>
                </a:cubicBezTo>
                <a:cubicBezTo>
                  <a:pt x="42" y="163"/>
                  <a:pt x="42" y="164"/>
                  <a:pt x="41" y="163"/>
                </a:cubicBezTo>
                <a:cubicBezTo>
                  <a:pt x="41" y="163"/>
                  <a:pt x="41" y="163"/>
                  <a:pt x="41" y="163"/>
                </a:cubicBezTo>
                <a:cubicBezTo>
                  <a:pt x="41" y="163"/>
                  <a:pt x="41" y="163"/>
                  <a:pt x="41" y="163"/>
                </a:cubicBezTo>
                <a:cubicBezTo>
                  <a:pt x="41" y="163"/>
                  <a:pt x="41" y="164"/>
                  <a:pt x="42" y="164"/>
                </a:cubicBezTo>
                <a:cubicBezTo>
                  <a:pt x="42" y="164"/>
                  <a:pt x="42" y="164"/>
                  <a:pt x="42" y="164"/>
                </a:cubicBezTo>
                <a:cubicBezTo>
                  <a:pt x="43" y="165"/>
                  <a:pt x="42" y="164"/>
                  <a:pt x="42" y="165"/>
                </a:cubicBezTo>
                <a:cubicBezTo>
                  <a:pt x="42" y="165"/>
                  <a:pt x="42" y="165"/>
                  <a:pt x="42" y="165"/>
                </a:cubicBezTo>
                <a:cubicBezTo>
                  <a:pt x="42" y="165"/>
                  <a:pt x="41" y="164"/>
                  <a:pt x="41" y="165"/>
                </a:cubicBezTo>
                <a:cubicBezTo>
                  <a:pt x="41" y="164"/>
                  <a:pt x="41" y="164"/>
                  <a:pt x="41" y="164"/>
                </a:cubicBezTo>
                <a:cubicBezTo>
                  <a:pt x="41" y="165"/>
                  <a:pt x="41" y="165"/>
                  <a:pt x="41" y="165"/>
                </a:cubicBezTo>
                <a:cubicBezTo>
                  <a:pt x="41" y="165"/>
                  <a:pt x="41" y="165"/>
                  <a:pt x="41" y="165"/>
                </a:cubicBezTo>
                <a:cubicBezTo>
                  <a:pt x="41" y="165"/>
                  <a:pt x="41" y="165"/>
                  <a:pt x="41" y="165"/>
                </a:cubicBezTo>
                <a:cubicBezTo>
                  <a:pt x="41" y="165"/>
                  <a:pt x="41" y="165"/>
                  <a:pt x="41" y="165"/>
                </a:cubicBezTo>
                <a:cubicBezTo>
                  <a:pt x="41" y="165"/>
                  <a:pt x="41" y="165"/>
                  <a:pt x="41" y="165"/>
                </a:cubicBezTo>
                <a:cubicBezTo>
                  <a:pt x="40" y="164"/>
                  <a:pt x="42" y="166"/>
                  <a:pt x="40" y="165"/>
                </a:cubicBezTo>
                <a:cubicBezTo>
                  <a:pt x="41" y="165"/>
                  <a:pt x="41" y="165"/>
                  <a:pt x="41" y="166"/>
                </a:cubicBezTo>
                <a:cubicBezTo>
                  <a:pt x="41" y="166"/>
                  <a:pt x="41" y="166"/>
                  <a:pt x="41" y="166"/>
                </a:cubicBezTo>
                <a:cubicBezTo>
                  <a:pt x="41" y="166"/>
                  <a:pt x="40" y="165"/>
                  <a:pt x="40" y="166"/>
                </a:cubicBezTo>
                <a:cubicBezTo>
                  <a:pt x="40" y="166"/>
                  <a:pt x="41" y="166"/>
                  <a:pt x="41" y="166"/>
                </a:cubicBezTo>
                <a:cubicBezTo>
                  <a:pt x="40" y="166"/>
                  <a:pt x="41" y="167"/>
                  <a:pt x="41" y="167"/>
                </a:cubicBezTo>
                <a:cubicBezTo>
                  <a:pt x="41" y="167"/>
                  <a:pt x="40" y="166"/>
                  <a:pt x="40" y="166"/>
                </a:cubicBezTo>
                <a:cubicBezTo>
                  <a:pt x="40" y="166"/>
                  <a:pt x="41" y="167"/>
                  <a:pt x="41" y="167"/>
                </a:cubicBezTo>
                <a:cubicBezTo>
                  <a:pt x="41" y="167"/>
                  <a:pt x="41" y="167"/>
                  <a:pt x="41" y="166"/>
                </a:cubicBezTo>
                <a:cubicBezTo>
                  <a:pt x="40" y="166"/>
                  <a:pt x="39" y="165"/>
                  <a:pt x="39" y="165"/>
                </a:cubicBezTo>
                <a:cubicBezTo>
                  <a:pt x="40" y="166"/>
                  <a:pt x="40" y="166"/>
                  <a:pt x="40" y="166"/>
                </a:cubicBezTo>
                <a:cubicBezTo>
                  <a:pt x="40" y="166"/>
                  <a:pt x="39" y="165"/>
                  <a:pt x="39" y="166"/>
                </a:cubicBezTo>
                <a:cubicBezTo>
                  <a:pt x="40" y="166"/>
                  <a:pt x="40" y="166"/>
                  <a:pt x="40" y="166"/>
                </a:cubicBezTo>
                <a:cubicBezTo>
                  <a:pt x="39" y="166"/>
                  <a:pt x="40" y="166"/>
                  <a:pt x="39" y="166"/>
                </a:cubicBezTo>
                <a:cubicBezTo>
                  <a:pt x="39" y="166"/>
                  <a:pt x="39" y="166"/>
                  <a:pt x="39" y="166"/>
                </a:cubicBezTo>
                <a:cubicBezTo>
                  <a:pt x="39" y="166"/>
                  <a:pt x="39" y="166"/>
                  <a:pt x="39" y="166"/>
                </a:cubicBezTo>
                <a:cubicBezTo>
                  <a:pt x="39" y="166"/>
                  <a:pt x="39" y="166"/>
                  <a:pt x="39" y="166"/>
                </a:cubicBezTo>
                <a:cubicBezTo>
                  <a:pt x="39" y="166"/>
                  <a:pt x="39" y="166"/>
                  <a:pt x="39" y="166"/>
                </a:cubicBezTo>
                <a:cubicBezTo>
                  <a:pt x="39" y="166"/>
                  <a:pt x="39" y="166"/>
                  <a:pt x="39" y="166"/>
                </a:cubicBezTo>
                <a:cubicBezTo>
                  <a:pt x="40" y="167"/>
                  <a:pt x="39" y="167"/>
                  <a:pt x="39" y="167"/>
                </a:cubicBezTo>
                <a:cubicBezTo>
                  <a:pt x="39" y="167"/>
                  <a:pt x="39" y="166"/>
                  <a:pt x="39" y="166"/>
                </a:cubicBezTo>
                <a:cubicBezTo>
                  <a:pt x="39" y="167"/>
                  <a:pt x="39" y="167"/>
                  <a:pt x="39" y="166"/>
                </a:cubicBezTo>
                <a:cubicBezTo>
                  <a:pt x="39" y="167"/>
                  <a:pt x="40" y="168"/>
                  <a:pt x="40" y="168"/>
                </a:cubicBezTo>
                <a:cubicBezTo>
                  <a:pt x="40" y="168"/>
                  <a:pt x="40" y="168"/>
                  <a:pt x="40" y="167"/>
                </a:cubicBezTo>
                <a:cubicBezTo>
                  <a:pt x="40" y="167"/>
                  <a:pt x="40" y="168"/>
                  <a:pt x="40" y="168"/>
                </a:cubicBezTo>
                <a:cubicBezTo>
                  <a:pt x="40" y="167"/>
                  <a:pt x="39" y="167"/>
                  <a:pt x="39" y="167"/>
                </a:cubicBezTo>
                <a:cubicBezTo>
                  <a:pt x="40" y="168"/>
                  <a:pt x="39" y="167"/>
                  <a:pt x="39" y="168"/>
                </a:cubicBezTo>
                <a:cubicBezTo>
                  <a:pt x="39" y="167"/>
                  <a:pt x="39" y="167"/>
                  <a:pt x="39" y="167"/>
                </a:cubicBezTo>
                <a:cubicBezTo>
                  <a:pt x="39" y="168"/>
                  <a:pt x="38" y="167"/>
                  <a:pt x="39" y="167"/>
                </a:cubicBezTo>
                <a:cubicBezTo>
                  <a:pt x="38" y="167"/>
                  <a:pt x="39" y="168"/>
                  <a:pt x="38" y="167"/>
                </a:cubicBezTo>
                <a:cubicBezTo>
                  <a:pt x="38" y="167"/>
                  <a:pt x="38" y="167"/>
                  <a:pt x="38" y="167"/>
                </a:cubicBezTo>
                <a:cubicBezTo>
                  <a:pt x="38" y="167"/>
                  <a:pt x="38" y="167"/>
                  <a:pt x="38" y="167"/>
                </a:cubicBezTo>
                <a:cubicBezTo>
                  <a:pt x="38" y="168"/>
                  <a:pt x="38" y="167"/>
                  <a:pt x="38" y="168"/>
                </a:cubicBezTo>
                <a:cubicBezTo>
                  <a:pt x="38" y="168"/>
                  <a:pt x="38" y="167"/>
                  <a:pt x="38" y="167"/>
                </a:cubicBezTo>
                <a:cubicBezTo>
                  <a:pt x="38" y="168"/>
                  <a:pt x="38" y="168"/>
                  <a:pt x="38" y="168"/>
                </a:cubicBezTo>
                <a:cubicBezTo>
                  <a:pt x="38" y="167"/>
                  <a:pt x="38" y="167"/>
                  <a:pt x="38" y="167"/>
                </a:cubicBezTo>
                <a:cubicBezTo>
                  <a:pt x="38" y="168"/>
                  <a:pt x="38" y="168"/>
                  <a:pt x="38" y="168"/>
                </a:cubicBezTo>
                <a:cubicBezTo>
                  <a:pt x="38" y="168"/>
                  <a:pt x="38" y="168"/>
                  <a:pt x="38" y="167"/>
                </a:cubicBezTo>
                <a:cubicBezTo>
                  <a:pt x="38" y="168"/>
                  <a:pt x="38" y="168"/>
                  <a:pt x="38" y="168"/>
                </a:cubicBezTo>
                <a:cubicBezTo>
                  <a:pt x="38" y="168"/>
                  <a:pt x="38" y="169"/>
                  <a:pt x="38" y="168"/>
                </a:cubicBezTo>
                <a:cubicBezTo>
                  <a:pt x="38" y="168"/>
                  <a:pt x="38" y="168"/>
                  <a:pt x="38" y="168"/>
                </a:cubicBezTo>
                <a:cubicBezTo>
                  <a:pt x="38" y="169"/>
                  <a:pt x="38" y="169"/>
                  <a:pt x="38" y="169"/>
                </a:cubicBezTo>
                <a:cubicBezTo>
                  <a:pt x="38" y="169"/>
                  <a:pt x="38" y="169"/>
                  <a:pt x="38" y="169"/>
                </a:cubicBezTo>
                <a:cubicBezTo>
                  <a:pt x="38" y="168"/>
                  <a:pt x="38" y="168"/>
                  <a:pt x="38" y="168"/>
                </a:cubicBezTo>
                <a:cubicBezTo>
                  <a:pt x="38" y="169"/>
                  <a:pt x="38" y="169"/>
                  <a:pt x="38" y="169"/>
                </a:cubicBezTo>
                <a:cubicBezTo>
                  <a:pt x="38" y="169"/>
                  <a:pt x="38" y="169"/>
                  <a:pt x="38" y="169"/>
                </a:cubicBezTo>
                <a:cubicBezTo>
                  <a:pt x="38" y="169"/>
                  <a:pt x="38" y="169"/>
                  <a:pt x="38" y="169"/>
                </a:cubicBezTo>
                <a:cubicBezTo>
                  <a:pt x="38" y="169"/>
                  <a:pt x="38" y="169"/>
                  <a:pt x="38" y="169"/>
                </a:cubicBezTo>
                <a:cubicBezTo>
                  <a:pt x="38" y="169"/>
                  <a:pt x="38" y="169"/>
                  <a:pt x="38" y="169"/>
                </a:cubicBezTo>
                <a:cubicBezTo>
                  <a:pt x="38" y="169"/>
                  <a:pt x="38" y="169"/>
                  <a:pt x="38" y="169"/>
                </a:cubicBezTo>
                <a:cubicBezTo>
                  <a:pt x="37" y="168"/>
                  <a:pt x="38" y="170"/>
                  <a:pt x="38" y="169"/>
                </a:cubicBezTo>
                <a:cubicBezTo>
                  <a:pt x="38" y="169"/>
                  <a:pt x="38" y="169"/>
                  <a:pt x="38" y="169"/>
                </a:cubicBezTo>
                <a:cubicBezTo>
                  <a:pt x="38" y="169"/>
                  <a:pt x="37" y="169"/>
                  <a:pt x="37" y="169"/>
                </a:cubicBezTo>
                <a:cubicBezTo>
                  <a:pt x="38" y="169"/>
                  <a:pt x="38" y="169"/>
                  <a:pt x="38" y="169"/>
                </a:cubicBezTo>
                <a:cubicBezTo>
                  <a:pt x="38" y="169"/>
                  <a:pt x="38" y="170"/>
                  <a:pt x="38" y="170"/>
                </a:cubicBezTo>
                <a:cubicBezTo>
                  <a:pt x="38" y="170"/>
                  <a:pt x="38" y="170"/>
                  <a:pt x="38" y="170"/>
                </a:cubicBezTo>
                <a:cubicBezTo>
                  <a:pt x="38" y="170"/>
                  <a:pt x="38" y="171"/>
                  <a:pt x="37" y="170"/>
                </a:cubicBezTo>
                <a:cubicBezTo>
                  <a:pt x="38" y="170"/>
                  <a:pt x="37" y="170"/>
                  <a:pt x="37" y="170"/>
                </a:cubicBezTo>
                <a:cubicBezTo>
                  <a:pt x="37" y="170"/>
                  <a:pt x="37" y="170"/>
                  <a:pt x="37" y="170"/>
                </a:cubicBezTo>
                <a:cubicBezTo>
                  <a:pt x="37" y="170"/>
                  <a:pt x="37" y="170"/>
                  <a:pt x="37" y="170"/>
                </a:cubicBezTo>
                <a:cubicBezTo>
                  <a:pt x="36" y="169"/>
                  <a:pt x="37" y="170"/>
                  <a:pt x="37" y="170"/>
                </a:cubicBezTo>
                <a:cubicBezTo>
                  <a:pt x="37" y="170"/>
                  <a:pt x="37" y="170"/>
                  <a:pt x="37" y="170"/>
                </a:cubicBezTo>
                <a:cubicBezTo>
                  <a:pt x="37" y="170"/>
                  <a:pt x="37" y="170"/>
                  <a:pt x="37" y="170"/>
                </a:cubicBezTo>
                <a:cubicBezTo>
                  <a:pt x="36" y="170"/>
                  <a:pt x="37" y="171"/>
                  <a:pt x="37" y="170"/>
                </a:cubicBezTo>
                <a:cubicBezTo>
                  <a:pt x="37" y="171"/>
                  <a:pt x="37" y="171"/>
                  <a:pt x="36" y="170"/>
                </a:cubicBezTo>
                <a:cubicBezTo>
                  <a:pt x="36" y="170"/>
                  <a:pt x="36" y="170"/>
                  <a:pt x="36" y="170"/>
                </a:cubicBezTo>
                <a:cubicBezTo>
                  <a:pt x="36" y="170"/>
                  <a:pt x="36" y="170"/>
                  <a:pt x="36" y="170"/>
                </a:cubicBezTo>
                <a:cubicBezTo>
                  <a:pt x="36" y="170"/>
                  <a:pt x="36" y="170"/>
                  <a:pt x="36" y="170"/>
                </a:cubicBezTo>
                <a:cubicBezTo>
                  <a:pt x="36" y="170"/>
                  <a:pt x="36" y="170"/>
                  <a:pt x="36" y="170"/>
                </a:cubicBezTo>
                <a:cubicBezTo>
                  <a:pt x="36" y="170"/>
                  <a:pt x="36" y="170"/>
                  <a:pt x="36" y="170"/>
                </a:cubicBezTo>
                <a:cubicBezTo>
                  <a:pt x="36" y="170"/>
                  <a:pt x="36" y="170"/>
                  <a:pt x="36" y="171"/>
                </a:cubicBezTo>
                <a:cubicBezTo>
                  <a:pt x="36" y="171"/>
                  <a:pt x="36" y="171"/>
                  <a:pt x="36" y="171"/>
                </a:cubicBezTo>
                <a:cubicBezTo>
                  <a:pt x="36" y="171"/>
                  <a:pt x="36" y="171"/>
                  <a:pt x="36" y="171"/>
                </a:cubicBezTo>
                <a:cubicBezTo>
                  <a:pt x="36" y="171"/>
                  <a:pt x="36" y="171"/>
                  <a:pt x="36" y="171"/>
                </a:cubicBezTo>
                <a:cubicBezTo>
                  <a:pt x="36" y="171"/>
                  <a:pt x="36" y="171"/>
                  <a:pt x="36" y="171"/>
                </a:cubicBezTo>
                <a:cubicBezTo>
                  <a:pt x="36" y="171"/>
                  <a:pt x="36" y="171"/>
                  <a:pt x="36" y="171"/>
                </a:cubicBezTo>
                <a:cubicBezTo>
                  <a:pt x="36" y="170"/>
                  <a:pt x="36" y="171"/>
                  <a:pt x="36" y="170"/>
                </a:cubicBezTo>
                <a:cubicBezTo>
                  <a:pt x="36" y="171"/>
                  <a:pt x="36" y="170"/>
                  <a:pt x="36" y="171"/>
                </a:cubicBezTo>
                <a:cubicBezTo>
                  <a:pt x="36" y="170"/>
                  <a:pt x="36" y="171"/>
                  <a:pt x="36" y="171"/>
                </a:cubicBezTo>
                <a:cubicBezTo>
                  <a:pt x="36" y="171"/>
                  <a:pt x="35" y="170"/>
                  <a:pt x="35" y="170"/>
                </a:cubicBezTo>
                <a:cubicBezTo>
                  <a:pt x="35" y="170"/>
                  <a:pt x="35" y="170"/>
                  <a:pt x="35" y="170"/>
                </a:cubicBezTo>
                <a:cubicBezTo>
                  <a:pt x="35" y="169"/>
                  <a:pt x="35" y="170"/>
                  <a:pt x="35" y="169"/>
                </a:cubicBezTo>
                <a:cubicBezTo>
                  <a:pt x="35" y="170"/>
                  <a:pt x="35" y="169"/>
                  <a:pt x="35" y="169"/>
                </a:cubicBezTo>
                <a:cubicBezTo>
                  <a:pt x="35" y="170"/>
                  <a:pt x="35" y="170"/>
                  <a:pt x="35" y="170"/>
                </a:cubicBezTo>
                <a:cubicBezTo>
                  <a:pt x="36" y="170"/>
                  <a:pt x="35" y="170"/>
                  <a:pt x="35" y="169"/>
                </a:cubicBezTo>
                <a:cubicBezTo>
                  <a:pt x="35" y="169"/>
                  <a:pt x="35" y="169"/>
                  <a:pt x="35" y="169"/>
                </a:cubicBezTo>
                <a:cubicBezTo>
                  <a:pt x="35" y="169"/>
                  <a:pt x="35" y="169"/>
                  <a:pt x="35" y="169"/>
                </a:cubicBezTo>
                <a:cubicBezTo>
                  <a:pt x="35" y="169"/>
                  <a:pt x="34" y="168"/>
                  <a:pt x="34" y="168"/>
                </a:cubicBezTo>
                <a:cubicBezTo>
                  <a:pt x="35" y="169"/>
                  <a:pt x="35" y="168"/>
                  <a:pt x="35" y="168"/>
                </a:cubicBezTo>
                <a:cubicBezTo>
                  <a:pt x="35" y="168"/>
                  <a:pt x="35" y="168"/>
                  <a:pt x="35" y="169"/>
                </a:cubicBezTo>
                <a:cubicBezTo>
                  <a:pt x="35" y="169"/>
                  <a:pt x="35" y="169"/>
                  <a:pt x="35" y="169"/>
                </a:cubicBezTo>
                <a:cubicBezTo>
                  <a:pt x="35" y="169"/>
                  <a:pt x="35" y="168"/>
                  <a:pt x="35" y="169"/>
                </a:cubicBezTo>
                <a:cubicBezTo>
                  <a:pt x="35" y="169"/>
                  <a:pt x="36" y="169"/>
                  <a:pt x="36" y="170"/>
                </a:cubicBezTo>
                <a:cubicBezTo>
                  <a:pt x="36" y="170"/>
                  <a:pt x="35" y="169"/>
                  <a:pt x="36" y="169"/>
                </a:cubicBezTo>
                <a:cubicBezTo>
                  <a:pt x="36" y="169"/>
                  <a:pt x="36" y="169"/>
                  <a:pt x="36" y="169"/>
                </a:cubicBezTo>
                <a:cubicBezTo>
                  <a:pt x="36" y="169"/>
                  <a:pt x="35" y="168"/>
                  <a:pt x="35" y="167"/>
                </a:cubicBezTo>
                <a:cubicBezTo>
                  <a:pt x="35" y="168"/>
                  <a:pt x="35" y="168"/>
                  <a:pt x="35" y="168"/>
                </a:cubicBezTo>
                <a:cubicBezTo>
                  <a:pt x="35" y="167"/>
                  <a:pt x="35" y="167"/>
                  <a:pt x="34" y="167"/>
                </a:cubicBezTo>
                <a:cubicBezTo>
                  <a:pt x="35" y="167"/>
                  <a:pt x="34" y="167"/>
                  <a:pt x="35" y="168"/>
                </a:cubicBezTo>
                <a:cubicBezTo>
                  <a:pt x="35" y="167"/>
                  <a:pt x="35" y="167"/>
                  <a:pt x="35" y="167"/>
                </a:cubicBezTo>
                <a:cubicBezTo>
                  <a:pt x="35" y="167"/>
                  <a:pt x="35" y="168"/>
                  <a:pt x="35" y="168"/>
                </a:cubicBezTo>
                <a:cubicBezTo>
                  <a:pt x="35" y="168"/>
                  <a:pt x="35" y="168"/>
                  <a:pt x="36" y="168"/>
                </a:cubicBezTo>
                <a:cubicBezTo>
                  <a:pt x="36" y="168"/>
                  <a:pt x="36" y="168"/>
                  <a:pt x="36" y="168"/>
                </a:cubicBezTo>
                <a:cubicBezTo>
                  <a:pt x="36" y="168"/>
                  <a:pt x="35" y="167"/>
                  <a:pt x="35" y="167"/>
                </a:cubicBezTo>
                <a:cubicBezTo>
                  <a:pt x="35" y="167"/>
                  <a:pt x="35" y="167"/>
                  <a:pt x="35" y="167"/>
                </a:cubicBezTo>
                <a:cubicBezTo>
                  <a:pt x="35" y="166"/>
                  <a:pt x="35" y="167"/>
                  <a:pt x="35" y="166"/>
                </a:cubicBezTo>
                <a:cubicBezTo>
                  <a:pt x="35" y="166"/>
                  <a:pt x="35" y="167"/>
                  <a:pt x="35" y="167"/>
                </a:cubicBezTo>
                <a:cubicBezTo>
                  <a:pt x="35" y="167"/>
                  <a:pt x="35" y="166"/>
                  <a:pt x="35" y="166"/>
                </a:cubicBezTo>
                <a:cubicBezTo>
                  <a:pt x="35" y="167"/>
                  <a:pt x="36" y="167"/>
                  <a:pt x="36" y="168"/>
                </a:cubicBezTo>
                <a:cubicBezTo>
                  <a:pt x="36" y="168"/>
                  <a:pt x="37" y="168"/>
                  <a:pt x="37" y="168"/>
                </a:cubicBezTo>
                <a:cubicBezTo>
                  <a:pt x="36" y="168"/>
                  <a:pt x="35" y="166"/>
                  <a:pt x="34" y="166"/>
                </a:cubicBezTo>
                <a:cubicBezTo>
                  <a:pt x="34" y="165"/>
                  <a:pt x="35" y="166"/>
                  <a:pt x="35" y="166"/>
                </a:cubicBezTo>
                <a:cubicBezTo>
                  <a:pt x="35" y="166"/>
                  <a:pt x="34" y="166"/>
                  <a:pt x="35" y="166"/>
                </a:cubicBezTo>
                <a:cubicBezTo>
                  <a:pt x="35" y="166"/>
                  <a:pt x="35" y="166"/>
                  <a:pt x="35" y="166"/>
                </a:cubicBezTo>
                <a:cubicBezTo>
                  <a:pt x="35" y="166"/>
                  <a:pt x="35" y="166"/>
                  <a:pt x="35" y="166"/>
                </a:cubicBezTo>
                <a:cubicBezTo>
                  <a:pt x="35" y="166"/>
                  <a:pt x="36" y="167"/>
                  <a:pt x="36" y="167"/>
                </a:cubicBezTo>
                <a:cubicBezTo>
                  <a:pt x="36" y="167"/>
                  <a:pt x="35" y="166"/>
                  <a:pt x="35" y="165"/>
                </a:cubicBezTo>
                <a:cubicBezTo>
                  <a:pt x="35" y="166"/>
                  <a:pt x="35" y="166"/>
                  <a:pt x="35" y="166"/>
                </a:cubicBezTo>
                <a:cubicBezTo>
                  <a:pt x="35" y="166"/>
                  <a:pt x="35" y="165"/>
                  <a:pt x="34" y="165"/>
                </a:cubicBezTo>
                <a:cubicBezTo>
                  <a:pt x="35" y="165"/>
                  <a:pt x="35" y="165"/>
                  <a:pt x="35" y="165"/>
                </a:cubicBezTo>
                <a:cubicBezTo>
                  <a:pt x="35" y="165"/>
                  <a:pt x="35" y="165"/>
                  <a:pt x="35" y="165"/>
                </a:cubicBezTo>
                <a:cubicBezTo>
                  <a:pt x="35" y="165"/>
                  <a:pt x="35" y="165"/>
                  <a:pt x="35" y="166"/>
                </a:cubicBezTo>
                <a:cubicBezTo>
                  <a:pt x="36" y="166"/>
                  <a:pt x="37" y="168"/>
                  <a:pt x="37" y="168"/>
                </a:cubicBezTo>
                <a:cubicBezTo>
                  <a:pt x="37" y="168"/>
                  <a:pt x="37" y="168"/>
                  <a:pt x="37" y="168"/>
                </a:cubicBezTo>
                <a:cubicBezTo>
                  <a:pt x="37" y="168"/>
                  <a:pt x="37" y="168"/>
                  <a:pt x="37" y="168"/>
                </a:cubicBezTo>
                <a:cubicBezTo>
                  <a:pt x="37" y="168"/>
                  <a:pt x="36" y="166"/>
                  <a:pt x="35" y="166"/>
                </a:cubicBezTo>
                <a:cubicBezTo>
                  <a:pt x="35" y="166"/>
                  <a:pt x="36" y="167"/>
                  <a:pt x="36" y="167"/>
                </a:cubicBezTo>
                <a:cubicBezTo>
                  <a:pt x="36" y="167"/>
                  <a:pt x="35" y="165"/>
                  <a:pt x="36" y="166"/>
                </a:cubicBezTo>
                <a:cubicBezTo>
                  <a:pt x="35" y="165"/>
                  <a:pt x="35" y="165"/>
                  <a:pt x="35" y="165"/>
                </a:cubicBezTo>
                <a:cubicBezTo>
                  <a:pt x="35" y="165"/>
                  <a:pt x="35" y="165"/>
                  <a:pt x="35" y="165"/>
                </a:cubicBezTo>
                <a:cubicBezTo>
                  <a:pt x="36" y="165"/>
                  <a:pt x="36" y="166"/>
                  <a:pt x="36" y="166"/>
                </a:cubicBezTo>
                <a:cubicBezTo>
                  <a:pt x="36" y="165"/>
                  <a:pt x="36" y="165"/>
                  <a:pt x="36" y="165"/>
                </a:cubicBezTo>
                <a:cubicBezTo>
                  <a:pt x="36" y="165"/>
                  <a:pt x="36" y="166"/>
                  <a:pt x="36" y="166"/>
                </a:cubicBezTo>
                <a:cubicBezTo>
                  <a:pt x="36" y="166"/>
                  <a:pt x="36" y="165"/>
                  <a:pt x="36" y="165"/>
                </a:cubicBezTo>
                <a:cubicBezTo>
                  <a:pt x="36" y="166"/>
                  <a:pt x="36" y="165"/>
                  <a:pt x="36" y="166"/>
                </a:cubicBezTo>
                <a:cubicBezTo>
                  <a:pt x="36" y="166"/>
                  <a:pt x="36" y="165"/>
                  <a:pt x="36" y="165"/>
                </a:cubicBezTo>
                <a:cubicBezTo>
                  <a:pt x="35" y="165"/>
                  <a:pt x="36" y="165"/>
                  <a:pt x="36" y="165"/>
                </a:cubicBezTo>
                <a:cubicBezTo>
                  <a:pt x="36" y="165"/>
                  <a:pt x="37" y="167"/>
                  <a:pt x="38" y="167"/>
                </a:cubicBezTo>
                <a:cubicBezTo>
                  <a:pt x="36" y="165"/>
                  <a:pt x="36" y="165"/>
                  <a:pt x="36" y="165"/>
                </a:cubicBezTo>
                <a:cubicBezTo>
                  <a:pt x="36" y="165"/>
                  <a:pt x="37" y="166"/>
                  <a:pt x="37" y="166"/>
                </a:cubicBezTo>
                <a:cubicBezTo>
                  <a:pt x="36" y="165"/>
                  <a:pt x="36" y="165"/>
                  <a:pt x="36" y="165"/>
                </a:cubicBezTo>
                <a:cubicBezTo>
                  <a:pt x="36" y="165"/>
                  <a:pt x="36" y="165"/>
                  <a:pt x="36" y="165"/>
                </a:cubicBezTo>
                <a:cubicBezTo>
                  <a:pt x="36" y="165"/>
                  <a:pt x="37" y="165"/>
                  <a:pt x="37" y="165"/>
                </a:cubicBezTo>
                <a:cubicBezTo>
                  <a:pt x="37" y="165"/>
                  <a:pt x="37" y="165"/>
                  <a:pt x="37" y="165"/>
                </a:cubicBezTo>
                <a:cubicBezTo>
                  <a:pt x="37" y="166"/>
                  <a:pt x="36" y="164"/>
                  <a:pt x="36" y="165"/>
                </a:cubicBezTo>
                <a:cubicBezTo>
                  <a:pt x="36" y="165"/>
                  <a:pt x="36" y="165"/>
                  <a:pt x="37" y="165"/>
                </a:cubicBezTo>
                <a:cubicBezTo>
                  <a:pt x="37" y="165"/>
                  <a:pt x="37" y="165"/>
                  <a:pt x="36" y="164"/>
                </a:cubicBezTo>
                <a:cubicBezTo>
                  <a:pt x="36" y="164"/>
                  <a:pt x="36" y="164"/>
                  <a:pt x="37" y="165"/>
                </a:cubicBezTo>
                <a:cubicBezTo>
                  <a:pt x="36" y="164"/>
                  <a:pt x="36" y="164"/>
                  <a:pt x="36" y="164"/>
                </a:cubicBezTo>
                <a:cubicBezTo>
                  <a:pt x="36" y="164"/>
                  <a:pt x="37" y="164"/>
                  <a:pt x="37" y="165"/>
                </a:cubicBezTo>
                <a:cubicBezTo>
                  <a:pt x="37" y="164"/>
                  <a:pt x="37" y="165"/>
                  <a:pt x="37" y="165"/>
                </a:cubicBezTo>
                <a:cubicBezTo>
                  <a:pt x="37" y="165"/>
                  <a:pt x="37" y="165"/>
                  <a:pt x="38" y="166"/>
                </a:cubicBezTo>
                <a:cubicBezTo>
                  <a:pt x="38" y="166"/>
                  <a:pt x="37" y="165"/>
                  <a:pt x="36" y="164"/>
                </a:cubicBezTo>
                <a:cubicBezTo>
                  <a:pt x="37" y="164"/>
                  <a:pt x="37" y="164"/>
                  <a:pt x="37" y="164"/>
                </a:cubicBezTo>
                <a:cubicBezTo>
                  <a:pt x="37" y="164"/>
                  <a:pt x="37" y="164"/>
                  <a:pt x="37" y="164"/>
                </a:cubicBezTo>
                <a:cubicBezTo>
                  <a:pt x="37" y="165"/>
                  <a:pt x="37" y="165"/>
                  <a:pt x="37" y="165"/>
                </a:cubicBezTo>
                <a:cubicBezTo>
                  <a:pt x="37" y="164"/>
                  <a:pt x="37" y="164"/>
                  <a:pt x="37" y="164"/>
                </a:cubicBezTo>
                <a:cubicBezTo>
                  <a:pt x="37" y="164"/>
                  <a:pt x="37" y="165"/>
                  <a:pt x="37" y="165"/>
                </a:cubicBezTo>
                <a:cubicBezTo>
                  <a:pt x="37" y="165"/>
                  <a:pt x="37" y="165"/>
                  <a:pt x="37" y="164"/>
                </a:cubicBezTo>
                <a:cubicBezTo>
                  <a:pt x="37" y="165"/>
                  <a:pt x="38" y="165"/>
                  <a:pt x="38" y="165"/>
                </a:cubicBezTo>
                <a:cubicBezTo>
                  <a:pt x="38" y="165"/>
                  <a:pt x="38" y="165"/>
                  <a:pt x="38" y="165"/>
                </a:cubicBezTo>
                <a:cubicBezTo>
                  <a:pt x="38" y="165"/>
                  <a:pt x="38" y="166"/>
                  <a:pt x="38" y="166"/>
                </a:cubicBezTo>
                <a:cubicBezTo>
                  <a:pt x="38" y="166"/>
                  <a:pt x="38" y="166"/>
                  <a:pt x="38" y="166"/>
                </a:cubicBezTo>
                <a:cubicBezTo>
                  <a:pt x="38" y="166"/>
                  <a:pt x="38" y="166"/>
                  <a:pt x="39" y="166"/>
                </a:cubicBezTo>
                <a:cubicBezTo>
                  <a:pt x="38" y="166"/>
                  <a:pt x="38" y="166"/>
                  <a:pt x="38" y="166"/>
                </a:cubicBezTo>
                <a:cubicBezTo>
                  <a:pt x="38" y="166"/>
                  <a:pt x="38" y="166"/>
                  <a:pt x="38" y="165"/>
                </a:cubicBezTo>
                <a:cubicBezTo>
                  <a:pt x="38" y="165"/>
                  <a:pt x="37" y="165"/>
                  <a:pt x="37" y="164"/>
                </a:cubicBezTo>
                <a:cubicBezTo>
                  <a:pt x="37" y="165"/>
                  <a:pt x="37" y="165"/>
                  <a:pt x="37" y="165"/>
                </a:cubicBezTo>
                <a:cubicBezTo>
                  <a:pt x="37" y="164"/>
                  <a:pt x="37" y="164"/>
                  <a:pt x="37" y="164"/>
                </a:cubicBezTo>
                <a:cubicBezTo>
                  <a:pt x="37" y="164"/>
                  <a:pt x="37" y="164"/>
                  <a:pt x="37" y="164"/>
                </a:cubicBezTo>
                <a:cubicBezTo>
                  <a:pt x="37" y="163"/>
                  <a:pt x="38" y="165"/>
                  <a:pt x="37" y="164"/>
                </a:cubicBezTo>
                <a:cubicBezTo>
                  <a:pt x="37" y="164"/>
                  <a:pt x="37" y="164"/>
                  <a:pt x="37" y="163"/>
                </a:cubicBezTo>
                <a:cubicBezTo>
                  <a:pt x="37" y="164"/>
                  <a:pt x="37" y="164"/>
                  <a:pt x="37" y="164"/>
                </a:cubicBezTo>
                <a:cubicBezTo>
                  <a:pt x="37" y="163"/>
                  <a:pt x="37" y="163"/>
                  <a:pt x="37" y="163"/>
                </a:cubicBezTo>
                <a:cubicBezTo>
                  <a:pt x="37" y="163"/>
                  <a:pt x="37" y="164"/>
                  <a:pt x="37" y="164"/>
                </a:cubicBezTo>
                <a:cubicBezTo>
                  <a:pt x="37" y="163"/>
                  <a:pt x="37" y="163"/>
                  <a:pt x="37" y="163"/>
                </a:cubicBezTo>
                <a:cubicBezTo>
                  <a:pt x="37" y="163"/>
                  <a:pt x="36" y="163"/>
                  <a:pt x="37" y="163"/>
                </a:cubicBezTo>
                <a:cubicBezTo>
                  <a:pt x="37" y="163"/>
                  <a:pt x="37" y="163"/>
                  <a:pt x="37" y="163"/>
                </a:cubicBezTo>
                <a:cubicBezTo>
                  <a:pt x="37" y="163"/>
                  <a:pt x="37" y="163"/>
                  <a:pt x="37" y="163"/>
                </a:cubicBezTo>
                <a:cubicBezTo>
                  <a:pt x="37" y="163"/>
                  <a:pt x="37" y="163"/>
                  <a:pt x="37" y="163"/>
                </a:cubicBezTo>
                <a:cubicBezTo>
                  <a:pt x="37" y="163"/>
                  <a:pt x="37" y="163"/>
                  <a:pt x="38" y="163"/>
                </a:cubicBezTo>
                <a:cubicBezTo>
                  <a:pt x="37" y="163"/>
                  <a:pt x="37" y="163"/>
                  <a:pt x="37" y="163"/>
                </a:cubicBezTo>
                <a:cubicBezTo>
                  <a:pt x="37" y="163"/>
                  <a:pt x="37" y="162"/>
                  <a:pt x="36" y="162"/>
                </a:cubicBezTo>
                <a:cubicBezTo>
                  <a:pt x="37" y="162"/>
                  <a:pt x="37" y="162"/>
                  <a:pt x="37" y="163"/>
                </a:cubicBezTo>
                <a:cubicBezTo>
                  <a:pt x="37" y="163"/>
                  <a:pt x="37" y="163"/>
                  <a:pt x="37" y="163"/>
                </a:cubicBezTo>
                <a:cubicBezTo>
                  <a:pt x="38" y="163"/>
                  <a:pt x="37" y="162"/>
                  <a:pt x="38" y="163"/>
                </a:cubicBezTo>
                <a:cubicBezTo>
                  <a:pt x="38" y="163"/>
                  <a:pt x="38" y="163"/>
                  <a:pt x="38" y="163"/>
                </a:cubicBezTo>
                <a:cubicBezTo>
                  <a:pt x="38" y="163"/>
                  <a:pt x="38" y="163"/>
                  <a:pt x="38" y="163"/>
                </a:cubicBezTo>
                <a:cubicBezTo>
                  <a:pt x="38" y="163"/>
                  <a:pt x="38" y="163"/>
                  <a:pt x="38" y="163"/>
                </a:cubicBezTo>
                <a:cubicBezTo>
                  <a:pt x="38" y="163"/>
                  <a:pt x="38" y="163"/>
                  <a:pt x="38" y="163"/>
                </a:cubicBezTo>
                <a:cubicBezTo>
                  <a:pt x="38" y="163"/>
                  <a:pt x="38" y="163"/>
                  <a:pt x="38" y="163"/>
                </a:cubicBezTo>
                <a:cubicBezTo>
                  <a:pt x="38" y="163"/>
                  <a:pt x="38" y="163"/>
                  <a:pt x="38" y="163"/>
                </a:cubicBezTo>
                <a:cubicBezTo>
                  <a:pt x="38" y="163"/>
                  <a:pt x="38" y="163"/>
                  <a:pt x="38" y="163"/>
                </a:cubicBezTo>
                <a:cubicBezTo>
                  <a:pt x="38" y="163"/>
                  <a:pt x="38" y="163"/>
                  <a:pt x="38" y="163"/>
                </a:cubicBezTo>
                <a:cubicBezTo>
                  <a:pt x="38" y="163"/>
                  <a:pt x="38" y="163"/>
                  <a:pt x="38" y="163"/>
                </a:cubicBezTo>
                <a:cubicBezTo>
                  <a:pt x="38" y="163"/>
                  <a:pt x="37" y="162"/>
                  <a:pt x="38" y="162"/>
                </a:cubicBezTo>
                <a:cubicBezTo>
                  <a:pt x="38" y="162"/>
                  <a:pt x="38" y="162"/>
                  <a:pt x="38" y="162"/>
                </a:cubicBezTo>
                <a:cubicBezTo>
                  <a:pt x="38" y="162"/>
                  <a:pt x="38" y="162"/>
                  <a:pt x="38" y="162"/>
                </a:cubicBezTo>
                <a:cubicBezTo>
                  <a:pt x="37" y="161"/>
                  <a:pt x="38" y="162"/>
                  <a:pt x="37" y="161"/>
                </a:cubicBezTo>
                <a:cubicBezTo>
                  <a:pt x="37" y="162"/>
                  <a:pt x="37" y="161"/>
                  <a:pt x="38" y="162"/>
                </a:cubicBezTo>
                <a:cubicBezTo>
                  <a:pt x="38" y="162"/>
                  <a:pt x="38" y="162"/>
                  <a:pt x="38" y="162"/>
                </a:cubicBezTo>
                <a:cubicBezTo>
                  <a:pt x="38" y="162"/>
                  <a:pt x="38" y="162"/>
                  <a:pt x="38" y="162"/>
                </a:cubicBezTo>
                <a:close/>
                <a:moveTo>
                  <a:pt x="37" y="163"/>
                </a:moveTo>
                <a:cubicBezTo>
                  <a:pt x="37" y="163"/>
                  <a:pt x="37" y="163"/>
                  <a:pt x="37" y="163"/>
                </a:cubicBezTo>
                <a:cubicBezTo>
                  <a:pt x="38" y="163"/>
                  <a:pt x="38" y="163"/>
                  <a:pt x="37" y="163"/>
                </a:cubicBezTo>
                <a:close/>
                <a:moveTo>
                  <a:pt x="37" y="165"/>
                </a:moveTo>
                <a:cubicBezTo>
                  <a:pt x="37" y="165"/>
                  <a:pt x="37" y="165"/>
                  <a:pt x="37" y="165"/>
                </a:cubicBezTo>
                <a:cubicBezTo>
                  <a:pt x="37" y="165"/>
                  <a:pt x="37" y="165"/>
                  <a:pt x="37" y="165"/>
                </a:cubicBezTo>
                <a:close/>
                <a:moveTo>
                  <a:pt x="36" y="170"/>
                </a:moveTo>
                <a:cubicBezTo>
                  <a:pt x="36" y="170"/>
                  <a:pt x="36" y="170"/>
                  <a:pt x="36" y="170"/>
                </a:cubicBezTo>
                <a:cubicBezTo>
                  <a:pt x="36" y="170"/>
                  <a:pt x="36" y="170"/>
                  <a:pt x="36" y="170"/>
                </a:cubicBezTo>
                <a:close/>
                <a:moveTo>
                  <a:pt x="36" y="170"/>
                </a:moveTo>
                <a:cubicBezTo>
                  <a:pt x="36" y="170"/>
                  <a:pt x="36" y="170"/>
                  <a:pt x="36" y="170"/>
                </a:cubicBezTo>
                <a:cubicBezTo>
                  <a:pt x="36" y="170"/>
                  <a:pt x="36" y="170"/>
                  <a:pt x="36" y="170"/>
                </a:cubicBezTo>
                <a:cubicBezTo>
                  <a:pt x="36" y="170"/>
                  <a:pt x="36" y="170"/>
                  <a:pt x="36" y="170"/>
                </a:cubicBezTo>
                <a:close/>
                <a:moveTo>
                  <a:pt x="43" y="163"/>
                </a:moveTo>
                <a:cubicBezTo>
                  <a:pt x="43" y="163"/>
                  <a:pt x="43" y="163"/>
                  <a:pt x="43" y="163"/>
                </a:cubicBezTo>
                <a:cubicBezTo>
                  <a:pt x="43" y="163"/>
                  <a:pt x="43" y="163"/>
                  <a:pt x="43" y="163"/>
                </a:cubicBezTo>
                <a:close/>
                <a:moveTo>
                  <a:pt x="37" y="164"/>
                </a:moveTo>
                <a:cubicBezTo>
                  <a:pt x="37" y="164"/>
                  <a:pt x="37" y="164"/>
                  <a:pt x="37" y="164"/>
                </a:cubicBezTo>
                <a:cubicBezTo>
                  <a:pt x="37" y="164"/>
                  <a:pt x="37" y="164"/>
                  <a:pt x="37" y="164"/>
                </a:cubicBezTo>
                <a:close/>
                <a:moveTo>
                  <a:pt x="38" y="162"/>
                </a:moveTo>
                <a:cubicBezTo>
                  <a:pt x="38" y="162"/>
                  <a:pt x="38" y="162"/>
                  <a:pt x="38" y="162"/>
                </a:cubicBezTo>
                <a:cubicBezTo>
                  <a:pt x="38" y="161"/>
                  <a:pt x="38" y="161"/>
                  <a:pt x="38" y="161"/>
                </a:cubicBezTo>
                <a:lnTo>
                  <a:pt x="38" y="162"/>
                </a:lnTo>
                <a:close/>
                <a:moveTo>
                  <a:pt x="35" y="166"/>
                </a:moveTo>
                <a:cubicBezTo>
                  <a:pt x="35" y="166"/>
                  <a:pt x="35" y="166"/>
                  <a:pt x="35" y="166"/>
                </a:cubicBezTo>
                <a:cubicBezTo>
                  <a:pt x="35" y="166"/>
                  <a:pt x="35" y="166"/>
                  <a:pt x="35" y="166"/>
                </a:cubicBezTo>
                <a:close/>
                <a:moveTo>
                  <a:pt x="36" y="171"/>
                </a:moveTo>
                <a:cubicBezTo>
                  <a:pt x="36" y="171"/>
                  <a:pt x="36" y="171"/>
                  <a:pt x="36" y="171"/>
                </a:cubicBezTo>
                <a:cubicBezTo>
                  <a:pt x="36" y="171"/>
                  <a:pt x="36" y="171"/>
                  <a:pt x="36" y="171"/>
                </a:cubicBezTo>
                <a:cubicBezTo>
                  <a:pt x="36" y="171"/>
                  <a:pt x="36" y="171"/>
                  <a:pt x="36" y="171"/>
                </a:cubicBezTo>
                <a:close/>
                <a:moveTo>
                  <a:pt x="34" y="169"/>
                </a:moveTo>
                <a:cubicBezTo>
                  <a:pt x="34" y="169"/>
                  <a:pt x="34" y="169"/>
                  <a:pt x="34" y="169"/>
                </a:cubicBezTo>
                <a:cubicBezTo>
                  <a:pt x="34" y="169"/>
                  <a:pt x="34" y="169"/>
                  <a:pt x="34" y="169"/>
                </a:cubicBezTo>
                <a:cubicBezTo>
                  <a:pt x="34" y="169"/>
                  <a:pt x="34" y="169"/>
                  <a:pt x="34" y="169"/>
                </a:cubicBezTo>
                <a:close/>
                <a:moveTo>
                  <a:pt x="35" y="170"/>
                </a:moveTo>
                <a:cubicBezTo>
                  <a:pt x="35" y="170"/>
                  <a:pt x="35" y="170"/>
                  <a:pt x="35" y="170"/>
                </a:cubicBezTo>
                <a:cubicBezTo>
                  <a:pt x="35" y="170"/>
                  <a:pt x="35" y="170"/>
                  <a:pt x="35" y="170"/>
                </a:cubicBezTo>
                <a:cubicBezTo>
                  <a:pt x="35" y="170"/>
                  <a:pt x="35" y="170"/>
                  <a:pt x="35" y="170"/>
                </a:cubicBezTo>
                <a:close/>
                <a:moveTo>
                  <a:pt x="35" y="170"/>
                </a:moveTo>
                <a:cubicBezTo>
                  <a:pt x="35" y="170"/>
                  <a:pt x="35" y="170"/>
                  <a:pt x="35" y="170"/>
                </a:cubicBezTo>
                <a:cubicBezTo>
                  <a:pt x="35" y="170"/>
                  <a:pt x="35" y="170"/>
                  <a:pt x="35" y="170"/>
                </a:cubicBezTo>
                <a:close/>
                <a:moveTo>
                  <a:pt x="36" y="170"/>
                </a:moveTo>
                <a:cubicBezTo>
                  <a:pt x="36" y="170"/>
                  <a:pt x="37" y="171"/>
                  <a:pt x="36" y="171"/>
                </a:cubicBezTo>
                <a:cubicBezTo>
                  <a:pt x="37" y="171"/>
                  <a:pt x="36" y="170"/>
                  <a:pt x="36" y="170"/>
                </a:cubicBezTo>
                <a:close/>
                <a:moveTo>
                  <a:pt x="34" y="169"/>
                </a:moveTo>
                <a:cubicBezTo>
                  <a:pt x="35" y="169"/>
                  <a:pt x="35" y="169"/>
                  <a:pt x="35" y="169"/>
                </a:cubicBezTo>
                <a:cubicBezTo>
                  <a:pt x="34" y="169"/>
                  <a:pt x="34" y="169"/>
                  <a:pt x="34" y="169"/>
                </a:cubicBezTo>
                <a:close/>
                <a:moveTo>
                  <a:pt x="35" y="169"/>
                </a:moveTo>
                <a:cubicBezTo>
                  <a:pt x="35" y="169"/>
                  <a:pt x="35" y="169"/>
                  <a:pt x="35" y="169"/>
                </a:cubicBezTo>
                <a:cubicBezTo>
                  <a:pt x="35" y="169"/>
                  <a:pt x="35" y="169"/>
                  <a:pt x="35" y="169"/>
                </a:cubicBezTo>
                <a:cubicBezTo>
                  <a:pt x="35" y="169"/>
                  <a:pt x="35" y="169"/>
                  <a:pt x="35" y="169"/>
                </a:cubicBezTo>
                <a:close/>
                <a:moveTo>
                  <a:pt x="35" y="169"/>
                </a:moveTo>
                <a:cubicBezTo>
                  <a:pt x="35" y="169"/>
                  <a:pt x="35" y="169"/>
                  <a:pt x="35" y="169"/>
                </a:cubicBezTo>
                <a:cubicBezTo>
                  <a:pt x="35" y="169"/>
                  <a:pt x="35" y="169"/>
                  <a:pt x="35" y="169"/>
                </a:cubicBezTo>
                <a:close/>
                <a:moveTo>
                  <a:pt x="34" y="169"/>
                </a:moveTo>
                <a:cubicBezTo>
                  <a:pt x="34" y="169"/>
                  <a:pt x="34" y="169"/>
                  <a:pt x="34" y="169"/>
                </a:cubicBezTo>
                <a:cubicBezTo>
                  <a:pt x="34" y="169"/>
                  <a:pt x="34" y="169"/>
                  <a:pt x="34" y="169"/>
                </a:cubicBezTo>
                <a:close/>
                <a:moveTo>
                  <a:pt x="35" y="169"/>
                </a:moveTo>
                <a:cubicBezTo>
                  <a:pt x="35" y="168"/>
                  <a:pt x="35" y="168"/>
                  <a:pt x="35" y="168"/>
                </a:cubicBezTo>
                <a:cubicBezTo>
                  <a:pt x="35" y="168"/>
                  <a:pt x="35" y="168"/>
                  <a:pt x="35" y="168"/>
                </a:cubicBezTo>
                <a:cubicBezTo>
                  <a:pt x="35" y="168"/>
                  <a:pt x="35" y="168"/>
                  <a:pt x="35" y="169"/>
                </a:cubicBezTo>
                <a:close/>
                <a:moveTo>
                  <a:pt x="34" y="168"/>
                </a:moveTo>
                <a:cubicBezTo>
                  <a:pt x="34" y="168"/>
                  <a:pt x="35" y="168"/>
                  <a:pt x="35" y="168"/>
                </a:cubicBezTo>
                <a:cubicBezTo>
                  <a:pt x="34" y="167"/>
                  <a:pt x="34" y="167"/>
                  <a:pt x="34" y="167"/>
                </a:cubicBezTo>
                <a:lnTo>
                  <a:pt x="34" y="168"/>
                </a:lnTo>
                <a:close/>
                <a:moveTo>
                  <a:pt x="34" y="167"/>
                </a:moveTo>
                <a:cubicBezTo>
                  <a:pt x="34" y="167"/>
                  <a:pt x="34" y="167"/>
                  <a:pt x="34" y="167"/>
                </a:cubicBezTo>
                <a:cubicBezTo>
                  <a:pt x="34" y="167"/>
                  <a:pt x="34" y="167"/>
                  <a:pt x="34" y="167"/>
                </a:cubicBezTo>
                <a:close/>
                <a:moveTo>
                  <a:pt x="36" y="167"/>
                </a:moveTo>
                <a:cubicBezTo>
                  <a:pt x="36" y="167"/>
                  <a:pt x="36" y="167"/>
                  <a:pt x="36" y="167"/>
                </a:cubicBezTo>
                <a:cubicBezTo>
                  <a:pt x="36" y="168"/>
                  <a:pt x="36" y="168"/>
                  <a:pt x="36" y="168"/>
                </a:cubicBezTo>
                <a:lnTo>
                  <a:pt x="36" y="167"/>
                </a:lnTo>
                <a:close/>
                <a:moveTo>
                  <a:pt x="35" y="165"/>
                </a:moveTo>
                <a:cubicBezTo>
                  <a:pt x="35" y="165"/>
                  <a:pt x="35" y="165"/>
                  <a:pt x="35" y="165"/>
                </a:cubicBezTo>
                <a:cubicBezTo>
                  <a:pt x="35" y="165"/>
                  <a:pt x="35" y="165"/>
                  <a:pt x="35" y="165"/>
                </a:cubicBezTo>
                <a:cubicBezTo>
                  <a:pt x="35" y="165"/>
                  <a:pt x="35" y="165"/>
                  <a:pt x="35" y="165"/>
                </a:cubicBezTo>
                <a:close/>
                <a:moveTo>
                  <a:pt x="35" y="166"/>
                </a:moveTo>
                <a:cubicBezTo>
                  <a:pt x="35" y="166"/>
                  <a:pt x="35" y="166"/>
                  <a:pt x="35" y="165"/>
                </a:cubicBezTo>
                <a:cubicBezTo>
                  <a:pt x="35" y="166"/>
                  <a:pt x="35" y="166"/>
                  <a:pt x="35" y="166"/>
                </a:cubicBezTo>
                <a:close/>
                <a:moveTo>
                  <a:pt x="46" y="161"/>
                </a:moveTo>
                <a:cubicBezTo>
                  <a:pt x="46" y="161"/>
                  <a:pt x="46" y="161"/>
                  <a:pt x="46" y="161"/>
                </a:cubicBezTo>
                <a:cubicBezTo>
                  <a:pt x="46" y="161"/>
                  <a:pt x="46" y="161"/>
                  <a:pt x="46" y="161"/>
                </a:cubicBezTo>
                <a:close/>
                <a:moveTo>
                  <a:pt x="45" y="160"/>
                </a:moveTo>
                <a:cubicBezTo>
                  <a:pt x="46" y="161"/>
                  <a:pt x="46" y="161"/>
                  <a:pt x="46" y="161"/>
                </a:cubicBezTo>
                <a:cubicBezTo>
                  <a:pt x="45" y="160"/>
                  <a:pt x="45" y="160"/>
                  <a:pt x="45" y="160"/>
                </a:cubicBezTo>
                <a:cubicBezTo>
                  <a:pt x="45" y="161"/>
                  <a:pt x="45" y="161"/>
                  <a:pt x="45" y="160"/>
                </a:cubicBezTo>
                <a:close/>
                <a:moveTo>
                  <a:pt x="36" y="162"/>
                </a:moveTo>
                <a:cubicBezTo>
                  <a:pt x="37" y="162"/>
                  <a:pt x="37" y="162"/>
                  <a:pt x="37" y="162"/>
                </a:cubicBezTo>
                <a:cubicBezTo>
                  <a:pt x="37" y="162"/>
                  <a:pt x="37" y="162"/>
                  <a:pt x="37" y="162"/>
                </a:cubicBezTo>
                <a:lnTo>
                  <a:pt x="36" y="162"/>
                </a:lnTo>
                <a:close/>
                <a:moveTo>
                  <a:pt x="37" y="162"/>
                </a:moveTo>
                <a:cubicBezTo>
                  <a:pt x="37" y="162"/>
                  <a:pt x="37" y="162"/>
                  <a:pt x="37" y="162"/>
                </a:cubicBezTo>
                <a:cubicBezTo>
                  <a:pt x="38" y="162"/>
                  <a:pt x="38" y="162"/>
                  <a:pt x="38" y="162"/>
                </a:cubicBezTo>
                <a:lnTo>
                  <a:pt x="37" y="162"/>
                </a:lnTo>
                <a:close/>
                <a:moveTo>
                  <a:pt x="37" y="161"/>
                </a:moveTo>
                <a:cubicBezTo>
                  <a:pt x="37" y="161"/>
                  <a:pt x="37" y="161"/>
                  <a:pt x="37" y="161"/>
                </a:cubicBezTo>
                <a:cubicBezTo>
                  <a:pt x="37" y="161"/>
                  <a:pt x="38" y="162"/>
                  <a:pt x="37" y="161"/>
                </a:cubicBezTo>
                <a:close/>
                <a:moveTo>
                  <a:pt x="20" y="158"/>
                </a:moveTo>
                <a:cubicBezTo>
                  <a:pt x="20" y="158"/>
                  <a:pt x="20" y="158"/>
                  <a:pt x="20" y="159"/>
                </a:cubicBezTo>
                <a:cubicBezTo>
                  <a:pt x="20" y="159"/>
                  <a:pt x="20" y="158"/>
                  <a:pt x="20" y="158"/>
                </a:cubicBezTo>
                <a:close/>
                <a:moveTo>
                  <a:pt x="21" y="158"/>
                </a:moveTo>
                <a:cubicBezTo>
                  <a:pt x="21" y="158"/>
                  <a:pt x="21" y="158"/>
                  <a:pt x="21" y="158"/>
                </a:cubicBezTo>
                <a:cubicBezTo>
                  <a:pt x="22" y="158"/>
                  <a:pt x="22" y="158"/>
                  <a:pt x="22" y="158"/>
                </a:cubicBezTo>
                <a:lnTo>
                  <a:pt x="21" y="158"/>
                </a:lnTo>
                <a:close/>
                <a:moveTo>
                  <a:pt x="22" y="158"/>
                </a:moveTo>
                <a:cubicBezTo>
                  <a:pt x="22" y="158"/>
                  <a:pt x="21" y="158"/>
                  <a:pt x="22" y="158"/>
                </a:cubicBezTo>
                <a:cubicBezTo>
                  <a:pt x="22" y="158"/>
                  <a:pt x="22" y="158"/>
                  <a:pt x="22" y="158"/>
                </a:cubicBezTo>
                <a:cubicBezTo>
                  <a:pt x="21" y="158"/>
                  <a:pt x="21" y="158"/>
                  <a:pt x="21" y="158"/>
                </a:cubicBezTo>
                <a:cubicBezTo>
                  <a:pt x="21" y="158"/>
                  <a:pt x="22" y="158"/>
                  <a:pt x="22" y="158"/>
                </a:cubicBezTo>
                <a:close/>
                <a:moveTo>
                  <a:pt x="20" y="159"/>
                </a:moveTo>
                <a:cubicBezTo>
                  <a:pt x="21" y="159"/>
                  <a:pt x="21" y="159"/>
                  <a:pt x="20" y="159"/>
                </a:cubicBezTo>
                <a:cubicBezTo>
                  <a:pt x="20" y="159"/>
                  <a:pt x="20" y="159"/>
                  <a:pt x="20" y="159"/>
                </a:cubicBezTo>
                <a:cubicBezTo>
                  <a:pt x="20" y="159"/>
                  <a:pt x="20" y="159"/>
                  <a:pt x="20" y="159"/>
                </a:cubicBezTo>
                <a:close/>
                <a:moveTo>
                  <a:pt x="20" y="159"/>
                </a:moveTo>
                <a:cubicBezTo>
                  <a:pt x="20" y="159"/>
                  <a:pt x="20" y="159"/>
                  <a:pt x="20" y="159"/>
                </a:cubicBezTo>
                <a:close/>
                <a:moveTo>
                  <a:pt x="20" y="159"/>
                </a:moveTo>
                <a:cubicBezTo>
                  <a:pt x="20" y="159"/>
                  <a:pt x="20" y="159"/>
                  <a:pt x="20" y="159"/>
                </a:cubicBezTo>
                <a:cubicBezTo>
                  <a:pt x="20" y="160"/>
                  <a:pt x="20" y="160"/>
                  <a:pt x="20" y="160"/>
                </a:cubicBezTo>
                <a:cubicBezTo>
                  <a:pt x="20" y="160"/>
                  <a:pt x="20" y="160"/>
                  <a:pt x="20" y="159"/>
                </a:cubicBezTo>
                <a:close/>
                <a:moveTo>
                  <a:pt x="21" y="159"/>
                </a:moveTo>
                <a:cubicBezTo>
                  <a:pt x="21" y="159"/>
                  <a:pt x="21" y="159"/>
                  <a:pt x="21" y="159"/>
                </a:cubicBezTo>
                <a:cubicBezTo>
                  <a:pt x="21" y="159"/>
                  <a:pt x="21" y="159"/>
                  <a:pt x="21" y="159"/>
                </a:cubicBezTo>
                <a:close/>
                <a:moveTo>
                  <a:pt x="21" y="159"/>
                </a:moveTo>
                <a:cubicBezTo>
                  <a:pt x="21" y="159"/>
                  <a:pt x="21" y="159"/>
                  <a:pt x="21" y="159"/>
                </a:cubicBezTo>
                <a:cubicBezTo>
                  <a:pt x="21" y="159"/>
                  <a:pt x="21" y="159"/>
                  <a:pt x="21" y="159"/>
                </a:cubicBezTo>
                <a:cubicBezTo>
                  <a:pt x="21" y="159"/>
                  <a:pt x="21" y="159"/>
                  <a:pt x="21" y="159"/>
                </a:cubicBezTo>
                <a:close/>
                <a:moveTo>
                  <a:pt x="21" y="159"/>
                </a:moveTo>
                <a:cubicBezTo>
                  <a:pt x="21" y="159"/>
                  <a:pt x="21" y="159"/>
                  <a:pt x="21" y="159"/>
                </a:cubicBezTo>
                <a:cubicBezTo>
                  <a:pt x="21" y="159"/>
                  <a:pt x="21" y="159"/>
                  <a:pt x="21" y="159"/>
                </a:cubicBezTo>
                <a:close/>
                <a:moveTo>
                  <a:pt x="22" y="158"/>
                </a:moveTo>
                <a:cubicBezTo>
                  <a:pt x="22" y="158"/>
                  <a:pt x="22" y="158"/>
                  <a:pt x="22" y="158"/>
                </a:cubicBezTo>
                <a:cubicBezTo>
                  <a:pt x="22" y="158"/>
                  <a:pt x="22" y="158"/>
                  <a:pt x="22" y="158"/>
                </a:cubicBezTo>
                <a:cubicBezTo>
                  <a:pt x="22" y="158"/>
                  <a:pt x="22" y="158"/>
                  <a:pt x="22" y="158"/>
                </a:cubicBezTo>
                <a:close/>
                <a:moveTo>
                  <a:pt x="20" y="160"/>
                </a:moveTo>
                <a:cubicBezTo>
                  <a:pt x="20" y="160"/>
                  <a:pt x="21" y="160"/>
                  <a:pt x="21" y="160"/>
                </a:cubicBezTo>
                <a:cubicBezTo>
                  <a:pt x="21" y="160"/>
                  <a:pt x="21" y="160"/>
                  <a:pt x="21" y="160"/>
                </a:cubicBezTo>
                <a:cubicBezTo>
                  <a:pt x="21" y="160"/>
                  <a:pt x="21" y="160"/>
                  <a:pt x="20" y="160"/>
                </a:cubicBezTo>
                <a:close/>
                <a:moveTo>
                  <a:pt x="21" y="160"/>
                </a:moveTo>
                <a:cubicBezTo>
                  <a:pt x="21" y="159"/>
                  <a:pt x="21" y="159"/>
                  <a:pt x="21" y="159"/>
                </a:cubicBezTo>
                <a:cubicBezTo>
                  <a:pt x="21" y="159"/>
                  <a:pt x="21" y="159"/>
                  <a:pt x="21" y="160"/>
                </a:cubicBezTo>
                <a:close/>
                <a:moveTo>
                  <a:pt x="22" y="159"/>
                </a:moveTo>
                <a:cubicBezTo>
                  <a:pt x="21" y="159"/>
                  <a:pt x="21" y="159"/>
                  <a:pt x="21" y="159"/>
                </a:cubicBezTo>
                <a:cubicBezTo>
                  <a:pt x="22" y="159"/>
                  <a:pt x="22" y="159"/>
                  <a:pt x="22" y="159"/>
                </a:cubicBezTo>
                <a:close/>
                <a:moveTo>
                  <a:pt x="20" y="160"/>
                </a:moveTo>
                <a:cubicBezTo>
                  <a:pt x="20" y="160"/>
                  <a:pt x="20" y="160"/>
                  <a:pt x="20" y="160"/>
                </a:cubicBezTo>
                <a:cubicBezTo>
                  <a:pt x="21" y="160"/>
                  <a:pt x="21" y="160"/>
                  <a:pt x="21" y="160"/>
                </a:cubicBezTo>
                <a:lnTo>
                  <a:pt x="20" y="160"/>
                </a:lnTo>
                <a:close/>
                <a:moveTo>
                  <a:pt x="21" y="160"/>
                </a:moveTo>
                <a:cubicBezTo>
                  <a:pt x="20" y="160"/>
                  <a:pt x="20" y="160"/>
                  <a:pt x="20" y="160"/>
                </a:cubicBezTo>
                <a:cubicBezTo>
                  <a:pt x="20" y="160"/>
                  <a:pt x="20" y="160"/>
                  <a:pt x="20" y="160"/>
                </a:cubicBezTo>
                <a:cubicBezTo>
                  <a:pt x="20" y="160"/>
                  <a:pt x="20" y="160"/>
                  <a:pt x="21" y="160"/>
                </a:cubicBezTo>
                <a:close/>
                <a:moveTo>
                  <a:pt x="21" y="160"/>
                </a:moveTo>
                <a:cubicBezTo>
                  <a:pt x="21" y="160"/>
                  <a:pt x="21" y="160"/>
                  <a:pt x="20" y="160"/>
                </a:cubicBezTo>
                <a:cubicBezTo>
                  <a:pt x="21" y="160"/>
                  <a:pt x="21" y="160"/>
                  <a:pt x="21" y="160"/>
                </a:cubicBezTo>
                <a:close/>
                <a:moveTo>
                  <a:pt x="21" y="160"/>
                </a:moveTo>
                <a:cubicBezTo>
                  <a:pt x="21" y="160"/>
                  <a:pt x="21" y="160"/>
                  <a:pt x="21" y="160"/>
                </a:cubicBezTo>
                <a:cubicBezTo>
                  <a:pt x="21" y="160"/>
                  <a:pt x="21" y="160"/>
                  <a:pt x="21" y="160"/>
                </a:cubicBezTo>
                <a:close/>
                <a:moveTo>
                  <a:pt x="21" y="160"/>
                </a:moveTo>
                <a:cubicBezTo>
                  <a:pt x="21" y="160"/>
                  <a:pt x="21" y="160"/>
                  <a:pt x="21" y="160"/>
                </a:cubicBezTo>
                <a:cubicBezTo>
                  <a:pt x="21" y="160"/>
                  <a:pt x="21" y="160"/>
                  <a:pt x="21" y="160"/>
                </a:cubicBezTo>
                <a:cubicBezTo>
                  <a:pt x="21" y="160"/>
                  <a:pt x="21" y="160"/>
                  <a:pt x="21" y="160"/>
                </a:cubicBezTo>
                <a:close/>
                <a:moveTo>
                  <a:pt x="21" y="160"/>
                </a:moveTo>
                <a:cubicBezTo>
                  <a:pt x="21" y="160"/>
                  <a:pt x="21" y="160"/>
                  <a:pt x="21" y="160"/>
                </a:cubicBezTo>
                <a:cubicBezTo>
                  <a:pt x="21" y="160"/>
                  <a:pt x="21" y="160"/>
                  <a:pt x="21" y="160"/>
                </a:cubicBezTo>
                <a:close/>
                <a:moveTo>
                  <a:pt x="21" y="159"/>
                </a:moveTo>
                <a:cubicBezTo>
                  <a:pt x="22" y="159"/>
                  <a:pt x="22" y="159"/>
                  <a:pt x="22" y="159"/>
                </a:cubicBezTo>
                <a:cubicBezTo>
                  <a:pt x="22" y="159"/>
                  <a:pt x="22" y="159"/>
                  <a:pt x="21" y="159"/>
                </a:cubicBezTo>
                <a:close/>
                <a:moveTo>
                  <a:pt x="22" y="159"/>
                </a:moveTo>
                <a:cubicBezTo>
                  <a:pt x="22" y="159"/>
                  <a:pt x="22" y="159"/>
                  <a:pt x="22" y="159"/>
                </a:cubicBezTo>
                <a:cubicBezTo>
                  <a:pt x="21" y="159"/>
                  <a:pt x="21" y="159"/>
                  <a:pt x="21" y="159"/>
                </a:cubicBezTo>
                <a:lnTo>
                  <a:pt x="22" y="159"/>
                </a:lnTo>
                <a:close/>
                <a:moveTo>
                  <a:pt x="22" y="159"/>
                </a:moveTo>
                <a:cubicBezTo>
                  <a:pt x="22" y="159"/>
                  <a:pt x="22" y="159"/>
                  <a:pt x="22" y="159"/>
                </a:cubicBezTo>
                <a:cubicBezTo>
                  <a:pt x="21" y="159"/>
                  <a:pt x="21" y="159"/>
                  <a:pt x="21" y="159"/>
                </a:cubicBezTo>
                <a:lnTo>
                  <a:pt x="22" y="159"/>
                </a:lnTo>
                <a:close/>
                <a:moveTo>
                  <a:pt x="21" y="160"/>
                </a:moveTo>
                <a:cubicBezTo>
                  <a:pt x="21" y="160"/>
                  <a:pt x="21" y="160"/>
                  <a:pt x="21" y="160"/>
                </a:cubicBezTo>
                <a:cubicBezTo>
                  <a:pt x="21" y="160"/>
                  <a:pt x="21" y="160"/>
                  <a:pt x="21" y="160"/>
                </a:cubicBezTo>
                <a:cubicBezTo>
                  <a:pt x="21" y="160"/>
                  <a:pt x="21" y="160"/>
                  <a:pt x="21" y="160"/>
                </a:cubicBezTo>
                <a:close/>
                <a:moveTo>
                  <a:pt x="21" y="160"/>
                </a:moveTo>
                <a:cubicBezTo>
                  <a:pt x="21" y="160"/>
                  <a:pt x="21" y="160"/>
                  <a:pt x="21" y="160"/>
                </a:cubicBezTo>
                <a:cubicBezTo>
                  <a:pt x="21" y="160"/>
                  <a:pt x="21" y="160"/>
                  <a:pt x="21" y="160"/>
                </a:cubicBezTo>
                <a:close/>
                <a:moveTo>
                  <a:pt x="21" y="160"/>
                </a:moveTo>
                <a:cubicBezTo>
                  <a:pt x="21" y="160"/>
                  <a:pt x="21" y="160"/>
                  <a:pt x="21" y="160"/>
                </a:cubicBezTo>
                <a:cubicBezTo>
                  <a:pt x="21" y="160"/>
                  <a:pt x="21" y="160"/>
                  <a:pt x="21" y="160"/>
                </a:cubicBezTo>
                <a:close/>
                <a:moveTo>
                  <a:pt x="21" y="160"/>
                </a:moveTo>
                <a:cubicBezTo>
                  <a:pt x="21" y="160"/>
                  <a:pt x="21" y="160"/>
                  <a:pt x="21" y="160"/>
                </a:cubicBezTo>
                <a:cubicBezTo>
                  <a:pt x="21" y="160"/>
                  <a:pt x="21" y="160"/>
                  <a:pt x="21" y="160"/>
                </a:cubicBezTo>
                <a:cubicBezTo>
                  <a:pt x="21" y="160"/>
                  <a:pt x="21" y="160"/>
                  <a:pt x="21" y="160"/>
                </a:cubicBezTo>
                <a:close/>
                <a:moveTo>
                  <a:pt x="21" y="160"/>
                </a:moveTo>
                <a:cubicBezTo>
                  <a:pt x="21" y="160"/>
                  <a:pt x="21" y="160"/>
                  <a:pt x="21" y="160"/>
                </a:cubicBezTo>
                <a:cubicBezTo>
                  <a:pt x="21" y="160"/>
                  <a:pt x="21" y="160"/>
                  <a:pt x="21" y="160"/>
                </a:cubicBezTo>
                <a:close/>
                <a:moveTo>
                  <a:pt x="21" y="160"/>
                </a:moveTo>
                <a:cubicBezTo>
                  <a:pt x="21" y="160"/>
                  <a:pt x="21" y="160"/>
                  <a:pt x="21" y="160"/>
                </a:cubicBezTo>
                <a:cubicBezTo>
                  <a:pt x="21" y="160"/>
                  <a:pt x="21" y="160"/>
                  <a:pt x="21" y="160"/>
                </a:cubicBezTo>
                <a:close/>
                <a:moveTo>
                  <a:pt x="21" y="160"/>
                </a:moveTo>
                <a:cubicBezTo>
                  <a:pt x="21" y="160"/>
                  <a:pt x="21" y="160"/>
                  <a:pt x="21" y="160"/>
                </a:cubicBezTo>
                <a:cubicBezTo>
                  <a:pt x="21" y="160"/>
                  <a:pt x="21" y="160"/>
                  <a:pt x="21" y="160"/>
                </a:cubicBezTo>
                <a:cubicBezTo>
                  <a:pt x="21" y="160"/>
                  <a:pt x="21" y="160"/>
                  <a:pt x="21" y="160"/>
                </a:cubicBezTo>
                <a:close/>
                <a:moveTo>
                  <a:pt x="24" y="159"/>
                </a:moveTo>
                <a:cubicBezTo>
                  <a:pt x="24" y="159"/>
                  <a:pt x="23" y="159"/>
                  <a:pt x="24" y="159"/>
                </a:cubicBezTo>
                <a:cubicBezTo>
                  <a:pt x="23" y="159"/>
                  <a:pt x="22" y="160"/>
                  <a:pt x="21" y="160"/>
                </a:cubicBezTo>
                <a:cubicBezTo>
                  <a:pt x="22" y="160"/>
                  <a:pt x="22" y="160"/>
                  <a:pt x="22" y="160"/>
                </a:cubicBezTo>
                <a:cubicBezTo>
                  <a:pt x="22" y="160"/>
                  <a:pt x="22" y="159"/>
                  <a:pt x="23" y="159"/>
                </a:cubicBezTo>
                <a:cubicBezTo>
                  <a:pt x="23" y="159"/>
                  <a:pt x="23" y="159"/>
                  <a:pt x="22" y="160"/>
                </a:cubicBezTo>
                <a:cubicBezTo>
                  <a:pt x="23" y="159"/>
                  <a:pt x="23" y="159"/>
                  <a:pt x="24" y="159"/>
                </a:cubicBezTo>
                <a:cubicBezTo>
                  <a:pt x="24" y="159"/>
                  <a:pt x="24" y="159"/>
                  <a:pt x="24" y="159"/>
                </a:cubicBezTo>
                <a:cubicBezTo>
                  <a:pt x="24" y="159"/>
                  <a:pt x="24" y="159"/>
                  <a:pt x="24" y="159"/>
                </a:cubicBezTo>
                <a:close/>
                <a:moveTo>
                  <a:pt x="21" y="160"/>
                </a:moveTo>
                <a:cubicBezTo>
                  <a:pt x="21" y="160"/>
                  <a:pt x="21" y="160"/>
                  <a:pt x="21" y="160"/>
                </a:cubicBezTo>
                <a:cubicBezTo>
                  <a:pt x="21" y="160"/>
                  <a:pt x="21" y="160"/>
                  <a:pt x="21" y="160"/>
                </a:cubicBezTo>
                <a:cubicBezTo>
                  <a:pt x="21" y="160"/>
                  <a:pt x="21" y="160"/>
                  <a:pt x="21" y="160"/>
                </a:cubicBezTo>
                <a:cubicBezTo>
                  <a:pt x="21" y="160"/>
                  <a:pt x="21" y="160"/>
                  <a:pt x="21" y="160"/>
                </a:cubicBezTo>
                <a:close/>
                <a:moveTo>
                  <a:pt x="21" y="160"/>
                </a:moveTo>
                <a:cubicBezTo>
                  <a:pt x="22" y="160"/>
                  <a:pt x="22" y="160"/>
                  <a:pt x="22" y="159"/>
                </a:cubicBezTo>
                <a:cubicBezTo>
                  <a:pt x="22" y="159"/>
                  <a:pt x="22" y="159"/>
                  <a:pt x="22" y="160"/>
                </a:cubicBezTo>
                <a:cubicBezTo>
                  <a:pt x="22" y="160"/>
                  <a:pt x="22" y="160"/>
                  <a:pt x="21" y="160"/>
                </a:cubicBezTo>
                <a:cubicBezTo>
                  <a:pt x="21" y="160"/>
                  <a:pt x="21" y="160"/>
                  <a:pt x="21" y="160"/>
                </a:cubicBezTo>
                <a:cubicBezTo>
                  <a:pt x="21" y="160"/>
                  <a:pt x="21" y="160"/>
                  <a:pt x="21" y="160"/>
                </a:cubicBezTo>
                <a:cubicBezTo>
                  <a:pt x="21" y="160"/>
                  <a:pt x="21" y="160"/>
                  <a:pt x="21" y="160"/>
                </a:cubicBezTo>
                <a:cubicBezTo>
                  <a:pt x="21" y="160"/>
                  <a:pt x="21" y="160"/>
                  <a:pt x="21" y="160"/>
                </a:cubicBezTo>
                <a:cubicBezTo>
                  <a:pt x="21" y="160"/>
                  <a:pt x="21" y="160"/>
                  <a:pt x="21" y="160"/>
                </a:cubicBezTo>
                <a:cubicBezTo>
                  <a:pt x="21" y="160"/>
                  <a:pt x="21" y="160"/>
                  <a:pt x="21" y="160"/>
                </a:cubicBezTo>
                <a:cubicBezTo>
                  <a:pt x="21" y="160"/>
                  <a:pt x="21" y="160"/>
                  <a:pt x="21" y="160"/>
                </a:cubicBezTo>
                <a:cubicBezTo>
                  <a:pt x="21" y="160"/>
                  <a:pt x="21" y="160"/>
                  <a:pt x="21" y="160"/>
                </a:cubicBezTo>
                <a:cubicBezTo>
                  <a:pt x="21" y="160"/>
                  <a:pt x="21" y="160"/>
                  <a:pt x="21" y="160"/>
                </a:cubicBezTo>
                <a:cubicBezTo>
                  <a:pt x="21" y="160"/>
                  <a:pt x="21" y="160"/>
                  <a:pt x="21" y="160"/>
                </a:cubicBezTo>
                <a:cubicBezTo>
                  <a:pt x="21" y="160"/>
                  <a:pt x="21" y="160"/>
                  <a:pt x="21" y="160"/>
                </a:cubicBezTo>
                <a:cubicBezTo>
                  <a:pt x="21" y="160"/>
                  <a:pt x="21" y="160"/>
                  <a:pt x="21" y="160"/>
                </a:cubicBezTo>
                <a:cubicBezTo>
                  <a:pt x="21" y="160"/>
                  <a:pt x="21" y="160"/>
                  <a:pt x="21" y="160"/>
                </a:cubicBezTo>
                <a:close/>
                <a:moveTo>
                  <a:pt x="23" y="158"/>
                </a:moveTo>
                <a:cubicBezTo>
                  <a:pt x="23" y="158"/>
                  <a:pt x="23" y="158"/>
                  <a:pt x="23" y="158"/>
                </a:cubicBezTo>
                <a:cubicBezTo>
                  <a:pt x="23" y="158"/>
                  <a:pt x="23" y="158"/>
                  <a:pt x="23" y="158"/>
                </a:cubicBezTo>
                <a:close/>
                <a:moveTo>
                  <a:pt x="23" y="158"/>
                </a:moveTo>
                <a:cubicBezTo>
                  <a:pt x="23" y="159"/>
                  <a:pt x="23" y="159"/>
                  <a:pt x="23" y="159"/>
                </a:cubicBezTo>
                <a:cubicBezTo>
                  <a:pt x="23" y="158"/>
                  <a:pt x="23" y="158"/>
                  <a:pt x="23" y="158"/>
                </a:cubicBezTo>
                <a:cubicBezTo>
                  <a:pt x="23" y="158"/>
                  <a:pt x="23" y="158"/>
                  <a:pt x="22" y="159"/>
                </a:cubicBezTo>
                <a:cubicBezTo>
                  <a:pt x="23" y="159"/>
                  <a:pt x="23" y="159"/>
                  <a:pt x="23" y="159"/>
                </a:cubicBezTo>
                <a:cubicBezTo>
                  <a:pt x="22" y="159"/>
                  <a:pt x="22" y="159"/>
                  <a:pt x="22" y="159"/>
                </a:cubicBezTo>
                <a:cubicBezTo>
                  <a:pt x="22" y="159"/>
                  <a:pt x="22" y="159"/>
                  <a:pt x="23" y="158"/>
                </a:cubicBezTo>
                <a:close/>
                <a:moveTo>
                  <a:pt x="22" y="159"/>
                </a:moveTo>
                <a:cubicBezTo>
                  <a:pt x="22" y="159"/>
                  <a:pt x="22" y="159"/>
                  <a:pt x="22" y="159"/>
                </a:cubicBezTo>
                <a:cubicBezTo>
                  <a:pt x="23" y="159"/>
                  <a:pt x="23" y="159"/>
                  <a:pt x="23" y="159"/>
                </a:cubicBezTo>
                <a:cubicBezTo>
                  <a:pt x="23" y="159"/>
                  <a:pt x="23" y="159"/>
                  <a:pt x="23" y="159"/>
                </a:cubicBezTo>
                <a:cubicBezTo>
                  <a:pt x="23" y="159"/>
                  <a:pt x="22" y="159"/>
                  <a:pt x="22" y="159"/>
                </a:cubicBezTo>
                <a:close/>
                <a:moveTo>
                  <a:pt x="21" y="160"/>
                </a:moveTo>
                <a:cubicBezTo>
                  <a:pt x="21" y="160"/>
                  <a:pt x="21" y="160"/>
                  <a:pt x="21" y="160"/>
                </a:cubicBezTo>
                <a:cubicBezTo>
                  <a:pt x="21" y="160"/>
                  <a:pt x="21" y="160"/>
                  <a:pt x="21" y="160"/>
                </a:cubicBezTo>
                <a:close/>
                <a:moveTo>
                  <a:pt x="21" y="160"/>
                </a:moveTo>
                <a:cubicBezTo>
                  <a:pt x="21" y="160"/>
                  <a:pt x="21" y="160"/>
                  <a:pt x="21" y="160"/>
                </a:cubicBezTo>
                <a:cubicBezTo>
                  <a:pt x="21" y="160"/>
                  <a:pt x="21" y="160"/>
                  <a:pt x="21" y="160"/>
                </a:cubicBezTo>
                <a:close/>
                <a:moveTo>
                  <a:pt x="29" y="163"/>
                </a:moveTo>
                <a:cubicBezTo>
                  <a:pt x="29" y="163"/>
                  <a:pt x="29" y="163"/>
                  <a:pt x="29" y="163"/>
                </a:cubicBezTo>
                <a:close/>
                <a:moveTo>
                  <a:pt x="29" y="163"/>
                </a:moveTo>
                <a:cubicBezTo>
                  <a:pt x="29" y="163"/>
                  <a:pt x="29" y="163"/>
                  <a:pt x="29" y="163"/>
                </a:cubicBezTo>
                <a:cubicBezTo>
                  <a:pt x="29" y="163"/>
                  <a:pt x="29" y="163"/>
                  <a:pt x="29" y="163"/>
                </a:cubicBezTo>
                <a:close/>
                <a:moveTo>
                  <a:pt x="23" y="163"/>
                </a:moveTo>
                <a:cubicBezTo>
                  <a:pt x="23" y="163"/>
                  <a:pt x="22" y="163"/>
                  <a:pt x="22" y="163"/>
                </a:cubicBezTo>
                <a:cubicBezTo>
                  <a:pt x="23" y="163"/>
                  <a:pt x="23" y="163"/>
                  <a:pt x="23" y="163"/>
                </a:cubicBezTo>
                <a:cubicBezTo>
                  <a:pt x="23" y="163"/>
                  <a:pt x="23" y="163"/>
                  <a:pt x="23" y="163"/>
                </a:cubicBezTo>
                <a:close/>
                <a:moveTo>
                  <a:pt x="26" y="163"/>
                </a:moveTo>
                <a:cubicBezTo>
                  <a:pt x="26" y="163"/>
                  <a:pt x="26" y="163"/>
                  <a:pt x="26" y="163"/>
                </a:cubicBezTo>
                <a:cubicBezTo>
                  <a:pt x="26" y="163"/>
                  <a:pt x="26" y="163"/>
                  <a:pt x="26" y="163"/>
                </a:cubicBezTo>
                <a:close/>
                <a:moveTo>
                  <a:pt x="27" y="162"/>
                </a:moveTo>
                <a:cubicBezTo>
                  <a:pt x="28" y="162"/>
                  <a:pt x="28" y="162"/>
                  <a:pt x="28" y="162"/>
                </a:cubicBezTo>
                <a:lnTo>
                  <a:pt x="27" y="162"/>
                </a:lnTo>
                <a:close/>
                <a:moveTo>
                  <a:pt x="30" y="163"/>
                </a:moveTo>
                <a:cubicBezTo>
                  <a:pt x="30" y="163"/>
                  <a:pt x="30" y="163"/>
                  <a:pt x="30" y="163"/>
                </a:cubicBezTo>
                <a:cubicBezTo>
                  <a:pt x="30" y="163"/>
                  <a:pt x="30" y="163"/>
                  <a:pt x="30" y="163"/>
                </a:cubicBezTo>
                <a:close/>
                <a:moveTo>
                  <a:pt x="22" y="161"/>
                </a:moveTo>
                <a:cubicBezTo>
                  <a:pt x="22" y="161"/>
                  <a:pt x="22" y="161"/>
                  <a:pt x="22" y="161"/>
                </a:cubicBezTo>
                <a:cubicBezTo>
                  <a:pt x="22" y="161"/>
                  <a:pt x="22" y="161"/>
                  <a:pt x="22" y="161"/>
                </a:cubicBezTo>
                <a:close/>
                <a:moveTo>
                  <a:pt x="25" y="165"/>
                </a:moveTo>
                <a:cubicBezTo>
                  <a:pt x="25" y="165"/>
                  <a:pt x="25" y="165"/>
                  <a:pt x="25" y="165"/>
                </a:cubicBezTo>
                <a:cubicBezTo>
                  <a:pt x="25" y="165"/>
                  <a:pt x="25" y="165"/>
                  <a:pt x="25" y="165"/>
                </a:cubicBezTo>
                <a:close/>
                <a:moveTo>
                  <a:pt x="22" y="161"/>
                </a:moveTo>
                <a:cubicBezTo>
                  <a:pt x="22" y="161"/>
                  <a:pt x="22" y="161"/>
                  <a:pt x="22" y="161"/>
                </a:cubicBezTo>
                <a:cubicBezTo>
                  <a:pt x="22" y="161"/>
                  <a:pt x="22" y="161"/>
                  <a:pt x="22" y="161"/>
                </a:cubicBezTo>
                <a:cubicBezTo>
                  <a:pt x="22" y="162"/>
                  <a:pt x="22" y="162"/>
                  <a:pt x="22" y="161"/>
                </a:cubicBezTo>
                <a:close/>
                <a:moveTo>
                  <a:pt x="32" y="166"/>
                </a:moveTo>
                <a:cubicBezTo>
                  <a:pt x="32" y="166"/>
                  <a:pt x="32" y="166"/>
                  <a:pt x="32" y="166"/>
                </a:cubicBezTo>
                <a:cubicBezTo>
                  <a:pt x="32" y="166"/>
                  <a:pt x="32" y="166"/>
                  <a:pt x="32" y="166"/>
                </a:cubicBezTo>
                <a:close/>
                <a:moveTo>
                  <a:pt x="29" y="170"/>
                </a:moveTo>
                <a:cubicBezTo>
                  <a:pt x="29" y="170"/>
                  <a:pt x="29" y="170"/>
                  <a:pt x="29" y="170"/>
                </a:cubicBezTo>
                <a:cubicBezTo>
                  <a:pt x="29" y="170"/>
                  <a:pt x="29" y="170"/>
                  <a:pt x="29" y="170"/>
                </a:cubicBezTo>
                <a:close/>
                <a:moveTo>
                  <a:pt x="21" y="161"/>
                </a:moveTo>
                <a:cubicBezTo>
                  <a:pt x="21" y="161"/>
                  <a:pt x="21" y="161"/>
                  <a:pt x="21" y="161"/>
                </a:cubicBezTo>
                <a:close/>
                <a:moveTo>
                  <a:pt x="23" y="160"/>
                </a:moveTo>
                <a:cubicBezTo>
                  <a:pt x="23" y="160"/>
                  <a:pt x="23" y="160"/>
                  <a:pt x="23" y="160"/>
                </a:cubicBezTo>
                <a:cubicBezTo>
                  <a:pt x="23" y="160"/>
                  <a:pt x="23" y="160"/>
                  <a:pt x="23" y="160"/>
                </a:cubicBezTo>
                <a:close/>
                <a:moveTo>
                  <a:pt x="24" y="160"/>
                </a:moveTo>
                <a:cubicBezTo>
                  <a:pt x="24" y="160"/>
                  <a:pt x="24" y="160"/>
                  <a:pt x="24" y="160"/>
                </a:cubicBezTo>
                <a:cubicBezTo>
                  <a:pt x="24" y="160"/>
                  <a:pt x="24" y="160"/>
                  <a:pt x="24" y="160"/>
                </a:cubicBezTo>
                <a:close/>
                <a:moveTo>
                  <a:pt x="21" y="161"/>
                </a:moveTo>
                <a:cubicBezTo>
                  <a:pt x="21" y="161"/>
                  <a:pt x="22" y="161"/>
                  <a:pt x="22" y="161"/>
                </a:cubicBezTo>
                <a:cubicBezTo>
                  <a:pt x="22" y="161"/>
                  <a:pt x="21" y="161"/>
                  <a:pt x="21" y="161"/>
                </a:cubicBezTo>
                <a:close/>
                <a:moveTo>
                  <a:pt x="21" y="161"/>
                </a:moveTo>
                <a:cubicBezTo>
                  <a:pt x="21" y="161"/>
                  <a:pt x="21" y="161"/>
                  <a:pt x="21" y="161"/>
                </a:cubicBezTo>
                <a:cubicBezTo>
                  <a:pt x="21" y="161"/>
                  <a:pt x="21" y="161"/>
                  <a:pt x="21" y="161"/>
                </a:cubicBezTo>
                <a:close/>
                <a:moveTo>
                  <a:pt x="21" y="161"/>
                </a:moveTo>
                <a:cubicBezTo>
                  <a:pt x="21" y="161"/>
                  <a:pt x="21" y="161"/>
                  <a:pt x="21" y="161"/>
                </a:cubicBezTo>
                <a:cubicBezTo>
                  <a:pt x="21" y="161"/>
                  <a:pt x="21" y="161"/>
                  <a:pt x="21" y="161"/>
                </a:cubicBezTo>
                <a:close/>
                <a:moveTo>
                  <a:pt x="29" y="166"/>
                </a:moveTo>
                <a:cubicBezTo>
                  <a:pt x="29" y="166"/>
                  <a:pt x="29" y="166"/>
                  <a:pt x="29" y="166"/>
                </a:cubicBezTo>
                <a:cubicBezTo>
                  <a:pt x="30" y="166"/>
                  <a:pt x="30" y="166"/>
                  <a:pt x="29" y="166"/>
                </a:cubicBezTo>
                <a:close/>
                <a:moveTo>
                  <a:pt x="27" y="161"/>
                </a:moveTo>
                <a:cubicBezTo>
                  <a:pt x="27" y="161"/>
                  <a:pt x="27" y="161"/>
                  <a:pt x="27" y="161"/>
                </a:cubicBezTo>
                <a:cubicBezTo>
                  <a:pt x="27" y="161"/>
                  <a:pt x="27" y="161"/>
                  <a:pt x="27" y="161"/>
                </a:cubicBezTo>
                <a:close/>
                <a:moveTo>
                  <a:pt x="27" y="161"/>
                </a:moveTo>
                <a:cubicBezTo>
                  <a:pt x="27" y="161"/>
                  <a:pt x="27" y="161"/>
                  <a:pt x="27" y="161"/>
                </a:cubicBezTo>
                <a:cubicBezTo>
                  <a:pt x="26" y="161"/>
                  <a:pt x="26" y="161"/>
                  <a:pt x="26" y="161"/>
                </a:cubicBezTo>
                <a:lnTo>
                  <a:pt x="27" y="161"/>
                </a:lnTo>
                <a:close/>
                <a:moveTo>
                  <a:pt x="29" y="163"/>
                </a:moveTo>
                <a:cubicBezTo>
                  <a:pt x="29" y="164"/>
                  <a:pt x="29" y="163"/>
                  <a:pt x="30" y="163"/>
                </a:cubicBezTo>
                <a:cubicBezTo>
                  <a:pt x="29" y="163"/>
                  <a:pt x="29" y="164"/>
                  <a:pt x="29" y="164"/>
                </a:cubicBezTo>
                <a:cubicBezTo>
                  <a:pt x="29" y="163"/>
                  <a:pt x="30" y="163"/>
                  <a:pt x="30" y="163"/>
                </a:cubicBezTo>
                <a:cubicBezTo>
                  <a:pt x="29" y="163"/>
                  <a:pt x="29" y="163"/>
                  <a:pt x="29" y="163"/>
                </a:cubicBezTo>
                <a:cubicBezTo>
                  <a:pt x="30" y="163"/>
                  <a:pt x="30" y="163"/>
                  <a:pt x="29" y="164"/>
                </a:cubicBezTo>
                <a:cubicBezTo>
                  <a:pt x="30" y="164"/>
                  <a:pt x="30" y="164"/>
                  <a:pt x="30" y="163"/>
                </a:cubicBezTo>
                <a:cubicBezTo>
                  <a:pt x="29" y="164"/>
                  <a:pt x="30" y="163"/>
                  <a:pt x="30" y="163"/>
                </a:cubicBezTo>
                <a:cubicBezTo>
                  <a:pt x="30" y="163"/>
                  <a:pt x="30" y="164"/>
                  <a:pt x="30" y="164"/>
                </a:cubicBezTo>
                <a:cubicBezTo>
                  <a:pt x="30" y="164"/>
                  <a:pt x="30" y="164"/>
                  <a:pt x="30" y="164"/>
                </a:cubicBezTo>
                <a:cubicBezTo>
                  <a:pt x="30" y="164"/>
                  <a:pt x="30" y="164"/>
                  <a:pt x="29" y="164"/>
                </a:cubicBezTo>
                <a:cubicBezTo>
                  <a:pt x="29" y="164"/>
                  <a:pt x="30" y="164"/>
                  <a:pt x="30" y="164"/>
                </a:cubicBezTo>
                <a:cubicBezTo>
                  <a:pt x="29" y="164"/>
                  <a:pt x="29" y="164"/>
                  <a:pt x="29" y="164"/>
                </a:cubicBezTo>
                <a:cubicBezTo>
                  <a:pt x="30" y="164"/>
                  <a:pt x="30" y="164"/>
                  <a:pt x="30" y="164"/>
                </a:cubicBezTo>
                <a:cubicBezTo>
                  <a:pt x="30" y="164"/>
                  <a:pt x="30" y="164"/>
                  <a:pt x="30" y="164"/>
                </a:cubicBezTo>
                <a:cubicBezTo>
                  <a:pt x="30" y="164"/>
                  <a:pt x="30" y="164"/>
                  <a:pt x="30" y="164"/>
                </a:cubicBezTo>
                <a:cubicBezTo>
                  <a:pt x="30" y="164"/>
                  <a:pt x="30" y="164"/>
                  <a:pt x="30" y="164"/>
                </a:cubicBezTo>
                <a:cubicBezTo>
                  <a:pt x="30" y="164"/>
                  <a:pt x="30" y="164"/>
                  <a:pt x="29" y="164"/>
                </a:cubicBezTo>
                <a:cubicBezTo>
                  <a:pt x="29" y="164"/>
                  <a:pt x="29" y="164"/>
                  <a:pt x="29" y="165"/>
                </a:cubicBezTo>
                <a:cubicBezTo>
                  <a:pt x="29" y="165"/>
                  <a:pt x="30" y="164"/>
                  <a:pt x="30" y="164"/>
                </a:cubicBezTo>
                <a:cubicBezTo>
                  <a:pt x="30" y="164"/>
                  <a:pt x="30" y="164"/>
                  <a:pt x="30" y="164"/>
                </a:cubicBezTo>
                <a:cubicBezTo>
                  <a:pt x="30" y="165"/>
                  <a:pt x="30" y="165"/>
                  <a:pt x="30" y="165"/>
                </a:cubicBezTo>
                <a:cubicBezTo>
                  <a:pt x="30" y="164"/>
                  <a:pt x="30" y="164"/>
                  <a:pt x="30" y="164"/>
                </a:cubicBezTo>
                <a:cubicBezTo>
                  <a:pt x="29" y="165"/>
                  <a:pt x="29" y="165"/>
                  <a:pt x="29" y="165"/>
                </a:cubicBezTo>
                <a:cubicBezTo>
                  <a:pt x="29" y="165"/>
                  <a:pt x="30" y="164"/>
                  <a:pt x="30" y="165"/>
                </a:cubicBezTo>
                <a:cubicBezTo>
                  <a:pt x="29" y="165"/>
                  <a:pt x="29" y="165"/>
                  <a:pt x="29" y="165"/>
                </a:cubicBezTo>
                <a:cubicBezTo>
                  <a:pt x="30" y="165"/>
                  <a:pt x="30" y="164"/>
                  <a:pt x="30" y="165"/>
                </a:cubicBezTo>
                <a:cubicBezTo>
                  <a:pt x="30" y="165"/>
                  <a:pt x="30" y="164"/>
                  <a:pt x="30" y="164"/>
                </a:cubicBezTo>
                <a:cubicBezTo>
                  <a:pt x="30" y="164"/>
                  <a:pt x="30" y="165"/>
                  <a:pt x="30" y="165"/>
                </a:cubicBezTo>
                <a:cubicBezTo>
                  <a:pt x="30" y="165"/>
                  <a:pt x="30" y="164"/>
                  <a:pt x="30" y="164"/>
                </a:cubicBezTo>
                <a:cubicBezTo>
                  <a:pt x="31" y="164"/>
                  <a:pt x="29" y="165"/>
                  <a:pt x="30" y="165"/>
                </a:cubicBezTo>
                <a:cubicBezTo>
                  <a:pt x="30" y="165"/>
                  <a:pt x="30" y="165"/>
                  <a:pt x="30" y="164"/>
                </a:cubicBezTo>
                <a:cubicBezTo>
                  <a:pt x="31" y="164"/>
                  <a:pt x="30" y="165"/>
                  <a:pt x="30" y="165"/>
                </a:cubicBezTo>
                <a:cubicBezTo>
                  <a:pt x="30" y="165"/>
                  <a:pt x="30" y="165"/>
                  <a:pt x="30" y="165"/>
                </a:cubicBezTo>
                <a:cubicBezTo>
                  <a:pt x="30" y="165"/>
                  <a:pt x="30" y="165"/>
                  <a:pt x="30" y="165"/>
                </a:cubicBezTo>
                <a:cubicBezTo>
                  <a:pt x="30" y="165"/>
                  <a:pt x="30" y="165"/>
                  <a:pt x="30" y="165"/>
                </a:cubicBezTo>
                <a:cubicBezTo>
                  <a:pt x="30" y="165"/>
                  <a:pt x="30" y="166"/>
                  <a:pt x="30" y="165"/>
                </a:cubicBezTo>
                <a:cubicBezTo>
                  <a:pt x="30" y="165"/>
                  <a:pt x="30" y="165"/>
                  <a:pt x="30" y="165"/>
                </a:cubicBezTo>
                <a:cubicBezTo>
                  <a:pt x="30" y="165"/>
                  <a:pt x="30" y="165"/>
                  <a:pt x="30" y="165"/>
                </a:cubicBezTo>
                <a:cubicBezTo>
                  <a:pt x="29" y="166"/>
                  <a:pt x="30" y="165"/>
                  <a:pt x="29" y="166"/>
                </a:cubicBezTo>
                <a:cubicBezTo>
                  <a:pt x="29" y="166"/>
                  <a:pt x="29" y="166"/>
                  <a:pt x="29" y="166"/>
                </a:cubicBezTo>
                <a:cubicBezTo>
                  <a:pt x="29" y="166"/>
                  <a:pt x="30" y="166"/>
                  <a:pt x="30" y="166"/>
                </a:cubicBezTo>
                <a:cubicBezTo>
                  <a:pt x="30" y="166"/>
                  <a:pt x="30" y="166"/>
                  <a:pt x="30" y="166"/>
                </a:cubicBezTo>
                <a:cubicBezTo>
                  <a:pt x="30" y="165"/>
                  <a:pt x="30" y="166"/>
                  <a:pt x="30" y="165"/>
                </a:cubicBezTo>
                <a:cubicBezTo>
                  <a:pt x="30" y="166"/>
                  <a:pt x="30" y="165"/>
                  <a:pt x="30" y="165"/>
                </a:cubicBezTo>
                <a:cubicBezTo>
                  <a:pt x="30" y="165"/>
                  <a:pt x="30" y="165"/>
                  <a:pt x="30" y="165"/>
                </a:cubicBezTo>
                <a:cubicBezTo>
                  <a:pt x="30" y="165"/>
                  <a:pt x="29" y="166"/>
                  <a:pt x="29" y="166"/>
                </a:cubicBezTo>
                <a:cubicBezTo>
                  <a:pt x="29" y="166"/>
                  <a:pt x="30" y="166"/>
                  <a:pt x="30" y="166"/>
                </a:cubicBezTo>
                <a:cubicBezTo>
                  <a:pt x="30" y="166"/>
                  <a:pt x="30" y="166"/>
                  <a:pt x="30" y="165"/>
                </a:cubicBezTo>
                <a:cubicBezTo>
                  <a:pt x="29" y="166"/>
                  <a:pt x="31" y="165"/>
                  <a:pt x="30" y="166"/>
                </a:cubicBezTo>
                <a:cubicBezTo>
                  <a:pt x="30" y="166"/>
                  <a:pt x="30" y="166"/>
                  <a:pt x="29" y="166"/>
                </a:cubicBezTo>
                <a:cubicBezTo>
                  <a:pt x="30" y="166"/>
                  <a:pt x="30" y="166"/>
                  <a:pt x="30" y="166"/>
                </a:cubicBezTo>
                <a:cubicBezTo>
                  <a:pt x="30" y="166"/>
                  <a:pt x="30" y="166"/>
                  <a:pt x="30" y="166"/>
                </a:cubicBezTo>
                <a:cubicBezTo>
                  <a:pt x="30" y="166"/>
                  <a:pt x="30" y="166"/>
                  <a:pt x="31" y="166"/>
                </a:cubicBezTo>
                <a:cubicBezTo>
                  <a:pt x="30" y="166"/>
                  <a:pt x="30" y="166"/>
                  <a:pt x="30" y="166"/>
                </a:cubicBezTo>
                <a:cubicBezTo>
                  <a:pt x="30" y="166"/>
                  <a:pt x="30" y="166"/>
                  <a:pt x="30" y="166"/>
                </a:cubicBezTo>
                <a:cubicBezTo>
                  <a:pt x="30" y="166"/>
                  <a:pt x="30" y="166"/>
                  <a:pt x="30" y="166"/>
                </a:cubicBezTo>
                <a:cubicBezTo>
                  <a:pt x="31" y="166"/>
                  <a:pt x="30" y="167"/>
                  <a:pt x="30" y="166"/>
                </a:cubicBezTo>
                <a:cubicBezTo>
                  <a:pt x="31" y="166"/>
                  <a:pt x="31" y="166"/>
                  <a:pt x="31" y="166"/>
                </a:cubicBezTo>
                <a:cubicBezTo>
                  <a:pt x="31" y="166"/>
                  <a:pt x="31" y="166"/>
                  <a:pt x="31" y="166"/>
                </a:cubicBezTo>
                <a:cubicBezTo>
                  <a:pt x="31" y="166"/>
                  <a:pt x="31" y="166"/>
                  <a:pt x="31" y="166"/>
                </a:cubicBezTo>
                <a:cubicBezTo>
                  <a:pt x="31" y="166"/>
                  <a:pt x="32" y="166"/>
                  <a:pt x="32" y="166"/>
                </a:cubicBezTo>
                <a:cubicBezTo>
                  <a:pt x="32" y="166"/>
                  <a:pt x="31" y="166"/>
                  <a:pt x="31" y="166"/>
                </a:cubicBezTo>
                <a:cubicBezTo>
                  <a:pt x="31" y="167"/>
                  <a:pt x="31" y="167"/>
                  <a:pt x="31" y="167"/>
                </a:cubicBezTo>
                <a:cubicBezTo>
                  <a:pt x="31" y="167"/>
                  <a:pt x="31" y="167"/>
                  <a:pt x="31" y="167"/>
                </a:cubicBezTo>
                <a:cubicBezTo>
                  <a:pt x="31" y="167"/>
                  <a:pt x="31" y="167"/>
                  <a:pt x="31" y="167"/>
                </a:cubicBezTo>
                <a:cubicBezTo>
                  <a:pt x="31" y="167"/>
                  <a:pt x="31" y="166"/>
                  <a:pt x="31" y="167"/>
                </a:cubicBezTo>
                <a:cubicBezTo>
                  <a:pt x="31" y="167"/>
                  <a:pt x="32" y="167"/>
                  <a:pt x="31" y="167"/>
                </a:cubicBezTo>
                <a:cubicBezTo>
                  <a:pt x="31" y="167"/>
                  <a:pt x="31" y="167"/>
                  <a:pt x="31" y="167"/>
                </a:cubicBezTo>
                <a:cubicBezTo>
                  <a:pt x="31" y="167"/>
                  <a:pt x="31" y="167"/>
                  <a:pt x="31" y="167"/>
                </a:cubicBezTo>
                <a:cubicBezTo>
                  <a:pt x="32" y="167"/>
                  <a:pt x="32" y="167"/>
                  <a:pt x="32" y="167"/>
                </a:cubicBezTo>
                <a:cubicBezTo>
                  <a:pt x="31" y="167"/>
                  <a:pt x="31" y="167"/>
                  <a:pt x="31" y="168"/>
                </a:cubicBezTo>
                <a:cubicBezTo>
                  <a:pt x="31" y="168"/>
                  <a:pt x="31" y="168"/>
                  <a:pt x="31" y="168"/>
                </a:cubicBezTo>
                <a:cubicBezTo>
                  <a:pt x="31" y="168"/>
                  <a:pt x="31" y="168"/>
                  <a:pt x="32" y="167"/>
                </a:cubicBezTo>
                <a:cubicBezTo>
                  <a:pt x="31" y="168"/>
                  <a:pt x="31" y="168"/>
                  <a:pt x="31" y="168"/>
                </a:cubicBezTo>
                <a:cubicBezTo>
                  <a:pt x="32" y="167"/>
                  <a:pt x="31" y="169"/>
                  <a:pt x="31" y="168"/>
                </a:cubicBezTo>
                <a:cubicBezTo>
                  <a:pt x="31" y="169"/>
                  <a:pt x="30" y="169"/>
                  <a:pt x="29" y="170"/>
                </a:cubicBezTo>
                <a:cubicBezTo>
                  <a:pt x="29" y="170"/>
                  <a:pt x="29" y="170"/>
                  <a:pt x="29" y="170"/>
                </a:cubicBezTo>
                <a:cubicBezTo>
                  <a:pt x="29" y="170"/>
                  <a:pt x="29" y="170"/>
                  <a:pt x="29" y="170"/>
                </a:cubicBezTo>
                <a:cubicBezTo>
                  <a:pt x="29" y="169"/>
                  <a:pt x="29" y="169"/>
                  <a:pt x="29" y="169"/>
                </a:cubicBezTo>
                <a:cubicBezTo>
                  <a:pt x="29" y="170"/>
                  <a:pt x="29" y="170"/>
                  <a:pt x="29" y="170"/>
                </a:cubicBezTo>
                <a:cubicBezTo>
                  <a:pt x="29" y="170"/>
                  <a:pt x="29" y="170"/>
                  <a:pt x="28" y="170"/>
                </a:cubicBezTo>
                <a:cubicBezTo>
                  <a:pt x="29" y="169"/>
                  <a:pt x="28" y="170"/>
                  <a:pt x="29" y="169"/>
                </a:cubicBezTo>
                <a:cubicBezTo>
                  <a:pt x="28" y="169"/>
                  <a:pt x="28" y="169"/>
                  <a:pt x="28" y="169"/>
                </a:cubicBezTo>
                <a:cubicBezTo>
                  <a:pt x="29" y="169"/>
                  <a:pt x="28" y="169"/>
                  <a:pt x="28" y="169"/>
                </a:cubicBezTo>
                <a:cubicBezTo>
                  <a:pt x="28" y="169"/>
                  <a:pt x="28" y="169"/>
                  <a:pt x="28" y="169"/>
                </a:cubicBezTo>
                <a:cubicBezTo>
                  <a:pt x="28" y="169"/>
                  <a:pt x="28" y="169"/>
                  <a:pt x="28" y="169"/>
                </a:cubicBezTo>
                <a:cubicBezTo>
                  <a:pt x="28" y="169"/>
                  <a:pt x="28" y="168"/>
                  <a:pt x="28" y="169"/>
                </a:cubicBezTo>
                <a:cubicBezTo>
                  <a:pt x="28" y="168"/>
                  <a:pt x="28" y="168"/>
                  <a:pt x="28" y="168"/>
                </a:cubicBezTo>
                <a:cubicBezTo>
                  <a:pt x="28" y="169"/>
                  <a:pt x="28" y="168"/>
                  <a:pt x="27" y="169"/>
                </a:cubicBezTo>
                <a:cubicBezTo>
                  <a:pt x="28" y="168"/>
                  <a:pt x="27" y="168"/>
                  <a:pt x="29" y="168"/>
                </a:cubicBezTo>
                <a:cubicBezTo>
                  <a:pt x="29" y="167"/>
                  <a:pt x="28" y="168"/>
                  <a:pt x="28" y="168"/>
                </a:cubicBezTo>
                <a:cubicBezTo>
                  <a:pt x="28" y="168"/>
                  <a:pt x="28" y="168"/>
                  <a:pt x="28" y="168"/>
                </a:cubicBezTo>
                <a:cubicBezTo>
                  <a:pt x="28" y="168"/>
                  <a:pt x="27" y="168"/>
                  <a:pt x="28" y="167"/>
                </a:cubicBezTo>
                <a:cubicBezTo>
                  <a:pt x="27" y="168"/>
                  <a:pt x="28" y="168"/>
                  <a:pt x="27" y="168"/>
                </a:cubicBezTo>
                <a:cubicBezTo>
                  <a:pt x="27" y="168"/>
                  <a:pt x="27" y="168"/>
                  <a:pt x="27" y="168"/>
                </a:cubicBezTo>
                <a:cubicBezTo>
                  <a:pt x="27" y="168"/>
                  <a:pt x="27" y="168"/>
                  <a:pt x="27" y="168"/>
                </a:cubicBezTo>
                <a:cubicBezTo>
                  <a:pt x="27" y="168"/>
                  <a:pt x="27" y="168"/>
                  <a:pt x="27" y="168"/>
                </a:cubicBezTo>
                <a:cubicBezTo>
                  <a:pt x="27" y="168"/>
                  <a:pt x="27" y="168"/>
                  <a:pt x="27" y="168"/>
                </a:cubicBezTo>
                <a:cubicBezTo>
                  <a:pt x="27" y="167"/>
                  <a:pt x="27" y="168"/>
                  <a:pt x="27" y="168"/>
                </a:cubicBezTo>
                <a:cubicBezTo>
                  <a:pt x="27" y="168"/>
                  <a:pt x="27" y="168"/>
                  <a:pt x="27" y="168"/>
                </a:cubicBezTo>
                <a:cubicBezTo>
                  <a:pt x="27" y="168"/>
                  <a:pt x="27" y="168"/>
                  <a:pt x="27" y="168"/>
                </a:cubicBezTo>
                <a:cubicBezTo>
                  <a:pt x="27" y="168"/>
                  <a:pt x="27" y="168"/>
                  <a:pt x="27" y="167"/>
                </a:cubicBezTo>
                <a:cubicBezTo>
                  <a:pt x="27" y="167"/>
                  <a:pt x="27" y="168"/>
                  <a:pt x="27" y="168"/>
                </a:cubicBezTo>
                <a:cubicBezTo>
                  <a:pt x="27" y="168"/>
                  <a:pt x="27" y="167"/>
                  <a:pt x="27" y="167"/>
                </a:cubicBezTo>
                <a:cubicBezTo>
                  <a:pt x="27" y="167"/>
                  <a:pt x="27" y="167"/>
                  <a:pt x="27" y="167"/>
                </a:cubicBezTo>
                <a:cubicBezTo>
                  <a:pt x="27" y="168"/>
                  <a:pt x="27" y="168"/>
                  <a:pt x="27" y="168"/>
                </a:cubicBezTo>
                <a:cubicBezTo>
                  <a:pt x="27" y="167"/>
                  <a:pt x="27" y="167"/>
                  <a:pt x="27" y="167"/>
                </a:cubicBezTo>
                <a:cubicBezTo>
                  <a:pt x="27" y="166"/>
                  <a:pt x="27" y="167"/>
                  <a:pt x="27" y="166"/>
                </a:cubicBezTo>
                <a:cubicBezTo>
                  <a:pt x="27" y="166"/>
                  <a:pt x="27" y="166"/>
                  <a:pt x="27" y="166"/>
                </a:cubicBezTo>
                <a:cubicBezTo>
                  <a:pt x="27" y="166"/>
                  <a:pt x="28" y="166"/>
                  <a:pt x="28" y="166"/>
                </a:cubicBezTo>
                <a:cubicBezTo>
                  <a:pt x="28" y="166"/>
                  <a:pt x="27" y="166"/>
                  <a:pt x="27" y="166"/>
                </a:cubicBezTo>
                <a:cubicBezTo>
                  <a:pt x="27" y="167"/>
                  <a:pt x="27" y="167"/>
                  <a:pt x="27" y="167"/>
                </a:cubicBezTo>
                <a:cubicBezTo>
                  <a:pt x="25" y="168"/>
                  <a:pt x="26" y="166"/>
                  <a:pt x="26" y="166"/>
                </a:cubicBezTo>
                <a:cubicBezTo>
                  <a:pt x="26" y="166"/>
                  <a:pt x="26" y="166"/>
                  <a:pt x="26" y="166"/>
                </a:cubicBezTo>
                <a:cubicBezTo>
                  <a:pt x="26" y="167"/>
                  <a:pt x="26" y="166"/>
                  <a:pt x="26" y="166"/>
                </a:cubicBezTo>
                <a:cubicBezTo>
                  <a:pt x="26" y="166"/>
                  <a:pt x="26" y="166"/>
                  <a:pt x="26" y="166"/>
                </a:cubicBezTo>
                <a:cubicBezTo>
                  <a:pt x="26" y="166"/>
                  <a:pt x="26" y="166"/>
                  <a:pt x="26" y="166"/>
                </a:cubicBezTo>
                <a:cubicBezTo>
                  <a:pt x="26" y="166"/>
                  <a:pt x="26" y="166"/>
                  <a:pt x="26" y="166"/>
                </a:cubicBezTo>
                <a:cubicBezTo>
                  <a:pt x="26" y="166"/>
                  <a:pt x="26" y="166"/>
                  <a:pt x="26" y="166"/>
                </a:cubicBezTo>
                <a:cubicBezTo>
                  <a:pt x="26" y="166"/>
                  <a:pt x="26" y="166"/>
                  <a:pt x="26" y="166"/>
                </a:cubicBezTo>
                <a:cubicBezTo>
                  <a:pt x="26" y="166"/>
                  <a:pt x="26" y="166"/>
                  <a:pt x="26" y="166"/>
                </a:cubicBezTo>
                <a:cubicBezTo>
                  <a:pt x="27" y="165"/>
                  <a:pt x="25" y="166"/>
                  <a:pt x="26" y="165"/>
                </a:cubicBezTo>
                <a:cubicBezTo>
                  <a:pt x="26" y="165"/>
                  <a:pt x="25" y="165"/>
                  <a:pt x="25" y="165"/>
                </a:cubicBezTo>
                <a:cubicBezTo>
                  <a:pt x="25" y="165"/>
                  <a:pt x="25" y="165"/>
                  <a:pt x="25" y="165"/>
                </a:cubicBezTo>
                <a:cubicBezTo>
                  <a:pt x="25" y="166"/>
                  <a:pt x="26" y="165"/>
                  <a:pt x="25" y="165"/>
                </a:cubicBezTo>
                <a:cubicBezTo>
                  <a:pt x="25" y="165"/>
                  <a:pt x="25" y="165"/>
                  <a:pt x="25" y="165"/>
                </a:cubicBezTo>
                <a:cubicBezTo>
                  <a:pt x="25" y="165"/>
                  <a:pt x="24" y="166"/>
                  <a:pt x="24" y="165"/>
                </a:cubicBezTo>
                <a:cubicBezTo>
                  <a:pt x="24" y="165"/>
                  <a:pt x="25" y="165"/>
                  <a:pt x="25" y="165"/>
                </a:cubicBezTo>
                <a:cubicBezTo>
                  <a:pt x="25" y="165"/>
                  <a:pt x="24" y="166"/>
                  <a:pt x="24" y="165"/>
                </a:cubicBezTo>
                <a:cubicBezTo>
                  <a:pt x="24" y="165"/>
                  <a:pt x="24" y="165"/>
                  <a:pt x="25" y="165"/>
                </a:cubicBezTo>
                <a:cubicBezTo>
                  <a:pt x="25" y="165"/>
                  <a:pt x="26" y="164"/>
                  <a:pt x="26" y="164"/>
                </a:cubicBezTo>
                <a:cubicBezTo>
                  <a:pt x="26" y="164"/>
                  <a:pt x="26" y="164"/>
                  <a:pt x="26" y="164"/>
                </a:cubicBezTo>
                <a:cubicBezTo>
                  <a:pt x="25" y="164"/>
                  <a:pt x="26" y="163"/>
                  <a:pt x="26" y="164"/>
                </a:cubicBezTo>
                <a:cubicBezTo>
                  <a:pt x="25" y="164"/>
                  <a:pt x="25" y="164"/>
                  <a:pt x="25" y="164"/>
                </a:cubicBezTo>
                <a:cubicBezTo>
                  <a:pt x="26" y="164"/>
                  <a:pt x="25" y="164"/>
                  <a:pt x="25" y="164"/>
                </a:cubicBezTo>
                <a:cubicBezTo>
                  <a:pt x="25" y="164"/>
                  <a:pt x="25" y="164"/>
                  <a:pt x="25" y="164"/>
                </a:cubicBezTo>
                <a:cubicBezTo>
                  <a:pt x="25" y="164"/>
                  <a:pt x="26" y="164"/>
                  <a:pt x="25" y="164"/>
                </a:cubicBezTo>
                <a:cubicBezTo>
                  <a:pt x="25" y="164"/>
                  <a:pt x="25" y="164"/>
                  <a:pt x="25" y="164"/>
                </a:cubicBezTo>
                <a:cubicBezTo>
                  <a:pt x="25" y="164"/>
                  <a:pt x="25" y="164"/>
                  <a:pt x="25" y="164"/>
                </a:cubicBezTo>
                <a:cubicBezTo>
                  <a:pt x="25" y="164"/>
                  <a:pt x="25" y="164"/>
                  <a:pt x="25" y="164"/>
                </a:cubicBezTo>
                <a:cubicBezTo>
                  <a:pt x="24" y="164"/>
                  <a:pt x="25" y="164"/>
                  <a:pt x="25" y="164"/>
                </a:cubicBezTo>
                <a:cubicBezTo>
                  <a:pt x="25" y="164"/>
                  <a:pt x="25" y="164"/>
                  <a:pt x="25" y="163"/>
                </a:cubicBezTo>
                <a:cubicBezTo>
                  <a:pt x="25" y="164"/>
                  <a:pt x="25" y="164"/>
                  <a:pt x="25" y="163"/>
                </a:cubicBezTo>
                <a:cubicBezTo>
                  <a:pt x="24" y="164"/>
                  <a:pt x="24" y="164"/>
                  <a:pt x="23" y="164"/>
                </a:cubicBezTo>
                <a:cubicBezTo>
                  <a:pt x="24" y="164"/>
                  <a:pt x="24" y="164"/>
                  <a:pt x="24" y="164"/>
                </a:cubicBezTo>
                <a:cubicBezTo>
                  <a:pt x="24" y="164"/>
                  <a:pt x="24" y="164"/>
                  <a:pt x="24" y="164"/>
                </a:cubicBezTo>
                <a:cubicBezTo>
                  <a:pt x="24" y="164"/>
                  <a:pt x="24" y="164"/>
                  <a:pt x="24" y="164"/>
                </a:cubicBezTo>
                <a:cubicBezTo>
                  <a:pt x="24" y="164"/>
                  <a:pt x="24" y="164"/>
                  <a:pt x="24" y="164"/>
                </a:cubicBezTo>
                <a:cubicBezTo>
                  <a:pt x="24" y="164"/>
                  <a:pt x="24" y="164"/>
                  <a:pt x="24" y="163"/>
                </a:cubicBezTo>
                <a:cubicBezTo>
                  <a:pt x="24" y="164"/>
                  <a:pt x="25" y="163"/>
                  <a:pt x="24" y="164"/>
                </a:cubicBezTo>
                <a:cubicBezTo>
                  <a:pt x="24" y="163"/>
                  <a:pt x="24" y="163"/>
                  <a:pt x="24" y="163"/>
                </a:cubicBezTo>
                <a:cubicBezTo>
                  <a:pt x="25" y="163"/>
                  <a:pt x="24" y="163"/>
                  <a:pt x="24" y="163"/>
                </a:cubicBezTo>
                <a:cubicBezTo>
                  <a:pt x="24" y="163"/>
                  <a:pt x="24" y="163"/>
                  <a:pt x="24" y="163"/>
                </a:cubicBezTo>
                <a:cubicBezTo>
                  <a:pt x="24" y="163"/>
                  <a:pt x="24" y="163"/>
                  <a:pt x="24" y="163"/>
                </a:cubicBezTo>
                <a:cubicBezTo>
                  <a:pt x="24" y="163"/>
                  <a:pt x="24" y="163"/>
                  <a:pt x="24" y="162"/>
                </a:cubicBezTo>
                <a:cubicBezTo>
                  <a:pt x="24" y="163"/>
                  <a:pt x="24" y="163"/>
                  <a:pt x="24" y="163"/>
                </a:cubicBezTo>
                <a:cubicBezTo>
                  <a:pt x="24" y="162"/>
                  <a:pt x="24" y="162"/>
                  <a:pt x="24" y="162"/>
                </a:cubicBezTo>
                <a:cubicBezTo>
                  <a:pt x="24" y="162"/>
                  <a:pt x="24" y="162"/>
                  <a:pt x="24" y="162"/>
                </a:cubicBezTo>
                <a:cubicBezTo>
                  <a:pt x="24" y="162"/>
                  <a:pt x="24" y="162"/>
                  <a:pt x="24" y="162"/>
                </a:cubicBezTo>
                <a:cubicBezTo>
                  <a:pt x="24" y="163"/>
                  <a:pt x="24" y="163"/>
                  <a:pt x="23" y="163"/>
                </a:cubicBezTo>
                <a:cubicBezTo>
                  <a:pt x="24" y="162"/>
                  <a:pt x="23" y="163"/>
                  <a:pt x="24" y="162"/>
                </a:cubicBezTo>
                <a:cubicBezTo>
                  <a:pt x="23" y="162"/>
                  <a:pt x="23" y="162"/>
                  <a:pt x="23" y="162"/>
                </a:cubicBezTo>
                <a:cubicBezTo>
                  <a:pt x="23" y="163"/>
                  <a:pt x="23" y="163"/>
                  <a:pt x="23" y="163"/>
                </a:cubicBezTo>
                <a:cubicBezTo>
                  <a:pt x="23" y="163"/>
                  <a:pt x="23" y="163"/>
                  <a:pt x="23" y="163"/>
                </a:cubicBezTo>
                <a:cubicBezTo>
                  <a:pt x="23" y="162"/>
                  <a:pt x="23" y="162"/>
                  <a:pt x="23" y="162"/>
                </a:cubicBezTo>
                <a:cubicBezTo>
                  <a:pt x="23" y="163"/>
                  <a:pt x="23" y="163"/>
                  <a:pt x="23" y="162"/>
                </a:cubicBezTo>
                <a:cubicBezTo>
                  <a:pt x="23" y="163"/>
                  <a:pt x="23" y="163"/>
                  <a:pt x="23" y="163"/>
                </a:cubicBezTo>
                <a:cubicBezTo>
                  <a:pt x="23" y="162"/>
                  <a:pt x="23" y="162"/>
                  <a:pt x="23" y="162"/>
                </a:cubicBezTo>
                <a:cubicBezTo>
                  <a:pt x="23" y="162"/>
                  <a:pt x="23" y="162"/>
                  <a:pt x="23" y="162"/>
                </a:cubicBezTo>
                <a:cubicBezTo>
                  <a:pt x="23" y="162"/>
                  <a:pt x="23" y="162"/>
                  <a:pt x="23" y="162"/>
                </a:cubicBezTo>
                <a:cubicBezTo>
                  <a:pt x="23" y="162"/>
                  <a:pt x="23" y="162"/>
                  <a:pt x="23" y="162"/>
                </a:cubicBezTo>
                <a:cubicBezTo>
                  <a:pt x="24" y="162"/>
                  <a:pt x="22" y="163"/>
                  <a:pt x="23" y="162"/>
                </a:cubicBezTo>
                <a:cubicBezTo>
                  <a:pt x="23" y="162"/>
                  <a:pt x="23" y="162"/>
                  <a:pt x="23" y="162"/>
                </a:cubicBezTo>
                <a:cubicBezTo>
                  <a:pt x="23" y="162"/>
                  <a:pt x="23" y="162"/>
                  <a:pt x="23" y="162"/>
                </a:cubicBezTo>
                <a:cubicBezTo>
                  <a:pt x="23" y="162"/>
                  <a:pt x="23" y="162"/>
                  <a:pt x="23" y="162"/>
                </a:cubicBezTo>
                <a:cubicBezTo>
                  <a:pt x="22" y="162"/>
                  <a:pt x="22" y="162"/>
                  <a:pt x="22" y="162"/>
                </a:cubicBezTo>
                <a:cubicBezTo>
                  <a:pt x="22" y="162"/>
                  <a:pt x="22" y="162"/>
                  <a:pt x="22" y="162"/>
                </a:cubicBezTo>
                <a:cubicBezTo>
                  <a:pt x="22" y="162"/>
                  <a:pt x="21" y="162"/>
                  <a:pt x="22" y="162"/>
                </a:cubicBezTo>
                <a:cubicBezTo>
                  <a:pt x="22" y="162"/>
                  <a:pt x="22" y="162"/>
                  <a:pt x="22" y="162"/>
                </a:cubicBezTo>
                <a:cubicBezTo>
                  <a:pt x="22" y="161"/>
                  <a:pt x="22" y="161"/>
                  <a:pt x="22" y="161"/>
                </a:cubicBezTo>
                <a:cubicBezTo>
                  <a:pt x="22" y="161"/>
                  <a:pt x="22" y="161"/>
                  <a:pt x="22" y="161"/>
                </a:cubicBezTo>
                <a:cubicBezTo>
                  <a:pt x="23" y="161"/>
                  <a:pt x="22" y="161"/>
                  <a:pt x="22" y="161"/>
                </a:cubicBezTo>
                <a:cubicBezTo>
                  <a:pt x="22" y="161"/>
                  <a:pt x="22" y="161"/>
                  <a:pt x="22" y="161"/>
                </a:cubicBezTo>
                <a:cubicBezTo>
                  <a:pt x="22" y="161"/>
                  <a:pt x="22" y="161"/>
                  <a:pt x="22" y="161"/>
                </a:cubicBezTo>
                <a:cubicBezTo>
                  <a:pt x="22" y="161"/>
                  <a:pt x="21" y="161"/>
                  <a:pt x="22" y="161"/>
                </a:cubicBezTo>
                <a:cubicBezTo>
                  <a:pt x="21" y="161"/>
                  <a:pt x="21" y="161"/>
                  <a:pt x="22" y="161"/>
                </a:cubicBezTo>
                <a:cubicBezTo>
                  <a:pt x="22" y="161"/>
                  <a:pt x="22" y="161"/>
                  <a:pt x="22" y="161"/>
                </a:cubicBezTo>
                <a:cubicBezTo>
                  <a:pt x="22" y="161"/>
                  <a:pt x="22" y="161"/>
                  <a:pt x="22" y="160"/>
                </a:cubicBezTo>
                <a:cubicBezTo>
                  <a:pt x="22" y="160"/>
                  <a:pt x="22" y="160"/>
                  <a:pt x="22" y="160"/>
                </a:cubicBezTo>
                <a:cubicBezTo>
                  <a:pt x="22" y="160"/>
                  <a:pt x="22" y="160"/>
                  <a:pt x="23" y="160"/>
                </a:cubicBezTo>
                <a:cubicBezTo>
                  <a:pt x="22" y="160"/>
                  <a:pt x="22" y="160"/>
                  <a:pt x="22" y="160"/>
                </a:cubicBezTo>
                <a:cubicBezTo>
                  <a:pt x="22" y="160"/>
                  <a:pt x="22" y="161"/>
                  <a:pt x="22" y="161"/>
                </a:cubicBezTo>
                <a:cubicBezTo>
                  <a:pt x="22" y="161"/>
                  <a:pt x="22" y="161"/>
                  <a:pt x="22" y="161"/>
                </a:cubicBezTo>
                <a:cubicBezTo>
                  <a:pt x="22" y="161"/>
                  <a:pt x="22" y="161"/>
                  <a:pt x="22" y="161"/>
                </a:cubicBezTo>
                <a:cubicBezTo>
                  <a:pt x="22" y="161"/>
                  <a:pt x="22" y="161"/>
                  <a:pt x="22" y="161"/>
                </a:cubicBezTo>
                <a:cubicBezTo>
                  <a:pt x="22" y="161"/>
                  <a:pt x="21" y="161"/>
                  <a:pt x="21" y="161"/>
                </a:cubicBezTo>
                <a:cubicBezTo>
                  <a:pt x="21" y="161"/>
                  <a:pt x="21" y="161"/>
                  <a:pt x="21" y="161"/>
                </a:cubicBezTo>
                <a:cubicBezTo>
                  <a:pt x="22" y="160"/>
                  <a:pt x="21" y="161"/>
                  <a:pt x="22" y="160"/>
                </a:cubicBezTo>
                <a:cubicBezTo>
                  <a:pt x="21" y="161"/>
                  <a:pt x="22" y="160"/>
                  <a:pt x="21" y="161"/>
                </a:cubicBezTo>
                <a:cubicBezTo>
                  <a:pt x="22" y="160"/>
                  <a:pt x="21" y="160"/>
                  <a:pt x="22" y="160"/>
                </a:cubicBezTo>
                <a:cubicBezTo>
                  <a:pt x="22" y="160"/>
                  <a:pt x="22" y="160"/>
                  <a:pt x="22" y="160"/>
                </a:cubicBezTo>
                <a:cubicBezTo>
                  <a:pt x="23" y="160"/>
                  <a:pt x="23" y="160"/>
                  <a:pt x="23" y="160"/>
                </a:cubicBezTo>
                <a:cubicBezTo>
                  <a:pt x="23" y="159"/>
                  <a:pt x="23" y="160"/>
                  <a:pt x="23" y="160"/>
                </a:cubicBezTo>
                <a:cubicBezTo>
                  <a:pt x="23" y="160"/>
                  <a:pt x="23" y="160"/>
                  <a:pt x="23" y="160"/>
                </a:cubicBezTo>
                <a:cubicBezTo>
                  <a:pt x="22" y="160"/>
                  <a:pt x="22" y="160"/>
                  <a:pt x="22" y="160"/>
                </a:cubicBezTo>
                <a:cubicBezTo>
                  <a:pt x="22" y="160"/>
                  <a:pt x="23" y="160"/>
                  <a:pt x="23" y="160"/>
                </a:cubicBezTo>
                <a:cubicBezTo>
                  <a:pt x="23" y="160"/>
                  <a:pt x="23" y="160"/>
                  <a:pt x="24" y="159"/>
                </a:cubicBezTo>
                <a:cubicBezTo>
                  <a:pt x="24" y="159"/>
                  <a:pt x="24" y="159"/>
                  <a:pt x="24" y="159"/>
                </a:cubicBezTo>
                <a:cubicBezTo>
                  <a:pt x="24" y="159"/>
                  <a:pt x="24" y="159"/>
                  <a:pt x="24" y="159"/>
                </a:cubicBezTo>
                <a:cubicBezTo>
                  <a:pt x="24" y="160"/>
                  <a:pt x="24" y="160"/>
                  <a:pt x="24" y="160"/>
                </a:cubicBezTo>
                <a:cubicBezTo>
                  <a:pt x="24" y="160"/>
                  <a:pt x="24" y="160"/>
                  <a:pt x="24" y="160"/>
                </a:cubicBezTo>
                <a:cubicBezTo>
                  <a:pt x="23" y="160"/>
                  <a:pt x="23" y="160"/>
                  <a:pt x="23" y="160"/>
                </a:cubicBezTo>
                <a:cubicBezTo>
                  <a:pt x="23" y="160"/>
                  <a:pt x="24" y="160"/>
                  <a:pt x="24" y="160"/>
                </a:cubicBezTo>
                <a:cubicBezTo>
                  <a:pt x="23" y="160"/>
                  <a:pt x="23" y="160"/>
                  <a:pt x="22" y="160"/>
                </a:cubicBezTo>
                <a:cubicBezTo>
                  <a:pt x="22" y="161"/>
                  <a:pt x="23" y="160"/>
                  <a:pt x="23" y="160"/>
                </a:cubicBezTo>
                <a:cubicBezTo>
                  <a:pt x="23" y="160"/>
                  <a:pt x="23" y="161"/>
                  <a:pt x="23" y="161"/>
                </a:cubicBezTo>
                <a:cubicBezTo>
                  <a:pt x="23" y="160"/>
                  <a:pt x="24" y="160"/>
                  <a:pt x="25" y="160"/>
                </a:cubicBezTo>
                <a:cubicBezTo>
                  <a:pt x="25" y="160"/>
                  <a:pt x="24" y="160"/>
                  <a:pt x="25" y="160"/>
                </a:cubicBezTo>
                <a:cubicBezTo>
                  <a:pt x="25" y="159"/>
                  <a:pt x="25" y="159"/>
                  <a:pt x="25" y="159"/>
                </a:cubicBezTo>
                <a:cubicBezTo>
                  <a:pt x="25" y="160"/>
                  <a:pt x="25" y="159"/>
                  <a:pt x="25" y="160"/>
                </a:cubicBezTo>
                <a:cubicBezTo>
                  <a:pt x="25" y="160"/>
                  <a:pt x="25" y="160"/>
                  <a:pt x="25" y="159"/>
                </a:cubicBezTo>
                <a:cubicBezTo>
                  <a:pt x="25" y="160"/>
                  <a:pt x="25" y="160"/>
                  <a:pt x="25" y="160"/>
                </a:cubicBezTo>
                <a:cubicBezTo>
                  <a:pt x="25" y="160"/>
                  <a:pt x="24" y="160"/>
                  <a:pt x="24" y="160"/>
                </a:cubicBezTo>
                <a:cubicBezTo>
                  <a:pt x="24" y="160"/>
                  <a:pt x="24" y="160"/>
                  <a:pt x="24" y="161"/>
                </a:cubicBezTo>
                <a:cubicBezTo>
                  <a:pt x="24" y="161"/>
                  <a:pt x="25" y="160"/>
                  <a:pt x="25" y="160"/>
                </a:cubicBezTo>
                <a:cubicBezTo>
                  <a:pt x="26" y="160"/>
                  <a:pt x="25" y="160"/>
                  <a:pt x="25" y="160"/>
                </a:cubicBezTo>
                <a:cubicBezTo>
                  <a:pt x="26" y="160"/>
                  <a:pt x="25" y="160"/>
                  <a:pt x="26" y="160"/>
                </a:cubicBezTo>
                <a:cubicBezTo>
                  <a:pt x="26" y="160"/>
                  <a:pt x="26" y="160"/>
                  <a:pt x="26" y="160"/>
                </a:cubicBezTo>
                <a:cubicBezTo>
                  <a:pt x="26" y="160"/>
                  <a:pt x="26" y="160"/>
                  <a:pt x="26" y="160"/>
                </a:cubicBezTo>
                <a:cubicBezTo>
                  <a:pt x="26" y="160"/>
                  <a:pt x="25" y="160"/>
                  <a:pt x="24" y="161"/>
                </a:cubicBezTo>
                <a:cubicBezTo>
                  <a:pt x="24" y="161"/>
                  <a:pt x="23" y="161"/>
                  <a:pt x="23" y="161"/>
                </a:cubicBezTo>
                <a:cubicBezTo>
                  <a:pt x="24" y="161"/>
                  <a:pt x="26" y="160"/>
                  <a:pt x="27" y="159"/>
                </a:cubicBezTo>
                <a:cubicBezTo>
                  <a:pt x="27" y="159"/>
                  <a:pt x="26" y="160"/>
                  <a:pt x="26" y="160"/>
                </a:cubicBezTo>
                <a:cubicBezTo>
                  <a:pt x="26" y="160"/>
                  <a:pt x="27" y="160"/>
                  <a:pt x="27" y="160"/>
                </a:cubicBezTo>
                <a:cubicBezTo>
                  <a:pt x="26" y="160"/>
                  <a:pt x="26" y="160"/>
                  <a:pt x="26" y="160"/>
                </a:cubicBezTo>
                <a:cubicBezTo>
                  <a:pt x="26" y="160"/>
                  <a:pt x="26" y="160"/>
                  <a:pt x="26" y="160"/>
                </a:cubicBezTo>
                <a:cubicBezTo>
                  <a:pt x="26" y="160"/>
                  <a:pt x="25" y="160"/>
                  <a:pt x="25" y="161"/>
                </a:cubicBezTo>
                <a:cubicBezTo>
                  <a:pt x="25" y="161"/>
                  <a:pt x="26" y="160"/>
                  <a:pt x="27" y="160"/>
                </a:cubicBezTo>
                <a:cubicBezTo>
                  <a:pt x="26" y="160"/>
                  <a:pt x="26" y="160"/>
                  <a:pt x="26" y="160"/>
                </a:cubicBezTo>
                <a:cubicBezTo>
                  <a:pt x="27" y="160"/>
                  <a:pt x="27" y="160"/>
                  <a:pt x="27" y="160"/>
                </a:cubicBezTo>
                <a:cubicBezTo>
                  <a:pt x="27" y="160"/>
                  <a:pt x="27" y="160"/>
                  <a:pt x="27" y="160"/>
                </a:cubicBezTo>
                <a:cubicBezTo>
                  <a:pt x="27" y="160"/>
                  <a:pt x="27" y="160"/>
                  <a:pt x="27" y="160"/>
                </a:cubicBezTo>
                <a:cubicBezTo>
                  <a:pt x="27" y="160"/>
                  <a:pt x="27" y="160"/>
                  <a:pt x="27" y="160"/>
                </a:cubicBezTo>
                <a:cubicBezTo>
                  <a:pt x="26" y="161"/>
                  <a:pt x="24" y="161"/>
                  <a:pt x="23" y="162"/>
                </a:cubicBezTo>
                <a:cubicBezTo>
                  <a:pt x="24" y="162"/>
                  <a:pt x="24" y="162"/>
                  <a:pt x="24" y="162"/>
                </a:cubicBezTo>
                <a:cubicBezTo>
                  <a:pt x="24" y="162"/>
                  <a:pt x="24" y="162"/>
                  <a:pt x="24" y="162"/>
                </a:cubicBezTo>
                <a:cubicBezTo>
                  <a:pt x="24" y="162"/>
                  <a:pt x="26" y="161"/>
                  <a:pt x="26" y="160"/>
                </a:cubicBezTo>
                <a:cubicBezTo>
                  <a:pt x="26" y="160"/>
                  <a:pt x="25" y="161"/>
                  <a:pt x="25" y="161"/>
                </a:cubicBezTo>
                <a:cubicBezTo>
                  <a:pt x="25" y="161"/>
                  <a:pt x="27" y="160"/>
                  <a:pt x="27" y="161"/>
                </a:cubicBezTo>
                <a:cubicBezTo>
                  <a:pt x="27" y="160"/>
                  <a:pt x="27" y="160"/>
                  <a:pt x="27" y="160"/>
                </a:cubicBezTo>
                <a:cubicBezTo>
                  <a:pt x="27" y="160"/>
                  <a:pt x="27" y="161"/>
                  <a:pt x="27" y="160"/>
                </a:cubicBezTo>
                <a:cubicBezTo>
                  <a:pt x="27" y="161"/>
                  <a:pt x="26" y="161"/>
                  <a:pt x="26" y="161"/>
                </a:cubicBezTo>
                <a:cubicBezTo>
                  <a:pt x="27" y="161"/>
                  <a:pt x="27" y="161"/>
                  <a:pt x="27" y="161"/>
                </a:cubicBezTo>
                <a:cubicBezTo>
                  <a:pt x="27" y="161"/>
                  <a:pt x="26" y="161"/>
                  <a:pt x="26" y="161"/>
                </a:cubicBezTo>
                <a:cubicBezTo>
                  <a:pt x="26" y="161"/>
                  <a:pt x="27" y="161"/>
                  <a:pt x="27" y="161"/>
                </a:cubicBezTo>
                <a:cubicBezTo>
                  <a:pt x="26" y="161"/>
                  <a:pt x="27" y="161"/>
                  <a:pt x="26" y="161"/>
                </a:cubicBezTo>
                <a:cubicBezTo>
                  <a:pt x="26" y="161"/>
                  <a:pt x="27" y="161"/>
                  <a:pt x="27" y="161"/>
                </a:cubicBezTo>
                <a:cubicBezTo>
                  <a:pt x="27" y="161"/>
                  <a:pt x="27" y="161"/>
                  <a:pt x="27" y="161"/>
                </a:cubicBezTo>
                <a:cubicBezTo>
                  <a:pt x="27" y="161"/>
                  <a:pt x="25" y="162"/>
                  <a:pt x="24" y="162"/>
                </a:cubicBezTo>
                <a:cubicBezTo>
                  <a:pt x="27" y="161"/>
                  <a:pt x="27" y="161"/>
                  <a:pt x="27" y="161"/>
                </a:cubicBezTo>
                <a:cubicBezTo>
                  <a:pt x="27" y="161"/>
                  <a:pt x="26" y="161"/>
                  <a:pt x="26" y="162"/>
                </a:cubicBezTo>
                <a:cubicBezTo>
                  <a:pt x="27" y="161"/>
                  <a:pt x="27" y="161"/>
                  <a:pt x="27" y="161"/>
                </a:cubicBezTo>
                <a:cubicBezTo>
                  <a:pt x="27" y="161"/>
                  <a:pt x="27" y="161"/>
                  <a:pt x="27" y="161"/>
                </a:cubicBezTo>
                <a:cubicBezTo>
                  <a:pt x="27" y="161"/>
                  <a:pt x="26" y="162"/>
                  <a:pt x="27" y="162"/>
                </a:cubicBezTo>
                <a:cubicBezTo>
                  <a:pt x="27" y="162"/>
                  <a:pt x="27" y="162"/>
                  <a:pt x="27" y="162"/>
                </a:cubicBezTo>
                <a:cubicBezTo>
                  <a:pt x="26" y="162"/>
                  <a:pt x="28" y="161"/>
                  <a:pt x="27" y="161"/>
                </a:cubicBezTo>
                <a:cubicBezTo>
                  <a:pt x="27" y="161"/>
                  <a:pt x="27" y="162"/>
                  <a:pt x="27" y="162"/>
                </a:cubicBezTo>
                <a:cubicBezTo>
                  <a:pt x="27" y="162"/>
                  <a:pt x="27" y="162"/>
                  <a:pt x="27" y="161"/>
                </a:cubicBezTo>
                <a:cubicBezTo>
                  <a:pt x="27" y="161"/>
                  <a:pt x="27" y="161"/>
                  <a:pt x="27" y="162"/>
                </a:cubicBezTo>
                <a:cubicBezTo>
                  <a:pt x="28" y="161"/>
                  <a:pt x="28" y="161"/>
                  <a:pt x="28" y="161"/>
                </a:cubicBezTo>
                <a:cubicBezTo>
                  <a:pt x="28" y="161"/>
                  <a:pt x="27" y="162"/>
                  <a:pt x="27" y="162"/>
                </a:cubicBezTo>
                <a:cubicBezTo>
                  <a:pt x="27" y="162"/>
                  <a:pt x="26" y="162"/>
                  <a:pt x="27" y="162"/>
                </a:cubicBezTo>
                <a:cubicBezTo>
                  <a:pt x="26" y="162"/>
                  <a:pt x="26" y="162"/>
                  <a:pt x="26" y="162"/>
                </a:cubicBezTo>
                <a:cubicBezTo>
                  <a:pt x="26" y="162"/>
                  <a:pt x="27" y="162"/>
                  <a:pt x="28" y="162"/>
                </a:cubicBezTo>
                <a:cubicBezTo>
                  <a:pt x="27" y="162"/>
                  <a:pt x="27" y="162"/>
                  <a:pt x="27" y="162"/>
                </a:cubicBezTo>
                <a:cubicBezTo>
                  <a:pt x="28" y="162"/>
                  <a:pt x="28" y="162"/>
                  <a:pt x="28" y="162"/>
                </a:cubicBezTo>
                <a:cubicBezTo>
                  <a:pt x="27" y="162"/>
                  <a:pt x="27" y="162"/>
                  <a:pt x="27" y="162"/>
                </a:cubicBezTo>
                <a:cubicBezTo>
                  <a:pt x="27" y="162"/>
                  <a:pt x="27" y="162"/>
                  <a:pt x="27" y="162"/>
                </a:cubicBezTo>
                <a:cubicBezTo>
                  <a:pt x="27" y="162"/>
                  <a:pt x="27" y="162"/>
                  <a:pt x="27" y="162"/>
                </a:cubicBezTo>
                <a:cubicBezTo>
                  <a:pt x="27" y="162"/>
                  <a:pt x="27" y="162"/>
                  <a:pt x="27" y="162"/>
                </a:cubicBezTo>
                <a:cubicBezTo>
                  <a:pt x="27" y="162"/>
                  <a:pt x="26" y="163"/>
                  <a:pt x="26" y="163"/>
                </a:cubicBezTo>
                <a:cubicBezTo>
                  <a:pt x="26" y="163"/>
                  <a:pt x="26" y="163"/>
                  <a:pt x="26" y="163"/>
                </a:cubicBezTo>
                <a:cubicBezTo>
                  <a:pt x="26" y="163"/>
                  <a:pt x="26" y="163"/>
                  <a:pt x="26" y="163"/>
                </a:cubicBezTo>
                <a:cubicBezTo>
                  <a:pt x="26" y="163"/>
                  <a:pt x="26" y="163"/>
                  <a:pt x="26" y="163"/>
                </a:cubicBezTo>
                <a:cubicBezTo>
                  <a:pt x="26" y="163"/>
                  <a:pt x="25" y="163"/>
                  <a:pt x="25" y="163"/>
                </a:cubicBezTo>
                <a:cubicBezTo>
                  <a:pt x="26" y="163"/>
                  <a:pt x="26" y="163"/>
                  <a:pt x="26" y="163"/>
                </a:cubicBezTo>
                <a:cubicBezTo>
                  <a:pt x="26" y="163"/>
                  <a:pt x="26" y="163"/>
                  <a:pt x="26" y="163"/>
                </a:cubicBezTo>
                <a:cubicBezTo>
                  <a:pt x="26" y="163"/>
                  <a:pt x="27" y="162"/>
                  <a:pt x="27" y="162"/>
                </a:cubicBezTo>
                <a:cubicBezTo>
                  <a:pt x="27" y="162"/>
                  <a:pt x="27" y="162"/>
                  <a:pt x="27" y="162"/>
                </a:cubicBezTo>
                <a:cubicBezTo>
                  <a:pt x="28" y="162"/>
                  <a:pt x="28" y="162"/>
                  <a:pt x="28" y="162"/>
                </a:cubicBezTo>
                <a:cubicBezTo>
                  <a:pt x="28" y="162"/>
                  <a:pt x="28" y="162"/>
                  <a:pt x="27" y="162"/>
                </a:cubicBezTo>
                <a:cubicBezTo>
                  <a:pt x="28" y="162"/>
                  <a:pt x="27" y="163"/>
                  <a:pt x="27" y="163"/>
                </a:cubicBezTo>
                <a:cubicBezTo>
                  <a:pt x="28" y="162"/>
                  <a:pt x="28" y="162"/>
                  <a:pt x="28" y="162"/>
                </a:cubicBezTo>
                <a:cubicBezTo>
                  <a:pt x="28" y="162"/>
                  <a:pt x="28" y="162"/>
                  <a:pt x="28" y="162"/>
                </a:cubicBezTo>
                <a:cubicBezTo>
                  <a:pt x="28" y="162"/>
                  <a:pt x="28" y="162"/>
                  <a:pt x="28" y="162"/>
                </a:cubicBezTo>
                <a:cubicBezTo>
                  <a:pt x="28" y="162"/>
                  <a:pt x="28" y="162"/>
                  <a:pt x="28" y="162"/>
                </a:cubicBezTo>
                <a:cubicBezTo>
                  <a:pt x="28" y="162"/>
                  <a:pt x="28" y="162"/>
                  <a:pt x="28" y="162"/>
                </a:cubicBezTo>
                <a:cubicBezTo>
                  <a:pt x="28" y="162"/>
                  <a:pt x="29" y="162"/>
                  <a:pt x="29" y="162"/>
                </a:cubicBezTo>
                <a:cubicBezTo>
                  <a:pt x="29" y="162"/>
                  <a:pt x="28" y="162"/>
                  <a:pt x="28" y="162"/>
                </a:cubicBezTo>
                <a:cubicBezTo>
                  <a:pt x="29" y="162"/>
                  <a:pt x="29" y="162"/>
                  <a:pt x="29" y="162"/>
                </a:cubicBezTo>
                <a:cubicBezTo>
                  <a:pt x="29" y="162"/>
                  <a:pt x="29" y="162"/>
                  <a:pt x="29" y="162"/>
                </a:cubicBezTo>
                <a:cubicBezTo>
                  <a:pt x="29" y="162"/>
                  <a:pt x="29" y="162"/>
                  <a:pt x="28" y="163"/>
                </a:cubicBezTo>
                <a:cubicBezTo>
                  <a:pt x="29" y="163"/>
                  <a:pt x="29" y="163"/>
                  <a:pt x="28" y="163"/>
                </a:cubicBezTo>
                <a:cubicBezTo>
                  <a:pt x="29" y="163"/>
                  <a:pt x="29" y="162"/>
                  <a:pt x="30" y="162"/>
                </a:cubicBezTo>
                <a:cubicBezTo>
                  <a:pt x="29" y="162"/>
                  <a:pt x="30" y="162"/>
                  <a:pt x="29" y="162"/>
                </a:cubicBezTo>
                <a:cubicBezTo>
                  <a:pt x="29" y="162"/>
                  <a:pt x="29" y="162"/>
                  <a:pt x="29" y="162"/>
                </a:cubicBezTo>
                <a:cubicBezTo>
                  <a:pt x="28" y="163"/>
                  <a:pt x="30" y="162"/>
                  <a:pt x="29" y="163"/>
                </a:cubicBezTo>
                <a:cubicBezTo>
                  <a:pt x="29" y="163"/>
                  <a:pt x="28" y="163"/>
                  <a:pt x="28" y="163"/>
                </a:cubicBezTo>
                <a:cubicBezTo>
                  <a:pt x="28" y="163"/>
                  <a:pt x="28" y="163"/>
                  <a:pt x="28" y="163"/>
                </a:cubicBezTo>
                <a:cubicBezTo>
                  <a:pt x="28" y="163"/>
                  <a:pt x="28" y="163"/>
                  <a:pt x="28" y="163"/>
                </a:cubicBezTo>
                <a:cubicBezTo>
                  <a:pt x="28" y="163"/>
                  <a:pt x="28" y="163"/>
                  <a:pt x="29" y="163"/>
                </a:cubicBezTo>
                <a:cubicBezTo>
                  <a:pt x="29" y="163"/>
                  <a:pt x="29" y="163"/>
                  <a:pt x="29" y="163"/>
                </a:cubicBezTo>
                <a:cubicBezTo>
                  <a:pt x="29" y="163"/>
                  <a:pt x="29" y="163"/>
                  <a:pt x="29" y="163"/>
                </a:cubicBezTo>
                <a:cubicBezTo>
                  <a:pt x="29" y="163"/>
                  <a:pt x="29" y="163"/>
                  <a:pt x="29" y="163"/>
                </a:cubicBezTo>
                <a:cubicBezTo>
                  <a:pt x="29" y="163"/>
                  <a:pt x="29" y="163"/>
                  <a:pt x="29" y="163"/>
                </a:cubicBezTo>
                <a:cubicBezTo>
                  <a:pt x="29" y="163"/>
                  <a:pt x="29" y="163"/>
                  <a:pt x="28" y="163"/>
                </a:cubicBezTo>
                <a:cubicBezTo>
                  <a:pt x="28" y="163"/>
                  <a:pt x="30" y="162"/>
                  <a:pt x="29" y="163"/>
                </a:cubicBezTo>
                <a:cubicBezTo>
                  <a:pt x="29" y="163"/>
                  <a:pt x="29" y="163"/>
                  <a:pt x="29" y="163"/>
                </a:cubicBezTo>
                <a:cubicBezTo>
                  <a:pt x="29" y="163"/>
                  <a:pt x="29" y="163"/>
                  <a:pt x="29" y="163"/>
                </a:cubicBezTo>
                <a:cubicBezTo>
                  <a:pt x="30" y="162"/>
                  <a:pt x="29" y="163"/>
                  <a:pt x="30" y="162"/>
                </a:cubicBezTo>
                <a:cubicBezTo>
                  <a:pt x="30" y="163"/>
                  <a:pt x="30" y="163"/>
                  <a:pt x="29" y="163"/>
                </a:cubicBezTo>
                <a:cubicBezTo>
                  <a:pt x="29" y="163"/>
                  <a:pt x="29" y="163"/>
                  <a:pt x="29" y="163"/>
                </a:cubicBezTo>
                <a:cubicBezTo>
                  <a:pt x="29" y="163"/>
                  <a:pt x="29" y="163"/>
                  <a:pt x="29" y="163"/>
                </a:cubicBezTo>
                <a:close/>
                <a:moveTo>
                  <a:pt x="29" y="163"/>
                </a:moveTo>
                <a:cubicBezTo>
                  <a:pt x="29" y="162"/>
                  <a:pt x="29" y="163"/>
                  <a:pt x="28" y="163"/>
                </a:cubicBezTo>
                <a:cubicBezTo>
                  <a:pt x="28" y="163"/>
                  <a:pt x="28" y="163"/>
                  <a:pt x="29" y="163"/>
                </a:cubicBezTo>
                <a:close/>
                <a:moveTo>
                  <a:pt x="27" y="162"/>
                </a:moveTo>
                <a:cubicBezTo>
                  <a:pt x="27" y="162"/>
                  <a:pt x="27" y="162"/>
                  <a:pt x="27" y="162"/>
                </a:cubicBezTo>
                <a:cubicBezTo>
                  <a:pt x="27" y="162"/>
                  <a:pt x="27" y="162"/>
                  <a:pt x="27" y="162"/>
                </a:cubicBezTo>
                <a:close/>
                <a:moveTo>
                  <a:pt x="22" y="161"/>
                </a:moveTo>
                <a:cubicBezTo>
                  <a:pt x="22" y="161"/>
                  <a:pt x="22" y="161"/>
                  <a:pt x="22" y="161"/>
                </a:cubicBezTo>
                <a:cubicBezTo>
                  <a:pt x="22" y="161"/>
                  <a:pt x="22" y="161"/>
                  <a:pt x="22" y="161"/>
                </a:cubicBezTo>
                <a:close/>
                <a:moveTo>
                  <a:pt x="22" y="161"/>
                </a:moveTo>
                <a:cubicBezTo>
                  <a:pt x="22" y="161"/>
                  <a:pt x="22" y="161"/>
                  <a:pt x="22" y="161"/>
                </a:cubicBezTo>
                <a:cubicBezTo>
                  <a:pt x="22" y="161"/>
                  <a:pt x="22" y="161"/>
                  <a:pt x="22" y="161"/>
                </a:cubicBezTo>
                <a:cubicBezTo>
                  <a:pt x="22" y="161"/>
                  <a:pt x="22" y="161"/>
                  <a:pt x="22" y="161"/>
                </a:cubicBezTo>
                <a:close/>
                <a:moveTo>
                  <a:pt x="27" y="168"/>
                </a:moveTo>
                <a:cubicBezTo>
                  <a:pt x="27" y="168"/>
                  <a:pt x="27" y="168"/>
                  <a:pt x="27" y="168"/>
                </a:cubicBezTo>
                <a:cubicBezTo>
                  <a:pt x="27" y="168"/>
                  <a:pt x="27" y="168"/>
                  <a:pt x="27" y="168"/>
                </a:cubicBezTo>
                <a:close/>
                <a:moveTo>
                  <a:pt x="27" y="162"/>
                </a:moveTo>
                <a:cubicBezTo>
                  <a:pt x="27" y="162"/>
                  <a:pt x="27" y="162"/>
                  <a:pt x="27" y="162"/>
                </a:cubicBezTo>
                <a:cubicBezTo>
                  <a:pt x="27" y="162"/>
                  <a:pt x="27" y="162"/>
                  <a:pt x="27" y="162"/>
                </a:cubicBezTo>
                <a:close/>
                <a:moveTo>
                  <a:pt x="30" y="163"/>
                </a:moveTo>
                <a:cubicBezTo>
                  <a:pt x="30" y="163"/>
                  <a:pt x="30" y="163"/>
                  <a:pt x="30" y="163"/>
                </a:cubicBezTo>
                <a:cubicBezTo>
                  <a:pt x="30" y="163"/>
                  <a:pt x="30" y="163"/>
                  <a:pt x="30" y="163"/>
                </a:cubicBezTo>
                <a:close/>
                <a:moveTo>
                  <a:pt x="26" y="160"/>
                </a:moveTo>
                <a:cubicBezTo>
                  <a:pt x="26" y="160"/>
                  <a:pt x="26" y="160"/>
                  <a:pt x="26" y="160"/>
                </a:cubicBezTo>
                <a:cubicBezTo>
                  <a:pt x="26" y="160"/>
                  <a:pt x="26" y="160"/>
                  <a:pt x="26" y="160"/>
                </a:cubicBezTo>
                <a:close/>
                <a:moveTo>
                  <a:pt x="21" y="161"/>
                </a:moveTo>
                <a:cubicBezTo>
                  <a:pt x="21" y="161"/>
                  <a:pt x="21" y="161"/>
                  <a:pt x="21" y="161"/>
                </a:cubicBezTo>
                <a:cubicBezTo>
                  <a:pt x="21" y="161"/>
                  <a:pt x="21" y="161"/>
                  <a:pt x="21" y="161"/>
                </a:cubicBezTo>
                <a:cubicBezTo>
                  <a:pt x="21" y="161"/>
                  <a:pt x="21" y="161"/>
                  <a:pt x="21" y="161"/>
                </a:cubicBezTo>
                <a:close/>
                <a:moveTo>
                  <a:pt x="23" y="159"/>
                </a:moveTo>
                <a:cubicBezTo>
                  <a:pt x="23" y="159"/>
                  <a:pt x="23" y="159"/>
                  <a:pt x="23" y="159"/>
                </a:cubicBezTo>
                <a:cubicBezTo>
                  <a:pt x="23" y="159"/>
                  <a:pt x="23" y="159"/>
                  <a:pt x="23" y="159"/>
                </a:cubicBezTo>
                <a:cubicBezTo>
                  <a:pt x="23" y="159"/>
                  <a:pt x="23" y="159"/>
                  <a:pt x="23" y="159"/>
                </a:cubicBezTo>
                <a:close/>
                <a:moveTo>
                  <a:pt x="22" y="160"/>
                </a:moveTo>
                <a:cubicBezTo>
                  <a:pt x="23" y="160"/>
                  <a:pt x="23" y="160"/>
                  <a:pt x="23" y="160"/>
                </a:cubicBezTo>
                <a:cubicBezTo>
                  <a:pt x="23" y="160"/>
                  <a:pt x="23" y="160"/>
                  <a:pt x="23" y="160"/>
                </a:cubicBezTo>
                <a:cubicBezTo>
                  <a:pt x="22" y="160"/>
                  <a:pt x="22" y="160"/>
                  <a:pt x="22" y="160"/>
                </a:cubicBezTo>
                <a:close/>
                <a:moveTo>
                  <a:pt x="23" y="160"/>
                </a:moveTo>
                <a:cubicBezTo>
                  <a:pt x="23" y="160"/>
                  <a:pt x="23" y="160"/>
                  <a:pt x="23" y="160"/>
                </a:cubicBezTo>
                <a:cubicBezTo>
                  <a:pt x="22" y="160"/>
                  <a:pt x="23" y="160"/>
                  <a:pt x="23" y="160"/>
                </a:cubicBezTo>
                <a:close/>
                <a:moveTo>
                  <a:pt x="22" y="161"/>
                </a:moveTo>
                <a:cubicBezTo>
                  <a:pt x="22" y="161"/>
                  <a:pt x="21" y="161"/>
                  <a:pt x="21" y="161"/>
                </a:cubicBezTo>
                <a:cubicBezTo>
                  <a:pt x="21" y="161"/>
                  <a:pt x="22" y="161"/>
                  <a:pt x="22" y="161"/>
                </a:cubicBezTo>
                <a:close/>
                <a:moveTo>
                  <a:pt x="24" y="159"/>
                </a:moveTo>
                <a:cubicBezTo>
                  <a:pt x="23" y="159"/>
                  <a:pt x="23" y="159"/>
                  <a:pt x="23" y="159"/>
                </a:cubicBezTo>
                <a:cubicBezTo>
                  <a:pt x="24" y="159"/>
                  <a:pt x="24" y="159"/>
                  <a:pt x="24" y="159"/>
                </a:cubicBezTo>
                <a:close/>
                <a:moveTo>
                  <a:pt x="23" y="160"/>
                </a:moveTo>
                <a:cubicBezTo>
                  <a:pt x="24" y="159"/>
                  <a:pt x="24" y="159"/>
                  <a:pt x="24" y="159"/>
                </a:cubicBezTo>
                <a:cubicBezTo>
                  <a:pt x="23" y="159"/>
                  <a:pt x="23" y="159"/>
                  <a:pt x="23" y="159"/>
                </a:cubicBezTo>
                <a:cubicBezTo>
                  <a:pt x="23" y="160"/>
                  <a:pt x="23" y="160"/>
                  <a:pt x="23" y="160"/>
                </a:cubicBezTo>
                <a:close/>
                <a:moveTo>
                  <a:pt x="23" y="159"/>
                </a:moveTo>
                <a:cubicBezTo>
                  <a:pt x="23" y="159"/>
                  <a:pt x="23" y="159"/>
                  <a:pt x="23" y="159"/>
                </a:cubicBezTo>
                <a:cubicBezTo>
                  <a:pt x="23" y="159"/>
                  <a:pt x="23" y="160"/>
                  <a:pt x="23" y="159"/>
                </a:cubicBezTo>
                <a:close/>
                <a:moveTo>
                  <a:pt x="24" y="159"/>
                </a:moveTo>
                <a:cubicBezTo>
                  <a:pt x="24" y="159"/>
                  <a:pt x="24" y="159"/>
                  <a:pt x="24" y="159"/>
                </a:cubicBezTo>
                <a:cubicBezTo>
                  <a:pt x="24" y="159"/>
                  <a:pt x="24" y="159"/>
                  <a:pt x="24" y="159"/>
                </a:cubicBezTo>
                <a:close/>
                <a:moveTo>
                  <a:pt x="24" y="160"/>
                </a:moveTo>
                <a:cubicBezTo>
                  <a:pt x="24" y="160"/>
                  <a:pt x="24" y="160"/>
                  <a:pt x="24" y="160"/>
                </a:cubicBezTo>
                <a:cubicBezTo>
                  <a:pt x="24" y="160"/>
                  <a:pt x="24" y="160"/>
                  <a:pt x="24" y="160"/>
                </a:cubicBezTo>
                <a:cubicBezTo>
                  <a:pt x="24" y="160"/>
                  <a:pt x="24" y="160"/>
                  <a:pt x="24" y="160"/>
                </a:cubicBezTo>
                <a:close/>
                <a:moveTo>
                  <a:pt x="25" y="159"/>
                </a:moveTo>
                <a:cubicBezTo>
                  <a:pt x="25" y="159"/>
                  <a:pt x="25" y="159"/>
                  <a:pt x="24" y="159"/>
                </a:cubicBezTo>
                <a:cubicBezTo>
                  <a:pt x="25" y="159"/>
                  <a:pt x="25" y="159"/>
                  <a:pt x="25" y="159"/>
                </a:cubicBezTo>
                <a:close/>
                <a:moveTo>
                  <a:pt x="25" y="159"/>
                </a:moveTo>
                <a:cubicBezTo>
                  <a:pt x="25" y="159"/>
                  <a:pt x="25" y="159"/>
                  <a:pt x="25" y="159"/>
                </a:cubicBezTo>
                <a:cubicBezTo>
                  <a:pt x="25" y="159"/>
                  <a:pt x="25" y="159"/>
                  <a:pt x="25" y="159"/>
                </a:cubicBezTo>
                <a:close/>
                <a:moveTo>
                  <a:pt x="25" y="161"/>
                </a:moveTo>
                <a:cubicBezTo>
                  <a:pt x="25" y="161"/>
                  <a:pt x="25" y="161"/>
                  <a:pt x="25" y="161"/>
                </a:cubicBezTo>
                <a:cubicBezTo>
                  <a:pt x="24" y="161"/>
                  <a:pt x="24" y="161"/>
                  <a:pt x="24" y="161"/>
                </a:cubicBezTo>
                <a:lnTo>
                  <a:pt x="25" y="161"/>
                </a:lnTo>
                <a:close/>
                <a:moveTo>
                  <a:pt x="27" y="160"/>
                </a:moveTo>
                <a:cubicBezTo>
                  <a:pt x="27" y="160"/>
                  <a:pt x="27" y="160"/>
                  <a:pt x="27" y="160"/>
                </a:cubicBezTo>
                <a:cubicBezTo>
                  <a:pt x="27" y="160"/>
                  <a:pt x="27" y="160"/>
                  <a:pt x="27" y="160"/>
                </a:cubicBezTo>
                <a:cubicBezTo>
                  <a:pt x="27" y="160"/>
                  <a:pt x="27" y="160"/>
                  <a:pt x="27" y="160"/>
                </a:cubicBezTo>
                <a:close/>
                <a:moveTo>
                  <a:pt x="27" y="160"/>
                </a:moveTo>
                <a:cubicBezTo>
                  <a:pt x="27" y="160"/>
                  <a:pt x="26" y="160"/>
                  <a:pt x="26" y="160"/>
                </a:cubicBezTo>
                <a:cubicBezTo>
                  <a:pt x="26" y="160"/>
                  <a:pt x="27" y="160"/>
                  <a:pt x="27" y="160"/>
                </a:cubicBezTo>
                <a:close/>
                <a:moveTo>
                  <a:pt x="28" y="170"/>
                </a:moveTo>
                <a:cubicBezTo>
                  <a:pt x="28" y="171"/>
                  <a:pt x="28" y="171"/>
                  <a:pt x="28" y="171"/>
                </a:cubicBezTo>
                <a:cubicBezTo>
                  <a:pt x="29" y="170"/>
                  <a:pt x="29" y="170"/>
                  <a:pt x="29" y="170"/>
                </a:cubicBezTo>
                <a:lnTo>
                  <a:pt x="28" y="170"/>
                </a:lnTo>
                <a:close/>
                <a:moveTo>
                  <a:pt x="29" y="170"/>
                </a:moveTo>
                <a:cubicBezTo>
                  <a:pt x="29" y="170"/>
                  <a:pt x="29" y="170"/>
                  <a:pt x="29" y="170"/>
                </a:cubicBezTo>
                <a:cubicBezTo>
                  <a:pt x="29" y="170"/>
                  <a:pt x="29" y="170"/>
                  <a:pt x="29" y="170"/>
                </a:cubicBezTo>
                <a:cubicBezTo>
                  <a:pt x="29" y="170"/>
                  <a:pt x="29" y="170"/>
                  <a:pt x="29" y="170"/>
                </a:cubicBezTo>
                <a:close/>
                <a:moveTo>
                  <a:pt x="29" y="162"/>
                </a:moveTo>
                <a:cubicBezTo>
                  <a:pt x="29" y="162"/>
                  <a:pt x="29" y="162"/>
                  <a:pt x="29" y="162"/>
                </a:cubicBezTo>
                <a:cubicBezTo>
                  <a:pt x="29" y="162"/>
                  <a:pt x="29" y="162"/>
                  <a:pt x="29" y="162"/>
                </a:cubicBezTo>
                <a:close/>
                <a:moveTo>
                  <a:pt x="29" y="163"/>
                </a:moveTo>
                <a:cubicBezTo>
                  <a:pt x="29" y="163"/>
                  <a:pt x="29" y="163"/>
                  <a:pt x="29" y="163"/>
                </a:cubicBezTo>
                <a:cubicBezTo>
                  <a:pt x="29" y="163"/>
                  <a:pt x="29" y="163"/>
                  <a:pt x="29" y="163"/>
                </a:cubicBezTo>
                <a:close/>
                <a:moveTo>
                  <a:pt x="30" y="163"/>
                </a:moveTo>
                <a:cubicBezTo>
                  <a:pt x="30" y="163"/>
                  <a:pt x="30" y="163"/>
                  <a:pt x="30" y="163"/>
                </a:cubicBezTo>
                <a:cubicBezTo>
                  <a:pt x="30" y="163"/>
                  <a:pt x="30" y="163"/>
                  <a:pt x="30" y="163"/>
                </a:cubicBezTo>
                <a:close/>
                <a:moveTo>
                  <a:pt x="50" y="159"/>
                </a:moveTo>
                <a:cubicBezTo>
                  <a:pt x="50" y="159"/>
                  <a:pt x="50" y="159"/>
                  <a:pt x="50" y="158"/>
                </a:cubicBezTo>
                <a:cubicBezTo>
                  <a:pt x="50" y="159"/>
                  <a:pt x="50" y="159"/>
                  <a:pt x="50" y="159"/>
                </a:cubicBezTo>
                <a:close/>
                <a:moveTo>
                  <a:pt x="49" y="159"/>
                </a:moveTo>
                <a:cubicBezTo>
                  <a:pt x="49" y="159"/>
                  <a:pt x="49" y="159"/>
                  <a:pt x="49" y="159"/>
                </a:cubicBezTo>
                <a:cubicBezTo>
                  <a:pt x="49" y="160"/>
                  <a:pt x="49" y="160"/>
                  <a:pt x="49" y="160"/>
                </a:cubicBezTo>
                <a:lnTo>
                  <a:pt x="49" y="159"/>
                </a:lnTo>
                <a:close/>
                <a:moveTo>
                  <a:pt x="48" y="159"/>
                </a:moveTo>
                <a:cubicBezTo>
                  <a:pt x="48" y="160"/>
                  <a:pt x="49" y="159"/>
                  <a:pt x="49" y="159"/>
                </a:cubicBezTo>
                <a:cubicBezTo>
                  <a:pt x="48" y="159"/>
                  <a:pt x="48" y="159"/>
                  <a:pt x="48" y="159"/>
                </a:cubicBezTo>
                <a:cubicBezTo>
                  <a:pt x="49" y="159"/>
                  <a:pt x="49" y="159"/>
                  <a:pt x="49" y="159"/>
                </a:cubicBezTo>
                <a:cubicBezTo>
                  <a:pt x="49" y="159"/>
                  <a:pt x="48" y="159"/>
                  <a:pt x="48" y="159"/>
                </a:cubicBezTo>
                <a:close/>
                <a:moveTo>
                  <a:pt x="49" y="158"/>
                </a:moveTo>
                <a:cubicBezTo>
                  <a:pt x="49" y="158"/>
                  <a:pt x="49" y="158"/>
                  <a:pt x="49" y="158"/>
                </a:cubicBezTo>
                <a:cubicBezTo>
                  <a:pt x="49" y="158"/>
                  <a:pt x="49" y="158"/>
                  <a:pt x="49" y="158"/>
                </a:cubicBezTo>
                <a:cubicBezTo>
                  <a:pt x="49" y="158"/>
                  <a:pt x="49" y="158"/>
                  <a:pt x="49" y="158"/>
                </a:cubicBezTo>
                <a:close/>
                <a:moveTo>
                  <a:pt x="49" y="158"/>
                </a:moveTo>
                <a:cubicBezTo>
                  <a:pt x="49" y="158"/>
                  <a:pt x="49" y="158"/>
                  <a:pt x="49" y="158"/>
                </a:cubicBezTo>
                <a:close/>
                <a:moveTo>
                  <a:pt x="49" y="158"/>
                </a:moveTo>
                <a:cubicBezTo>
                  <a:pt x="49" y="158"/>
                  <a:pt x="49" y="158"/>
                  <a:pt x="49" y="158"/>
                </a:cubicBezTo>
                <a:cubicBezTo>
                  <a:pt x="49" y="157"/>
                  <a:pt x="49" y="157"/>
                  <a:pt x="49" y="157"/>
                </a:cubicBezTo>
                <a:cubicBezTo>
                  <a:pt x="49" y="157"/>
                  <a:pt x="49" y="158"/>
                  <a:pt x="49" y="158"/>
                </a:cubicBezTo>
                <a:close/>
                <a:moveTo>
                  <a:pt x="49" y="158"/>
                </a:moveTo>
                <a:cubicBezTo>
                  <a:pt x="49" y="158"/>
                  <a:pt x="49" y="158"/>
                  <a:pt x="49" y="158"/>
                </a:cubicBezTo>
                <a:cubicBezTo>
                  <a:pt x="49" y="158"/>
                  <a:pt x="49" y="158"/>
                  <a:pt x="49" y="158"/>
                </a:cubicBezTo>
                <a:close/>
                <a:moveTo>
                  <a:pt x="49" y="158"/>
                </a:moveTo>
                <a:cubicBezTo>
                  <a:pt x="49" y="158"/>
                  <a:pt x="49" y="158"/>
                  <a:pt x="49" y="158"/>
                </a:cubicBezTo>
                <a:cubicBezTo>
                  <a:pt x="49" y="158"/>
                  <a:pt x="48" y="158"/>
                  <a:pt x="49" y="158"/>
                </a:cubicBezTo>
                <a:cubicBezTo>
                  <a:pt x="49" y="158"/>
                  <a:pt x="49" y="158"/>
                  <a:pt x="49" y="158"/>
                </a:cubicBezTo>
                <a:close/>
                <a:moveTo>
                  <a:pt x="49" y="158"/>
                </a:moveTo>
                <a:cubicBezTo>
                  <a:pt x="49" y="158"/>
                  <a:pt x="49" y="158"/>
                  <a:pt x="49" y="158"/>
                </a:cubicBezTo>
                <a:cubicBezTo>
                  <a:pt x="49" y="158"/>
                  <a:pt x="49" y="158"/>
                  <a:pt x="49" y="158"/>
                </a:cubicBezTo>
                <a:close/>
                <a:moveTo>
                  <a:pt x="48" y="160"/>
                </a:moveTo>
                <a:cubicBezTo>
                  <a:pt x="48" y="160"/>
                  <a:pt x="48" y="160"/>
                  <a:pt x="48" y="160"/>
                </a:cubicBezTo>
                <a:cubicBezTo>
                  <a:pt x="48" y="160"/>
                  <a:pt x="48" y="160"/>
                  <a:pt x="48" y="160"/>
                </a:cubicBezTo>
                <a:cubicBezTo>
                  <a:pt x="48" y="160"/>
                  <a:pt x="48" y="160"/>
                  <a:pt x="48" y="160"/>
                </a:cubicBezTo>
                <a:close/>
                <a:moveTo>
                  <a:pt x="49" y="157"/>
                </a:moveTo>
                <a:cubicBezTo>
                  <a:pt x="49" y="157"/>
                  <a:pt x="49" y="158"/>
                  <a:pt x="49" y="158"/>
                </a:cubicBezTo>
                <a:cubicBezTo>
                  <a:pt x="49" y="158"/>
                  <a:pt x="49" y="158"/>
                  <a:pt x="49" y="158"/>
                </a:cubicBezTo>
                <a:cubicBezTo>
                  <a:pt x="49" y="158"/>
                  <a:pt x="49" y="157"/>
                  <a:pt x="49" y="157"/>
                </a:cubicBezTo>
                <a:close/>
                <a:moveTo>
                  <a:pt x="49" y="158"/>
                </a:moveTo>
                <a:cubicBezTo>
                  <a:pt x="48" y="158"/>
                  <a:pt x="48" y="158"/>
                  <a:pt x="48" y="158"/>
                </a:cubicBezTo>
                <a:cubicBezTo>
                  <a:pt x="48" y="158"/>
                  <a:pt x="48" y="158"/>
                  <a:pt x="49" y="158"/>
                </a:cubicBezTo>
                <a:close/>
                <a:moveTo>
                  <a:pt x="48" y="159"/>
                </a:moveTo>
                <a:cubicBezTo>
                  <a:pt x="49" y="158"/>
                  <a:pt x="49" y="158"/>
                  <a:pt x="49" y="158"/>
                </a:cubicBezTo>
                <a:cubicBezTo>
                  <a:pt x="48" y="159"/>
                  <a:pt x="48" y="159"/>
                  <a:pt x="48" y="159"/>
                </a:cubicBezTo>
                <a:close/>
                <a:moveTo>
                  <a:pt x="49" y="157"/>
                </a:moveTo>
                <a:cubicBezTo>
                  <a:pt x="49" y="157"/>
                  <a:pt x="49" y="157"/>
                  <a:pt x="49" y="157"/>
                </a:cubicBezTo>
                <a:cubicBezTo>
                  <a:pt x="49" y="157"/>
                  <a:pt x="49" y="157"/>
                  <a:pt x="49" y="157"/>
                </a:cubicBezTo>
                <a:close/>
                <a:moveTo>
                  <a:pt x="48" y="157"/>
                </a:moveTo>
                <a:cubicBezTo>
                  <a:pt x="49" y="157"/>
                  <a:pt x="49" y="157"/>
                  <a:pt x="49" y="157"/>
                </a:cubicBezTo>
                <a:cubicBezTo>
                  <a:pt x="49" y="157"/>
                  <a:pt x="49" y="157"/>
                  <a:pt x="48" y="157"/>
                </a:cubicBezTo>
                <a:cubicBezTo>
                  <a:pt x="49" y="157"/>
                  <a:pt x="49" y="157"/>
                  <a:pt x="48" y="157"/>
                </a:cubicBezTo>
                <a:close/>
                <a:moveTo>
                  <a:pt x="48" y="157"/>
                </a:moveTo>
                <a:cubicBezTo>
                  <a:pt x="48" y="157"/>
                  <a:pt x="48" y="157"/>
                  <a:pt x="48" y="157"/>
                </a:cubicBezTo>
                <a:cubicBezTo>
                  <a:pt x="48" y="157"/>
                  <a:pt x="48" y="157"/>
                  <a:pt x="48" y="157"/>
                </a:cubicBezTo>
                <a:close/>
                <a:moveTo>
                  <a:pt x="48" y="158"/>
                </a:moveTo>
                <a:cubicBezTo>
                  <a:pt x="48" y="158"/>
                  <a:pt x="48" y="158"/>
                  <a:pt x="48" y="157"/>
                </a:cubicBezTo>
                <a:cubicBezTo>
                  <a:pt x="48" y="158"/>
                  <a:pt x="48" y="158"/>
                  <a:pt x="48" y="158"/>
                </a:cubicBezTo>
                <a:close/>
                <a:moveTo>
                  <a:pt x="48" y="158"/>
                </a:moveTo>
                <a:cubicBezTo>
                  <a:pt x="48" y="158"/>
                  <a:pt x="48" y="158"/>
                  <a:pt x="48" y="158"/>
                </a:cubicBezTo>
                <a:cubicBezTo>
                  <a:pt x="48" y="158"/>
                  <a:pt x="48" y="158"/>
                  <a:pt x="48" y="158"/>
                </a:cubicBezTo>
                <a:cubicBezTo>
                  <a:pt x="48" y="158"/>
                  <a:pt x="48" y="158"/>
                  <a:pt x="48" y="158"/>
                </a:cubicBezTo>
                <a:close/>
                <a:moveTo>
                  <a:pt x="48" y="158"/>
                </a:moveTo>
                <a:cubicBezTo>
                  <a:pt x="48" y="158"/>
                  <a:pt x="48" y="158"/>
                  <a:pt x="48" y="158"/>
                </a:cubicBezTo>
                <a:cubicBezTo>
                  <a:pt x="48" y="158"/>
                  <a:pt x="48" y="158"/>
                  <a:pt x="48" y="158"/>
                </a:cubicBezTo>
                <a:close/>
                <a:moveTo>
                  <a:pt x="48" y="158"/>
                </a:moveTo>
                <a:cubicBezTo>
                  <a:pt x="48" y="159"/>
                  <a:pt x="48" y="159"/>
                  <a:pt x="48" y="159"/>
                </a:cubicBezTo>
                <a:cubicBezTo>
                  <a:pt x="48" y="159"/>
                  <a:pt x="48" y="159"/>
                  <a:pt x="48" y="158"/>
                </a:cubicBezTo>
                <a:close/>
                <a:moveTo>
                  <a:pt x="48" y="158"/>
                </a:moveTo>
                <a:cubicBezTo>
                  <a:pt x="48" y="158"/>
                  <a:pt x="48" y="158"/>
                  <a:pt x="48" y="158"/>
                </a:cubicBezTo>
                <a:cubicBezTo>
                  <a:pt x="48" y="158"/>
                  <a:pt x="48" y="158"/>
                  <a:pt x="48" y="158"/>
                </a:cubicBezTo>
                <a:close/>
                <a:moveTo>
                  <a:pt x="48" y="158"/>
                </a:moveTo>
                <a:cubicBezTo>
                  <a:pt x="48" y="158"/>
                  <a:pt x="48" y="158"/>
                  <a:pt x="48" y="158"/>
                </a:cubicBezTo>
                <a:cubicBezTo>
                  <a:pt x="48" y="158"/>
                  <a:pt x="48" y="158"/>
                  <a:pt x="48" y="158"/>
                </a:cubicBezTo>
                <a:close/>
                <a:moveTo>
                  <a:pt x="48" y="158"/>
                </a:moveTo>
                <a:cubicBezTo>
                  <a:pt x="48" y="158"/>
                  <a:pt x="48" y="158"/>
                  <a:pt x="48" y="158"/>
                </a:cubicBezTo>
                <a:cubicBezTo>
                  <a:pt x="48" y="158"/>
                  <a:pt x="48" y="158"/>
                  <a:pt x="48" y="158"/>
                </a:cubicBezTo>
                <a:cubicBezTo>
                  <a:pt x="48" y="158"/>
                  <a:pt x="48" y="158"/>
                  <a:pt x="48" y="158"/>
                </a:cubicBezTo>
                <a:close/>
                <a:moveTo>
                  <a:pt x="48" y="158"/>
                </a:moveTo>
                <a:cubicBezTo>
                  <a:pt x="48" y="158"/>
                  <a:pt x="48" y="158"/>
                  <a:pt x="48" y="158"/>
                </a:cubicBezTo>
                <a:cubicBezTo>
                  <a:pt x="48" y="158"/>
                  <a:pt x="48" y="158"/>
                  <a:pt x="48" y="158"/>
                </a:cubicBezTo>
                <a:close/>
                <a:moveTo>
                  <a:pt x="48" y="157"/>
                </a:moveTo>
                <a:cubicBezTo>
                  <a:pt x="48" y="158"/>
                  <a:pt x="48" y="158"/>
                  <a:pt x="48" y="158"/>
                </a:cubicBezTo>
                <a:cubicBezTo>
                  <a:pt x="48" y="157"/>
                  <a:pt x="48" y="157"/>
                  <a:pt x="48" y="157"/>
                </a:cubicBezTo>
                <a:close/>
                <a:moveTo>
                  <a:pt x="48" y="158"/>
                </a:moveTo>
                <a:cubicBezTo>
                  <a:pt x="48" y="158"/>
                  <a:pt x="48" y="158"/>
                  <a:pt x="48" y="158"/>
                </a:cubicBezTo>
                <a:cubicBezTo>
                  <a:pt x="48" y="158"/>
                  <a:pt x="48" y="158"/>
                  <a:pt x="48" y="158"/>
                </a:cubicBezTo>
                <a:cubicBezTo>
                  <a:pt x="48" y="158"/>
                  <a:pt x="48" y="158"/>
                  <a:pt x="48" y="158"/>
                </a:cubicBezTo>
                <a:close/>
                <a:moveTo>
                  <a:pt x="48" y="157"/>
                </a:moveTo>
                <a:cubicBezTo>
                  <a:pt x="48" y="157"/>
                  <a:pt x="48" y="157"/>
                  <a:pt x="48" y="157"/>
                </a:cubicBezTo>
                <a:cubicBezTo>
                  <a:pt x="48" y="157"/>
                  <a:pt x="48" y="157"/>
                  <a:pt x="48" y="157"/>
                </a:cubicBezTo>
                <a:close/>
                <a:moveTo>
                  <a:pt x="48" y="158"/>
                </a:moveTo>
                <a:cubicBezTo>
                  <a:pt x="48" y="158"/>
                  <a:pt x="48" y="158"/>
                  <a:pt x="48" y="158"/>
                </a:cubicBezTo>
                <a:cubicBezTo>
                  <a:pt x="48" y="158"/>
                  <a:pt x="48" y="158"/>
                  <a:pt x="48" y="158"/>
                </a:cubicBezTo>
                <a:close/>
                <a:moveTo>
                  <a:pt x="48" y="158"/>
                </a:moveTo>
                <a:cubicBezTo>
                  <a:pt x="48" y="158"/>
                  <a:pt x="48" y="158"/>
                  <a:pt x="48" y="158"/>
                </a:cubicBezTo>
                <a:cubicBezTo>
                  <a:pt x="48" y="158"/>
                  <a:pt x="48" y="158"/>
                  <a:pt x="48" y="158"/>
                </a:cubicBezTo>
                <a:cubicBezTo>
                  <a:pt x="48" y="158"/>
                  <a:pt x="48" y="158"/>
                  <a:pt x="48" y="158"/>
                </a:cubicBezTo>
                <a:close/>
                <a:moveTo>
                  <a:pt x="46" y="160"/>
                </a:moveTo>
                <a:cubicBezTo>
                  <a:pt x="46" y="159"/>
                  <a:pt x="46" y="159"/>
                  <a:pt x="46" y="159"/>
                </a:cubicBezTo>
                <a:cubicBezTo>
                  <a:pt x="47" y="159"/>
                  <a:pt x="47" y="158"/>
                  <a:pt x="48" y="158"/>
                </a:cubicBezTo>
                <a:cubicBezTo>
                  <a:pt x="47" y="158"/>
                  <a:pt x="47" y="158"/>
                  <a:pt x="47" y="158"/>
                </a:cubicBezTo>
                <a:cubicBezTo>
                  <a:pt x="47" y="158"/>
                  <a:pt x="47" y="158"/>
                  <a:pt x="47" y="159"/>
                </a:cubicBezTo>
                <a:cubicBezTo>
                  <a:pt x="47" y="159"/>
                  <a:pt x="47" y="159"/>
                  <a:pt x="47" y="158"/>
                </a:cubicBezTo>
                <a:cubicBezTo>
                  <a:pt x="47" y="159"/>
                  <a:pt x="46" y="159"/>
                  <a:pt x="46" y="160"/>
                </a:cubicBezTo>
                <a:cubicBezTo>
                  <a:pt x="46" y="159"/>
                  <a:pt x="46" y="159"/>
                  <a:pt x="46" y="159"/>
                </a:cubicBezTo>
                <a:cubicBezTo>
                  <a:pt x="46" y="159"/>
                  <a:pt x="46" y="160"/>
                  <a:pt x="46" y="160"/>
                </a:cubicBezTo>
                <a:close/>
                <a:moveTo>
                  <a:pt x="48" y="158"/>
                </a:moveTo>
                <a:cubicBezTo>
                  <a:pt x="48" y="158"/>
                  <a:pt x="48" y="158"/>
                  <a:pt x="48" y="158"/>
                </a:cubicBezTo>
                <a:cubicBezTo>
                  <a:pt x="48" y="158"/>
                  <a:pt x="48" y="157"/>
                  <a:pt x="48" y="157"/>
                </a:cubicBezTo>
                <a:cubicBezTo>
                  <a:pt x="48" y="157"/>
                  <a:pt x="48" y="157"/>
                  <a:pt x="48" y="157"/>
                </a:cubicBezTo>
                <a:cubicBezTo>
                  <a:pt x="48" y="158"/>
                  <a:pt x="48" y="158"/>
                  <a:pt x="48" y="158"/>
                </a:cubicBezTo>
                <a:close/>
                <a:moveTo>
                  <a:pt x="48" y="158"/>
                </a:moveTo>
                <a:cubicBezTo>
                  <a:pt x="48" y="158"/>
                  <a:pt x="47" y="158"/>
                  <a:pt x="47" y="159"/>
                </a:cubicBezTo>
                <a:cubicBezTo>
                  <a:pt x="47" y="159"/>
                  <a:pt x="47" y="158"/>
                  <a:pt x="48" y="158"/>
                </a:cubicBezTo>
                <a:cubicBezTo>
                  <a:pt x="47" y="158"/>
                  <a:pt x="48" y="158"/>
                  <a:pt x="48" y="158"/>
                </a:cubicBezTo>
                <a:cubicBezTo>
                  <a:pt x="48" y="158"/>
                  <a:pt x="48" y="158"/>
                  <a:pt x="48" y="158"/>
                </a:cubicBezTo>
                <a:cubicBezTo>
                  <a:pt x="48" y="158"/>
                  <a:pt x="48" y="158"/>
                  <a:pt x="48" y="157"/>
                </a:cubicBezTo>
                <a:cubicBezTo>
                  <a:pt x="48" y="157"/>
                  <a:pt x="48" y="157"/>
                  <a:pt x="48" y="157"/>
                </a:cubicBezTo>
                <a:cubicBezTo>
                  <a:pt x="48" y="157"/>
                  <a:pt x="48" y="157"/>
                  <a:pt x="48" y="157"/>
                </a:cubicBezTo>
                <a:cubicBezTo>
                  <a:pt x="48" y="157"/>
                  <a:pt x="48" y="157"/>
                  <a:pt x="48" y="157"/>
                </a:cubicBezTo>
                <a:cubicBezTo>
                  <a:pt x="48" y="158"/>
                  <a:pt x="48" y="158"/>
                  <a:pt x="48" y="158"/>
                </a:cubicBezTo>
                <a:cubicBezTo>
                  <a:pt x="48" y="158"/>
                  <a:pt x="48" y="158"/>
                  <a:pt x="48" y="158"/>
                </a:cubicBezTo>
                <a:cubicBezTo>
                  <a:pt x="48" y="158"/>
                  <a:pt x="48" y="158"/>
                  <a:pt x="48" y="158"/>
                </a:cubicBezTo>
                <a:cubicBezTo>
                  <a:pt x="48" y="158"/>
                  <a:pt x="48" y="158"/>
                  <a:pt x="48" y="158"/>
                </a:cubicBezTo>
                <a:cubicBezTo>
                  <a:pt x="48" y="157"/>
                  <a:pt x="48" y="157"/>
                  <a:pt x="48" y="157"/>
                </a:cubicBezTo>
                <a:cubicBezTo>
                  <a:pt x="48" y="157"/>
                  <a:pt x="48" y="157"/>
                  <a:pt x="48" y="157"/>
                </a:cubicBezTo>
                <a:cubicBezTo>
                  <a:pt x="48" y="158"/>
                  <a:pt x="48" y="158"/>
                  <a:pt x="48" y="158"/>
                </a:cubicBezTo>
                <a:cubicBezTo>
                  <a:pt x="48" y="158"/>
                  <a:pt x="48" y="158"/>
                  <a:pt x="48" y="158"/>
                </a:cubicBezTo>
                <a:close/>
                <a:moveTo>
                  <a:pt x="47" y="160"/>
                </a:moveTo>
                <a:cubicBezTo>
                  <a:pt x="47" y="160"/>
                  <a:pt x="47" y="160"/>
                  <a:pt x="47" y="160"/>
                </a:cubicBezTo>
                <a:cubicBezTo>
                  <a:pt x="47" y="160"/>
                  <a:pt x="47" y="160"/>
                  <a:pt x="47" y="160"/>
                </a:cubicBezTo>
                <a:close/>
                <a:moveTo>
                  <a:pt x="47" y="160"/>
                </a:moveTo>
                <a:cubicBezTo>
                  <a:pt x="47" y="160"/>
                  <a:pt x="47" y="159"/>
                  <a:pt x="47" y="159"/>
                </a:cubicBezTo>
                <a:cubicBezTo>
                  <a:pt x="47" y="160"/>
                  <a:pt x="47" y="160"/>
                  <a:pt x="47" y="160"/>
                </a:cubicBezTo>
                <a:cubicBezTo>
                  <a:pt x="47" y="160"/>
                  <a:pt x="47" y="160"/>
                  <a:pt x="47" y="159"/>
                </a:cubicBezTo>
                <a:cubicBezTo>
                  <a:pt x="47" y="159"/>
                  <a:pt x="47" y="159"/>
                  <a:pt x="47" y="159"/>
                </a:cubicBezTo>
                <a:cubicBezTo>
                  <a:pt x="47" y="159"/>
                  <a:pt x="48" y="159"/>
                  <a:pt x="48" y="159"/>
                </a:cubicBezTo>
                <a:cubicBezTo>
                  <a:pt x="48" y="159"/>
                  <a:pt x="47" y="159"/>
                  <a:pt x="47" y="160"/>
                </a:cubicBezTo>
                <a:close/>
                <a:moveTo>
                  <a:pt x="47" y="159"/>
                </a:moveTo>
                <a:cubicBezTo>
                  <a:pt x="47" y="159"/>
                  <a:pt x="47" y="159"/>
                  <a:pt x="47" y="159"/>
                </a:cubicBezTo>
                <a:cubicBezTo>
                  <a:pt x="47" y="159"/>
                  <a:pt x="47" y="159"/>
                  <a:pt x="47" y="159"/>
                </a:cubicBezTo>
                <a:cubicBezTo>
                  <a:pt x="47" y="159"/>
                  <a:pt x="47" y="159"/>
                  <a:pt x="47" y="159"/>
                </a:cubicBezTo>
                <a:cubicBezTo>
                  <a:pt x="47" y="159"/>
                  <a:pt x="47" y="159"/>
                  <a:pt x="47" y="159"/>
                </a:cubicBezTo>
                <a:close/>
                <a:moveTo>
                  <a:pt x="48" y="157"/>
                </a:moveTo>
                <a:cubicBezTo>
                  <a:pt x="48" y="157"/>
                  <a:pt x="48" y="157"/>
                  <a:pt x="48" y="157"/>
                </a:cubicBezTo>
                <a:cubicBezTo>
                  <a:pt x="48" y="157"/>
                  <a:pt x="48" y="157"/>
                  <a:pt x="48" y="157"/>
                </a:cubicBezTo>
                <a:close/>
                <a:moveTo>
                  <a:pt x="48" y="157"/>
                </a:moveTo>
                <a:cubicBezTo>
                  <a:pt x="48" y="157"/>
                  <a:pt x="48" y="157"/>
                  <a:pt x="48" y="157"/>
                </a:cubicBezTo>
                <a:cubicBezTo>
                  <a:pt x="48" y="157"/>
                  <a:pt x="48" y="157"/>
                  <a:pt x="48" y="157"/>
                </a:cubicBezTo>
                <a:close/>
                <a:moveTo>
                  <a:pt x="38" y="157"/>
                </a:moveTo>
                <a:cubicBezTo>
                  <a:pt x="38" y="157"/>
                  <a:pt x="38" y="157"/>
                  <a:pt x="38" y="157"/>
                </a:cubicBezTo>
                <a:close/>
                <a:moveTo>
                  <a:pt x="39" y="157"/>
                </a:moveTo>
                <a:cubicBezTo>
                  <a:pt x="39" y="157"/>
                  <a:pt x="39" y="157"/>
                  <a:pt x="39" y="157"/>
                </a:cubicBezTo>
                <a:cubicBezTo>
                  <a:pt x="39" y="157"/>
                  <a:pt x="39" y="157"/>
                  <a:pt x="39" y="157"/>
                </a:cubicBezTo>
                <a:close/>
                <a:moveTo>
                  <a:pt x="45" y="155"/>
                </a:moveTo>
                <a:cubicBezTo>
                  <a:pt x="45" y="155"/>
                  <a:pt x="45" y="155"/>
                  <a:pt x="45" y="155"/>
                </a:cubicBezTo>
                <a:cubicBezTo>
                  <a:pt x="45" y="155"/>
                  <a:pt x="45" y="155"/>
                  <a:pt x="45" y="155"/>
                </a:cubicBezTo>
                <a:cubicBezTo>
                  <a:pt x="45" y="155"/>
                  <a:pt x="45" y="155"/>
                  <a:pt x="45" y="155"/>
                </a:cubicBezTo>
                <a:close/>
                <a:moveTo>
                  <a:pt x="41" y="156"/>
                </a:moveTo>
                <a:cubicBezTo>
                  <a:pt x="41" y="157"/>
                  <a:pt x="41" y="157"/>
                  <a:pt x="41" y="157"/>
                </a:cubicBezTo>
                <a:cubicBezTo>
                  <a:pt x="41" y="156"/>
                  <a:pt x="41" y="156"/>
                  <a:pt x="42" y="156"/>
                </a:cubicBezTo>
                <a:lnTo>
                  <a:pt x="41" y="156"/>
                </a:lnTo>
                <a:close/>
                <a:moveTo>
                  <a:pt x="40" y="158"/>
                </a:moveTo>
                <a:cubicBezTo>
                  <a:pt x="41" y="158"/>
                  <a:pt x="41" y="158"/>
                  <a:pt x="41" y="158"/>
                </a:cubicBezTo>
                <a:cubicBezTo>
                  <a:pt x="40" y="158"/>
                  <a:pt x="40" y="158"/>
                  <a:pt x="40" y="158"/>
                </a:cubicBezTo>
                <a:close/>
                <a:moveTo>
                  <a:pt x="37" y="157"/>
                </a:moveTo>
                <a:cubicBezTo>
                  <a:pt x="37" y="158"/>
                  <a:pt x="37" y="158"/>
                  <a:pt x="37" y="158"/>
                </a:cubicBezTo>
                <a:cubicBezTo>
                  <a:pt x="37" y="158"/>
                  <a:pt x="37" y="157"/>
                  <a:pt x="37" y="157"/>
                </a:cubicBezTo>
                <a:close/>
                <a:moveTo>
                  <a:pt x="46" y="157"/>
                </a:moveTo>
                <a:cubicBezTo>
                  <a:pt x="46" y="156"/>
                  <a:pt x="46" y="156"/>
                  <a:pt x="46" y="156"/>
                </a:cubicBezTo>
                <a:cubicBezTo>
                  <a:pt x="46" y="157"/>
                  <a:pt x="46" y="157"/>
                  <a:pt x="46" y="157"/>
                </a:cubicBezTo>
                <a:close/>
                <a:moveTo>
                  <a:pt x="41" y="153"/>
                </a:moveTo>
                <a:cubicBezTo>
                  <a:pt x="41" y="153"/>
                  <a:pt x="41" y="154"/>
                  <a:pt x="41" y="154"/>
                </a:cubicBezTo>
                <a:cubicBezTo>
                  <a:pt x="41" y="154"/>
                  <a:pt x="41" y="153"/>
                  <a:pt x="41" y="153"/>
                </a:cubicBezTo>
                <a:close/>
                <a:moveTo>
                  <a:pt x="46" y="156"/>
                </a:moveTo>
                <a:cubicBezTo>
                  <a:pt x="46" y="156"/>
                  <a:pt x="46" y="156"/>
                  <a:pt x="46" y="156"/>
                </a:cubicBezTo>
                <a:cubicBezTo>
                  <a:pt x="46" y="156"/>
                  <a:pt x="46" y="156"/>
                  <a:pt x="46" y="156"/>
                </a:cubicBezTo>
                <a:cubicBezTo>
                  <a:pt x="46" y="156"/>
                  <a:pt x="46" y="156"/>
                  <a:pt x="46" y="156"/>
                </a:cubicBezTo>
                <a:close/>
                <a:moveTo>
                  <a:pt x="34" y="155"/>
                </a:moveTo>
                <a:cubicBezTo>
                  <a:pt x="34" y="155"/>
                  <a:pt x="34" y="155"/>
                  <a:pt x="34" y="155"/>
                </a:cubicBezTo>
                <a:cubicBezTo>
                  <a:pt x="34" y="155"/>
                  <a:pt x="34" y="155"/>
                  <a:pt x="34" y="155"/>
                </a:cubicBezTo>
                <a:close/>
                <a:moveTo>
                  <a:pt x="34" y="150"/>
                </a:moveTo>
                <a:cubicBezTo>
                  <a:pt x="34" y="150"/>
                  <a:pt x="34" y="150"/>
                  <a:pt x="34" y="150"/>
                </a:cubicBezTo>
                <a:cubicBezTo>
                  <a:pt x="34" y="150"/>
                  <a:pt x="34" y="150"/>
                  <a:pt x="34" y="150"/>
                </a:cubicBezTo>
                <a:close/>
                <a:moveTo>
                  <a:pt x="47" y="157"/>
                </a:moveTo>
                <a:cubicBezTo>
                  <a:pt x="47" y="157"/>
                  <a:pt x="47" y="157"/>
                  <a:pt x="47" y="157"/>
                </a:cubicBezTo>
                <a:close/>
                <a:moveTo>
                  <a:pt x="46" y="158"/>
                </a:moveTo>
                <a:cubicBezTo>
                  <a:pt x="46" y="158"/>
                  <a:pt x="46" y="158"/>
                  <a:pt x="46" y="158"/>
                </a:cubicBezTo>
                <a:cubicBezTo>
                  <a:pt x="46" y="158"/>
                  <a:pt x="46" y="158"/>
                  <a:pt x="46" y="158"/>
                </a:cubicBezTo>
                <a:close/>
                <a:moveTo>
                  <a:pt x="45" y="158"/>
                </a:moveTo>
                <a:cubicBezTo>
                  <a:pt x="45" y="158"/>
                  <a:pt x="45" y="158"/>
                  <a:pt x="45" y="158"/>
                </a:cubicBezTo>
                <a:cubicBezTo>
                  <a:pt x="45" y="158"/>
                  <a:pt x="45" y="158"/>
                  <a:pt x="45" y="158"/>
                </a:cubicBezTo>
                <a:close/>
                <a:moveTo>
                  <a:pt x="47" y="157"/>
                </a:moveTo>
                <a:cubicBezTo>
                  <a:pt x="47" y="157"/>
                  <a:pt x="47" y="157"/>
                  <a:pt x="47" y="157"/>
                </a:cubicBezTo>
                <a:cubicBezTo>
                  <a:pt x="47" y="157"/>
                  <a:pt x="47" y="157"/>
                  <a:pt x="47" y="157"/>
                </a:cubicBezTo>
                <a:close/>
                <a:moveTo>
                  <a:pt x="47" y="157"/>
                </a:moveTo>
                <a:cubicBezTo>
                  <a:pt x="47" y="157"/>
                  <a:pt x="47" y="157"/>
                  <a:pt x="47" y="157"/>
                </a:cubicBezTo>
                <a:cubicBezTo>
                  <a:pt x="47" y="157"/>
                  <a:pt x="47" y="157"/>
                  <a:pt x="47" y="157"/>
                </a:cubicBezTo>
                <a:close/>
                <a:moveTo>
                  <a:pt x="47" y="157"/>
                </a:moveTo>
                <a:cubicBezTo>
                  <a:pt x="47" y="157"/>
                  <a:pt x="47" y="157"/>
                  <a:pt x="47" y="157"/>
                </a:cubicBezTo>
                <a:cubicBezTo>
                  <a:pt x="47" y="157"/>
                  <a:pt x="47" y="157"/>
                  <a:pt x="47" y="157"/>
                </a:cubicBezTo>
                <a:close/>
                <a:moveTo>
                  <a:pt x="36" y="155"/>
                </a:moveTo>
                <a:cubicBezTo>
                  <a:pt x="36" y="155"/>
                  <a:pt x="36" y="155"/>
                  <a:pt x="36" y="155"/>
                </a:cubicBezTo>
                <a:cubicBezTo>
                  <a:pt x="36" y="155"/>
                  <a:pt x="36" y="155"/>
                  <a:pt x="36" y="155"/>
                </a:cubicBezTo>
                <a:close/>
                <a:moveTo>
                  <a:pt x="42" y="159"/>
                </a:moveTo>
                <a:cubicBezTo>
                  <a:pt x="42" y="159"/>
                  <a:pt x="42" y="159"/>
                  <a:pt x="42" y="159"/>
                </a:cubicBezTo>
                <a:cubicBezTo>
                  <a:pt x="42" y="159"/>
                  <a:pt x="42" y="159"/>
                  <a:pt x="42" y="159"/>
                </a:cubicBezTo>
                <a:close/>
                <a:moveTo>
                  <a:pt x="41" y="159"/>
                </a:moveTo>
                <a:cubicBezTo>
                  <a:pt x="42" y="159"/>
                  <a:pt x="42" y="159"/>
                  <a:pt x="42" y="159"/>
                </a:cubicBezTo>
                <a:cubicBezTo>
                  <a:pt x="42" y="158"/>
                  <a:pt x="42" y="158"/>
                  <a:pt x="42" y="158"/>
                </a:cubicBezTo>
                <a:lnTo>
                  <a:pt x="41" y="159"/>
                </a:lnTo>
                <a:close/>
                <a:moveTo>
                  <a:pt x="38" y="157"/>
                </a:moveTo>
                <a:cubicBezTo>
                  <a:pt x="38" y="157"/>
                  <a:pt x="38" y="157"/>
                  <a:pt x="38" y="157"/>
                </a:cubicBezTo>
                <a:cubicBezTo>
                  <a:pt x="38" y="157"/>
                  <a:pt x="38" y="157"/>
                  <a:pt x="38" y="157"/>
                </a:cubicBezTo>
                <a:cubicBezTo>
                  <a:pt x="38" y="157"/>
                  <a:pt x="37" y="158"/>
                  <a:pt x="37" y="158"/>
                </a:cubicBezTo>
                <a:cubicBezTo>
                  <a:pt x="38" y="157"/>
                  <a:pt x="38" y="157"/>
                  <a:pt x="38" y="157"/>
                </a:cubicBezTo>
                <a:cubicBezTo>
                  <a:pt x="37" y="157"/>
                  <a:pt x="37" y="157"/>
                  <a:pt x="37" y="157"/>
                </a:cubicBezTo>
                <a:cubicBezTo>
                  <a:pt x="37" y="157"/>
                  <a:pt x="37" y="157"/>
                  <a:pt x="37" y="157"/>
                </a:cubicBezTo>
                <a:cubicBezTo>
                  <a:pt x="37" y="157"/>
                  <a:pt x="37" y="158"/>
                  <a:pt x="37" y="157"/>
                </a:cubicBezTo>
                <a:cubicBezTo>
                  <a:pt x="37" y="157"/>
                  <a:pt x="37" y="157"/>
                  <a:pt x="37" y="157"/>
                </a:cubicBezTo>
                <a:cubicBezTo>
                  <a:pt x="37" y="157"/>
                  <a:pt x="37" y="157"/>
                  <a:pt x="37" y="157"/>
                </a:cubicBezTo>
                <a:cubicBezTo>
                  <a:pt x="37" y="157"/>
                  <a:pt x="37" y="157"/>
                  <a:pt x="37" y="156"/>
                </a:cubicBezTo>
                <a:cubicBezTo>
                  <a:pt x="37" y="156"/>
                  <a:pt x="37" y="156"/>
                  <a:pt x="37" y="156"/>
                </a:cubicBezTo>
                <a:cubicBezTo>
                  <a:pt x="37" y="156"/>
                  <a:pt x="37" y="156"/>
                  <a:pt x="37" y="156"/>
                </a:cubicBezTo>
                <a:cubicBezTo>
                  <a:pt x="37" y="157"/>
                  <a:pt x="37" y="157"/>
                  <a:pt x="37" y="157"/>
                </a:cubicBezTo>
                <a:cubicBezTo>
                  <a:pt x="37" y="157"/>
                  <a:pt x="37" y="157"/>
                  <a:pt x="37" y="157"/>
                </a:cubicBezTo>
                <a:cubicBezTo>
                  <a:pt x="37" y="157"/>
                  <a:pt x="37" y="157"/>
                  <a:pt x="37" y="157"/>
                </a:cubicBezTo>
                <a:cubicBezTo>
                  <a:pt x="37" y="156"/>
                  <a:pt x="37" y="156"/>
                  <a:pt x="37" y="156"/>
                </a:cubicBezTo>
                <a:cubicBezTo>
                  <a:pt x="37" y="157"/>
                  <a:pt x="37" y="156"/>
                  <a:pt x="37" y="156"/>
                </a:cubicBezTo>
                <a:cubicBezTo>
                  <a:pt x="37" y="156"/>
                  <a:pt x="37" y="156"/>
                  <a:pt x="37" y="156"/>
                </a:cubicBezTo>
                <a:cubicBezTo>
                  <a:pt x="37" y="156"/>
                  <a:pt x="37" y="156"/>
                  <a:pt x="37" y="156"/>
                </a:cubicBezTo>
                <a:cubicBezTo>
                  <a:pt x="37" y="156"/>
                  <a:pt x="37" y="156"/>
                  <a:pt x="37" y="156"/>
                </a:cubicBezTo>
                <a:cubicBezTo>
                  <a:pt x="37" y="156"/>
                  <a:pt x="37" y="156"/>
                  <a:pt x="37" y="156"/>
                </a:cubicBezTo>
                <a:cubicBezTo>
                  <a:pt x="37" y="156"/>
                  <a:pt x="37" y="156"/>
                  <a:pt x="37" y="156"/>
                </a:cubicBezTo>
                <a:cubicBezTo>
                  <a:pt x="37" y="156"/>
                  <a:pt x="37" y="156"/>
                  <a:pt x="37" y="156"/>
                </a:cubicBezTo>
                <a:cubicBezTo>
                  <a:pt x="37" y="155"/>
                  <a:pt x="37" y="156"/>
                  <a:pt x="37" y="156"/>
                </a:cubicBezTo>
                <a:cubicBezTo>
                  <a:pt x="37" y="156"/>
                  <a:pt x="37" y="156"/>
                  <a:pt x="37" y="156"/>
                </a:cubicBezTo>
                <a:cubicBezTo>
                  <a:pt x="37" y="156"/>
                  <a:pt x="36" y="156"/>
                  <a:pt x="36" y="156"/>
                </a:cubicBezTo>
                <a:cubicBezTo>
                  <a:pt x="36" y="156"/>
                  <a:pt x="36" y="157"/>
                  <a:pt x="36" y="157"/>
                </a:cubicBezTo>
                <a:cubicBezTo>
                  <a:pt x="36" y="156"/>
                  <a:pt x="36" y="156"/>
                  <a:pt x="36" y="156"/>
                </a:cubicBezTo>
                <a:cubicBezTo>
                  <a:pt x="36" y="156"/>
                  <a:pt x="36" y="157"/>
                  <a:pt x="36" y="156"/>
                </a:cubicBezTo>
                <a:cubicBezTo>
                  <a:pt x="36" y="157"/>
                  <a:pt x="37" y="155"/>
                  <a:pt x="36" y="155"/>
                </a:cubicBezTo>
                <a:cubicBezTo>
                  <a:pt x="36" y="156"/>
                  <a:pt x="36" y="156"/>
                  <a:pt x="36" y="156"/>
                </a:cubicBezTo>
                <a:cubicBezTo>
                  <a:pt x="36" y="157"/>
                  <a:pt x="36" y="156"/>
                  <a:pt x="36" y="156"/>
                </a:cubicBezTo>
                <a:cubicBezTo>
                  <a:pt x="36" y="156"/>
                  <a:pt x="36" y="156"/>
                  <a:pt x="36" y="156"/>
                </a:cubicBezTo>
                <a:cubicBezTo>
                  <a:pt x="36" y="156"/>
                  <a:pt x="36" y="156"/>
                  <a:pt x="36" y="156"/>
                </a:cubicBezTo>
                <a:cubicBezTo>
                  <a:pt x="36" y="155"/>
                  <a:pt x="36" y="155"/>
                  <a:pt x="36" y="155"/>
                </a:cubicBezTo>
                <a:cubicBezTo>
                  <a:pt x="36" y="156"/>
                  <a:pt x="36" y="155"/>
                  <a:pt x="36" y="156"/>
                </a:cubicBezTo>
                <a:cubicBezTo>
                  <a:pt x="36" y="155"/>
                  <a:pt x="36" y="156"/>
                  <a:pt x="36" y="156"/>
                </a:cubicBezTo>
                <a:cubicBezTo>
                  <a:pt x="36" y="155"/>
                  <a:pt x="36" y="156"/>
                  <a:pt x="36" y="155"/>
                </a:cubicBezTo>
                <a:cubicBezTo>
                  <a:pt x="36" y="155"/>
                  <a:pt x="36" y="155"/>
                  <a:pt x="36" y="155"/>
                </a:cubicBezTo>
                <a:cubicBezTo>
                  <a:pt x="36" y="155"/>
                  <a:pt x="36" y="155"/>
                  <a:pt x="36" y="154"/>
                </a:cubicBezTo>
                <a:cubicBezTo>
                  <a:pt x="37" y="154"/>
                  <a:pt x="36" y="155"/>
                  <a:pt x="36" y="155"/>
                </a:cubicBezTo>
                <a:cubicBezTo>
                  <a:pt x="36" y="155"/>
                  <a:pt x="36" y="155"/>
                  <a:pt x="36" y="155"/>
                </a:cubicBezTo>
                <a:cubicBezTo>
                  <a:pt x="36" y="156"/>
                  <a:pt x="36" y="155"/>
                  <a:pt x="36" y="155"/>
                </a:cubicBezTo>
                <a:cubicBezTo>
                  <a:pt x="36" y="155"/>
                  <a:pt x="36" y="156"/>
                  <a:pt x="36" y="155"/>
                </a:cubicBezTo>
                <a:cubicBezTo>
                  <a:pt x="36" y="155"/>
                  <a:pt x="36" y="155"/>
                  <a:pt x="36" y="155"/>
                </a:cubicBezTo>
                <a:cubicBezTo>
                  <a:pt x="36" y="155"/>
                  <a:pt x="36" y="154"/>
                  <a:pt x="36" y="154"/>
                </a:cubicBezTo>
                <a:cubicBezTo>
                  <a:pt x="36" y="154"/>
                  <a:pt x="36" y="154"/>
                  <a:pt x="36" y="155"/>
                </a:cubicBezTo>
                <a:cubicBezTo>
                  <a:pt x="35" y="155"/>
                  <a:pt x="36" y="154"/>
                  <a:pt x="35" y="155"/>
                </a:cubicBezTo>
                <a:cubicBezTo>
                  <a:pt x="36" y="154"/>
                  <a:pt x="35" y="156"/>
                  <a:pt x="35" y="155"/>
                </a:cubicBezTo>
                <a:cubicBezTo>
                  <a:pt x="35" y="154"/>
                  <a:pt x="35" y="154"/>
                  <a:pt x="36" y="154"/>
                </a:cubicBezTo>
                <a:cubicBezTo>
                  <a:pt x="36" y="154"/>
                  <a:pt x="36" y="154"/>
                  <a:pt x="35" y="154"/>
                </a:cubicBezTo>
                <a:cubicBezTo>
                  <a:pt x="35" y="154"/>
                  <a:pt x="35" y="154"/>
                  <a:pt x="35" y="154"/>
                </a:cubicBezTo>
                <a:cubicBezTo>
                  <a:pt x="35" y="155"/>
                  <a:pt x="35" y="155"/>
                  <a:pt x="35" y="155"/>
                </a:cubicBezTo>
                <a:cubicBezTo>
                  <a:pt x="35" y="155"/>
                  <a:pt x="35" y="155"/>
                  <a:pt x="35" y="154"/>
                </a:cubicBezTo>
                <a:cubicBezTo>
                  <a:pt x="35" y="154"/>
                  <a:pt x="35" y="154"/>
                  <a:pt x="35" y="155"/>
                </a:cubicBezTo>
                <a:cubicBezTo>
                  <a:pt x="35" y="155"/>
                  <a:pt x="35" y="155"/>
                  <a:pt x="35" y="155"/>
                </a:cubicBezTo>
                <a:cubicBezTo>
                  <a:pt x="35" y="155"/>
                  <a:pt x="35" y="154"/>
                  <a:pt x="35" y="154"/>
                </a:cubicBezTo>
                <a:cubicBezTo>
                  <a:pt x="35" y="155"/>
                  <a:pt x="35" y="155"/>
                  <a:pt x="35" y="155"/>
                </a:cubicBezTo>
                <a:cubicBezTo>
                  <a:pt x="34" y="155"/>
                  <a:pt x="34" y="155"/>
                  <a:pt x="34" y="155"/>
                </a:cubicBezTo>
                <a:cubicBezTo>
                  <a:pt x="34" y="155"/>
                  <a:pt x="34" y="155"/>
                  <a:pt x="34" y="155"/>
                </a:cubicBezTo>
                <a:cubicBezTo>
                  <a:pt x="34" y="155"/>
                  <a:pt x="33" y="155"/>
                  <a:pt x="34" y="155"/>
                </a:cubicBezTo>
                <a:cubicBezTo>
                  <a:pt x="34" y="155"/>
                  <a:pt x="34" y="155"/>
                  <a:pt x="34" y="155"/>
                </a:cubicBezTo>
                <a:cubicBezTo>
                  <a:pt x="34" y="155"/>
                  <a:pt x="34" y="154"/>
                  <a:pt x="34" y="154"/>
                </a:cubicBezTo>
                <a:cubicBezTo>
                  <a:pt x="34" y="154"/>
                  <a:pt x="34" y="154"/>
                  <a:pt x="34" y="154"/>
                </a:cubicBezTo>
                <a:cubicBezTo>
                  <a:pt x="34" y="154"/>
                  <a:pt x="34" y="154"/>
                  <a:pt x="34" y="154"/>
                </a:cubicBezTo>
                <a:cubicBezTo>
                  <a:pt x="34" y="154"/>
                  <a:pt x="34" y="155"/>
                  <a:pt x="34" y="155"/>
                </a:cubicBezTo>
                <a:cubicBezTo>
                  <a:pt x="34" y="154"/>
                  <a:pt x="33" y="154"/>
                  <a:pt x="34" y="153"/>
                </a:cubicBezTo>
                <a:cubicBezTo>
                  <a:pt x="33" y="154"/>
                  <a:pt x="34" y="154"/>
                  <a:pt x="33" y="154"/>
                </a:cubicBezTo>
                <a:cubicBezTo>
                  <a:pt x="33" y="154"/>
                  <a:pt x="34" y="154"/>
                  <a:pt x="33" y="154"/>
                </a:cubicBezTo>
                <a:cubicBezTo>
                  <a:pt x="33" y="154"/>
                  <a:pt x="33" y="154"/>
                  <a:pt x="33" y="154"/>
                </a:cubicBezTo>
                <a:cubicBezTo>
                  <a:pt x="33" y="154"/>
                  <a:pt x="33" y="154"/>
                  <a:pt x="33" y="154"/>
                </a:cubicBezTo>
                <a:cubicBezTo>
                  <a:pt x="33" y="154"/>
                  <a:pt x="33" y="154"/>
                  <a:pt x="33" y="154"/>
                </a:cubicBezTo>
                <a:cubicBezTo>
                  <a:pt x="33" y="153"/>
                  <a:pt x="33" y="153"/>
                  <a:pt x="33" y="154"/>
                </a:cubicBezTo>
                <a:cubicBezTo>
                  <a:pt x="33" y="154"/>
                  <a:pt x="33" y="153"/>
                  <a:pt x="33" y="153"/>
                </a:cubicBezTo>
                <a:cubicBezTo>
                  <a:pt x="32" y="154"/>
                  <a:pt x="33" y="152"/>
                  <a:pt x="33" y="153"/>
                </a:cubicBezTo>
                <a:cubicBezTo>
                  <a:pt x="33" y="152"/>
                  <a:pt x="34" y="151"/>
                  <a:pt x="34" y="151"/>
                </a:cubicBezTo>
                <a:cubicBezTo>
                  <a:pt x="34" y="151"/>
                  <a:pt x="34" y="151"/>
                  <a:pt x="34" y="151"/>
                </a:cubicBezTo>
                <a:cubicBezTo>
                  <a:pt x="34" y="150"/>
                  <a:pt x="34" y="151"/>
                  <a:pt x="34" y="150"/>
                </a:cubicBezTo>
                <a:cubicBezTo>
                  <a:pt x="34" y="151"/>
                  <a:pt x="34" y="151"/>
                  <a:pt x="34" y="151"/>
                </a:cubicBezTo>
                <a:cubicBezTo>
                  <a:pt x="34" y="151"/>
                  <a:pt x="34" y="150"/>
                  <a:pt x="34" y="150"/>
                </a:cubicBezTo>
                <a:cubicBezTo>
                  <a:pt x="34" y="150"/>
                  <a:pt x="35" y="150"/>
                  <a:pt x="35" y="150"/>
                </a:cubicBezTo>
                <a:cubicBezTo>
                  <a:pt x="34" y="152"/>
                  <a:pt x="35" y="150"/>
                  <a:pt x="35" y="151"/>
                </a:cubicBezTo>
                <a:cubicBezTo>
                  <a:pt x="35" y="151"/>
                  <a:pt x="35" y="151"/>
                  <a:pt x="35" y="151"/>
                </a:cubicBezTo>
                <a:cubicBezTo>
                  <a:pt x="35" y="152"/>
                  <a:pt x="36" y="151"/>
                  <a:pt x="36" y="151"/>
                </a:cubicBezTo>
                <a:cubicBezTo>
                  <a:pt x="35" y="151"/>
                  <a:pt x="35" y="151"/>
                  <a:pt x="35" y="151"/>
                </a:cubicBezTo>
                <a:cubicBezTo>
                  <a:pt x="36" y="151"/>
                  <a:pt x="36" y="151"/>
                  <a:pt x="36" y="151"/>
                </a:cubicBezTo>
                <a:cubicBezTo>
                  <a:pt x="36" y="151"/>
                  <a:pt x="36" y="152"/>
                  <a:pt x="36" y="151"/>
                </a:cubicBezTo>
                <a:cubicBezTo>
                  <a:pt x="36" y="152"/>
                  <a:pt x="36" y="152"/>
                  <a:pt x="36" y="152"/>
                </a:cubicBezTo>
                <a:cubicBezTo>
                  <a:pt x="36" y="151"/>
                  <a:pt x="36" y="152"/>
                  <a:pt x="37" y="151"/>
                </a:cubicBezTo>
                <a:cubicBezTo>
                  <a:pt x="36" y="152"/>
                  <a:pt x="37" y="151"/>
                  <a:pt x="36" y="153"/>
                </a:cubicBezTo>
                <a:cubicBezTo>
                  <a:pt x="36" y="153"/>
                  <a:pt x="36" y="152"/>
                  <a:pt x="36" y="152"/>
                </a:cubicBezTo>
                <a:cubicBezTo>
                  <a:pt x="36" y="152"/>
                  <a:pt x="36" y="152"/>
                  <a:pt x="37" y="152"/>
                </a:cubicBezTo>
                <a:cubicBezTo>
                  <a:pt x="37" y="152"/>
                  <a:pt x="37" y="152"/>
                  <a:pt x="37" y="153"/>
                </a:cubicBezTo>
                <a:cubicBezTo>
                  <a:pt x="37" y="152"/>
                  <a:pt x="37" y="152"/>
                  <a:pt x="37" y="152"/>
                </a:cubicBezTo>
                <a:cubicBezTo>
                  <a:pt x="37" y="152"/>
                  <a:pt x="37" y="152"/>
                  <a:pt x="37" y="152"/>
                </a:cubicBezTo>
                <a:cubicBezTo>
                  <a:pt x="38" y="152"/>
                  <a:pt x="38" y="152"/>
                  <a:pt x="38" y="152"/>
                </a:cubicBezTo>
                <a:cubicBezTo>
                  <a:pt x="38" y="152"/>
                  <a:pt x="38" y="152"/>
                  <a:pt x="38" y="152"/>
                </a:cubicBezTo>
                <a:cubicBezTo>
                  <a:pt x="38" y="152"/>
                  <a:pt x="37" y="152"/>
                  <a:pt x="37" y="152"/>
                </a:cubicBezTo>
                <a:cubicBezTo>
                  <a:pt x="37" y="152"/>
                  <a:pt x="38" y="152"/>
                  <a:pt x="38" y="152"/>
                </a:cubicBezTo>
                <a:cubicBezTo>
                  <a:pt x="38" y="152"/>
                  <a:pt x="38" y="152"/>
                  <a:pt x="38" y="152"/>
                </a:cubicBezTo>
                <a:cubicBezTo>
                  <a:pt x="38" y="152"/>
                  <a:pt x="38" y="152"/>
                  <a:pt x="38" y="152"/>
                </a:cubicBezTo>
                <a:cubicBezTo>
                  <a:pt x="38" y="152"/>
                  <a:pt x="37" y="152"/>
                  <a:pt x="37" y="152"/>
                </a:cubicBezTo>
                <a:cubicBezTo>
                  <a:pt x="37" y="152"/>
                  <a:pt x="38" y="152"/>
                  <a:pt x="38" y="152"/>
                </a:cubicBezTo>
                <a:cubicBezTo>
                  <a:pt x="38" y="152"/>
                  <a:pt x="38" y="152"/>
                  <a:pt x="37" y="152"/>
                </a:cubicBezTo>
                <a:cubicBezTo>
                  <a:pt x="38" y="152"/>
                  <a:pt x="38" y="152"/>
                  <a:pt x="38" y="152"/>
                </a:cubicBezTo>
                <a:cubicBezTo>
                  <a:pt x="38" y="152"/>
                  <a:pt x="38" y="152"/>
                  <a:pt x="38" y="152"/>
                </a:cubicBezTo>
                <a:cubicBezTo>
                  <a:pt x="38" y="152"/>
                  <a:pt x="38" y="153"/>
                  <a:pt x="38" y="153"/>
                </a:cubicBezTo>
                <a:cubicBezTo>
                  <a:pt x="38" y="153"/>
                  <a:pt x="39" y="153"/>
                  <a:pt x="38" y="154"/>
                </a:cubicBezTo>
                <a:cubicBezTo>
                  <a:pt x="38" y="154"/>
                  <a:pt x="38" y="154"/>
                  <a:pt x="38" y="154"/>
                </a:cubicBezTo>
                <a:cubicBezTo>
                  <a:pt x="38" y="154"/>
                  <a:pt x="38" y="154"/>
                  <a:pt x="38" y="154"/>
                </a:cubicBezTo>
                <a:cubicBezTo>
                  <a:pt x="38" y="154"/>
                  <a:pt x="38" y="153"/>
                  <a:pt x="38" y="153"/>
                </a:cubicBezTo>
                <a:cubicBezTo>
                  <a:pt x="39" y="153"/>
                  <a:pt x="39" y="153"/>
                  <a:pt x="39" y="153"/>
                </a:cubicBezTo>
                <a:cubicBezTo>
                  <a:pt x="40" y="151"/>
                  <a:pt x="39" y="153"/>
                  <a:pt x="39" y="153"/>
                </a:cubicBezTo>
                <a:cubicBezTo>
                  <a:pt x="39" y="153"/>
                  <a:pt x="39" y="153"/>
                  <a:pt x="39" y="153"/>
                </a:cubicBezTo>
                <a:cubicBezTo>
                  <a:pt x="40" y="152"/>
                  <a:pt x="39" y="153"/>
                  <a:pt x="39" y="153"/>
                </a:cubicBezTo>
                <a:cubicBezTo>
                  <a:pt x="39" y="154"/>
                  <a:pt x="39" y="154"/>
                  <a:pt x="39" y="154"/>
                </a:cubicBezTo>
                <a:cubicBezTo>
                  <a:pt x="40" y="153"/>
                  <a:pt x="40" y="153"/>
                  <a:pt x="40" y="153"/>
                </a:cubicBezTo>
                <a:cubicBezTo>
                  <a:pt x="40" y="153"/>
                  <a:pt x="40" y="154"/>
                  <a:pt x="40" y="154"/>
                </a:cubicBezTo>
                <a:cubicBezTo>
                  <a:pt x="40" y="153"/>
                  <a:pt x="40" y="153"/>
                  <a:pt x="40" y="153"/>
                </a:cubicBezTo>
                <a:cubicBezTo>
                  <a:pt x="40" y="153"/>
                  <a:pt x="40" y="153"/>
                  <a:pt x="40" y="153"/>
                </a:cubicBezTo>
                <a:cubicBezTo>
                  <a:pt x="40" y="153"/>
                  <a:pt x="40" y="153"/>
                  <a:pt x="40" y="153"/>
                </a:cubicBezTo>
                <a:cubicBezTo>
                  <a:pt x="39" y="155"/>
                  <a:pt x="41" y="153"/>
                  <a:pt x="40" y="154"/>
                </a:cubicBezTo>
                <a:cubicBezTo>
                  <a:pt x="40" y="154"/>
                  <a:pt x="41" y="154"/>
                  <a:pt x="41" y="154"/>
                </a:cubicBezTo>
                <a:cubicBezTo>
                  <a:pt x="41" y="154"/>
                  <a:pt x="41" y="154"/>
                  <a:pt x="41" y="154"/>
                </a:cubicBezTo>
                <a:cubicBezTo>
                  <a:pt x="41" y="153"/>
                  <a:pt x="41" y="154"/>
                  <a:pt x="41" y="154"/>
                </a:cubicBezTo>
                <a:cubicBezTo>
                  <a:pt x="41" y="154"/>
                  <a:pt x="41" y="154"/>
                  <a:pt x="41" y="153"/>
                </a:cubicBezTo>
                <a:cubicBezTo>
                  <a:pt x="41" y="154"/>
                  <a:pt x="42" y="153"/>
                  <a:pt x="42" y="153"/>
                </a:cubicBezTo>
                <a:cubicBezTo>
                  <a:pt x="42" y="153"/>
                  <a:pt x="41" y="154"/>
                  <a:pt x="41" y="154"/>
                </a:cubicBezTo>
                <a:cubicBezTo>
                  <a:pt x="41" y="154"/>
                  <a:pt x="42" y="153"/>
                  <a:pt x="42" y="153"/>
                </a:cubicBezTo>
                <a:cubicBezTo>
                  <a:pt x="42" y="153"/>
                  <a:pt x="42" y="153"/>
                  <a:pt x="42" y="154"/>
                </a:cubicBezTo>
                <a:cubicBezTo>
                  <a:pt x="42" y="154"/>
                  <a:pt x="41" y="155"/>
                  <a:pt x="41" y="155"/>
                </a:cubicBezTo>
                <a:cubicBezTo>
                  <a:pt x="41" y="155"/>
                  <a:pt x="41" y="155"/>
                  <a:pt x="41" y="155"/>
                </a:cubicBezTo>
                <a:cubicBezTo>
                  <a:pt x="41" y="154"/>
                  <a:pt x="41" y="156"/>
                  <a:pt x="41" y="155"/>
                </a:cubicBezTo>
                <a:cubicBezTo>
                  <a:pt x="41" y="155"/>
                  <a:pt x="41" y="155"/>
                  <a:pt x="41" y="155"/>
                </a:cubicBezTo>
                <a:cubicBezTo>
                  <a:pt x="41" y="155"/>
                  <a:pt x="42" y="155"/>
                  <a:pt x="41" y="155"/>
                </a:cubicBezTo>
                <a:cubicBezTo>
                  <a:pt x="41" y="155"/>
                  <a:pt x="41" y="155"/>
                  <a:pt x="41" y="155"/>
                </a:cubicBezTo>
                <a:cubicBezTo>
                  <a:pt x="41" y="155"/>
                  <a:pt x="41" y="156"/>
                  <a:pt x="42" y="155"/>
                </a:cubicBezTo>
                <a:cubicBezTo>
                  <a:pt x="42" y="155"/>
                  <a:pt x="42" y="155"/>
                  <a:pt x="42" y="155"/>
                </a:cubicBezTo>
                <a:cubicBezTo>
                  <a:pt x="42" y="155"/>
                  <a:pt x="42" y="155"/>
                  <a:pt x="42" y="155"/>
                </a:cubicBezTo>
                <a:cubicBezTo>
                  <a:pt x="42" y="155"/>
                  <a:pt x="42" y="155"/>
                  <a:pt x="42" y="155"/>
                </a:cubicBezTo>
                <a:cubicBezTo>
                  <a:pt x="42" y="154"/>
                  <a:pt x="42" y="155"/>
                  <a:pt x="42" y="155"/>
                </a:cubicBezTo>
                <a:cubicBezTo>
                  <a:pt x="42" y="155"/>
                  <a:pt x="42" y="155"/>
                  <a:pt x="42" y="155"/>
                </a:cubicBezTo>
                <a:cubicBezTo>
                  <a:pt x="42" y="155"/>
                  <a:pt x="42" y="155"/>
                  <a:pt x="42" y="155"/>
                </a:cubicBezTo>
                <a:cubicBezTo>
                  <a:pt x="43" y="155"/>
                  <a:pt x="43" y="154"/>
                  <a:pt x="43" y="154"/>
                </a:cubicBezTo>
                <a:cubicBezTo>
                  <a:pt x="43" y="154"/>
                  <a:pt x="43" y="154"/>
                  <a:pt x="43" y="154"/>
                </a:cubicBezTo>
                <a:cubicBezTo>
                  <a:pt x="43" y="154"/>
                  <a:pt x="43" y="154"/>
                  <a:pt x="43" y="154"/>
                </a:cubicBezTo>
                <a:cubicBezTo>
                  <a:pt x="43" y="154"/>
                  <a:pt x="43" y="154"/>
                  <a:pt x="43" y="155"/>
                </a:cubicBezTo>
                <a:cubicBezTo>
                  <a:pt x="43" y="154"/>
                  <a:pt x="43" y="155"/>
                  <a:pt x="43" y="155"/>
                </a:cubicBezTo>
                <a:cubicBezTo>
                  <a:pt x="43" y="155"/>
                  <a:pt x="43" y="155"/>
                  <a:pt x="43" y="155"/>
                </a:cubicBezTo>
                <a:cubicBezTo>
                  <a:pt x="43" y="154"/>
                  <a:pt x="42" y="156"/>
                  <a:pt x="43" y="155"/>
                </a:cubicBezTo>
                <a:cubicBezTo>
                  <a:pt x="43" y="156"/>
                  <a:pt x="43" y="155"/>
                  <a:pt x="43" y="156"/>
                </a:cubicBezTo>
                <a:cubicBezTo>
                  <a:pt x="43" y="156"/>
                  <a:pt x="43" y="156"/>
                  <a:pt x="43" y="156"/>
                </a:cubicBezTo>
                <a:cubicBezTo>
                  <a:pt x="43" y="156"/>
                  <a:pt x="43" y="156"/>
                  <a:pt x="43" y="156"/>
                </a:cubicBezTo>
                <a:cubicBezTo>
                  <a:pt x="44" y="156"/>
                  <a:pt x="43" y="156"/>
                  <a:pt x="44" y="155"/>
                </a:cubicBezTo>
                <a:cubicBezTo>
                  <a:pt x="44" y="156"/>
                  <a:pt x="43" y="156"/>
                  <a:pt x="43" y="156"/>
                </a:cubicBezTo>
                <a:cubicBezTo>
                  <a:pt x="44" y="156"/>
                  <a:pt x="44" y="156"/>
                  <a:pt x="44" y="156"/>
                </a:cubicBezTo>
                <a:cubicBezTo>
                  <a:pt x="44" y="156"/>
                  <a:pt x="44" y="156"/>
                  <a:pt x="44" y="156"/>
                </a:cubicBezTo>
                <a:cubicBezTo>
                  <a:pt x="44" y="156"/>
                  <a:pt x="44" y="156"/>
                  <a:pt x="44" y="156"/>
                </a:cubicBezTo>
                <a:cubicBezTo>
                  <a:pt x="44" y="156"/>
                  <a:pt x="44" y="156"/>
                  <a:pt x="44" y="156"/>
                </a:cubicBezTo>
                <a:cubicBezTo>
                  <a:pt x="44" y="156"/>
                  <a:pt x="44" y="156"/>
                  <a:pt x="44" y="155"/>
                </a:cubicBezTo>
                <a:cubicBezTo>
                  <a:pt x="44" y="156"/>
                  <a:pt x="45" y="155"/>
                  <a:pt x="44" y="156"/>
                </a:cubicBezTo>
                <a:cubicBezTo>
                  <a:pt x="44" y="156"/>
                  <a:pt x="44" y="156"/>
                  <a:pt x="44" y="156"/>
                </a:cubicBezTo>
                <a:cubicBezTo>
                  <a:pt x="44" y="155"/>
                  <a:pt x="45" y="155"/>
                  <a:pt x="45" y="155"/>
                </a:cubicBezTo>
                <a:cubicBezTo>
                  <a:pt x="45" y="155"/>
                  <a:pt x="45" y="155"/>
                  <a:pt x="45" y="155"/>
                </a:cubicBezTo>
                <a:cubicBezTo>
                  <a:pt x="44" y="156"/>
                  <a:pt x="44" y="156"/>
                  <a:pt x="44" y="156"/>
                </a:cubicBezTo>
                <a:cubicBezTo>
                  <a:pt x="45" y="156"/>
                  <a:pt x="45" y="156"/>
                  <a:pt x="45" y="156"/>
                </a:cubicBezTo>
                <a:cubicBezTo>
                  <a:pt x="45" y="156"/>
                  <a:pt x="45" y="156"/>
                  <a:pt x="45" y="155"/>
                </a:cubicBezTo>
                <a:cubicBezTo>
                  <a:pt x="45" y="155"/>
                  <a:pt x="45" y="156"/>
                  <a:pt x="45" y="156"/>
                </a:cubicBezTo>
                <a:cubicBezTo>
                  <a:pt x="45" y="156"/>
                  <a:pt x="45" y="156"/>
                  <a:pt x="45" y="156"/>
                </a:cubicBezTo>
                <a:cubicBezTo>
                  <a:pt x="45" y="156"/>
                  <a:pt x="45" y="156"/>
                  <a:pt x="45" y="156"/>
                </a:cubicBezTo>
                <a:cubicBezTo>
                  <a:pt x="45" y="156"/>
                  <a:pt x="45" y="156"/>
                  <a:pt x="45" y="156"/>
                </a:cubicBezTo>
                <a:cubicBezTo>
                  <a:pt x="44" y="156"/>
                  <a:pt x="45" y="155"/>
                  <a:pt x="45" y="156"/>
                </a:cubicBezTo>
                <a:cubicBezTo>
                  <a:pt x="45" y="156"/>
                  <a:pt x="45" y="156"/>
                  <a:pt x="45" y="156"/>
                </a:cubicBezTo>
                <a:cubicBezTo>
                  <a:pt x="45" y="156"/>
                  <a:pt x="45" y="157"/>
                  <a:pt x="45" y="156"/>
                </a:cubicBezTo>
                <a:cubicBezTo>
                  <a:pt x="45" y="156"/>
                  <a:pt x="45" y="156"/>
                  <a:pt x="45" y="156"/>
                </a:cubicBezTo>
                <a:cubicBezTo>
                  <a:pt x="45" y="156"/>
                  <a:pt x="46" y="156"/>
                  <a:pt x="46" y="156"/>
                </a:cubicBezTo>
                <a:cubicBezTo>
                  <a:pt x="46" y="155"/>
                  <a:pt x="46" y="155"/>
                  <a:pt x="46" y="155"/>
                </a:cubicBezTo>
                <a:cubicBezTo>
                  <a:pt x="46" y="156"/>
                  <a:pt x="47" y="155"/>
                  <a:pt x="46" y="156"/>
                </a:cubicBezTo>
                <a:cubicBezTo>
                  <a:pt x="46" y="156"/>
                  <a:pt x="46" y="156"/>
                  <a:pt x="46" y="156"/>
                </a:cubicBezTo>
                <a:cubicBezTo>
                  <a:pt x="46" y="156"/>
                  <a:pt x="46" y="156"/>
                  <a:pt x="46" y="156"/>
                </a:cubicBezTo>
                <a:cubicBezTo>
                  <a:pt x="46" y="157"/>
                  <a:pt x="46" y="156"/>
                  <a:pt x="46" y="156"/>
                </a:cubicBezTo>
                <a:cubicBezTo>
                  <a:pt x="46" y="157"/>
                  <a:pt x="46" y="157"/>
                  <a:pt x="47" y="157"/>
                </a:cubicBezTo>
                <a:cubicBezTo>
                  <a:pt x="46" y="157"/>
                  <a:pt x="46" y="157"/>
                  <a:pt x="46" y="157"/>
                </a:cubicBezTo>
                <a:cubicBezTo>
                  <a:pt x="47" y="157"/>
                  <a:pt x="47" y="157"/>
                  <a:pt x="47" y="157"/>
                </a:cubicBezTo>
                <a:cubicBezTo>
                  <a:pt x="47" y="157"/>
                  <a:pt x="47" y="156"/>
                  <a:pt x="47" y="156"/>
                </a:cubicBezTo>
                <a:cubicBezTo>
                  <a:pt x="47" y="156"/>
                  <a:pt x="47" y="156"/>
                  <a:pt x="47" y="157"/>
                </a:cubicBezTo>
                <a:cubicBezTo>
                  <a:pt x="47" y="157"/>
                  <a:pt x="47" y="157"/>
                  <a:pt x="47" y="157"/>
                </a:cubicBezTo>
                <a:cubicBezTo>
                  <a:pt x="47" y="157"/>
                  <a:pt x="47" y="157"/>
                  <a:pt x="46" y="158"/>
                </a:cubicBezTo>
                <a:cubicBezTo>
                  <a:pt x="47" y="157"/>
                  <a:pt x="47" y="157"/>
                  <a:pt x="47" y="157"/>
                </a:cubicBezTo>
                <a:cubicBezTo>
                  <a:pt x="47" y="158"/>
                  <a:pt x="46" y="158"/>
                  <a:pt x="46" y="158"/>
                </a:cubicBezTo>
                <a:cubicBezTo>
                  <a:pt x="47" y="158"/>
                  <a:pt x="47" y="158"/>
                  <a:pt x="47" y="157"/>
                </a:cubicBezTo>
                <a:cubicBezTo>
                  <a:pt x="47" y="157"/>
                  <a:pt x="47" y="157"/>
                  <a:pt x="47" y="157"/>
                </a:cubicBezTo>
                <a:cubicBezTo>
                  <a:pt x="47" y="157"/>
                  <a:pt x="47" y="157"/>
                  <a:pt x="47" y="157"/>
                </a:cubicBezTo>
                <a:cubicBezTo>
                  <a:pt x="47" y="157"/>
                  <a:pt x="47" y="157"/>
                  <a:pt x="47" y="157"/>
                </a:cubicBezTo>
                <a:cubicBezTo>
                  <a:pt x="47" y="157"/>
                  <a:pt x="47" y="157"/>
                  <a:pt x="47" y="157"/>
                </a:cubicBezTo>
                <a:cubicBezTo>
                  <a:pt x="47" y="157"/>
                  <a:pt x="47" y="157"/>
                  <a:pt x="47" y="157"/>
                </a:cubicBezTo>
                <a:cubicBezTo>
                  <a:pt x="47" y="157"/>
                  <a:pt x="47" y="157"/>
                  <a:pt x="47" y="157"/>
                </a:cubicBezTo>
                <a:cubicBezTo>
                  <a:pt x="47" y="157"/>
                  <a:pt x="47" y="157"/>
                  <a:pt x="47" y="158"/>
                </a:cubicBezTo>
                <a:cubicBezTo>
                  <a:pt x="47" y="157"/>
                  <a:pt x="47" y="158"/>
                  <a:pt x="48" y="157"/>
                </a:cubicBezTo>
                <a:cubicBezTo>
                  <a:pt x="47" y="158"/>
                  <a:pt x="48" y="157"/>
                  <a:pt x="47" y="158"/>
                </a:cubicBezTo>
                <a:cubicBezTo>
                  <a:pt x="47" y="157"/>
                  <a:pt x="47" y="158"/>
                  <a:pt x="47" y="158"/>
                </a:cubicBezTo>
                <a:cubicBezTo>
                  <a:pt x="47" y="158"/>
                  <a:pt x="47" y="158"/>
                  <a:pt x="47" y="158"/>
                </a:cubicBezTo>
                <a:cubicBezTo>
                  <a:pt x="46" y="159"/>
                  <a:pt x="47" y="158"/>
                  <a:pt x="46" y="158"/>
                </a:cubicBezTo>
                <a:cubicBezTo>
                  <a:pt x="47" y="158"/>
                  <a:pt x="46" y="158"/>
                  <a:pt x="46" y="158"/>
                </a:cubicBezTo>
                <a:cubicBezTo>
                  <a:pt x="47" y="158"/>
                  <a:pt x="47" y="158"/>
                  <a:pt x="47" y="158"/>
                </a:cubicBezTo>
                <a:cubicBezTo>
                  <a:pt x="47" y="158"/>
                  <a:pt x="46" y="158"/>
                  <a:pt x="46" y="158"/>
                </a:cubicBezTo>
                <a:cubicBezTo>
                  <a:pt x="46" y="158"/>
                  <a:pt x="46" y="159"/>
                  <a:pt x="46" y="159"/>
                </a:cubicBezTo>
                <a:cubicBezTo>
                  <a:pt x="46" y="159"/>
                  <a:pt x="46" y="159"/>
                  <a:pt x="46" y="159"/>
                </a:cubicBezTo>
                <a:cubicBezTo>
                  <a:pt x="46" y="159"/>
                  <a:pt x="46" y="159"/>
                  <a:pt x="45" y="159"/>
                </a:cubicBezTo>
                <a:cubicBezTo>
                  <a:pt x="46" y="159"/>
                  <a:pt x="45" y="159"/>
                  <a:pt x="45" y="159"/>
                </a:cubicBezTo>
                <a:cubicBezTo>
                  <a:pt x="45" y="159"/>
                  <a:pt x="45" y="159"/>
                  <a:pt x="46" y="159"/>
                </a:cubicBezTo>
                <a:cubicBezTo>
                  <a:pt x="46" y="158"/>
                  <a:pt x="46" y="158"/>
                  <a:pt x="46" y="158"/>
                </a:cubicBezTo>
                <a:cubicBezTo>
                  <a:pt x="46" y="158"/>
                  <a:pt x="45" y="159"/>
                  <a:pt x="46" y="159"/>
                </a:cubicBezTo>
                <a:cubicBezTo>
                  <a:pt x="46" y="158"/>
                  <a:pt x="46" y="158"/>
                  <a:pt x="46" y="157"/>
                </a:cubicBezTo>
                <a:cubicBezTo>
                  <a:pt x="47" y="157"/>
                  <a:pt x="46" y="158"/>
                  <a:pt x="46" y="158"/>
                </a:cubicBezTo>
                <a:cubicBezTo>
                  <a:pt x="46" y="158"/>
                  <a:pt x="46" y="157"/>
                  <a:pt x="46" y="158"/>
                </a:cubicBezTo>
                <a:cubicBezTo>
                  <a:pt x="45" y="158"/>
                  <a:pt x="45" y="159"/>
                  <a:pt x="44" y="159"/>
                </a:cubicBezTo>
                <a:cubicBezTo>
                  <a:pt x="45" y="159"/>
                  <a:pt x="45" y="159"/>
                  <a:pt x="45" y="159"/>
                </a:cubicBezTo>
                <a:cubicBezTo>
                  <a:pt x="44" y="159"/>
                  <a:pt x="44" y="159"/>
                  <a:pt x="44" y="160"/>
                </a:cubicBezTo>
                <a:cubicBezTo>
                  <a:pt x="44" y="159"/>
                  <a:pt x="44" y="160"/>
                  <a:pt x="45" y="159"/>
                </a:cubicBezTo>
                <a:cubicBezTo>
                  <a:pt x="45" y="159"/>
                  <a:pt x="44" y="159"/>
                  <a:pt x="44" y="159"/>
                </a:cubicBezTo>
                <a:cubicBezTo>
                  <a:pt x="44" y="159"/>
                  <a:pt x="45" y="159"/>
                  <a:pt x="45" y="159"/>
                </a:cubicBezTo>
                <a:cubicBezTo>
                  <a:pt x="45" y="159"/>
                  <a:pt x="45" y="158"/>
                  <a:pt x="45" y="158"/>
                </a:cubicBezTo>
                <a:cubicBezTo>
                  <a:pt x="45" y="158"/>
                  <a:pt x="45" y="158"/>
                  <a:pt x="45" y="158"/>
                </a:cubicBezTo>
                <a:cubicBezTo>
                  <a:pt x="45" y="158"/>
                  <a:pt x="44" y="159"/>
                  <a:pt x="44" y="159"/>
                </a:cubicBezTo>
                <a:cubicBezTo>
                  <a:pt x="44" y="159"/>
                  <a:pt x="44" y="159"/>
                  <a:pt x="44" y="159"/>
                </a:cubicBezTo>
                <a:cubicBezTo>
                  <a:pt x="43" y="160"/>
                  <a:pt x="44" y="159"/>
                  <a:pt x="43" y="160"/>
                </a:cubicBezTo>
                <a:cubicBezTo>
                  <a:pt x="43" y="160"/>
                  <a:pt x="44" y="159"/>
                  <a:pt x="44" y="159"/>
                </a:cubicBezTo>
                <a:cubicBezTo>
                  <a:pt x="44" y="159"/>
                  <a:pt x="43" y="159"/>
                  <a:pt x="43" y="159"/>
                </a:cubicBezTo>
                <a:cubicBezTo>
                  <a:pt x="44" y="159"/>
                  <a:pt x="44" y="158"/>
                  <a:pt x="44" y="158"/>
                </a:cubicBezTo>
                <a:cubicBezTo>
                  <a:pt x="45" y="158"/>
                  <a:pt x="45" y="157"/>
                  <a:pt x="45" y="157"/>
                </a:cubicBezTo>
                <a:cubicBezTo>
                  <a:pt x="44" y="157"/>
                  <a:pt x="43" y="159"/>
                  <a:pt x="43" y="160"/>
                </a:cubicBezTo>
                <a:cubicBezTo>
                  <a:pt x="43" y="160"/>
                  <a:pt x="43" y="160"/>
                  <a:pt x="43" y="160"/>
                </a:cubicBezTo>
                <a:cubicBezTo>
                  <a:pt x="43" y="159"/>
                  <a:pt x="43" y="160"/>
                  <a:pt x="43" y="160"/>
                </a:cubicBezTo>
                <a:cubicBezTo>
                  <a:pt x="43" y="159"/>
                  <a:pt x="43" y="159"/>
                  <a:pt x="43" y="159"/>
                </a:cubicBezTo>
                <a:cubicBezTo>
                  <a:pt x="43" y="159"/>
                  <a:pt x="43" y="159"/>
                  <a:pt x="43" y="160"/>
                </a:cubicBezTo>
                <a:cubicBezTo>
                  <a:pt x="43" y="159"/>
                  <a:pt x="43" y="159"/>
                  <a:pt x="43" y="158"/>
                </a:cubicBezTo>
                <a:cubicBezTo>
                  <a:pt x="43" y="158"/>
                  <a:pt x="43" y="159"/>
                  <a:pt x="42" y="160"/>
                </a:cubicBezTo>
                <a:cubicBezTo>
                  <a:pt x="43" y="159"/>
                  <a:pt x="43" y="159"/>
                  <a:pt x="43" y="159"/>
                </a:cubicBezTo>
                <a:cubicBezTo>
                  <a:pt x="43" y="160"/>
                  <a:pt x="42" y="160"/>
                  <a:pt x="42" y="160"/>
                </a:cubicBezTo>
                <a:cubicBezTo>
                  <a:pt x="42" y="160"/>
                  <a:pt x="42" y="160"/>
                  <a:pt x="42" y="160"/>
                </a:cubicBezTo>
                <a:cubicBezTo>
                  <a:pt x="42" y="160"/>
                  <a:pt x="42" y="160"/>
                  <a:pt x="42" y="160"/>
                </a:cubicBezTo>
                <a:cubicBezTo>
                  <a:pt x="42" y="160"/>
                  <a:pt x="42" y="159"/>
                  <a:pt x="42" y="159"/>
                </a:cubicBezTo>
                <a:cubicBezTo>
                  <a:pt x="43" y="159"/>
                  <a:pt x="44" y="157"/>
                  <a:pt x="45" y="157"/>
                </a:cubicBezTo>
                <a:cubicBezTo>
                  <a:pt x="44" y="157"/>
                  <a:pt x="44" y="157"/>
                  <a:pt x="44" y="157"/>
                </a:cubicBezTo>
                <a:cubicBezTo>
                  <a:pt x="44" y="156"/>
                  <a:pt x="44" y="156"/>
                  <a:pt x="44" y="156"/>
                </a:cubicBezTo>
                <a:cubicBezTo>
                  <a:pt x="44" y="157"/>
                  <a:pt x="43" y="159"/>
                  <a:pt x="42" y="159"/>
                </a:cubicBezTo>
                <a:cubicBezTo>
                  <a:pt x="42" y="159"/>
                  <a:pt x="43" y="158"/>
                  <a:pt x="43" y="158"/>
                </a:cubicBezTo>
                <a:cubicBezTo>
                  <a:pt x="43" y="158"/>
                  <a:pt x="42" y="159"/>
                  <a:pt x="42" y="159"/>
                </a:cubicBezTo>
                <a:cubicBezTo>
                  <a:pt x="42" y="159"/>
                  <a:pt x="42" y="159"/>
                  <a:pt x="42" y="159"/>
                </a:cubicBezTo>
                <a:cubicBezTo>
                  <a:pt x="42" y="159"/>
                  <a:pt x="42" y="159"/>
                  <a:pt x="42" y="159"/>
                </a:cubicBezTo>
                <a:cubicBezTo>
                  <a:pt x="42" y="159"/>
                  <a:pt x="43" y="158"/>
                  <a:pt x="43" y="158"/>
                </a:cubicBezTo>
                <a:cubicBezTo>
                  <a:pt x="42" y="159"/>
                  <a:pt x="42" y="159"/>
                  <a:pt x="42" y="159"/>
                </a:cubicBezTo>
                <a:cubicBezTo>
                  <a:pt x="42" y="159"/>
                  <a:pt x="43" y="158"/>
                  <a:pt x="43" y="158"/>
                </a:cubicBezTo>
                <a:cubicBezTo>
                  <a:pt x="43" y="158"/>
                  <a:pt x="42" y="159"/>
                  <a:pt x="42" y="159"/>
                </a:cubicBezTo>
                <a:cubicBezTo>
                  <a:pt x="42" y="158"/>
                  <a:pt x="42" y="159"/>
                  <a:pt x="42" y="158"/>
                </a:cubicBezTo>
                <a:cubicBezTo>
                  <a:pt x="42" y="158"/>
                  <a:pt x="42" y="159"/>
                  <a:pt x="42" y="159"/>
                </a:cubicBezTo>
                <a:cubicBezTo>
                  <a:pt x="42" y="159"/>
                  <a:pt x="42" y="159"/>
                  <a:pt x="42" y="159"/>
                </a:cubicBezTo>
                <a:cubicBezTo>
                  <a:pt x="42" y="159"/>
                  <a:pt x="43" y="157"/>
                  <a:pt x="43" y="156"/>
                </a:cubicBezTo>
                <a:cubicBezTo>
                  <a:pt x="42" y="159"/>
                  <a:pt x="42" y="159"/>
                  <a:pt x="42" y="159"/>
                </a:cubicBezTo>
                <a:cubicBezTo>
                  <a:pt x="42" y="159"/>
                  <a:pt x="42" y="158"/>
                  <a:pt x="42" y="158"/>
                </a:cubicBezTo>
                <a:cubicBezTo>
                  <a:pt x="42" y="158"/>
                  <a:pt x="41" y="158"/>
                  <a:pt x="41" y="158"/>
                </a:cubicBezTo>
                <a:cubicBezTo>
                  <a:pt x="41" y="158"/>
                  <a:pt x="41" y="158"/>
                  <a:pt x="41" y="158"/>
                </a:cubicBezTo>
                <a:cubicBezTo>
                  <a:pt x="42" y="158"/>
                  <a:pt x="42" y="158"/>
                  <a:pt x="41" y="158"/>
                </a:cubicBezTo>
                <a:cubicBezTo>
                  <a:pt x="42" y="158"/>
                  <a:pt x="42" y="158"/>
                  <a:pt x="42" y="158"/>
                </a:cubicBezTo>
                <a:cubicBezTo>
                  <a:pt x="42" y="157"/>
                  <a:pt x="41" y="159"/>
                  <a:pt x="41" y="158"/>
                </a:cubicBezTo>
                <a:cubicBezTo>
                  <a:pt x="41" y="158"/>
                  <a:pt x="41" y="158"/>
                  <a:pt x="41" y="158"/>
                </a:cubicBezTo>
                <a:cubicBezTo>
                  <a:pt x="41" y="158"/>
                  <a:pt x="41" y="158"/>
                  <a:pt x="41" y="158"/>
                </a:cubicBezTo>
                <a:cubicBezTo>
                  <a:pt x="41" y="158"/>
                  <a:pt x="41" y="158"/>
                  <a:pt x="41" y="158"/>
                </a:cubicBezTo>
                <a:cubicBezTo>
                  <a:pt x="41" y="158"/>
                  <a:pt x="41" y="158"/>
                  <a:pt x="41" y="158"/>
                </a:cubicBezTo>
                <a:cubicBezTo>
                  <a:pt x="41" y="158"/>
                  <a:pt x="41" y="158"/>
                  <a:pt x="41" y="158"/>
                </a:cubicBezTo>
                <a:cubicBezTo>
                  <a:pt x="41" y="158"/>
                  <a:pt x="41" y="157"/>
                  <a:pt x="41" y="158"/>
                </a:cubicBezTo>
                <a:cubicBezTo>
                  <a:pt x="41" y="157"/>
                  <a:pt x="42" y="157"/>
                  <a:pt x="42" y="157"/>
                </a:cubicBezTo>
                <a:cubicBezTo>
                  <a:pt x="42" y="157"/>
                  <a:pt x="41" y="158"/>
                  <a:pt x="40" y="158"/>
                </a:cubicBezTo>
                <a:cubicBezTo>
                  <a:pt x="41" y="158"/>
                  <a:pt x="41" y="158"/>
                  <a:pt x="41" y="158"/>
                </a:cubicBezTo>
                <a:cubicBezTo>
                  <a:pt x="40" y="158"/>
                  <a:pt x="40" y="158"/>
                  <a:pt x="40" y="158"/>
                </a:cubicBezTo>
                <a:cubicBezTo>
                  <a:pt x="41" y="157"/>
                  <a:pt x="41" y="157"/>
                  <a:pt x="41" y="157"/>
                </a:cubicBezTo>
                <a:cubicBezTo>
                  <a:pt x="41" y="158"/>
                  <a:pt x="41" y="158"/>
                  <a:pt x="41" y="158"/>
                </a:cubicBezTo>
                <a:cubicBezTo>
                  <a:pt x="41" y="158"/>
                  <a:pt x="41" y="157"/>
                  <a:pt x="41" y="157"/>
                </a:cubicBezTo>
                <a:cubicBezTo>
                  <a:pt x="41" y="157"/>
                  <a:pt x="41" y="157"/>
                  <a:pt x="41" y="158"/>
                </a:cubicBezTo>
                <a:cubicBezTo>
                  <a:pt x="41" y="157"/>
                  <a:pt x="41" y="157"/>
                  <a:pt x="41" y="157"/>
                </a:cubicBezTo>
                <a:cubicBezTo>
                  <a:pt x="41" y="157"/>
                  <a:pt x="41" y="157"/>
                  <a:pt x="41" y="157"/>
                </a:cubicBezTo>
                <a:cubicBezTo>
                  <a:pt x="41" y="157"/>
                  <a:pt x="42" y="156"/>
                  <a:pt x="42" y="156"/>
                </a:cubicBezTo>
                <a:cubicBezTo>
                  <a:pt x="42" y="156"/>
                  <a:pt x="42" y="156"/>
                  <a:pt x="42" y="156"/>
                </a:cubicBezTo>
                <a:cubicBezTo>
                  <a:pt x="42" y="156"/>
                  <a:pt x="42" y="156"/>
                  <a:pt x="42" y="156"/>
                </a:cubicBezTo>
                <a:cubicBezTo>
                  <a:pt x="42" y="156"/>
                  <a:pt x="42" y="156"/>
                  <a:pt x="42" y="156"/>
                </a:cubicBezTo>
                <a:cubicBezTo>
                  <a:pt x="42" y="156"/>
                  <a:pt x="41" y="156"/>
                  <a:pt x="41" y="156"/>
                </a:cubicBezTo>
                <a:cubicBezTo>
                  <a:pt x="41" y="157"/>
                  <a:pt x="41" y="157"/>
                  <a:pt x="41" y="158"/>
                </a:cubicBezTo>
                <a:cubicBezTo>
                  <a:pt x="41" y="157"/>
                  <a:pt x="41" y="157"/>
                  <a:pt x="41" y="157"/>
                </a:cubicBezTo>
                <a:cubicBezTo>
                  <a:pt x="40" y="158"/>
                  <a:pt x="40" y="158"/>
                  <a:pt x="40" y="158"/>
                </a:cubicBezTo>
                <a:cubicBezTo>
                  <a:pt x="40" y="158"/>
                  <a:pt x="40" y="158"/>
                  <a:pt x="40" y="158"/>
                </a:cubicBezTo>
                <a:cubicBezTo>
                  <a:pt x="40" y="158"/>
                  <a:pt x="41" y="157"/>
                  <a:pt x="40" y="157"/>
                </a:cubicBezTo>
                <a:cubicBezTo>
                  <a:pt x="40" y="157"/>
                  <a:pt x="40" y="158"/>
                  <a:pt x="40" y="158"/>
                </a:cubicBezTo>
                <a:cubicBezTo>
                  <a:pt x="40" y="158"/>
                  <a:pt x="40" y="158"/>
                  <a:pt x="40" y="158"/>
                </a:cubicBezTo>
                <a:cubicBezTo>
                  <a:pt x="39" y="158"/>
                  <a:pt x="39" y="158"/>
                  <a:pt x="39" y="158"/>
                </a:cubicBezTo>
                <a:cubicBezTo>
                  <a:pt x="40" y="158"/>
                  <a:pt x="40" y="158"/>
                  <a:pt x="40" y="158"/>
                </a:cubicBezTo>
                <a:cubicBezTo>
                  <a:pt x="39" y="158"/>
                  <a:pt x="39" y="158"/>
                  <a:pt x="39" y="158"/>
                </a:cubicBezTo>
                <a:cubicBezTo>
                  <a:pt x="39" y="158"/>
                  <a:pt x="39" y="159"/>
                  <a:pt x="39" y="159"/>
                </a:cubicBezTo>
                <a:cubicBezTo>
                  <a:pt x="39" y="158"/>
                  <a:pt x="39" y="158"/>
                  <a:pt x="39" y="158"/>
                </a:cubicBezTo>
                <a:cubicBezTo>
                  <a:pt x="39" y="158"/>
                  <a:pt x="39" y="158"/>
                  <a:pt x="39" y="158"/>
                </a:cubicBezTo>
                <a:cubicBezTo>
                  <a:pt x="39" y="158"/>
                  <a:pt x="39" y="158"/>
                  <a:pt x="39" y="158"/>
                </a:cubicBezTo>
                <a:cubicBezTo>
                  <a:pt x="39" y="158"/>
                  <a:pt x="39" y="158"/>
                  <a:pt x="39" y="157"/>
                </a:cubicBezTo>
                <a:cubicBezTo>
                  <a:pt x="39" y="158"/>
                  <a:pt x="39" y="158"/>
                  <a:pt x="39" y="157"/>
                </a:cubicBezTo>
                <a:cubicBezTo>
                  <a:pt x="39" y="158"/>
                  <a:pt x="38" y="159"/>
                  <a:pt x="38" y="159"/>
                </a:cubicBezTo>
                <a:cubicBezTo>
                  <a:pt x="38" y="158"/>
                  <a:pt x="38" y="159"/>
                  <a:pt x="39" y="158"/>
                </a:cubicBezTo>
                <a:cubicBezTo>
                  <a:pt x="39" y="158"/>
                  <a:pt x="39" y="158"/>
                  <a:pt x="39" y="158"/>
                </a:cubicBezTo>
                <a:cubicBezTo>
                  <a:pt x="39" y="157"/>
                  <a:pt x="38" y="158"/>
                  <a:pt x="39" y="157"/>
                </a:cubicBezTo>
                <a:cubicBezTo>
                  <a:pt x="39" y="157"/>
                  <a:pt x="39" y="157"/>
                  <a:pt x="39" y="157"/>
                </a:cubicBezTo>
                <a:cubicBezTo>
                  <a:pt x="39" y="157"/>
                  <a:pt x="39" y="157"/>
                  <a:pt x="39" y="157"/>
                </a:cubicBezTo>
                <a:cubicBezTo>
                  <a:pt x="39" y="157"/>
                  <a:pt x="39" y="157"/>
                  <a:pt x="39" y="157"/>
                </a:cubicBezTo>
                <a:cubicBezTo>
                  <a:pt x="39" y="157"/>
                  <a:pt x="39" y="157"/>
                  <a:pt x="39" y="157"/>
                </a:cubicBezTo>
                <a:cubicBezTo>
                  <a:pt x="39" y="157"/>
                  <a:pt x="39" y="157"/>
                  <a:pt x="39" y="157"/>
                </a:cubicBezTo>
                <a:cubicBezTo>
                  <a:pt x="39" y="157"/>
                  <a:pt x="39" y="157"/>
                  <a:pt x="39" y="157"/>
                </a:cubicBezTo>
                <a:cubicBezTo>
                  <a:pt x="39" y="157"/>
                  <a:pt x="39" y="157"/>
                  <a:pt x="39" y="157"/>
                </a:cubicBezTo>
                <a:cubicBezTo>
                  <a:pt x="38" y="157"/>
                  <a:pt x="38" y="157"/>
                  <a:pt x="38" y="157"/>
                </a:cubicBezTo>
                <a:cubicBezTo>
                  <a:pt x="39" y="157"/>
                  <a:pt x="39" y="157"/>
                  <a:pt x="39" y="157"/>
                </a:cubicBezTo>
                <a:cubicBezTo>
                  <a:pt x="39" y="157"/>
                  <a:pt x="38" y="158"/>
                  <a:pt x="38" y="157"/>
                </a:cubicBezTo>
                <a:cubicBezTo>
                  <a:pt x="38" y="157"/>
                  <a:pt x="38" y="157"/>
                  <a:pt x="38" y="157"/>
                </a:cubicBezTo>
                <a:cubicBezTo>
                  <a:pt x="38" y="157"/>
                  <a:pt x="38" y="157"/>
                  <a:pt x="38" y="157"/>
                </a:cubicBezTo>
                <a:cubicBezTo>
                  <a:pt x="38" y="158"/>
                  <a:pt x="38" y="157"/>
                  <a:pt x="37" y="158"/>
                </a:cubicBezTo>
                <a:cubicBezTo>
                  <a:pt x="37" y="158"/>
                  <a:pt x="37" y="158"/>
                  <a:pt x="38" y="158"/>
                </a:cubicBezTo>
                <a:cubicBezTo>
                  <a:pt x="38" y="157"/>
                  <a:pt x="38" y="157"/>
                  <a:pt x="38" y="157"/>
                </a:cubicBezTo>
                <a:cubicBezTo>
                  <a:pt x="38" y="157"/>
                  <a:pt x="38" y="157"/>
                  <a:pt x="38" y="157"/>
                </a:cubicBezTo>
                <a:close/>
                <a:moveTo>
                  <a:pt x="39" y="158"/>
                </a:moveTo>
                <a:cubicBezTo>
                  <a:pt x="39" y="158"/>
                  <a:pt x="39" y="158"/>
                  <a:pt x="39" y="157"/>
                </a:cubicBezTo>
                <a:cubicBezTo>
                  <a:pt x="39" y="157"/>
                  <a:pt x="39" y="157"/>
                  <a:pt x="39" y="158"/>
                </a:cubicBezTo>
                <a:close/>
                <a:moveTo>
                  <a:pt x="41" y="157"/>
                </a:moveTo>
                <a:cubicBezTo>
                  <a:pt x="41" y="157"/>
                  <a:pt x="41" y="157"/>
                  <a:pt x="41" y="157"/>
                </a:cubicBezTo>
                <a:cubicBezTo>
                  <a:pt x="41" y="157"/>
                  <a:pt x="41" y="157"/>
                  <a:pt x="41" y="157"/>
                </a:cubicBezTo>
                <a:close/>
                <a:moveTo>
                  <a:pt x="47" y="157"/>
                </a:moveTo>
                <a:cubicBezTo>
                  <a:pt x="47" y="157"/>
                  <a:pt x="47" y="157"/>
                  <a:pt x="47" y="157"/>
                </a:cubicBezTo>
                <a:cubicBezTo>
                  <a:pt x="47" y="157"/>
                  <a:pt x="47" y="157"/>
                  <a:pt x="47" y="157"/>
                </a:cubicBezTo>
                <a:close/>
                <a:moveTo>
                  <a:pt x="47" y="157"/>
                </a:moveTo>
                <a:cubicBezTo>
                  <a:pt x="47" y="157"/>
                  <a:pt x="47" y="157"/>
                  <a:pt x="47" y="157"/>
                </a:cubicBezTo>
                <a:cubicBezTo>
                  <a:pt x="47" y="157"/>
                  <a:pt x="47" y="157"/>
                  <a:pt x="47" y="157"/>
                </a:cubicBezTo>
                <a:cubicBezTo>
                  <a:pt x="47" y="157"/>
                  <a:pt x="47" y="157"/>
                  <a:pt x="47" y="157"/>
                </a:cubicBezTo>
                <a:close/>
                <a:moveTo>
                  <a:pt x="37" y="152"/>
                </a:moveTo>
                <a:cubicBezTo>
                  <a:pt x="37" y="152"/>
                  <a:pt x="37" y="152"/>
                  <a:pt x="37" y="152"/>
                </a:cubicBezTo>
                <a:cubicBezTo>
                  <a:pt x="37" y="152"/>
                  <a:pt x="37" y="152"/>
                  <a:pt x="37" y="152"/>
                </a:cubicBezTo>
                <a:close/>
                <a:moveTo>
                  <a:pt x="41" y="158"/>
                </a:moveTo>
                <a:cubicBezTo>
                  <a:pt x="41" y="158"/>
                  <a:pt x="41" y="158"/>
                  <a:pt x="41" y="158"/>
                </a:cubicBezTo>
                <a:cubicBezTo>
                  <a:pt x="41" y="158"/>
                  <a:pt x="41" y="158"/>
                  <a:pt x="41" y="158"/>
                </a:cubicBezTo>
                <a:close/>
                <a:moveTo>
                  <a:pt x="37" y="157"/>
                </a:moveTo>
                <a:cubicBezTo>
                  <a:pt x="37" y="157"/>
                  <a:pt x="37" y="157"/>
                  <a:pt x="37" y="157"/>
                </a:cubicBezTo>
                <a:cubicBezTo>
                  <a:pt x="37" y="157"/>
                  <a:pt x="37" y="157"/>
                  <a:pt x="37" y="157"/>
                </a:cubicBezTo>
                <a:close/>
                <a:moveTo>
                  <a:pt x="43" y="160"/>
                </a:moveTo>
                <a:cubicBezTo>
                  <a:pt x="43" y="160"/>
                  <a:pt x="43" y="160"/>
                  <a:pt x="43" y="159"/>
                </a:cubicBezTo>
                <a:cubicBezTo>
                  <a:pt x="43" y="160"/>
                  <a:pt x="43" y="160"/>
                  <a:pt x="43" y="160"/>
                </a:cubicBezTo>
                <a:close/>
                <a:moveTo>
                  <a:pt x="48" y="157"/>
                </a:moveTo>
                <a:cubicBezTo>
                  <a:pt x="47" y="157"/>
                  <a:pt x="47" y="157"/>
                  <a:pt x="47" y="157"/>
                </a:cubicBezTo>
                <a:cubicBezTo>
                  <a:pt x="48" y="157"/>
                  <a:pt x="47" y="157"/>
                  <a:pt x="47" y="157"/>
                </a:cubicBezTo>
                <a:cubicBezTo>
                  <a:pt x="47" y="157"/>
                  <a:pt x="48" y="157"/>
                  <a:pt x="48" y="157"/>
                </a:cubicBezTo>
                <a:close/>
                <a:moveTo>
                  <a:pt x="46" y="160"/>
                </a:moveTo>
                <a:cubicBezTo>
                  <a:pt x="46" y="159"/>
                  <a:pt x="46" y="160"/>
                  <a:pt x="46" y="160"/>
                </a:cubicBezTo>
                <a:cubicBezTo>
                  <a:pt x="47" y="159"/>
                  <a:pt x="47" y="159"/>
                  <a:pt x="47" y="159"/>
                </a:cubicBezTo>
                <a:cubicBezTo>
                  <a:pt x="47" y="159"/>
                  <a:pt x="46" y="159"/>
                  <a:pt x="46" y="160"/>
                </a:cubicBezTo>
                <a:close/>
                <a:moveTo>
                  <a:pt x="47" y="158"/>
                </a:moveTo>
                <a:cubicBezTo>
                  <a:pt x="47" y="158"/>
                  <a:pt x="47" y="158"/>
                  <a:pt x="47" y="158"/>
                </a:cubicBezTo>
                <a:cubicBezTo>
                  <a:pt x="47" y="158"/>
                  <a:pt x="47" y="158"/>
                  <a:pt x="47" y="158"/>
                </a:cubicBezTo>
                <a:cubicBezTo>
                  <a:pt x="47" y="158"/>
                  <a:pt x="47" y="158"/>
                  <a:pt x="47" y="158"/>
                </a:cubicBezTo>
                <a:close/>
                <a:moveTo>
                  <a:pt x="47" y="158"/>
                </a:moveTo>
                <a:cubicBezTo>
                  <a:pt x="47" y="158"/>
                  <a:pt x="47" y="158"/>
                  <a:pt x="47" y="158"/>
                </a:cubicBezTo>
                <a:cubicBezTo>
                  <a:pt x="47" y="158"/>
                  <a:pt x="47" y="158"/>
                  <a:pt x="47" y="158"/>
                </a:cubicBezTo>
                <a:close/>
                <a:moveTo>
                  <a:pt x="47" y="157"/>
                </a:moveTo>
                <a:cubicBezTo>
                  <a:pt x="47" y="157"/>
                  <a:pt x="47" y="157"/>
                  <a:pt x="47" y="157"/>
                </a:cubicBezTo>
                <a:cubicBezTo>
                  <a:pt x="47" y="156"/>
                  <a:pt x="47" y="157"/>
                  <a:pt x="47" y="157"/>
                </a:cubicBezTo>
                <a:close/>
                <a:moveTo>
                  <a:pt x="46" y="159"/>
                </a:moveTo>
                <a:cubicBezTo>
                  <a:pt x="46" y="159"/>
                  <a:pt x="46" y="159"/>
                  <a:pt x="46" y="159"/>
                </a:cubicBezTo>
                <a:cubicBezTo>
                  <a:pt x="46" y="159"/>
                  <a:pt x="46" y="159"/>
                  <a:pt x="46" y="159"/>
                </a:cubicBezTo>
                <a:close/>
                <a:moveTo>
                  <a:pt x="46" y="159"/>
                </a:moveTo>
                <a:cubicBezTo>
                  <a:pt x="46" y="159"/>
                  <a:pt x="46" y="159"/>
                  <a:pt x="46" y="159"/>
                </a:cubicBezTo>
                <a:cubicBezTo>
                  <a:pt x="46" y="159"/>
                  <a:pt x="46" y="159"/>
                  <a:pt x="46" y="159"/>
                </a:cubicBezTo>
                <a:cubicBezTo>
                  <a:pt x="46" y="159"/>
                  <a:pt x="46" y="159"/>
                  <a:pt x="46" y="159"/>
                </a:cubicBezTo>
                <a:close/>
                <a:moveTo>
                  <a:pt x="46" y="159"/>
                </a:moveTo>
                <a:cubicBezTo>
                  <a:pt x="46" y="159"/>
                  <a:pt x="46" y="159"/>
                  <a:pt x="46" y="159"/>
                </a:cubicBezTo>
                <a:cubicBezTo>
                  <a:pt x="46" y="159"/>
                  <a:pt x="46" y="159"/>
                  <a:pt x="46" y="159"/>
                </a:cubicBezTo>
                <a:close/>
                <a:moveTo>
                  <a:pt x="46" y="159"/>
                </a:moveTo>
                <a:cubicBezTo>
                  <a:pt x="46" y="159"/>
                  <a:pt x="46" y="159"/>
                  <a:pt x="46" y="159"/>
                </a:cubicBezTo>
                <a:cubicBezTo>
                  <a:pt x="46" y="159"/>
                  <a:pt x="46" y="159"/>
                  <a:pt x="46" y="159"/>
                </a:cubicBezTo>
                <a:close/>
                <a:moveTo>
                  <a:pt x="45" y="158"/>
                </a:moveTo>
                <a:cubicBezTo>
                  <a:pt x="45" y="158"/>
                  <a:pt x="45" y="158"/>
                  <a:pt x="45" y="158"/>
                </a:cubicBezTo>
                <a:cubicBezTo>
                  <a:pt x="45" y="158"/>
                  <a:pt x="45" y="159"/>
                  <a:pt x="45" y="159"/>
                </a:cubicBezTo>
                <a:cubicBezTo>
                  <a:pt x="45" y="158"/>
                  <a:pt x="45" y="158"/>
                  <a:pt x="45" y="158"/>
                </a:cubicBezTo>
                <a:close/>
                <a:moveTo>
                  <a:pt x="45" y="160"/>
                </a:moveTo>
                <a:cubicBezTo>
                  <a:pt x="45" y="159"/>
                  <a:pt x="45" y="159"/>
                  <a:pt x="45" y="159"/>
                </a:cubicBezTo>
                <a:cubicBezTo>
                  <a:pt x="45" y="160"/>
                  <a:pt x="45" y="160"/>
                  <a:pt x="45" y="160"/>
                </a:cubicBezTo>
                <a:close/>
                <a:moveTo>
                  <a:pt x="45" y="160"/>
                </a:moveTo>
                <a:cubicBezTo>
                  <a:pt x="44" y="160"/>
                  <a:pt x="44" y="160"/>
                  <a:pt x="44" y="160"/>
                </a:cubicBezTo>
                <a:cubicBezTo>
                  <a:pt x="44" y="160"/>
                  <a:pt x="45" y="160"/>
                  <a:pt x="45" y="160"/>
                </a:cubicBezTo>
                <a:close/>
                <a:moveTo>
                  <a:pt x="44" y="158"/>
                </a:moveTo>
                <a:cubicBezTo>
                  <a:pt x="44" y="158"/>
                  <a:pt x="44" y="158"/>
                  <a:pt x="44" y="158"/>
                </a:cubicBezTo>
                <a:cubicBezTo>
                  <a:pt x="45" y="157"/>
                  <a:pt x="45" y="157"/>
                  <a:pt x="45" y="157"/>
                </a:cubicBezTo>
                <a:lnTo>
                  <a:pt x="44" y="158"/>
                </a:lnTo>
                <a:close/>
                <a:moveTo>
                  <a:pt x="42" y="160"/>
                </a:moveTo>
                <a:cubicBezTo>
                  <a:pt x="42" y="160"/>
                  <a:pt x="42" y="159"/>
                  <a:pt x="42" y="160"/>
                </a:cubicBezTo>
                <a:cubicBezTo>
                  <a:pt x="42" y="159"/>
                  <a:pt x="42" y="159"/>
                  <a:pt x="42" y="159"/>
                </a:cubicBezTo>
                <a:cubicBezTo>
                  <a:pt x="42" y="159"/>
                  <a:pt x="42" y="159"/>
                  <a:pt x="42" y="160"/>
                </a:cubicBezTo>
                <a:close/>
                <a:moveTo>
                  <a:pt x="42" y="159"/>
                </a:moveTo>
                <a:cubicBezTo>
                  <a:pt x="42" y="159"/>
                  <a:pt x="42" y="159"/>
                  <a:pt x="42" y="159"/>
                </a:cubicBezTo>
                <a:cubicBezTo>
                  <a:pt x="42" y="159"/>
                  <a:pt x="42" y="159"/>
                  <a:pt x="42" y="159"/>
                </a:cubicBezTo>
                <a:close/>
                <a:moveTo>
                  <a:pt x="34" y="150"/>
                </a:moveTo>
                <a:cubicBezTo>
                  <a:pt x="34" y="150"/>
                  <a:pt x="34" y="150"/>
                  <a:pt x="34" y="150"/>
                </a:cubicBezTo>
                <a:cubicBezTo>
                  <a:pt x="34" y="150"/>
                  <a:pt x="34" y="150"/>
                  <a:pt x="34" y="150"/>
                </a:cubicBezTo>
                <a:close/>
                <a:moveTo>
                  <a:pt x="34" y="150"/>
                </a:moveTo>
                <a:cubicBezTo>
                  <a:pt x="34" y="150"/>
                  <a:pt x="34" y="150"/>
                  <a:pt x="34" y="150"/>
                </a:cubicBezTo>
                <a:cubicBezTo>
                  <a:pt x="34" y="150"/>
                  <a:pt x="34" y="150"/>
                  <a:pt x="34" y="150"/>
                </a:cubicBezTo>
                <a:cubicBezTo>
                  <a:pt x="34" y="150"/>
                  <a:pt x="34" y="150"/>
                  <a:pt x="34" y="150"/>
                </a:cubicBezTo>
                <a:close/>
                <a:moveTo>
                  <a:pt x="39" y="159"/>
                </a:moveTo>
                <a:cubicBezTo>
                  <a:pt x="39" y="159"/>
                  <a:pt x="39" y="159"/>
                  <a:pt x="39" y="159"/>
                </a:cubicBezTo>
                <a:cubicBezTo>
                  <a:pt x="39" y="158"/>
                  <a:pt x="39" y="158"/>
                  <a:pt x="39" y="158"/>
                </a:cubicBezTo>
                <a:lnTo>
                  <a:pt x="39" y="159"/>
                </a:lnTo>
                <a:close/>
                <a:moveTo>
                  <a:pt x="38" y="158"/>
                </a:moveTo>
                <a:cubicBezTo>
                  <a:pt x="38" y="158"/>
                  <a:pt x="38" y="158"/>
                  <a:pt x="38" y="158"/>
                </a:cubicBezTo>
                <a:cubicBezTo>
                  <a:pt x="38" y="157"/>
                  <a:pt x="38" y="157"/>
                  <a:pt x="38" y="157"/>
                </a:cubicBezTo>
                <a:lnTo>
                  <a:pt x="38" y="158"/>
                </a:lnTo>
                <a:close/>
                <a:moveTo>
                  <a:pt x="37" y="158"/>
                </a:moveTo>
                <a:cubicBezTo>
                  <a:pt x="37" y="158"/>
                  <a:pt x="37" y="158"/>
                  <a:pt x="37" y="158"/>
                </a:cubicBezTo>
                <a:cubicBezTo>
                  <a:pt x="37" y="158"/>
                  <a:pt x="38" y="158"/>
                  <a:pt x="37" y="158"/>
                </a:cubicBezTo>
                <a:close/>
                <a:moveTo>
                  <a:pt x="49" y="63"/>
                </a:moveTo>
                <a:cubicBezTo>
                  <a:pt x="49" y="63"/>
                  <a:pt x="50" y="63"/>
                  <a:pt x="50" y="63"/>
                </a:cubicBezTo>
                <a:cubicBezTo>
                  <a:pt x="50" y="63"/>
                  <a:pt x="49" y="63"/>
                  <a:pt x="49" y="63"/>
                </a:cubicBezTo>
                <a:close/>
                <a:moveTo>
                  <a:pt x="48" y="63"/>
                </a:moveTo>
                <a:cubicBezTo>
                  <a:pt x="49" y="63"/>
                  <a:pt x="49" y="63"/>
                  <a:pt x="49" y="63"/>
                </a:cubicBezTo>
                <a:cubicBezTo>
                  <a:pt x="48" y="63"/>
                  <a:pt x="48" y="63"/>
                  <a:pt x="48" y="63"/>
                </a:cubicBezTo>
                <a:close/>
                <a:moveTo>
                  <a:pt x="48" y="63"/>
                </a:moveTo>
                <a:cubicBezTo>
                  <a:pt x="48" y="63"/>
                  <a:pt x="49" y="63"/>
                  <a:pt x="48" y="63"/>
                </a:cubicBezTo>
                <a:cubicBezTo>
                  <a:pt x="48" y="63"/>
                  <a:pt x="48" y="63"/>
                  <a:pt x="48" y="63"/>
                </a:cubicBezTo>
                <a:cubicBezTo>
                  <a:pt x="49" y="63"/>
                  <a:pt x="49" y="63"/>
                  <a:pt x="49" y="63"/>
                </a:cubicBezTo>
                <a:cubicBezTo>
                  <a:pt x="49" y="63"/>
                  <a:pt x="48" y="63"/>
                  <a:pt x="48" y="63"/>
                </a:cubicBezTo>
                <a:close/>
                <a:moveTo>
                  <a:pt x="50" y="62"/>
                </a:moveTo>
                <a:cubicBezTo>
                  <a:pt x="50" y="62"/>
                  <a:pt x="50" y="62"/>
                  <a:pt x="50" y="62"/>
                </a:cubicBezTo>
                <a:cubicBezTo>
                  <a:pt x="50" y="62"/>
                  <a:pt x="50" y="62"/>
                  <a:pt x="50" y="62"/>
                </a:cubicBezTo>
                <a:cubicBezTo>
                  <a:pt x="50" y="62"/>
                  <a:pt x="50" y="62"/>
                  <a:pt x="50" y="62"/>
                </a:cubicBezTo>
                <a:close/>
                <a:moveTo>
                  <a:pt x="50" y="62"/>
                </a:moveTo>
                <a:cubicBezTo>
                  <a:pt x="50" y="62"/>
                  <a:pt x="50" y="62"/>
                  <a:pt x="50" y="62"/>
                </a:cubicBezTo>
                <a:close/>
                <a:moveTo>
                  <a:pt x="50" y="62"/>
                </a:moveTo>
                <a:cubicBezTo>
                  <a:pt x="50" y="62"/>
                  <a:pt x="50" y="62"/>
                  <a:pt x="50" y="62"/>
                </a:cubicBezTo>
                <a:cubicBezTo>
                  <a:pt x="50" y="62"/>
                  <a:pt x="50" y="62"/>
                  <a:pt x="50" y="62"/>
                </a:cubicBezTo>
                <a:cubicBezTo>
                  <a:pt x="50" y="62"/>
                  <a:pt x="50" y="62"/>
                  <a:pt x="50" y="62"/>
                </a:cubicBezTo>
                <a:close/>
                <a:moveTo>
                  <a:pt x="49" y="62"/>
                </a:moveTo>
                <a:cubicBezTo>
                  <a:pt x="49" y="62"/>
                  <a:pt x="49" y="62"/>
                  <a:pt x="49" y="62"/>
                </a:cubicBezTo>
                <a:cubicBezTo>
                  <a:pt x="49" y="62"/>
                  <a:pt x="49" y="62"/>
                  <a:pt x="49" y="62"/>
                </a:cubicBezTo>
                <a:close/>
                <a:moveTo>
                  <a:pt x="49" y="62"/>
                </a:moveTo>
                <a:cubicBezTo>
                  <a:pt x="49" y="62"/>
                  <a:pt x="49" y="62"/>
                  <a:pt x="49" y="62"/>
                </a:cubicBezTo>
                <a:cubicBezTo>
                  <a:pt x="49" y="62"/>
                  <a:pt x="49" y="62"/>
                  <a:pt x="49" y="62"/>
                </a:cubicBezTo>
                <a:cubicBezTo>
                  <a:pt x="49" y="62"/>
                  <a:pt x="49" y="62"/>
                  <a:pt x="49" y="62"/>
                </a:cubicBezTo>
                <a:close/>
                <a:moveTo>
                  <a:pt x="49" y="62"/>
                </a:moveTo>
                <a:cubicBezTo>
                  <a:pt x="49" y="62"/>
                  <a:pt x="49" y="62"/>
                  <a:pt x="49" y="63"/>
                </a:cubicBezTo>
                <a:cubicBezTo>
                  <a:pt x="49" y="63"/>
                  <a:pt x="49" y="62"/>
                  <a:pt x="49" y="62"/>
                </a:cubicBezTo>
                <a:close/>
                <a:moveTo>
                  <a:pt x="48" y="63"/>
                </a:moveTo>
                <a:cubicBezTo>
                  <a:pt x="48" y="63"/>
                  <a:pt x="48" y="63"/>
                  <a:pt x="48" y="63"/>
                </a:cubicBezTo>
                <a:cubicBezTo>
                  <a:pt x="48" y="63"/>
                  <a:pt x="48" y="63"/>
                  <a:pt x="48" y="63"/>
                </a:cubicBezTo>
                <a:cubicBezTo>
                  <a:pt x="48" y="63"/>
                  <a:pt x="48" y="63"/>
                  <a:pt x="48" y="63"/>
                </a:cubicBezTo>
                <a:close/>
                <a:moveTo>
                  <a:pt x="50" y="62"/>
                </a:moveTo>
                <a:cubicBezTo>
                  <a:pt x="50" y="62"/>
                  <a:pt x="50" y="62"/>
                  <a:pt x="49" y="62"/>
                </a:cubicBezTo>
                <a:cubicBezTo>
                  <a:pt x="50" y="62"/>
                  <a:pt x="50" y="62"/>
                  <a:pt x="50" y="62"/>
                </a:cubicBezTo>
                <a:cubicBezTo>
                  <a:pt x="50" y="62"/>
                  <a:pt x="50" y="62"/>
                  <a:pt x="50" y="62"/>
                </a:cubicBezTo>
                <a:close/>
                <a:moveTo>
                  <a:pt x="49" y="62"/>
                </a:moveTo>
                <a:cubicBezTo>
                  <a:pt x="49" y="62"/>
                  <a:pt x="49" y="62"/>
                  <a:pt x="49" y="62"/>
                </a:cubicBezTo>
                <a:cubicBezTo>
                  <a:pt x="49" y="62"/>
                  <a:pt x="49" y="62"/>
                  <a:pt x="49" y="62"/>
                </a:cubicBezTo>
                <a:close/>
                <a:moveTo>
                  <a:pt x="48" y="63"/>
                </a:moveTo>
                <a:cubicBezTo>
                  <a:pt x="49" y="62"/>
                  <a:pt x="49" y="62"/>
                  <a:pt x="49" y="62"/>
                </a:cubicBezTo>
                <a:cubicBezTo>
                  <a:pt x="48" y="63"/>
                  <a:pt x="48" y="63"/>
                  <a:pt x="48" y="63"/>
                </a:cubicBezTo>
                <a:close/>
                <a:moveTo>
                  <a:pt x="50" y="62"/>
                </a:moveTo>
                <a:cubicBezTo>
                  <a:pt x="50" y="62"/>
                  <a:pt x="50" y="62"/>
                  <a:pt x="50" y="62"/>
                </a:cubicBezTo>
                <a:cubicBezTo>
                  <a:pt x="50" y="62"/>
                  <a:pt x="50" y="62"/>
                  <a:pt x="50" y="62"/>
                </a:cubicBezTo>
                <a:close/>
                <a:moveTo>
                  <a:pt x="50" y="62"/>
                </a:moveTo>
                <a:cubicBezTo>
                  <a:pt x="50" y="62"/>
                  <a:pt x="50" y="62"/>
                  <a:pt x="50" y="62"/>
                </a:cubicBezTo>
                <a:cubicBezTo>
                  <a:pt x="50" y="62"/>
                  <a:pt x="50" y="62"/>
                  <a:pt x="50" y="62"/>
                </a:cubicBezTo>
                <a:cubicBezTo>
                  <a:pt x="50" y="62"/>
                  <a:pt x="50" y="62"/>
                  <a:pt x="50" y="62"/>
                </a:cubicBezTo>
                <a:close/>
                <a:moveTo>
                  <a:pt x="50" y="62"/>
                </a:moveTo>
                <a:cubicBezTo>
                  <a:pt x="50" y="62"/>
                  <a:pt x="50" y="62"/>
                  <a:pt x="50" y="62"/>
                </a:cubicBezTo>
                <a:cubicBezTo>
                  <a:pt x="50" y="62"/>
                  <a:pt x="50" y="62"/>
                  <a:pt x="50" y="62"/>
                </a:cubicBezTo>
                <a:close/>
                <a:moveTo>
                  <a:pt x="49" y="62"/>
                </a:moveTo>
                <a:cubicBezTo>
                  <a:pt x="49" y="62"/>
                  <a:pt x="49" y="62"/>
                  <a:pt x="50" y="62"/>
                </a:cubicBezTo>
                <a:cubicBezTo>
                  <a:pt x="49" y="62"/>
                  <a:pt x="49" y="62"/>
                  <a:pt x="49" y="62"/>
                </a:cubicBezTo>
                <a:close/>
                <a:moveTo>
                  <a:pt x="49" y="62"/>
                </a:moveTo>
                <a:cubicBezTo>
                  <a:pt x="49" y="62"/>
                  <a:pt x="49" y="62"/>
                  <a:pt x="49" y="62"/>
                </a:cubicBezTo>
                <a:cubicBezTo>
                  <a:pt x="49" y="62"/>
                  <a:pt x="49" y="62"/>
                  <a:pt x="49" y="62"/>
                </a:cubicBezTo>
                <a:cubicBezTo>
                  <a:pt x="49" y="62"/>
                  <a:pt x="49" y="62"/>
                  <a:pt x="49" y="62"/>
                </a:cubicBezTo>
                <a:close/>
                <a:moveTo>
                  <a:pt x="49" y="62"/>
                </a:moveTo>
                <a:cubicBezTo>
                  <a:pt x="49" y="62"/>
                  <a:pt x="49" y="62"/>
                  <a:pt x="49" y="62"/>
                </a:cubicBezTo>
                <a:cubicBezTo>
                  <a:pt x="49" y="62"/>
                  <a:pt x="49" y="62"/>
                  <a:pt x="49" y="62"/>
                </a:cubicBezTo>
                <a:close/>
                <a:moveTo>
                  <a:pt x="49" y="62"/>
                </a:moveTo>
                <a:cubicBezTo>
                  <a:pt x="48" y="62"/>
                  <a:pt x="48" y="62"/>
                  <a:pt x="48" y="63"/>
                </a:cubicBezTo>
                <a:cubicBezTo>
                  <a:pt x="48" y="63"/>
                  <a:pt x="48" y="62"/>
                  <a:pt x="49" y="62"/>
                </a:cubicBezTo>
                <a:close/>
                <a:moveTo>
                  <a:pt x="49" y="62"/>
                </a:moveTo>
                <a:cubicBezTo>
                  <a:pt x="49" y="62"/>
                  <a:pt x="49" y="62"/>
                  <a:pt x="49" y="62"/>
                </a:cubicBezTo>
                <a:cubicBezTo>
                  <a:pt x="49" y="62"/>
                  <a:pt x="49" y="62"/>
                  <a:pt x="49" y="62"/>
                </a:cubicBezTo>
                <a:close/>
                <a:moveTo>
                  <a:pt x="49" y="62"/>
                </a:moveTo>
                <a:cubicBezTo>
                  <a:pt x="49" y="62"/>
                  <a:pt x="49" y="62"/>
                  <a:pt x="49" y="62"/>
                </a:cubicBezTo>
                <a:cubicBezTo>
                  <a:pt x="49" y="62"/>
                  <a:pt x="49" y="62"/>
                  <a:pt x="49" y="62"/>
                </a:cubicBezTo>
                <a:close/>
                <a:moveTo>
                  <a:pt x="49" y="62"/>
                </a:moveTo>
                <a:cubicBezTo>
                  <a:pt x="49" y="62"/>
                  <a:pt x="49" y="62"/>
                  <a:pt x="49" y="62"/>
                </a:cubicBezTo>
                <a:cubicBezTo>
                  <a:pt x="49" y="62"/>
                  <a:pt x="49" y="62"/>
                  <a:pt x="49" y="62"/>
                </a:cubicBezTo>
                <a:cubicBezTo>
                  <a:pt x="49" y="62"/>
                  <a:pt x="49" y="62"/>
                  <a:pt x="49" y="62"/>
                </a:cubicBezTo>
                <a:close/>
                <a:moveTo>
                  <a:pt x="49" y="62"/>
                </a:moveTo>
                <a:cubicBezTo>
                  <a:pt x="49" y="62"/>
                  <a:pt x="49" y="62"/>
                  <a:pt x="49" y="62"/>
                </a:cubicBezTo>
                <a:cubicBezTo>
                  <a:pt x="49" y="62"/>
                  <a:pt x="49" y="62"/>
                  <a:pt x="49" y="62"/>
                </a:cubicBezTo>
                <a:close/>
                <a:moveTo>
                  <a:pt x="49" y="62"/>
                </a:moveTo>
                <a:cubicBezTo>
                  <a:pt x="49" y="62"/>
                  <a:pt x="49" y="62"/>
                  <a:pt x="49" y="62"/>
                </a:cubicBezTo>
                <a:cubicBezTo>
                  <a:pt x="49" y="62"/>
                  <a:pt x="49" y="62"/>
                  <a:pt x="49" y="62"/>
                </a:cubicBezTo>
                <a:close/>
                <a:moveTo>
                  <a:pt x="49" y="62"/>
                </a:moveTo>
                <a:cubicBezTo>
                  <a:pt x="49" y="62"/>
                  <a:pt x="49" y="62"/>
                  <a:pt x="49" y="62"/>
                </a:cubicBezTo>
                <a:cubicBezTo>
                  <a:pt x="49" y="62"/>
                  <a:pt x="49" y="62"/>
                  <a:pt x="49" y="62"/>
                </a:cubicBezTo>
                <a:cubicBezTo>
                  <a:pt x="49" y="62"/>
                  <a:pt x="49" y="62"/>
                  <a:pt x="49" y="62"/>
                </a:cubicBezTo>
                <a:close/>
                <a:moveTo>
                  <a:pt x="49" y="62"/>
                </a:moveTo>
                <a:cubicBezTo>
                  <a:pt x="49" y="62"/>
                  <a:pt x="49" y="62"/>
                  <a:pt x="49" y="62"/>
                </a:cubicBezTo>
                <a:cubicBezTo>
                  <a:pt x="49" y="62"/>
                  <a:pt x="50" y="62"/>
                  <a:pt x="49" y="62"/>
                </a:cubicBezTo>
                <a:close/>
                <a:moveTo>
                  <a:pt x="49" y="62"/>
                </a:moveTo>
                <a:cubicBezTo>
                  <a:pt x="49" y="62"/>
                  <a:pt x="49" y="62"/>
                  <a:pt x="49" y="62"/>
                </a:cubicBezTo>
                <a:cubicBezTo>
                  <a:pt x="49" y="62"/>
                  <a:pt x="49" y="62"/>
                  <a:pt x="49" y="62"/>
                </a:cubicBezTo>
                <a:close/>
                <a:moveTo>
                  <a:pt x="49" y="62"/>
                </a:moveTo>
                <a:cubicBezTo>
                  <a:pt x="49" y="62"/>
                  <a:pt x="49" y="62"/>
                  <a:pt x="49" y="62"/>
                </a:cubicBezTo>
                <a:cubicBezTo>
                  <a:pt x="49" y="62"/>
                  <a:pt x="49" y="62"/>
                  <a:pt x="49" y="62"/>
                </a:cubicBezTo>
                <a:cubicBezTo>
                  <a:pt x="49" y="62"/>
                  <a:pt x="49" y="62"/>
                  <a:pt x="49" y="62"/>
                </a:cubicBezTo>
                <a:close/>
                <a:moveTo>
                  <a:pt x="46" y="63"/>
                </a:moveTo>
                <a:cubicBezTo>
                  <a:pt x="47" y="62"/>
                  <a:pt x="47" y="62"/>
                  <a:pt x="47" y="62"/>
                </a:cubicBezTo>
                <a:cubicBezTo>
                  <a:pt x="47" y="62"/>
                  <a:pt x="48" y="62"/>
                  <a:pt x="49" y="62"/>
                </a:cubicBezTo>
                <a:cubicBezTo>
                  <a:pt x="49" y="62"/>
                  <a:pt x="49" y="62"/>
                  <a:pt x="48" y="62"/>
                </a:cubicBezTo>
                <a:cubicBezTo>
                  <a:pt x="48" y="62"/>
                  <a:pt x="48" y="62"/>
                  <a:pt x="48" y="62"/>
                </a:cubicBezTo>
                <a:cubicBezTo>
                  <a:pt x="47" y="62"/>
                  <a:pt x="48" y="62"/>
                  <a:pt x="48" y="62"/>
                </a:cubicBezTo>
                <a:cubicBezTo>
                  <a:pt x="47" y="62"/>
                  <a:pt x="47" y="62"/>
                  <a:pt x="46" y="62"/>
                </a:cubicBezTo>
                <a:cubicBezTo>
                  <a:pt x="47" y="62"/>
                  <a:pt x="47" y="62"/>
                  <a:pt x="47" y="62"/>
                </a:cubicBezTo>
                <a:cubicBezTo>
                  <a:pt x="47" y="62"/>
                  <a:pt x="46" y="62"/>
                  <a:pt x="46" y="63"/>
                </a:cubicBezTo>
                <a:close/>
                <a:moveTo>
                  <a:pt x="49" y="62"/>
                </a:moveTo>
                <a:cubicBezTo>
                  <a:pt x="49" y="62"/>
                  <a:pt x="49" y="62"/>
                  <a:pt x="49" y="62"/>
                </a:cubicBezTo>
                <a:cubicBezTo>
                  <a:pt x="49" y="62"/>
                  <a:pt x="49" y="62"/>
                  <a:pt x="49" y="62"/>
                </a:cubicBezTo>
                <a:cubicBezTo>
                  <a:pt x="49" y="62"/>
                  <a:pt x="49" y="62"/>
                  <a:pt x="49" y="62"/>
                </a:cubicBezTo>
                <a:cubicBezTo>
                  <a:pt x="49" y="62"/>
                  <a:pt x="49" y="62"/>
                  <a:pt x="49" y="62"/>
                </a:cubicBezTo>
                <a:close/>
                <a:moveTo>
                  <a:pt x="49" y="62"/>
                </a:moveTo>
                <a:cubicBezTo>
                  <a:pt x="49" y="62"/>
                  <a:pt x="48" y="62"/>
                  <a:pt x="48" y="62"/>
                </a:cubicBezTo>
                <a:cubicBezTo>
                  <a:pt x="48" y="62"/>
                  <a:pt x="48" y="62"/>
                  <a:pt x="48" y="62"/>
                </a:cubicBezTo>
                <a:cubicBezTo>
                  <a:pt x="48" y="62"/>
                  <a:pt x="49" y="62"/>
                  <a:pt x="49" y="62"/>
                </a:cubicBezTo>
                <a:cubicBezTo>
                  <a:pt x="49" y="62"/>
                  <a:pt x="49" y="62"/>
                  <a:pt x="49" y="62"/>
                </a:cubicBezTo>
                <a:cubicBezTo>
                  <a:pt x="49" y="62"/>
                  <a:pt x="49" y="62"/>
                  <a:pt x="49" y="62"/>
                </a:cubicBezTo>
                <a:cubicBezTo>
                  <a:pt x="49" y="62"/>
                  <a:pt x="49" y="62"/>
                  <a:pt x="49" y="62"/>
                </a:cubicBezTo>
                <a:cubicBezTo>
                  <a:pt x="49" y="62"/>
                  <a:pt x="49" y="62"/>
                  <a:pt x="49" y="62"/>
                </a:cubicBezTo>
                <a:cubicBezTo>
                  <a:pt x="49" y="62"/>
                  <a:pt x="49" y="62"/>
                  <a:pt x="49" y="62"/>
                </a:cubicBezTo>
                <a:cubicBezTo>
                  <a:pt x="49" y="62"/>
                  <a:pt x="49" y="62"/>
                  <a:pt x="49" y="62"/>
                </a:cubicBezTo>
                <a:cubicBezTo>
                  <a:pt x="49" y="62"/>
                  <a:pt x="49" y="62"/>
                  <a:pt x="49" y="62"/>
                </a:cubicBezTo>
                <a:cubicBezTo>
                  <a:pt x="49" y="62"/>
                  <a:pt x="49" y="62"/>
                  <a:pt x="49" y="62"/>
                </a:cubicBezTo>
                <a:cubicBezTo>
                  <a:pt x="49" y="62"/>
                  <a:pt x="49" y="62"/>
                  <a:pt x="49" y="62"/>
                </a:cubicBezTo>
                <a:cubicBezTo>
                  <a:pt x="49" y="62"/>
                  <a:pt x="49" y="62"/>
                  <a:pt x="49" y="62"/>
                </a:cubicBezTo>
                <a:cubicBezTo>
                  <a:pt x="49" y="62"/>
                  <a:pt x="49" y="62"/>
                  <a:pt x="49" y="62"/>
                </a:cubicBezTo>
                <a:cubicBezTo>
                  <a:pt x="49" y="62"/>
                  <a:pt x="49" y="62"/>
                  <a:pt x="49" y="62"/>
                </a:cubicBezTo>
                <a:cubicBezTo>
                  <a:pt x="49" y="62"/>
                  <a:pt x="49" y="62"/>
                  <a:pt x="49" y="62"/>
                </a:cubicBezTo>
                <a:close/>
                <a:moveTo>
                  <a:pt x="47" y="63"/>
                </a:moveTo>
                <a:cubicBezTo>
                  <a:pt x="47" y="63"/>
                  <a:pt x="47" y="63"/>
                  <a:pt x="47" y="63"/>
                </a:cubicBezTo>
                <a:cubicBezTo>
                  <a:pt x="47" y="63"/>
                  <a:pt x="47" y="63"/>
                  <a:pt x="47" y="63"/>
                </a:cubicBezTo>
                <a:close/>
                <a:moveTo>
                  <a:pt x="47" y="63"/>
                </a:moveTo>
                <a:cubicBezTo>
                  <a:pt x="47" y="63"/>
                  <a:pt x="47" y="63"/>
                  <a:pt x="47" y="63"/>
                </a:cubicBezTo>
                <a:cubicBezTo>
                  <a:pt x="47" y="63"/>
                  <a:pt x="47" y="63"/>
                  <a:pt x="47" y="63"/>
                </a:cubicBezTo>
                <a:cubicBezTo>
                  <a:pt x="47" y="63"/>
                  <a:pt x="47" y="63"/>
                  <a:pt x="48" y="63"/>
                </a:cubicBezTo>
                <a:cubicBezTo>
                  <a:pt x="48" y="63"/>
                  <a:pt x="48" y="63"/>
                  <a:pt x="48" y="63"/>
                </a:cubicBezTo>
                <a:cubicBezTo>
                  <a:pt x="48" y="63"/>
                  <a:pt x="48" y="62"/>
                  <a:pt x="48" y="62"/>
                </a:cubicBezTo>
                <a:cubicBezTo>
                  <a:pt x="48" y="63"/>
                  <a:pt x="48" y="63"/>
                  <a:pt x="47" y="63"/>
                </a:cubicBezTo>
                <a:close/>
                <a:moveTo>
                  <a:pt x="48" y="62"/>
                </a:moveTo>
                <a:cubicBezTo>
                  <a:pt x="48" y="62"/>
                  <a:pt x="48" y="62"/>
                  <a:pt x="48" y="62"/>
                </a:cubicBezTo>
                <a:cubicBezTo>
                  <a:pt x="47" y="63"/>
                  <a:pt x="47" y="63"/>
                  <a:pt x="47" y="63"/>
                </a:cubicBezTo>
                <a:cubicBezTo>
                  <a:pt x="48" y="62"/>
                  <a:pt x="48" y="62"/>
                  <a:pt x="48" y="62"/>
                </a:cubicBezTo>
                <a:cubicBezTo>
                  <a:pt x="48" y="62"/>
                  <a:pt x="48" y="62"/>
                  <a:pt x="48" y="62"/>
                </a:cubicBezTo>
                <a:close/>
                <a:moveTo>
                  <a:pt x="49" y="62"/>
                </a:moveTo>
                <a:cubicBezTo>
                  <a:pt x="50" y="62"/>
                  <a:pt x="50" y="62"/>
                  <a:pt x="50" y="62"/>
                </a:cubicBezTo>
                <a:cubicBezTo>
                  <a:pt x="49" y="62"/>
                  <a:pt x="49" y="62"/>
                  <a:pt x="49" y="62"/>
                </a:cubicBezTo>
                <a:close/>
                <a:moveTo>
                  <a:pt x="49" y="62"/>
                </a:moveTo>
                <a:cubicBezTo>
                  <a:pt x="49" y="61"/>
                  <a:pt x="49" y="61"/>
                  <a:pt x="49" y="61"/>
                </a:cubicBezTo>
                <a:cubicBezTo>
                  <a:pt x="49" y="62"/>
                  <a:pt x="49" y="62"/>
                  <a:pt x="49" y="62"/>
                </a:cubicBezTo>
                <a:close/>
                <a:moveTo>
                  <a:pt x="43" y="59"/>
                </a:moveTo>
                <a:cubicBezTo>
                  <a:pt x="43" y="59"/>
                  <a:pt x="43" y="59"/>
                  <a:pt x="43" y="59"/>
                </a:cubicBezTo>
                <a:close/>
                <a:moveTo>
                  <a:pt x="43" y="59"/>
                </a:moveTo>
                <a:cubicBezTo>
                  <a:pt x="43" y="59"/>
                  <a:pt x="43" y="59"/>
                  <a:pt x="43" y="59"/>
                </a:cubicBezTo>
                <a:cubicBezTo>
                  <a:pt x="43" y="59"/>
                  <a:pt x="43" y="59"/>
                  <a:pt x="43" y="59"/>
                </a:cubicBezTo>
                <a:close/>
                <a:moveTo>
                  <a:pt x="48" y="60"/>
                </a:moveTo>
                <a:cubicBezTo>
                  <a:pt x="49" y="60"/>
                  <a:pt x="49" y="59"/>
                  <a:pt x="49" y="60"/>
                </a:cubicBezTo>
                <a:cubicBezTo>
                  <a:pt x="48" y="60"/>
                  <a:pt x="48" y="60"/>
                  <a:pt x="48" y="60"/>
                </a:cubicBezTo>
                <a:cubicBezTo>
                  <a:pt x="49" y="60"/>
                  <a:pt x="48" y="60"/>
                  <a:pt x="48" y="60"/>
                </a:cubicBezTo>
                <a:close/>
                <a:moveTo>
                  <a:pt x="46" y="60"/>
                </a:moveTo>
                <a:cubicBezTo>
                  <a:pt x="45" y="60"/>
                  <a:pt x="45" y="60"/>
                  <a:pt x="45" y="60"/>
                </a:cubicBezTo>
                <a:cubicBezTo>
                  <a:pt x="46" y="60"/>
                  <a:pt x="46" y="59"/>
                  <a:pt x="46" y="59"/>
                </a:cubicBezTo>
                <a:lnTo>
                  <a:pt x="46" y="60"/>
                </a:lnTo>
                <a:close/>
                <a:moveTo>
                  <a:pt x="44" y="60"/>
                </a:moveTo>
                <a:cubicBezTo>
                  <a:pt x="44" y="60"/>
                  <a:pt x="44" y="60"/>
                  <a:pt x="44" y="60"/>
                </a:cubicBezTo>
                <a:close/>
                <a:moveTo>
                  <a:pt x="42" y="59"/>
                </a:moveTo>
                <a:cubicBezTo>
                  <a:pt x="42" y="59"/>
                  <a:pt x="42" y="59"/>
                  <a:pt x="42" y="59"/>
                </a:cubicBezTo>
                <a:cubicBezTo>
                  <a:pt x="42" y="59"/>
                  <a:pt x="42" y="59"/>
                  <a:pt x="42" y="59"/>
                </a:cubicBezTo>
                <a:close/>
                <a:moveTo>
                  <a:pt x="49" y="61"/>
                </a:moveTo>
                <a:cubicBezTo>
                  <a:pt x="49" y="61"/>
                  <a:pt x="49" y="61"/>
                  <a:pt x="49" y="61"/>
                </a:cubicBezTo>
                <a:cubicBezTo>
                  <a:pt x="49" y="61"/>
                  <a:pt x="48" y="61"/>
                  <a:pt x="49" y="61"/>
                </a:cubicBezTo>
                <a:close/>
                <a:moveTo>
                  <a:pt x="47" y="58"/>
                </a:moveTo>
                <a:cubicBezTo>
                  <a:pt x="47" y="58"/>
                  <a:pt x="47" y="58"/>
                  <a:pt x="47" y="58"/>
                </a:cubicBezTo>
                <a:cubicBezTo>
                  <a:pt x="47" y="58"/>
                  <a:pt x="47" y="58"/>
                  <a:pt x="47" y="58"/>
                </a:cubicBezTo>
                <a:close/>
                <a:moveTo>
                  <a:pt x="49" y="61"/>
                </a:moveTo>
                <a:cubicBezTo>
                  <a:pt x="49" y="61"/>
                  <a:pt x="49" y="61"/>
                  <a:pt x="49" y="61"/>
                </a:cubicBezTo>
                <a:cubicBezTo>
                  <a:pt x="49" y="61"/>
                  <a:pt x="49" y="61"/>
                  <a:pt x="49" y="61"/>
                </a:cubicBezTo>
                <a:cubicBezTo>
                  <a:pt x="49" y="61"/>
                  <a:pt x="49" y="61"/>
                  <a:pt x="49" y="61"/>
                </a:cubicBezTo>
                <a:close/>
                <a:moveTo>
                  <a:pt x="42" y="57"/>
                </a:moveTo>
                <a:cubicBezTo>
                  <a:pt x="42" y="57"/>
                  <a:pt x="42" y="56"/>
                  <a:pt x="42" y="56"/>
                </a:cubicBezTo>
                <a:cubicBezTo>
                  <a:pt x="42" y="57"/>
                  <a:pt x="42" y="57"/>
                  <a:pt x="42" y="57"/>
                </a:cubicBezTo>
                <a:close/>
                <a:moveTo>
                  <a:pt x="46" y="54"/>
                </a:moveTo>
                <a:cubicBezTo>
                  <a:pt x="46" y="54"/>
                  <a:pt x="46" y="54"/>
                  <a:pt x="46" y="54"/>
                </a:cubicBezTo>
                <a:cubicBezTo>
                  <a:pt x="46" y="54"/>
                  <a:pt x="46" y="54"/>
                  <a:pt x="46" y="54"/>
                </a:cubicBezTo>
                <a:close/>
                <a:moveTo>
                  <a:pt x="49" y="61"/>
                </a:moveTo>
                <a:cubicBezTo>
                  <a:pt x="49" y="61"/>
                  <a:pt x="49" y="61"/>
                  <a:pt x="49" y="61"/>
                </a:cubicBezTo>
                <a:close/>
                <a:moveTo>
                  <a:pt x="47" y="62"/>
                </a:moveTo>
                <a:cubicBezTo>
                  <a:pt x="47" y="62"/>
                  <a:pt x="47" y="62"/>
                  <a:pt x="48" y="62"/>
                </a:cubicBezTo>
                <a:cubicBezTo>
                  <a:pt x="48" y="62"/>
                  <a:pt x="47" y="62"/>
                  <a:pt x="47" y="62"/>
                </a:cubicBezTo>
                <a:close/>
                <a:moveTo>
                  <a:pt x="46" y="61"/>
                </a:moveTo>
                <a:cubicBezTo>
                  <a:pt x="46" y="61"/>
                  <a:pt x="46" y="61"/>
                  <a:pt x="46" y="61"/>
                </a:cubicBezTo>
                <a:cubicBezTo>
                  <a:pt x="46" y="61"/>
                  <a:pt x="46" y="61"/>
                  <a:pt x="46" y="61"/>
                </a:cubicBezTo>
                <a:close/>
                <a:moveTo>
                  <a:pt x="49" y="61"/>
                </a:moveTo>
                <a:cubicBezTo>
                  <a:pt x="49" y="61"/>
                  <a:pt x="49" y="61"/>
                  <a:pt x="49" y="61"/>
                </a:cubicBezTo>
                <a:cubicBezTo>
                  <a:pt x="49" y="61"/>
                  <a:pt x="49" y="61"/>
                  <a:pt x="49" y="61"/>
                </a:cubicBezTo>
                <a:close/>
                <a:moveTo>
                  <a:pt x="49" y="61"/>
                </a:moveTo>
                <a:cubicBezTo>
                  <a:pt x="49" y="61"/>
                  <a:pt x="49" y="61"/>
                  <a:pt x="49" y="61"/>
                </a:cubicBezTo>
                <a:cubicBezTo>
                  <a:pt x="49" y="61"/>
                  <a:pt x="49" y="61"/>
                  <a:pt x="49" y="61"/>
                </a:cubicBezTo>
                <a:close/>
                <a:moveTo>
                  <a:pt x="49" y="61"/>
                </a:moveTo>
                <a:cubicBezTo>
                  <a:pt x="49" y="61"/>
                  <a:pt x="49" y="61"/>
                  <a:pt x="49" y="61"/>
                </a:cubicBezTo>
                <a:cubicBezTo>
                  <a:pt x="49" y="61"/>
                  <a:pt x="49" y="61"/>
                  <a:pt x="49" y="61"/>
                </a:cubicBezTo>
                <a:close/>
                <a:moveTo>
                  <a:pt x="43" y="57"/>
                </a:moveTo>
                <a:cubicBezTo>
                  <a:pt x="43" y="57"/>
                  <a:pt x="43" y="57"/>
                  <a:pt x="43" y="57"/>
                </a:cubicBezTo>
                <a:cubicBezTo>
                  <a:pt x="43" y="57"/>
                  <a:pt x="43" y="57"/>
                  <a:pt x="43" y="57"/>
                </a:cubicBezTo>
                <a:close/>
                <a:moveTo>
                  <a:pt x="44" y="61"/>
                </a:moveTo>
                <a:cubicBezTo>
                  <a:pt x="44" y="61"/>
                  <a:pt x="44" y="61"/>
                  <a:pt x="44" y="61"/>
                </a:cubicBezTo>
                <a:cubicBezTo>
                  <a:pt x="44" y="61"/>
                  <a:pt x="44" y="61"/>
                  <a:pt x="44" y="61"/>
                </a:cubicBezTo>
                <a:close/>
                <a:moveTo>
                  <a:pt x="44" y="61"/>
                </a:moveTo>
                <a:cubicBezTo>
                  <a:pt x="44" y="61"/>
                  <a:pt x="44" y="61"/>
                  <a:pt x="44" y="61"/>
                </a:cubicBezTo>
                <a:cubicBezTo>
                  <a:pt x="45" y="60"/>
                  <a:pt x="45" y="60"/>
                  <a:pt x="45" y="60"/>
                </a:cubicBezTo>
                <a:lnTo>
                  <a:pt x="44" y="61"/>
                </a:lnTo>
                <a:close/>
                <a:moveTo>
                  <a:pt x="43" y="59"/>
                </a:moveTo>
                <a:cubicBezTo>
                  <a:pt x="43" y="59"/>
                  <a:pt x="43" y="59"/>
                  <a:pt x="42" y="59"/>
                </a:cubicBezTo>
                <a:cubicBezTo>
                  <a:pt x="43" y="59"/>
                  <a:pt x="43" y="59"/>
                  <a:pt x="43" y="59"/>
                </a:cubicBezTo>
                <a:cubicBezTo>
                  <a:pt x="43" y="59"/>
                  <a:pt x="42" y="59"/>
                  <a:pt x="42" y="59"/>
                </a:cubicBezTo>
                <a:cubicBezTo>
                  <a:pt x="43" y="59"/>
                  <a:pt x="43" y="59"/>
                  <a:pt x="43" y="59"/>
                </a:cubicBezTo>
                <a:cubicBezTo>
                  <a:pt x="42" y="59"/>
                  <a:pt x="43" y="59"/>
                  <a:pt x="43" y="59"/>
                </a:cubicBezTo>
                <a:cubicBezTo>
                  <a:pt x="43" y="59"/>
                  <a:pt x="42" y="59"/>
                  <a:pt x="42" y="59"/>
                </a:cubicBezTo>
                <a:cubicBezTo>
                  <a:pt x="43" y="59"/>
                  <a:pt x="42" y="59"/>
                  <a:pt x="42" y="59"/>
                </a:cubicBezTo>
                <a:cubicBezTo>
                  <a:pt x="42" y="59"/>
                  <a:pt x="42" y="59"/>
                  <a:pt x="43" y="59"/>
                </a:cubicBezTo>
                <a:cubicBezTo>
                  <a:pt x="42" y="59"/>
                  <a:pt x="42" y="59"/>
                  <a:pt x="42" y="59"/>
                </a:cubicBezTo>
                <a:cubicBezTo>
                  <a:pt x="42" y="59"/>
                  <a:pt x="43" y="58"/>
                  <a:pt x="43" y="58"/>
                </a:cubicBezTo>
                <a:cubicBezTo>
                  <a:pt x="43" y="58"/>
                  <a:pt x="43" y="58"/>
                  <a:pt x="43" y="58"/>
                </a:cubicBezTo>
                <a:cubicBezTo>
                  <a:pt x="43" y="58"/>
                  <a:pt x="43" y="58"/>
                  <a:pt x="43" y="58"/>
                </a:cubicBezTo>
                <a:cubicBezTo>
                  <a:pt x="42" y="58"/>
                  <a:pt x="42" y="58"/>
                  <a:pt x="42" y="58"/>
                </a:cubicBezTo>
                <a:cubicBezTo>
                  <a:pt x="42" y="58"/>
                  <a:pt x="42" y="58"/>
                  <a:pt x="42" y="58"/>
                </a:cubicBezTo>
                <a:cubicBezTo>
                  <a:pt x="42" y="58"/>
                  <a:pt x="42" y="59"/>
                  <a:pt x="42" y="58"/>
                </a:cubicBezTo>
                <a:cubicBezTo>
                  <a:pt x="43" y="58"/>
                  <a:pt x="43" y="58"/>
                  <a:pt x="43" y="58"/>
                </a:cubicBezTo>
                <a:cubicBezTo>
                  <a:pt x="42" y="58"/>
                  <a:pt x="43" y="58"/>
                  <a:pt x="43" y="58"/>
                </a:cubicBezTo>
                <a:cubicBezTo>
                  <a:pt x="43" y="58"/>
                  <a:pt x="43" y="58"/>
                  <a:pt x="43" y="58"/>
                </a:cubicBezTo>
                <a:cubicBezTo>
                  <a:pt x="43" y="58"/>
                  <a:pt x="43" y="58"/>
                  <a:pt x="43" y="58"/>
                </a:cubicBezTo>
                <a:cubicBezTo>
                  <a:pt x="43" y="58"/>
                  <a:pt x="43" y="58"/>
                  <a:pt x="42" y="58"/>
                </a:cubicBezTo>
                <a:cubicBezTo>
                  <a:pt x="43" y="58"/>
                  <a:pt x="43" y="58"/>
                  <a:pt x="43" y="58"/>
                </a:cubicBezTo>
                <a:cubicBezTo>
                  <a:pt x="43" y="58"/>
                  <a:pt x="43" y="58"/>
                  <a:pt x="43" y="58"/>
                </a:cubicBezTo>
                <a:cubicBezTo>
                  <a:pt x="43" y="58"/>
                  <a:pt x="43" y="58"/>
                  <a:pt x="43" y="58"/>
                </a:cubicBezTo>
                <a:cubicBezTo>
                  <a:pt x="44" y="58"/>
                  <a:pt x="43" y="58"/>
                  <a:pt x="43" y="58"/>
                </a:cubicBezTo>
                <a:cubicBezTo>
                  <a:pt x="43" y="58"/>
                  <a:pt x="43" y="58"/>
                  <a:pt x="43" y="58"/>
                </a:cubicBezTo>
                <a:cubicBezTo>
                  <a:pt x="43" y="58"/>
                  <a:pt x="42" y="58"/>
                  <a:pt x="43" y="58"/>
                </a:cubicBezTo>
                <a:cubicBezTo>
                  <a:pt x="43" y="58"/>
                  <a:pt x="42" y="58"/>
                  <a:pt x="42" y="58"/>
                </a:cubicBezTo>
                <a:cubicBezTo>
                  <a:pt x="42" y="58"/>
                  <a:pt x="42" y="58"/>
                  <a:pt x="43" y="58"/>
                </a:cubicBezTo>
                <a:cubicBezTo>
                  <a:pt x="42" y="58"/>
                  <a:pt x="42" y="58"/>
                  <a:pt x="42" y="58"/>
                </a:cubicBezTo>
                <a:cubicBezTo>
                  <a:pt x="42" y="58"/>
                  <a:pt x="44" y="57"/>
                  <a:pt x="43" y="58"/>
                </a:cubicBezTo>
                <a:cubicBezTo>
                  <a:pt x="43" y="58"/>
                  <a:pt x="42" y="58"/>
                  <a:pt x="42" y="58"/>
                </a:cubicBezTo>
                <a:cubicBezTo>
                  <a:pt x="42" y="58"/>
                  <a:pt x="43" y="58"/>
                  <a:pt x="42" y="58"/>
                </a:cubicBezTo>
                <a:cubicBezTo>
                  <a:pt x="43" y="58"/>
                  <a:pt x="43" y="58"/>
                  <a:pt x="43" y="58"/>
                </a:cubicBezTo>
                <a:cubicBezTo>
                  <a:pt x="43" y="58"/>
                  <a:pt x="43" y="58"/>
                  <a:pt x="43" y="58"/>
                </a:cubicBezTo>
                <a:cubicBezTo>
                  <a:pt x="43" y="58"/>
                  <a:pt x="43" y="58"/>
                  <a:pt x="43" y="58"/>
                </a:cubicBezTo>
                <a:cubicBezTo>
                  <a:pt x="42" y="58"/>
                  <a:pt x="43" y="57"/>
                  <a:pt x="42" y="58"/>
                </a:cubicBezTo>
                <a:cubicBezTo>
                  <a:pt x="43" y="57"/>
                  <a:pt x="42" y="58"/>
                  <a:pt x="43" y="58"/>
                </a:cubicBezTo>
                <a:cubicBezTo>
                  <a:pt x="43" y="57"/>
                  <a:pt x="43" y="58"/>
                  <a:pt x="43" y="57"/>
                </a:cubicBezTo>
                <a:cubicBezTo>
                  <a:pt x="44" y="57"/>
                  <a:pt x="43" y="57"/>
                  <a:pt x="43" y="57"/>
                </a:cubicBezTo>
                <a:cubicBezTo>
                  <a:pt x="43" y="57"/>
                  <a:pt x="44" y="57"/>
                  <a:pt x="44" y="57"/>
                </a:cubicBezTo>
                <a:cubicBezTo>
                  <a:pt x="44" y="57"/>
                  <a:pt x="43" y="57"/>
                  <a:pt x="43" y="57"/>
                </a:cubicBezTo>
                <a:cubicBezTo>
                  <a:pt x="43" y="57"/>
                  <a:pt x="43" y="57"/>
                  <a:pt x="43" y="57"/>
                </a:cubicBezTo>
                <a:cubicBezTo>
                  <a:pt x="43" y="58"/>
                  <a:pt x="43" y="57"/>
                  <a:pt x="43" y="57"/>
                </a:cubicBezTo>
                <a:cubicBezTo>
                  <a:pt x="43" y="57"/>
                  <a:pt x="42" y="57"/>
                  <a:pt x="43" y="57"/>
                </a:cubicBezTo>
                <a:cubicBezTo>
                  <a:pt x="43" y="57"/>
                  <a:pt x="43" y="57"/>
                  <a:pt x="43" y="57"/>
                </a:cubicBezTo>
                <a:cubicBezTo>
                  <a:pt x="43" y="57"/>
                  <a:pt x="44" y="57"/>
                  <a:pt x="44" y="57"/>
                </a:cubicBezTo>
                <a:cubicBezTo>
                  <a:pt x="44" y="57"/>
                  <a:pt x="44" y="57"/>
                  <a:pt x="43" y="57"/>
                </a:cubicBezTo>
                <a:cubicBezTo>
                  <a:pt x="43" y="57"/>
                  <a:pt x="44" y="57"/>
                  <a:pt x="43" y="57"/>
                </a:cubicBezTo>
                <a:cubicBezTo>
                  <a:pt x="44" y="57"/>
                  <a:pt x="42" y="57"/>
                  <a:pt x="43" y="57"/>
                </a:cubicBezTo>
                <a:cubicBezTo>
                  <a:pt x="43" y="57"/>
                  <a:pt x="43" y="57"/>
                  <a:pt x="44" y="57"/>
                </a:cubicBezTo>
                <a:cubicBezTo>
                  <a:pt x="44" y="57"/>
                  <a:pt x="43" y="57"/>
                  <a:pt x="43" y="57"/>
                </a:cubicBezTo>
                <a:cubicBezTo>
                  <a:pt x="43" y="57"/>
                  <a:pt x="43" y="57"/>
                  <a:pt x="43" y="57"/>
                </a:cubicBezTo>
                <a:cubicBezTo>
                  <a:pt x="43" y="57"/>
                  <a:pt x="43" y="57"/>
                  <a:pt x="42" y="57"/>
                </a:cubicBezTo>
                <a:cubicBezTo>
                  <a:pt x="43" y="57"/>
                  <a:pt x="43" y="57"/>
                  <a:pt x="43" y="57"/>
                </a:cubicBezTo>
                <a:cubicBezTo>
                  <a:pt x="43" y="57"/>
                  <a:pt x="43" y="57"/>
                  <a:pt x="43" y="57"/>
                </a:cubicBezTo>
                <a:cubicBezTo>
                  <a:pt x="43" y="57"/>
                  <a:pt x="43" y="57"/>
                  <a:pt x="43" y="57"/>
                </a:cubicBezTo>
                <a:cubicBezTo>
                  <a:pt x="43" y="57"/>
                  <a:pt x="43" y="56"/>
                  <a:pt x="43" y="57"/>
                </a:cubicBezTo>
                <a:cubicBezTo>
                  <a:pt x="43" y="57"/>
                  <a:pt x="43" y="57"/>
                  <a:pt x="43" y="57"/>
                </a:cubicBezTo>
                <a:cubicBezTo>
                  <a:pt x="42" y="57"/>
                  <a:pt x="42" y="56"/>
                  <a:pt x="42" y="56"/>
                </a:cubicBezTo>
                <a:cubicBezTo>
                  <a:pt x="42" y="57"/>
                  <a:pt x="42" y="57"/>
                  <a:pt x="42" y="57"/>
                </a:cubicBezTo>
                <a:cubicBezTo>
                  <a:pt x="42" y="57"/>
                  <a:pt x="42" y="57"/>
                  <a:pt x="42" y="57"/>
                </a:cubicBezTo>
                <a:cubicBezTo>
                  <a:pt x="42" y="57"/>
                  <a:pt x="42" y="56"/>
                  <a:pt x="42" y="56"/>
                </a:cubicBezTo>
                <a:cubicBezTo>
                  <a:pt x="42" y="56"/>
                  <a:pt x="43" y="56"/>
                  <a:pt x="43" y="56"/>
                </a:cubicBezTo>
                <a:cubicBezTo>
                  <a:pt x="42" y="56"/>
                  <a:pt x="42" y="56"/>
                  <a:pt x="42" y="56"/>
                </a:cubicBezTo>
                <a:cubicBezTo>
                  <a:pt x="42" y="56"/>
                  <a:pt x="42" y="56"/>
                  <a:pt x="42" y="56"/>
                </a:cubicBezTo>
                <a:cubicBezTo>
                  <a:pt x="42" y="56"/>
                  <a:pt x="42" y="56"/>
                  <a:pt x="42" y="56"/>
                </a:cubicBezTo>
                <a:cubicBezTo>
                  <a:pt x="43" y="56"/>
                  <a:pt x="42" y="56"/>
                  <a:pt x="43" y="56"/>
                </a:cubicBezTo>
                <a:cubicBezTo>
                  <a:pt x="42" y="56"/>
                  <a:pt x="43" y="56"/>
                  <a:pt x="42" y="56"/>
                </a:cubicBezTo>
                <a:cubicBezTo>
                  <a:pt x="42" y="56"/>
                  <a:pt x="42" y="56"/>
                  <a:pt x="42" y="56"/>
                </a:cubicBezTo>
                <a:cubicBezTo>
                  <a:pt x="42" y="56"/>
                  <a:pt x="42" y="56"/>
                  <a:pt x="42" y="56"/>
                </a:cubicBezTo>
                <a:cubicBezTo>
                  <a:pt x="42" y="56"/>
                  <a:pt x="43" y="56"/>
                  <a:pt x="42" y="56"/>
                </a:cubicBezTo>
                <a:cubicBezTo>
                  <a:pt x="43" y="56"/>
                  <a:pt x="43" y="56"/>
                  <a:pt x="43" y="56"/>
                </a:cubicBezTo>
                <a:cubicBezTo>
                  <a:pt x="43" y="56"/>
                  <a:pt x="43" y="56"/>
                  <a:pt x="42" y="56"/>
                </a:cubicBezTo>
                <a:cubicBezTo>
                  <a:pt x="42" y="56"/>
                  <a:pt x="43" y="56"/>
                  <a:pt x="43" y="55"/>
                </a:cubicBezTo>
                <a:cubicBezTo>
                  <a:pt x="42" y="56"/>
                  <a:pt x="44" y="55"/>
                  <a:pt x="43" y="55"/>
                </a:cubicBezTo>
                <a:cubicBezTo>
                  <a:pt x="44" y="55"/>
                  <a:pt x="44" y="54"/>
                  <a:pt x="45" y="54"/>
                </a:cubicBezTo>
                <a:cubicBezTo>
                  <a:pt x="45" y="54"/>
                  <a:pt x="45" y="54"/>
                  <a:pt x="45" y="54"/>
                </a:cubicBezTo>
                <a:cubicBezTo>
                  <a:pt x="46" y="54"/>
                  <a:pt x="45" y="54"/>
                  <a:pt x="46" y="54"/>
                </a:cubicBezTo>
                <a:cubicBezTo>
                  <a:pt x="45" y="54"/>
                  <a:pt x="45" y="54"/>
                  <a:pt x="45" y="54"/>
                </a:cubicBezTo>
                <a:cubicBezTo>
                  <a:pt x="45" y="54"/>
                  <a:pt x="46" y="54"/>
                  <a:pt x="46" y="54"/>
                </a:cubicBezTo>
                <a:cubicBezTo>
                  <a:pt x="46" y="54"/>
                  <a:pt x="46" y="54"/>
                  <a:pt x="46" y="54"/>
                </a:cubicBezTo>
                <a:cubicBezTo>
                  <a:pt x="45" y="55"/>
                  <a:pt x="46" y="54"/>
                  <a:pt x="45" y="55"/>
                </a:cubicBezTo>
                <a:cubicBezTo>
                  <a:pt x="45" y="55"/>
                  <a:pt x="46" y="55"/>
                  <a:pt x="46" y="55"/>
                </a:cubicBezTo>
                <a:cubicBezTo>
                  <a:pt x="45" y="55"/>
                  <a:pt x="46" y="55"/>
                  <a:pt x="46" y="55"/>
                </a:cubicBezTo>
                <a:cubicBezTo>
                  <a:pt x="45" y="55"/>
                  <a:pt x="45" y="55"/>
                  <a:pt x="45" y="55"/>
                </a:cubicBezTo>
                <a:cubicBezTo>
                  <a:pt x="46" y="55"/>
                  <a:pt x="46" y="55"/>
                  <a:pt x="46" y="55"/>
                </a:cubicBezTo>
                <a:cubicBezTo>
                  <a:pt x="46" y="55"/>
                  <a:pt x="46" y="55"/>
                  <a:pt x="46" y="55"/>
                </a:cubicBezTo>
                <a:cubicBezTo>
                  <a:pt x="46" y="55"/>
                  <a:pt x="45" y="55"/>
                  <a:pt x="45" y="56"/>
                </a:cubicBezTo>
                <a:cubicBezTo>
                  <a:pt x="46" y="55"/>
                  <a:pt x="46" y="55"/>
                  <a:pt x="46" y="55"/>
                </a:cubicBezTo>
                <a:cubicBezTo>
                  <a:pt x="45" y="56"/>
                  <a:pt x="46" y="55"/>
                  <a:pt x="45" y="56"/>
                </a:cubicBezTo>
                <a:cubicBezTo>
                  <a:pt x="45" y="56"/>
                  <a:pt x="45" y="56"/>
                  <a:pt x="46" y="56"/>
                </a:cubicBezTo>
                <a:cubicBezTo>
                  <a:pt x="46" y="56"/>
                  <a:pt x="46" y="56"/>
                  <a:pt x="46" y="56"/>
                </a:cubicBezTo>
                <a:cubicBezTo>
                  <a:pt x="46" y="56"/>
                  <a:pt x="46" y="56"/>
                  <a:pt x="45" y="56"/>
                </a:cubicBezTo>
                <a:cubicBezTo>
                  <a:pt x="46" y="56"/>
                  <a:pt x="46" y="56"/>
                  <a:pt x="46" y="56"/>
                </a:cubicBezTo>
                <a:cubicBezTo>
                  <a:pt x="47" y="56"/>
                  <a:pt x="47" y="56"/>
                  <a:pt x="47" y="56"/>
                </a:cubicBezTo>
                <a:cubicBezTo>
                  <a:pt x="47" y="56"/>
                  <a:pt x="47" y="56"/>
                  <a:pt x="47" y="56"/>
                </a:cubicBezTo>
                <a:cubicBezTo>
                  <a:pt x="47" y="56"/>
                  <a:pt x="47" y="56"/>
                  <a:pt x="46" y="56"/>
                </a:cubicBezTo>
                <a:cubicBezTo>
                  <a:pt x="46" y="56"/>
                  <a:pt x="46" y="56"/>
                  <a:pt x="46" y="56"/>
                </a:cubicBezTo>
                <a:cubicBezTo>
                  <a:pt x="46" y="56"/>
                  <a:pt x="46" y="56"/>
                  <a:pt x="47" y="56"/>
                </a:cubicBezTo>
                <a:cubicBezTo>
                  <a:pt x="47" y="56"/>
                  <a:pt x="47" y="56"/>
                  <a:pt x="47" y="56"/>
                </a:cubicBezTo>
                <a:cubicBezTo>
                  <a:pt x="47" y="56"/>
                  <a:pt x="47" y="56"/>
                  <a:pt x="47" y="56"/>
                </a:cubicBezTo>
                <a:cubicBezTo>
                  <a:pt x="47" y="56"/>
                  <a:pt x="46" y="56"/>
                  <a:pt x="46" y="56"/>
                </a:cubicBezTo>
                <a:cubicBezTo>
                  <a:pt x="46" y="56"/>
                  <a:pt x="47" y="56"/>
                  <a:pt x="46" y="56"/>
                </a:cubicBezTo>
                <a:cubicBezTo>
                  <a:pt x="46" y="56"/>
                  <a:pt x="46" y="56"/>
                  <a:pt x="46" y="56"/>
                </a:cubicBezTo>
                <a:cubicBezTo>
                  <a:pt x="46" y="56"/>
                  <a:pt x="46" y="56"/>
                  <a:pt x="46" y="56"/>
                </a:cubicBezTo>
                <a:cubicBezTo>
                  <a:pt x="47" y="56"/>
                  <a:pt x="47" y="56"/>
                  <a:pt x="47" y="56"/>
                </a:cubicBezTo>
                <a:cubicBezTo>
                  <a:pt x="47" y="56"/>
                  <a:pt x="46" y="56"/>
                  <a:pt x="46" y="57"/>
                </a:cubicBezTo>
                <a:cubicBezTo>
                  <a:pt x="46" y="57"/>
                  <a:pt x="46" y="57"/>
                  <a:pt x="45" y="57"/>
                </a:cubicBezTo>
                <a:cubicBezTo>
                  <a:pt x="45" y="57"/>
                  <a:pt x="45" y="57"/>
                  <a:pt x="45" y="57"/>
                </a:cubicBezTo>
                <a:cubicBezTo>
                  <a:pt x="45" y="57"/>
                  <a:pt x="45" y="57"/>
                  <a:pt x="45" y="57"/>
                </a:cubicBezTo>
                <a:cubicBezTo>
                  <a:pt x="45" y="57"/>
                  <a:pt x="46" y="57"/>
                  <a:pt x="46" y="57"/>
                </a:cubicBezTo>
                <a:cubicBezTo>
                  <a:pt x="46" y="57"/>
                  <a:pt x="46" y="57"/>
                  <a:pt x="46" y="57"/>
                </a:cubicBezTo>
                <a:cubicBezTo>
                  <a:pt x="48" y="56"/>
                  <a:pt x="46" y="57"/>
                  <a:pt x="47" y="57"/>
                </a:cubicBezTo>
                <a:cubicBezTo>
                  <a:pt x="47" y="57"/>
                  <a:pt x="47" y="57"/>
                  <a:pt x="47" y="57"/>
                </a:cubicBezTo>
                <a:cubicBezTo>
                  <a:pt x="47" y="57"/>
                  <a:pt x="46" y="57"/>
                  <a:pt x="47" y="57"/>
                </a:cubicBezTo>
                <a:cubicBezTo>
                  <a:pt x="46" y="57"/>
                  <a:pt x="46" y="57"/>
                  <a:pt x="46" y="57"/>
                </a:cubicBezTo>
                <a:cubicBezTo>
                  <a:pt x="47" y="57"/>
                  <a:pt x="47" y="57"/>
                  <a:pt x="47" y="57"/>
                </a:cubicBezTo>
                <a:cubicBezTo>
                  <a:pt x="47" y="57"/>
                  <a:pt x="46" y="57"/>
                  <a:pt x="46" y="58"/>
                </a:cubicBezTo>
                <a:cubicBezTo>
                  <a:pt x="47" y="57"/>
                  <a:pt x="47" y="57"/>
                  <a:pt x="47" y="57"/>
                </a:cubicBezTo>
                <a:cubicBezTo>
                  <a:pt x="47" y="57"/>
                  <a:pt x="47" y="57"/>
                  <a:pt x="47" y="57"/>
                </a:cubicBezTo>
                <a:cubicBezTo>
                  <a:pt x="47" y="57"/>
                  <a:pt x="47" y="57"/>
                  <a:pt x="47" y="57"/>
                </a:cubicBezTo>
                <a:cubicBezTo>
                  <a:pt x="45" y="58"/>
                  <a:pt x="48" y="57"/>
                  <a:pt x="46" y="58"/>
                </a:cubicBezTo>
                <a:cubicBezTo>
                  <a:pt x="47" y="58"/>
                  <a:pt x="47" y="58"/>
                  <a:pt x="47" y="58"/>
                </a:cubicBezTo>
                <a:cubicBezTo>
                  <a:pt x="47" y="58"/>
                  <a:pt x="47" y="58"/>
                  <a:pt x="47" y="58"/>
                </a:cubicBezTo>
                <a:cubicBezTo>
                  <a:pt x="48" y="58"/>
                  <a:pt x="47" y="58"/>
                  <a:pt x="47" y="58"/>
                </a:cubicBezTo>
                <a:cubicBezTo>
                  <a:pt x="47" y="58"/>
                  <a:pt x="47" y="58"/>
                  <a:pt x="47" y="58"/>
                </a:cubicBezTo>
                <a:cubicBezTo>
                  <a:pt x="47" y="58"/>
                  <a:pt x="48" y="58"/>
                  <a:pt x="48" y="58"/>
                </a:cubicBezTo>
                <a:cubicBezTo>
                  <a:pt x="48" y="58"/>
                  <a:pt x="47" y="58"/>
                  <a:pt x="47" y="58"/>
                </a:cubicBezTo>
                <a:cubicBezTo>
                  <a:pt x="47" y="58"/>
                  <a:pt x="48" y="58"/>
                  <a:pt x="48" y="58"/>
                </a:cubicBezTo>
                <a:cubicBezTo>
                  <a:pt x="48" y="58"/>
                  <a:pt x="48" y="58"/>
                  <a:pt x="48" y="58"/>
                </a:cubicBezTo>
                <a:cubicBezTo>
                  <a:pt x="47" y="58"/>
                  <a:pt x="46" y="59"/>
                  <a:pt x="46" y="59"/>
                </a:cubicBezTo>
                <a:cubicBezTo>
                  <a:pt x="46" y="59"/>
                  <a:pt x="46" y="59"/>
                  <a:pt x="46" y="59"/>
                </a:cubicBezTo>
                <a:cubicBezTo>
                  <a:pt x="47" y="58"/>
                  <a:pt x="45" y="59"/>
                  <a:pt x="46" y="59"/>
                </a:cubicBezTo>
                <a:cubicBezTo>
                  <a:pt x="47" y="59"/>
                  <a:pt x="47" y="59"/>
                  <a:pt x="47" y="59"/>
                </a:cubicBezTo>
                <a:cubicBezTo>
                  <a:pt x="46" y="59"/>
                  <a:pt x="47" y="59"/>
                  <a:pt x="46" y="59"/>
                </a:cubicBezTo>
                <a:cubicBezTo>
                  <a:pt x="46" y="59"/>
                  <a:pt x="46" y="59"/>
                  <a:pt x="46" y="59"/>
                </a:cubicBezTo>
                <a:cubicBezTo>
                  <a:pt x="46" y="59"/>
                  <a:pt x="46" y="59"/>
                  <a:pt x="47" y="59"/>
                </a:cubicBezTo>
                <a:cubicBezTo>
                  <a:pt x="47" y="59"/>
                  <a:pt x="47" y="59"/>
                  <a:pt x="47" y="59"/>
                </a:cubicBezTo>
                <a:cubicBezTo>
                  <a:pt x="47" y="59"/>
                  <a:pt x="47" y="59"/>
                  <a:pt x="47" y="59"/>
                </a:cubicBezTo>
                <a:cubicBezTo>
                  <a:pt x="47" y="59"/>
                  <a:pt x="47" y="59"/>
                  <a:pt x="47" y="59"/>
                </a:cubicBezTo>
                <a:cubicBezTo>
                  <a:pt x="47" y="59"/>
                  <a:pt x="47" y="59"/>
                  <a:pt x="47" y="59"/>
                </a:cubicBezTo>
                <a:cubicBezTo>
                  <a:pt x="47" y="59"/>
                  <a:pt x="47" y="59"/>
                  <a:pt x="46" y="59"/>
                </a:cubicBezTo>
                <a:cubicBezTo>
                  <a:pt x="47" y="59"/>
                  <a:pt x="47" y="59"/>
                  <a:pt x="47" y="59"/>
                </a:cubicBezTo>
                <a:cubicBezTo>
                  <a:pt x="47" y="59"/>
                  <a:pt x="48" y="59"/>
                  <a:pt x="48" y="59"/>
                </a:cubicBezTo>
                <a:cubicBezTo>
                  <a:pt x="48" y="59"/>
                  <a:pt x="48" y="59"/>
                  <a:pt x="48" y="59"/>
                </a:cubicBezTo>
                <a:cubicBezTo>
                  <a:pt x="48" y="59"/>
                  <a:pt x="48" y="59"/>
                  <a:pt x="48" y="59"/>
                </a:cubicBezTo>
                <a:cubicBezTo>
                  <a:pt x="48" y="59"/>
                  <a:pt x="48" y="59"/>
                  <a:pt x="48" y="59"/>
                </a:cubicBezTo>
                <a:cubicBezTo>
                  <a:pt x="48" y="59"/>
                  <a:pt x="48" y="59"/>
                  <a:pt x="48" y="59"/>
                </a:cubicBezTo>
                <a:cubicBezTo>
                  <a:pt x="48" y="59"/>
                  <a:pt x="48" y="59"/>
                  <a:pt x="47" y="59"/>
                </a:cubicBezTo>
                <a:cubicBezTo>
                  <a:pt x="48" y="59"/>
                  <a:pt x="47" y="60"/>
                  <a:pt x="48" y="59"/>
                </a:cubicBezTo>
                <a:cubicBezTo>
                  <a:pt x="47" y="59"/>
                  <a:pt x="48" y="59"/>
                  <a:pt x="47" y="60"/>
                </a:cubicBezTo>
                <a:cubicBezTo>
                  <a:pt x="47" y="60"/>
                  <a:pt x="47" y="60"/>
                  <a:pt x="47" y="60"/>
                </a:cubicBezTo>
                <a:cubicBezTo>
                  <a:pt x="47" y="60"/>
                  <a:pt x="47" y="60"/>
                  <a:pt x="47" y="60"/>
                </a:cubicBezTo>
                <a:cubicBezTo>
                  <a:pt x="48" y="60"/>
                  <a:pt x="47" y="60"/>
                  <a:pt x="48" y="60"/>
                </a:cubicBezTo>
                <a:cubicBezTo>
                  <a:pt x="47" y="60"/>
                  <a:pt x="47" y="60"/>
                  <a:pt x="47" y="60"/>
                </a:cubicBezTo>
                <a:cubicBezTo>
                  <a:pt x="48" y="60"/>
                  <a:pt x="48" y="60"/>
                  <a:pt x="48" y="60"/>
                </a:cubicBezTo>
                <a:cubicBezTo>
                  <a:pt x="47" y="60"/>
                  <a:pt x="47" y="60"/>
                  <a:pt x="47" y="60"/>
                </a:cubicBezTo>
                <a:cubicBezTo>
                  <a:pt x="47" y="60"/>
                  <a:pt x="47" y="60"/>
                  <a:pt x="47" y="60"/>
                </a:cubicBezTo>
                <a:cubicBezTo>
                  <a:pt x="47" y="60"/>
                  <a:pt x="47" y="60"/>
                  <a:pt x="47" y="60"/>
                </a:cubicBezTo>
                <a:cubicBezTo>
                  <a:pt x="48" y="60"/>
                  <a:pt x="48" y="60"/>
                  <a:pt x="48" y="60"/>
                </a:cubicBezTo>
                <a:cubicBezTo>
                  <a:pt x="47" y="60"/>
                  <a:pt x="48" y="60"/>
                  <a:pt x="48" y="60"/>
                </a:cubicBezTo>
                <a:cubicBezTo>
                  <a:pt x="48" y="60"/>
                  <a:pt x="48" y="60"/>
                  <a:pt x="48" y="60"/>
                </a:cubicBezTo>
                <a:cubicBezTo>
                  <a:pt x="48" y="60"/>
                  <a:pt x="49" y="60"/>
                  <a:pt x="48" y="60"/>
                </a:cubicBezTo>
                <a:cubicBezTo>
                  <a:pt x="48" y="60"/>
                  <a:pt x="48" y="60"/>
                  <a:pt x="48" y="60"/>
                </a:cubicBezTo>
                <a:cubicBezTo>
                  <a:pt x="48" y="60"/>
                  <a:pt x="48" y="60"/>
                  <a:pt x="48" y="60"/>
                </a:cubicBezTo>
                <a:cubicBezTo>
                  <a:pt x="48" y="60"/>
                  <a:pt x="48" y="60"/>
                  <a:pt x="48" y="60"/>
                </a:cubicBezTo>
                <a:cubicBezTo>
                  <a:pt x="48" y="60"/>
                  <a:pt x="48" y="60"/>
                  <a:pt x="48" y="60"/>
                </a:cubicBezTo>
                <a:cubicBezTo>
                  <a:pt x="48" y="60"/>
                  <a:pt x="48" y="60"/>
                  <a:pt x="48" y="60"/>
                </a:cubicBezTo>
                <a:cubicBezTo>
                  <a:pt x="48" y="60"/>
                  <a:pt x="48" y="60"/>
                  <a:pt x="48" y="60"/>
                </a:cubicBezTo>
                <a:cubicBezTo>
                  <a:pt x="48" y="60"/>
                  <a:pt x="48" y="60"/>
                  <a:pt x="48" y="60"/>
                </a:cubicBezTo>
                <a:cubicBezTo>
                  <a:pt x="48" y="60"/>
                  <a:pt x="48" y="60"/>
                  <a:pt x="48" y="60"/>
                </a:cubicBezTo>
                <a:cubicBezTo>
                  <a:pt x="47" y="60"/>
                  <a:pt x="49" y="60"/>
                  <a:pt x="48" y="60"/>
                </a:cubicBezTo>
                <a:cubicBezTo>
                  <a:pt x="48" y="60"/>
                  <a:pt x="48" y="60"/>
                  <a:pt x="48" y="60"/>
                </a:cubicBezTo>
                <a:cubicBezTo>
                  <a:pt x="48" y="60"/>
                  <a:pt x="48" y="61"/>
                  <a:pt x="48" y="60"/>
                </a:cubicBezTo>
                <a:cubicBezTo>
                  <a:pt x="48" y="60"/>
                  <a:pt x="48" y="60"/>
                  <a:pt x="48" y="60"/>
                </a:cubicBezTo>
                <a:cubicBezTo>
                  <a:pt x="49" y="60"/>
                  <a:pt x="49" y="60"/>
                  <a:pt x="49" y="60"/>
                </a:cubicBezTo>
                <a:cubicBezTo>
                  <a:pt x="49" y="60"/>
                  <a:pt x="49" y="60"/>
                  <a:pt x="49" y="60"/>
                </a:cubicBezTo>
                <a:cubicBezTo>
                  <a:pt x="49" y="60"/>
                  <a:pt x="50" y="60"/>
                  <a:pt x="49" y="60"/>
                </a:cubicBezTo>
                <a:cubicBezTo>
                  <a:pt x="49" y="60"/>
                  <a:pt x="49" y="61"/>
                  <a:pt x="49" y="61"/>
                </a:cubicBezTo>
                <a:cubicBezTo>
                  <a:pt x="49" y="61"/>
                  <a:pt x="49" y="61"/>
                  <a:pt x="49" y="61"/>
                </a:cubicBezTo>
                <a:cubicBezTo>
                  <a:pt x="49" y="61"/>
                  <a:pt x="49" y="61"/>
                  <a:pt x="49" y="61"/>
                </a:cubicBezTo>
                <a:cubicBezTo>
                  <a:pt x="48" y="61"/>
                  <a:pt x="49" y="61"/>
                  <a:pt x="49" y="61"/>
                </a:cubicBezTo>
                <a:cubicBezTo>
                  <a:pt x="49" y="61"/>
                  <a:pt x="49" y="61"/>
                  <a:pt x="49" y="61"/>
                </a:cubicBezTo>
                <a:cubicBezTo>
                  <a:pt x="49" y="61"/>
                  <a:pt x="49" y="61"/>
                  <a:pt x="49" y="61"/>
                </a:cubicBezTo>
                <a:cubicBezTo>
                  <a:pt x="49" y="61"/>
                  <a:pt x="49" y="61"/>
                  <a:pt x="49" y="61"/>
                </a:cubicBezTo>
                <a:cubicBezTo>
                  <a:pt x="49" y="61"/>
                  <a:pt x="49" y="61"/>
                  <a:pt x="49" y="61"/>
                </a:cubicBezTo>
                <a:cubicBezTo>
                  <a:pt x="49" y="61"/>
                  <a:pt x="49" y="61"/>
                  <a:pt x="49" y="61"/>
                </a:cubicBezTo>
                <a:cubicBezTo>
                  <a:pt x="49" y="61"/>
                  <a:pt x="48" y="61"/>
                  <a:pt x="48" y="62"/>
                </a:cubicBezTo>
                <a:cubicBezTo>
                  <a:pt x="48" y="61"/>
                  <a:pt x="48" y="61"/>
                  <a:pt x="48" y="61"/>
                </a:cubicBezTo>
                <a:cubicBezTo>
                  <a:pt x="48" y="62"/>
                  <a:pt x="48" y="62"/>
                  <a:pt x="48" y="62"/>
                </a:cubicBezTo>
                <a:cubicBezTo>
                  <a:pt x="48" y="62"/>
                  <a:pt x="48" y="62"/>
                  <a:pt x="49" y="61"/>
                </a:cubicBezTo>
                <a:cubicBezTo>
                  <a:pt x="49" y="61"/>
                  <a:pt x="49" y="61"/>
                  <a:pt x="49" y="61"/>
                </a:cubicBezTo>
                <a:cubicBezTo>
                  <a:pt x="49" y="61"/>
                  <a:pt x="49" y="61"/>
                  <a:pt x="49" y="61"/>
                </a:cubicBezTo>
                <a:cubicBezTo>
                  <a:pt x="49" y="61"/>
                  <a:pt x="49" y="61"/>
                  <a:pt x="49" y="61"/>
                </a:cubicBezTo>
                <a:cubicBezTo>
                  <a:pt x="49" y="61"/>
                  <a:pt x="49" y="61"/>
                  <a:pt x="49" y="61"/>
                </a:cubicBezTo>
                <a:cubicBezTo>
                  <a:pt x="49" y="61"/>
                  <a:pt x="49" y="61"/>
                  <a:pt x="49" y="61"/>
                </a:cubicBezTo>
                <a:cubicBezTo>
                  <a:pt x="49" y="61"/>
                  <a:pt x="49" y="61"/>
                  <a:pt x="49" y="61"/>
                </a:cubicBezTo>
                <a:cubicBezTo>
                  <a:pt x="49" y="61"/>
                  <a:pt x="49" y="61"/>
                  <a:pt x="48" y="62"/>
                </a:cubicBezTo>
                <a:cubicBezTo>
                  <a:pt x="49" y="61"/>
                  <a:pt x="48" y="62"/>
                  <a:pt x="49" y="61"/>
                </a:cubicBezTo>
                <a:cubicBezTo>
                  <a:pt x="49" y="62"/>
                  <a:pt x="49" y="61"/>
                  <a:pt x="49" y="62"/>
                </a:cubicBezTo>
                <a:cubicBezTo>
                  <a:pt x="49" y="62"/>
                  <a:pt x="48" y="62"/>
                  <a:pt x="48" y="62"/>
                </a:cubicBezTo>
                <a:cubicBezTo>
                  <a:pt x="48" y="62"/>
                  <a:pt x="48" y="62"/>
                  <a:pt x="48" y="62"/>
                </a:cubicBezTo>
                <a:cubicBezTo>
                  <a:pt x="47" y="62"/>
                  <a:pt x="48" y="62"/>
                  <a:pt x="48" y="62"/>
                </a:cubicBezTo>
                <a:cubicBezTo>
                  <a:pt x="48" y="62"/>
                  <a:pt x="48" y="62"/>
                  <a:pt x="47" y="62"/>
                </a:cubicBezTo>
                <a:cubicBezTo>
                  <a:pt x="48" y="62"/>
                  <a:pt x="48" y="62"/>
                  <a:pt x="48" y="62"/>
                </a:cubicBezTo>
                <a:cubicBezTo>
                  <a:pt x="48" y="62"/>
                  <a:pt x="48" y="62"/>
                  <a:pt x="47" y="62"/>
                </a:cubicBezTo>
                <a:cubicBezTo>
                  <a:pt x="47" y="62"/>
                  <a:pt x="47" y="62"/>
                  <a:pt x="47" y="62"/>
                </a:cubicBezTo>
                <a:cubicBezTo>
                  <a:pt x="47" y="62"/>
                  <a:pt x="47" y="62"/>
                  <a:pt x="47" y="62"/>
                </a:cubicBezTo>
                <a:cubicBezTo>
                  <a:pt x="47" y="62"/>
                  <a:pt x="46" y="62"/>
                  <a:pt x="46" y="62"/>
                </a:cubicBezTo>
                <a:cubicBezTo>
                  <a:pt x="47" y="62"/>
                  <a:pt x="46" y="62"/>
                  <a:pt x="47" y="62"/>
                </a:cubicBezTo>
                <a:cubicBezTo>
                  <a:pt x="46" y="62"/>
                  <a:pt x="47" y="62"/>
                  <a:pt x="47" y="62"/>
                </a:cubicBezTo>
                <a:cubicBezTo>
                  <a:pt x="47" y="62"/>
                  <a:pt x="47" y="62"/>
                  <a:pt x="47" y="62"/>
                </a:cubicBezTo>
                <a:cubicBezTo>
                  <a:pt x="47" y="62"/>
                  <a:pt x="47" y="62"/>
                  <a:pt x="47" y="62"/>
                </a:cubicBezTo>
                <a:cubicBezTo>
                  <a:pt x="47" y="62"/>
                  <a:pt x="48" y="62"/>
                  <a:pt x="48" y="61"/>
                </a:cubicBezTo>
                <a:cubicBezTo>
                  <a:pt x="49" y="61"/>
                  <a:pt x="47" y="62"/>
                  <a:pt x="47" y="61"/>
                </a:cubicBezTo>
                <a:cubicBezTo>
                  <a:pt x="47" y="62"/>
                  <a:pt x="48" y="61"/>
                  <a:pt x="48" y="61"/>
                </a:cubicBezTo>
                <a:cubicBezTo>
                  <a:pt x="47" y="61"/>
                  <a:pt x="46" y="62"/>
                  <a:pt x="46" y="62"/>
                </a:cubicBezTo>
                <a:cubicBezTo>
                  <a:pt x="46" y="62"/>
                  <a:pt x="46" y="62"/>
                  <a:pt x="46" y="62"/>
                </a:cubicBezTo>
                <a:cubicBezTo>
                  <a:pt x="45" y="62"/>
                  <a:pt x="45" y="62"/>
                  <a:pt x="45" y="62"/>
                </a:cubicBezTo>
                <a:cubicBezTo>
                  <a:pt x="46" y="62"/>
                  <a:pt x="45" y="62"/>
                  <a:pt x="46" y="62"/>
                </a:cubicBezTo>
                <a:cubicBezTo>
                  <a:pt x="46" y="62"/>
                  <a:pt x="45" y="62"/>
                  <a:pt x="45" y="62"/>
                </a:cubicBezTo>
                <a:cubicBezTo>
                  <a:pt x="46" y="62"/>
                  <a:pt x="46" y="62"/>
                  <a:pt x="46" y="62"/>
                </a:cubicBezTo>
                <a:cubicBezTo>
                  <a:pt x="46" y="62"/>
                  <a:pt x="46" y="62"/>
                  <a:pt x="46" y="61"/>
                </a:cubicBezTo>
                <a:cubicBezTo>
                  <a:pt x="46" y="61"/>
                  <a:pt x="47" y="61"/>
                  <a:pt x="47" y="61"/>
                </a:cubicBezTo>
                <a:cubicBezTo>
                  <a:pt x="47" y="61"/>
                  <a:pt x="45" y="62"/>
                  <a:pt x="45" y="62"/>
                </a:cubicBezTo>
                <a:cubicBezTo>
                  <a:pt x="45" y="62"/>
                  <a:pt x="45" y="62"/>
                  <a:pt x="45" y="62"/>
                </a:cubicBezTo>
                <a:cubicBezTo>
                  <a:pt x="45" y="62"/>
                  <a:pt x="45" y="62"/>
                  <a:pt x="45" y="62"/>
                </a:cubicBezTo>
                <a:cubicBezTo>
                  <a:pt x="45" y="62"/>
                  <a:pt x="45" y="62"/>
                  <a:pt x="45" y="62"/>
                </a:cubicBezTo>
                <a:cubicBezTo>
                  <a:pt x="45" y="62"/>
                  <a:pt x="45" y="62"/>
                  <a:pt x="45" y="62"/>
                </a:cubicBezTo>
                <a:cubicBezTo>
                  <a:pt x="45" y="62"/>
                  <a:pt x="46" y="61"/>
                  <a:pt x="46" y="61"/>
                </a:cubicBezTo>
                <a:cubicBezTo>
                  <a:pt x="47" y="61"/>
                  <a:pt x="47" y="61"/>
                  <a:pt x="47" y="61"/>
                </a:cubicBezTo>
                <a:cubicBezTo>
                  <a:pt x="47" y="61"/>
                  <a:pt x="45" y="62"/>
                  <a:pt x="44" y="62"/>
                </a:cubicBezTo>
                <a:cubicBezTo>
                  <a:pt x="44" y="62"/>
                  <a:pt x="44" y="62"/>
                  <a:pt x="44" y="62"/>
                </a:cubicBezTo>
                <a:cubicBezTo>
                  <a:pt x="45" y="61"/>
                  <a:pt x="44" y="62"/>
                  <a:pt x="44" y="62"/>
                </a:cubicBezTo>
                <a:cubicBezTo>
                  <a:pt x="44" y="62"/>
                  <a:pt x="44" y="62"/>
                  <a:pt x="44" y="62"/>
                </a:cubicBezTo>
                <a:cubicBezTo>
                  <a:pt x="45" y="62"/>
                  <a:pt x="44" y="62"/>
                  <a:pt x="44" y="62"/>
                </a:cubicBezTo>
                <a:cubicBezTo>
                  <a:pt x="44" y="62"/>
                  <a:pt x="45" y="61"/>
                  <a:pt x="46" y="61"/>
                </a:cubicBezTo>
                <a:cubicBezTo>
                  <a:pt x="46" y="61"/>
                  <a:pt x="44" y="61"/>
                  <a:pt x="44" y="62"/>
                </a:cubicBezTo>
                <a:cubicBezTo>
                  <a:pt x="44" y="61"/>
                  <a:pt x="44" y="61"/>
                  <a:pt x="44" y="61"/>
                </a:cubicBezTo>
                <a:cubicBezTo>
                  <a:pt x="44" y="62"/>
                  <a:pt x="44" y="62"/>
                  <a:pt x="43" y="62"/>
                </a:cubicBezTo>
                <a:cubicBezTo>
                  <a:pt x="43" y="62"/>
                  <a:pt x="43" y="62"/>
                  <a:pt x="43" y="62"/>
                </a:cubicBezTo>
                <a:cubicBezTo>
                  <a:pt x="43" y="62"/>
                  <a:pt x="44" y="62"/>
                  <a:pt x="44" y="62"/>
                </a:cubicBezTo>
                <a:cubicBezTo>
                  <a:pt x="44" y="61"/>
                  <a:pt x="44" y="61"/>
                  <a:pt x="44" y="61"/>
                </a:cubicBezTo>
                <a:cubicBezTo>
                  <a:pt x="45" y="61"/>
                  <a:pt x="47" y="61"/>
                  <a:pt x="48" y="60"/>
                </a:cubicBezTo>
                <a:cubicBezTo>
                  <a:pt x="47" y="60"/>
                  <a:pt x="47" y="60"/>
                  <a:pt x="47" y="60"/>
                </a:cubicBezTo>
                <a:cubicBezTo>
                  <a:pt x="47" y="60"/>
                  <a:pt x="47" y="60"/>
                  <a:pt x="47" y="60"/>
                </a:cubicBezTo>
                <a:cubicBezTo>
                  <a:pt x="47" y="60"/>
                  <a:pt x="45" y="61"/>
                  <a:pt x="44" y="61"/>
                </a:cubicBezTo>
                <a:cubicBezTo>
                  <a:pt x="44" y="61"/>
                  <a:pt x="46" y="61"/>
                  <a:pt x="46" y="61"/>
                </a:cubicBezTo>
                <a:cubicBezTo>
                  <a:pt x="46" y="61"/>
                  <a:pt x="44" y="61"/>
                  <a:pt x="44" y="61"/>
                </a:cubicBezTo>
                <a:cubicBezTo>
                  <a:pt x="44" y="61"/>
                  <a:pt x="44" y="61"/>
                  <a:pt x="44" y="61"/>
                </a:cubicBezTo>
                <a:cubicBezTo>
                  <a:pt x="44" y="61"/>
                  <a:pt x="44" y="61"/>
                  <a:pt x="44" y="61"/>
                </a:cubicBezTo>
                <a:cubicBezTo>
                  <a:pt x="44" y="61"/>
                  <a:pt x="45" y="61"/>
                  <a:pt x="45" y="61"/>
                </a:cubicBezTo>
                <a:cubicBezTo>
                  <a:pt x="44" y="61"/>
                  <a:pt x="44" y="61"/>
                  <a:pt x="44" y="61"/>
                </a:cubicBezTo>
                <a:cubicBezTo>
                  <a:pt x="44" y="61"/>
                  <a:pt x="45" y="61"/>
                  <a:pt x="45" y="61"/>
                </a:cubicBezTo>
                <a:cubicBezTo>
                  <a:pt x="45" y="61"/>
                  <a:pt x="44" y="61"/>
                  <a:pt x="44" y="61"/>
                </a:cubicBezTo>
                <a:cubicBezTo>
                  <a:pt x="45" y="61"/>
                  <a:pt x="44" y="61"/>
                  <a:pt x="45" y="61"/>
                </a:cubicBezTo>
                <a:cubicBezTo>
                  <a:pt x="45" y="61"/>
                  <a:pt x="44" y="61"/>
                  <a:pt x="44" y="61"/>
                </a:cubicBezTo>
                <a:cubicBezTo>
                  <a:pt x="44" y="61"/>
                  <a:pt x="44" y="61"/>
                  <a:pt x="44" y="61"/>
                </a:cubicBezTo>
                <a:cubicBezTo>
                  <a:pt x="44" y="61"/>
                  <a:pt x="46" y="60"/>
                  <a:pt x="47" y="60"/>
                </a:cubicBezTo>
                <a:cubicBezTo>
                  <a:pt x="44" y="61"/>
                  <a:pt x="44" y="61"/>
                  <a:pt x="44" y="61"/>
                </a:cubicBezTo>
                <a:cubicBezTo>
                  <a:pt x="44" y="61"/>
                  <a:pt x="45" y="60"/>
                  <a:pt x="45" y="60"/>
                </a:cubicBezTo>
                <a:cubicBezTo>
                  <a:pt x="44" y="61"/>
                  <a:pt x="44" y="61"/>
                  <a:pt x="44" y="61"/>
                </a:cubicBezTo>
                <a:cubicBezTo>
                  <a:pt x="44" y="61"/>
                  <a:pt x="44" y="61"/>
                  <a:pt x="44" y="61"/>
                </a:cubicBezTo>
                <a:cubicBezTo>
                  <a:pt x="45" y="60"/>
                  <a:pt x="45" y="60"/>
                  <a:pt x="44" y="60"/>
                </a:cubicBezTo>
                <a:cubicBezTo>
                  <a:pt x="45" y="60"/>
                  <a:pt x="45" y="60"/>
                  <a:pt x="45" y="60"/>
                </a:cubicBezTo>
                <a:cubicBezTo>
                  <a:pt x="45" y="60"/>
                  <a:pt x="43" y="61"/>
                  <a:pt x="44" y="60"/>
                </a:cubicBezTo>
                <a:cubicBezTo>
                  <a:pt x="44" y="61"/>
                  <a:pt x="44" y="60"/>
                  <a:pt x="45" y="60"/>
                </a:cubicBezTo>
                <a:cubicBezTo>
                  <a:pt x="44" y="60"/>
                  <a:pt x="45" y="60"/>
                  <a:pt x="44" y="61"/>
                </a:cubicBezTo>
                <a:cubicBezTo>
                  <a:pt x="44" y="60"/>
                  <a:pt x="44" y="60"/>
                  <a:pt x="44" y="60"/>
                </a:cubicBezTo>
                <a:cubicBezTo>
                  <a:pt x="44" y="60"/>
                  <a:pt x="44" y="60"/>
                  <a:pt x="44" y="60"/>
                </a:cubicBezTo>
                <a:cubicBezTo>
                  <a:pt x="44" y="60"/>
                  <a:pt x="44" y="60"/>
                  <a:pt x="44" y="60"/>
                </a:cubicBezTo>
                <a:cubicBezTo>
                  <a:pt x="44" y="60"/>
                  <a:pt x="45" y="60"/>
                  <a:pt x="44" y="60"/>
                </a:cubicBezTo>
                <a:cubicBezTo>
                  <a:pt x="45" y="60"/>
                  <a:pt x="45" y="60"/>
                  <a:pt x="46" y="60"/>
                </a:cubicBezTo>
                <a:cubicBezTo>
                  <a:pt x="45" y="60"/>
                  <a:pt x="44" y="60"/>
                  <a:pt x="44" y="60"/>
                </a:cubicBezTo>
                <a:cubicBezTo>
                  <a:pt x="44" y="60"/>
                  <a:pt x="44" y="60"/>
                  <a:pt x="44" y="60"/>
                </a:cubicBezTo>
                <a:cubicBezTo>
                  <a:pt x="44" y="60"/>
                  <a:pt x="44" y="60"/>
                  <a:pt x="44" y="60"/>
                </a:cubicBezTo>
                <a:cubicBezTo>
                  <a:pt x="44" y="60"/>
                  <a:pt x="44" y="60"/>
                  <a:pt x="44" y="60"/>
                </a:cubicBezTo>
                <a:cubicBezTo>
                  <a:pt x="44" y="60"/>
                  <a:pt x="44" y="60"/>
                  <a:pt x="44" y="60"/>
                </a:cubicBezTo>
                <a:cubicBezTo>
                  <a:pt x="44" y="60"/>
                  <a:pt x="44" y="60"/>
                  <a:pt x="44" y="60"/>
                </a:cubicBezTo>
                <a:cubicBezTo>
                  <a:pt x="44" y="60"/>
                  <a:pt x="44" y="60"/>
                  <a:pt x="44" y="60"/>
                </a:cubicBezTo>
                <a:cubicBezTo>
                  <a:pt x="45" y="60"/>
                  <a:pt x="45" y="60"/>
                  <a:pt x="45" y="60"/>
                </a:cubicBezTo>
                <a:cubicBezTo>
                  <a:pt x="45" y="60"/>
                  <a:pt x="45" y="60"/>
                  <a:pt x="45" y="60"/>
                </a:cubicBezTo>
                <a:cubicBezTo>
                  <a:pt x="45" y="60"/>
                  <a:pt x="46" y="59"/>
                  <a:pt x="46" y="59"/>
                </a:cubicBezTo>
                <a:cubicBezTo>
                  <a:pt x="46" y="59"/>
                  <a:pt x="46" y="59"/>
                  <a:pt x="46" y="59"/>
                </a:cubicBezTo>
                <a:cubicBezTo>
                  <a:pt x="46" y="59"/>
                  <a:pt x="46" y="59"/>
                  <a:pt x="46" y="59"/>
                </a:cubicBezTo>
                <a:cubicBezTo>
                  <a:pt x="46" y="59"/>
                  <a:pt x="46" y="59"/>
                  <a:pt x="46" y="59"/>
                </a:cubicBezTo>
                <a:cubicBezTo>
                  <a:pt x="46" y="59"/>
                  <a:pt x="46" y="59"/>
                  <a:pt x="46" y="60"/>
                </a:cubicBezTo>
                <a:cubicBezTo>
                  <a:pt x="45" y="60"/>
                  <a:pt x="45" y="60"/>
                  <a:pt x="44" y="60"/>
                </a:cubicBezTo>
                <a:cubicBezTo>
                  <a:pt x="44" y="60"/>
                  <a:pt x="44" y="60"/>
                  <a:pt x="44" y="60"/>
                </a:cubicBezTo>
                <a:cubicBezTo>
                  <a:pt x="44" y="60"/>
                  <a:pt x="44" y="60"/>
                  <a:pt x="43" y="60"/>
                </a:cubicBezTo>
                <a:cubicBezTo>
                  <a:pt x="44" y="60"/>
                  <a:pt x="44" y="60"/>
                  <a:pt x="44" y="60"/>
                </a:cubicBezTo>
                <a:cubicBezTo>
                  <a:pt x="43" y="60"/>
                  <a:pt x="45" y="59"/>
                  <a:pt x="44" y="60"/>
                </a:cubicBezTo>
                <a:cubicBezTo>
                  <a:pt x="44" y="60"/>
                  <a:pt x="44" y="60"/>
                  <a:pt x="43" y="60"/>
                </a:cubicBezTo>
                <a:cubicBezTo>
                  <a:pt x="43" y="60"/>
                  <a:pt x="44" y="60"/>
                  <a:pt x="44" y="60"/>
                </a:cubicBezTo>
                <a:cubicBezTo>
                  <a:pt x="43" y="60"/>
                  <a:pt x="43" y="60"/>
                  <a:pt x="43" y="60"/>
                </a:cubicBezTo>
                <a:cubicBezTo>
                  <a:pt x="43" y="60"/>
                  <a:pt x="43" y="60"/>
                  <a:pt x="44" y="60"/>
                </a:cubicBezTo>
                <a:cubicBezTo>
                  <a:pt x="43" y="60"/>
                  <a:pt x="43" y="60"/>
                  <a:pt x="43" y="60"/>
                </a:cubicBezTo>
                <a:cubicBezTo>
                  <a:pt x="43" y="60"/>
                  <a:pt x="42" y="60"/>
                  <a:pt x="42" y="60"/>
                </a:cubicBezTo>
                <a:cubicBezTo>
                  <a:pt x="43" y="60"/>
                  <a:pt x="43" y="60"/>
                  <a:pt x="43" y="60"/>
                </a:cubicBezTo>
                <a:cubicBezTo>
                  <a:pt x="43" y="60"/>
                  <a:pt x="43" y="60"/>
                  <a:pt x="42" y="60"/>
                </a:cubicBezTo>
                <a:cubicBezTo>
                  <a:pt x="43" y="60"/>
                  <a:pt x="43" y="60"/>
                  <a:pt x="43" y="60"/>
                </a:cubicBezTo>
                <a:cubicBezTo>
                  <a:pt x="43" y="60"/>
                  <a:pt x="43" y="60"/>
                  <a:pt x="43" y="59"/>
                </a:cubicBezTo>
                <a:cubicBezTo>
                  <a:pt x="43" y="60"/>
                  <a:pt x="43" y="60"/>
                  <a:pt x="43" y="59"/>
                </a:cubicBezTo>
                <a:cubicBezTo>
                  <a:pt x="43" y="60"/>
                  <a:pt x="42" y="60"/>
                  <a:pt x="42" y="60"/>
                </a:cubicBezTo>
                <a:cubicBezTo>
                  <a:pt x="42" y="60"/>
                  <a:pt x="42" y="60"/>
                  <a:pt x="43" y="60"/>
                </a:cubicBezTo>
                <a:cubicBezTo>
                  <a:pt x="43" y="60"/>
                  <a:pt x="43" y="60"/>
                  <a:pt x="43" y="60"/>
                </a:cubicBezTo>
                <a:cubicBezTo>
                  <a:pt x="44" y="59"/>
                  <a:pt x="42" y="60"/>
                  <a:pt x="43" y="59"/>
                </a:cubicBezTo>
                <a:cubicBezTo>
                  <a:pt x="43" y="59"/>
                  <a:pt x="44" y="59"/>
                  <a:pt x="44" y="59"/>
                </a:cubicBezTo>
                <a:cubicBezTo>
                  <a:pt x="44" y="59"/>
                  <a:pt x="44" y="59"/>
                  <a:pt x="44" y="59"/>
                </a:cubicBezTo>
                <a:cubicBezTo>
                  <a:pt x="44" y="59"/>
                  <a:pt x="44" y="59"/>
                  <a:pt x="44" y="59"/>
                </a:cubicBezTo>
                <a:cubicBezTo>
                  <a:pt x="44" y="59"/>
                  <a:pt x="43" y="59"/>
                  <a:pt x="43" y="59"/>
                </a:cubicBezTo>
                <a:cubicBezTo>
                  <a:pt x="43" y="59"/>
                  <a:pt x="43" y="59"/>
                  <a:pt x="43" y="59"/>
                </a:cubicBezTo>
                <a:cubicBezTo>
                  <a:pt x="43" y="59"/>
                  <a:pt x="43" y="59"/>
                  <a:pt x="43" y="59"/>
                </a:cubicBezTo>
                <a:cubicBezTo>
                  <a:pt x="43" y="59"/>
                  <a:pt x="43" y="59"/>
                  <a:pt x="43" y="59"/>
                </a:cubicBezTo>
                <a:cubicBezTo>
                  <a:pt x="43" y="59"/>
                  <a:pt x="43" y="59"/>
                  <a:pt x="43" y="59"/>
                </a:cubicBezTo>
                <a:cubicBezTo>
                  <a:pt x="43" y="59"/>
                  <a:pt x="43" y="59"/>
                  <a:pt x="43" y="59"/>
                </a:cubicBezTo>
                <a:cubicBezTo>
                  <a:pt x="44" y="59"/>
                  <a:pt x="42" y="60"/>
                  <a:pt x="43" y="59"/>
                </a:cubicBezTo>
                <a:cubicBezTo>
                  <a:pt x="43" y="59"/>
                  <a:pt x="43" y="59"/>
                  <a:pt x="43" y="59"/>
                </a:cubicBezTo>
                <a:cubicBezTo>
                  <a:pt x="43" y="59"/>
                  <a:pt x="43" y="59"/>
                  <a:pt x="43" y="59"/>
                </a:cubicBezTo>
                <a:cubicBezTo>
                  <a:pt x="42" y="60"/>
                  <a:pt x="43" y="59"/>
                  <a:pt x="42" y="60"/>
                </a:cubicBezTo>
                <a:cubicBezTo>
                  <a:pt x="42" y="59"/>
                  <a:pt x="42" y="59"/>
                  <a:pt x="42" y="59"/>
                </a:cubicBezTo>
                <a:cubicBezTo>
                  <a:pt x="43" y="59"/>
                  <a:pt x="43" y="59"/>
                  <a:pt x="43" y="59"/>
                </a:cubicBezTo>
                <a:cubicBezTo>
                  <a:pt x="43" y="59"/>
                  <a:pt x="43" y="59"/>
                  <a:pt x="43" y="59"/>
                </a:cubicBezTo>
                <a:close/>
                <a:moveTo>
                  <a:pt x="43" y="59"/>
                </a:moveTo>
                <a:cubicBezTo>
                  <a:pt x="43" y="60"/>
                  <a:pt x="43" y="60"/>
                  <a:pt x="43" y="59"/>
                </a:cubicBezTo>
                <a:cubicBezTo>
                  <a:pt x="43" y="59"/>
                  <a:pt x="44" y="59"/>
                  <a:pt x="43" y="59"/>
                </a:cubicBezTo>
                <a:close/>
                <a:moveTo>
                  <a:pt x="45" y="60"/>
                </a:moveTo>
                <a:cubicBezTo>
                  <a:pt x="45" y="60"/>
                  <a:pt x="45" y="60"/>
                  <a:pt x="45" y="60"/>
                </a:cubicBezTo>
                <a:cubicBezTo>
                  <a:pt x="45" y="60"/>
                  <a:pt x="45" y="60"/>
                  <a:pt x="45" y="60"/>
                </a:cubicBezTo>
                <a:close/>
                <a:moveTo>
                  <a:pt x="49" y="61"/>
                </a:moveTo>
                <a:cubicBezTo>
                  <a:pt x="49" y="61"/>
                  <a:pt x="49" y="61"/>
                  <a:pt x="49" y="61"/>
                </a:cubicBezTo>
                <a:cubicBezTo>
                  <a:pt x="49" y="61"/>
                  <a:pt x="49" y="61"/>
                  <a:pt x="49" y="61"/>
                </a:cubicBezTo>
                <a:close/>
                <a:moveTo>
                  <a:pt x="49" y="61"/>
                </a:moveTo>
                <a:cubicBezTo>
                  <a:pt x="49" y="61"/>
                  <a:pt x="49" y="61"/>
                  <a:pt x="49" y="61"/>
                </a:cubicBezTo>
                <a:cubicBezTo>
                  <a:pt x="49" y="61"/>
                  <a:pt x="49" y="61"/>
                  <a:pt x="49" y="61"/>
                </a:cubicBezTo>
                <a:cubicBezTo>
                  <a:pt x="48" y="61"/>
                  <a:pt x="49" y="61"/>
                  <a:pt x="49" y="61"/>
                </a:cubicBezTo>
                <a:close/>
                <a:moveTo>
                  <a:pt x="46" y="56"/>
                </a:moveTo>
                <a:cubicBezTo>
                  <a:pt x="46" y="56"/>
                  <a:pt x="46" y="56"/>
                  <a:pt x="46" y="56"/>
                </a:cubicBezTo>
                <a:cubicBezTo>
                  <a:pt x="46" y="56"/>
                  <a:pt x="46" y="56"/>
                  <a:pt x="46" y="56"/>
                </a:cubicBezTo>
                <a:close/>
                <a:moveTo>
                  <a:pt x="44" y="60"/>
                </a:moveTo>
                <a:cubicBezTo>
                  <a:pt x="44" y="60"/>
                  <a:pt x="44" y="60"/>
                  <a:pt x="44" y="60"/>
                </a:cubicBezTo>
                <a:cubicBezTo>
                  <a:pt x="44" y="60"/>
                  <a:pt x="44" y="60"/>
                  <a:pt x="44" y="60"/>
                </a:cubicBezTo>
                <a:close/>
                <a:moveTo>
                  <a:pt x="42" y="59"/>
                </a:moveTo>
                <a:cubicBezTo>
                  <a:pt x="42" y="59"/>
                  <a:pt x="42" y="59"/>
                  <a:pt x="42" y="59"/>
                </a:cubicBezTo>
                <a:cubicBezTo>
                  <a:pt x="42" y="59"/>
                  <a:pt x="42" y="59"/>
                  <a:pt x="42" y="59"/>
                </a:cubicBezTo>
                <a:close/>
                <a:moveTo>
                  <a:pt x="44" y="62"/>
                </a:moveTo>
                <a:cubicBezTo>
                  <a:pt x="44" y="62"/>
                  <a:pt x="45" y="62"/>
                  <a:pt x="45" y="62"/>
                </a:cubicBezTo>
                <a:cubicBezTo>
                  <a:pt x="44" y="62"/>
                  <a:pt x="44" y="62"/>
                  <a:pt x="44" y="62"/>
                </a:cubicBezTo>
                <a:close/>
                <a:moveTo>
                  <a:pt x="49" y="61"/>
                </a:moveTo>
                <a:cubicBezTo>
                  <a:pt x="49" y="61"/>
                  <a:pt x="49" y="61"/>
                  <a:pt x="49" y="61"/>
                </a:cubicBezTo>
                <a:cubicBezTo>
                  <a:pt x="49" y="61"/>
                  <a:pt x="49" y="61"/>
                  <a:pt x="49" y="61"/>
                </a:cubicBezTo>
                <a:cubicBezTo>
                  <a:pt x="49" y="61"/>
                  <a:pt x="49" y="61"/>
                  <a:pt x="49" y="61"/>
                </a:cubicBezTo>
                <a:close/>
                <a:moveTo>
                  <a:pt x="47" y="63"/>
                </a:moveTo>
                <a:cubicBezTo>
                  <a:pt x="47" y="63"/>
                  <a:pt x="47" y="63"/>
                  <a:pt x="47" y="63"/>
                </a:cubicBezTo>
                <a:cubicBezTo>
                  <a:pt x="47" y="62"/>
                  <a:pt x="47" y="62"/>
                  <a:pt x="47" y="62"/>
                </a:cubicBezTo>
                <a:cubicBezTo>
                  <a:pt x="47" y="62"/>
                  <a:pt x="47" y="62"/>
                  <a:pt x="47" y="63"/>
                </a:cubicBezTo>
                <a:close/>
                <a:moveTo>
                  <a:pt x="48" y="62"/>
                </a:moveTo>
                <a:cubicBezTo>
                  <a:pt x="48" y="62"/>
                  <a:pt x="48" y="62"/>
                  <a:pt x="48" y="62"/>
                </a:cubicBezTo>
                <a:cubicBezTo>
                  <a:pt x="48" y="62"/>
                  <a:pt x="48" y="62"/>
                  <a:pt x="48" y="62"/>
                </a:cubicBezTo>
                <a:cubicBezTo>
                  <a:pt x="48" y="62"/>
                  <a:pt x="48" y="62"/>
                  <a:pt x="48" y="62"/>
                </a:cubicBezTo>
                <a:close/>
                <a:moveTo>
                  <a:pt x="48" y="62"/>
                </a:moveTo>
                <a:cubicBezTo>
                  <a:pt x="48" y="62"/>
                  <a:pt x="48" y="62"/>
                  <a:pt x="48" y="62"/>
                </a:cubicBezTo>
                <a:cubicBezTo>
                  <a:pt x="48" y="62"/>
                  <a:pt x="48" y="62"/>
                  <a:pt x="48" y="62"/>
                </a:cubicBezTo>
                <a:close/>
                <a:moveTo>
                  <a:pt x="49" y="61"/>
                </a:moveTo>
                <a:cubicBezTo>
                  <a:pt x="49" y="61"/>
                  <a:pt x="49" y="61"/>
                  <a:pt x="49" y="61"/>
                </a:cubicBezTo>
                <a:cubicBezTo>
                  <a:pt x="50" y="61"/>
                  <a:pt x="49" y="61"/>
                  <a:pt x="49" y="61"/>
                </a:cubicBezTo>
                <a:close/>
                <a:moveTo>
                  <a:pt x="47" y="62"/>
                </a:moveTo>
                <a:cubicBezTo>
                  <a:pt x="47" y="62"/>
                  <a:pt x="47" y="62"/>
                  <a:pt x="47" y="62"/>
                </a:cubicBezTo>
                <a:cubicBezTo>
                  <a:pt x="47" y="62"/>
                  <a:pt x="47" y="62"/>
                  <a:pt x="47" y="62"/>
                </a:cubicBezTo>
                <a:close/>
                <a:moveTo>
                  <a:pt x="47" y="62"/>
                </a:moveTo>
                <a:cubicBezTo>
                  <a:pt x="47" y="62"/>
                  <a:pt x="47" y="62"/>
                  <a:pt x="47" y="62"/>
                </a:cubicBezTo>
                <a:cubicBezTo>
                  <a:pt x="47" y="62"/>
                  <a:pt x="47" y="62"/>
                  <a:pt x="47" y="62"/>
                </a:cubicBezTo>
                <a:cubicBezTo>
                  <a:pt x="47" y="62"/>
                  <a:pt x="47" y="62"/>
                  <a:pt x="47" y="62"/>
                </a:cubicBezTo>
                <a:close/>
                <a:moveTo>
                  <a:pt x="47" y="62"/>
                </a:moveTo>
                <a:cubicBezTo>
                  <a:pt x="47" y="62"/>
                  <a:pt x="47" y="62"/>
                  <a:pt x="47" y="62"/>
                </a:cubicBezTo>
                <a:cubicBezTo>
                  <a:pt x="47" y="62"/>
                  <a:pt x="47" y="62"/>
                  <a:pt x="47" y="62"/>
                </a:cubicBezTo>
                <a:close/>
                <a:moveTo>
                  <a:pt x="46" y="62"/>
                </a:moveTo>
                <a:cubicBezTo>
                  <a:pt x="47" y="62"/>
                  <a:pt x="47" y="62"/>
                  <a:pt x="47" y="62"/>
                </a:cubicBezTo>
                <a:cubicBezTo>
                  <a:pt x="47" y="62"/>
                  <a:pt x="47" y="62"/>
                  <a:pt x="47" y="62"/>
                </a:cubicBezTo>
                <a:lnTo>
                  <a:pt x="46" y="62"/>
                </a:lnTo>
                <a:close/>
                <a:moveTo>
                  <a:pt x="47" y="62"/>
                </a:moveTo>
                <a:cubicBezTo>
                  <a:pt x="47" y="62"/>
                  <a:pt x="47" y="62"/>
                  <a:pt x="47" y="62"/>
                </a:cubicBezTo>
                <a:cubicBezTo>
                  <a:pt x="47" y="62"/>
                  <a:pt x="46" y="62"/>
                  <a:pt x="47" y="62"/>
                </a:cubicBezTo>
                <a:cubicBezTo>
                  <a:pt x="47" y="62"/>
                  <a:pt x="47" y="62"/>
                  <a:pt x="47" y="62"/>
                </a:cubicBezTo>
                <a:close/>
                <a:moveTo>
                  <a:pt x="46" y="62"/>
                </a:moveTo>
                <a:cubicBezTo>
                  <a:pt x="46" y="62"/>
                  <a:pt x="46" y="62"/>
                  <a:pt x="46" y="62"/>
                </a:cubicBezTo>
                <a:cubicBezTo>
                  <a:pt x="45" y="62"/>
                  <a:pt x="45" y="62"/>
                  <a:pt x="45" y="62"/>
                </a:cubicBezTo>
                <a:lnTo>
                  <a:pt x="46" y="62"/>
                </a:lnTo>
                <a:close/>
                <a:moveTo>
                  <a:pt x="45" y="62"/>
                </a:moveTo>
                <a:cubicBezTo>
                  <a:pt x="45" y="62"/>
                  <a:pt x="45" y="62"/>
                  <a:pt x="45" y="62"/>
                </a:cubicBezTo>
                <a:cubicBezTo>
                  <a:pt x="45" y="62"/>
                  <a:pt x="45" y="62"/>
                  <a:pt x="45" y="62"/>
                </a:cubicBezTo>
                <a:close/>
                <a:moveTo>
                  <a:pt x="46" y="61"/>
                </a:moveTo>
                <a:cubicBezTo>
                  <a:pt x="46" y="61"/>
                  <a:pt x="46" y="61"/>
                  <a:pt x="46" y="61"/>
                </a:cubicBezTo>
                <a:cubicBezTo>
                  <a:pt x="47" y="61"/>
                  <a:pt x="47" y="61"/>
                  <a:pt x="47" y="61"/>
                </a:cubicBezTo>
                <a:lnTo>
                  <a:pt x="46" y="61"/>
                </a:lnTo>
                <a:close/>
                <a:moveTo>
                  <a:pt x="43" y="62"/>
                </a:moveTo>
                <a:cubicBezTo>
                  <a:pt x="43" y="62"/>
                  <a:pt x="44" y="61"/>
                  <a:pt x="44" y="61"/>
                </a:cubicBezTo>
                <a:cubicBezTo>
                  <a:pt x="44" y="61"/>
                  <a:pt x="44" y="61"/>
                  <a:pt x="44" y="61"/>
                </a:cubicBezTo>
                <a:cubicBezTo>
                  <a:pt x="44" y="61"/>
                  <a:pt x="44" y="61"/>
                  <a:pt x="43" y="62"/>
                </a:cubicBezTo>
                <a:close/>
                <a:moveTo>
                  <a:pt x="44" y="61"/>
                </a:moveTo>
                <a:cubicBezTo>
                  <a:pt x="44" y="61"/>
                  <a:pt x="44" y="61"/>
                  <a:pt x="44" y="61"/>
                </a:cubicBezTo>
                <a:cubicBezTo>
                  <a:pt x="44" y="61"/>
                  <a:pt x="44" y="61"/>
                  <a:pt x="44" y="61"/>
                </a:cubicBezTo>
                <a:close/>
                <a:moveTo>
                  <a:pt x="46" y="54"/>
                </a:moveTo>
                <a:cubicBezTo>
                  <a:pt x="46" y="54"/>
                  <a:pt x="46" y="54"/>
                  <a:pt x="46" y="54"/>
                </a:cubicBezTo>
                <a:cubicBezTo>
                  <a:pt x="46" y="54"/>
                  <a:pt x="46" y="54"/>
                  <a:pt x="46" y="54"/>
                </a:cubicBezTo>
                <a:close/>
                <a:moveTo>
                  <a:pt x="45" y="54"/>
                </a:moveTo>
                <a:cubicBezTo>
                  <a:pt x="46" y="54"/>
                  <a:pt x="46" y="54"/>
                  <a:pt x="46" y="54"/>
                </a:cubicBezTo>
                <a:cubicBezTo>
                  <a:pt x="45" y="54"/>
                  <a:pt x="45" y="54"/>
                  <a:pt x="45" y="54"/>
                </a:cubicBezTo>
                <a:cubicBezTo>
                  <a:pt x="45" y="54"/>
                  <a:pt x="46" y="54"/>
                  <a:pt x="45" y="54"/>
                </a:cubicBezTo>
                <a:close/>
                <a:moveTo>
                  <a:pt x="42" y="60"/>
                </a:moveTo>
                <a:cubicBezTo>
                  <a:pt x="42" y="60"/>
                  <a:pt x="42" y="60"/>
                  <a:pt x="42" y="60"/>
                </a:cubicBezTo>
                <a:cubicBezTo>
                  <a:pt x="42" y="60"/>
                  <a:pt x="42" y="60"/>
                  <a:pt x="42" y="60"/>
                </a:cubicBezTo>
                <a:close/>
                <a:moveTo>
                  <a:pt x="42" y="59"/>
                </a:moveTo>
                <a:cubicBezTo>
                  <a:pt x="42" y="59"/>
                  <a:pt x="42" y="59"/>
                  <a:pt x="42" y="59"/>
                </a:cubicBezTo>
                <a:cubicBezTo>
                  <a:pt x="43" y="59"/>
                  <a:pt x="43" y="59"/>
                  <a:pt x="43" y="59"/>
                </a:cubicBezTo>
                <a:lnTo>
                  <a:pt x="42" y="59"/>
                </a:lnTo>
                <a:close/>
                <a:moveTo>
                  <a:pt x="42" y="59"/>
                </a:moveTo>
                <a:cubicBezTo>
                  <a:pt x="42" y="59"/>
                  <a:pt x="42" y="59"/>
                  <a:pt x="42" y="59"/>
                </a:cubicBezTo>
                <a:cubicBezTo>
                  <a:pt x="42" y="59"/>
                  <a:pt x="42" y="59"/>
                  <a:pt x="42" y="59"/>
                </a:cubicBezTo>
                <a:close/>
                <a:moveTo>
                  <a:pt x="48" y="65"/>
                </a:moveTo>
                <a:cubicBezTo>
                  <a:pt x="48" y="65"/>
                  <a:pt x="48" y="65"/>
                  <a:pt x="48" y="65"/>
                </a:cubicBezTo>
                <a:cubicBezTo>
                  <a:pt x="48" y="65"/>
                  <a:pt x="48" y="65"/>
                  <a:pt x="48" y="65"/>
                </a:cubicBezTo>
                <a:close/>
                <a:moveTo>
                  <a:pt x="47" y="66"/>
                </a:moveTo>
                <a:cubicBezTo>
                  <a:pt x="48" y="66"/>
                  <a:pt x="48" y="66"/>
                  <a:pt x="48" y="66"/>
                </a:cubicBezTo>
                <a:cubicBezTo>
                  <a:pt x="47" y="66"/>
                  <a:pt x="47" y="66"/>
                  <a:pt x="47" y="66"/>
                </a:cubicBezTo>
                <a:close/>
                <a:moveTo>
                  <a:pt x="47" y="66"/>
                </a:moveTo>
                <a:cubicBezTo>
                  <a:pt x="47" y="67"/>
                  <a:pt x="47" y="66"/>
                  <a:pt x="47" y="66"/>
                </a:cubicBezTo>
                <a:cubicBezTo>
                  <a:pt x="47" y="66"/>
                  <a:pt x="47" y="66"/>
                  <a:pt x="47" y="66"/>
                </a:cubicBezTo>
                <a:cubicBezTo>
                  <a:pt x="48" y="66"/>
                  <a:pt x="48" y="66"/>
                  <a:pt x="48" y="66"/>
                </a:cubicBezTo>
                <a:cubicBezTo>
                  <a:pt x="47" y="66"/>
                  <a:pt x="47" y="66"/>
                  <a:pt x="47" y="66"/>
                </a:cubicBezTo>
                <a:close/>
                <a:moveTo>
                  <a:pt x="48" y="65"/>
                </a:moveTo>
                <a:cubicBezTo>
                  <a:pt x="48" y="65"/>
                  <a:pt x="48" y="65"/>
                  <a:pt x="48" y="65"/>
                </a:cubicBezTo>
                <a:cubicBezTo>
                  <a:pt x="48" y="65"/>
                  <a:pt x="48" y="65"/>
                  <a:pt x="48" y="65"/>
                </a:cubicBezTo>
                <a:cubicBezTo>
                  <a:pt x="48" y="65"/>
                  <a:pt x="48" y="65"/>
                  <a:pt x="48" y="65"/>
                </a:cubicBezTo>
                <a:close/>
                <a:moveTo>
                  <a:pt x="48" y="65"/>
                </a:moveTo>
                <a:cubicBezTo>
                  <a:pt x="48" y="65"/>
                  <a:pt x="48" y="64"/>
                  <a:pt x="48" y="65"/>
                </a:cubicBezTo>
                <a:close/>
                <a:moveTo>
                  <a:pt x="48" y="65"/>
                </a:moveTo>
                <a:cubicBezTo>
                  <a:pt x="48" y="65"/>
                  <a:pt x="48" y="65"/>
                  <a:pt x="48" y="65"/>
                </a:cubicBezTo>
                <a:cubicBezTo>
                  <a:pt x="48" y="64"/>
                  <a:pt x="48" y="64"/>
                  <a:pt x="48" y="64"/>
                </a:cubicBezTo>
                <a:cubicBezTo>
                  <a:pt x="48" y="64"/>
                  <a:pt x="48" y="65"/>
                  <a:pt x="48" y="65"/>
                </a:cubicBezTo>
                <a:close/>
                <a:moveTo>
                  <a:pt x="48" y="65"/>
                </a:moveTo>
                <a:cubicBezTo>
                  <a:pt x="48" y="65"/>
                  <a:pt x="48" y="65"/>
                  <a:pt x="48" y="65"/>
                </a:cubicBezTo>
                <a:cubicBezTo>
                  <a:pt x="48" y="65"/>
                  <a:pt x="48" y="65"/>
                  <a:pt x="48" y="65"/>
                </a:cubicBezTo>
                <a:close/>
                <a:moveTo>
                  <a:pt x="48" y="65"/>
                </a:moveTo>
                <a:cubicBezTo>
                  <a:pt x="48" y="65"/>
                  <a:pt x="48" y="65"/>
                  <a:pt x="48" y="65"/>
                </a:cubicBezTo>
                <a:cubicBezTo>
                  <a:pt x="48" y="65"/>
                  <a:pt x="47" y="65"/>
                  <a:pt x="48" y="65"/>
                </a:cubicBezTo>
                <a:cubicBezTo>
                  <a:pt x="48" y="65"/>
                  <a:pt x="48" y="65"/>
                  <a:pt x="48" y="65"/>
                </a:cubicBezTo>
                <a:close/>
                <a:moveTo>
                  <a:pt x="48" y="65"/>
                </a:moveTo>
                <a:cubicBezTo>
                  <a:pt x="48" y="65"/>
                  <a:pt x="48" y="65"/>
                  <a:pt x="47" y="65"/>
                </a:cubicBezTo>
                <a:cubicBezTo>
                  <a:pt x="48" y="65"/>
                  <a:pt x="48" y="65"/>
                  <a:pt x="48" y="65"/>
                </a:cubicBezTo>
                <a:close/>
                <a:moveTo>
                  <a:pt x="47" y="67"/>
                </a:moveTo>
                <a:cubicBezTo>
                  <a:pt x="47" y="67"/>
                  <a:pt x="47" y="67"/>
                  <a:pt x="47" y="67"/>
                </a:cubicBezTo>
                <a:cubicBezTo>
                  <a:pt x="47" y="67"/>
                  <a:pt x="47" y="67"/>
                  <a:pt x="47" y="67"/>
                </a:cubicBezTo>
                <a:cubicBezTo>
                  <a:pt x="47" y="67"/>
                  <a:pt x="47" y="67"/>
                  <a:pt x="47" y="67"/>
                </a:cubicBezTo>
                <a:close/>
                <a:moveTo>
                  <a:pt x="48" y="64"/>
                </a:moveTo>
                <a:cubicBezTo>
                  <a:pt x="48" y="65"/>
                  <a:pt x="48" y="65"/>
                  <a:pt x="48" y="65"/>
                </a:cubicBezTo>
                <a:cubicBezTo>
                  <a:pt x="48" y="65"/>
                  <a:pt x="48" y="65"/>
                  <a:pt x="48" y="65"/>
                </a:cubicBezTo>
                <a:cubicBezTo>
                  <a:pt x="48" y="65"/>
                  <a:pt x="48" y="65"/>
                  <a:pt x="48" y="64"/>
                </a:cubicBezTo>
                <a:close/>
                <a:moveTo>
                  <a:pt x="48" y="65"/>
                </a:moveTo>
                <a:cubicBezTo>
                  <a:pt x="48" y="65"/>
                  <a:pt x="48" y="65"/>
                  <a:pt x="48" y="65"/>
                </a:cubicBezTo>
                <a:cubicBezTo>
                  <a:pt x="48" y="65"/>
                  <a:pt x="48" y="65"/>
                  <a:pt x="48" y="65"/>
                </a:cubicBezTo>
                <a:close/>
                <a:moveTo>
                  <a:pt x="47" y="66"/>
                </a:moveTo>
                <a:cubicBezTo>
                  <a:pt x="47" y="65"/>
                  <a:pt x="47" y="65"/>
                  <a:pt x="47" y="65"/>
                </a:cubicBezTo>
                <a:cubicBezTo>
                  <a:pt x="47" y="66"/>
                  <a:pt x="47" y="66"/>
                  <a:pt x="47" y="66"/>
                </a:cubicBezTo>
                <a:close/>
                <a:moveTo>
                  <a:pt x="48" y="64"/>
                </a:moveTo>
                <a:cubicBezTo>
                  <a:pt x="48" y="64"/>
                  <a:pt x="48" y="64"/>
                  <a:pt x="48" y="64"/>
                </a:cubicBezTo>
                <a:cubicBezTo>
                  <a:pt x="48" y="65"/>
                  <a:pt x="48" y="65"/>
                  <a:pt x="48" y="65"/>
                </a:cubicBezTo>
                <a:lnTo>
                  <a:pt x="48" y="64"/>
                </a:lnTo>
                <a:close/>
                <a:moveTo>
                  <a:pt x="48" y="64"/>
                </a:moveTo>
                <a:cubicBezTo>
                  <a:pt x="48" y="64"/>
                  <a:pt x="48" y="64"/>
                  <a:pt x="48" y="64"/>
                </a:cubicBezTo>
                <a:cubicBezTo>
                  <a:pt x="48" y="64"/>
                  <a:pt x="48" y="64"/>
                  <a:pt x="48" y="64"/>
                </a:cubicBezTo>
                <a:cubicBezTo>
                  <a:pt x="48" y="64"/>
                  <a:pt x="48" y="64"/>
                  <a:pt x="48" y="64"/>
                </a:cubicBezTo>
                <a:close/>
                <a:moveTo>
                  <a:pt x="48" y="64"/>
                </a:moveTo>
                <a:cubicBezTo>
                  <a:pt x="48" y="64"/>
                  <a:pt x="48" y="64"/>
                  <a:pt x="48" y="65"/>
                </a:cubicBezTo>
                <a:cubicBezTo>
                  <a:pt x="48" y="64"/>
                  <a:pt x="48" y="64"/>
                  <a:pt x="48" y="64"/>
                </a:cubicBezTo>
                <a:close/>
                <a:moveTo>
                  <a:pt x="48" y="65"/>
                </a:moveTo>
                <a:cubicBezTo>
                  <a:pt x="48" y="65"/>
                  <a:pt x="48" y="65"/>
                  <a:pt x="48" y="65"/>
                </a:cubicBezTo>
                <a:cubicBezTo>
                  <a:pt x="48" y="65"/>
                  <a:pt x="48" y="65"/>
                  <a:pt x="48" y="65"/>
                </a:cubicBezTo>
                <a:close/>
                <a:moveTo>
                  <a:pt x="48" y="65"/>
                </a:moveTo>
                <a:cubicBezTo>
                  <a:pt x="48" y="65"/>
                  <a:pt x="48" y="65"/>
                  <a:pt x="48" y="65"/>
                </a:cubicBezTo>
                <a:cubicBezTo>
                  <a:pt x="48" y="65"/>
                  <a:pt x="48" y="65"/>
                  <a:pt x="48" y="65"/>
                </a:cubicBezTo>
                <a:cubicBezTo>
                  <a:pt x="48" y="65"/>
                  <a:pt x="48" y="65"/>
                  <a:pt x="48" y="65"/>
                </a:cubicBezTo>
                <a:close/>
                <a:moveTo>
                  <a:pt x="48" y="65"/>
                </a:moveTo>
                <a:cubicBezTo>
                  <a:pt x="48" y="65"/>
                  <a:pt x="48" y="65"/>
                  <a:pt x="48" y="65"/>
                </a:cubicBezTo>
                <a:cubicBezTo>
                  <a:pt x="48" y="65"/>
                  <a:pt x="47" y="65"/>
                  <a:pt x="48" y="65"/>
                </a:cubicBezTo>
                <a:close/>
                <a:moveTo>
                  <a:pt x="47" y="66"/>
                </a:moveTo>
                <a:cubicBezTo>
                  <a:pt x="47" y="66"/>
                  <a:pt x="47" y="66"/>
                  <a:pt x="47" y="66"/>
                </a:cubicBezTo>
                <a:cubicBezTo>
                  <a:pt x="47" y="66"/>
                  <a:pt x="47" y="66"/>
                  <a:pt x="47" y="66"/>
                </a:cubicBezTo>
                <a:close/>
                <a:moveTo>
                  <a:pt x="47" y="66"/>
                </a:moveTo>
                <a:cubicBezTo>
                  <a:pt x="47" y="66"/>
                  <a:pt x="47" y="66"/>
                  <a:pt x="47" y="66"/>
                </a:cubicBezTo>
                <a:cubicBezTo>
                  <a:pt x="47" y="66"/>
                  <a:pt x="47" y="65"/>
                  <a:pt x="47" y="65"/>
                </a:cubicBezTo>
                <a:lnTo>
                  <a:pt x="47" y="66"/>
                </a:lnTo>
                <a:close/>
                <a:moveTo>
                  <a:pt x="47" y="66"/>
                </a:moveTo>
                <a:cubicBezTo>
                  <a:pt x="47" y="66"/>
                  <a:pt x="47" y="66"/>
                  <a:pt x="47" y="66"/>
                </a:cubicBezTo>
                <a:cubicBezTo>
                  <a:pt x="47" y="65"/>
                  <a:pt x="47" y="65"/>
                  <a:pt x="47" y="65"/>
                </a:cubicBezTo>
                <a:lnTo>
                  <a:pt x="47" y="66"/>
                </a:lnTo>
                <a:close/>
                <a:moveTo>
                  <a:pt x="48" y="65"/>
                </a:moveTo>
                <a:cubicBezTo>
                  <a:pt x="47" y="65"/>
                  <a:pt x="47" y="65"/>
                  <a:pt x="47" y="65"/>
                </a:cubicBezTo>
                <a:cubicBezTo>
                  <a:pt x="47" y="65"/>
                  <a:pt x="47" y="65"/>
                  <a:pt x="47" y="65"/>
                </a:cubicBezTo>
                <a:cubicBezTo>
                  <a:pt x="47" y="65"/>
                  <a:pt x="48" y="65"/>
                  <a:pt x="48" y="65"/>
                </a:cubicBezTo>
                <a:close/>
                <a:moveTo>
                  <a:pt x="48" y="65"/>
                </a:moveTo>
                <a:cubicBezTo>
                  <a:pt x="47" y="65"/>
                  <a:pt x="47" y="65"/>
                  <a:pt x="47" y="65"/>
                </a:cubicBezTo>
                <a:cubicBezTo>
                  <a:pt x="47" y="65"/>
                  <a:pt x="47" y="65"/>
                  <a:pt x="48" y="65"/>
                </a:cubicBezTo>
                <a:close/>
                <a:moveTo>
                  <a:pt x="47" y="65"/>
                </a:moveTo>
                <a:cubicBezTo>
                  <a:pt x="47" y="65"/>
                  <a:pt x="47" y="65"/>
                  <a:pt x="47" y="65"/>
                </a:cubicBezTo>
                <a:cubicBezTo>
                  <a:pt x="47" y="65"/>
                  <a:pt x="47" y="65"/>
                  <a:pt x="47" y="65"/>
                </a:cubicBezTo>
                <a:close/>
                <a:moveTo>
                  <a:pt x="47" y="65"/>
                </a:moveTo>
                <a:cubicBezTo>
                  <a:pt x="47" y="65"/>
                  <a:pt x="47" y="65"/>
                  <a:pt x="47" y="65"/>
                </a:cubicBezTo>
                <a:cubicBezTo>
                  <a:pt x="47" y="65"/>
                  <a:pt x="47" y="65"/>
                  <a:pt x="47" y="65"/>
                </a:cubicBezTo>
                <a:cubicBezTo>
                  <a:pt x="47" y="65"/>
                  <a:pt x="47" y="65"/>
                  <a:pt x="47" y="65"/>
                </a:cubicBezTo>
                <a:close/>
                <a:moveTo>
                  <a:pt x="48" y="65"/>
                </a:moveTo>
                <a:cubicBezTo>
                  <a:pt x="48" y="65"/>
                  <a:pt x="48" y="65"/>
                  <a:pt x="47" y="65"/>
                </a:cubicBezTo>
                <a:cubicBezTo>
                  <a:pt x="48" y="65"/>
                  <a:pt x="48" y="65"/>
                  <a:pt x="48" y="65"/>
                </a:cubicBezTo>
                <a:close/>
                <a:moveTo>
                  <a:pt x="48" y="65"/>
                </a:moveTo>
                <a:cubicBezTo>
                  <a:pt x="48" y="65"/>
                  <a:pt x="48" y="65"/>
                  <a:pt x="48" y="65"/>
                </a:cubicBezTo>
                <a:cubicBezTo>
                  <a:pt x="48" y="65"/>
                  <a:pt x="48" y="65"/>
                  <a:pt x="48" y="65"/>
                </a:cubicBezTo>
                <a:close/>
                <a:moveTo>
                  <a:pt x="48" y="65"/>
                </a:moveTo>
                <a:cubicBezTo>
                  <a:pt x="48" y="65"/>
                  <a:pt x="47" y="65"/>
                  <a:pt x="47" y="65"/>
                </a:cubicBezTo>
                <a:cubicBezTo>
                  <a:pt x="47" y="65"/>
                  <a:pt x="47" y="65"/>
                  <a:pt x="47" y="65"/>
                </a:cubicBezTo>
                <a:cubicBezTo>
                  <a:pt x="48" y="65"/>
                  <a:pt x="48" y="65"/>
                  <a:pt x="48" y="65"/>
                </a:cubicBezTo>
                <a:close/>
                <a:moveTo>
                  <a:pt x="45" y="67"/>
                </a:moveTo>
                <a:cubicBezTo>
                  <a:pt x="46" y="67"/>
                  <a:pt x="46" y="66"/>
                  <a:pt x="46" y="67"/>
                </a:cubicBezTo>
                <a:cubicBezTo>
                  <a:pt x="46" y="67"/>
                  <a:pt x="47" y="66"/>
                  <a:pt x="47" y="65"/>
                </a:cubicBezTo>
                <a:cubicBezTo>
                  <a:pt x="47" y="65"/>
                  <a:pt x="47" y="65"/>
                  <a:pt x="47" y="65"/>
                </a:cubicBezTo>
                <a:cubicBezTo>
                  <a:pt x="47" y="66"/>
                  <a:pt x="47" y="66"/>
                  <a:pt x="46" y="66"/>
                </a:cubicBezTo>
                <a:cubicBezTo>
                  <a:pt x="46" y="66"/>
                  <a:pt x="46" y="66"/>
                  <a:pt x="46" y="66"/>
                </a:cubicBezTo>
                <a:cubicBezTo>
                  <a:pt x="46" y="66"/>
                  <a:pt x="46" y="66"/>
                  <a:pt x="45" y="67"/>
                </a:cubicBezTo>
                <a:cubicBezTo>
                  <a:pt x="46" y="67"/>
                  <a:pt x="46" y="67"/>
                  <a:pt x="46" y="67"/>
                </a:cubicBezTo>
                <a:cubicBezTo>
                  <a:pt x="46" y="67"/>
                  <a:pt x="45" y="67"/>
                  <a:pt x="45" y="67"/>
                </a:cubicBezTo>
                <a:close/>
                <a:moveTo>
                  <a:pt x="47" y="65"/>
                </a:moveTo>
                <a:cubicBezTo>
                  <a:pt x="47" y="65"/>
                  <a:pt x="47" y="65"/>
                  <a:pt x="47" y="65"/>
                </a:cubicBezTo>
                <a:cubicBezTo>
                  <a:pt x="47" y="65"/>
                  <a:pt x="47" y="65"/>
                  <a:pt x="48" y="65"/>
                </a:cubicBezTo>
                <a:cubicBezTo>
                  <a:pt x="47" y="65"/>
                  <a:pt x="47" y="65"/>
                  <a:pt x="47" y="65"/>
                </a:cubicBezTo>
                <a:cubicBezTo>
                  <a:pt x="47" y="65"/>
                  <a:pt x="47" y="65"/>
                  <a:pt x="47" y="65"/>
                </a:cubicBezTo>
                <a:close/>
                <a:moveTo>
                  <a:pt x="47" y="65"/>
                </a:moveTo>
                <a:cubicBezTo>
                  <a:pt x="47" y="65"/>
                  <a:pt x="47" y="66"/>
                  <a:pt x="47" y="66"/>
                </a:cubicBezTo>
                <a:cubicBezTo>
                  <a:pt x="47" y="66"/>
                  <a:pt x="47" y="66"/>
                  <a:pt x="47" y="65"/>
                </a:cubicBezTo>
                <a:cubicBezTo>
                  <a:pt x="47" y="66"/>
                  <a:pt x="47" y="65"/>
                  <a:pt x="47" y="65"/>
                </a:cubicBezTo>
                <a:cubicBezTo>
                  <a:pt x="47" y="65"/>
                  <a:pt x="47" y="65"/>
                  <a:pt x="47" y="65"/>
                </a:cubicBezTo>
                <a:cubicBezTo>
                  <a:pt x="47" y="65"/>
                  <a:pt x="47" y="65"/>
                  <a:pt x="47" y="65"/>
                </a:cubicBezTo>
                <a:cubicBezTo>
                  <a:pt x="47" y="65"/>
                  <a:pt x="47" y="65"/>
                  <a:pt x="47" y="65"/>
                </a:cubicBezTo>
                <a:cubicBezTo>
                  <a:pt x="47" y="65"/>
                  <a:pt x="47" y="65"/>
                  <a:pt x="47" y="65"/>
                </a:cubicBezTo>
                <a:cubicBezTo>
                  <a:pt x="47" y="65"/>
                  <a:pt x="47" y="65"/>
                  <a:pt x="47" y="65"/>
                </a:cubicBezTo>
                <a:cubicBezTo>
                  <a:pt x="47" y="65"/>
                  <a:pt x="47" y="65"/>
                  <a:pt x="47" y="65"/>
                </a:cubicBezTo>
                <a:cubicBezTo>
                  <a:pt x="47" y="65"/>
                  <a:pt x="47" y="65"/>
                  <a:pt x="47" y="65"/>
                </a:cubicBezTo>
                <a:cubicBezTo>
                  <a:pt x="47" y="65"/>
                  <a:pt x="47" y="65"/>
                  <a:pt x="47" y="65"/>
                </a:cubicBezTo>
                <a:cubicBezTo>
                  <a:pt x="47" y="65"/>
                  <a:pt x="47" y="65"/>
                  <a:pt x="47" y="65"/>
                </a:cubicBezTo>
                <a:cubicBezTo>
                  <a:pt x="47" y="65"/>
                  <a:pt x="47" y="65"/>
                  <a:pt x="47" y="65"/>
                </a:cubicBezTo>
                <a:cubicBezTo>
                  <a:pt x="47" y="65"/>
                  <a:pt x="47" y="65"/>
                  <a:pt x="47" y="65"/>
                </a:cubicBezTo>
                <a:cubicBezTo>
                  <a:pt x="47" y="65"/>
                  <a:pt x="47" y="65"/>
                  <a:pt x="47" y="65"/>
                </a:cubicBezTo>
                <a:cubicBezTo>
                  <a:pt x="47" y="65"/>
                  <a:pt x="47" y="65"/>
                  <a:pt x="47" y="65"/>
                </a:cubicBezTo>
                <a:close/>
                <a:moveTo>
                  <a:pt x="46" y="67"/>
                </a:moveTo>
                <a:cubicBezTo>
                  <a:pt x="46" y="67"/>
                  <a:pt x="46" y="67"/>
                  <a:pt x="46" y="67"/>
                </a:cubicBezTo>
                <a:cubicBezTo>
                  <a:pt x="46" y="67"/>
                  <a:pt x="46" y="67"/>
                  <a:pt x="46" y="67"/>
                </a:cubicBezTo>
                <a:close/>
                <a:moveTo>
                  <a:pt x="46" y="67"/>
                </a:moveTo>
                <a:cubicBezTo>
                  <a:pt x="46" y="67"/>
                  <a:pt x="47" y="67"/>
                  <a:pt x="47" y="67"/>
                </a:cubicBezTo>
                <a:cubicBezTo>
                  <a:pt x="46" y="67"/>
                  <a:pt x="46" y="67"/>
                  <a:pt x="46" y="67"/>
                </a:cubicBezTo>
                <a:cubicBezTo>
                  <a:pt x="46" y="67"/>
                  <a:pt x="47" y="67"/>
                  <a:pt x="47" y="66"/>
                </a:cubicBezTo>
                <a:cubicBezTo>
                  <a:pt x="47" y="67"/>
                  <a:pt x="47" y="67"/>
                  <a:pt x="47" y="67"/>
                </a:cubicBezTo>
                <a:cubicBezTo>
                  <a:pt x="47" y="66"/>
                  <a:pt x="47" y="66"/>
                  <a:pt x="47" y="66"/>
                </a:cubicBezTo>
                <a:cubicBezTo>
                  <a:pt x="47" y="66"/>
                  <a:pt x="47" y="66"/>
                  <a:pt x="46" y="67"/>
                </a:cubicBezTo>
                <a:close/>
                <a:moveTo>
                  <a:pt x="47" y="66"/>
                </a:moveTo>
                <a:cubicBezTo>
                  <a:pt x="47" y="66"/>
                  <a:pt x="47" y="66"/>
                  <a:pt x="47" y="66"/>
                </a:cubicBezTo>
                <a:cubicBezTo>
                  <a:pt x="46" y="66"/>
                  <a:pt x="46" y="66"/>
                  <a:pt x="46" y="66"/>
                </a:cubicBezTo>
                <a:cubicBezTo>
                  <a:pt x="47" y="66"/>
                  <a:pt x="47" y="66"/>
                  <a:pt x="47" y="66"/>
                </a:cubicBezTo>
                <a:cubicBezTo>
                  <a:pt x="46" y="66"/>
                  <a:pt x="47" y="66"/>
                  <a:pt x="47" y="66"/>
                </a:cubicBezTo>
                <a:close/>
                <a:moveTo>
                  <a:pt x="47" y="65"/>
                </a:moveTo>
                <a:cubicBezTo>
                  <a:pt x="48" y="64"/>
                  <a:pt x="48" y="64"/>
                  <a:pt x="48" y="64"/>
                </a:cubicBezTo>
                <a:cubicBezTo>
                  <a:pt x="47" y="65"/>
                  <a:pt x="47" y="65"/>
                  <a:pt x="47" y="65"/>
                </a:cubicBezTo>
                <a:close/>
                <a:moveTo>
                  <a:pt x="47" y="65"/>
                </a:moveTo>
                <a:cubicBezTo>
                  <a:pt x="48" y="64"/>
                  <a:pt x="48" y="64"/>
                  <a:pt x="48" y="64"/>
                </a:cubicBezTo>
                <a:cubicBezTo>
                  <a:pt x="47" y="65"/>
                  <a:pt x="47" y="65"/>
                  <a:pt x="47" y="65"/>
                </a:cubicBezTo>
                <a:close/>
                <a:moveTo>
                  <a:pt x="40" y="63"/>
                </a:moveTo>
                <a:cubicBezTo>
                  <a:pt x="40" y="63"/>
                  <a:pt x="40" y="63"/>
                  <a:pt x="40" y="63"/>
                </a:cubicBezTo>
                <a:close/>
                <a:moveTo>
                  <a:pt x="40" y="64"/>
                </a:moveTo>
                <a:cubicBezTo>
                  <a:pt x="41" y="64"/>
                  <a:pt x="41" y="64"/>
                  <a:pt x="41" y="64"/>
                </a:cubicBezTo>
                <a:cubicBezTo>
                  <a:pt x="40" y="64"/>
                  <a:pt x="40" y="64"/>
                  <a:pt x="40" y="64"/>
                </a:cubicBezTo>
                <a:close/>
                <a:moveTo>
                  <a:pt x="46" y="63"/>
                </a:moveTo>
                <a:cubicBezTo>
                  <a:pt x="46" y="63"/>
                  <a:pt x="47" y="63"/>
                  <a:pt x="46" y="63"/>
                </a:cubicBezTo>
                <a:cubicBezTo>
                  <a:pt x="46" y="63"/>
                  <a:pt x="46" y="63"/>
                  <a:pt x="46" y="63"/>
                </a:cubicBezTo>
                <a:cubicBezTo>
                  <a:pt x="46" y="63"/>
                  <a:pt x="46" y="63"/>
                  <a:pt x="46" y="63"/>
                </a:cubicBezTo>
                <a:close/>
                <a:moveTo>
                  <a:pt x="43" y="64"/>
                </a:moveTo>
                <a:cubicBezTo>
                  <a:pt x="43" y="64"/>
                  <a:pt x="43" y="64"/>
                  <a:pt x="43" y="64"/>
                </a:cubicBezTo>
                <a:cubicBezTo>
                  <a:pt x="43" y="64"/>
                  <a:pt x="43" y="63"/>
                  <a:pt x="43" y="63"/>
                </a:cubicBezTo>
                <a:lnTo>
                  <a:pt x="43" y="64"/>
                </a:lnTo>
                <a:close/>
                <a:moveTo>
                  <a:pt x="42" y="64"/>
                </a:moveTo>
                <a:cubicBezTo>
                  <a:pt x="42" y="65"/>
                  <a:pt x="42" y="65"/>
                  <a:pt x="42" y="65"/>
                </a:cubicBezTo>
                <a:lnTo>
                  <a:pt x="42" y="64"/>
                </a:lnTo>
                <a:close/>
                <a:moveTo>
                  <a:pt x="39" y="63"/>
                </a:moveTo>
                <a:cubicBezTo>
                  <a:pt x="39" y="63"/>
                  <a:pt x="39" y="63"/>
                  <a:pt x="39" y="63"/>
                </a:cubicBezTo>
                <a:cubicBezTo>
                  <a:pt x="39" y="63"/>
                  <a:pt x="39" y="63"/>
                  <a:pt x="39" y="63"/>
                </a:cubicBezTo>
                <a:close/>
                <a:moveTo>
                  <a:pt x="47" y="64"/>
                </a:moveTo>
                <a:cubicBezTo>
                  <a:pt x="47" y="64"/>
                  <a:pt x="47" y="64"/>
                  <a:pt x="47" y="64"/>
                </a:cubicBezTo>
                <a:cubicBezTo>
                  <a:pt x="47" y="64"/>
                  <a:pt x="46" y="65"/>
                  <a:pt x="47" y="64"/>
                </a:cubicBezTo>
                <a:close/>
                <a:moveTo>
                  <a:pt x="44" y="61"/>
                </a:moveTo>
                <a:cubicBezTo>
                  <a:pt x="44" y="61"/>
                  <a:pt x="44" y="61"/>
                  <a:pt x="44" y="61"/>
                </a:cubicBezTo>
                <a:cubicBezTo>
                  <a:pt x="44" y="61"/>
                  <a:pt x="44" y="61"/>
                  <a:pt x="44" y="61"/>
                </a:cubicBezTo>
                <a:close/>
                <a:moveTo>
                  <a:pt x="47" y="64"/>
                </a:moveTo>
                <a:cubicBezTo>
                  <a:pt x="47" y="64"/>
                  <a:pt x="47" y="64"/>
                  <a:pt x="47" y="64"/>
                </a:cubicBezTo>
                <a:cubicBezTo>
                  <a:pt x="47" y="64"/>
                  <a:pt x="47" y="64"/>
                  <a:pt x="47" y="64"/>
                </a:cubicBezTo>
                <a:cubicBezTo>
                  <a:pt x="47" y="64"/>
                  <a:pt x="47" y="64"/>
                  <a:pt x="47" y="64"/>
                </a:cubicBezTo>
                <a:close/>
                <a:moveTo>
                  <a:pt x="38" y="60"/>
                </a:moveTo>
                <a:cubicBezTo>
                  <a:pt x="38" y="60"/>
                  <a:pt x="38" y="60"/>
                  <a:pt x="38" y="60"/>
                </a:cubicBezTo>
                <a:cubicBezTo>
                  <a:pt x="38" y="60"/>
                  <a:pt x="38" y="60"/>
                  <a:pt x="38" y="60"/>
                </a:cubicBezTo>
                <a:close/>
                <a:moveTo>
                  <a:pt x="42" y="57"/>
                </a:moveTo>
                <a:cubicBezTo>
                  <a:pt x="42" y="57"/>
                  <a:pt x="42" y="57"/>
                  <a:pt x="42" y="57"/>
                </a:cubicBezTo>
                <a:cubicBezTo>
                  <a:pt x="42" y="57"/>
                  <a:pt x="42" y="57"/>
                  <a:pt x="42" y="57"/>
                </a:cubicBezTo>
                <a:close/>
                <a:moveTo>
                  <a:pt x="47" y="64"/>
                </a:moveTo>
                <a:cubicBezTo>
                  <a:pt x="47" y="64"/>
                  <a:pt x="47" y="64"/>
                  <a:pt x="47" y="64"/>
                </a:cubicBezTo>
                <a:close/>
                <a:moveTo>
                  <a:pt x="46" y="66"/>
                </a:moveTo>
                <a:cubicBezTo>
                  <a:pt x="46" y="66"/>
                  <a:pt x="46" y="66"/>
                  <a:pt x="46" y="66"/>
                </a:cubicBezTo>
                <a:cubicBezTo>
                  <a:pt x="46" y="66"/>
                  <a:pt x="46" y="66"/>
                  <a:pt x="46" y="66"/>
                </a:cubicBezTo>
                <a:close/>
                <a:moveTo>
                  <a:pt x="45" y="66"/>
                </a:moveTo>
                <a:cubicBezTo>
                  <a:pt x="45" y="66"/>
                  <a:pt x="45" y="66"/>
                  <a:pt x="45" y="66"/>
                </a:cubicBezTo>
                <a:cubicBezTo>
                  <a:pt x="45" y="66"/>
                  <a:pt x="45" y="66"/>
                  <a:pt x="45" y="66"/>
                </a:cubicBezTo>
                <a:close/>
                <a:moveTo>
                  <a:pt x="47" y="65"/>
                </a:moveTo>
                <a:cubicBezTo>
                  <a:pt x="47" y="65"/>
                  <a:pt x="47" y="65"/>
                  <a:pt x="47" y="65"/>
                </a:cubicBezTo>
                <a:cubicBezTo>
                  <a:pt x="47" y="65"/>
                  <a:pt x="47" y="65"/>
                  <a:pt x="47" y="65"/>
                </a:cubicBezTo>
                <a:close/>
                <a:moveTo>
                  <a:pt x="47" y="64"/>
                </a:moveTo>
                <a:cubicBezTo>
                  <a:pt x="47" y="64"/>
                  <a:pt x="47" y="65"/>
                  <a:pt x="47" y="65"/>
                </a:cubicBezTo>
                <a:cubicBezTo>
                  <a:pt x="47" y="64"/>
                  <a:pt x="47" y="64"/>
                  <a:pt x="47" y="64"/>
                </a:cubicBezTo>
                <a:close/>
                <a:moveTo>
                  <a:pt x="47" y="64"/>
                </a:moveTo>
                <a:cubicBezTo>
                  <a:pt x="47" y="64"/>
                  <a:pt x="47" y="64"/>
                  <a:pt x="47" y="65"/>
                </a:cubicBezTo>
                <a:cubicBezTo>
                  <a:pt x="47" y="64"/>
                  <a:pt x="47" y="64"/>
                  <a:pt x="47" y="64"/>
                </a:cubicBezTo>
                <a:close/>
                <a:moveTo>
                  <a:pt x="40" y="61"/>
                </a:moveTo>
                <a:cubicBezTo>
                  <a:pt x="40" y="61"/>
                  <a:pt x="40" y="61"/>
                  <a:pt x="40" y="61"/>
                </a:cubicBezTo>
                <a:cubicBezTo>
                  <a:pt x="40" y="61"/>
                  <a:pt x="40" y="61"/>
                  <a:pt x="40" y="61"/>
                </a:cubicBezTo>
                <a:close/>
                <a:moveTo>
                  <a:pt x="42" y="66"/>
                </a:moveTo>
                <a:cubicBezTo>
                  <a:pt x="42" y="66"/>
                  <a:pt x="42" y="66"/>
                  <a:pt x="42" y="66"/>
                </a:cubicBezTo>
                <a:cubicBezTo>
                  <a:pt x="42" y="66"/>
                  <a:pt x="42" y="66"/>
                  <a:pt x="42" y="66"/>
                </a:cubicBezTo>
                <a:close/>
                <a:moveTo>
                  <a:pt x="42" y="66"/>
                </a:moveTo>
                <a:cubicBezTo>
                  <a:pt x="42" y="65"/>
                  <a:pt x="42" y="65"/>
                  <a:pt x="42" y="66"/>
                </a:cubicBezTo>
                <a:cubicBezTo>
                  <a:pt x="43" y="65"/>
                  <a:pt x="43" y="65"/>
                  <a:pt x="43" y="65"/>
                </a:cubicBezTo>
                <a:lnTo>
                  <a:pt x="42" y="66"/>
                </a:lnTo>
                <a:close/>
                <a:moveTo>
                  <a:pt x="40" y="63"/>
                </a:moveTo>
                <a:cubicBezTo>
                  <a:pt x="41" y="63"/>
                  <a:pt x="40" y="63"/>
                  <a:pt x="40" y="63"/>
                </a:cubicBezTo>
                <a:cubicBezTo>
                  <a:pt x="40" y="63"/>
                  <a:pt x="40" y="63"/>
                  <a:pt x="40" y="63"/>
                </a:cubicBezTo>
                <a:cubicBezTo>
                  <a:pt x="40" y="63"/>
                  <a:pt x="39" y="63"/>
                  <a:pt x="39" y="63"/>
                </a:cubicBezTo>
                <a:cubicBezTo>
                  <a:pt x="40" y="63"/>
                  <a:pt x="40" y="63"/>
                  <a:pt x="40" y="63"/>
                </a:cubicBezTo>
                <a:cubicBezTo>
                  <a:pt x="39" y="63"/>
                  <a:pt x="40" y="63"/>
                  <a:pt x="40" y="63"/>
                </a:cubicBezTo>
                <a:cubicBezTo>
                  <a:pt x="40" y="63"/>
                  <a:pt x="40" y="63"/>
                  <a:pt x="40" y="63"/>
                </a:cubicBezTo>
                <a:cubicBezTo>
                  <a:pt x="40" y="63"/>
                  <a:pt x="39" y="63"/>
                  <a:pt x="39" y="63"/>
                </a:cubicBezTo>
                <a:cubicBezTo>
                  <a:pt x="39" y="63"/>
                  <a:pt x="39" y="63"/>
                  <a:pt x="40" y="63"/>
                </a:cubicBezTo>
                <a:cubicBezTo>
                  <a:pt x="39" y="63"/>
                  <a:pt x="39" y="63"/>
                  <a:pt x="39" y="63"/>
                </a:cubicBezTo>
                <a:cubicBezTo>
                  <a:pt x="39" y="63"/>
                  <a:pt x="40" y="62"/>
                  <a:pt x="40" y="62"/>
                </a:cubicBezTo>
                <a:cubicBezTo>
                  <a:pt x="40" y="62"/>
                  <a:pt x="40" y="62"/>
                  <a:pt x="40" y="62"/>
                </a:cubicBezTo>
                <a:cubicBezTo>
                  <a:pt x="40" y="62"/>
                  <a:pt x="40" y="62"/>
                  <a:pt x="40" y="62"/>
                </a:cubicBezTo>
                <a:cubicBezTo>
                  <a:pt x="39" y="62"/>
                  <a:pt x="39" y="62"/>
                  <a:pt x="39" y="62"/>
                </a:cubicBezTo>
                <a:cubicBezTo>
                  <a:pt x="39" y="62"/>
                  <a:pt x="39" y="62"/>
                  <a:pt x="39" y="62"/>
                </a:cubicBezTo>
                <a:cubicBezTo>
                  <a:pt x="39" y="62"/>
                  <a:pt x="39" y="62"/>
                  <a:pt x="39" y="62"/>
                </a:cubicBezTo>
                <a:cubicBezTo>
                  <a:pt x="40" y="62"/>
                  <a:pt x="40" y="62"/>
                  <a:pt x="40" y="62"/>
                </a:cubicBezTo>
                <a:cubicBezTo>
                  <a:pt x="39" y="62"/>
                  <a:pt x="40" y="62"/>
                  <a:pt x="40" y="62"/>
                </a:cubicBezTo>
                <a:cubicBezTo>
                  <a:pt x="40" y="62"/>
                  <a:pt x="40" y="62"/>
                  <a:pt x="40" y="62"/>
                </a:cubicBezTo>
                <a:cubicBezTo>
                  <a:pt x="40" y="62"/>
                  <a:pt x="40" y="62"/>
                  <a:pt x="40" y="62"/>
                </a:cubicBezTo>
                <a:cubicBezTo>
                  <a:pt x="40" y="62"/>
                  <a:pt x="40" y="62"/>
                  <a:pt x="39" y="62"/>
                </a:cubicBezTo>
                <a:cubicBezTo>
                  <a:pt x="40" y="62"/>
                  <a:pt x="40" y="62"/>
                  <a:pt x="40" y="62"/>
                </a:cubicBezTo>
                <a:cubicBezTo>
                  <a:pt x="40" y="62"/>
                  <a:pt x="40" y="62"/>
                  <a:pt x="40" y="62"/>
                </a:cubicBezTo>
                <a:cubicBezTo>
                  <a:pt x="40" y="62"/>
                  <a:pt x="40" y="62"/>
                  <a:pt x="40" y="62"/>
                </a:cubicBezTo>
                <a:cubicBezTo>
                  <a:pt x="41" y="61"/>
                  <a:pt x="39" y="62"/>
                  <a:pt x="40" y="62"/>
                </a:cubicBezTo>
                <a:cubicBezTo>
                  <a:pt x="40" y="62"/>
                  <a:pt x="40" y="62"/>
                  <a:pt x="40" y="62"/>
                </a:cubicBezTo>
                <a:cubicBezTo>
                  <a:pt x="40" y="62"/>
                  <a:pt x="39" y="62"/>
                  <a:pt x="40" y="62"/>
                </a:cubicBezTo>
                <a:cubicBezTo>
                  <a:pt x="39" y="62"/>
                  <a:pt x="39" y="62"/>
                  <a:pt x="39" y="62"/>
                </a:cubicBezTo>
                <a:cubicBezTo>
                  <a:pt x="39" y="62"/>
                  <a:pt x="39" y="62"/>
                  <a:pt x="39" y="62"/>
                </a:cubicBezTo>
                <a:cubicBezTo>
                  <a:pt x="39" y="62"/>
                  <a:pt x="39" y="62"/>
                  <a:pt x="39" y="62"/>
                </a:cubicBezTo>
                <a:cubicBezTo>
                  <a:pt x="39" y="62"/>
                  <a:pt x="40" y="61"/>
                  <a:pt x="40" y="61"/>
                </a:cubicBezTo>
                <a:cubicBezTo>
                  <a:pt x="39" y="61"/>
                  <a:pt x="39" y="62"/>
                  <a:pt x="39" y="62"/>
                </a:cubicBezTo>
                <a:cubicBezTo>
                  <a:pt x="39" y="62"/>
                  <a:pt x="40" y="61"/>
                  <a:pt x="39" y="61"/>
                </a:cubicBezTo>
                <a:cubicBezTo>
                  <a:pt x="40" y="61"/>
                  <a:pt x="40" y="61"/>
                  <a:pt x="40" y="61"/>
                </a:cubicBezTo>
                <a:cubicBezTo>
                  <a:pt x="40" y="61"/>
                  <a:pt x="39" y="61"/>
                  <a:pt x="39" y="61"/>
                </a:cubicBezTo>
                <a:cubicBezTo>
                  <a:pt x="40" y="61"/>
                  <a:pt x="40" y="61"/>
                  <a:pt x="40" y="61"/>
                </a:cubicBezTo>
                <a:cubicBezTo>
                  <a:pt x="39" y="61"/>
                  <a:pt x="40" y="61"/>
                  <a:pt x="39" y="61"/>
                </a:cubicBezTo>
                <a:cubicBezTo>
                  <a:pt x="40" y="61"/>
                  <a:pt x="39" y="61"/>
                  <a:pt x="39" y="61"/>
                </a:cubicBezTo>
                <a:cubicBezTo>
                  <a:pt x="40" y="61"/>
                  <a:pt x="39" y="61"/>
                  <a:pt x="40" y="61"/>
                </a:cubicBezTo>
                <a:cubicBezTo>
                  <a:pt x="40" y="61"/>
                  <a:pt x="40" y="61"/>
                  <a:pt x="40" y="61"/>
                </a:cubicBezTo>
                <a:cubicBezTo>
                  <a:pt x="40" y="61"/>
                  <a:pt x="40" y="61"/>
                  <a:pt x="41" y="61"/>
                </a:cubicBezTo>
                <a:cubicBezTo>
                  <a:pt x="41" y="60"/>
                  <a:pt x="40" y="61"/>
                  <a:pt x="40" y="61"/>
                </a:cubicBezTo>
                <a:cubicBezTo>
                  <a:pt x="40" y="61"/>
                  <a:pt x="40" y="61"/>
                  <a:pt x="40" y="61"/>
                </a:cubicBezTo>
                <a:cubicBezTo>
                  <a:pt x="39" y="61"/>
                  <a:pt x="40" y="61"/>
                  <a:pt x="39" y="61"/>
                </a:cubicBezTo>
                <a:cubicBezTo>
                  <a:pt x="40" y="61"/>
                  <a:pt x="39" y="61"/>
                  <a:pt x="39" y="61"/>
                </a:cubicBezTo>
                <a:cubicBezTo>
                  <a:pt x="39" y="61"/>
                  <a:pt x="39" y="61"/>
                  <a:pt x="39" y="61"/>
                </a:cubicBezTo>
                <a:cubicBezTo>
                  <a:pt x="39" y="61"/>
                  <a:pt x="40" y="60"/>
                  <a:pt x="40" y="60"/>
                </a:cubicBezTo>
                <a:cubicBezTo>
                  <a:pt x="41" y="60"/>
                  <a:pt x="40" y="60"/>
                  <a:pt x="40" y="60"/>
                </a:cubicBezTo>
                <a:cubicBezTo>
                  <a:pt x="40" y="60"/>
                  <a:pt x="40" y="60"/>
                  <a:pt x="39" y="61"/>
                </a:cubicBezTo>
                <a:cubicBezTo>
                  <a:pt x="40" y="60"/>
                  <a:pt x="39" y="61"/>
                  <a:pt x="39" y="60"/>
                </a:cubicBezTo>
                <a:cubicBezTo>
                  <a:pt x="40" y="60"/>
                  <a:pt x="40" y="60"/>
                  <a:pt x="40" y="60"/>
                </a:cubicBezTo>
                <a:cubicBezTo>
                  <a:pt x="40" y="60"/>
                  <a:pt x="40" y="60"/>
                  <a:pt x="40" y="60"/>
                </a:cubicBezTo>
                <a:cubicBezTo>
                  <a:pt x="40" y="60"/>
                  <a:pt x="40" y="60"/>
                  <a:pt x="40" y="60"/>
                </a:cubicBezTo>
                <a:cubicBezTo>
                  <a:pt x="39" y="60"/>
                  <a:pt x="39" y="60"/>
                  <a:pt x="39" y="60"/>
                </a:cubicBezTo>
                <a:cubicBezTo>
                  <a:pt x="39" y="60"/>
                  <a:pt x="39" y="60"/>
                  <a:pt x="40" y="60"/>
                </a:cubicBezTo>
                <a:cubicBezTo>
                  <a:pt x="40" y="60"/>
                  <a:pt x="40" y="60"/>
                  <a:pt x="39" y="60"/>
                </a:cubicBezTo>
                <a:cubicBezTo>
                  <a:pt x="39" y="60"/>
                  <a:pt x="39" y="60"/>
                  <a:pt x="39" y="60"/>
                </a:cubicBezTo>
                <a:cubicBezTo>
                  <a:pt x="39" y="60"/>
                  <a:pt x="40" y="60"/>
                  <a:pt x="39" y="60"/>
                </a:cubicBezTo>
                <a:cubicBezTo>
                  <a:pt x="39" y="60"/>
                  <a:pt x="39" y="60"/>
                  <a:pt x="39" y="60"/>
                </a:cubicBezTo>
                <a:cubicBezTo>
                  <a:pt x="39" y="60"/>
                  <a:pt x="39" y="60"/>
                  <a:pt x="38" y="60"/>
                </a:cubicBezTo>
                <a:cubicBezTo>
                  <a:pt x="38" y="60"/>
                  <a:pt x="38" y="60"/>
                  <a:pt x="38" y="60"/>
                </a:cubicBezTo>
                <a:cubicBezTo>
                  <a:pt x="38" y="60"/>
                  <a:pt x="38" y="60"/>
                  <a:pt x="38" y="60"/>
                </a:cubicBezTo>
                <a:cubicBezTo>
                  <a:pt x="38" y="60"/>
                  <a:pt x="38" y="60"/>
                  <a:pt x="38" y="60"/>
                </a:cubicBezTo>
                <a:cubicBezTo>
                  <a:pt x="39" y="60"/>
                  <a:pt x="39" y="59"/>
                  <a:pt x="39" y="59"/>
                </a:cubicBezTo>
                <a:cubicBezTo>
                  <a:pt x="39" y="59"/>
                  <a:pt x="39" y="59"/>
                  <a:pt x="39" y="59"/>
                </a:cubicBezTo>
                <a:cubicBezTo>
                  <a:pt x="39" y="59"/>
                  <a:pt x="39" y="59"/>
                  <a:pt x="39" y="59"/>
                </a:cubicBezTo>
                <a:cubicBezTo>
                  <a:pt x="39" y="59"/>
                  <a:pt x="38" y="60"/>
                  <a:pt x="38" y="59"/>
                </a:cubicBezTo>
                <a:cubicBezTo>
                  <a:pt x="39" y="59"/>
                  <a:pt x="38" y="59"/>
                  <a:pt x="39" y="59"/>
                </a:cubicBezTo>
                <a:cubicBezTo>
                  <a:pt x="39" y="59"/>
                  <a:pt x="39" y="59"/>
                  <a:pt x="39" y="59"/>
                </a:cubicBezTo>
                <a:cubicBezTo>
                  <a:pt x="39" y="59"/>
                  <a:pt x="39" y="59"/>
                  <a:pt x="39" y="59"/>
                </a:cubicBezTo>
                <a:cubicBezTo>
                  <a:pt x="38" y="59"/>
                  <a:pt x="38" y="59"/>
                  <a:pt x="38" y="59"/>
                </a:cubicBezTo>
                <a:cubicBezTo>
                  <a:pt x="39" y="59"/>
                  <a:pt x="39" y="59"/>
                  <a:pt x="39" y="59"/>
                </a:cubicBezTo>
                <a:cubicBezTo>
                  <a:pt x="39" y="59"/>
                  <a:pt x="39" y="59"/>
                  <a:pt x="39" y="59"/>
                </a:cubicBezTo>
                <a:cubicBezTo>
                  <a:pt x="39" y="58"/>
                  <a:pt x="39" y="58"/>
                  <a:pt x="39" y="59"/>
                </a:cubicBezTo>
                <a:cubicBezTo>
                  <a:pt x="39" y="58"/>
                  <a:pt x="39" y="58"/>
                  <a:pt x="39" y="58"/>
                </a:cubicBezTo>
                <a:cubicBezTo>
                  <a:pt x="38" y="59"/>
                  <a:pt x="40" y="58"/>
                  <a:pt x="39" y="58"/>
                </a:cubicBezTo>
                <a:cubicBezTo>
                  <a:pt x="40" y="58"/>
                  <a:pt x="41" y="57"/>
                  <a:pt x="41" y="57"/>
                </a:cubicBezTo>
                <a:cubicBezTo>
                  <a:pt x="41" y="57"/>
                  <a:pt x="41" y="57"/>
                  <a:pt x="41" y="57"/>
                </a:cubicBezTo>
                <a:cubicBezTo>
                  <a:pt x="42" y="57"/>
                  <a:pt x="41" y="57"/>
                  <a:pt x="42" y="57"/>
                </a:cubicBezTo>
                <a:cubicBezTo>
                  <a:pt x="41" y="57"/>
                  <a:pt x="41" y="57"/>
                  <a:pt x="41" y="57"/>
                </a:cubicBezTo>
                <a:cubicBezTo>
                  <a:pt x="42" y="57"/>
                  <a:pt x="42" y="57"/>
                  <a:pt x="42" y="57"/>
                </a:cubicBezTo>
                <a:cubicBezTo>
                  <a:pt x="42" y="57"/>
                  <a:pt x="42" y="57"/>
                  <a:pt x="42" y="57"/>
                </a:cubicBezTo>
                <a:cubicBezTo>
                  <a:pt x="41" y="58"/>
                  <a:pt x="43" y="58"/>
                  <a:pt x="42" y="58"/>
                </a:cubicBezTo>
                <a:cubicBezTo>
                  <a:pt x="42" y="58"/>
                  <a:pt x="42" y="58"/>
                  <a:pt x="42" y="58"/>
                </a:cubicBezTo>
                <a:cubicBezTo>
                  <a:pt x="42" y="58"/>
                  <a:pt x="43" y="58"/>
                  <a:pt x="43" y="58"/>
                </a:cubicBezTo>
                <a:cubicBezTo>
                  <a:pt x="42" y="58"/>
                  <a:pt x="42" y="58"/>
                  <a:pt x="42" y="58"/>
                </a:cubicBezTo>
                <a:cubicBezTo>
                  <a:pt x="42" y="58"/>
                  <a:pt x="42" y="58"/>
                  <a:pt x="43" y="58"/>
                </a:cubicBezTo>
                <a:cubicBezTo>
                  <a:pt x="43" y="58"/>
                  <a:pt x="42" y="58"/>
                  <a:pt x="43" y="58"/>
                </a:cubicBezTo>
                <a:cubicBezTo>
                  <a:pt x="42" y="59"/>
                  <a:pt x="42" y="59"/>
                  <a:pt x="42" y="59"/>
                </a:cubicBezTo>
                <a:cubicBezTo>
                  <a:pt x="43" y="58"/>
                  <a:pt x="42" y="59"/>
                  <a:pt x="43" y="58"/>
                </a:cubicBezTo>
                <a:cubicBezTo>
                  <a:pt x="42" y="59"/>
                  <a:pt x="43" y="59"/>
                  <a:pt x="41" y="59"/>
                </a:cubicBezTo>
                <a:cubicBezTo>
                  <a:pt x="41" y="59"/>
                  <a:pt x="42" y="59"/>
                  <a:pt x="42" y="59"/>
                </a:cubicBezTo>
                <a:cubicBezTo>
                  <a:pt x="42" y="59"/>
                  <a:pt x="42" y="59"/>
                  <a:pt x="42" y="59"/>
                </a:cubicBezTo>
                <a:cubicBezTo>
                  <a:pt x="42" y="59"/>
                  <a:pt x="43" y="59"/>
                  <a:pt x="42" y="59"/>
                </a:cubicBezTo>
                <a:cubicBezTo>
                  <a:pt x="43" y="59"/>
                  <a:pt x="42" y="59"/>
                  <a:pt x="43" y="59"/>
                </a:cubicBezTo>
                <a:cubicBezTo>
                  <a:pt x="43" y="59"/>
                  <a:pt x="43" y="59"/>
                  <a:pt x="43" y="59"/>
                </a:cubicBezTo>
                <a:cubicBezTo>
                  <a:pt x="43" y="59"/>
                  <a:pt x="43" y="59"/>
                  <a:pt x="43" y="59"/>
                </a:cubicBezTo>
                <a:cubicBezTo>
                  <a:pt x="43" y="59"/>
                  <a:pt x="43" y="59"/>
                  <a:pt x="43" y="59"/>
                </a:cubicBezTo>
                <a:cubicBezTo>
                  <a:pt x="43" y="59"/>
                  <a:pt x="43" y="59"/>
                  <a:pt x="43" y="59"/>
                </a:cubicBezTo>
                <a:cubicBezTo>
                  <a:pt x="43" y="59"/>
                  <a:pt x="43" y="59"/>
                  <a:pt x="43" y="59"/>
                </a:cubicBezTo>
                <a:cubicBezTo>
                  <a:pt x="43" y="59"/>
                  <a:pt x="43" y="59"/>
                  <a:pt x="43" y="59"/>
                </a:cubicBezTo>
                <a:cubicBezTo>
                  <a:pt x="43" y="59"/>
                  <a:pt x="43" y="59"/>
                  <a:pt x="43" y="59"/>
                </a:cubicBezTo>
                <a:cubicBezTo>
                  <a:pt x="43" y="59"/>
                  <a:pt x="43" y="59"/>
                  <a:pt x="43" y="59"/>
                </a:cubicBezTo>
                <a:cubicBezTo>
                  <a:pt x="43" y="59"/>
                  <a:pt x="43" y="59"/>
                  <a:pt x="43" y="59"/>
                </a:cubicBezTo>
                <a:cubicBezTo>
                  <a:pt x="43" y="59"/>
                  <a:pt x="43" y="59"/>
                  <a:pt x="43" y="60"/>
                </a:cubicBezTo>
                <a:cubicBezTo>
                  <a:pt x="43" y="60"/>
                  <a:pt x="43" y="60"/>
                  <a:pt x="43" y="60"/>
                </a:cubicBezTo>
                <a:cubicBezTo>
                  <a:pt x="43" y="59"/>
                  <a:pt x="43" y="59"/>
                  <a:pt x="43" y="59"/>
                </a:cubicBezTo>
                <a:cubicBezTo>
                  <a:pt x="43" y="59"/>
                  <a:pt x="43" y="60"/>
                  <a:pt x="43" y="60"/>
                </a:cubicBezTo>
                <a:cubicBezTo>
                  <a:pt x="42" y="60"/>
                  <a:pt x="43" y="60"/>
                  <a:pt x="42" y="61"/>
                </a:cubicBezTo>
                <a:cubicBezTo>
                  <a:pt x="42" y="61"/>
                  <a:pt x="42" y="61"/>
                  <a:pt x="42" y="61"/>
                </a:cubicBezTo>
                <a:cubicBezTo>
                  <a:pt x="42" y="61"/>
                  <a:pt x="42" y="61"/>
                  <a:pt x="42" y="61"/>
                </a:cubicBezTo>
                <a:cubicBezTo>
                  <a:pt x="42" y="61"/>
                  <a:pt x="43" y="61"/>
                  <a:pt x="43" y="60"/>
                </a:cubicBezTo>
                <a:cubicBezTo>
                  <a:pt x="43" y="60"/>
                  <a:pt x="43" y="60"/>
                  <a:pt x="43" y="60"/>
                </a:cubicBezTo>
                <a:cubicBezTo>
                  <a:pt x="45" y="59"/>
                  <a:pt x="43" y="60"/>
                  <a:pt x="44" y="60"/>
                </a:cubicBezTo>
                <a:cubicBezTo>
                  <a:pt x="44" y="60"/>
                  <a:pt x="43" y="60"/>
                  <a:pt x="43" y="60"/>
                </a:cubicBezTo>
                <a:cubicBezTo>
                  <a:pt x="44" y="60"/>
                  <a:pt x="43" y="61"/>
                  <a:pt x="43" y="61"/>
                </a:cubicBezTo>
                <a:cubicBezTo>
                  <a:pt x="43" y="61"/>
                  <a:pt x="43" y="61"/>
                  <a:pt x="43" y="61"/>
                </a:cubicBezTo>
                <a:cubicBezTo>
                  <a:pt x="44" y="61"/>
                  <a:pt x="44" y="61"/>
                  <a:pt x="43" y="61"/>
                </a:cubicBezTo>
                <a:cubicBezTo>
                  <a:pt x="43" y="61"/>
                  <a:pt x="43" y="61"/>
                  <a:pt x="43" y="61"/>
                </a:cubicBezTo>
                <a:cubicBezTo>
                  <a:pt x="44" y="61"/>
                  <a:pt x="44" y="61"/>
                  <a:pt x="44" y="61"/>
                </a:cubicBezTo>
                <a:cubicBezTo>
                  <a:pt x="44" y="61"/>
                  <a:pt x="44" y="61"/>
                  <a:pt x="44" y="61"/>
                </a:cubicBezTo>
                <a:cubicBezTo>
                  <a:pt x="44" y="61"/>
                  <a:pt x="44" y="61"/>
                  <a:pt x="44" y="61"/>
                </a:cubicBezTo>
                <a:cubicBezTo>
                  <a:pt x="42" y="62"/>
                  <a:pt x="45" y="61"/>
                  <a:pt x="43" y="62"/>
                </a:cubicBezTo>
                <a:cubicBezTo>
                  <a:pt x="44" y="61"/>
                  <a:pt x="44" y="61"/>
                  <a:pt x="44" y="61"/>
                </a:cubicBezTo>
                <a:cubicBezTo>
                  <a:pt x="44" y="61"/>
                  <a:pt x="44" y="61"/>
                  <a:pt x="44" y="61"/>
                </a:cubicBezTo>
                <a:cubicBezTo>
                  <a:pt x="45" y="61"/>
                  <a:pt x="44" y="62"/>
                  <a:pt x="44" y="62"/>
                </a:cubicBezTo>
                <a:cubicBezTo>
                  <a:pt x="44" y="62"/>
                  <a:pt x="44" y="61"/>
                  <a:pt x="44" y="61"/>
                </a:cubicBezTo>
                <a:cubicBezTo>
                  <a:pt x="44" y="62"/>
                  <a:pt x="45" y="61"/>
                  <a:pt x="45" y="61"/>
                </a:cubicBezTo>
                <a:cubicBezTo>
                  <a:pt x="45" y="61"/>
                  <a:pt x="44" y="62"/>
                  <a:pt x="44" y="62"/>
                </a:cubicBezTo>
                <a:cubicBezTo>
                  <a:pt x="44" y="62"/>
                  <a:pt x="45" y="61"/>
                  <a:pt x="45" y="61"/>
                </a:cubicBezTo>
                <a:cubicBezTo>
                  <a:pt x="45" y="61"/>
                  <a:pt x="45" y="61"/>
                  <a:pt x="45" y="61"/>
                </a:cubicBezTo>
                <a:cubicBezTo>
                  <a:pt x="45" y="62"/>
                  <a:pt x="43" y="63"/>
                  <a:pt x="43" y="62"/>
                </a:cubicBezTo>
                <a:cubicBezTo>
                  <a:pt x="44" y="62"/>
                  <a:pt x="44" y="62"/>
                  <a:pt x="44" y="62"/>
                </a:cubicBezTo>
                <a:cubicBezTo>
                  <a:pt x="44" y="62"/>
                  <a:pt x="43" y="63"/>
                  <a:pt x="44" y="62"/>
                </a:cubicBezTo>
                <a:cubicBezTo>
                  <a:pt x="44" y="62"/>
                  <a:pt x="44" y="62"/>
                  <a:pt x="44" y="62"/>
                </a:cubicBezTo>
                <a:cubicBezTo>
                  <a:pt x="44" y="63"/>
                  <a:pt x="44" y="62"/>
                  <a:pt x="44" y="63"/>
                </a:cubicBezTo>
                <a:cubicBezTo>
                  <a:pt x="44" y="63"/>
                  <a:pt x="44" y="63"/>
                  <a:pt x="44" y="63"/>
                </a:cubicBezTo>
                <a:cubicBezTo>
                  <a:pt x="44" y="63"/>
                  <a:pt x="43" y="63"/>
                  <a:pt x="44" y="63"/>
                </a:cubicBezTo>
                <a:cubicBezTo>
                  <a:pt x="44" y="62"/>
                  <a:pt x="44" y="62"/>
                  <a:pt x="44" y="62"/>
                </a:cubicBezTo>
                <a:cubicBezTo>
                  <a:pt x="44" y="62"/>
                  <a:pt x="44" y="63"/>
                  <a:pt x="44" y="63"/>
                </a:cubicBezTo>
                <a:cubicBezTo>
                  <a:pt x="44" y="63"/>
                  <a:pt x="44" y="63"/>
                  <a:pt x="44" y="63"/>
                </a:cubicBezTo>
                <a:cubicBezTo>
                  <a:pt x="45" y="62"/>
                  <a:pt x="44" y="63"/>
                  <a:pt x="44" y="63"/>
                </a:cubicBezTo>
                <a:cubicBezTo>
                  <a:pt x="44" y="63"/>
                  <a:pt x="44" y="63"/>
                  <a:pt x="44" y="63"/>
                </a:cubicBezTo>
                <a:cubicBezTo>
                  <a:pt x="44" y="63"/>
                  <a:pt x="44" y="63"/>
                  <a:pt x="44" y="63"/>
                </a:cubicBezTo>
                <a:cubicBezTo>
                  <a:pt x="45" y="62"/>
                  <a:pt x="46" y="62"/>
                  <a:pt x="46" y="62"/>
                </a:cubicBezTo>
                <a:cubicBezTo>
                  <a:pt x="45" y="62"/>
                  <a:pt x="45" y="62"/>
                  <a:pt x="45" y="62"/>
                </a:cubicBezTo>
                <a:cubicBezTo>
                  <a:pt x="45" y="62"/>
                  <a:pt x="45" y="62"/>
                  <a:pt x="45" y="62"/>
                </a:cubicBezTo>
                <a:cubicBezTo>
                  <a:pt x="45" y="62"/>
                  <a:pt x="45" y="62"/>
                  <a:pt x="45" y="63"/>
                </a:cubicBezTo>
                <a:cubicBezTo>
                  <a:pt x="46" y="62"/>
                  <a:pt x="45" y="63"/>
                  <a:pt x="45" y="62"/>
                </a:cubicBezTo>
                <a:cubicBezTo>
                  <a:pt x="45" y="63"/>
                  <a:pt x="45" y="63"/>
                  <a:pt x="45" y="63"/>
                </a:cubicBezTo>
                <a:cubicBezTo>
                  <a:pt x="45" y="62"/>
                  <a:pt x="44" y="63"/>
                  <a:pt x="45" y="63"/>
                </a:cubicBezTo>
                <a:cubicBezTo>
                  <a:pt x="45" y="63"/>
                  <a:pt x="45" y="63"/>
                  <a:pt x="45" y="64"/>
                </a:cubicBezTo>
                <a:cubicBezTo>
                  <a:pt x="44" y="64"/>
                  <a:pt x="45" y="63"/>
                  <a:pt x="45" y="63"/>
                </a:cubicBezTo>
                <a:cubicBezTo>
                  <a:pt x="45" y="64"/>
                  <a:pt x="45" y="64"/>
                  <a:pt x="45" y="64"/>
                </a:cubicBezTo>
                <a:cubicBezTo>
                  <a:pt x="45" y="63"/>
                  <a:pt x="45" y="64"/>
                  <a:pt x="45" y="63"/>
                </a:cubicBezTo>
                <a:cubicBezTo>
                  <a:pt x="45" y="63"/>
                  <a:pt x="45" y="64"/>
                  <a:pt x="45" y="64"/>
                </a:cubicBezTo>
                <a:cubicBezTo>
                  <a:pt x="45" y="63"/>
                  <a:pt x="45" y="63"/>
                  <a:pt x="45" y="63"/>
                </a:cubicBezTo>
                <a:cubicBezTo>
                  <a:pt x="45" y="64"/>
                  <a:pt x="45" y="64"/>
                  <a:pt x="45" y="64"/>
                </a:cubicBezTo>
                <a:cubicBezTo>
                  <a:pt x="45" y="64"/>
                  <a:pt x="45" y="64"/>
                  <a:pt x="45" y="64"/>
                </a:cubicBezTo>
                <a:cubicBezTo>
                  <a:pt x="45" y="64"/>
                  <a:pt x="45" y="64"/>
                  <a:pt x="45" y="64"/>
                </a:cubicBezTo>
                <a:cubicBezTo>
                  <a:pt x="45" y="63"/>
                  <a:pt x="45" y="64"/>
                  <a:pt x="46" y="63"/>
                </a:cubicBezTo>
                <a:cubicBezTo>
                  <a:pt x="45" y="64"/>
                  <a:pt x="46" y="63"/>
                  <a:pt x="45" y="64"/>
                </a:cubicBezTo>
                <a:cubicBezTo>
                  <a:pt x="45" y="64"/>
                  <a:pt x="46" y="64"/>
                  <a:pt x="46" y="64"/>
                </a:cubicBezTo>
                <a:cubicBezTo>
                  <a:pt x="46" y="63"/>
                  <a:pt x="46" y="63"/>
                  <a:pt x="46" y="63"/>
                </a:cubicBezTo>
                <a:cubicBezTo>
                  <a:pt x="46" y="63"/>
                  <a:pt x="46" y="63"/>
                  <a:pt x="46" y="63"/>
                </a:cubicBezTo>
                <a:cubicBezTo>
                  <a:pt x="46" y="64"/>
                  <a:pt x="46" y="64"/>
                  <a:pt x="46" y="64"/>
                </a:cubicBezTo>
                <a:cubicBezTo>
                  <a:pt x="46" y="64"/>
                  <a:pt x="46" y="64"/>
                  <a:pt x="46" y="64"/>
                </a:cubicBezTo>
                <a:cubicBezTo>
                  <a:pt x="46" y="64"/>
                  <a:pt x="46" y="63"/>
                  <a:pt x="46" y="63"/>
                </a:cubicBezTo>
                <a:cubicBezTo>
                  <a:pt x="46" y="64"/>
                  <a:pt x="46" y="64"/>
                  <a:pt x="46" y="64"/>
                </a:cubicBezTo>
                <a:cubicBezTo>
                  <a:pt x="46" y="64"/>
                  <a:pt x="46" y="64"/>
                  <a:pt x="46" y="64"/>
                </a:cubicBezTo>
                <a:cubicBezTo>
                  <a:pt x="46" y="64"/>
                  <a:pt x="46" y="64"/>
                  <a:pt x="46" y="64"/>
                </a:cubicBezTo>
                <a:cubicBezTo>
                  <a:pt x="46" y="64"/>
                  <a:pt x="46" y="64"/>
                  <a:pt x="46" y="64"/>
                </a:cubicBezTo>
                <a:cubicBezTo>
                  <a:pt x="45" y="64"/>
                  <a:pt x="47" y="63"/>
                  <a:pt x="46" y="64"/>
                </a:cubicBezTo>
                <a:cubicBezTo>
                  <a:pt x="46" y="64"/>
                  <a:pt x="46" y="64"/>
                  <a:pt x="46" y="64"/>
                </a:cubicBezTo>
                <a:cubicBezTo>
                  <a:pt x="46" y="64"/>
                  <a:pt x="46" y="64"/>
                  <a:pt x="46" y="64"/>
                </a:cubicBezTo>
                <a:cubicBezTo>
                  <a:pt x="46" y="64"/>
                  <a:pt x="46" y="64"/>
                  <a:pt x="46" y="64"/>
                </a:cubicBezTo>
                <a:cubicBezTo>
                  <a:pt x="46" y="64"/>
                  <a:pt x="47" y="64"/>
                  <a:pt x="47" y="64"/>
                </a:cubicBezTo>
                <a:cubicBezTo>
                  <a:pt x="47" y="63"/>
                  <a:pt x="47" y="63"/>
                  <a:pt x="47" y="63"/>
                </a:cubicBezTo>
                <a:cubicBezTo>
                  <a:pt x="47" y="64"/>
                  <a:pt x="48" y="63"/>
                  <a:pt x="47" y="64"/>
                </a:cubicBezTo>
                <a:cubicBezTo>
                  <a:pt x="47" y="64"/>
                  <a:pt x="47" y="64"/>
                  <a:pt x="47" y="64"/>
                </a:cubicBezTo>
                <a:cubicBezTo>
                  <a:pt x="47" y="64"/>
                  <a:pt x="47" y="64"/>
                  <a:pt x="47" y="64"/>
                </a:cubicBezTo>
                <a:cubicBezTo>
                  <a:pt x="47" y="64"/>
                  <a:pt x="47" y="64"/>
                  <a:pt x="47" y="64"/>
                </a:cubicBezTo>
                <a:cubicBezTo>
                  <a:pt x="46" y="65"/>
                  <a:pt x="47" y="64"/>
                  <a:pt x="47" y="64"/>
                </a:cubicBezTo>
                <a:cubicBezTo>
                  <a:pt x="47" y="64"/>
                  <a:pt x="47" y="64"/>
                  <a:pt x="47" y="64"/>
                </a:cubicBezTo>
                <a:cubicBezTo>
                  <a:pt x="47" y="64"/>
                  <a:pt x="47" y="64"/>
                  <a:pt x="47" y="64"/>
                </a:cubicBezTo>
                <a:cubicBezTo>
                  <a:pt x="47" y="65"/>
                  <a:pt x="47" y="64"/>
                  <a:pt x="47" y="64"/>
                </a:cubicBezTo>
                <a:cubicBezTo>
                  <a:pt x="47" y="64"/>
                  <a:pt x="47" y="64"/>
                  <a:pt x="47" y="64"/>
                </a:cubicBezTo>
                <a:cubicBezTo>
                  <a:pt x="47" y="64"/>
                  <a:pt x="47" y="64"/>
                  <a:pt x="47" y="64"/>
                </a:cubicBezTo>
                <a:cubicBezTo>
                  <a:pt x="47" y="65"/>
                  <a:pt x="47" y="65"/>
                  <a:pt x="46" y="65"/>
                </a:cubicBezTo>
                <a:cubicBezTo>
                  <a:pt x="47" y="65"/>
                  <a:pt x="47" y="65"/>
                  <a:pt x="47" y="65"/>
                </a:cubicBezTo>
                <a:cubicBezTo>
                  <a:pt x="47" y="65"/>
                  <a:pt x="46" y="65"/>
                  <a:pt x="46" y="65"/>
                </a:cubicBezTo>
                <a:cubicBezTo>
                  <a:pt x="47" y="65"/>
                  <a:pt x="47" y="65"/>
                  <a:pt x="47" y="65"/>
                </a:cubicBezTo>
                <a:cubicBezTo>
                  <a:pt x="47" y="65"/>
                  <a:pt x="47" y="65"/>
                  <a:pt x="47" y="65"/>
                </a:cubicBezTo>
                <a:cubicBezTo>
                  <a:pt x="47" y="65"/>
                  <a:pt x="47" y="65"/>
                  <a:pt x="47" y="65"/>
                </a:cubicBezTo>
                <a:cubicBezTo>
                  <a:pt x="47" y="65"/>
                  <a:pt x="47" y="65"/>
                  <a:pt x="47" y="65"/>
                </a:cubicBezTo>
                <a:cubicBezTo>
                  <a:pt x="47" y="65"/>
                  <a:pt x="47" y="65"/>
                  <a:pt x="47" y="65"/>
                </a:cubicBezTo>
                <a:cubicBezTo>
                  <a:pt x="47" y="65"/>
                  <a:pt x="47" y="65"/>
                  <a:pt x="47" y="65"/>
                </a:cubicBezTo>
                <a:cubicBezTo>
                  <a:pt x="47" y="65"/>
                  <a:pt x="47" y="64"/>
                  <a:pt x="47" y="64"/>
                </a:cubicBezTo>
                <a:cubicBezTo>
                  <a:pt x="47" y="65"/>
                  <a:pt x="47" y="64"/>
                  <a:pt x="47" y="65"/>
                </a:cubicBezTo>
                <a:cubicBezTo>
                  <a:pt x="47" y="64"/>
                  <a:pt x="47" y="65"/>
                  <a:pt x="47" y="65"/>
                </a:cubicBezTo>
                <a:cubicBezTo>
                  <a:pt x="47" y="65"/>
                  <a:pt x="47" y="65"/>
                  <a:pt x="47" y="65"/>
                </a:cubicBezTo>
                <a:cubicBezTo>
                  <a:pt x="47" y="65"/>
                  <a:pt x="47" y="65"/>
                  <a:pt x="46" y="65"/>
                </a:cubicBezTo>
                <a:cubicBezTo>
                  <a:pt x="46" y="66"/>
                  <a:pt x="46" y="66"/>
                  <a:pt x="46" y="66"/>
                </a:cubicBezTo>
                <a:cubicBezTo>
                  <a:pt x="46" y="66"/>
                  <a:pt x="46" y="66"/>
                  <a:pt x="46" y="66"/>
                </a:cubicBezTo>
                <a:cubicBezTo>
                  <a:pt x="46" y="66"/>
                  <a:pt x="46" y="66"/>
                  <a:pt x="46" y="66"/>
                </a:cubicBezTo>
                <a:cubicBezTo>
                  <a:pt x="46" y="65"/>
                  <a:pt x="46" y="65"/>
                  <a:pt x="46" y="65"/>
                </a:cubicBezTo>
                <a:cubicBezTo>
                  <a:pt x="47" y="65"/>
                  <a:pt x="46" y="66"/>
                  <a:pt x="46" y="66"/>
                </a:cubicBezTo>
                <a:cubicBezTo>
                  <a:pt x="46" y="66"/>
                  <a:pt x="46" y="66"/>
                  <a:pt x="45" y="66"/>
                </a:cubicBezTo>
                <a:cubicBezTo>
                  <a:pt x="45" y="66"/>
                  <a:pt x="45" y="66"/>
                  <a:pt x="45" y="66"/>
                </a:cubicBezTo>
                <a:cubicBezTo>
                  <a:pt x="45" y="66"/>
                  <a:pt x="45" y="67"/>
                  <a:pt x="45" y="67"/>
                </a:cubicBezTo>
                <a:cubicBezTo>
                  <a:pt x="45" y="66"/>
                  <a:pt x="45" y="66"/>
                  <a:pt x="45" y="66"/>
                </a:cubicBezTo>
                <a:cubicBezTo>
                  <a:pt x="45" y="66"/>
                  <a:pt x="45" y="66"/>
                  <a:pt x="45" y="66"/>
                </a:cubicBezTo>
                <a:cubicBezTo>
                  <a:pt x="45" y="66"/>
                  <a:pt x="45" y="66"/>
                  <a:pt x="45" y="66"/>
                </a:cubicBezTo>
                <a:cubicBezTo>
                  <a:pt x="46" y="66"/>
                  <a:pt x="45" y="66"/>
                  <a:pt x="45" y="66"/>
                </a:cubicBezTo>
                <a:cubicBezTo>
                  <a:pt x="46" y="66"/>
                  <a:pt x="46" y="65"/>
                  <a:pt x="46" y="65"/>
                </a:cubicBezTo>
                <a:cubicBezTo>
                  <a:pt x="47" y="65"/>
                  <a:pt x="46" y="66"/>
                  <a:pt x="46" y="65"/>
                </a:cubicBezTo>
                <a:cubicBezTo>
                  <a:pt x="46" y="66"/>
                  <a:pt x="46" y="65"/>
                  <a:pt x="46" y="65"/>
                </a:cubicBezTo>
                <a:cubicBezTo>
                  <a:pt x="46" y="65"/>
                  <a:pt x="45" y="66"/>
                  <a:pt x="44" y="66"/>
                </a:cubicBezTo>
                <a:cubicBezTo>
                  <a:pt x="44" y="66"/>
                  <a:pt x="45" y="66"/>
                  <a:pt x="44" y="66"/>
                </a:cubicBezTo>
                <a:cubicBezTo>
                  <a:pt x="44" y="67"/>
                  <a:pt x="44" y="67"/>
                  <a:pt x="44" y="67"/>
                </a:cubicBezTo>
                <a:cubicBezTo>
                  <a:pt x="44" y="66"/>
                  <a:pt x="44" y="67"/>
                  <a:pt x="44" y="66"/>
                </a:cubicBezTo>
                <a:cubicBezTo>
                  <a:pt x="44" y="66"/>
                  <a:pt x="44" y="67"/>
                  <a:pt x="44" y="67"/>
                </a:cubicBezTo>
                <a:cubicBezTo>
                  <a:pt x="44" y="66"/>
                  <a:pt x="44" y="66"/>
                  <a:pt x="45" y="66"/>
                </a:cubicBezTo>
                <a:cubicBezTo>
                  <a:pt x="44" y="66"/>
                  <a:pt x="45" y="66"/>
                  <a:pt x="45" y="66"/>
                </a:cubicBezTo>
                <a:cubicBezTo>
                  <a:pt x="45" y="66"/>
                  <a:pt x="45" y="65"/>
                  <a:pt x="45" y="65"/>
                </a:cubicBezTo>
                <a:cubicBezTo>
                  <a:pt x="45" y="65"/>
                  <a:pt x="44" y="66"/>
                  <a:pt x="44" y="66"/>
                </a:cubicBezTo>
                <a:cubicBezTo>
                  <a:pt x="44" y="66"/>
                  <a:pt x="44" y="66"/>
                  <a:pt x="44" y="66"/>
                </a:cubicBezTo>
                <a:cubicBezTo>
                  <a:pt x="43" y="67"/>
                  <a:pt x="44" y="66"/>
                  <a:pt x="43" y="67"/>
                </a:cubicBezTo>
                <a:cubicBezTo>
                  <a:pt x="43" y="67"/>
                  <a:pt x="43" y="66"/>
                  <a:pt x="44" y="66"/>
                </a:cubicBezTo>
                <a:cubicBezTo>
                  <a:pt x="43" y="66"/>
                  <a:pt x="43" y="66"/>
                  <a:pt x="43" y="66"/>
                </a:cubicBezTo>
                <a:cubicBezTo>
                  <a:pt x="44" y="66"/>
                  <a:pt x="44" y="66"/>
                  <a:pt x="45" y="65"/>
                </a:cubicBezTo>
                <a:cubicBezTo>
                  <a:pt x="45" y="65"/>
                  <a:pt x="45" y="65"/>
                  <a:pt x="45" y="65"/>
                </a:cubicBezTo>
                <a:cubicBezTo>
                  <a:pt x="45" y="65"/>
                  <a:pt x="43" y="66"/>
                  <a:pt x="43" y="67"/>
                </a:cubicBezTo>
                <a:cubicBezTo>
                  <a:pt x="42" y="67"/>
                  <a:pt x="43" y="67"/>
                  <a:pt x="43" y="66"/>
                </a:cubicBezTo>
                <a:cubicBezTo>
                  <a:pt x="43" y="66"/>
                  <a:pt x="42" y="67"/>
                  <a:pt x="43" y="66"/>
                </a:cubicBezTo>
                <a:cubicBezTo>
                  <a:pt x="43" y="66"/>
                  <a:pt x="43" y="66"/>
                  <a:pt x="43" y="66"/>
                </a:cubicBezTo>
                <a:cubicBezTo>
                  <a:pt x="43" y="66"/>
                  <a:pt x="43" y="66"/>
                  <a:pt x="43" y="66"/>
                </a:cubicBezTo>
                <a:cubicBezTo>
                  <a:pt x="43" y="66"/>
                  <a:pt x="44" y="66"/>
                  <a:pt x="44" y="66"/>
                </a:cubicBezTo>
                <a:cubicBezTo>
                  <a:pt x="44" y="65"/>
                  <a:pt x="43" y="66"/>
                  <a:pt x="42" y="66"/>
                </a:cubicBezTo>
                <a:cubicBezTo>
                  <a:pt x="43" y="66"/>
                  <a:pt x="43" y="66"/>
                  <a:pt x="43" y="66"/>
                </a:cubicBezTo>
                <a:cubicBezTo>
                  <a:pt x="42" y="67"/>
                  <a:pt x="42" y="66"/>
                  <a:pt x="42" y="67"/>
                </a:cubicBezTo>
                <a:cubicBezTo>
                  <a:pt x="42" y="67"/>
                  <a:pt x="42" y="67"/>
                  <a:pt x="42" y="67"/>
                </a:cubicBezTo>
                <a:cubicBezTo>
                  <a:pt x="42" y="67"/>
                  <a:pt x="42" y="67"/>
                  <a:pt x="42" y="66"/>
                </a:cubicBezTo>
                <a:cubicBezTo>
                  <a:pt x="42" y="66"/>
                  <a:pt x="42" y="66"/>
                  <a:pt x="43" y="66"/>
                </a:cubicBezTo>
                <a:cubicBezTo>
                  <a:pt x="43" y="66"/>
                  <a:pt x="45" y="65"/>
                  <a:pt x="45" y="64"/>
                </a:cubicBezTo>
                <a:cubicBezTo>
                  <a:pt x="45" y="64"/>
                  <a:pt x="45" y="64"/>
                  <a:pt x="45" y="64"/>
                </a:cubicBezTo>
                <a:cubicBezTo>
                  <a:pt x="45" y="64"/>
                  <a:pt x="45" y="64"/>
                  <a:pt x="45" y="64"/>
                </a:cubicBezTo>
                <a:cubicBezTo>
                  <a:pt x="45" y="64"/>
                  <a:pt x="43" y="66"/>
                  <a:pt x="43" y="66"/>
                </a:cubicBezTo>
                <a:cubicBezTo>
                  <a:pt x="43" y="66"/>
                  <a:pt x="44" y="65"/>
                  <a:pt x="44" y="65"/>
                </a:cubicBezTo>
                <a:cubicBezTo>
                  <a:pt x="44" y="65"/>
                  <a:pt x="42" y="66"/>
                  <a:pt x="43" y="66"/>
                </a:cubicBezTo>
                <a:cubicBezTo>
                  <a:pt x="42" y="66"/>
                  <a:pt x="42" y="66"/>
                  <a:pt x="42" y="66"/>
                </a:cubicBezTo>
                <a:cubicBezTo>
                  <a:pt x="42" y="66"/>
                  <a:pt x="42" y="66"/>
                  <a:pt x="42" y="66"/>
                </a:cubicBezTo>
                <a:cubicBezTo>
                  <a:pt x="42" y="66"/>
                  <a:pt x="43" y="65"/>
                  <a:pt x="43" y="65"/>
                </a:cubicBezTo>
                <a:cubicBezTo>
                  <a:pt x="42" y="66"/>
                  <a:pt x="42" y="66"/>
                  <a:pt x="42" y="66"/>
                </a:cubicBezTo>
                <a:cubicBezTo>
                  <a:pt x="42" y="66"/>
                  <a:pt x="43" y="65"/>
                  <a:pt x="43" y="65"/>
                </a:cubicBezTo>
                <a:cubicBezTo>
                  <a:pt x="43" y="65"/>
                  <a:pt x="42" y="66"/>
                  <a:pt x="42" y="66"/>
                </a:cubicBezTo>
                <a:cubicBezTo>
                  <a:pt x="43" y="65"/>
                  <a:pt x="42" y="65"/>
                  <a:pt x="43" y="65"/>
                </a:cubicBezTo>
                <a:cubicBezTo>
                  <a:pt x="43" y="65"/>
                  <a:pt x="42" y="66"/>
                  <a:pt x="42" y="66"/>
                </a:cubicBezTo>
                <a:cubicBezTo>
                  <a:pt x="42" y="66"/>
                  <a:pt x="42" y="66"/>
                  <a:pt x="42" y="66"/>
                </a:cubicBezTo>
                <a:cubicBezTo>
                  <a:pt x="43" y="65"/>
                  <a:pt x="44" y="64"/>
                  <a:pt x="44" y="64"/>
                </a:cubicBezTo>
                <a:cubicBezTo>
                  <a:pt x="42" y="65"/>
                  <a:pt x="42" y="65"/>
                  <a:pt x="42" y="65"/>
                </a:cubicBezTo>
                <a:cubicBezTo>
                  <a:pt x="42" y="65"/>
                  <a:pt x="43" y="65"/>
                  <a:pt x="43" y="65"/>
                </a:cubicBezTo>
                <a:cubicBezTo>
                  <a:pt x="42" y="65"/>
                  <a:pt x="42" y="65"/>
                  <a:pt x="42" y="65"/>
                </a:cubicBezTo>
                <a:cubicBezTo>
                  <a:pt x="42" y="65"/>
                  <a:pt x="42" y="65"/>
                  <a:pt x="42" y="65"/>
                </a:cubicBezTo>
                <a:cubicBezTo>
                  <a:pt x="42" y="65"/>
                  <a:pt x="43" y="65"/>
                  <a:pt x="42" y="65"/>
                </a:cubicBezTo>
                <a:cubicBezTo>
                  <a:pt x="42" y="65"/>
                  <a:pt x="42" y="65"/>
                  <a:pt x="42" y="65"/>
                </a:cubicBezTo>
                <a:cubicBezTo>
                  <a:pt x="43" y="64"/>
                  <a:pt x="41" y="65"/>
                  <a:pt x="42" y="65"/>
                </a:cubicBezTo>
                <a:cubicBezTo>
                  <a:pt x="42" y="65"/>
                  <a:pt x="42" y="65"/>
                  <a:pt x="42" y="65"/>
                </a:cubicBezTo>
                <a:cubicBezTo>
                  <a:pt x="42" y="65"/>
                  <a:pt x="42" y="64"/>
                  <a:pt x="42" y="65"/>
                </a:cubicBezTo>
                <a:cubicBezTo>
                  <a:pt x="42" y="65"/>
                  <a:pt x="42" y="65"/>
                  <a:pt x="42" y="65"/>
                </a:cubicBezTo>
                <a:cubicBezTo>
                  <a:pt x="41" y="65"/>
                  <a:pt x="41" y="65"/>
                  <a:pt x="41" y="65"/>
                </a:cubicBezTo>
                <a:cubicBezTo>
                  <a:pt x="42" y="65"/>
                  <a:pt x="42" y="65"/>
                  <a:pt x="42" y="65"/>
                </a:cubicBezTo>
                <a:cubicBezTo>
                  <a:pt x="42" y="65"/>
                  <a:pt x="43" y="64"/>
                  <a:pt x="42" y="65"/>
                </a:cubicBezTo>
                <a:cubicBezTo>
                  <a:pt x="43" y="64"/>
                  <a:pt x="43" y="64"/>
                  <a:pt x="43" y="64"/>
                </a:cubicBezTo>
                <a:cubicBezTo>
                  <a:pt x="43" y="64"/>
                  <a:pt x="42" y="64"/>
                  <a:pt x="41" y="65"/>
                </a:cubicBezTo>
                <a:cubicBezTo>
                  <a:pt x="42" y="64"/>
                  <a:pt x="42" y="64"/>
                  <a:pt x="42" y="64"/>
                </a:cubicBezTo>
                <a:cubicBezTo>
                  <a:pt x="41" y="65"/>
                  <a:pt x="41" y="65"/>
                  <a:pt x="41" y="65"/>
                </a:cubicBezTo>
                <a:cubicBezTo>
                  <a:pt x="42" y="64"/>
                  <a:pt x="42" y="64"/>
                  <a:pt x="42" y="64"/>
                </a:cubicBezTo>
                <a:cubicBezTo>
                  <a:pt x="42" y="64"/>
                  <a:pt x="42" y="64"/>
                  <a:pt x="42" y="64"/>
                </a:cubicBezTo>
                <a:cubicBezTo>
                  <a:pt x="42" y="64"/>
                  <a:pt x="42" y="64"/>
                  <a:pt x="42" y="64"/>
                </a:cubicBezTo>
                <a:cubicBezTo>
                  <a:pt x="42" y="64"/>
                  <a:pt x="42" y="64"/>
                  <a:pt x="42" y="64"/>
                </a:cubicBezTo>
                <a:cubicBezTo>
                  <a:pt x="42" y="64"/>
                  <a:pt x="43" y="64"/>
                  <a:pt x="43" y="64"/>
                </a:cubicBezTo>
                <a:cubicBezTo>
                  <a:pt x="43" y="64"/>
                  <a:pt x="43" y="64"/>
                  <a:pt x="43" y="64"/>
                </a:cubicBezTo>
                <a:cubicBezTo>
                  <a:pt x="43" y="64"/>
                  <a:pt x="43" y="64"/>
                  <a:pt x="43" y="63"/>
                </a:cubicBezTo>
                <a:cubicBezTo>
                  <a:pt x="43" y="63"/>
                  <a:pt x="43" y="63"/>
                  <a:pt x="43" y="63"/>
                </a:cubicBezTo>
                <a:cubicBezTo>
                  <a:pt x="44" y="63"/>
                  <a:pt x="44" y="63"/>
                  <a:pt x="44" y="63"/>
                </a:cubicBezTo>
                <a:cubicBezTo>
                  <a:pt x="43" y="63"/>
                  <a:pt x="43" y="63"/>
                  <a:pt x="43" y="63"/>
                </a:cubicBezTo>
                <a:cubicBezTo>
                  <a:pt x="43" y="63"/>
                  <a:pt x="43" y="63"/>
                  <a:pt x="43" y="64"/>
                </a:cubicBezTo>
                <a:cubicBezTo>
                  <a:pt x="43" y="64"/>
                  <a:pt x="42" y="64"/>
                  <a:pt x="42" y="64"/>
                </a:cubicBezTo>
                <a:cubicBezTo>
                  <a:pt x="42" y="64"/>
                  <a:pt x="42" y="64"/>
                  <a:pt x="42" y="64"/>
                </a:cubicBezTo>
                <a:cubicBezTo>
                  <a:pt x="41" y="64"/>
                  <a:pt x="42" y="64"/>
                  <a:pt x="41" y="65"/>
                </a:cubicBezTo>
                <a:cubicBezTo>
                  <a:pt x="41" y="64"/>
                  <a:pt x="41" y="64"/>
                  <a:pt x="42" y="64"/>
                </a:cubicBezTo>
                <a:cubicBezTo>
                  <a:pt x="41" y="65"/>
                  <a:pt x="42" y="64"/>
                  <a:pt x="42" y="64"/>
                </a:cubicBezTo>
                <a:cubicBezTo>
                  <a:pt x="42" y="64"/>
                  <a:pt x="41" y="64"/>
                  <a:pt x="41" y="64"/>
                </a:cubicBezTo>
                <a:cubicBezTo>
                  <a:pt x="41" y="64"/>
                  <a:pt x="41" y="64"/>
                  <a:pt x="41" y="64"/>
                </a:cubicBezTo>
                <a:cubicBezTo>
                  <a:pt x="41" y="64"/>
                  <a:pt x="41" y="64"/>
                  <a:pt x="41" y="64"/>
                </a:cubicBezTo>
                <a:cubicBezTo>
                  <a:pt x="41" y="64"/>
                  <a:pt x="41" y="64"/>
                  <a:pt x="41" y="64"/>
                </a:cubicBezTo>
                <a:cubicBezTo>
                  <a:pt x="41" y="64"/>
                  <a:pt x="41" y="64"/>
                  <a:pt x="41" y="64"/>
                </a:cubicBezTo>
                <a:cubicBezTo>
                  <a:pt x="41" y="64"/>
                  <a:pt x="40" y="65"/>
                  <a:pt x="40" y="65"/>
                </a:cubicBezTo>
                <a:cubicBezTo>
                  <a:pt x="40" y="64"/>
                  <a:pt x="41" y="64"/>
                  <a:pt x="41" y="64"/>
                </a:cubicBezTo>
                <a:cubicBezTo>
                  <a:pt x="40" y="64"/>
                  <a:pt x="40" y="64"/>
                  <a:pt x="40" y="64"/>
                </a:cubicBezTo>
                <a:cubicBezTo>
                  <a:pt x="41" y="64"/>
                  <a:pt x="41" y="64"/>
                  <a:pt x="41" y="64"/>
                </a:cubicBezTo>
                <a:cubicBezTo>
                  <a:pt x="41" y="64"/>
                  <a:pt x="40" y="64"/>
                  <a:pt x="41" y="64"/>
                </a:cubicBezTo>
                <a:cubicBezTo>
                  <a:pt x="41" y="64"/>
                  <a:pt x="41" y="64"/>
                  <a:pt x="41" y="64"/>
                </a:cubicBezTo>
                <a:cubicBezTo>
                  <a:pt x="40" y="64"/>
                  <a:pt x="40" y="64"/>
                  <a:pt x="39" y="65"/>
                </a:cubicBezTo>
                <a:cubicBezTo>
                  <a:pt x="40" y="64"/>
                  <a:pt x="40" y="64"/>
                  <a:pt x="40" y="64"/>
                </a:cubicBezTo>
                <a:cubicBezTo>
                  <a:pt x="40" y="64"/>
                  <a:pt x="40" y="64"/>
                  <a:pt x="40" y="64"/>
                </a:cubicBezTo>
                <a:cubicBezTo>
                  <a:pt x="41" y="63"/>
                  <a:pt x="39" y="64"/>
                  <a:pt x="41" y="64"/>
                </a:cubicBezTo>
                <a:cubicBezTo>
                  <a:pt x="41" y="64"/>
                  <a:pt x="41" y="63"/>
                  <a:pt x="41" y="63"/>
                </a:cubicBezTo>
                <a:cubicBezTo>
                  <a:pt x="41" y="63"/>
                  <a:pt x="41" y="63"/>
                  <a:pt x="41" y="63"/>
                </a:cubicBezTo>
                <a:cubicBezTo>
                  <a:pt x="41" y="63"/>
                  <a:pt x="41" y="63"/>
                  <a:pt x="41" y="63"/>
                </a:cubicBezTo>
                <a:cubicBezTo>
                  <a:pt x="41" y="63"/>
                  <a:pt x="41" y="63"/>
                  <a:pt x="41" y="64"/>
                </a:cubicBezTo>
                <a:cubicBezTo>
                  <a:pt x="41" y="64"/>
                  <a:pt x="41" y="64"/>
                  <a:pt x="41" y="64"/>
                </a:cubicBezTo>
                <a:cubicBezTo>
                  <a:pt x="40" y="63"/>
                  <a:pt x="40" y="63"/>
                  <a:pt x="40" y="63"/>
                </a:cubicBezTo>
                <a:cubicBezTo>
                  <a:pt x="40" y="63"/>
                  <a:pt x="41" y="63"/>
                  <a:pt x="41" y="63"/>
                </a:cubicBezTo>
                <a:cubicBezTo>
                  <a:pt x="40" y="63"/>
                  <a:pt x="40" y="63"/>
                  <a:pt x="40" y="63"/>
                </a:cubicBezTo>
                <a:cubicBezTo>
                  <a:pt x="40" y="63"/>
                  <a:pt x="41" y="63"/>
                  <a:pt x="41" y="63"/>
                </a:cubicBezTo>
                <a:cubicBezTo>
                  <a:pt x="41" y="63"/>
                  <a:pt x="39" y="64"/>
                  <a:pt x="40" y="63"/>
                </a:cubicBezTo>
                <a:cubicBezTo>
                  <a:pt x="40" y="63"/>
                  <a:pt x="40" y="63"/>
                  <a:pt x="40" y="63"/>
                </a:cubicBezTo>
                <a:cubicBezTo>
                  <a:pt x="40" y="63"/>
                  <a:pt x="40" y="63"/>
                  <a:pt x="40" y="63"/>
                </a:cubicBezTo>
                <a:cubicBezTo>
                  <a:pt x="39" y="64"/>
                  <a:pt x="40" y="63"/>
                  <a:pt x="39" y="64"/>
                </a:cubicBezTo>
                <a:cubicBezTo>
                  <a:pt x="39" y="64"/>
                  <a:pt x="39" y="64"/>
                  <a:pt x="40" y="63"/>
                </a:cubicBezTo>
                <a:cubicBezTo>
                  <a:pt x="40" y="63"/>
                  <a:pt x="40" y="63"/>
                  <a:pt x="40" y="63"/>
                </a:cubicBezTo>
                <a:cubicBezTo>
                  <a:pt x="40" y="63"/>
                  <a:pt x="40" y="63"/>
                  <a:pt x="40" y="63"/>
                </a:cubicBezTo>
                <a:close/>
                <a:moveTo>
                  <a:pt x="41" y="64"/>
                </a:moveTo>
                <a:cubicBezTo>
                  <a:pt x="40" y="64"/>
                  <a:pt x="41" y="64"/>
                  <a:pt x="41" y="64"/>
                </a:cubicBezTo>
                <a:cubicBezTo>
                  <a:pt x="41" y="64"/>
                  <a:pt x="41" y="63"/>
                  <a:pt x="41" y="64"/>
                </a:cubicBezTo>
                <a:close/>
                <a:moveTo>
                  <a:pt x="42" y="64"/>
                </a:moveTo>
                <a:cubicBezTo>
                  <a:pt x="42" y="64"/>
                  <a:pt x="42" y="64"/>
                  <a:pt x="42" y="64"/>
                </a:cubicBezTo>
                <a:cubicBezTo>
                  <a:pt x="42" y="64"/>
                  <a:pt x="42" y="64"/>
                  <a:pt x="42" y="64"/>
                </a:cubicBezTo>
                <a:close/>
                <a:moveTo>
                  <a:pt x="47" y="65"/>
                </a:moveTo>
                <a:cubicBezTo>
                  <a:pt x="47" y="65"/>
                  <a:pt x="47" y="65"/>
                  <a:pt x="47" y="65"/>
                </a:cubicBezTo>
                <a:cubicBezTo>
                  <a:pt x="47" y="65"/>
                  <a:pt x="47" y="64"/>
                  <a:pt x="47" y="65"/>
                </a:cubicBezTo>
                <a:close/>
                <a:moveTo>
                  <a:pt x="47" y="65"/>
                </a:moveTo>
                <a:cubicBezTo>
                  <a:pt x="47" y="65"/>
                  <a:pt x="47" y="65"/>
                  <a:pt x="47" y="65"/>
                </a:cubicBezTo>
                <a:cubicBezTo>
                  <a:pt x="47" y="65"/>
                  <a:pt x="47" y="65"/>
                  <a:pt x="47" y="65"/>
                </a:cubicBezTo>
                <a:cubicBezTo>
                  <a:pt x="47" y="65"/>
                  <a:pt x="47" y="65"/>
                  <a:pt x="47" y="65"/>
                </a:cubicBezTo>
                <a:close/>
                <a:moveTo>
                  <a:pt x="43" y="59"/>
                </a:moveTo>
                <a:cubicBezTo>
                  <a:pt x="43" y="59"/>
                  <a:pt x="43" y="59"/>
                  <a:pt x="43" y="59"/>
                </a:cubicBezTo>
                <a:cubicBezTo>
                  <a:pt x="43" y="59"/>
                  <a:pt x="43" y="59"/>
                  <a:pt x="43" y="59"/>
                </a:cubicBezTo>
                <a:close/>
                <a:moveTo>
                  <a:pt x="42" y="64"/>
                </a:moveTo>
                <a:cubicBezTo>
                  <a:pt x="42" y="64"/>
                  <a:pt x="42" y="64"/>
                  <a:pt x="42" y="64"/>
                </a:cubicBezTo>
                <a:cubicBezTo>
                  <a:pt x="42" y="64"/>
                  <a:pt x="42" y="64"/>
                  <a:pt x="42" y="64"/>
                </a:cubicBezTo>
                <a:close/>
                <a:moveTo>
                  <a:pt x="40" y="63"/>
                </a:moveTo>
                <a:cubicBezTo>
                  <a:pt x="40" y="63"/>
                  <a:pt x="40" y="63"/>
                  <a:pt x="40" y="63"/>
                </a:cubicBezTo>
                <a:cubicBezTo>
                  <a:pt x="39" y="63"/>
                  <a:pt x="39" y="63"/>
                  <a:pt x="39" y="63"/>
                </a:cubicBezTo>
                <a:lnTo>
                  <a:pt x="40" y="63"/>
                </a:lnTo>
                <a:close/>
                <a:moveTo>
                  <a:pt x="43" y="67"/>
                </a:moveTo>
                <a:cubicBezTo>
                  <a:pt x="43" y="67"/>
                  <a:pt x="43" y="67"/>
                  <a:pt x="43" y="66"/>
                </a:cubicBezTo>
                <a:cubicBezTo>
                  <a:pt x="43" y="67"/>
                  <a:pt x="43" y="67"/>
                  <a:pt x="43" y="67"/>
                </a:cubicBezTo>
                <a:close/>
                <a:moveTo>
                  <a:pt x="48" y="64"/>
                </a:moveTo>
                <a:cubicBezTo>
                  <a:pt x="47" y="64"/>
                  <a:pt x="47" y="64"/>
                  <a:pt x="47" y="64"/>
                </a:cubicBezTo>
                <a:cubicBezTo>
                  <a:pt x="47" y="64"/>
                  <a:pt x="47" y="65"/>
                  <a:pt x="47" y="65"/>
                </a:cubicBezTo>
                <a:cubicBezTo>
                  <a:pt x="47" y="65"/>
                  <a:pt x="48" y="64"/>
                  <a:pt x="48" y="64"/>
                </a:cubicBezTo>
                <a:close/>
                <a:moveTo>
                  <a:pt x="46" y="67"/>
                </a:moveTo>
                <a:cubicBezTo>
                  <a:pt x="46" y="67"/>
                  <a:pt x="46" y="67"/>
                  <a:pt x="46" y="67"/>
                </a:cubicBezTo>
                <a:cubicBezTo>
                  <a:pt x="46" y="67"/>
                  <a:pt x="46" y="67"/>
                  <a:pt x="46" y="67"/>
                </a:cubicBezTo>
                <a:cubicBezTo>
                  <a:pt x="46" y="67"/>
                  <a:pt x="46" y="67"/>
                  <a:pt x="46" y="67"/>
                </a:cubicBezTo>
                <a:close/>
                <a:moveTo>
                  <a:pt x="46" y="66"/>
                </a:moveTo>
                <a:cubicBezTo>
                  <a:pt x="46" y="66"/>
                  <a:pt x="46" y="66"/>
                  <a:pt x="46" y="66"/>
                </a:cubicBezTo>
                <a:cubicBezTo>
                  <a:pt x="46" y="66"/>
                  <a:pt x="46" y="66"/>
                  <a:pt x="46" y="66"/>
                </a:cubicBezTo>
                <a:cubicBezTo>
                  <a:pt x="47" y="65"/>
                  <a:pt x="47" y="65"/>
                  <a:pt x="46" y="66"/>
                </a:cubicBezTo>
                <a:close/>
                <a:moveTo>
                  <a:pt x="46" y="66"/>
                </a:moveTo>
                <a:cubicBezTo>
                  <a:pt x="46" y="66"/>
                  <a:pt x="46" y="66"/>
                  <a:pt x="46" y="66"/>
                </a:cubicBezTo>
                <a:cubicBezTo>
                  <a:pt x="47" y="66"/>
                  <a:pt x="46" y="66"/>
                  <a:pt x="46" y="66"/>
                </a:cubicBezTo>
                <a:close/>
                <a:moveTo>
                  <a:pt x="47" y="65"/>
                </a:moveTo>
                <a:cubicBezTo>
                  <a:pt x="47" y="65"/>
                  <a:pt x="47" y="64"/>
                  <a:pt x="47" y="64"/>
                </a:cubicBezTo>
                <a:cubicBezTo>
                  <a:pt x="48" y="64"/>
                  <a:pt x="47" y="65"/>
                  <a:pt x="47" y="65"/>
                </a:cubicBezTo>
                <a:close/>
                <a:moveTo>
                  <a:pt x="46" y="67"/>
                </a:moveTo>
                <a:cubicBezTo>
                  <a:pt x="46" y="66"/>
                  <a:pt x="46" y="66"/>
                  <a:pt x="46" y="66"/>
                </a:cubicBezTo>
                <a:cubicBezTo>
                  <a:pt x="46" y="66"/>
                  <a:pt x="46" y="66"/>
                  <a:pt x="46" y="66"/>
                </a:cubicBezTo>
                <a:lnTo>
                  <a:pt x="46" y="67"/>
                </a:lnTo>
                <a:close/>
                <a:moveTo>
                  <a:pt x="46" y="66"/>
                </a:moveTo>
                <a:cubicBezTo>
                  <a:pt x="46" y="66"/>
                  <a:pt x="46" y="66"/>
                  <a:pt x="46" y="66"/>
                </a:cubicBezTo>
                <a:cubicBezTo>
                  <a:pt x="46" y="66"/>
                  <a:pt x="46" y="66"/>
                  <a:pt x="46" y="66"/>
                </a:cubicBezTo>
                <a:cubicBezTo>
                  <a:pt x="46" y="66"/>
                  <a:pt x="46" y="66"/>
                  <a:pt x="46" y="66"/>
                </a:cubicBezTo>
                <a:close/>
                <a:moveTo>
                  <a:pt x="46" y="66"/>
                </a:moveTo>
                <a:cubicBezTo>
                  <a:pt x="46" y="66"/>
                  <a:pt x="46" y="66"/>
                  <a:pt x="46" y="66"/>
                </a:cubicBezTo>
                <a:cubicBezTo>
                  <a:pt x="46" y="66"/>
                  <a:pt x="46" y="66"/>
                  <a:pt x="46" y="66"/>
                </a:cubicBezTo>
                <a:close/>
                <a:moveTo>
                  <a:pt x="45" y="67"/>
                </a:moveTo>
                <a:cubicBezTo>
                  <a:pt x="45" y="67"/>
                  <a:pt x="45" y="67"/>
                  <a:pt x="45" y="67"/>
                </a:cubicBezTo>
                <a:cubicBezTo>
                  <a:pt x="45" y="67"/>
                  <a:pt x="45" y="67"/>
                  <a:pt x="45" y="67"/>
                </a:cubicBezTo>
                <a:close/>
                <a:moveTo>
                  <a:pt x="45" y="66"/>
                </a:moveTo>
                <a:cubicBezTo>
                  <a:pt x="45" y="66"/>
                  <a:pt x="45" y="66"/>
                  <a:pt x="45" y="66"/>
                </a:cubicBezTo>
                <a:cubicBezTo>
                  <a:pt x="45" y="66"/>
                  <a:pt x="45" y="66"/>
                  <a:pt x="45" y="66"/>
                </a:cubicBezTo>
                <a:cubicBezTo>
                  <a:pt x="45" y="66"/>
                  <a:pt x="45" y="66"/>
                  <a:pt x="45" y="66"/>
                </a:cubicBezTo>
                <a:close/>
                <a:moveTo>
                  <a:pt x="44" y="67"/>
                </a:moveTo>
                <a:cubicBezTo>
                  <a:pt x="45" y="67"/>
                  <a:pt x="45" y="67"/>
                  <a:pt x="45" y="66"/>
                </a:cubicBezTo>
                <a:cubicBezTo>
                  <a:pt x="44" y="67"/>
                  <a:pt x="44" y="67"/>
                  <a:pt x="44" y="67"/>
                </a:cubicBezTo>
                <a:close/>
                <a:moveTo>
                  <a:pt x="44" y="67"/>
                </a:moveTo>
                <a:cubicBezTo>
                  <a:pt x="44" y="67"/>
                  <a:pt x="44" y="67"/>
                  <a:pt x="44" y="67"/>
                </a:cubicBezTo>
                <a:cubicBezTo>
                  <a:pt x="44" y="67"/>
                  <a:pt x="44" y="67"/>
                  <a:pt x="44" y="67"/>
                </a:cubicBezTo>
                <a:close/>
                <a:moveTo>
                  <a:pt x="44" y="66"/>
                </a:moveTo>
                <a:cubicBezTo>
                  <a:pt x="44" y="66"/>
                  <a:pt x="44" y="66"/>
                  <a:pt x="44" y="66"/>
                </a:cubicBezTo>
                <a:cubicBezTo>
                  <a:pt x="45" y="65"/>
                  <a:pt x="45" y="65"/>
                  <a:pt x="45" y="65"/>
                </a:cubicBezTo>
                <a:lnTo>
                  <a:pt x="44" y="66"/>
                </a:lnTo>
                <a:close/>
                <a:moveTo>
                  <a:pt x="42" y="66"/>
                </a:moveTo>
                <a:cubicBezTo>
                  <a:pt x="42" y="67"/>
                  <a:pt x="42" y="66"/>
                  <a:pt x="42" y="66"/>
                </a:cubicBezTo>
                <a:cubicBezTo>
                  <a:pt x="42" y="66"/>
                  <a:pt x="42" y="66"/>
                  <a:pt x="43" y="66"/>
                </a:cubicBezTo>
                <a:cubicBezTo>
                  <a:pt x="42" y="66"/>
                  <a:pt x="42" y="66"/>
                  <a:pt x="42" y="66"/>
                </a:cubicBezTo>
                <a:close/>
                <a:moveTo>
                  <a:pt x="43" y="66"/>
                </a:moveTo>
                <a:cubicBezTo>
                  <a:pt x="43" y="66"/>
                  <a:pt x="43" y="66"/>
                  <a:pt x="43" y="66"/>
                </a:cubicBezTo>
                <a:cubicBezTo>
                  <a:pt x="43" y="66"/>
                  <a:pt x="43" y="66"/>
                  <a:pt x="43" y="66"/>
                </a:cubicBezTo>
                <a:close/>
                <a:moveTo>
                  <a:pt x="42" y="57"/>
                </a:moveTo>
                <a:cubicBezTo>
                  <a:pt x="43" y="57"/>
                  <a:pt x="43" y="57"/>
                  <a:pt x="43" y="57"/>
                </a:cubicBezTo>
                <a:cubicBezTo>
                  <a:pt x="42" y="57"/>
                  <a:pt x="42" y="57"/>
                  <a:pt x="42" y="57"/>
                </a:cubicBezTo>
                <a:close/>
                <a:moveTo>
                  <a:pt x="42" y="57"/>
                </a:moveTo>
                <a:cubicBezTo>
                  <a:pt x="42" y="57"/>
                  <a:pt x="42" y="57"/>
                  <a:pt x="42" y="57"/>
                </a:cubicBezTo>
                <a:cubicBezTo>
                  <a:pt x="42" y="57"/>
                  <a:pt x="42" y="57"/>
                  <a:pt x="42" y="57"/>
                </a:cubicBezTo>
                <a:cubicBezTo>
                  <a:pt x="42" y="57"/>
                  <a:pt x="42" y="57"/>
                  <a:pt x="42" y="57"/>
                </a:cubicBezTo>
                <a:close/>
                <a:moveTo>
                  <a:pt x="40" y="65"/>
                </a:moveTo>
                <a:cubicBezTo>
                  <a:pt x="40" y="64"/>
                  <a:pt x="40" y="64"/>
                  <a:pt x="40" y="64"/>
                </a:cubicBezTo>
                <a:cubicBezTo>
                  <a:pt x="40" y="64"/>
                  <a:pt x="40" y="64"/>
                  <a:pt x="40" y="64"/>
                </a:cubicBezTo>
                <a:lnTo>
                  <a:pt x="40" y="65"/>
                </a:lnTo>
                <a:close/>
                <a:moveTo>
                  <a:pt x="40" y="64"/>
                </a:moveTo>
                <a:cubicBezTo>
                  <a:pt x="40" y="64"/>
                  <a:pt x="40" y="64"/>
                  <a:pt x="40" y="64"/>
                </a:cubicBezTo>
                <a:cubicBezTo>
                  <a:pt x="40" y="63"/>
                  <a:pt x="40" y="63"/>
                  <a:pt x="40" y="63"/>
                </a:cubicBezTo>
                <a:lnTo>
                  <a:pt x="40" y="64"/>
                </a:lnTo>
                <a:close/>
                <a:moveTo>
                  <a:pt x="39" y="64"/>
                </a:moveTo>
                <a:cubicBezTo>
                  <a:pt x="39" y="64"/>
                  <a:pt x="39" y="64"/>
                  <a:pt x="39" y="64"/>
                </a:cubicBezTo>
                <a:cubicBezTo>
                  <a:pt x="39" y="64"/>
                  <a:pt x="39" y="63"/>
                  <a:pt x="39" y="64"/>
                </a:cubicBezTo>
                <a:close/>
                <a:moveTo>
                  <a:pt x="44" y="67"/>
                </a:moveTo>
                <a:cubicBezTo>
                  <a:pt x="44" y="67"/>
                  <a:pt x="44" y="67"/>
                  <a:pt x="44" y="67"/>
                </a:cubicBezTo>
                <a:cubicBezTo>
                  <a:pt x="44" y="67"/>
                  <a:pt x="44" y="67"/>
                  <a:pt x="44" y="67"/>
                </a:cubicBezTo>
                <a:close/>
                <a:moveTo>
                  <a:pt x="43" y="68"/>
                </a:moveTo>
                <a:cubicBezTo>
                  <a:pt x="43" y="68"/>
                  <a:pt x="43" y="68"/>
                  <a:pt x="43" y="68"/>
                </a:cubicBezTo>
                <a:cubicBezTo>
                  <a:pt x="43" y="68"/>
                  <a:pt x="43" y="68"/>
                  <a:pt x="43" y="68"/>
                </a:cubicBezTo>
                <a:close/>
                <a:moveTo>
                  <a:pt x="43" y="67"/>
                </a:moveTo>
                <a:cubicBezTo>
                  <a:pt x="42" y="68"/>
                  <a:pt x="43" y="67"/>
                  <a:pt x="43" y="68"/>
                </a:cubicBezTo>
                <a:cubicBezTo>
                  <a:pt x="43" y="68"/>
                  <a:pt x="43" y="68"/>
                  <a:pt x="43" y="68"/>
                </a:cubicBezTo>
                <a:cubicBezTo>
                  <a:pt x="43" y="67"/>
                  <a:pt x="43" y="67"/>
                  <a:pt x="43" y="67"/>
                </a:cubicBezTo>
                <a:cubicBezTo>
                  <a:pt x="43" y="67"/>
                  <a:pt x="43" y="68"/>
                  <a:pt x="43" y="67"/>
                </a:cubicBezTo>
                <a:close/>
                <a:moveTo>
                  <a:pt x="44" y="66"/>
                </a:moveTo>
                <a:cubicBezTo>
                  <a:pt x="44" y="66"/>
                  <a:pt x="44" y="66"/>
                  <a:pt x="44" y="66"/>
                </a:cubicBezTo>
                <a:cubicBezTo>
                  <a:pt x="44" y="66"/>
                  <a:pt x="44" y="66"/>
                  <a:pt x="44" y="66"/>
                </a:cubicBezTo>
                <a:cubicBezTo>
                  <a:pt x="44" y="66"/>
                  <a:pt x="44" y="66"/>
                  <a:pt x="44" y="66"/>
                </a:cubicBezTo>
                <a:close/>
                <a:moveTo>
                  <a:pt x="44" y="66"/>
                </a:moveTo>
                <a:cubicBezTo>
                  <a:pt x="44" y="66"/>
                  <a:pt x="44" y="66"/>
                  <a:pt x="44" y="66"/>
                </a:cubicBezTo>
                <a:close/>
                <a:moveTo>
                  <a:pt x="44" y="66"/>
                </a:moveTo>
                <a:cubicBezTo>
                  <a:pt x="44" y="66"/>
                  <a:pt x="44" y="66"/>
                  <a:pt x="44" y="66"/>
                </a:cubicBezTo>
                <a:cubicBezTo>
                  <a:pt x="44" y="66"/>
                  <a:pt x="44" y="66"/>
                  <a:pt x="44" y="66"/>
                </a:cubicBezTo>
                <a:cubicBezTo>
                  <a:pt x="44" y="66"/>
                  <a:pt x="44" y="66"/>
                  <a:pt x="44" y="66"/>
                </a:cubicBezTo>
                <a:close/>
                <a:moveTo>
                  <a:pt x="43" y="67"/>
                </a:moveTo>
                <a:cubicBezTo>
                  <a:pt x="43" y="67"/>
                  <a:pt x="43" y="67"/>
                  <a:pt x="43" y="67"/>
                </a:cubicBezTo>
                <a:cubicBezTo>
                  <a:pt x="43" y="67"/>
                  <a:pt x="43" y="67"/>
                  <a:pt x="43" y="67"/>
                </a:cubicBezTo>
                <a:close/>
                <a:moveTo>
                  <a:pt x="43" y="67"/>
                </a:moveTo>
                <a:cubicBezTo>
                  <a:pt x="43" y="67"/>
                  <a:pt x="43" y="67"/>
                  <a:pt x="43" y="67"/>
                </a:cubicBezTo>
                <a:cubicBezTo>
                  <a:pt x="43" y="67"/>
                  <a:pt x="43" y="67"/>
                  <a:pt x="43" y="67"/>
                </a:cubicBezTo>
                <a:cubicBezTo>
                  <a:pt x="43" y="67"/>
                  <a:pt x="43" y="67"/>
                  <a:pt x="43" y="67"/>
                </a:cubicBezTo>
                <a:close/>
                <a:moveTo>
                  <a:pt x="43" y="67"/>
                </a:moveTo>
                <a:cubicBezTo>
                  <a:pt x="43" y="67"/>
                  <a:pt x="43" y="67"/>
                  <a:pt x="43" y="67"/>
                </a:cubicBezTo>
                <a:cubicBezTo>
                  <a:pt x="43" y="67"/>
                  <a:pt x="44" y="67"/>
                  <a:pt x="43" y="67"/>
                </a:cubicBezTo>
                <a:close/>
                <a:moveTo>
                  <a:pt x="42" y="68"/>
                </a:moveTo>
                <a:cubicBezTo>
                  <a:pt x="42" y="68"/>
                  <a:pt x="42" y="68"/>
                  <a:pt x="42" y="68"/>
                </a:cubicBezTo>
                <a:cubicBezTo>
                  <a:pt x="42" y="68"/>
                  <a:pt x="42" y="68"/>
                  <a:pt x="42" y="68"/>
                </a:cubicBezTo>
                <a:cubicBezTo>
                  <a:pt x="42" y="68"/>
                  <a:pt x="42" y="68"/>
                  <a:pt x="42" y="68"/>
                </a:cubicBezTo>
                <a:close/>
                <a:moveTo>
                  <a:pt x="44" y="66"/>
                </a:moveTo>
                <a:cubicBezTo>
                  <a:pt x="44" y="66"/>
                  <a:pt x="43" y="66"/>
                  <a:pt x="43" y="66"/>
                </a:cubicBezTo>
                <a:cubicBezTo>
                  <a:pt x="43" y="66"/>
                  <a:pt x="43" y="66"/>
                  <a:pt x="43" y="66"/>
                </a:cubicBezTo>
                <a:cubicBezTo>
                  <a:pt x="43" y="66"/>
                  <a:pt x="44" y="66"/>
                  <a:pt x="44" y="66"/>
                </a:cubicBezTo>
                <a:close/>
                <a:moveTo>
                  <a:pt x="43" y="66"/>
                </a:moveTo>
                <a:cubicBezTo>
                  <a:pt x="43" y="67"/>
                  <a:pt x="43" y="67"/>
                  <a:pt x="43" y="67"/>
                </a:cubicBezTo>
                <a:cubicBezTo>
                  <a:pt x="43" y="67"/>
                  <a:pt x="43" y="67"/>
                  <a:pt x="43" y="66"/>
                </a:cubicBezTo>
                <a:close/>
                <a:moveTo>
                  <a:pt x="43" y="67"/>
                </a:moveTo>
                <a:cubicBezTo>
                  <a:pt x="43" y="67"/>
                  <a:pt x="43" y="67"/>
                  <a:pt x="43" y="67"/>
                </a:cubicBezTo>
                <a:cubicBezTo>
                  <a:pt x="43" y="67"/>
                  <a:pt x="43" y="67"/>
                  <a:pt x="43" y="67"/>
                </a:cubicBezTo>
                <a:close/>
                <a:moveTo>
                  <a:pt x="44" y="66"/>
                </a:moveTo>
                <a:cubicBezTo>
                  <a:pt x="44" y="66"/>
                  <a:pt x="44" y="66"/>
                  <a:pt x="44" y="66"/>
                </a:cubicBezTo>
                <a:cubicBezTo>
                  <a:pt x="43" y="66"/>
                  <a:pt x="43" y="66"/>
                  <a:pt x="43" y="66"/>
                </a:cubicBezTo>
                <a:lnTo>
                  <a:pt x="44" y="66"/>
                </a:lnTo>
                <a:close/>
                <a:moveTo>
                  <a:pt x="44" y="66"/>
                </a:moveTo>
                <a:cubicBezTo>
                  <a:pt x="44" y="66"/>
                  <a:pt x="44" y="65"/>
                  <a:pt x="44" y="65"/>
                </a:cubicBezTo>
                <a:cubicBezTo>
                  <a:pt x="44" y="65"/>
                  <a:pt x="44" y="66"/>
                  <a:pt x="44" y="66"/>
                </a:cubicBezTo>
                <a:cubicBezTo>
                  <a:pt x="44" y="66"/>
                  <a:pt x="44" y="66"/>
                  <a:pt x="44" y="66"/>
                </a:cubicBezTo>
                <a:close/>
                <a:moveTo>
                  <a:pt x="43" y="66"/>
                </a:moveTo>
                <a:cubicBezTo>
                  <a:pt x="43" y="66"/>
                  <a:pt x="43" y="66"/>
                  <a:pt x="44" y="66"/>
                </a:cubicBezTo>
                <a:cubicBezTo>
                  <a:pt x="44" y="66"/>
                  <a:pt x="43" y="66"/>
                  <a:pt x="43" y="66"/>
                </a:cubicBezTo>
                <a:close/>
                <a:moveTo>
                  <a:pt x="43" y="66"/>
                </a:moveTo>
                <a:cubicBezTo>
                  <a:pt x="43" y="66"/>
                  <a:pt x="43" y="66"/>
                  <a:pt x="43" y="66"/>
                </a:cubicBezTo>
                <a:cubicBezTo>
                  <a:pt x="43" y="66"/>
                  <a:pt x="43" y="66"/>
                  <a:pt x="43" y="66"/>
                </a:cubicBezTo>
                <a:close/>
                <a:moveTo>
                  <a:pt x="43" y="66"/>
                </a:moveTo>
                <a:cubicBezTo>
                  <a:pt x="43" y="66"/>
                  <a:pt x="43" y="66"/>
                  <a:pt x="43" y="66"/>
                </a:cubicBezTo>
                <a:cubicBezTo>
                  <a:pt x="43" y="66"/>
                  <a:pt x="43" y="66"/>
                  <a:pt x="43" y="66"/>
                </a:cubicBezTo>
                <a:cubicBezTo>
                  <a:pt x="43" y="66"/>
                  <a:pt x="43" y="66"/>
                  <a:pt x="43" y="66"/>
                </a:cubicBezTo>
                <a:close/>
                <a:moveTo>
                  <a:pt x="43" y="66"/>
                </a:moveTo>
                <a:cubicBezTo>
                  <a:pt x="43" y="66"/>
                  <a:pt x="43" y="66"/>
                  <a:pt x="43" y="66"/>
                </a:cubicBezTo>
                <a:cubicBezTo>
                  <a:pt x="43" y="66"/>
                  <a:pt x="43" y="66"/>
                  <a:pt x="43" y="66"/>
                </a:cubicBezTo>
                <a:close/>
                <a:moveTo>
                  <a:pt x="43" y="67"/>
                </a:moveTo>
                <a:cubicBezTo>
                  <a:pt x="43" y="67"/>
                  <a:pt x="42" y="67"/>
                  <a:pt x="42" y="68"/>
                </a:cubicBezTo>
                <a:cubicBezTo>
                  <a:pt x="42" y="67"/>
                  <a:pt x="43" y="67"/>
                  <a:pt x="43" y="67"/>
                </a:cubicBezTo>
                <a:close/>
                <a:moveTo>
                  <a:pt x="43" y="67"/>
                </a:moveTo>
                <a:cubicBezTo>
                  <a:pt x="43" y="67"/>
                  <a:pt x="43" y="67"/>
                  <a:pt x="43" y="67"/>
                </a:cubicBezTo>
                <a:cubicBezTo>
                  <a:pt x="43" y="67"/>
                  <a:pt x="43" y="67"/>
                  <a:pt x="43" y="67"/>
                </a:cubicBezTo>
                <a:close/>
                <a:moveTo>
                  <a:pt x="43" y="67"/>
                </a:moveTo>
                <a:cubicBezTo>
                  <a:pt x="43" y="67"/>
                  <a:pt x="43" y="67"/>
                  <a:pt x="43" y="67"/>
                </a:cubicBezTo>
                <a:cubicBezTo>
                  <a:pt x="43" y="67"/>
                  <a:pt x="43" y="67"/>
                  <a:pt x="43" y="67"/>
                </a:cubicBezTo>
                <a:close/>
                <a:moveTo>
                  <a:pt x="43" y="66"/>
                </a:moveTo>
                <a:cubicBezTo>
                  <a:pt x="43" y="66"/>
                  <a:pt x="43" y="66"/>
                  <a:pt x="43" y="66"/>
                </a:cubicBezTo>
                <a:cubicBezTo>
                  <a:pt x="43" y="66"/>
                  <a:pt x="43" y="66"/>
                  <a:pt x="43" y="66"/>
                </a:cubicBezTo>
                <a:cubicBezTo>
                  <a:pt x="43" y="66"/>
                  <a:pt x="43" y="66"/>
                  <a:pt x="43" y="66"/>
                </a:cubicBezTo>
                <a:close/>
                <a:moveTo>
                  <a:pt x="43" y="66"/>
                </a:moveTo>
                <a:cubicBezTo>
                  <a:pt x="43" y="66"/>
                  <a:pt x="43" y="66"/>
                  <a:pt x="43" y="66"/>
                </a:cubicBezTo>
                <a:cubicBezTo>
                  <a:pt x="43" y="66"/>
                  <a:pt x="43" y="66"/>
                  <a:pt x="43" y="66"/>
                </a:cubicBezTo>
                <a:close/>
                <a:moveTo>
                  <a:pt x="43" y="66"/>
                </a:moveTo>
                <a:cubicBezTo>
                  <a:pt x="43" y="66"/>
                  <a:pt x="43" y="66"/>
                  <a:pt x="43" y="66"/>
                </a:cubicBezTo>
                <a:cubicBezTo>
                  <a:pt x="43" y="66"/>
                  <a:pt x="43" y="66"/>
                  <a:pt x="43" y="66"/>
                </a:cubicBezTo>
                <a:close/>
                <a:moveTo>
                  <a:pt x="43" y="67"/>
                </a:moveTo>
                <a:cubicBezTo>
                  <a:pt x="43" y="67"/>
                  <a:pt x="43" y="67"/>
                  <a:pt x="43" y="66"/>
                </a:cubicBezTo>
                <a:cubicBezTo>
                  <a:pt x="43" y="66"/>
                  <a:pt x="43" y="66"/>
                  <a:pt x="43" y="66"/>
                </a:cubicBezTo>
                <a:cubicBezTo>
                  <a:pt x="43" y="67"/>
                  <a:pt x="43" y="67"/>
                  <a:pt x="43" y="67"/>
                </a:cubicBezTo>
                <a:close/>
                <a:moveTo>
                  <a:pt x="43" y="66"/>
                </a:moveTo>
                <a:cubicBezTo>
                  <a:pt x="43" y="66"/>
                  <a:pt x="43" y="66"/>
                  <a:pt x="43" y="66"/>
                </a:cubicBezTo>
                <a:cubicBezTo>
                  <a:pt x="43" y="66"/>
                  <a:pt x="43" y="66"/>
                  <a:pt x="43" y="66"/>
                </a:cubicBezTo>
                <a:close/>
                <a:moveTo>
                  <a:pt x="43" y="66"/>
                </a:moveTo>
                <a:cubicBezTo>
                  <a:pt x="43" y="66"/>
                  <a:pt x="43" y="66"/>
                  <a:pt x="43" y="66"/>
                </a:cubicBezTo>
                <a:cubicBezTo>
                  <a:pt x="43" y="66"/>
                  <a:pt x="43" y="66"/>
                  <a:pt x="43" y="66"/>
                </a:cubicBezTo>
                <a:close/>
                <a:moveTo>
                  <a:pt x="43" y="66"/>
                </a:moveTo>
                <a:cubicBezTo>
                  <a:pt x="43" y="66"/>
                  <a:pt x="43" y="66"/>
                  <a:pt x="43" y="66"/>
                </a:cubicBezTo>
                <a:cubicBezTo>
                  <a:pt x="43" y="66"/>
                  <a:pt x="43" y="66"/>
                  <a:pt x="43" y="66"/>
                </a:cubicBezTo>
                <a:close/>
                <a:moveTo>
                  <a:pt x="41" y="68"/>
                </a:moveTo>
                <a:cubicBezTo>
                  <a:pt x="41" y="68"/>
                  <a:pt x="41" y="68"/>
                  <a:pt x="41" y="68"/>
                </a:cubicBezTo>
                <a:cubicBezTo>
                  <a:pt x="41" y="68"/>
                  <a:pt x="42" y="67"/>
                  <a:pt x="43" y="66"/>
                </a:cubicBezTo>
                <a:cubicBezTo>
                  <a:pt x="43" y="66"/>
                  <a:pt x="42" y="66"/>
                  <a:pt x="42" y="67"/>
                </a:cubicBezTo>
                <a:cubicBezTo>
                  <a:pt x="42" y="67"/>
                  <a:pt x="42" y="67"/>
                  <a:pt x="42" y="67"/>
                </a:cubicBezTo>
                <a:cubicBezTo>
                  <a:pt x="41" y="67"/>
                  <a:pt x="42" y="67"/>
                  <a:pt x="42" y="67"/>
                </a:cubicBezTo>
                <a:cubicBezTo>
                  <a:pt x="42" y="67"/>
                  <a:pt x="41" y="67"/>
                  <a:pt x="41" y="68"/>
                </a:cubicBezTo>
                <a:cubicBezTo>
                  <a:pt x="41" y="68"/>
                  <a:pt x="41" y="68"/>
                  <a:pt x="41" y="68"/>
                </a:cubicBezTo>
                <a:cubicBezTo>
                  <a:pt x="41" y="68"/>
                  <a:pt x="41" y="68"/>
                  <a:pt x="41" y="68"/>
                </a:cubicBezTo>
                <a:close/>
                <a:moveTo>
                  <a:pt x="43" y="66"/>
                </a:moveTo>
                <a:cubicBezTo>
                  <a:pt x="43" y="66"/>
                  <a:pt x="43" y="66"/>
                  <a:pt x="43" y="66"/>
                </a:cubicBezTo>
                <a:cubicBezTo>
                  <a:pt x="43" y="66"/>
                  <a:pt x="43" y="66"/>
                  <a:pt x="43" y="66"/>
                </a:cubicBezTo>
                <a:cubicBezTo>
                  <a:pt x="43" y="66"/>
                  <a:pt x="43" y="66"/>
                  <a:pt x="43" y="66"/>
                </a:cubicBezTo>
                <a:cubicBezTo>
                  <a:pt x="43" y="66"/>
                  <a:pt x="43" y="66"/>
                  <a:pt x="43" y="66"/>
                </a:cubicBezTo>
                <a:close/>
                <a:moveTo>
                  <a:pt x="43" y="66"/>
                </a:moveTo>
                <a:cubicBezTo>
                  <a:pt x="42" y="67"/>
                  <a:pt x="42" y="67"/>
                  <a:pt x="42" y="67"/>
                </a:cubicBezTo>
                <a:cubicBezTo>
                  <a:pt x="42" y="67"/>
                  <a:pt x="42" y="67"/>
                  <a:pt x="42" y="67"/>
                </a:cubicBezTo>
                <a:cubicBezTo>
                  <a:pt x="42" y="67"/>
                  <a:pt x="43" y="67"/>
                  <a:pt x="43" y="66"/>
                </a:cubicBezTo>
                <a:cubicBezTo>
                  <a:pt x="43" y="66"/>
                  <a:pt x="43" y="66"/>
                  <a:pt x="43" y="66"/>
                </a:cubicBezTo>
                <a:cubicBezTo>
                  <a:pt x="43" y="66"/>
                  <a:pt x="43" y="66"/>
                  <a:pt x="43" y="66"/>
                </a:cubicBezTo>
                <a:cubicBezTo>
                  <a:pt x="43" y="66"/>
                  <a:pt x="43" y="66"/>
                  <a:pt x="43" y="66"/>
                </a:cubicBezTo>
                <a:cubicBezTo>
                  <a:pt x="43" y="66"/>
                  <a:pt x="43" y="66"/>
                  <a:pt x="43" y="66"/>
                </a:cubicBezTo>
                <a:cubicBezTo>
                  <a:pt x="43" y="66"/>
                  <a:pt x="43" y="66"/>
                  <a:pt x="43" y="66"/>
                </a:cubicBezTo>
                <a:cubicBezTo>
                  <a:pt x="43" y="66"/>
                  <a:pt x="43" y="66"/>
                  <a:pt x="43" y="66"/>
                </a:cubicBezTo>
                <a:cubicBezTo>
                  <a:pt x="43" y="66"/>
                  <a:pt x="43" y="66"/>
                  <a:pt x="43" y="66"/>
                </a:cubicBezTo>
                <a:cubicBezTo>
                  <a:pt x="43" y="66"/>
                  <a:pt x="43" y="66"/>
                  <a:pt x="43" y="66"/>
                </a:cubicBezTo>
                <a:cubicBezTo>
                  <a:pt x="43" y="66"/>
                  <a:pt x="43" y="66"/>
                  <a:pt x="43" y="66"/>
                </a:cubicBezTo>
                <a:cubicBezTo>
                  <a:pt x="43" y="66"/>
                  <a:pt x="43" y="66"/>
                  <a:pt x="43" y="66"/>
                </a:cubicBezTo>
                <a:cubicBezTo>
                  <a:pt x="43" y="66"/>
                  <a:pt x="43" y="66"/>
                  <a:pt x="43" y="66"/>
                </a:cubicBezTo>
                <a:cubicBezTo>
                  <a:pt x="43" y="66"/>
                  <a:pt x="43" y="66"/>
                  <a:pt x="43" y="66"/>
                </a:cubicBezTo>
                <a:cubicBezTo>
                  <a:pt x="43" y="66"/>
                  <a:pt x="43" y="66"/>
                  <a:pt x="43" y="66"/>
                </a:cubicBezTo>
                <a:close/>
                <a:moveTo>
                  <a:pt x="42" y="68"/>
                </a:moveTo>
                <a:cubicBezTo>
                  <a:pt x="42" y="68"/>
                  <a:pt x="42" y="68"/>
                  <a:pt x="42" y="68"/>
                </a:cubicBezTo>
                <a:cubicBezTo>
                  <a:pt x="42" y="68"/>
                  <a:pt x="42" y="68"/>
                  <a:pt x="42" y="68"/>
                </a:cubicBezTo>
                <a:close/>
                <a:moveTo>
                  <a:pt x="42" y="68"/>
                </a:moveTo>
                <a:cubicBezTo>
                  <a:pt x="42" y="68"/>
                  <a:pt x="42" y="68"/>
                  <a:pt x="42" y="68"/>
                </a:cubicBezTo>
                <a:cubicBezTo>
                  <a:pt x="42" y="68"/>
                  <a:pt x="42" y="68"/>
                  <a:pt x="42" y="68"/>
                </a:cubicBezTo>
                <a:cubicBezTo>
                  <a:pt x="42" y="68"/>
                  <a:pt x="42" y="68"/>
                  <a:pt x="42" y="68"/>
                </a:cubicBezTo>
                <a:cubicBezTo>
                  <a:pt x="42" y="68"/>
                  <a:pt x="42" y="68"/>
                  <a:pt x="42" y="68"/>
                </a:cubicBezTo>
                <a:cubicBezTo>
                  <a:pt x="42" y="68"/>
                  <a:pt x="42" y="67"/>
                  <a:pt x="42" y="67"/>
                </a:cubicBezTo>
                <a:cubicBezTo>
                  <a:pt x="42" y="67"/>
                  <a:pt x="42" y="68"/>
                  <a:pt x="42" y="68"/>
                </a:cubicBezTo>
                <a:close/>
                <a:moveTo>
                  <a:pt x="42" y="67"/>
                </a:moveTo>
                <a:cubicBezTo>
                  <a:pt x="42" y="67"/>
                  <a:pt x="42" y="67"/>
                  <a:pt x="42" y="67"/>
                </a:cubicBezTo>
                <a:cubicBezTo>
                  <a:pt x="42" y="68"/>
                  <a:pt x="42" y="68"/>
                  <a:pt x="42" y="68"/>
                </a:cubicBezTo>
                <a:cubicBezTo>
                  <a:pt x="42" y="67"/>
                  <a:pt x="42" y="67"/>
                  <a:pt x="42" y="67"/>
                </a:cubicBezTo>
                <a:cubicBezTo>
                  <a:pt x="42" y="68"/>
                  <a:pt x="42" y="67"/>
                  <a:pt x="42" y="67"/>
                </a:cubicBezTo>
                <a:close/>
                <a:moveTo>
                  <a:pt x="43" y="66"/>
                </a:moveTo>
                <a:cubicBezTo>
                  <a:pt x="43" y="66"/>
                  <a:pt x="43" y="66"/>
                  <a:pt x="43" y="66"/>
                </a:cubicBezTo>
                <a:cubicBezTo>
                  <a:pt x="43" y="66"/>
                  <a:pt x="43" y="66"/>
                  <a:pt x="43" y="66"/>
                </a:cubicBezTo>
                <a:close/>
                <a:moveTo>
                  <a:pt x="43" y="66"/>
                </a:moveTo>
                <a:cubicBezTo>
                  <a:pt x="43" y="66"/>
                  <a:pt x="43" y="66"/>
                  <a:pt x="43" y="66"/>
                </a:cubicBezTo>
                <a:cubicBezTo>
                  <a:pt x="43" y="66"/>
                  <a:pt x="43" y="66"/>
                  <a:pt x="43" y="66"/>
                </a:cubicBezTo>
                <a:close/>
                <a:moveTo>
                  <a:pt x="36" y="65"/>
                </a:moveTo>
                <a:cubicBezTo>
                  <a:pt x="36" y="65"/>
                  <a:pt x="36" y="65"/>
                  <a:pt x="36" y="65"/>
                </a:cubicBezTo>
                <a:close/>
                <a:moveTo>
                  <a:pt x="36" y="65"/>
                </a:moveTo>
                <a:cubicBezTo>
                  <a:pt x="36" y="65"/>
                  <a:pt x="36" y="65"/>
                  <a:pt x="36" y="65"/>
                </a:cubicBezTo>
                <a:cubicBezTo>
                  <a:pt x="36" y="65"/>
                  <a:pt x="36" y="65"/>
                  <a:pt x="36" y="65"/>
                </a:cubicBezTo>
                <a:close/>
                <a:moveTo>
                  <a:pt x="42" y="65"/>
                </a:moveTo>
                <a:cubicBezTo>
                  <a:pt x="42" y="64"/>
                  <a:pt x="42" y="64"/>
                  <a:pt x="42" y="64"/>
                </a:cubicBezTo>
                <a:cubicBezTo>
                  <a:pt x="42" y="65"/>
                  <a:pt x="42" y="65"/>
                  <a:pt x="42" y="65"/>
                </a:cubicBezTo>
                <a:cubicBezTo>
                  <a:pt x="42" y="64"/>
                  <a:pt x="42" y="65"/>
                  <a:pt x="42" y="65"/>
                </a:cubicBezTo>
                <a:close/>
                <a:moveTo>
                  <a:pt x="39" y="65"/>
                </a:moveTo>
                <a:cubicBezTo>
                  <a:pt x="39" y="65"/>
                  <a:pt x="39" y="65"/>
                  <a:pt x="39" y="65"/>
                </a:cubicBezTo>
                <a:cubicBezTo>
                  <a:pt x="39" y="65"/>
                  <a:pt x="39" y="65"/>
                  <a:pt x="39" y="65"/>
                </a:cubicBezTo>
                <a:close/>
                <a:moveTo>
                  <a:pt x="37" y="66"/>
                </a:moveTo>
                <a:cubicBezTo>
                  <a:pt x="37" y="66"/>
                  <a:pt x="37" y="66"/>
                  <a:pt x="37" y="66"/>
                </a:cubicBezTo>
                <a:close/>
                <a:moveTo>
                  <a:pt x="35" y="64"/>
                </a:moveTo>
                <a:cubicBezTo>
                  <a:pt x="35" y="64"/>
                  <a:pt x="35" y="64"/>
                  <a:pt x="35" y="64"/>
                </a:cubicBezTo>
                <a:cubicBezTo>
                  <a:pt x="35" y="64"/>
                  <a:pt x="35" y="64"/>
                  <a:pt x="35" y="64"/>
                </a:cubicBezTo>
                <a:close/>
                <a:moveTo>
                  <a:pt x="42" y="66"/>
                </a:moveTo>
                <a:cubicBezTo>
                  <a:pt x="42" y="65"/>
                  <a:pt x="42" y="65"/>
                  <a:pt x="42" y="65"/>
                </a:cubicBezTo>
                <a:cubicBezTo>
                  <a:pt x="42" y="65"/>
                  <a:pt x="42" y="66"/>
                  <a:pt x="42" y="66"/>
                </a:cubicBezTo>
                <a:close/>
                <a:moveTo>
                  <a:pt x="40" y="63"/>
                </a:moveTo>
                <a:cubicBezTo>
                  <a:pt x="40" y="63"/>
                  <a:pt x="40" y="63"/>
                  <a:pt x="40" y="63"/>
                </a:cubicBezTo>
                <a:cubicBezTo>
                  <a:pt x="40" y="63"/>
                  <a:pt x="40" y="63"/>
                  <a:pt x="40" y="63"/>
                </a:cubicBezTo>
                <a:close/>
                <a:moveTo>
                  <a:pt x="42" y="65"/>
                </a:moveTo>
                <a:cubicBezTo>
                  <a:pt x="42" y="65"/>
                  <a:pt x="42" y="65"/>
                  <a:pt x="42" y="65"/>
                </a:cubicBezTo>
                <a:cubicBezTo>
                  <a:pt x="42" y="65"/>
                  <a:pt x="42" y="65"/>
                  <a:pt x="42" y="65"/>
                </a:cubicBezTo>
                <a:cubicBezTo>
                  <a:pt x="42" y="65"/>
                  <a:pt x="43" y="65"/>
                  <a:pt x="42" y="65"/>
                </a:cubicBezTo>
                <a:close/>
                <a:moveTo>
                  <a:pt x="34" y="61"/>
                </a:moveTo>
                <a:cubicBezTo>
                  <a:pt x="34" y="61"/>
                  <a:pt x="34" y="61"/>
                  <a:pt x="34" y="61"/>
                </a:cubicBezTo>
                <a:cubicBezTo>
                  <a:pt x="34" y="61"/>
                  <a:pt x="34" y="61"/>
                  <a:pt x="34" y="61"/>
                </a:cubicBezTo>
                <a:close/>
                <a:moveTo>
                  <a:pt x="38" y="59"/>
                </a:moveTo>
                <a:cubicBezTo>
                  <a:pt x="38" y="59"/>
                  <a:pt x="38" y="59"/>
                  <a:pt x="38" y="59"/>
                </a:cubicBezTo>
                <a:cubicBezTo>
                  <a:pt x="38" y="59"/>
                  <a:pt x="38" y="59"/>
                  <a:pt x="38" y="59"/>
                </a:cubicBezTo>
                <a:close/>
                <a:moveTo>
                  <a:pt x="43" y="66"/>
                </a:moveTo>
                <a:cubicBezTo>
                  <a:pt x="43" y="66"/>
                  <a:pt x="43" y="66"/>
                  <a:pt x="43" y="66"/>
                </a:cubicBezTo>
                <a:close/>
                <a:moveTo>
                  <a:pt x="41" y="67"/>
                </a:moveTo>
                <a:cubicBezTo>
                  <a:pt x="41" y="67"/>
                  <a:pt x="41" y="67"/>
                  <a:pt x="42" y="67"/>
                </a:cubicBezTo>
                <a:cubicBezTo>
                  <a:pt x="41" y="67"/>
                  <a:pt x="41" y="67"/>
                  <a:pt x="41" y="67"/>
                </a:cubicBezTo>
                <a:close/>
                <a:moveTo>
                  <a:pt x="40" y="67"/>
                </a:moveTo>
                <a:cubicBezTo>
                  <a:pt x="40" y="67"/>
                  <a:pt x="40" y="67"/>
                  <a:pt x="40" y="67"/>
                </a:cubicBezTo>
                <a:cubicBezTo>
                  <a:pt x="40" y="67"/>
                  <a:pt x="40" y="67"/>
                  <a:pt x="40" y="67"/>
                </a:cubicBezTo>
                <a:close/>
                <a:moveTo>
                  <a:pt x="43" y="66"/>
                </a:moveTo>
                <a:cubicBezTo>
                  <a:pt x="43" y="66"/>
                  <a:pt x="43" y="66"/>
                  <a:pt x="43" y="66"/>
                </a:cubicBezTo>
                <a:cubicBezTo>
                  <a:pt x="43" y="66"/>
                  <a:pt x="43" y="66"/>
                  <a:pt x="43" y="66"/>
                </a:cubicBezTo>
                <a:close/>
                <a:moveTo>
                  <a:pt x="43" y="66"/>
                </a:moveTo>
                <a:cubicBezTo>
                  <a:pt x="43" y="66"/>
                  <a:pt x="43" y="66"/>
                  <a:pt x="43" y="66"/>
                </a:cubicBezTo>
                <a:cubicBezTo>
                  <a:pt x="43" y="66"/>
                  <a:pt x="43" y="66"/>
                  <a:pt x="43" y="66"/>
                </a:cubicBezTo>
                <a:close/>
                <a:moveTo>
                  <a:pt x="43" y="66"/>
                </a:moveTo>
                <a:cubicBezTo>
                  <a:pt x="43" y="66"/>
                  <a:pt x="43" y="66"/>
                  <a:pt x="43" y="66"/>
                </a:cubicBezTo>
                <a:cubicBezTo>
                  <a:pt x="43" y="66"/>
                  <a:pt x="43" y="66"/>
                  <a:pt x="43" y="66"/>
                </a:cubicBezTo>
                <a:close/>
                <a:moveTo>
                  <a:pt x="36" y="62"/>
                </a:moveTo>
                <a:cubicBezTo>
                  <a:pt x="36" y="62"/>
                  <a:pt x="36" y="62"/>
                  <a:pt x="36" y="62"/>
                </a:cubicBezTo>
                <a:cubicBezTo>
                  <a:pt x="36" y="62"/>
                  <a:pt x="36" y="62"/>
                  <a:pt x="36" y="62"/>
                </a:cubicBezTo>
                <a:close/>
                <a:moveTo>
                  <a:pt x="38" y="67"/>
                </a:moveTo>
                <a:cubicBezTo>
                  <a:pt x="38" y="67"/>
                  <a:pt x="38" y="67"/>
                  <a:pt x="38" y="67"/>
                </a:cubicBezTo>
                <a:cubicBezTo>
                  <a:pt x="38" y="67"/>
                  <a:pt x="38" y="67"/>
                  <a:pt x="38" y="67"/>
                </a:cubicBezTo>
                <a:close/>
                <a:moveTo>
                  <a:pt x="37" y="67"/>
                </a:moveTo>
                <a:cubicBezTo>
                  <a:pt x="38" y="67"/>
                  <a:pt x="38" y="67"/>
                  <a:pt x="38" y="67"/>
                </a:cubicBezTo>
                <a:cubicBezTo>
                  <a:pt x="39" y="66"/>
                  <a:pt x="39" y="66"/>
                  <a:pt x="39" y="66"/>
                </a:cubicBezTo>
                <a:lnTo>
                  <a:pt x="37" y="67"/>
                </a:lnTo>
                <a:close/>
                <a:moveTo>
                  <a:pt x="36" y="65"/>
                </a:moveTo>
                <a:cubicBezTo>
                  <a:pt x="36" y="64"/>
                  <a:pt x="36" y="64"/>
                  <a:pt x="35" y="65"/>
                </a:cubicBezTo>
                <a:cubicBezTo>
                  <a:pt x="35" y="64"/>
                  <a:pt x="36" y="64"/>
                  <a:pt x="36" y="64"/>
                </a:cubicBezTo>
                <a:cubicBezTo>
                  <a:pt x="36" y="64"/>
                  <a:pt x="35" y="65"/>
                  <a:pt x="35" y="65"/>
                </a:cubicBezTo>
                <a:cubicBezTo>
                  <a:pt x="35" y="64"/>
                  <a:pt x="35" y="64"/>
                  <a:pt x="35" y="64"/>
                </a:cubicBezTo>
                <a:cubicBezTo>
                  <a:pt x="35" y="64"/>
                  <a:pt x="35" y="64"/>
                  <a:pt x="35" y="64"/>
                </a:cubicBezTo>
                <a:cubicBezTo>
                  <a:pt x="35" y="64"/>
                  <a:pt x="35" y="64"/>
                  <a:pt x="35" y="64"/>
                </a:cubicBezTo>
                <a:cubicBezTo>
                  <a:pt x="35" y="64"/>
                  <a:pt x="35" y="64"/>
                  <a:pt x="35" y="64"/>
                </a:cubicBezTo>
                <a:cubicBezTo>
                  <a:pt x="35" y="64"/>
                  <a:pt x="35" y="64"/>
                  <a:pt x="35" y="64"/>
                </a:cubicBezTo>
                <a:cubicBezTo>
                  <a:pt x="35" y="64"/>
                  <a:pt x="35" y="64"/>
                  <a:pt x="35" y="64"/>
                </a:cubicBezTo>
                <a:cubicBezTo>
                  <a:pt x="35" y="64"/>
                  <a:pt x="35" y="64"/>
                  <a:pt x="36" y="64"/>
                </a:cubicBezTo>
                <a:cubicBezTo>
                  <a:pt x="36" y="64"/>
                  <a:pt x="35" y="64"/>
                  <a:pt x="35" y="64"/>
                </a:cubicBezTo>
                <a:cubicBezTo>
                  <a:pt x="36" y="64"/>
                  <a:pt x="36" y="64"/>
                  <a:pt x="36" y="63"/>
                </a:cubicBezTo>
                <a:cubicBezTo>
                  <a:pt x="35" y="64"/>
                  <a:pt x="35" y="64"/>
                  <a:pt x="35" y="64"/>
                </a:cubicBezTo>
                <a:cubicBezTo>
                  <a:pt x="35" y="64"/>
                  <a:pt x="35" y="64"/>
                  <a:pt x="35" y="64"/>
                </a:cubicBezTo>
                <a:cubicBezTo>
                  <a:pt x="35" y="64"/>
                  <a:pt x="35" y="64"/>
                  <a:pt x="35" y="64"/>
                </a:cubicBezTo>
                <a:cubicBezTo>
                  <a:pt x="36" y="63"/>
                  <a:pt x="36" y="63"/>
                  <a:pt x="36" y="63"/>
                </a:cubicBezTo>
                <a:cubicBezTo>
                  <a:pt x="35" y="64"/>
                  <a:pt x="35" y="64"/>
                  <a:pt x="36" y="63"/>
                </a:cubicBezTo>
                <a:cubicBezTo>
                  <a:pt x="36" y="63"/>
                  <a:pt x="36" y="63"/>
                  <a:pt x="36" y="63"/>
                </a:cubicBezTo>
                <a:cubicBezTo>
                  <a:pt x="36" y="63"/>
                  <a:pt x="36" y="63"/>
                  <a:pt x="35" y="64"/>
                </a:cubicBezTo>
                <a:cubicBezTo>
                  <a:pt x="35" y="63"/>
                  <a:pt x="35" y="63"/>
                  <a:pt x="35" y="63"/>
                </a:cubicBezTo>
                <a:cubicBezTo>
                  <a:pt x="36" y="63"/>
                  <a:pt x="36" y="63"/>
                  <a:pt x="36" y="63"/>
                </a:cubicBezTo>
                <a:cubicBezTo>
                  <a:pt x="35" y="63"/>
                  <a:pt x="35" y="63"/>
                  <a:pt x="35" y="63"/>
                </a:cubicBezTo>
                <a:cubicBezTo>
                  <a:pt x="36" y="63"/>
                  <a:pt x="36" y="63"/>
                  <a:pt x="36" y="63"/>
                </a:cubicBezTo>
                <a:cubicBezTo>
                  <a:pt x="36" y="63"/>
                  <a:pt x="35" y="63"/>
                  <a:pt x="35" y="63"/>
                </a:cubicBezTo>
                <a:cubicBezTo>
                  <a:pt x="36" y="63"/>
                  <a:pt x="36" y="63"/>
                  <a:pt x="36" y="63"/>
                </a:cubicBezTo>
                <a:cubicBezTo>
                  <a:pt x="36" y="63"/>
                  <a:pt x="35" y="63"/>
                  <a:pt x="35" y="63"/>
                </a:cubicBezTo>
                <a:cubicBezTo>
                  <a:pt x="35" y="63"/>
                  <a:pt x="35" y="63"/>
                  <a:pt x="35" y="63"/>
                </a:cubicBezTo>
                <a:cubicBezTo>
                  <a:pt x="35" y="63"/>
                  <a:pt x="35" y="63"/>
                  <a:pt x="35" y="63"/>
                </a:cubicBezTo>
                <a:cubicBezTo>
                  <a:pt x="35" y="63"/>
                  <a:pt x="35" y="63"/>
                  <a:pt x="35" y="63"/>
                </a:cubicBezTo>
                <a:cubicBezTo>
                  <a:pt x="34" y="63"/>
                  <a:pt x="36" y="63"/>
                  <a:pt x="36" y="63"/>
                </a:cubicBezTo>
                <a:cubicBezTo>
                  <a:pt x="35" y="63"/>
                  <a:pt x="35" y="63"/>
                  <a:pt x="35" y="63"/>
                </a:cubicBezTo>
                <a:cubicBezTo>
                  <a:pt x="34" y="63"/>
                  <a:pt x="35" y="63"/>
                  <a:pt x="35" y="63"/>
                </a:cubicBezTo>
                <a:cubicBezTo>
                  <a:pt x="35" y="63"/>
                  <a:pt x="35" y="63"/>
                  <a:pt x="35" y="63"/>
                </a:cubicBezTo>
                <a:cubicBezTo>
                  <a:pt x="35" y="63"/>
                  <a:pt x="35" y="63"/>
                  <a:pt x="35" y="63"/>
                </a:cubicBezTo>
                <a:cubicBezTo>
                  <a:pt x="36" y="63"/>
                  <a:pt x="36" y="63"/>
                  <a:pt x="36" y="63"/>
                </a:cubicBezTo>
                <a:cubicBezTo>
                  <a:pt x="35" y="63"/>
                  <a:pt x="36" y="62"/>
                  <a:pt x="35" y="63"/>
                </a:cubicBezTo>
                <a:cubicBezTo>
                  <a:pt x="36" y="62"/>
                  <a:pt x="35" y="63"/>
                  <a:pt x="35" y="62"/>
                </a:cubicBezTo>
                <a:cubicBezTo>
                  <a:pt x="36" y="62"/>
                  <a:pt x="35" y="63"/>
                  <a:pt x="36" y="62"/>
                </a:cubicBezTo>
                <a:cubicBezTo>
                  <a:pt x="36" y="62"/>
                  <a:pt x="36" y="62"/>
                  <a:pt x="36" y="62"/>
                </a:cubicBezTo>
                <a:cubicBezTo>
                  <a:pt x="36" y="62"/>
                  <a:pt x="36" y="62"/>
                  <a:pt x="36" y="62"/>
                </a:cubicBezTo>
                <a:cubicBezTo>
                  <a:pt x="37" y="62"/>
                  <a:pt x="36" y="62"/>
                  <a:pt x="36" y="62"/>
                </a:cubicBezTo>
                <a:cubicBezTo>
                  <a:pt x="36" y="62"/>
                  <a:pt x="36" y="62"/>
                  <a:pt x="36" y="62"/>
                </a:cubicBezTo>
                <a:cubicBezTo>
                  <a:pt x="35" y="63"/>
                  <a:pt x="36" y="62"/>
                  <a:pt x="35" y="62"/>
                </a:cubicBezTo>
                <a:cubicBezTo>
                  <a:pt x="36" y="62"/>
                  <a:pt x="35" y="62"/>
                  <a:pt x="35" y="62"/>
                </a:cubicBezTo>
                <a:cubicBezTo>
                  <a:pt x="35" y="62"/>
                  <a:pt x="35" y="62"/>
                  <a:pt x="35" y="62"/>
                </a:cubicBezTo>
                <a:cubicBezTo>
                  <a:pt x="35" y="62"/>
                  <a:pt x="36" y="62"/>
                  <a:pt x="36" y="62"/>
                </a:cubicBezTo>
                <a:cubicBezTo>
                  <a:pt x="36" y="62"/>
                  <a:pt x="36" y="62"/>
                  <a:pt x="36" y="62"/>
                </a:cubicBezTo>
                <a:cubicBezTo>
                  <a:pt x="36" y="62"/>
                  <a:pt x="36" y="62"/>
                  <a:pt x="35" y="62"/>
                </a:cubicBezTo>
                <a:cubicBezTo>
                  <a:pt x="36" y="62"/>
                  <a:pt x="35" y="62"/>
                  <a:pt x="35" y="62"/>
                </a:cubicBezTo>
                <a:cubicBezTo>
                  <a:pt x="36" y="62"/>
                  <a:pt x="36" y="62"/>
                  <a:pt x="36" y="61"/>
                </a:cubicBezTo>
                <a:cubicBezTo>
                  <a:pt x="36" y="61"/>
                  <a:pt x="36" y="62"/>
                  <a:pt x="36" y="62"/>
                </a:cubicBezTo>
                <a:cubicBezTo>
                  <a:pt x="36" y="61"/>
                  <a:pt x="36" y="61"/>
                  <a:pt x="36" y="61"/>
                </a:cubicBezTo>
                <a:cubicBezTo>
                  <a:pt x="35" y="62"/>
                  <a:pt x="35" y="62"/>
                  <a:pt x="35" y="62"/>
                </a:cubicBezTo>
                <a:cubicBezTo>
                  <a:pt x="35" y="62"/>
                  <a:pt x="35" y="62"/>
                  <a:pt x="36" y="61"/>
                </a:cubicBezTo>
                <a:cubicBezTo>
                  <a:pt x="36" y="61"/>
                  <a:pt x="35" y="61"/>
                  <a:pt x="35" y="62"/>
                </a:cubicBezTo>
                <a:cubicBezTo>
                  <a:pt x="35" y="61"/>
                  <a:pt x="35" y="61"/>
                  <a:pt x="35" y="61"/>
                </a:cubicBezTo>
                <a:cubicBezTo>
                  <a:pt x="35" y="61"/>
                  <a:pt x="36" y="61"/>
                  <a:pt x="35" y="61"/>
                </a:cubicBezTo>
                <a:cubicBezTo>
                  <a:pt x="35" y="61"/>
                  <a:pt x="35" y="61"/>
                  <a:pt x="35" y="61"/>
                </a:cubicBezTo>
                <a:cubicBezTo>
                  <a:pt x="34" y="61"/>
                  <a:pt x="35" y="61"/>
                  <a:pt x="34" y="61"/>
                </a:cubicBezTo>
                <a:cubicBezTo>
                  <a:pt x="34" y="61"/>
                  <a:pt x="34" y="61"/>
                  <a:pt x="34" y="61"/>
                </a:cubicBezTo>
                <a:cubicBezTo>
                  <a:pt x="34" y="61"/>
                  <a:pt x="34" y="61"/>
                  <a:pt x="34" y="61"/>
                </a:cubicBezTo>
                <a:cubicBezTo>
                  <a:pt x="34" y="61"/>
                  <a:pt x="34" y="61"/>
                  <a:pt x="34" y="61"/>
                </a:cubicBezTo>
                <a:cubicBezTo>
                  <a:pt x="35" y="61"/>
                  <a:pt x="35" y="61"/>
                  <a:pt x="35" y="61"/>
                </a:cubicBezTo>
                <a:cubicBezTo>
                  <a:pt x="35" y="61"/>
                  <a:pt x="35" y="61"/>
                  <a:pt x="35" y="61"/>
                </a:cubicBezTo>
                <a:cubicBezTo>
                  <a:pt x="35" y="61"/>
                  <a:pt x="35" y="61"/>
                  <a:pt x="35" y="61"/>
                </a:cubicBezTo>
                <a:cubicBezTo>
                  <a:pt x="35" y="61"/>
                  <a:pt x="34" y="61"/>
                  <a:pt x="34" y="61"/>
                </a:cubicBezTo>
                <a:cubicBezTo>
                  <a:pt x="35" y="61"/>
                  <a:pt x="34" y="61"/>
                  <a:pt x="35" y="60"/>
                </a:cubicBezTo>
                <a:cubicBezTo>
                  <a:pt x="35" y="61"/>
                  <a:pt x="35" y="60"/>
                  <a:pt x="35" y="61"/>
                </a:cubicBezTo>
                <a:cubicBezTo>
                  <a:pt x="35" y="61"/>
                  <a:pt x="35" y="61"/>
                  <a:pt x="35" y="60"/>
                </a:cubicBezTo>
                <a:cubicBezTo>
                  <a:pt x="34" y="61"/>
                  <a:pt x="34" y="61"/>
                  <a:pt x="34" y="61"/>
                </a:cubicBezTo>
                <a:cubicBezTo>
                  <a:pt x="35" y="60"/>
                  <a:pt x="35" y="60"/>
                  <a:pt x="35" y="60"/>
                </a:cubicBezTo>
                <a:cubicBezTo>
                  <a:pt x="35" y="60"/>
                  <a:pt x="35" y="60"/>
                  <a:pt x="35" y="60"/>
                </a:cubicBezTo>
                <a:cubicBezTo>
                  <a:pt x="35" y="60"/>
                  <a:pt x="35" y="60"/>
                  <a:pt x="35" y="60"/>
                </a:cubicBezTo>
                <a:cubicBezTo>
                  <a:pt x="35" y="60"/>
                  <a:pt x="35" y="60"/>
                  <a:pt x="35" y="60"/>
                </a:cubicBezTo>
                <a:cubicBezTo>
                  <a:pt x="34" y="60"/>
                  <a:pt x="36" y="60"/>
                  <a:pt x="35" y="60"/>
                </a:cubicBezTo>
                <a:cubicBezTo>
                  <a:pt x="36" y="59"/>
                  <a:pt x="37" y="59"/>
                  <a:pt x="38" y="59"/>
                </a:cubicBezTo>
                <a:cubicBezTo>
                  <a:pt x="38" y="59"/>
                  <a:pt x="38" y="59"/>
                  <a:pt x="38" y="59"/>
                </a:cubicBezTo>
                <a:cubicBezTo>
                  <a:pt x="38" y="59"/>
                  <a:pt x="38" y="59"/>
                  <a:pt x="38" y="59"/>
                </a:cubicBezTo>
                <a:cubicBezTo>
                  <a:pt x="38" y="59"/>
                  <a:pt x="38" y="59"/>
                  <a:pt x="38" y="59"/>
                </a:cubicBezTo>
                <a:cubicBezTo>
                  <a:pt x="38" y="59"/>
                  <a:pt x="38" y="59"/>
                  <a:pt x="38" y="59"/>
                </a:cubicBezTo>
                <a:cubicBezTo>
                  <a:pt x="38" y="59"/>
                  <a:pt x="38" y="59"/>
                  <a:pt x="39" y="59"/>
                </a:cubicBezTo>
                <a:cubicBezTo>
                  <a:pt x="37" y="60"/>
                  <a:pt x="39" y="59"/>
                  <a:pt x="38" y="60"/>
                </a:cubicBezTo>
                <a:cubicBezTo>
                  <a:pt x="38" y="60"/>
                  <a:pt x="38" y="60"/>
                  <a:pt x="38" y="60"/>
                </a:cubicBezTo>
                <a:cubicBezTo>
                  <a:pt x="38" y="60"/>
                  <a:pt x="39" y="60"/>
                  <a:pt x="39" y="60"/>
                </a:cubicBezTo>
                <a:cubicBezTo>
                  <a:pt x="38" y="60"/>
                  <a:pt x="38" y="60"/>
                  <a:pt x="38" y="60"/>
                </a:cubicBezTo>
                <a:cubicBezTo>
                  <a:pt x="38" y="60"/>
                  <a:pt x="38" y="60"/>
                  <a:pt x="39" y="60"/>
                </a:cubicBezTo>
                <a:cubicBezTo>
                  <a:pt x="39" y="60"/>
                  <a:pt x="38" y="60"/>
                  <a:pt x="39" y="60"/>
                </a:cubicBezTo>
                <a:cubicBezTo>
                  <a:pt x="38" y="60"/>
                  <a:pt x="38" y="60"/>
                  <a:pt x="38" y="60"/>
                </a:cubicBezTo>
                <a:cubicBezTo>
                  <a:pt x="39" y="60"/>
                  <a:pt x="38" y="60"/>
                  <a:pt x="39" y="60"/>
                </a:cubicBezTo>
                <a:cubicBezTo>
                  <a:pt x="38" y="60"/>
                  <a:pt x="39" y="60"/>
                  <a:pt x="37" y="61"/>
                </a:cubicBezTo>
                <a:cubicBezTo>
                  <a:pt x="37" y="61"/>
                  <a:pt x="38" y="61"/>
                  <a:pt x="38" y="61"/>
                </a:cubicBezTo>
                <a:cubicBezTo>
                  <a:pt x="38" y="61"/>
                  <a:pt x="38" y="61"/>
                  <a:pt x="38" y="61"/>
                </a:cubicBezTo>
                <a:cubicBezTo>
                  <a:pt x="38" y="61"/>
                  <a:pt x="39" y="61"/>
                  <a:pt x="38" y="61"/>
                </a:cubicBezTo>
                <a:cubicBezTo>
                  <a:pt x="39" y="61"/>
                  <a:pt x="38" y="61"/>
                  <a:pt x="39" y="61"/>
                </a:cubicBezTo>
                <a:cubicBezTo>
                  <a:pt x="39" y="61"/>
                  <a:pt x="39" y="61"/>
                  <a:pt x="39" y="61"/>
                </a:cubicBezTo>
                <a:cubicBezTo>
                  <a:pt x="39" y="61"/>
                  <a:pt x="39" y="61"/>
                  <a:pt x="39" y="61"/>
                </a:cubicBezTo>
                <a:cubicBezTo>
                  <a:pt x="39" y="61"/>
                  <a:pt x="39" y="61"/>
                  <a:pt x="39" y="61"/>
                </a:cubicBezTo>
                <a:cubicBezTo>
                  <a:pt x="39" y="61"/>
                  <a:pt x="39" y="61"/>
                  <a:pt x="39" y="61"/>
                </a:cubicBezTo>
                <a:cubicBezTo>
                  <a:pt x="39" y="61"/>
                  <a:pt x="39" y="61"/>
                  <a:pt x="39" y="61"/>
                </a:cubicBezTo>
                <a:cubicBezTo>
                  <a:pt x="39" y="61"/>
                  <a:pt x="39" y="61"/>
                  <a:pt x="39" y="61"/>
                </a:cubicBezTo>
                <a:cubicBezTo>
                  <a:pt x="39" y="61"/>
                  <a:pt x="39" y="61"/>
                  <a:pt x="39" y="61"/>
                </a:cubicBezTo>
                <a:cubicBezTo>
                  <a:pt x="39" y="61"/>
                  <a:pt x="39" y="61"/>
                  <a:pt x="38" y="61"/>
                </a:cubicBezTo>
                <a:cubicBezTo>
                  <a:pt x="39" y="61"/>
                  <a:pt x="39" y="61"/>
                  <a:pt x="39" y="61"/>
                </a:cubicBezTo>
                <a:cubicBezTo>
                  <a:pt x="39" y="61"/>
                  <a:pt x="39" y="61"/>
                  <a:pt x="38" y="61"/>
                </a:cubicBezTo>
                <a:cubicBezTo>
                  <a:pt x="38" y="61"/>
                  <a:pt x="38" y="61"/>
                  <a:pt x="38" y="61"/>
                </a:cubicBezTo>
                <a:cubicBezTo>
                  <a:pt x="39" y="61"/>
                  <a:pt x="39" y="61"/>
                  <a:pt x="39" y="61"/>
                </a:cubicBezTo>
                <a:cubicBezTo>
                  <a:pt x="39" y="61"/>
                  <a:pt x="39" y="61"/>
                  <a:pt x="39" y="62"/>
                </a:cubicBezTo>
                <a:cubicBezTo>
                  <a:pt x="38" y="62"/>
                  <a:pt x="39" y="62"/>
                  <a:pt x="38" y="62"/>
                </a:cubicBezTo>
                <a:cubicBezTo>
                  <a:pt x="38" y="62"/>
                  <a:pt x="38" y="62"/>
                  <a:pt x="38" y="62"/>
                </a:cubicBezTo>
                <a:cubicBezTo>
                  <a:pt x="38" y="62"/>
                  <a:pt x="37" y="62"/>
                  <a:pt x="38" y="62"/>
                </a:cubicBezTo>
                <a:cubicBezTo>
                  <a:pt x="38" y="62"/>
                  <a:pt x="38" y="62"/>
                  <a:pt x="38" y="62"/>
                </a:cubicBezTo>
                <a:cubicBezTo>
                  <a:pt x="39" y="62"/>
                  <a:pt x="39" y="62"/>
                  <a:pt x="39" y="62"/>
                </a:cubicBezTo>
                <a:cubicBezTo>
                  <a:pt x="41" y="61"/>
                  <a:pt x="39" y="62"/>
                  <a:pt x="39" y="62"/>
                </a:cubicBezTo>
                <a:cubicBezTo>
                  <a:pt x="39" y="62"/>
                  <a:pt x="39" y="62"/>
                  <a:pt x="39" y="62"/>
                </a:cubicBezTo>
                <a:cubicBezTo>
                  <a:pt x="40" y="62"/>
                  <a:pt x="39" y="62"/>
                  <a:pt x="39" y="62"/>
                </a:cubicBezTo>
                <a:cubicBezTo>
                  <a:pt x="39" y="62"/>
                  <a:pt x="39" y="62"/>
                  <a:pt x="39" y="62"/>
                </a:cubicBezTo>
                <a:cubicBezTo>
                  <a:pt x="39" y="62"/>
                  <a:pt x="39" y="62"/>
                  <a:pt x="39" y="62"/>
                </a:cubicBezTo>
                <a:cubicBezTo>
                  <a:pt x="39" y="62"/>
                  <a:pt x="39" y="63"/>
                  <a:pt x="39" y="63"/>
                </a:cubicBezTo>
                <a:cubicBezTo>
                  <a:pt x="39" y="62"/>
                  <a:pt x="40" y="62"/>
                  <a:pt x="40" y="62"/>
                </a:cubicBezTo>
                <a:cubicBezTo>
                  <a:pt x="39" y="62"/>
                  <a:pt x="39" y="62"/>
                  <a:pt x="39" y="62"/>
                </a:cubicBezTo>
                <a:cubicBezTo>
                  <a:pt x="40" y="63"/>
                  <a:pt x="40" y="63"/>
                  <a:pt x="40" y="63"/>
                </a:cubicBezTo>
                <a:cubicBezTo>
                  <a:pt x="38" y="63"/>
                  <a:pt x="40" y="62"/>
                  <a:pt x="39" y="63"/>
                </a:cubicBezTo>
                <a:cubicBezTo>
                  <a:pt x="39" y="63"/>
                  <a:pt x="40" y="63"/>
                  <a:pt x="40" y="63"/>
                </a:cubicBezTo>
                <a:cubicBezTo>
                  <a:pt x="40" y="63"/>
                  <a:pt x="40" y="63"/>
                  <a:pt x="40" y="63"/>
                </a:cubicBezTo>
                <a:cubicBezTo>
                  <a:pt x="40" y="63"/>
                  <a:pt x="39" y="63"/>
                  <a:pt x="40" y="63"/>
                </a:cubicBezTo>
                <a:cubicBezTo>
                  <a:pt x="40" y="63"/>
                  <a:pt x="40" y="63"/>
                  <a:pt x="40" y="63"/>
                </a:cubicBezTo>
                <a:cubicBezTo>
                  <a:pt x="40" y="63"/>
                  <a:pt x="41" y="63"/>
                  <a:pt x="41" y="63"/>
                </a:cubicBezTo>
                <a:cubicBezTo>
                  <a:pt x="41" y="63"/>
                  <a:pt x="40" y="63"/>
                  <a:pt x="40" y="63"/>
                </a:cubicBezTo>
                <a:cubicBezTo>
                  <a:pt x="40" y="63"/>
                  <a:pt x="41" y="62"/>
                  <a:pt x="41" y="63"/>
                </a:cubicBezTo>
                <a:cubicBezTo>
                  <a:pt x="40" y="63"/>
                  <a:pt x="40" y="63"/>
                  <a:pt x="40" y="63"/>
                </a:cubicBezTo>
                <a:cubicBezTo>
                  <a:pt x="40" y="63"/>
                  <a:pt x="39" y="64"/>
                  <a:pt x="39" y="64"/>
                </a:cubicBezTo>
                <a:cubicBezTo>
                  <a:pt x="39" y="64"/>
                  <a:pt x="39" y="64"/>
                  <a:pt x="39" y="64"/>
                </a:cubicBezTo>
                <a:cubicBezTo>
                  <a:pt x="40" y="63"/>
                  <a:pt x="38" y="64"/>
                  <a:pt x="39" y="64"/>
                </a:cubicBezTo>
                <a:cubicBezTo>
                  <a:pt x="40" y="64"/>
                  <a:pt x="40" y="64"/>
                  <a:pt x="40" y="64"/>
                </a:cubicBezTo>
                <a:cubicBezTo>
                  <a:pt x="39" y="64"/>
                  <a:pt x="40" y="64"/>
                  <a:pt x="39" y="64"/>
                </a:cubicBezTo>
                <a:cubicBezTo>
                  <a:pt x="39" y="64"/>
                  <a:pt x="39" y="64"/>
                  <a:pt x="39" y="64"/>
                </a:cubicBezTo>
                <a:cubicBezTo>
                  <a:pt x="39" y="64"/>
                  <a:pt x="39" y="64"/>
                  <a:pt x="40" y="64"/>
                </a:cubicBezTo>
                <a:cubicBezTo>
                  <a:pt x="40" y="64"/>
                  <a:pt x="40" y="64"/>
                  <a:pt x="40" y="64"/>
                </a:cubicBezTo>
                <a:cubicBezTo>
                  <a:pt x="40" y="64"/>
                  <a:pt x="40" y="64"/>
                  <a:pt x="40" y="64"/>
                </a:cubicBezTo>
                <a:cubicBezTo>
                  <a:pt x="40" y="64"/>
                  <a:pt x="40" y="64"/>
                  <a:pt x="40" y="64"/>
                </a:cubicBezTo>
                <a:cubicBezTo>
                  <a:pt x="40" y="64"/>
                  <a:pt x="40" y="64"/>
                  <a:pt x="40" y="64"/>
                </a:cubicBezTo>
                <a:cubicBezTo>
                  <a:pt x="40" y="64"/>
                  <a:pt x="40" y="64"/>
                  <a:pt x="40" y="64"/>
                </a:cubicBezTo>
                <a:cubicBezTo>
                  <a:pt x="40" y="64"/>
                  <a:pt x="40" y="64"/>
                  <a:pt x="40" y="64"/>
                </a:cubicBezTo>
                <a:cubicBezTo>
                  <a:pt x="40" y="64"/>
                  <a:pt x="41" y="63"/>
                  <a:pt x="41" y="63"/>
                </a:cubicBezTo>
                <a:cubicBezTo>
                  <a:pt x="41" y="63"/>
                  <a:pt x="41" y="63"/>
                  <a:pt x="41" y="64"/>
                </a:cubicBezTo>
                <a:cubicBezTo>
                  <a:pt x="41" y="64"/>
                  <a:pt x="41" y="64"/>
                  <a:pt x="41" y="64"/>
                </a:cubicBezTo>
                <a:cubicBezTo>
                  <a:pt x="41" y="64"/>
                  <a:pt x="41" y="64"/>
                  <a:pt x="40" y="64"/>
                </a:cubicBezTo>
                <a:cubicBezTo>
                  <a:pt x="41" y="63"/>
                  <a:pt x="41" y="64"/>
                  <a:pt x="41" y="64"/>
                </a:cubicBezTo>
                <a:cubicBezTo>
                  <a:pt x="41" y="64"/>
                  <a:pt x="40" y="64"/>
                  <a:pt x="40" y="64"/>
                </a:cubicBezTo>
                <a:cubicBezTo>
                  <a:pt x="41" y="64"/>
                  <a:pt x="40" y="65"/>
                  <a:pt x="41" y="64"/>
                </a:cubicBezTo>
                <a:cubicBezTo>
                  <a:pt x="40" y="65"/>
                  <a:pt x="41" y="64"/>
                  <a:pt x="40" y="65"/>
                </a:cubicBezTo>
                <a:cubicBezTo>
                  <a:pt x="40" y="65"/>
                  <a:pt x="40" y="65"/>
                  <a:pt x="40" y="65"/>
                </a:cubicBezTo>
                <a:cubicBezTo>
                  <a:pt x="40" y="65"/>
                  <a:pt x="40" y="65"/>
                  <a:pt x="40" y="65"/>
                </a:cubicBezTo>
                <a:cubicBezTo>
                  <a:pt x="41" y="65"/>
                  <a:pt x="40" y="65"/>
                  <a:pt x="41" y="65"/>
                </a:cubicBezTo>
                <a:cubicBezTo>
                  <a:pt x="41" y="65"/>
                  <a:pt x="40" y="65"/>
                  <a:pt x="40" y="65"/>
                </a:cubicBezTo>
                <a:cubicBezTo>
                  <a:pt x="41" y="65"/>
                  <a:pt x="41" y="65"/>
                  <a:pt x="41" y="65"/>
                </a:cubicBezTo>
                <a:cubicBezTo>
                  <a:pt x="40" y="65"/>
                  <a:pt x="40" y="65"/>
                  <a:pt x="40" y="65"/>
                </a:cubicBezTo>
                <a:cubicBezTo>
                  <a:pt x="41" y="65"/>
                  <a:pt x="40" y="65"/>
                  <a:pt x="40" y="65"/>
                </a:cubicBezTo>
                <a:cubicBezTo>
                  <a:pt x="40" y="65"/>
                  <a:pt x="40" y="65"/>
                  <a:pt x="40" y="65"/>
                </a:cubicBezTo>
                <a:cubicBezTo>
                  <a:pt x="41" y="65"/>
                  <a:pt x="41" y="65"/>
                  <a:pt x="41" y="65"/>
                </a:cubicBezTo>
                <a:cubicBezTo>
                  <a:pt x="41" y="65"/>
                  <a:pt x="41" y="65"/>
                  <a:pt x="41" y="65"/>
                </a:cubicBezTo>
                <a:cubicBezTo>
                  <a:pt x="41" y="65"/>
                  <a:pt x="41" y="65"/>
                  <a:pt x="41" y="65"/>
                </a:cubicBezTo>
                <a:cubicBezTo>
                  <a:pt x="41" y="65"/>
                  <a:pt x="42" y="64"/>
                  <a:pt x="42" y="65"/>
                </a:cubicBezTo>
                <a:cubicBezTo>
                  <a:pt x="42" y="65"/>
                  <a:pt x="42" y="65"/>
                  <a:pt x="42" y="65"/>
                </a:cubicBezTo>
                <a:cubicBezTo>
                  <a:pt x="41" y="65"/>
                  <a:pt x="41" y="65"/>
                  <a:pt x="41" y="65"/>
                </a:cubicBezTo>
                <a:cubicBezTo>
                  <a:pt x="41" y="65"/>
                  <a:pt x="41" y="65"/>
                  <a:pt x="41" y="65"/>
                </a:cubicBezTo>
                <a:cubicBezTo>
                  <a:pt x="41" y="65"/>
                  <a:pt x="41" y="65"/>
                  <a:pt x="42" y="65"/>
                </a:cubicBezTo>
                <a:cubicBezTo>
                  <a:pt x="41" y="65"/>
                  <a:pt x="41" y="65"/>
                  <a:pt x="41" y="65"/>
                </a:cubicBezTo>
                <a:cubicBezTo>
                  <a:pt x="41" y="65"/>
                  <a:pt x="41" y="65"/>
                  <a:pt x="41" y="65"/>
                </a:cubicBezTo>
                <a:cubicBezTo>
                  <a:pt x="41" y="65"/>
                  <a:pt x="41" y="65"/>
                  <a:pt x="41" y="65"/>
                </a:cubicBezTo>
                <a:cubicBezTo>
                  <a:pt x="41" y="65"/>
                  <a:pt x="41" y="65"/>
                  <a:pt x="41" y="65"/>
                </a:cubicBezTo>
                <a:cubicBezTo>
                  <a:pt x="41" y="65"/>
                  <a:pt x="42" y="64"/>
                  <a:pt x="42" y="65"/>
                </a:cubicBezTo>
                <a:cubicBezTo>
                  <a:pt x="42" y="65"/>
                  <a:pt x="42" y="65"/>
                  <a:pt x="41" y="65"/>
                </a:cubicBezTo>
                <a:cubicBezTo>
                  <a:pt x="42" y="65"/>
                  <a:pt x="41" y="65"/>
                  <a:pt x="41" y="65"/>
                </a:cubicBezTo>
                <a:cubicBezTo>
                  <a:pt x="42" y="65"/>
                  <a:pt x="42" y="65"/>
                  <a:pt x="42" y="65"/>
                </a:cubicBezTo>
                <a:cubicBezTo>
                  <a:pt x="42" y="65"/>
                  <a:pt x="42" y="65"/>
                  <a:pt x="42" y="65"/>
                </a:cubicBezTo>
                <a:cubicBezTo>
                  <a:pt x="42" y="65"/>
                  <a:pt x="42" y="65"/>
                  <a:pt x="42" y="65"/>
                </a:cubicBezTo>
                <a:cubicBezTo>
                  <a:pt x="42" y="65"/>
                  <a:pt x="43" y="64"/>
                  <a:pt x="42" y="65"/>
                </a:cubicBezTo>
                <a:cubicBezTo>
                  <a:pt x="43" y="65"/>
                  <a:pt x="42" y="65"/>
                  <a:pt x="42" y="65"/>
                </a:cubicBezTo>
                <a:cubicBezTo>
                  <a:pt x="42" y="65"/>
                  <a:pt x="42" y="65"/>
                  <a:pt x="42" y="65"/>
                </a:cubicBezTo>
                <a:cubicBezTo>
                  <a:pt x="42" y="65"/>
                  <a:pt x="42" y="65"/>
                  <a:pt x="42" y="65"/>
                </a:cubicBezTo>
                <a:cubicBezTo>
                  <a:pt x="42" y="66"/>
                  <a:pt x="42" y="65"/>
                  <a:pt x="42" y="66"/>
                </a:cubicBezTo>
                <a:cubicBezTo>
                  <a:pt x="42" y="66"/>
                  <a:pt x="42" y="66"/>
                  <a:pt x="42" y="66"/>
                </a:cubicBezTo>
                <a:cubicBezTo>
                  <a:pt x="42" y="66"/>
                  <a:pt x="42" y="66"/>
                  <a:pt x="42" y="66"/>
                </a:cubicBezTo>
                <a:cubicBezTo>
                  <a:pt x="42" y="66"/>
                  <a:pt x="43" y="65"/>
                  <a:pt x="43" y="65"/>
                </a:cubicBezTo>
                <a:cubicBezTo>
                  <a:pt x="43" y="65"/>
                  <a:pt x="43" y="65"/>
                  <a:pt x="43" y="66"/>
                </a:cubicBezTo>
                <a:cubicBezTo>
                  <a:pt x="43" y="66"/>
                  <a:pt x="43" y="66"/>
                  <a:pt x="43" y="66"/>
                </a:cubicBezTo>
                <a:cubicBezTo>
                  <a:pt x="42" y="66"/>
                  <a:pt x="42" y="66"/>
                  <a:pt x="42" y="66"/>
                </a:cubicBezTo>
                <a:cubicBezTo>
                  <a:pt x="42" y="66"/>
                  <a:pt x="42" y="66"/>
                  <a:pt x="42" y="66"/>
                </a:cubicBezTo>
                <a:cubicBezTo>
                  <a:pt x="42" y="66"/>
                  <a:pt x="42" y="66"/>
                  <a:pt x="42" y="66"/>
                </a:cubicBezTo>
                <a:cubicBezTo>
                  <a:pt x="42" y="66"/>
                  <a:pt x="42" y="66"/>
                  <a:pt x="42" y="66"/>
                </a:cubicBezTo>
                <a:cubicBezTo>
                  <a:pt x="42" y="66"/>
                  <a:pt x="43" y="66"/>
                  <a:pt x="43" y="66"/>
                </a:cubicBezTo>
                <a:cubicBezTo>
                  <a:pt x="43" y="66"/>
                  <a:pt x="43" y="66"/>
                  <a:pt x="43" y="66"/>
                </a:cubicBezTo>
                <a:cubicBezTo>
                  <a:pt x="43" y="66"/>
                  <a:pt x="43" y="66"/>
                  <a:pt x="43" y="66"/>
                </a:cubicBezTo>
                <a:cubicBezTo>
                  <a:pt x="43" y="66"/>
                  <a:pt x="43" y="66"/>
                  <a:pt x="43" y="66"/>
                </a:cubicBezTo>
                <a:cubicBezTo>
                  <a:pt x="43" y="66"/>
                  <a:pt x="43" y="66"/>
                  <a:pt x="43" y="66"/>
                </a:cubicBezTo>
                <a:cubicBezTo>
                  <a:pt x="43" y="66"/>
                  <a:pt x="43" y="66"/>
                  <a:pt x="43" y="66"/>
                </a:cubicBezTo>
                <a:cubicBezTo>
                  <a:pt x="42" y="66"/>
                  <a:pt x="43" y="66"/>
                  <a:pt x="42" y="66"/>
                </a:cubicBezTo>
                <a:cubicBezTo>
                  <a:pt x="43" y="66"/>
                  <a:pt x="42" y="66"/>
                  <a:pt x="43" y="66"/>
                </a:cubicBezTo>
                <a:cubicBezTo>
                  <a:pt x="42" y="66"/>
                  <a:pt x="43" y="66"/>
                  <a:pt x="43" y="66"/>
                </a:cubicBezTo>
                <a:cubicBezTo>
                  <a:pt x="43" y="66"/>
                  <a:pt x="42" y="66"/>
                  <a:pt x="42" y="67"/>
                </a:cubicBezTo>
                <a:cubicBezTo>
                  <a:pt x="42" y="67"/>
                  <a:pt x="42" y="67"/>
                  <a:pt x="42" y="67"/>
                </a:cubicBezTo>
                <a:cubicBezTo>
                  <a:pt x="41" y="67"/>
                  <a:pt x="42" y="67"/>
                  <a:pt x="42" y="67"/>
                </a:cubicBezTo>
                <a:cubicBezTo>
                  <a:pt x="42" y="67"/>
                  <a:pt x="42" y="67"/>
                  <a:pt x="41" y="67"/>
                </a:cubicBezTo>
                <a:cubicBezTo>
                  <a:pt x="42" y="67"/>
                  <a:pt x="42" y="67"/>
                  <a:pt x="42" y="67"/>
                </a:cubicBezTo>
                <a:cubicBezTo>
                  <a:pt x="42" y="66"/>
                  <a:pt x="42" y="67"/>
                  <a:pt x="41" y="67"/>
                </a:cubicBezTo>
                <a:cubicBezTo>
                  <a:pt x="41" y="67"/>
                  <a:pt x="41" y="67"/>
                  <a:pt x="41" y="67"/>
                </a:cubicBezTo>
                <a:cubicBezTo>
                  <a:pt x="41" y="67"/>
                  <a:pt x="41" y="67"/>
                  <a:pt x="41" y="67"/>
                </a:cubicBezTo>
                <a:cubicBezTo>
                  <a:pt x="41" y="68"/>
                  <a:pt x="41" y="68"/>
                  <a:pt x="40" y="68"/>
                </a:cubicBezTo>
                <a:cubicBezTo>
                  <a:pt x="41" y="67"/>
                  <a:pt x="40" y="67"/>
                  <a:pt x="41" y="67"/>
                </a:cubicBezTo>
                <a:cubicBezTo>
                  <a:pt x="40" y="67"/>
                  <a:pt x="41" y="67"/>
                  <a:pt x="41" y="67"/>
                </a:cubicBezTo>
                <a:cubicBezTo>
                  <a:pt x="41" y="67"/>
                  <a:pt x="41" y="67"/>
                  <a:pt x="41" y="67"/>
                </a:cubicBezTo>
                <a:cubicBezTo>
                  <a:pt x="41" y="67"/>
                  <a:pt x="41" y="67"/>
                  <a:pt x="41" y="67"/>
                </a:cubicBezTo>
                <a:cubicBezTo>
                  <a:pt x="41" y="67"/>
                  <a:pt x="41" y="67"/>
                  <a:pt x="42" y="66"/>
                </a:cubicBezTo>
                <a:cubicBezTo>
                  <a:pt x="42" y="66"/>
                  <a:pt x="41" y="67"/>
                  <a:pt x="41" y="67"/>
                </a:cubicBezTo>
                <a:cubicBezTo>
                  <a:pt x="41" y="67"/>
                  <a:pt x="42" y="66"/>
                  <a:pt x="41" y="66"/>
                </a:cubicBezTo>
                <a:cubicBezTo>
                  <a:pt x="41" y="67"/>
                  <a:pt x="40" y="67"/>
                  <a:pt x="40" y="68"/>
                </a:cubicBezTo>
                <a:cubicBezTo>
                  <a:pt x="40" y="67"/>
                  <a:pt x="40" y="67"/>
                  <a:pt x="40" y="68"/>
                </a:cubicBezTo>
                <a:cubicBezTo>
                  <a:pt x="40" y="68"/>
                  <a:pt x="39" y="68"/>
                  <a:pt x="39" y="68"/>
                </a:cubicBezTo>
                <a:cubicBezTo>
                  <a:pt x="40" y="68"/>
                  <a:pt x="39" y="68"/>
                  <a:pt x="40" y="68"/>
                </a:cubicBezTo>
                <a:cubicBezTo>
                  <a:pt x="40" y="67"/>
                  <a:pt x="40" y="68"/>
                  <a:pt x="39" y="68"/>
                </a:cubicBezTo>
                <a:cubicBezTo>
                  <a:pt x="40" y="68"/>
                  <a:pt x="40" y="67"/>
                  <a:pt x="40" y="67"/>
                </a:cubicBezTo>
                <a:cubicBezTo>
                  <a:pt x="40" y="67"/>
                  <a:pt x="40" y="67"/>
                  <a:pt x="40" y="67"/>
                </a:cubicBezTo>
                <a:cubicBezTo>
                  <a:pt x="40" y="67"/>
                  <a:pt x="40" y="67"/>
                  <a:pt x="40" y="67"/>
                </a:cubicBezTo>
                <a:cubicBezTo>
                  <a:pt x="40" y="67"/>
                  <a:pt x="39" y="67"/>
                  <a:pt x="39" y="68"/>
                </a:cubicBezTo>
                <a:cubicBezTo>
                  <a:pt x="39" y="67"/>
                  <a:pt x="39" y="67"/>
                  <a:pt x="39" y="67"/>
                </a:cubicBezTo>
                <a:cubicBezTo>
                  <a:pt x="39" y="68"/>
                  <a:pt x="39" y="67"/>
                  <a:pt x="39" y="68"/>
                </a:cubicBezTo>
                <a:cubicBezTo>
                  <a:pt x="39" y="68"/>
                  <a:pt x="39" y="67"/>
                  <a:pt x="39" y="67"/>
                </a:cubicBezTo>
                <a:cubicBezTo>
                  <a:pt x="39" y="67"/>
                  <a:pt x="39" y="68"/>
                  <a:pt x="39" y="68"/>
                </a:cubicBezTo>
                <a:cubicBezTo>
                  <a:pt x="39" y="67"/>
                  <a:pt x="40" y="67"/>
                  <a:pt x="40" y="66"/>
                </a:cubicBezTo>
                <a:cubicBezTo>
                  <a:pt x="40" y="66"/>
                  <a:pt x="41" y="66"/>
                  <a:pt x="41" y="66"/>
                </a:cubicBezTo>
                <a:cubicBezTo>
                  <a:pt x="40" y="66"/>
                  <a:pt x="39" y="67"/>
                  <a:pt x="38" y="68"/>
                </a:cubicBezTo>
                <a:cubicBezTo>
                  <a:pt x="38" y="68"/>
                  <a:pt x="38" y="68"/>
                  <a:pt x="38" y="68"/>
                </a:cubicBezTo>
                <a:cubicBezTo>
                  <a:pt x="39" y="67"/>
                  <a:pt x="38" y="68"/>
                  <a:pt x="38" y="68"/>
                </a:cubicBezTo>
                <a:cubicBezTo>
                  <a:pt x="38" y="67"/>
                  <a:pt x="38" y="67"/>
                  <a:pt x="38" y="67"/>
                </a:cubicBezTo>
                <a:cubicBezTo>
                  <a:pt x="39" y="67"/>
                  <a:pt x="38" y="67"/>
                  <a:pt x="38" y="68"/>
                </a:cubicBezTo>
                <a:cubicBezTo>
                  <a:pt x="38" y="67"/>
                  <a:pt x="39" y="67"/>
                  <a:pt x="39" y="67"/>
                </a:cubicBezTo>
                <a:cubicBezTo>
                  <a:pt x="39" y="67"/>
                  <a:pt x="38" y="67"/>
                  <a:pt x="38" y="68"/>
                </a:cubicBezTo>
                <a:cubicBezTo>
                  <a:pt x="38" y="67"/>
                  <a:pt x="38" y="67"/>
                  <a:pt x="38" y="67"/>
                </a:cubicBezTo>
                <a:cubicBezTo>
                  <a:pt x="38" y="68"/>
                  <a:pt x="38" y="68"/>
                  <a:pt x="37" y="68"/>
                </a:cubicBezTo>
                <a:cubicBezTo>
                  <a:pt x="37" y="68"/>
                  <a:pt x="37" y="68"/>
                  <a:pt x="37" y="68"/>
                </a:cubicBezTo>
                <a:cubicBezTo>
                  <a:pt x="37" y="68"/>
                  <a:pt x="38" y="68"/>
                  <a:pt x="38" y="68"/>
                </a:cubicBezTo>
                <a:cubicBezTo>
                  <a:pt x="38" y="68"/>
                  <a:pt x="38" y="67"/>
                  <a:pt x="38" y="67"/>
                </a:cubicBezTo>
                <a:cubicBezTo>
                  <a:pt x="39" y="67"/>
                  <a:pt x="40" y="66"/>
                  <a:pt x="41" y="65"/>
                </a:cubicBezTo>
                <a:cubicBezTo>
                  <a:pt x="41" y="66"/>
                  <a:pt x="41" y="66"/>
                  <a:pt x="41" y="66"/>
                </a:cubicBezTo>
                <a:cubicBezTo>
                  <a:pt x="41" y="65"/>
                  <a:pt x="41" y="65"/>
                  <a:pt x="41" y="65"/>
                </a:cubicBezTo>
                <a:cubicBezTo>
                  <a:pt x="40" y="66"/>
                  <a:pt x="39" y="67"/>
                  <a:pt x="38" y="67"/>
                </a:cubicBezTo>
                <a:cubicBezTo>
                  <a:pt x="38" y="67"/>
                  <a:pt x="39" y="66"/>
                  <a:pt x="39" y="66"/>
                </a:cubicBezTo>
                <a:cubicBezTo>
                  <a:pt x="39" y="66"/>
                  <a:pt x="38" y="67"/>
                  <a:pt x="38" y="67"/>
                </a:cubicBezTo>
                <a:cubicBezTo>
                  <a:pt x="38" y="67"/>
                  <a:pt x="38" y="67"/>
                  <a:pt x="38" y="67"/>
                </a:cubicBezTo>
                <a:cubicBezTo>
                  <a:pt x="38" y="67"/>
                  <a:pt x="38" y="67"/>
                  <a:pt x="38" y="67"/>
                </a:cubicBezTo>
                <a:cubicBezTo>
                  <a:pt x="38" y="67"/>
                  <a:pt x="39" y="66"/>
                  <a:pt x="39" y="66"/>
                </a:cubicBezTo>
                <a:cubicBezTo>
                  <a:pt x="38" y="67"/>
                  <a:pt x="38" y="67"/>
                  <a:pt x="38" y="67"/>
                </a:cubicBezTo>
                <a:cubicBezTo>
                  <a:pt x="38" y="67"/>
                  <a:pt x="39" y="66"/>
                  <a:pt x="39" y="66"/>
                </a:cubicBezTo>
                <a:cubicBezTo>
                  <a:pt x="39" y="66"/>
                  <a:pt x="38" y="67"/>
                  <a:pt x="38" y="67"/>
                </a:cubicBezTo>
                <a:cubicBezTo>
                  <a:pt x="38" y="66"/>
                  <a:pt x="38" y="67"/>
                  <a:pt x="39" y="66"/>
                </a:cubicBezTo>
                <a:cubicBezTo>
                  <a:pt x="39" y="66"/>
                  <a:pt x="38" y="67"/>
                  <a:pt x="38" y="67"/>
                </a:cubicBezTo>
                <a:cubicBezTo>
                  <a:pt x="37" y="67"/>
                  <a:pt x="38" y="67"/>
                  <a:pt x="38" y="67"/>
                </a:cubicBezTo>
                <a:cubicBezTo>
                  <a:pt x="38" y="67"/>
                  <a:pt x="39" y="66"/>
                  <a:pt x="40" y="65"/>
                </a:cubicBezTo>
                <a:cubicBezTo>
                  <a:pt x="38" y="67"/>
                  <a:pt x="38" y="67"/>
                  <a:pt x="38" y="67"/>
                </a:cubicBezTo>
                <a:cubicBezTo>
                  <a:pt x="38" y="67"/>
                  <a:pt x="38" y="66"/>
                  <a:pt x="39" y="66"/>
                </a:cubicBezTo>
                <a:cubicBezTo>
                  <a:pt x="38" y="67"/>
                  <a:pt x="38" y="66"/>
                  <a:pt x="38" y="66"/>
                </a:cubicBezTo>
                <a:cubicBezTo>
                  <a:pt x="38" y="66"/>
                  <a:pt x="38" y="66"/>
                  <a:pt x="38" y="66"/>
                </a:cubicBezTo>
                <a:cubicBezTo>
                  <a:pt x="38" y="66"/>
                  <a:pt x="38" y="66"/>
                  <a:pt x="38" y="66"/>
                </a:cubicBezTo>
                <a:cubicBezTo>
                  <a:pt x="38" y="66"/>
                  <a:pt x="38" y="66"/>
                  <a:pt x="38" y="66"/>
                </a:cubicBezTo>
                <a:cubicBezTo>
                  <a:pt x="38" y="66"/>
                  <a:pt x="37" y="67"/>
                  <a:pt x="37" y="66"/>
                </a:cubicBezTo>
                <a:cubicBezTo>
                  <a:pt x="37" y="66"/>
                  <a:pt x="38" y="66"/>
                  <a:pt x="38" y="66"/>
                </a:cubicBezTo>
                <a:cubicBezTo>
                  <a:pt x="38" y="66"/>
                  <a:pt x="38" y="66"/>
                  <a:pt x="37" y="66"/>
                </a:cubicBezTo>
                <a:cubicBezTo>
                  <a:pt x="37" y="66"/>
                  <a:pt x="37" y="66"/>
                  <a:pt x="38" y="66"/>
                </a:cubicBezTo>
                <a:cubicBezTo>
                  <a:pt x="37" y="66"/>
                  <a:pt x="37" y="66"/>
                  <a:pt x="37" y="66"/>
                </a:cubicBezTo>
                <a:cubicBezTo>
                  <a:pt x="37" y="66"/>
                  <a:pt x="37" y="66"/>
                  <a:pt x="37" y="66"/>
                </a:cubicBezTo>
                <a:cubicBezTo>
                  <a:pt x="37" y="66"/>
                  <a:pt x="38" y="66"/>
                  <a:pt x="38" y="66"/>
                </a:cubicBezTo>
                <a:cubicBezTo>
                  <a:pt x="38" y="66"/>
                  <a:pt x="38" y="65"/>
                  <a:pt x="39" y="65"/>
                </a:cubicBezTo>
                <a:cubicBezTo>
                  <a:pt x="39" y="65"/>
                  <a:pt x="38" y="66"/>
                  <a:pt x="37" y="66"/>
                </a:cubicBezTo>
                <a:cubicBezTo>
                  <a:pt x="37" y="66"/>
                  <a:pt x="37" y="66"/>
                  <a:pt x="37" y="66"/>
                </a:cubicBezTo>
                <a:cubicBezTo>
                  <a:pt x="37" y="66"/>
                  <a:pt x="37" y="66"/>
                  <a:pt x="37" y="66"/>
                </a:cubicBezTo>
                <a:cubicBezTo>
                  <a:pt x="38" y="66"/>
                  <a:pt x="38" y="66"/>
                  <a:pt x="38" y="66"/>
                </a:cubicBezTo>
                <a:cubicBezTo>
                  <a:pt x="37" y="66"/>
                  <a:pt x="37" y="66"/>
                  <a:pt x="37" y="66"/>
                </a:cubicBezTo>
                <a:cubicBezTo>
                  <a:pt x="37" y="66"/>
                  <a:pt x="38" y="66"/>
                  <a:pt x="38" y="65"/>
                </a:cubicBezTo>
                <a:cubicBezTo>
                  <a:pt x="38" y="66"/>
                  <a:pt x="38" y="66"/>
                  <a:pt x="37" y="66"/>
                </a:cubicBezTo>
                <a:cubicBezTo>
                  <a:pt x="38" y="65"/>
                  <a:pt x="38" y="65"/>
                  <a:pt x="39" y="65"/>
                </a:cubicBezTo>
                <a:cubicBezTo>
                  <a:pt x="38" y="65"/>
                  <a:pt x="38" y="65"/>
                  <a:pt x="38" y="65"/>
                </a:cubicBezTo>
                <a:cubicBezTo>
                  <a:pt x="39" y="65"/>
                  <a:pt x="39" y="65"/>
                  <a:pt x="39" y="65"/>
                </a:cubicBezTo>
                <a:cubicBezTo>
                  <a:pt x="39" y="65"/>
                  <a:pt x="39" y="65"/>
                  <a:pt x="39" y="65"/>
                </a:cubicBezTo>
                <a:cubicBezTo>
                  <a:pt x="39" y="65"/>
                  <a:pt x="39" y="64"/>
                  <a:pt x="39" y="64"/>
                </a:cubicBezTo>
                <a:cubicBezTo>
                  <a:pt x="39" y="65"/>
                  <a:pt x="39" y="65"/>
                  <a:pt x="39" y="65"/>
                </a:cubicBezTo>
                <a:cubicBezTo>
                  <a:pt x="39" y="65"/>
                  <a:pt x="39" y="65"/>
                  <a:pt x="39" y="65"/>
                </a:cubicBezTo>
                <a:cubicBezTo>
                  <a:pt x="38" y="65"/>
                  <a:pt x="38" y="65"/>
                  <a:pt x="37" y="66"/>
                </a:cubicBezTo>
                <a:cubicBezTo>
                  <a:pt x="38" y="65"/>
                  <a:pt x="38" y="65"/>
                  <a:pt x="38" y="65"/>
                </a:cubicBezTo>
                <a:cubicBezTo>
                  <a:pt x="37" y="66"/>
                  <a:pt x="37" y="66"/>
                  <a:pt x="37" y="66"/>
                </a:cubicBezTo>
                <a:cubicBezTo>
                  <a:pt x="37" y="66"/>
                  <a:pt x="37" y="66"/>
                  <a:pt x="37" y="65"/>
                </a:cubicBezTo>
                <a:cubicBezTo>
                  <a:pt x="36" y="66"/>
                  <a:pt x="38" y="65"/>
                  <a:pt x="37" y="65"/>
                </a:cubicBezTo>
                <a:cubicBezTo>
                  <a:pt x="37" y="65"/>
                  <a:pt x="37" y="66"/>
                  <a:pt x="37" y="66"/>
                </a:cubicBezTo>
                <a:cubicBezTo>
                  <a:pt x="37" y="66"/>
                  <a:pt x="37" y="65"/>
                  <a:pt x="37" y="65"/>
                </a:cubicBezTo>
                <a:cubicBezTo>
                  <a:pt x="36" y="66"/>
                  <a:pt x="36" y="66"/>
                  <a:pt x="36" y="66"/>
                </a:cubicBezTo>
                <a:cubicBezTo>
                  <a:pt x="36" y="66"/>
                  <a:pt x="37" y="66"/>
                  <a:pt x="37" y="65"/>
                </a:cubicBezTo>
                <a:cubicBezTo>
                  <a:pt x="36" y="65"/>
                  <a:pt x="36" y="66"/>
                  <a:pt x="36" y="65"/>
                </a:cubicBezTo>
                <a:cubicBezTo>
                  <a:pt x="36" y="65"/>
                  <a:pt x="35" y="66"/>
                  <a:pt x="36" y="66"/>
                </a:cubicBezTo>
                <a:cubicBezTo>
                  <a:pt x="36" y="66"/>
                  <a:pt x="36" y="65"/>
                  <a:pt x="36" y="65"/>
                </a:cubicBezTo>
                <a:cubicBezTo>
                  <a:pt x="36" y="65"/>
                  <a:pt x="36" y="66"/>
                  <a:pt x="36" y="66"/>
                </a:cubicBezTo>
                <a:cubicBezTo>
                  <a:pt x="36" y="65"/>
                  <a:pt x="36" y="65"/>
                  <a:pt x="36" y="65"/>
                </a:cubicBezTo>
                <a:cubicBezTo>
                  <a:pt x="36" y="65"/>
                  <a:pt x="36" y="65"/>
                  <a:pt x="36" y="65"/>
                </a:cubicBezTo>
                <a:cubicBezTo>
                  <a:pt x="36" y="65"/>
                  <a:pt x="36" y="65"/>
                  <a:pt x="36" y="65"/>
                </a:cubicBezTo>
                <a:cubicBezTo>
                  <a:pt x="36" y="65"/>
                  <a:pt x="35" y="66"/>
                  <a:pt x="35" y="66"/>
                </a:cubicBezTo>
                <a:cubicBezTo>
                  <a:pt x="35" y="66"/>
                  <a:pt x="35" y="66"/>
                  <a:pt x="36" y="65"/>
                </a:cubicBezTo>
                <a:cubicBezTo>
                  <a:pt x="36" y="65"/>
                  <a:pt x="36" y="65"/>
                  <a:pt x="36" y="65"/>
                </a:cubicBezTo>
                <a:cubicBezTo>
                  <a:pt x="37" y="65"/>
                  <a:pt x="35" y="66"/>
                  <a:pt x="36" y="65"/>
                </a:cubicBezTo>
                <a:cubicBezTo>
                  <a:pt x="36" y="65"/>
                  <a:pt x="37" y="65"/>
                  <a:pt x="37" y="65"/>
                </a:cubicBezTo>
                <a:cubicBezTo>
                  <a:pt x="37" y="65"/>
                  <a:pt x="37" y="65"/>
                  <a:pt x="37" y="65"/>
                </a:cubicBezTo>
                <a:cubicBezTo>
                  <a:pt x="37" y="65"/>
                  <a:pt x="37" y="65"/>
                  <a:pt x="37" y="65"/>
                </a:cubicBezTo>
                <a:cubicBezTo>
                  <a:pt x="37" y="65"/>
                  <a:pt x="36" y="65"/>
                  <a:pt x="36" y="65"/>
                </a:cubicBezTo>
                <a:cubicBezTo>
                  <a:pt x="36" y="65"/>
                  <a:pt x="36" y="65"/>
                  <a:pt x="36" y="65"/>
                </a:cubicBezTo>
                <a:cubicBezTo>
                  <a:pt x="36" y="65"/>
                  <a:pt x="36" y="65"/>
                  <a:pt x="36" y="65"/>
                </a:cubicBezTo>
                <a:cubicBezTo>
                  <a:pt x="36" y="65"/>
                  <a:pt x="36" y="65"/>
                  <a:pt x="36" y="65"/>
                </a:cubicBezTo>
                <a:cubicBezTo>
                  <a:pt x="36" y="65"/>
                  <a:pt x="36" y="65"/>
                  <a:pt x="36" y="65"/>
                </a:cubicBezTo>
                <a:cubicBezTo>
                  <a:pt x="36" y="65"/>
                  <a:pt x="36" y="65"/>
                  <a:pt x="36" y="65"/>
                </a:cubicBezTo>
                <a:cubicBezTo>
                  <a:pt x="36" y="64"/>
                  <a:pt x="35" y="65"/>
                  <a:pt x="36" y="65"/>
                </a:cubicBezTo>
                <a:cubicBezTo>
                  <a:pt x="36" y="65"/>
                  <a:pt x="36" y="65"/>
                  <a:pt x="36" y="65"/>
                </a:cubicBezTo>
                <a:cubicBezTo>
                  <a:pt x="36" y="65"/>
                  <a:pt x="36" y="65"/>
                  <a:pt x="36" y="65"/>
                </a:cubicBezTo>
                <a:cubicBezTo>
                  <a:pt x="35" y="65"/>
                  <a:pt x="36" y="65"/>
                  <a:pt x="34" y="65"/>
                </a:cubicBezTo>
                <a:cubicBezTo>
                  <a:pt x="35" y="65"/>
                  <a:pt x="35" y="65"/>
                  <a:pt x="35" y="65"/>
                </a:cubicBezTo>
                <a:cubicBezTo>
                  <a:pt x="36" y="65"/>
                  <a:pt x="36" y="65"/>
                  <a:pt x="36" y="65"/>
                </a:cubicBezTo>
                <a:cubicBezTo>
                  <a:pt x="36" y="65"/>
                  <a:pt x="36" y="65"/>
                  <a:pt x="36" y="65"/>
                </a:cubicBezTo>
                <a:close/>
                <a:moveTo>
                  <a:pt x="36" y="65"/>
                </a:moveTo>
                <a:cubicBezTo>
                  <a:pt x="36" y="65"/>
                  <a:pt x="36" y="65"/>
                  <a:pt x="36" y="65"/>
                </a:cubicBezTo>
                <a:cubicBezTo>
                  <a:pt x="36" y="65"/>
                  <a:pt x="37" y="65"/>
                  <a:pt x="36" y="65"/>
                </a:cubicBezTo>
                <a:close/>
                <a:moveTo>
                  <a:pt x="38" y="65"/>
                </a:moveTo>
                <a:cubicBezTo>
                  <a:pt x="38" y="65"/>
                  <a:pt x="38" y="66"/>
                  <a:pt x="38" y="65"/>
                </a:cubicBezTo>
                <a:cubicBezTo>
                  <a:pt x="38" y="65"/>
                  <a:pt x="38" y="65"/>
                  <a:pt x="38" y="65"/>
                </a:cubicBezTo>
                <a:close/>
                <a:moveTo>
                  <a:pt x="42" y="66"/>
                </a:moveTo>
                <a:cubicBezTo>
                  <a:pt x="42" y="66"/>
                  <a:pt x="42" y="66"/>
                  <a:pt x="42" y="66"/>
                </a:cubicBezTo>
                <a:cubicBezTo>
                  <a:pt x="42" y="66"/>
                  <a:pt x="42" y="66"/>
                  <a:pt x="42" y="66"/>
                </a:cubicBezTo>
                <a:close/>
                <a:moveTo>
                  <a:pt x="42" y="66"/>
                </a:moveTo>
                <a:cubicBezTo>
                  <a:pt x="42" y="66"/>
                  <a:pt x="42" y="66"/>
                  <a:pt x="42" y="66"/>
                </a:cubicBezTo>
                <a:cubicBezTo>
                  <a:pt x="42" y="66"/>
                  <a:pt x="42" y="66"/>
                  <a:pt x="42" y="66"/>
                </a:cubicBezTo>
                <a:cubicBezTo>
                  <a:pt x="42" y="66"/>
                  <a:pt x="42" y="66"/>
                  <a:pt x="42" y="66"/>
                </a:cubicBezTo>
                <a:close/>
                <a:moveTo>
                  <a:pt x="39" y="61"/>
                </a:moveTo>
                <a:cubicBezTo>
                  <a:pt x="39" y="61"/>
                  <a:pt x="39" y="61"/>
                  <a:pt x="39" y="61"/>
                </a:cubicBezTo>
                <a:cubicBezTo>
                  <a:pt x="39" y="61"/>
                  <a:pt x="39" y="61"/>
                  <a:pt x="39" y="61"/>
                </a:cubicBezTo>
                <a:close/>
                <a:moveTo>
                  <a:pt x="37" y="66"/>
                </a:moveTo>
                <a:cubicBezTo>
                  <a:pt x="37" y="66"/>
                  <a:pt x="37" y="66"/>
                  <a:pt x="37" y="66"/>
                </a:cubicBezTo>
                <a:cubicBezTo>
                  <a:pt x="37" y="66"/>
                  <a:pt x="37" y="66"/>
                  <a:pt x="37" y="66"/>
                </a:cubicBezTo>
                <a:close/>
                <a:moveTo>
                  <a:pt x="35" y="64"/>
                </a:moveTo>
                <a:cubicBezTo>
                  <a:pt x="35" y="64"/>
                  <a:pt x="35" y="64"/>
                  <a:pt x="35" y="64"/>
                </a:cubicBezTo>
                <a:cubicBezTo>
                  <a:pt x="35" y="64"/>
                  <a:pt x="35" y="64"/>
                  <a:pt x="35" y="64"/>
                </a:cubicBezTo>
                <a:close/>
                <a:moveTo>
                  <a:pt x="38" y="68"/>
                </a:moveTo>
                <a:cubicBezTo>
                  <a:pt x="38" y="68"/>
                  <a:pt x="39" y="68"/>
                  <a:pt x="39" y="68"/>
                </a:cubicBezTo>
                <a:cubicBezTo>
                  <a:pt x="39" y="68"/>
                  <a:pt x="38" y="68"/>
                  <a:pt x="38" y="68"/>
                </a:cubicBezTo>
                <a:close/>
                <a:moveTo>
                  <a:pt x="43" y="66"/>
                </a:moveTo>
                <a:cubicBezTo>
                  <a:pt x="43" y="66"/>
                  <a:pt x="43" y="66"/>
                  <a:pt x="43" y="66"/>
                </a:cubicBezTo>
                <a:cubicBezTo>
                  <a:pt x="43" y="66"/>
                  <a:pt x="43" y="66"/>
                  <a:pt x="43" y="66"/>
                </a:cubicBezTo>
                <a:cubicBezTo>
                  <a:pt x="43" y="66"/>
                  <a:pt x="43" y="66"/>
                  <a:pt x="43" y="66"/>
                </a:cubicBezTo>
                <a:close/>
                <a:moveTo>
                  <a:pt x="41" y="68"/>
                </a:moveTo>
                <a:cubicBezTo>
                  <a:pt x="41" y="68"/>
                  <a:pt x="41" y="68"/>
                  <a:pt x="41" y="68"/>
                </a:cubicBezTo>
                <a:cubicBezTo>
                  <a:pt x="41" y="68"/>
                  <a:pt x="41" y="68"/>
                  <a:pt x="41" y="68"/>
                </a:cubicBezTo>
                <a:cubicBezTo>
                  <a:pt x="41" y="68"/>
                  <a:pt x="41" y="68"/>
                  <a:pt x="41" y="68"/>
                </a:cubicBezTo>
                <a:close/>
                <a:moveTo>
                  <a:pt x="42" y="67"/>
                </a:moveTo>
                <a:cubicBezTo>
                  <a:pt x="42" y="67"/>
                  <a:pt x="42" y="67"/>
                  <a:pt x="42" y="67"/>
                </a:cubicBezTo>
                <a:cubicBezTo>
                  <a:pt x="42" y="67"/>
                  <a:pt x="42" y="67"/>
                  <a:pt x="42" y="67"/>
                </a:cubicBezTo>
                <a:cubicBezTo>
                  <a:pt x="42" y="67"/>
                  <a:pt x="42" y="67"/>
                  <a:pt x="42" y="67"/>
                </a:cubicBezTo>
                <a:close/>
                <a:moveTo>
                  <a:pt x="42" y="67"/>
                </a:moveTo>
                <a:cubicBezTo>
                  <a:pt x="42" y="67"/>
                  <a:pt x="42" y="67"/>
                  <a:pt x="42" y="67"/>
                </a:cubicBezTo>
                <a:cubicBezTo>
                  <a:pt x="42" y="67"/>
                  <a:pt x="42" y="67"/>
                  <a:pt x="42" y="67"/>
                </a:cubicBezTo>
                <a:close/>
                <a:moveTo>
                  <a:pt x="42" y="66"/>
                </a:moveTo>
                <a:cubicBezTo>
                  <a:pt x="42" y="66"/>
                  <a:pt x="43" y="66"/>
                  <a:pt x="43" y="66"/>
                </a:cubicBezTo>
                <a:cubicBezTo>
                  <a:pt x="43" y="65"/>
                  <a:pt x="42" y="66"/>
                  <a:pt x="42" y="66"/>
                </a:cubicBezTo>
                <a:close/>
                <a:moveTo>
                  <a:pt x="41" y="68"/>
                </a:moveTo>
                <a:cubicBezTo>
                  <a:pt x="41" y="67"/>
                  <a:pt x="41" y="67"/>
                  <a:pt x="41" y="67"/>
                </a:cubicBezTo>
                <a:cubicBezTo>
                  <a:pt x="41" y="68"/>
                  <a:pt x="41" y="68"/>
                  <a:pt x="41" y="68"/>
                </a:cubicBezTo>
                <a:close/>
                <a:moveTo>
                  <a:pt x="41" y="67"/>
                </a:moveTo>
                <a:cubicBezTo>
                  <a:pt x="41" y="67"/>
                  <a:pt x="41" y="67"/>
                  <a:pt x="41" y="67"/>
                </a:cubicBezTo>
                <a:cubicBezTo>
                  <a:pt x="41" y="67"/>
                  <a:pt x="41" y="67"/>
                  <a:pt x="41" y="67"/>
                </a:cubicBezTo>
                <a:cubicBezTo>
                  <a:pt x="41" y="67"/>
                  <a:pt x="41" y="67"/>
                  <a:pt x="41" y="67"/>
                </a:cubicBezTo>
                <a:close/>
                <a:moveTo>
                  <a:pt x="41" y="67"/>
                </a:moveTo>
                <a:cubicBezTo>
                  <a:pt x="41" y="67"/>
                  <a:pt x="41" y="67"/>
                  <a:pt x="41" y="67"/>
                </a:cubicBezTo>
                <a:cubicBezTo>
                  <a:pt x="41" y="67"/>
                  <a:pt x="41" y="67"/>
                  <a:pt x="41" y="67"/>
                </a:cubicBezTo>
                <a:close/>
                <a:moveTo>
                  <a:pt x="41" y="68"/>
                </a:moveTo>
                <a:cubicBezTo>
                  <a:pt x="41" y="68"/>
                  <a:pt x="41" y="68"/>
                  <a:pt x="41" y="68"/>
                </a:cubicBezTo>
                <a:cubicBezTo>
                  <a:pt x="41" y="68"/>
                  <a:pt x="41" y="68"/>
                  <a:pt x="41" y="68"/>
                </a:cubicBezTo>
                <a:close/>
                <a:moveTo>
                  <a:pt x="41" y="67"/>
                </a:moveTo>
                <a:cubicBezTo>
                  <a:pt x="41" y="67"/>
                  <a:pt x="41" y="67"/>
                  <a:pt x="41" y="67"/>
                </a:cubicBezTo>
                <a:cubicBezTo>
                  <a:pt x="40" y="67"/>
                  <a:pt x="40" y="67"/>
                  <a:pt x="40" y="67"/>
                </a:cubicBezTo>
                <a:cubicBezTo>
                  <a:pt x="41" y="67"/>
                  <a:pt x="41" y="67"/>
                  <a:pt x="41" y="67"/>
                </a:cubicBezTo>
                <a:close/>
                <a:moveTo>
                  <a:pt x="40" y="68"/>
                </a:moveTo>
                <a:cubicBezTo>
                  <a:pt x="40" y="68"/>
                  <a:pt x="40" y="68"/>
                  <a:pt x="40" y="68"/>
                </a:cubicBezTo>
                <a:cubicBezTo>
                  <a:pt x="40" y="68"/>
                  <a:pt x="40" y="68"/>
                  <a:pt x="40" y="68"/>
                </a:cubicBezTo>
                <a:close/>
                <a:moveTo>
                  <a:pt x="40" y="68"/>
                </a:moveTo>
                <a:cubicBezTo>
                  <a:pt x="39" y="68"/>
                  <a:pt x="39" y="68"/>
                  <a:pt x="39" y="68"/>
                </a:cubicBezTo>
                <a:cubicBezTo>
                  <a:pt x="39" y="68"/>
                  <a:pt x="40" y="68"/>
                  <a:pt x="40" y="68"/>
                </a:cubicBezTo>
                <a:close/>
                <a:moveTo>
                  <a:pt x="40" y="67"/>
                </a:moveTo>
                <a:cubicBezTo>
                  <a:pt x="40" y="67"/>
                  <a:pt x="40" y="67"/>
                  <a:pt x="40" y="67"/>
                </a:cubicBezTo>
                <a:cubicBezTo>
                  <a:pt x="41" y="66"/>
                  <a:pt x="41" y="66"/>
                  <a:pt x="41" y="66"/>
                </a:cubicBezTo>
                <a:lnTo>
                  <a:pt x="40" y="67"/>
                </a:lnTo>
                <a:close/>
                <a:moveTo>
                  <a:pt x="37" y="68"/>
                </a:moveTo>
                <a:cubicBezTo>
                  <a:pt x="37" y="68"/>
                  <a:pt x="38" y="67"/>
                  <a:pt x="38" y="67"/>
                </a:cubicBezTo>
                <a:cubicBezTo>
                  <a:pt x="38" y="67"/>
                  <a:pt x="38" y="67"/>
                  <a:pt x="38" y="67"/>
                </a:cubicBezTo>
                <a:cubicBezTo>
                  <a:pt x="38" y="67"/>
                  <a:pt x="38" y="67"/>
                  <a:pt x="37" y="68"/>
                </a:cubicBezTo>
                <a:close/>
                <a:moveTo>
                  <a:pt x="38" y="67"/>
                </a:moveTo>
                <a:cubicBezTo>
                  <a:pt x="38" y="67"/>
                  <a:pt x="38" y="67"/>
                  <a:pt x="38" y="67"/>
                </a:cubicBezTo>
                <a:cubicBezTo>
                  <a:pt x="38" y="67"/>
                  <a:pt x="38" y="67"/>
                  <a:pt x="38" y="67"/>
                </a:cubicBezTo>
                <a:close/>
                <a:moveTo>
                  <a:pt x="39" y="59"/>
                </a:moveTo>
                <a:cubicBezTo>
                  <a:pt x="39" y="59"/>
                  <a:pt x="39" y="59"/>
                  <a:pt x="39" y="59"/>
                </a:cubicBezTo>
                <a:cubicBezTo>
                  <a:pt x="39" y="59"/>
                  <a:pt x="39" y="59"/>
                  <a:pt x="39" y="59"/>
                </a:cubicBezTo>
                <a:close/>
                <a:moveTo>
                  <a:pt x="38" y="59"/>
                </a:moveTo>
                <a:cubicBezTo>
                  <a:pt x="39" y="59"/>
                  <a:pt x="39" y="59"/>
                  <a:pt x="39" y="59"/>
                </a:cubicBezTo>
                <a:cubicBezTo>
                  <a:pt x="38" y="59"/>
                  <a:pt x="38" y="59"/>
                  <a:pt x="38" y="59"/>
                </a:cubicBezTo>
                <a:cubicBezTo>
                  <a:pt x="38" y="59"/>
                  <a:pt x="38" y="59"/>
                  <a:pt x="38" y="59"/>
                </a:cubicBezTo>
                <a:close/>
                <a:moveTo>
                  <a:pt x="35" y="66"/>
                </a:moveTo>
                <a:cubicBezTo>
                  <a:pt x="35" y="66"/>
                  <a:pt x="35" y="66"/>
                  <a:pt x="35" y="66"/>
                </a:cubicBezTo>
                <a:cubicBezTo>
                  <a:pt x="36" y="66"/>
                  <a:pt x="36" y="66"/>
                  <a:pt x="36" y="66"/>
                </a:cubicBezTo>
                <a:lnTo>
                  <a:pt x="35" y="66"/>
                </a:lnTo>
                <a:close/>
                <a:moveTo>
                  <a:pt x="35" y="65"/>
                </a:moveTo>
                <a:cubicBezTo>
                  <a:pt x="35" y="65"/>
                  <a:pt x="35" y="65"/>
                  <a:pt x="35" y="65"/>
                </a:cubicBezTo>
                <a:cubicBezTo>
                  <a:pt x="36" y="65"/>
                  <a:pt x="36" y="65"/>
                  <a:pt x="36" y="65"/>
                </a:cubicBezTo>
                <a:lnTo>
                  <a:pt x="35" y="65"/>
                </a:lnTo>
                <a:close/>
                <a:moveTo>
                  <a:pt x="34" y="65"/>
                </a:moveTo>
                <a:cubicBezTo>
                  <a:pt x="34" y="65"/>
                  <a:pt x="35" y="65"/>
                  <a:pt x="35" y="65"/>
                </a:cubicBezTo>
                <a:cubicBezTo>
                  <a:pt x="34" y="65"/>
                  <a:pt x="35" y="65"/>
                  <a:pt x="34" y="65"/>
                </a:cubicBezTo>
                <a:close/>
                <a:moveTo>
                  <a:pt x="44" y="73"/>
                </a:moveTo>
                <a:cubicBezTo>
                  <a:pt x="44" y="73"/>
                  <a:pt x="45" y="72"/>
                  <a:pt x="45" y="72"/>
                </a:cubicBezTo>
                <a:cubicBezTo>
                  <a:pt x="45" y="72"/>
                  <a:pt x="44" y="73"/>
                  <a:pt x="44" y="73"/>
                </a:cubicBezTo>
                <a:close/>
                <a:moveTo>
                  <a:pt x="44" y="73"/>
                </a:moveTo>
                <a:cubicBezTo>
                  <a:pt x="44" y="73"/>
                  <a:pt x="44" y="73"/>
                  <a:pt x="44" y="73"/>
                </a:cubicBezTo>
                <a:cubicBezTo>
                  <a:pt x="44" y="74"/>
                  <a:pt x="44" y="74"/>
                  <a:pt x="44" y="74"/>
                </a:cubicBezTo>
                <a:lnTo>
                  <a:pt x="44" y="73"/>
                </a:lnTo>
                <a:close/>
                <a:moveTo>
                  <a:pt x="43" y="73"/>
                </a:moveTo>
                <a:cubicBezTo>
                  <a:pt x="43" y="74"/>
                  <a:pt x="44" y="73"/>
                  <a:pt x="44" y="74"/>
                </a:cubicBezTo>
                <a:cubicBezTo>
                  <a:pt x="44" y="74"/>
                  <a:pt x="44" y="74"/>
                  <a:pt x="44" y="74"/>
                </a:cubicBezTo>
                <a:cubicBezTo>
                  <a:pt x="44" y="73"/>
                  <a:pt x="44" y="73"/>
                  <a:pt x="44" y="73"/>
                </a:cubicBezTo>
                <a:cubicBezTo>
                  <a:pt x="44" y="73"/>
                  <a:pt x="43" y="74"/>
                  <a:pt x="43" y="73"/>
                </a:cubicBezTo>
                <a:close/>
                <a:moveTo>
                  <a:pt x="44" y="72"/>
                </a:moveTo>
                <a:cubicBezTo>
                  <a:pt x="44" y="72"/>
                  <a:pt x="44" y="72"/>
                  <a:pt x="44" y="72"/>
                </a:cubicBezTo>
                <a:cubicBezTo>
                  <a:pt x="44" y="72"/>
                  <a:pt x="44" y="72"/>
                  <a:pt x="44" y="72"/>
                </a:cubicBezTo>
                <a:cubicBezTo>
                  <a:pt x="44" y="72"/>
                  <a:pt x="44" y="72"/>
                  <a:pt x="44" y="72"/>
                </a:cubicBezTo>
                <a:close/>
                <a:moveTo>
                  <a:pt x="44" y="72"/>
                </a:moveTo>
                <a:cubicBezTo>
                  <a:pt x="44" y="72"/>
                  <a:pt x="44" y="72"/>
                  <a:pt x="44" y="72"/>
                </a:cubicBezTo>
                <a:close/>
                <a:moveTo>
                  <a:pt x="44" y="72"/>
                </a:moveTo>
                <a:cubicBezTo>
                  <a:pt x="44" y="72"/>
                  <a:pt x="44" y="72"/>
                  <a:pt x="44" y="72"/>
                </a:cubicBezTo>
                <a:cubicBezTo>
                  <a:pt x="44" y="72"/>
                  <a:pt x="44" y="72"/>
                  <a:pt x="44" y="72"/>
                </a:cubicBezTo>
                <a:cubicBezTo>
                  <a:pt x="44" y="72"/>
                  <a:pt x="44" y="72"/>
                  <a:pt x="44" y="72"/>
                </a:cubicBezTo>
                <a:close/>
                <a:moveTo>
                  <a:pt x="44" y="72"/>
                </a:moveTo>
                <a:cubicBezTo>
                  <a:pt x="44" y="72"/>
                  <a:pt x="44" y="72"/>
                  <a:pt x="44" y="72"/>
                </a:cubicBezTo>
                <a:cubicBezTo>
                  <a:pt x="44" y="72"/>
                  <a:pt x="44" y="72"/>
                  <a:pt x="44" y="72"/>
                </a:cubicBezTo>
                <a:close/>
                <a:moveTo>
                  <a:pt x="44" y="72"/>
                </a:moveTo>
                <a:cubicBezTo>
                  <a:pt x="44" y="72"/>
                  <a:pt x="44" y="72"/>
                  <a:pt x="44" y="72"/>
                </a:cubicBezTo>
                <a:cubicBezTo>
                  <a:pt x="44" y="72"/>
                  <a:pt x="44" y="73"/>
                  <a:pt x="44" y="72"/>
                </a:cubicBezTo>
                <a:cubicBezTo>
                  <a:pt x="44" y="72"/>
                  <a:pt x="44" y="72"/>
                  <a:pt x="44" y="72"/>
                </a:cubicBezTo>
                <a:close/>
                <a:moveTo>
                  <a:pt x="44" y="72"/>
                </a:moveTo>
                <a:cubicBezTo>
                  <a:pt x="44" y="72"/>
                  <a:pt x="44" y="73"/>
                  <a:pt x="44" y="73"/>
                </a:cubicBezTo>
                <a:cubicBezTo>
                  <a:pt x="44" y="73"/>
                  <a:pt x="44" y="72"/>
                  <a:pt x="44" y="72"/>
                </a:cubicBezTo>
                <a:close/>
                <a:moveTo>
                  <a:pt x="43" y="74"/>
                </a:moveTo>
                <a:cubicBezTo>
                  <a:pt x="43" y="74"/>
                  <a:pt x="43" y="74"/>
                  <a:pt x="43" y="74"/>
                </a:cubicBezTo>
                <a:cubicBezTo>
                  <a:pt x="43" y="74"/>
                  <a:pt x="43" y="74"/>
                  <a:pt x="43" y="74"/>
                </a:cubicBezTo>
                <a:cubicBezTo>
                  <a:pt x="43" y="74"/>
                  <a:pt x="43" y="74"/>
                  <a:pt x="43" y="74"/>
                </a:cubicBezTo>
                <a:close/>
                <a:moveTo>
                  <a:pt x="44" y="72"/>
                </a:moveTo>
                <a:cubicBezTo>
                  <a:pt x="44" y="72"/>
                  <a:pt x="44" y="72"/>
                  <a:pt x="44" y="72"/>
                </a:cubicBezTo>
                <a:cubicBezTo>
                  <a:pt x="44" y="72"/>
                  <a:pt x="44" y="72"/>
                  <a:pt x="44" y="72"/>
                </a:cubicBezTo>
                <a:cubicBezTo>
                  <a:pt x="44" y="72"/>
                  <a:pt x="44" y="72"/>
                  <a:pt x="44" y="72"/>
                </a:cubicBezTo>
                <a:close/>
                <a:moveTo>
                  <a:pt x="44" y="72"/>
                </a:moveTo>
                <a:cubicBezTo>
                  <a:pt x="43" y="72"/>
                  <a:pt x="43" y="72"/>
                  <a:pt x="43" y="72"/>
                </a:cubicBezTo>
                <a:cubicBezTo>
                  <a:pt x="43" y="72"/>
                  <a:pt x="44" y="72"/>
                  <a:pt x="44" y="72"/>
                </a:cubicBezTo>
                <a:close/>
                <a:moveTo>
                  <a:pt x="43" y="73"/>
                </a:moveTo>
                <a:cubicBezTo>
                  <a:pt x="44" y="73"/>
                  <a:pt x="44" y="73"/>
                  <a:pt x="44" y="73"/>
                </a:cubicBezTo>
                <a:cubicBezTo>
                  <a:pt x="43" y="73"/>
                  <a:pt x="43" y="73"/>
                  <a:pt x="43" y="73"/>
                </a:cubicBezTo>
                <a:close/>
                <a:moveTo>
                  <a:pt x="44" y="71"/>
                </a:moveTo>
                <a:cubicBezTo>
                  <a:pt x="44" y="71"/>
                  <a:pt x="44" y="71"/>
                  <a:pt x="44" y="71"/>
                </a:cubicBezTo>
                <a:cubicBezTo>
                  <a:pt x="44" y="72"/>
                  <a:pt x="44" y="72"/>
                  <a:pt x="44" y="72"/>
                </a:cubicBezTo>
                <a:lnTo>
                  <a:pt x="44" y="71"/>
                </a:lnTo>
                <a:close/>
                <a:moveTo>
                  <a:pt x="44" y="71"/>
                </a:moveTo>
                <a:cubicBezTo>
                  <a:pt x="44" y="71"/>
                  <a:pt x="44" y="71"/>
                  <a:pt x="44" y="71"/>
                </a:cubicBezTo>
                <a:cubicBezTo>
                  <a:pt x="44" y="71"/>
                  <a:pt x="44" y="71"/>
                  <a:pt x="44" y="71"/>
                </a:cubicBezTo>
                <a:cubicBezTo>
                  <a:pt x="44" y="71"/>
                  <a:pt x="44" y="71"/>
                  <a:pt x="44" y="71"/>
                </a:cubicBezTo>
                <a:close/>
                <a:moveTo>
                  <a:pt x="43" y="72"/>
                </a:moveTo>
                <a:cubicBezTo>
                  <a:pt x="43" y="72"/>
                  <a:pt x="44" y="71"/>
                  <a:pt x="44" y="71"/>
                </a:cubicBezTo>
                <a:cubicBezTo>
                  <a:pt x="44" y="71"/>
                  <a:pt x="44" y="71"/>
                  <a:pt x="43" y="72"/>
                </a:cubicBezTo>
                <a:close/>
                <a:moveTo>
                  <a:pt x="43" y="72"/>
                </a:moveTo>
                <a:cubicBezTo>
                  <a:pt x="43" y="72"/>
                  <a:pt x="44" y="72"/>
                  <a:pt x="44" y="72"/>
                </a:cubicBezTo>
                <a:cubicBezTo>
                  <a:pt x="43" y="72"/>
                  <a:pt x="43" y="72"/>
                  <a:pt x="43" y="72"/>
                </a:cubicBezTo>
                <a:close/>
                <a:moveTo>
                  <a:pt x="43" y="72"/>
                </a:moveTo>
                <a:cubicBezTo>
                  <a:pt x="43" y="72"/>
                  <a:pt x="43" y="72"/>
                  <a:pt x="43" y="72"/>
                </a:cubicBezTo>
                <a:cubicBezTo>
                  <a:pt x="43" y="72"/>
                  <a:pt x="43" y="72"/>
                  <a:pt x="43" y="72"/>
                </a:cubicBezTo>
                <a:cubicBezTo>
                  <a:pt x="43" y="72"/>
                  <a:pt x="43" y="72"/>
                  <a:pt x="43" y="72"/>
                </a:cubicBezTo>
                <a:close/>
                <a:moveTo>
                  <a:pt x="43" y="72"/>
                </a:moveTo>
                <a:cubicBezTo>
                  <a:pt x="43" y="72"/>
                  <a:pt x="43" y="72"/>
                  <a:pt x="43" y="72"/>
                </a:cubicBezTo>
                <a:cubicBezTo>
                  <a:pt x="43" y="72"/>
                  <a:pt x="43" y="72"/>
                  <a:pt x="43" y="72"/>
                </a:cubicBezTo>
                <a:close/>
                <a:moveTo>
                  <a:pt x="43" y="73"/>
                </a:moveTo>
                <a:cubicBezTo>
                  <a:pt x="43" y="73"/>
                  <a:pt x="43" y="73"/>
                  <a:pt x="43" y="73"/>
                </a:cubicBezTo>
                <a:cubicBezTo>
                  <a:pt x="43" y="73"/>
                  <a:pt x="43" y="73"/>
                  <a:pt x="43" y="73"/>
                </a:cubicBezTo>
                <a:close/>
                <a:moveTo>
                  <a:pt x="43" y="73"/>
                </a:moveTo>
                <a:cubicBezTo>
                  <a:pt x="43" y="73"/>
                  <a:pt x="43" y="73"/>
                  <a:pt x="43" y="73"/>
                </a:cubicBezTo>
                <a:cubicBezTo>
                  <a:pt x="43" y="73"/>
                  <a:pt x="43" y="73"/>
                  <a:pt x="43" y="72"/>
                </a:cubicBezTo>
                <a:lnTo>
                  <a:pt x="43" y="73"/>
                </a:lnTo>
                <a:close/>
                <a:moveTo>
                  <a:pt x="43" y="73"/>
                </a:moveTo>
                <a:cubicBezTo>
                  <a:pt x="43" y="73"/>
                  <a:pt x="43" y="73"/>
                  <a:pt x="43" y="73"/>
                </a:cubicBezTo>
                <a:cubicBezTo>
                  <a:pt x="43" y="73"/>
                  <a:pt x="43" y="73"/>
                  <a:pt x="43" y="73"/>
                </a:cubicBezTo>
                <a:close/>
                <a:moveTo>
                  <a:pt x="43" y="72"/>
                </a:moveTo>
                <a:cubicBezTo>
                  <a:pt x="43" y="72"/>
                  <a:pt x="43" y="72"/>
                  <a:pt x="43" y="72"/>
                </a:cubicBezTo>
                <a:cubicBezTo>
                  <a:pt x="43" y="72"/>
                  <a:pt x="43" y="72"/>
                  <a:pt x="43" y="72"/>
                </a:cubicBezTo>
                <a:cubicBezTo>
                  <a:pt x="43" y="72"/>
                  <a:pt x="43" y="72"/>
                  <a:pt x="43" y="72"/>
                </a:cubicBezTo>
                <a:close/>
                <a:moveTo>
                  <a:pt x="43" y="72"/>
                </a:moveTo>
                <a:cubicBezTo>
                  <a:pt x="43" y="72"/>
                  <a:pt x="43" y="72"/>
                  <a:pt x="43" y="72"/>
                </a:cubicBezTo>
                <a:cubicBezTo>
                  <a:pt x="43" y="72"/>
                  <a:pt x="43" y="72"/>
                  <a:pt x="43" y="72"/>
                </a:cubicBezTo>
                <a:close/>
                <a:moveTo>
                  <a:pt x="43" y="72"/>
                </a:moveTo>
                <a:cubicBezTo>
                  <a:pt x="43" y="72"/>
                  <a:pt x="43" y="72"/>
                  <a:pt x="43" y="72"/>
                </a:cubicBezTo>
                <a:cubicBezTo>
                  <a:pt x="43" y="72"/>
                  <a:pt x="43" y="72"/>
                  <a:pt x="43" y="72"/>
                </a:cubicBezTo>
                <a:close/>
                <a:moveTo>
                  <a:pt x="43" y="72"/>
                </a:moveTo>
                <a:cubicBezTo>
                  <a:pt x="43" y="72"/>
                  <a:pt x="43" y="72"/>
                  <a:pt x="43" y="72"/>
                </a:cubicBezTo>
                <a:cubicBezTo>
                  <a:pt x="43" y="72"/>
                  <a:pt x="43" y="72"/>
                  <a:pt x="43" y="72"/>
                </a:cubicBezTo>
                <a:cubicBezTo>
                  <a:pt x="43" y="72"/>
                  <a:pt x="43" y="72"/>
                  <a:pt x="43" y="72"/>
                </a:cubicBezTo>
                <a:close/>
                <a:moveTo>
                  <a:pt x="43" y="72"/>
                </a:moveTo>
                <a:cubicBezTo>
                  <a:pt x="43" y="72"/>
                  <a:pt x="43" y="72"/>
                  <a:pt x="43" y="72"/>
                </a:cubicBezTo>
                <a:cubicBezTo>
                  <a:pt x="43" y="72"/>
                  <a:pt x="43" y="72"/>
                  <a:pt x="43" y="72"/>
                </a:cubicBezTo>
                <a:close/>
                <a:moveTo>
                  <a:pt x="43" y="72"/>
                </a:moveTo>
                <a:cubicBezTo>
                  <a:pt x="43" y="72"/>
                  <a:pt x="43" y="72"/>
                  <a:pt x="43" y="72"/>
                </a:cubicBezTo>
                <a:cubicBezTo>
                  <a:pt x="43" y="72"/>
                  <a:pt x="43" y="72"/>
                  <a:pt x="43" y="72"/>
                </a:cubicBezTo>
                <a:close/>
                <a:moveTo>
                  <a:pt x="43" y="72"/>
                </a:moveTo>
                <a:cubicBezTo>
                  <a:pt x="43" y="72"/>
                  <a:pt x="43" y="72"/>
                  <a:pt x="43" y="72"/>
                </a:cubicBezTo>
                <a:cubicBezTo>
                  <a:pt x="43" y="72"/>
                  <a:pt x="43" y="72"/>
                  <a:pt x="43" y="72"/>
                </a:cubicBezTo>
                <a:cubicBezTo>
                  <a:pt x="43" y="72"/>
                  <a:pt x="43" y="72"/>
                  <a:pt x="43" y="72"/>
                </a:cubicBezTo>
                <a:close/>
                <a:moveTo>
                  <a:pt x="41" y="74"/>
                </a:moveTo>
                <a:cubicBezTo>
                  <a:pt x="42" y="74"/>
                  <a:pt x="42" y="74"/>
                  <a:pt x="42" y="74"/>
                </a:cubicBezTo>
                <a:cubicBezTo>
                  <a:pt x="42" y="74"/>
                  <a:pt x="43" y="73"/>
                  <a:pt x="43" y="72"/>
                </a:cubicBezTo>
                <a:cubicBezTo>
                  <a:pt x="43" y="72"/>
                  <a:pt x="43" y="72"/>
                  <a:pt x="43" y="72"/>
                </a:cubicBezTo>
                <a:cubicBezTo>
                  <a:pt x="42" y="73"/>
                  <a:pt x="42" y="73"/>
                  <a:pt x="42" y="73"/>
                </a:cubicBezTo>
                <a:cubicBezTo>
                  <a:pt x="42" y="73"/>
                  <a:pt x="42" y="73"/>
                  <a:pt x="42" y="73"/>
                </a:cubicBezTo>
                <a:cubicBezTo>
                  <a:pt x="42" y="73"/>
                  <a:pt x="42" y="73"/>
                  <a:pt x="41" y="74"/>
                </a:cubicBezTo>
                <a:cubicBezTo>
                  <a:pt x="42" y="74"/>
                  <a:pt x="42" y="74"/>
                  <a:pt x="42" y="74"/>
                </a:cubicBezTo>
                <a:cubicBezTo>
                  <a:pt x="42" y="74"/>
                  <a:pt x="41" y="74"/>
                  <a:pt x="41" y="74"/>
                </a:cubicBezTo>
                <a:close/>
                <a:moveTo>
                  <a:pt x="43" y="72"/>
                </a:moveTo>
                <a:cubicBezTo>
                  <a:pt x="43" y="72"/>
                  <a:pt x="43" y="72"/>
                  <a:pt x="43" y="72"/>
                </a:cubicBezTo>
                <a:cubicBezTo>
                  <a:pt x="43" y="72"/>
                  <a:pt x="43" y="72"/>
                  <a:pt x="43" y="72"/>
                </a:cubicBezTo>
                <a:cubicBezTo>
                  <a:pt x="43" y="72"/>
                  <a:pt x="43" y="72"/>
                  <a:pt x="43" y="72"/>
                </a:cubicBezTo>
                <a:cubicBezTo>
                  <a:pt x="43" y="72"/>
                  <a:pt x="43" y="72"/>
                  <a:pt x="43" y="72"/>
                </a:cubicBezTo>
                <a:close/>
                <a:moveTo>
                  <a:pt x="43" y="72"/>
                </a:moveTo>
                <a:cubicBezTo>
                  <a:pt x="43" y="72"/>
                  <a:pt x="43" y="73"/>
                  <a:pt x="42" y="73"/>
                </a:cubicBezTo>
                <a:cubicBezTo>
                  <a:pt x="43" y="73"/>
                  <a:pt x="43" y="73"/>
                  <a:pt x="43" y="73"/>
                </a:cubicBezTo>
                <a:cubicBezTo>
                  <a:pt x="43" y="73"/>
                  <a:pt x="43" y="72"/>
                  <a:pt x="43" y="72"/>
                </a:cubicBezTo>
                <a:cubicBezTo>
                  <a:pt x="43" y="72"/>
                  <a:pt x="43" y="72"/>
                  <a:pt x="43" y="72"/>
                </a:cubicBezTo>
                <a:cubicBezTo>
                  <a:pt x="43" y="72"/>
                  <a:pt x="43" y="72"/>
                  <a:pt x="43" y="72"/>
                </a:cubicBezTo>
                <a:cubicBezTo>
                  <a:pt x="43" y="72"/>
                  <a:pt x="43" y="72"/>
                  <a:pt x="43" y="72"/>
                </a:cubicBezTo>
                <a:cubicBezTo>
                  <a:pt x="43" y="72"/>
                  <a:pt x="43" y="72"/>
                  <a:pt x="43" y="72"/>
                </a:cubicBezTo>
                <a:cubicBezTo>
                  <a:pt x="43" y="72"/>
                  <a:pt x="43" y="72"/>
                  <a:pt x="43" y="72"/>
                </a:cubicBezTo>
                <a:cubicBezTo>
                  <a:pt x="43" y="72"/>
                  <a:pt x="43" y="72"/>
                  <a:pt x="43" y="72"/>
                </a:cubicBezTo>
                <a:cubicBezTo>
                  <a:pt x="43" y="72"/>
                  <a:pt x="43" y="72"/>
                  <a:pt x="43" y="72"/>
                </a:cubicBezTo>
                <a:cubicBezTo>
                  <a:pt x="43" y="72"/>
                  <a:pt x="43" y="72"/>
                  <a:pt x="43" y="72"/>
                </a:cubicBezTo>
                <a:cubicBezTo>
                  <a:pt x="43" y="72"/>
                  <a:pt x="43" y="72"/>
                  <a:pt x="43" y="72"/>
                </a:cubicBezTo>
                <a:cubicBezTo>
                  <a:pt x="43" y="72"/>
                  <a:pt x="43" y="72"/>
                  <a:pt x="43" y="72"/>
                </a:cubicBezTo>
                <a:cubicBezTo>
                  <a:pt x="43" y="72"/>
                  <a:pt x="43" y="72"/>
                  <a:pt x="43" y="72"/>
                </a:cubicBezTo>
                <a:cubicBezTo>
                  <a:pt x="43" y="72"/>
                  <a:pt x="43" y="72"/>
                  <a:pt x="43" y="72"/>
                </a:cubicBezTo>
                <a:cubicBezTo>
                  <a:pt x="43" y="72"/>
                  <a:pt x="43" y="72"/>
                  <a:pt x="43" y="72"/>
                </a:cubicBezTo>
                <a:close/>
                <a:moveTo>
                  <a:pt x="42" y="74"/>
                </a:moveTo>
                <a:cubicBezTo>
                  <a:pt x="42" y="74"/>
                  <a:pt x="42" y="74"/>
                  <a:pt x="42" y="74"/>
                </a:cubicBezTo>
                <a:cubicBezTo>
                  <a:pt x="42" y="74"/>
                  <a:pt x="42" y="74"/>
                  <a:pt x="42" y="74"/>
                </a:cubicBezTo>
                <a:close/>
                <a:moveTo>
                  <a:pt x="42" y="74"/>
                </a:moveTo>
                <a:cubicBezTo>
                  <a:pt x="42" y="74"/>
                  <a:pt x="43" y="74"/>
                  <a:pt x="43" y="74"/>
                </a:cubicBezTo>
                <a:cubicBezTo>
                  <a:pt x="43" y="74"/>
                  <a:pt x="42" y="74"/>
                  <a:pt x="42" y="74"/>
                </a:cubicBezTo>
                <a:cubicBezTo>
                  <a:pt x="42" y="74"/>
                  <a:pt x="43" y="74"/>
                  <a:pt x="43" y="74"/>
                </a:cubicBezTo>
                <a:cubicBezTo>
                  <a:pt x="43" y="74"/>
                  <a:pt x="43" y="74"/>
                  <a:pt x="43" y="74"/>
                </a:cubicBezTo>
                <a:cubicBezTo>
                  <a:pt x="43" y="74"/>
                  <a:pt x="43" y="73"/>
                  <a:pt x="43" y="73"/>
                </a:cubicBezTo>
                <a:cubicBezTo>
                  <a:pt x="43" y="73"/>
                  <a:pt x="43" y="74"/>
                  <a:pt x="42" y="74"/>
                </a:cubicBezTo>
                <a:close/>
                <a:moveTo>
                  <a:pt x="43" y="73"/>
                </a:moveTo>
                <a:cubicBezTo>
                  <a:pt x="42" y="73"/>
                  <a:pt x="42" y="73"/>
                  <a:pt x="42" y="73"/>
                </a:cubicBezTo>
                <a:cubicBezTo>
                  <a:pt x="42" y="74"/>
                  <a:pt x="42" y="74"/>
                  <a:pt x="42" y="74"/>
                </a:cubicBezTo>
                <a:cubicBezTo>
                  <a:pt x="42" y="73"/>
                  <a:pt x="42" y="73"/>
                  <a:pt x="42" y="73"/>
                </a:cubicBezTo>
                <a:cubicBezTo>
                  <a:pt x="42" y="74"/>
                  <a:pt x="43" y="73"/>
                  <a:pt x="43" y="73"/>
                </a:cubicBezTo>
                <a:close/>
                <a:moveTo>
                  <a:pt x="43" y="72"/>
                </a:moveTo>
                <a:cubicBezTo>
                  <a:pt x="43" y="71"/>
                  <a:pt x="43" y="71"/>
                  <a:pt x="43" y="71"/>
                </a:cubicBezTo>
                <a:cubicBezTo>
                  <a:pt x="43" y="72"/>
                  <a:pt x="43" y="72"/>
                  <a:pt x="43" y="72"/>
                </a:cubicBezTo>
                <a:close/>
                <a:moveTo>
                  <a:pt x="43" y="72"/>
                </a:moveTo>
                <a:cubicBezTo>
                  <a:pt x="43" y="71"/>
                  <a:pt x="43" y="71"/>
                  <a:pt x="43" y="71"/>
                </a:cubicBezTo>
                <a:cubicBezTo>
                  <a:pt x="43" y="72"/>
                  <a:pt x="43" y="72"/>
                  <a:pt x="43" y="72"/>
                </a:cubicBezTo>
                <a:close/>
                <a:moveTo>
                  <a:pt x="35" y="71"/>
                </a:moveTo>
                <a:cubicBezTo>
                  <a:pt x="35" y="71"/>
                  <a:pt x="35" y="71"/>
                  <a:pt x="35" y="71"/>
                </a:cubicBezTo>
                <a:close/>
                <a:moveTo>
                  <a:pt x="35" y="71"/>
                </a:moveTo>
                <a:cubicBezTo>
                  <a:pt x="35" y="71"/>
                  <a:pt x="35" y="71"/>
                  <a:pt x="35" y="71"/>
                </a:cubicBezTo>
                <a:cubicBezTo>
                  <a:pt x="35" y="71"/>
                  <a:pt x="35" y="71"/>
                  <a:pt x="35" y="71"/>
                </a:cubicBezTo>
                <a:close/>
                <a:moveTo>
                  <a:pt x="41" y="70"/>
                </a:moveTo>
                <a:cubicBezTo>
                  <a:pt x="41" y="70"/>
                  <a:pt x="42" y="70"/>
                  <a:pt x="41" y="70"/>
                </a:cubicBezTo>
                <a:cubicBezTo>
                  <a:pt x="41" y="70"/>
                  <a:pt x="41" y="70"/>
                  <a:pt x="41" y="70"/>
                </a:cubicBezTo>
                <a:cubicBezTo>
                  <a:pt x="41" y="70"/>
                  <a:pt x="41" y="70"/>
                  <a:pt x="41" y="70"/>
                </a:cubicBezTo>
                <a:close/>
                <a:moveTo>
                  <a:pt x="38" y="71"/>
                </a:moveTo>
                <a:cubicBezTo>
                  <a:pt x="38" y="71"/>
                  <a:pt x="38" y="71"/>
                  <a:pt x="38" y="71"/>
                </a:cubicBezTo>
                <a:cubicBezTo>
                  <a:pt x="38" y="71"/>
                  <a:pt x="38" y="71"/>
                  <a:pt x="38" y="71"/>
                </a:cubicBezTo>
                <a:close/>
                <a:moveTo>
                  <a:pt x="36" y="72"/>
                </a:moveTo>
                <a:cubicBezTo>
                  <a:pt x="37" y="72"/>
                  <a:pt x="37" y="72"/>
                  <a:pt x="37" y="72"/>
                </a:cubicBezTo>
                <a:lnTo>
                  <a:pt x="36" y="72"/>
                </a:lnTo>
                <a:close/>
                <a:moveTo>
                  <a:pt x="34" y="70"/>
                </a:moveTo>
                <a:cubicBezTo>
                  <a:pt x="33" y="71"/>
                  <a:pt x="33" y="71"/>
                  <a:pt x="33" y="71"/>
                </a:cubicBezTo>
                <a:cubicBezTo>
                  <a:pt x="34" y="71"/>
                  <a:pt x="34" y="71"/>
                  <a:pt x="34" y="70"/>
                </a:cubicBezTo>
                <a:close/>
                <a:moveTo>
                  <a:pt x="42" y="71"/>
                </a:moveTo>
                <a:cubicBezTo>
                  <a:pt x="42" y="71"/>
                  <a:pt x="42" y="71"/>
                  <a:pt x="42" y="71"/>
                </a:cubicBezTo>
                <a:cubicBezTo>
                  <a:pt x="42" y="71"/>
                  <a:pt x="42" y="72"/>
                  <a:pt x="42" y="71"/>
                </a:cubicBezTo>
                <a:close/>
                <a:moveTo>
                  <a:pt x="39" y="68"/>
                </a:moveTo>
                <a:cubicBezTo>
                  <a:pt x="38" y="68"/>
                  <a:pt x="38" y="68"/>
                  <a:pt x="38" y="68"/>
                </a:cubicBezTo>
                <a:cubicBezTo>
                  <a:pt x="38" y="68"/>
                  <a:pt x="38" y="68"/>
                  <a:pt x="39" y="68"/>
                </a:cubicBezTo>
                <a:close/>
                <a:moveTo>
                  <a:pt x="42" y="71"/>
                </a:moveTo>
                <a:cubicBezTo>
                  <a:pt x="42" y="71"/>
                  <a:pt x="42" y="71"/>
                  <a:pt x="42" y="71"/>
                </a:cubicBezTo>
                <a:cubicBezTo>
                  <a:pt x="42" y="71"/>
                  <a:pt x="42" y="71"/>
                  <a:pt x="42" y="71"/>
                </a:cubicBezTo>
                <a:cubicBezTo>
                  <a:pt x="42" y="71"/>
                  <a:pt x="42" y="71"/>
                  <a:pt x="42" y="71"/>
                </a:cubicBezTo>
                <a:close/>
                <a:moveTo>
                  <a:pt x="32" y="67"/>
                </a:moveTo>
                <a:cubicBezTo>
                  <a:pt x="32" y="67"/>
                  <a:pt x="32" y="67"/>
                  <a:pt x="32" y="67"/>
                </a:cubicBezTo>
                <a:cubicBezTo>
                  <a:pt x="32" y="67"/>
                  <a:pt x="32" y="67"/>
                  <a:pt x="32" y="67"/>
                </a:cubicBezTo>
                <a:close/>
                <a:moveTo>
                  <a:pt x="35" y="64"/>
                </a:moveTo>
                <a:cubicBezTo>
                  <a:pt x="35" y="64"/>
                  <a:pt x="35" y="64"/>
                  <a:pt x="35" y="64"/>
                </a:cubicBezTo>
                <a:cubicBezTo>
                  <a:pt x="35" y="64"/>
                  <a:pt x="35" y="64"/>
                  <a:pt x="35" y="64"/>
                </a:cubicBezTo>
                <a:close/>
                <a:moveTo>
                  <a:pt x="43" y="71"/>
                </a:moveTo>
                <a:cubicBezTo>
                  <a:pt x="43" y="71"/>
                  <a:pt x="43" y="71"/>
                  <a:pt x="43" y="71"/>
                </a:cubicBezTo>
                <a:close/>
                <a:moveTo>
                  <a:pt x="42" y="73"/>
                </a:moveTo>
                <a:cubicBezTo>
                  <a:pt x="42" y="73"/>
                  <a:pt x="42" y="73"/>
                  <a:pt x="42" y="73"/>
                </a:cubicBezTo>
                <a:cubicBezTo>
                  <a:pt x="42" y="73"/>
                  <a:pt x="42" y="73"/>
                  <a:pt x="42" y="73"/>
                </a:cubicBezTo>
                <a:close/>
                <a:moveTo>
                  <a:pt x="40" y="73"/>
                </a:moveTo>
                <a:cubicBezTo>
                  <a:pt x="40" y="73"/>
                  <a:pt x="40" y="73"/>
                  <a:pt x="40" y="73"/>
                </a:cubicBezTo>
                <a:cubicBezTo>
                  <a:pt x="40" y="73"/>
                  <a:pt x="40" y="73"/>
                  <a:pt x="40" y="73"/>
                </a:cubicBezTo>
                <a:close/>
                <a:moveTo>
                  <a:pt x="43" y="72"/>
                </a:moveTo>
                <a:cubicBezTo>
                  <a:pt x="43" y="72"/>
                  <a:pt x="43" y="71"/>
                  <a:pt x="43" y="71"/>
                </a:cubicBezTo>
                <a:cubicBezTo>
                  <a:pt x="43" y="71"/>
                  <a:pt x="43" y="72"/>
                  <a:pt x="43" y="72"/>
                </a:cubicBezTo>
                <a:close/>
                <a:moveTo>
                  <a:pt x="43" y="71"/>
                </a:moveTo>
                <a:cubicBezTo>
                  <a:pt x="43" y="71"/>
                  <a:pt x="43" y="71"/>
                  <a:pt x="43" y="71"/>
                </a:cubicBezTo>
                <a:cubicBezTo>
                  <a:pt x="43" y="71"/>
                  <a:pt x="43" y="71"/>
                  <a:pt x="43" y="71"/>
                </a:cubicBezTo>
                <a:close/>
                <a:moveTo>
                  <a:pt x="43" y="71"/>
                </a:moveTo>
                <a:cubicBezTo>
                  <a:pt x="43" y="71"/>
                  <a:pt x="43" y="71"/>
                  <a:pt x="43" y="71"/>
                </a:cubicBezTo>
                <a:cubicBezTo>
                  <a:pt x="43" y="71"/>
                  <a:pt x="43" y="71"/>
                  <a:pt x="43" y="71"/>
                </a:cubicBezTo>
                <a:close/>
                <a:moveTo>
                  <a:pt x="34" y="68"/>
                </a:moveTo>
                <a:cubicBezTo>
                  <a:pt x="34" y="68"/>
                  <a:pt x="34" y="68"/>
                  <a:pt x="34" y="68"/>
                </a:cubicBezTo>
                <a:cubicBezTo>
                  <a:pt x="34" y="68"/>
                  <a:pt x="34" y="68"/>
                  <a:pt x="34" y="68"/>
                </a:cubicBezTo>
                <a:close/>
                <a:moveTo>
                  <a:pt x="37" y="73"/>
                </a:moveTo>
                <a:cubicBezTo>
                  <a:pt x="37" y="73"/>
                  <a:pt x="37" y="73"/>
                  <a:pt x="37" y="73"/>
                </a:cubicBezTo>
                <a:cubicBezTo>
                  <a:pt x="37" y="73"/>
                  <a:pt x="37" y="73"/>
                  <a:pt x="37" y="73"/>
                </a:cubicBezTo>
                <a:close/>
                <a:moveTo>
                  <a:pt x="37" y="73"/>
                </a:moveTo>
                <a:cubicBezTo>
                  <a:pt x="38" y="73"/>
                  <a:pt x="37" y="73"/>
                  <a:pt x="37" y="73"/>
                </a:cubicBezTo>
                <a:cubicBezTo>
                  <a:pt x="38" y="72"/>
                  <a:pt x="38" y="72"/>
                  <a:pt x="38" y="72"/>
                </a:cubicBezTo>
                <a:lnTo>
                  <a:pt x="37" y="73"/>
                </a:lnTo>
                <a:close/>
                <a:moveTo>
                  <a:pt x="35" y="71"/>
                </a:moveTo>
                <a:cubicBezTo>
                  <a:pt x="35" y="70"/>
                  <a:pt x="34" y="71"/>
                  <a:pt x="34" y="71"/>
                </a:cubicBezTo>
                <a:cubicBezTo>
                  <a:pt x="34" y="71"/>
                  <a:pt x="35" y="70"/>
                  <a:pt x="35" y="70"/>
                </a:cubicBezTo>
                <a:cubicBezTo>
                  <a:pt x="34" y="70"/>
                  <a:pt x="34" y="71"/>
                  <a:pt x="34" y="71"/>
                </a:cubicBezTo>
                <a:cubicBezTo>
                  <a:pt x="34" y="70"/>
                  <a:pt x="34" y="70"/>
                  <a:pt x="34" y="70"/>
                </a:cubicBezTo>
                <a:cubicBezTo>
                  <a:pt x="34" y="71"/>
                  <a:pt x="34" y="70"/>
                  <a:pt x="34" y="70"/>
                </a:cubicBezTo>
                <a:cubicBezTo>
                  <a:pt x="34" y="70"/>
                  <a:pt x="34" y="70"/>
                  <a:pt x="34" y="70"/>
                </a:cubicBezTo>
                <a:cubicBezTo>
                  <a:pt x="34" y="70"/>
                  <a:pt x="33" y="71"/>
                  <a:pt x="33" y="70"/>
                </a:cubicBezTo>
                <a:cubicBezTo>
                  <a:pt x="34" y="70"/>
                  <a:pt x="34" y="70"/>
                  <a:pt x="34" y="70"/>
                </a:cubicBezTo>
                <a:cubicBezTo>
                  <a:pt x="33" y="70"/>
                  <a:pt x="33" y="70"/>
                  <a:pt x="33" y="70"/>
                </a:cubicBezTo>
                <a:cubicBezTo>
                  <a:pt x="34" y="70"/>
                  <a:pt x="34" y="70"/>
                  <a:pt x="34" y="70"/>
                </a:cubicBezTo>
                <a:cubicBezTo>
                  <a:pt x="34" y="70"/>
                  <a:pt x="34" y="70"/>
                  <a:pt x="34" y="70"/>
                </a:cubicBezTo>
                <a:cubicBezTo>
                  <a:pt x="34" y="70"/>
                  <a:pt x="34" y="70"/>
                  <a:pt x="34" y="69"/>
                </a:cubicBezTo>
                <a:cubicBezTo>
                  <a:pt x="34" y="70"/>
                  <a:pt x="34" y="70"/>
                  <a:pt x="34" y="70"/>
                </a:cubicBezTo>
                <a:cubicBezTo>
                  <a:pt x="34" y="70"/>
                  <a:pt x="34" y="70"/>
                  <a:pt x="34" y="70"/>
                </a:cubicBezTo>
                <a:cubicBezTo>
                  <a:pt x="34" y="70"/>
                  <a:pt x="33" y="70"/>
                  <a:pt x="34" y="70"/>
                </a:cubicBezTo>
                <a:cubicBezTo>
                  <a:pt x="34" y="69"/>
                  <a:pt x="34" y="69"/>
                  <a:pt x="34" y="69"/>
                </a:cubicBezTo>
                <a:cubicBezTo>
                  <a:pt x="34" y="70"/>
                  <a:pt x="34" y="70"/>
                  <a:pt x="34" y="69"/>
                </a:cubicBezTo>
                <a:cubicBezTo>
                  <a:pt x="34" y="69"/>
                  <a:pt x="34" y="69"/>
                  <a:pt x="35" y="69"/>
                </a:cubicBezTo>
                <a:cubicBezTo>
                  <a:pt x="34" y="69"/>
                  <a:pt x="34" y="69"/>
                  <a:pt x="34" y="70"/>
                </a:cubicBezTo>
                <a:cubicBezTo>
                  <a:pt x="34" y="69"/>
                  <a:pt x="34" y="69"/>
                  <a:pt x="34" y="70"/>
                </a:cubicBezTo>
                <a:cubicBezTo>
                  <a:pt x="34" y="69"/>
                  <a:pt x="34" y="69"/>
                  <a:pt x="34" y="69"/>
                </a:cubicBezTo>
                <a:cubicBezTo>
                  <a:pt x="34" y="69"/>
                  <a:pt x="34" y="69"/>
                  <a:pt x="34" y="69"/>
                </a:cubicBezTo>
                <a:cubicBezTo>
                  <a:pt x="34" y="69"/>
                  <a:pt x="34" y="69"/>
                  <a:pt x="34" y="69"/>
                </a:cubicBezTo>
                <a:cubicBezTo>
                  <a:pt x="35" y="69"/>
                  <a:pt x="34" y="69"/>
                  <a:pt x="34" y="69"/>
                </a:cubicBezTo>
                <a:cubicBezTo>
                  <a:pt x="34" y="69"/>
                  <a:pt x="34" y="69"/>
                  <a:pt x="34" y="69"/>
                </a:cubicBezTo>
                <a:cubicBezTo>
                  <a:pt x="34" y="69"/>
                  <a:pt x="33" y="69"/>
                  <a:pt x="34" y="69"/>
                </a:cubicBezTo>
                <a:cubicBezTo>
                  <a:pt x="33" y="69"/>
                  <a:pt x="33" y="69"/>
                  <a:pt x="33" y="69"/>
                </a:cubicBezTo>
                <a:cubicBezTo>
                  <a:pt x="33" y="69"/>
                  <a:pt x="33" y="69"/>
                  <a:pt x="33" y="69"/>
                </a:cubicBezTo>
                <a:cubicBezTo>
                  <a:pt x="33" y="69"/>
                  <a:pt x="33" y="69"/>
                  <a:pt x="33" y="69"/>
                </a:cubicBezTo>
                <a:cubicBezTo>
                  <a:pt x="33" y="69"/>
                  <a:pt x="34" y="68"/>
                  <a:pt x="34" y="69"/>
                </a:cubicBezTo>
                <a:cubicBezTo>
                  <a:pt x="34" y="69"/>
                  <a:pt x="33" y="69"/>
                  <a:pt x="33" y="69"/>
                </a:cubicBezTo>
                <a:cubicBezTo>
                  <a:pt x="33" y="69"/>
                  <a:pt x="34" y="69"/>
                  <a:pt x="33" y="69"/>
                </a:cubicBezTo>
                <a:cubicBezTo>
                  <a:pt x="34" y="69"/>
                  <a:pt x="34" y="69"/>
                  <a:pt x="34" y="69"/>
                </a:cubicBezTo>
                <a:cubicBezTo>
                  <a:pt x="34" y="69"/>
                  <a:pt x="33" y="69"/>
                  <a:pt x="33" y="69"/>
                </a:cubicBezTo>
                <a:cubicBezTo>
                  <a:pt x="34" y="68"/>
                  <a:pt x="34" y="68"/>
                  <a:pt x="34" y="68"/>
                </a:cubicBezTo>
                <a:cubicBezTo>
                  <a:pt x="33" y="69"/>
                  <a:pt x="34" y="68"/>
                  <a:pt x="33" y="69"/>
                </a:cubicBezTo>
                <a:cubicBezTo>
                  <a:pt x="34" y="68"/>
                  <a:pt x="33" y="69"/>
                  <a:pt x="33" y="68"/>
                </a:cubicBezTo>
                <a:cubicBezTo>
                  <a:pt x="34" y="68"/>
                  <a:pt x="33" y="69"/>
                  <a:pt x="34" y="68"/>
                </a:cubicBezTo>
                <a:cubicBezTo>
                  <a:pt x="34" y="68"/>
                  <a:pt x="34" y="68"/>
                  <a:pt x="34" y="68"/>
                </a:cubicBezTo>
                <a:cubicBezTo>
                  <a:pt x="34" y="68"/>
                  <a:pt x="34" y="68"/>
                  <a:pt x="34" y="68"/>
                </a:cubicBezTo>
                <a:cubicBezTo>
                  <a:pt x="35" y="67"/>
                  <a:pt x="34" y="68"/>
                  <a:pt x="34" y="68"/>
                </a:cubicBezTo>
                <a:cubicBezTo>
                  <a:pt x="34" y="68"/>
                  <a:pt x="34" y="68"/>
                  <a:pt x="34" y="68"/>
                </a:cubicBezTo>
                <a:cubicBezTo>
                  <a:pt x="33" y="68"/>
                  <a:pt x="34" y="68"/>
                  <a:pt x="33" y="68"/>
                </a:cubicBezTo>
                <a:cubicBezTo>
                  <a:pt x="34" y="68"/>
                  <a:pt x="33" y="68"/>
                  <a:pt x="33" y="68"/>
                </a:cubicBezTo>
                <a:cubicBezTo>
                  <a:pt x="33" y="68"/>
                  <a:pt x="33" y="68"/>
                  <a:pt x="33" y="68"/>
                </a:cubicBezTo>
                <a:cubicBezTo>
                  <a:pt x="33" y="68"/>
                  <a:pt x="34" y="67"/>
                  <a:pt x="34" y="67"/>
                </a:cubicBezTo>
                <a:cubicBezTo>
                  <a:pt x="34" y="67"/>
                  <a:pt x="34" y="67"/>
                  <a:pt x="34" y="68"/>
                </a:cubicBezTo>
                <a:cubicBezTo>
                  <a:pt x="33" y="68"/>
                  <a:pt x="34" y="68"/>
                  <a:pt x="33" y="68"/>
                </a:cubicBezTo>
                <a:cubicBezTo>
                  <a:pt x="34" y="67"/>
                  <a:pt x="33" y="68"/>
                  <a:pt x="33" y="68"/>
                </a:cubicBezTo>
                <a:cubicBezTo>
                  <a:pt x="34" y="67"/>
                  <a:pt x="34" y="67"/>
                  <a:pt x="34" y="67"/>
                </a:cubicBezTo>
                <a:cubicBezTo>
                  <a:pt x="34" y="67"/>
                  <a:pt x="34" y="67"/>
                  <a:pt x="33" y="67"/>
                </a:cubicBezTo>
                <a:cubicBezTo>
                  <a:pt x="34" y="67"/>
                  <a:pt x="34" y="67"/>
                  <a:pt x="34" y="67"/>
                </a:cubicBezTo>
                <a:cubicBezTo>
                  <a:pt x="33" y="68"/>
                  <a:pt x="33" y="68"/>
                  <a:pt x="33" y="68"/>
                </a:cubicBezTo>
                <a:cubicBezTo>
                  <a:pt x="33" y="68"/>
                  <a:pt x="33" y="67"/>
                  <a:pt x="33" y="67"/>
                </a:cubicBezTo>
                <a:cubicBezTo>
                  <a:pt x="33" y="67"/>
                  <a:pt x="33" y="67"/>
                  <a:pt x="33" y="67"/>
                </a:cubicBezTo>
                <a:cubicBezTo>
                  <a:pt x="33" y="67"/>
                  <a:pt x="33" y="67"/>
                  <a:pt x="33" y="67"/>
                </a:cubicBezTo>
                <a:cubicBezTo>
                  <a:pt x="33" y="67"/>
                  <a:pt x="33" y="67"/>
                  <a:pt x="33" y="67"/>
                </a:cubicBezTo>
                <a:cubicBezTo>
                  <a:pt x="33" y="67"/>
                  <a:pt x="33" y="67"/>
                  <a:pt x="33" y="67"/>
                </a:cubicBezTo>
                <a:cubicBezTo>
                  <a:pt x="32" y="67"/>
                  <a:pt x="32" y="67"/>
                  <a:pt x="32" y="67"/>
                </a:cubicBezTo>
                <a:cubicBezTo>
                  <a:pt x="32" y="67"/>
                  <a:pt x="32" y="67"/>
                  <a:pt x="32" y="67"/>
                </a:cubicBezTo>
                <a:cubicBezTo>
                  <a:pt x="32" y="67"/>
                  <a:pt x="32" y="67"/>
                  <a:pt x="32" y="67"/>
                </a:cubicBezTo>
                <a:cubicBezTo>
                  <a:pt x="32" y="67"/>
                  <a:pt x="32" y="67"/>
                  <a:pt x="32" y="67"/>
                </a:cubicBezTo>
                <a:cubicBezTo>
                  <a:pt x="32" y="67"/>
                  <a:pt x="32" y="67"/>
                  <a:pt x="32" y="67"/>
                </a:cubicBezTo>
                <a:cubicBezTo>
                  <a:pt x="32" y="67"/>
                  <a:pt x="32" y="67"/>
                  <a:pt x="32" y="67"/>
                </a:cubicBezTo>
                <a:cubicBezTo>
                  <a:pt x="32" y="67"/>
                  <a:pt x="32" y="67"/>
                  <a:pt x="32" y="67"/>
                </a:cubicBezTo>
                <a:cubicBezTo>
                  <a:pt x="32" y="67"/>
                  <a:pt x="32" y="67"/>
                  <a:pt x="32" y="67"/>
                </a:cubicBezTo>
                <a:cubicBezTo>
                  <a:pt x="33" y="66"/>
                  <a:pt x="32" y="67"/>
                  <a:pt x="33" y="66"/>
                </a:cubicBezTo>
                <a:cubicBezTo>
                  <a:pt x="32" y="66"/>
                  <a:pt x="33" y="66"/>
                  <a:pt x="32" y="66"/>
                </a:cubicBezTo>
                <a:cubicBezTo>
                  <a:pt x="32" y="66"/>
                  <a:pt x="32" y="66"/>
                  <a:pt x="32" y="66"/>
                </a:cubicBezTo>
                <a:cubicBezTo>
                  <a:pt x="32" y="67"/>
                  <a:pt x="32" y="67"/>
                  <a:pt x="32" y="67"/>
                </a:cubicBezTo>
                <a:cubicBezTo>
                  <a:pt x="32" y="66"/>
                  <a:pt x="32" y="66"/>
                  <a:pt x="32" y="66"/>
                </a:cubicBezTo>
                <a:cubicBezTo>
                  <a:pt x="32" y="66"/>
                  <a:pt x="32" y="66"/>
                  <a:pt x="32" y="66"/>
                </a:cubicBezTo>
                <a:cubicBezTo>
                  <a:pt x="32" y="66"/>
                  <a:pt x="32" y="66"/>
                  <a:pt x="32" y="66"/>
                </a:cubicBezTo>
                <a:cubicBezTo>
                  <a:pt x="32" y="66"/>
                  <a:pt x="32" y="66"/>
                  <a:pt x="32" y="66"/>
                </a:cubicBezTo>
                <a:cubicBezTo>
                  <a:pt x="31" y="66"/>
                  <a:pt x="33" y="65"/>
                  <a:pt x="32" y="65"/>
                </a:cubicBezTo>
                <a:cubicBezTo>
                  <a:pt x="33" y="65"/>
                  <a:pt x="34" y="64"/>
                  <a:pt x="34" y="64"/>
                </a:cubicBezTo>
                <a:cubicBezTo>
                  <a:pt x="34" y="64"/>
                  <a:pt x="34" y="64"/>
                  <a:pt x="34" y="64"/>
                </a:cubicBezTo>
                <a:cubicBezTo>
                  <a:pt x="35" y="63"/>
                  <a:pt x="34" y="64"/>
                  <a:pt x="35" y="64"/>
                </a:cubicBezTo>
                <a:cubicBezTo>
                  <a:pt x="34" y="64"/>
                  <a:pt x="34" y="64"/>
                  <a:pt x="34" y="64"/>
                </a:cubicBezTo>
                <a:cubicBezTo>
                  <a:pt x="35" y="64"/>
                  <a:pt x="35" y="64"/>
                  <a:pt x="35" y="64"/>
                </a:cubicBezTo>
                <a:cubicBezTo>
                  <a:pt x="35" y="64"/>
                  <a:pt x="35" y="64"/>
                  <a:pt x="35" y="63"/>
                </a:cubicBezTo>
                <a:cubicBezTo>
                  <a:pt x="34" y="65"/>
                  <a:pt x="36" y="64"/>
                  <a:pt x="35" y="65"/>
                </a:cubicBezTo>
                <a:cubicBezTo>
                  <a:pt x="35" y="65"/>
                  <a:pt x="35" y="65"/>
                  <a:pt x="35" y="65"/>
                </a:cubicBezTo>
                <a:cubicBezTo>
                  <a:pt x="35" y="65"/>
                  <a:pt x="36" y="64"/>
                  <a:pt x="36" y="64"/>
                </a:cubicBezTo>
                <a:cubicBezTo>
                  <a:pt x="35" y="65"/>
                  <a:pt x="35" y="65"/>
                  <a:pt x="35" y="65"/>
                </a:cubicBezTo>
                <a:cubicBezTo>
                  <a:pt x="35" y="65"/>
                  <a:pt x="36" y="65"/>
                  <a:pt x="36" y="65"/>
                </a:cubicBezTo>
                <a:cubicBezTo>
                  <a:pt x="36" y="65"/>
                  <a:pt x="35" y="65"/>
                  <a:pt x="36" y="65"/>
                </a:cubicBezTo>
                <a:cubicBezTo>
                  <a:pt x="36" y="65"/>
                  <a:pt x="35" y="65"/>
                  <a:pt x="35" y="66"/>
                </a:cubicBezTo>
                <a:cubicBezTo>
                  <a:pt x="36" y="65"/>
                  <a:pt x="36" y="65"/>
                  <a:pt x="36" y="65"/>
                </a:cubicBezTo>
                <a:cubicBezTo>
                  <a:pt x="35" y="66"/>
                  <a:pt x="36" y="65"/>
                  <a:pt x="35" y="66"/>
                </a:cubicBezTo>
                <a:cubicBezTo>
                  <a:pt x="35" y="66"/>
                  <a:pt x="35" y="66"/>
                  <a:pt x="35" y="66"/>
                </a:cubicBezTo>
                <a:cubicBezTo>
                  <a:pt x="36" y="66"/>
                  <a:pt x="36" y="66"/>
                  <a:pt x="36" y="66"/>
                </a:cubicBezTo>
                <a:cubicBezTo>
                  <a:pt x="36" y="66"/>
                  <a:pt x="36" y="66"/>
                  <a:pt x="36" y="66"/>
                </a:cubicBezTo>
                <a:cubicBezTo>
                  <a:pt x="36" y="66"/>
                  <a:pt x="36" y="66"/>
                  <a:pt x="36" y="66"/>
                </a:cubicBezTo>
                <a:cubicBezTo>
                  <a:pt x="37" y="66"/>
                  <a:pt x="37" y="66"/>
                  <a:pt x="37" y="66"/>
                </a:cubicBezTo>
                <a:cubicBezTo>
                  <a:pt x="37" y="66"/>
                  <a:pt x="37" y="66"/>
                  <a:pt x="37" y="66"/>
                </a:cubicBezTo>
                <a:cubicBezTo>
                  <a:pt x="37" y="66"/>
                  <a:pt x="37" y="66"/>
                  <a:pt x="37" y="66"/>
                </a:cubicBezTo>
                <a:cubicBezTo>
                  <a:pt x="37" y="66"/>
                  <a:pt x="36" y="66"/>
                  <a:pt x="36" y="66"/>
                </a:cubicBezTo>
                <a:cubicBezTo>
                  <a:pt x="36" y="66"/>
                  <a:pt x="36" y="66"/>
                  <a:pt x="37" y="66"/>
                </a:cubicBezTo>
                <a:cubicBezTo>
                  <a:pt x="37" y="66"/>
                  <a:pt x="37" y="66"/>
                  <a:pt x="37" y="66"/>
                </a:cubicBezTo>
                <a:cubicBezTo>
                  <a:pt x="37" y="66"/>
                  <a:pt x="37" y="66"/>
                  <a:pt x="37" y="66"/>
                </a:cubicBezTo>
                <a:cubicBezTo>
                  <a:pt x="37" y="66"/>
                  <a:pt x="36" y="66"/>
                  <a:pt x="36" y="66"/>
                </a:cubicBezTo>
                <a:cubicBezTo>
                  <a:pt x="36" y="66"/>
                  <a:pt x="37" y="66"/>
                  <a:pt x="37" y="66"/>
                </a:cubicBezTo>
                <a:cubicBezTo>
                  <a:pt x="37" y="66"/>
                  <a:pt x="36" y="66"/>
                  <a:pt x="36" y="66"/>
                </a:cubicBezTo>
                <a:cubicBezTo>
                  <a:pt x="36" y="66"/>
                  <a:pt x="36" y="66"/>
                  <a:pt x="36" y="66"/>
                </a:cubicBezTo>
                <a:cubicBezTo>
                  <a:pt x="37" y="66"/>
                  <a:pt x="37" y="66"/>
                  <a:pt x="37" y="66"/>
                </a:cubicBezTo>
                <a:cubicBezTo>
                  <a:pt x="37" y="66"/>
                  <a:pt x="37" y="67"/>
                  <a:pt x="37" y="67"/>
                </a:cubicBezTo>
                <a:cubicBezTo>
                  <a:pt x="36" y="67"/>
                  <a:pt x="37" y="67"/>
                  <a:pt x="36" y="68"/>
                </a:cubicBezTo>
                <a:cubicBezTo>
                  <a:pt x="36" y="68"/>
                  <a:pt x="36" y="68"/>
                  <a:pt x="36" y="68"/>
                </a:cubicBezTo>
                <a:cubicBezTo>
                  <a:pt x="36" y="68"/>
                  <a:pt x="36" y="68"/>
                  <a:pt x="36" y="68"/>
                </a:cubicBezTo>
                <a:cubicBezTo>
                  <a:pt x="36" y="68"/>
                  <a:pt x="37" y="67"/>
                  <a:pt x="37" y="67"/>
                </a:cubicBezTo>
                <a:cubicBezTo>
                  <a:pt x="37" y="67"/>
                  <a:pt x="37" y="67"/>
                  <a:pt x="37" y="67"/>
                </a:cubicBezTo>
                <a:cubicBezTo>
                  <a:pt x="38" y="66"/>
                  <a:pt x="37" y="67"/>
                  <a:pt x="38" y="67"/>
                </a:cubicBezTo>
                <a:cubicBezTo>
                  <a:pt x="37" y="67"/>
                  <a:pt x="37" y="67"/>
                  <a:pt x="37" y="67"/>
                </a:cubicBezTo>
                <a:cubicBezTo>
                  <a:pt x="38" y="67"/>
                  <a:pt x="37" y="68"/>
                  <a:pt x="37" y="68"/>
                </a:cubicBezTo>
                <a:cubicBezTo>
                  <a:pt x="37" y="68"/>
                  <a:pt x="37" y="68"/>
                  <a:pt x="37" y="68"/>
                </a:cubicBezTo>
                <a:cubicBezTo>
                  <a:pt x="38" y="68"/>
                  <a:pt x="38" y="68"/>
                  <a:pt x="38" y="68"/>
                </a:cubicBezTo>
                <a:cubicBezTo>
                  <a:pt x="38" y="68"/>
                  <a:pt x="37" y="68"/>
                  <a:pt x="37" y="68"/>
                </a:cubicBezTo>
                <a:cubicBezTo>
                  <a:pt x="38" y="68"/>
                  <a:pt x="38" y="68"/>
                  <a:pt x="38" y="68"/>
                </a:cubicBezTo>
                <a:cubicBezTo>
                  <a:pt x="38" y="68"/>
                  <a:pt x="38" y="68"/>
                  <a:pt x="38" y="68"/>
                </a:cubicBezTo>
                <a:cubicBezTo>
                  <a:pt x="38" y="68"/>
                  <a:pt x="38" y="68"/>
                  <a:pt x="38" y="68"/>
                </a:cubicBezTo>
                <a:cubicBezTo>
                  <a:pt x="37" y="69"/>
                  <a:pt x="39" y="68"/>
                  <a:pt x="38" y="69"/>
                </a:cubicBezTo>
                <a:cubicBezTo>
                  <a:pt x="38" y="68"/>
                  <a:pt x="38" y="68"/>
                  <a:pt x="38" y="68"/>
                </a:cubicBezTo>
                <a:cubicBezTo>
                  <a:pt x="38" y="68"/>
                  <a:pt x="38" y="68"/>
                  <a:pt x="38" y="68"/>
                </a:cubicBezTo>
                <a:cubicBezTo>
                  <a:pt x="39" y="68"/>
                  <a:pt x="38" y="69"/>
                  <a:pt x="38" y="69"/>
                </a:cubicBezTo>
                <a:cubicBezTo>
                  <a:pt x="38" y="69"/>
                  <a:pt x="39" y="68"/>
                  <a:pt x="39" y="68"/>
                </a:cubicBezTo>
                <a:cubicBezTo>
                  <a:pt x="38" y="69"/>
                  <a:pt x="39" y="68"/>
                  <a:pt x="39" y="68"/>
                </a:cubicBezTo>
                <a:cubicBezTo>
                  <a:pt x="39" y="68"/>
                  <a:pt x="39" y="68"/>
                  <a:pt x="39" y="69"/>
                </a:cubicBezTo>
                <a:cubicBezTo>
                  <a:pt x="39" y="69"/>
                  <a:pt x="40" y="68"/>
                  <a:pt x="39" y="68"/>
                </a:cubicBezTo>
                <a:cubicBezTo>
                  <a:pt x="39" y="68"/>
                  <a:pt x="39" y="68"/>
                  <a:pt x="39" y="68"/>
                </a:cubicBezTo>
                <a:cubicBezTo>
                  <a:pt x="39" y="68"/>
                  <a:pt x="38" y="70"/>
                  <a:pt x="38" y="69"/>
                </a:cubicBezTo>
                <a:cubicBezTo>
                  <a:pt x="38" y="69"/>
                  <a:pt x="38" y="69"/>
                  <a:pt x="38" y="69"/>
                </a:cubicBezTo>
                <a:cubicBezTo>
                  <a:pt x="38" y="69"/>
                  <a:pt x="37" y="70"/>
                  <a:pt x="38" y="70"/>
                </a:cubicBezTo>
                <a:cubicBezTo>
                  <a:pt x="38" y="69"/>
                  <a:pt x="38" y="69"/>
                  <a:pt x="38" y="69"/>
                </a:cubicBezTo>
                <a:cubicBezTo>
                  <a:pt x="38" y="70"/>
                  <a:pt x="39" y="69"/>
                  <a:pt x="38" y="70"/>
                </a:cubicBezTo>
                <a:cubicBezTo>
                  <a:pt x="38" y="70"/>
                  <a:pt x="38" y="70"/>
                  <a:pt x="38" y="70"/>
                </a:cubicBezTo>
                <a:cubicBezTo>
                  <a:pt x="38" y="70"/>
                  <a:pt x="38" y="70"/>
                  <a:pt x="39" y="70"/>
                </a:cubicBezTo>
                <a:cubicBezTo>
                  <a:pt x="39" y="70"/>
                  <a:pt x="39" y="70"/>
                  <a:pt x="39" y="70"/>
                </a:cubicBezTo>
                <a:cubicBezTo>
                  <a:pt x="39" y="70"/>
                  <a:pt x="39" y="70"/>
                  <a:pt x="39" y="70"/>
                </a:cubicBezTo>
                <a:cubicBezTo>
                  <a:pt x="39" y="70"/>
                  <a:pt x="39" y="70"/>
                  <a:pt x="39" y="70"/>
                </a:cubicBezTo>
                <a:cubicBezTo>
                  <a:pt x="39" y="69"/>
                  <a:pt x="39" y="70"/>
                  <a:pt x="39" y="70"/>
                </a:cubicBezTo>
                <a:cubicBezTo>
                  <a:pt x="39" y="70"/>
                  <a:pt x="39" y="70"/>
                  <a:pt x="39" y="70"/>
                </a:cubicBezTo>
                <a:cubicBezTo>
                  <a:pt x="39" y="70"/>
                  <a:pt x="39" y="70"/>
                  <a:pt x="39" y="70"/>
                </a:cubicBezTo>
                <a:cubicBezTo>
                  <a:pt x="39" y="69"/>
                  <a:pt x="40" y="69"/>
                  <a:pt x="40" y="69"/>
                </a:cubicBezTo>
                <a:cubicBezTo>
                  <a:pt x="40" y="69"/>
                  <a:pt x="40" y="69"/>
                  <a:pt x="40" y="69"/>
                </a:cubicBezTo>
                <a:cubicBezTo>
                  <a:pt x="40" y="69"/>
                  <a:pt x="40" y="69"/>
                  <a:pt x="40" y="69"/>
                </a:cubicBezTo>
                <a:cubicBezTo>
                  <a:pt x="40" y="69"/>
                  <a:pt x="40" y="69"/>
                  <a:pt x="39" y="70"/>
                </a:cubicBezTo>
                <a:cubicBezTo>
                  <a:pt x="40" y="69"/>
                  <a:pt x="40" y="70"/>
                  <a:pt x="40" y="69"/>
                </a:cubicBezTo>
                <a:cubicBezTo>
                  <a:pt x="40" y="70"/>
                  <a:pt x="40" y="70"/>
                  <a:pt x="39" y="70"/>
                </a:cubicBezTo>
                <a:cubicBezTo>
                  <a:pt x="40" y="69"/>
                  <a:pt x="39" y="71"/>
                  <a:pt x="40" y="70"/>
                </a:cubicBezTo>
                <a:cubicBezTo>
                  <a:pt x="39" y="70"/>
                  <a:pt x="40" y="70"/>
                  <a:pt x="40" y="71"/>
                </a:cubicBezTo>
                <a:cubicBezTo>
                  <a:pt x="39" y="71"/>
                  <a:pt x="40" y="71"/>
                  <a:pt x="40" y="71"/>
                </a:cubicBezTo>
                <a:cubicBezTo>
                  <a:pt x="39" y="71"/>
                  <a:pt x="39" y="71"/>
                  <a:pt x="39" y="71"/>
                </a:cubicBezTo>
                <a:cubicBezTo>
                  <a:pt x="40" y="70"/>
                  <a:pt x="40" y="71"/>
                  <a:pt x="40" y="70"/>
                </a:cubicBezTo>
                <a:cubicBezTo>
                  <a:pt x="40" y="71"/>
                  <a:pt x="40" y="71"/>
                  <a:pt x="40" y="71"/>
                </a:cubicBezTo>
                <a:cubicBezTo>
                  <a:pt x="40" y="70"/>
                  <a:pt x="40" y="70"/>
                  <a:pt x="40" y="70"/>
                </a:cubicBezTo>
                <a:cubicBezTo>
                  <a:pt x="40" y="71"/>
                  <a:pt x="40" y="71"/>
                  <a:pt x="40" y="71"/>
                </a:cubicBezTo>
                <a:cubicBezTo>
                  <a:pt x="40" y="71"/>
                  <a:pt x="40" y="71"/>
                  <a:pt x="40" y="71"/>
                </a:cubicBezTo>
                <a:cubicBezTo>
                  <a:pt x="40" y="71"/>
                  <a:pt x="40" y="71"/>
                  <a:pt x="40" y="71"/>
                </a:cubicBezTo>
                <a:cubicBezTo>
                  <a:pt x="40" y="70"/>
                  <a:pt x="40" y="71"/>
                  <a:pt x="41" y="70"/>
                </a:cubicBezTo>
                <a:cubicBezTo>
                  <a:pt x="40" y="71"/>
                  <a:pt x="41" y="70"/>
                  <a:pt x="40" y="71"/>
                </a:cubicBezTo>
                <a:cubicBezTo>
                  <a:pt x="40" y="71"/>
                  <a:pt x="40" y="71"/>
                  <a:pt x="41" y="71"/>
                </a:cubicBezTo>
                <a:cubicBezTo>
                  <a:pt x="41" y="70"/>
                  <a:pt x="41" y="70"/>
                  <a:pt x="41" y="70"/>
                </a:cubicBezTo>
                <a:cubicBezTo>
                  <a:pt x="41" y="70"/>
                  <a:pt x="41" y="70"/>
                  <a:pt x="41" y="70"/>
                </a:cubicBezTo>
                <a:cubicBezTo>
                  <a:pt x="41" y="71"/>
                  <a:pt x="41" y="71"/>
                  <a:pt x="41" y="71"/>
                </a:cubicBezTo>
                <a:cubicBezTo>
                  <a:pt x="41" y="71"/>
                  <a:pt x="41" y="70"/>
                  <a:pt x="41" y="70"/>
                </a:cubicBezTo>
                <a:cubicBezTo>
                  <a:pt x="41" y="70"/>
                  <a:pt x="41" y="70"/>
                  <a:pt x="41" y="70"/>
                </a:cubicBezTo>
                <a:cubicBezTo>
                  <a:pt x="41" y="70"/>
                  <a:pt x="41" y="70"/>
                  <a:pt x="41" y="70"/>
                </a:cubicBezTo>
                <a:cubicBezTo>
                  <a:pt x="41" y="70"/>
                  <a:pt x="41" y="70"/>
                  <a:pt x="41" y="70"/>
                </a:cubicBezTo>
                <a:cubicBezTo>
                  <a:pt x="41" y="71"/>
                  <a:pt x="41" y="71"/>
                  <a:pt x="41" y="71"/>
                </a:cubicBezTo>
                <a:cubicBezTo>
                  <a:pt x="41" y="71"/>
                  <a:pt x="41" y="71"/>
                  <a:pt x="41" y="71"/>
                </a:cubicBezTo>
                <a:cubicBezTo>
                  <a:pt x="40" y="71"/>
                  <a:pt x="42" y="70"/>
                  <a:pt x="41" y="71"/>
                </a:cubicBezTo>
                <a:cubicBezTo>
                  <a:pt x="41" y="71"/>
                  <a:pt x="41" y="71"/>
                  <a:pt x="41" y="71"/>
                </a:cubicBezTo>
                <a:cubicBezTo>
                  <a:pt x="41" y="71"/>
                  <a:pt x="41" y="71"/>
                  <a:pt x="41" y="71"/>
                </a:cubicBezTo>
                <a:cubicBezTo>
                  <a:pt x="41" y="71"/>
                  <a:pt x="41" y="71"/>
                  <a:pt x="41" y="71"/>
                </a:cubicBezTo>
                <a:cubicBezTo>
                  <a:pt x="42" y="71"/>
                  <a:pt x="42" y="71"/>
                  <a:pt x="42" y="71"/>
                </a:cubicBezTo>
                <a:cubicBezTo>
                  <a:pt x="42" y="70"/>
                  <a:pt x="42" y="70"/>
                  <a:pt x="42" y="70"/>
                </a:cubicBezTo>
                <a:cubicBezTo>
                  <a:pt x="42" y="70"/>
                  <a:pt x="43" y="70"/>
                  <a:pt x="42" y="71"/>
                </a:cubicBezTo>
                <a:cubicBezTo>
                  <a:pt x="42" y="70"/>
                  <a:pt x="42" y="71"/>
                  <a:pt x="42" y="71"/>
                </a:cubicBezTo>
                <a:cubicBezTo>
                  <a:pt x="42" y="71"/>
                  <a:pt x="42" y="71"/>
                  <a:pt x="42" y="71"/>
                </a:cubicBezTo>
                <a:cubicBezTo>
                  <a:pt x="42" y="71"/>
                  <a:pt x="42" y="71"/>
                  <a:pt x="42" y="71"/>
                </a:cubicBezTo>
                <a:cubicBezTo>
                  <a:pt x="42" y="72"/>
                  <a:pt x="42" y="71"/>
                  <a:pt x="42" y="71"/>
                </a:cubicBezTo>
                <a:cubicBezTo>
                  <a:pt x="42" y="71"/>
                  <a:pt x="42" y="71"/>
                  <a:pt x="42" y="71"/>
                </a:cubicBezTo>
                <a:cubicBezTo>
                  <a:pt x="42" y="71"/>
                  <a:pt x="42" y="71"/>
                  <a:pt x="42" y="71"/>
                </a:cubicBezTo>
                <a:cubicBezTo>
                  <a:pt x="42" y="72"/>
                  <a:pt x="43" y="71"/>
                  <a:pt x="42" y="71"/>
                </a:cubicBezTo>
                <a:cubicBezTo>
                  <a:pt x="43" y="71"/>
                  <a:pt x="43" y="71"/>
                  <a:pt x="42" y="71"/>
                </a:cubicBezTo>
                <a:cubicBezTo>
                  <a:pt x="43" y="71"/>
                  <a:pt x="43" y="71"/>
                  <a:pt x="43" y="71"/>
                </a:cubicBezTo>
                <a:cubicBezTo>
                  <a:pt x="42" y="72"/>
                  <a:pt x="42" y="72"/>
                  <a:pt x="42" y="72"/>
                </a:cubicBezTo>
                <a:cubicBezTo>
                  <a:pt x="42" y="72"/>
                  <a:pt x="42" y="72"/>
                  <a:pt x="42" y="72"/>
                </a:cubicBezTo>
                <a:cubicBezTo>
                  <a:pt x="42" y="72"/>
                  <a:pt x="42" y="72"/>
                  <a:pt x="42" y="72"/>
                </a:cubicBezTo>
                <a:cubicBezTo>
                  <a:pt x="42" y="72"/>
                  <a:pt x="42" y="72"/>
                  <a:pt x="42" y="72"/>
                </a:cubicBezTo>
                <a:cubicBezTo>
                  <a:pt x="43" y="72"/>
                  <a:pt x="43" y="72"/>
                  <a:pt x="43" y="72"/>
                </a:cubicBezTo>
                <a:cubicBezTo>
                  <a:pt x="43" y="72"/>
                  <a:pt x="43" y="72"/>
                  <a:pt x="43" y="72"/>
                </a:cubicBezTo>
                <a:cubicBezTo>
                  <a:pt x="43" y="72"/>
                  <a:pt x="43" y="72"/>
                  <a:pt x="43" y="72"/>
                </a:cubicBezTo>
                <a:cubicBezTo>
                  <a:pt x="43" y="72"/>
                  <a:pt x="43" y="72"/>
                  <a:pt x="43" y="72"/>
                </a:cubicBezTo>
                <a:cubicBezTo>
                  <a:pt x="43" y="72"/>
                  <a:pt x="43" y="72"/>
                  <a:pt x="43" y="71"/>
                </a:cubicBezTo>
                <a:cubicBezTo>
                  <a:pt x="43" y="72"/>
                  <a:pt x="43" y="71"/>
                  <a:pt x="43" y="71"/>
                </a:cubicBezTo>
                <a:cubicBezTo>
                  <a:pt x="43" y="72"/>
                  <a:pt x="43" y="71"/>
                  <a:pt x="42" y="72"/>
                </a:cubicBezTo>
                <a:cubicBezTo>
                  <a:pt x="43" y="71"/>
                  <a:pt x="43" y="72"/>
                  <a:pt x="43" y="71"/>
                </a:cubicBezTo>
                <a:cubicBezTo>
                  <a:pt x="43" y="72"/>
                  <a:pt x="43" y="72"/>
                  <a:pt x="43" y="72"/>
                </a:cubicBezTo>
                <a:cubicBezTo>
                  <a:pt x="43" y="72"/>
                  <a:pt x="42" y="72"/>
                  <a:pt x="42" y="73"/>
                </a:cubicBezTo>
                <a:cubicBezTo>
                  <a:pt x="42" y="73"/>
                  <a:pt x="42" y="73"/>
                  <a:pt x="42" y="73"/>
                </a:cubicBezTo>
                <a:cubicBezTo>
                  <a:pt x="41" y="74"/>
                  <a:pt x="42" y="73"/>
                  <a:pt x="42" y="73"/>
                </a:cubicBezTo>
                <a:cubicBezTo>
                  <a:pt x="42" y="73"/>
                  <a:pt x="42" y="73"/>
                  <a:pt x="42" y="73"/>
                </a:cubicBezTo>
                <a:cubicBezTo>
                  <a:pt x="42" y="73"/>
                  <a:pt x="42" y="73"/>
                  <a:pt x="42" y="73"/>
                </a:cubicBezTo>
                <a:cubicBezTo>
                  <a:pt x="42" y="72"/>
                  <a:pt x="42" y="73"/>
                  <a:pt x="42" y="73"/>
                </a:cubicBezTo>
                <a:cubicBezTo>
                  <a:pt x="42" y="73"/>
                  <a:pt x="41" y="73"/>
                  <a:pt x="41" y="74"/>
                </a:cubicBezTo>
                <a:cubicBezTo>
                  <a:pt x="41" y="73"/>
                  <a:pt x="41" y="73"/>
                  <a:pt x="41" y="73"/>
                </a:cubicBezTo>
                <a:cubicBezTo>
                  <a:pt x="41" y="74"/>
                  <a:pt x="41" y="74"/>
                  <a:pt x="41" y="74"/>
                </a:cubicBezTo>
                <a:cubicBezTo>
                  <a:pt x="41" y="73"/>
                  <a:pt x="41" y="74"/>
                  <a:pt x="41" y="73"/>
                </a:cubicBezTo>
                <a:cubicBezTo>
                  <a:pt x="41" y="73"/>
                  <a:pt x="41" y="73"/>
                  <a:pt x="41" y="73"/>
                </a:cubicBezTo>
                <a:cubicBezTo>
                  <a:pt x="41" y="73"/>
                  <a:pt x="41" y="73"/>
                  <a:pt x="41" y="73"/>
                </a:cubicBezTo>
                <a:cubicBezTo>
                  <a:pt x="41" y="73"/>
                  <a:pt x="41" y="73"/>
                  <a:pt x="41" y="73"/>
                </a:cubicBezTo>
                <a:cubicBezTo>
                  <a:pt x="41" y="73"/>
                  <a:pt x="42" y="73"/>
                  <a:pt x="42" y="72"/>
                </a:cubicBezTo>
                <a:cubicBezTo>
                  <a:pt x="42" y="72"/>
                  <a:pt x="41" y="73"/>
                  <a:pt x="41" y="73"/>
                </a:cubicBezTo>
                <a:cubicBezTo>
                  <a:pt x="41" y="73"/>
                  <a:pt x="42" y="72"/>
                  <a:pt x="41" y="72"/>
                </a:cubicBezTo>
                <a:cubicBezTo>
                  <a:pt x="41" y="73"/>
                  <a:pt x="40" y="73"/>
                  <a:pt x="40" y="74"/>
                </a:cubicBezTo>
                <a:cubicBezTo>
                  <a:pt x="40" y="74"/>
                  <a:pt x="41" y="73"/>
                  <a:pt x="40" y="74"/>
                </a:cubicBezTo>
                <a:cubicBezTo>
                  <a:pt x="40" y="74"/>
                  <a:pt x="40" y="74"/>
                  <a:pt x="40" y="74"/>
                </a:cubicBezTo>
                <a:cubicBezTo>
                  <a:pt x="40" y="74"/>
                  <a:pt x="40" y="74"/>
                  <a:pt x="40" y="74"/>
                </a:cubicBezTo>
                <a:cubicBezTo>
                  <a:pt x="40" y="74"/>
                  <a:pt x="40" y="74"/>
                  <a:pt x="40" y="74"/>
                </a:cubicBezTo>
                <a:cubicBezTo>
                  <a:pt x="40" y="74"/>
                  <a:pt x="40" y="74"/>
                  <a:pt x="40" y="73"/>
                </a:cubicBezTo>
                <a:cubicBezTo>
                  <a:pt x="40" y="73"/>
                  <a:pt x="40" y="73"/>
                  <a:pt x="40" y="73"/>
                </a:cubicBezTo>
                <a:cubicBezTo>
                  <a:pt x="40" y="73"/>
                  <a:pt x="40" y="73"/>
                  <a:pt x="40" y="73"/>
                </a:cubicBezTo>
                <a:cubicBezTo>
                  <a:pt x="40" y="73"/>
                  <a:pt x="40" y="73"/>
                  <a:pt x="39" y="74"/>
                </a:cubicBezTo>
                <a:cubicBezTo>
                  <a:pt x="39" y="74"/>
                  <a:pt x="39" y="74"/>
                  <a:pt x="39" y="74"/>
                </a:cubicBezTo>
                <a:cubicBezTo>
                  <a:pt x="39" y="74"/>
                  <a:pt x="39" y="74"/>
                  <a:pt x="39" y="74"/>
                </a:cubicBezTo>
                <a:cubicBezTo>
                  <a:pt x="39" y="74"/>
                  <a:pt x="39" y="74"/>
                  <a:pt x="39" y="74"/>
                </a:cubicBezTo>
                <a:cubicBezTo>
                  <a:pt x="39" y="74"/>
                  <a:pt x="39" y="74"/>
                  <a:pt x="39" y="74"/>
                </a:cubicBezTo>
                <a:cubicBezTo>
                  <a:pt x="39" y="74"/>
                  <a:pt x="40" y="73"/>
                  <a:pt x="40" y="73"/>
                </a:cubicBezTo>
                <a:cubicBezTo>
                  <a:pt x="40" y="72"/>
                  <a:pt x="41" y="72"/>
                  <a:pt x="41" y="72"/>
                </a:cubicBezTo>
                <a:cubicBezTo>
                  <a:pt x="40" y="72"/>
                  <a:pt x="39" y="74"/>
                  <a:pt x="38" y="74"/>
                </a:cubicBezTo>
                <a:cubicBezTo>
                  <a:pt x="38" y="75"/>
                  <a:pt x="39" y="74"/>
                  <a:pt x="39" y="74"/>
                </a:cubicBezTo>
                <a:cubicBezTo>
                  <a:pt x="39" y="73"/>
                  <a:pt x="38" y="74"/>
                  <a:pt x="38" y="74"/>
                </a:cubicBezTo>
                <a:cubicBezTo>
                  <a:pt x="39" y="74"/>
                  <a:pt x="39" y="74"/>
                  <a:pt x="39" y="74"/>
                </a:cubicBezTo>
                <a:cubicBezTo>
                  <a:pt x="39" y="74"/>
                  <a:pt x="38" y="74"/>
                  <a:pt x="38" y="74"/>
                </a:cubicBezTo>
                <a:cubicBezTo>
                  <a:pt x="38" y="74"/>
                  <a:pt x="39" y="73"/>
                  <a:pt x="39" y="73"/>
                </a:cubicBezTo>
                <a:cubicBezTo>
                  <a:pt x="39" y="73"/>
                  <a:pt x="38" y="74"/>
                  <a:pt x="38" y="74"/>
                </a:cubicBezTo>
                <a:cubicBezTo>
                  <a:pt x="38" y="74"/>
                  <a:pt x="38" y="74"/>
                  <a:pt x="38" y="74"/>
                </a:cubicBezTo>
                <a:cubicBezTo>
                  <a:pt x="38" y="74"/>
                  <a:pt x="38" y="74"/>
                  <a:pt x="38" y="75"/>
                </a:cubicBezTo>
                <a:cubicBezTo>
                  <a:pt x="38" y="74"/>
                  <a:pt x="38" y="74"/>
                  <a:pt x="38" y="74"/>
                </a:cubicBezTo>
                <a:cubicBezTo>
                  <a:pt x="38" y="74"/>
                  <a:pt x="38" y="74"/>
                  <a:pt x="38" y="74"/>
                </a:cubicBezTo>
                <a:cubicBezTo>
                  <a:pt x="38" y="74"/>
                  <a:pt x="38" y="74"/>
                  <a:pt x="38" y="74"/>
                </a:cubicBezTo>
                <a:cubicBezTo>
                  <a:pt x="39" y="73"/>
                  <a:pt x="40" y="72"/>
                  <a:pt x="41" y="71"/>
                </a:cubicBezTo>
                <a:cubicBezTo>
                  <a:pt x="40" y="72"/>
                  <a:pt x="40" y="72"/>
                  <a:pt x="40" y="72"/>
                </a:cubicBezTo>
                <a:cubicBezTo>
                  <a:pt x="40" y="71"/>
                  <a:pt x="40" y="71"/>
                  <a:pt x="40" y="71"/>
                </a:cubicBezTo>
                <a:cubicBezTo>
                  <a:pt x="40" y="72"/>
                  <a:pt x="39" y="73"/>
                  <a:pt x="38" y="74"/>
                </a:cubicBezTo>
                <a:cubicBezTo>
                  <a:pt x="38" y="73"/>
                  <a:pt x="39" y="72"/>
                  <a:pt x="39" y="72"/>
                </a:cubicBezTo>
                <a:cubicBezTo>
                  <a:pt x="39" y="72"/>
                  <a:pt x="38" y="73"/>
                  <a:pt x="38" y="73"/>
                </a:cubicBezTo>
                <a:cubicBezTo>
                  <a:pt x="38" y="74"/>
                  <a:pt x="38" y="74"/>
                  <a:pt x="38" y="74"/>
                </a:cubicBezTo>
                <a:cubicBezTo>
                  <a:pt x="38" y="74"/>
                  <a:pt x="38" y="73"/>
                  <a:pt x="38" y="73"/>
                </a:cubicBezTo>
                <a:cubicBezTo>
                  <a:pt x="38" y="73"/>
                  <a:pt x="38" y="73"/>
                  <a:pt x="39" y="73"/>
                </a:cubicBezTo>
                <a:cubicBezTo>
                  <a:pt x="38" y="73"/>
                  <a:pt x="38" y="73"/>
                  <a:pt x="38" y="73"/>
                </a:cubicBezTo>
                <a:cubicBezTo>
                  <a:pt x="38" y="73"/>
                  <a:pt x="38" y="73"/>
                  <a:pt x="39" y="72"/>
                </a:cubicBezTo>
                <a:cubicBezTo>
                  <a:pt x="39" y="72"/>
                  <a:pt x="38" y="73"/>
                  <a:pt x="38" y="73"/>
                </a:cubicBezTo>
                <a:cubicBezTo>
                  <a:pt x="38" y="73"/>
                  <a:pt x="38" y="73"/>
                  <a:pt x="38" y="72"/>
                </a:cubicBezTo>
                <a:cubicBezTo>
                  <a:pt x="38" y="72"/>
                  <a:pt x="38" y="73"/>
                  <a:pt x="38" y="73"/>
                </a:cubicBezTo>
                <a:cubicBezTo>
                  <a:pt x="37" y="73"/>
                  <a:pt x="37" y="73"/>
                  <a:pt x="37" y="73"/>
                </a:cubicBezTo>
                <a:cubicBezTo>
                  <a:pt x="38" y="73"/>
                  <a:pt x="39" y="72"/>
                  <a:pt x="39" y="71"/>
                </a:cubicBezTo>
                <a:cubicBezTo>
                  <a:pt x="37" y="73"/>
                  <a:pt x="37" y="73"/>
                  <a:pt x="37" y="73"/>
                </a:cubicBezTo>
                <a:cubicBezTo>
                  <a:pt x="37" y="73"/>
                  <a:pt x="38" y="72"/>
                  <a:pt x="38" y="72"/>
                </a:cubicBezTo>
                <a:cubicBezTo>
                  <a:pt x="38" y="73"/>
                  <a:pt x="37" y="73"/>
                  <a:pt x="37" y="72"/>
                </a:cubicBezTo>
                <a:cubicBezTo>
                  <a:pt x="37" y="72"/>
                  <a:pt x="37" y="72"/>
                  <a:pt x="37" y="72"/>
                </a:cubicBezTo>
                <a:cubicBezTo>
                  <a:pt x="38" y="72"/>
                  <a:pt x="38" y="72"/>
                  <a:pt x="37" y="72"/>
                </a:cubicBezTo>
                <a:cubicBezTo>
                  <a:pt x="38" y="72"/>
                  <a:pt x="38" y="72"/>
                  <a:pt x="38" y="72"/>
                </a:cubicBezTo>
                <a:cubicBezTo>
                  <a:pt x="38" y="72"/>
                  <a:pt x="37" y="73"/>
                  <a:pt x="37" y="72"/>
                </a:cubicBezTo>
                <a:cubicBezTo>
                  <a:pt x="37" y="73"/>
                  <a:pt x="37" y="72"/>
                  <a:pt x="38" y="72"/>
                </a:cubicBezTo>
                <a:cubicBezTo>
                  <a:pt x="37" y="72"/>
                  <a:pt x="37" y="72"/>
                  <a:pt x="37" y="73"/>
                </a:cubicBezTo>
                <a:cubicBezTo>
                  <a:pt x="37" y="72"/>
                  <a:pt x="37" y="73"/>
                  <a:pt x="37" y="72"/>
                </a:cubicBezTo>
                <a:cubicBezTo>
                  <a:pt x="37" y="72"/>
                  <a:pt x="37" y="72"/>
                  <a:pt x="37" y="72"/>
                </a:cubicBezTo>
                <a:cubicBezTo>
                  <a:pt x="37" y="72"/>
                  <a:pt x="37" y="72"/>
                  <a:pt x="37" y="72"/>
                </a:cubicBezTo>
                <a:cubicBezTo>
                  <a:pt x="37" y="72"/>
                  <a:pt x="38" y="72"/>
                  <a:pt x="37" y="72"/>
                </a:cubicBezTo>
                <a:cubicBezTo>
                  <a:pt x="38" y="72"/>
                  <a:pt x="38" y="72"/>
                  <a:pt x="38" y="71"/>
                </a:cubicBezTo>
                <a:cubicBezTo>
                  <a:pt x="38" y="71"/>
                  <a:pt x="37" y="72"/>
                  <a:pt x="36" y="72"/>
                </a:cubicBezTo>
                <a:cubicBezTo>
                  <a:pt x="37" y="72"/>
                  <a:pt x="37" y="72"/>
                  <a:pt x="37" y="72"/>
                </a:cubicBezTo>
                <a:cubicBezTo>
                  <a:pt x="36" y="72"/>
                  <a:pt x="36" y="72"/>
                  <a:pt x="36" y="72"/>
                </a:cubicBezTo>
                <a:cubicBezTo>
                  <a:pt x="37" y="72"/>
                  <a:pt x="37" y="72"/>
                  <a:pt x="37" y="72"/>
                </a:cubicBezTo>
                <a:cubicBezTo>
                  <a:pt x="37" y="72"/>
                  <a:pt x="37" y="72"/>
                  <a:pt x="37" y="72"/>
                </a:cubicBezTo>
                <a:cubicBezTo>
                  <a:pt x="37" y="72"/>
                  <a:pt x="37" y="72"/>
                  <a:pt x="37" y="72"/>
                </a:cubicBezTo>
                <a:cubicBezTo>
                  <a:pt x="37" y="72"/>
                  <a:pt x="37" y="72"/>
                  <a:pt x="37" y="72"/>
                </a:cubicBezTo>
                <a:cubicBezTo>
                  <a:pt x="37" y="71"/>
                  <a:pt x="37" y="71"/>
                  <a:pt x="38" y="71"/>
                </a:cubicBezTo>
                <a:cubicBezTo>
                  <a:pt x="37" y="71"/>
                  <a:pt x="37" y="71"/>
                  <a:pt x="37" y="71"/>
                </a:cubicBezTo>
                <a:cubicBezTo>
                  <a:pt x="38" y="71"/>
                  <a:pt x="38" y="71"/>
                  <a:pt x="38" y="71"/>
                </a:cubicBezTo>
                <a:cubicBezTo>
                  <a:pt x="38" y="71"/>
                  <a:pt x="38" y="71"/>
                  <a:pt x="38" y="71"/>
                </a:cubicBezTo>
                <a:cubicBezTo>
                  <a:pt x="38" y="70"/>
                  <a:pt x="38" y="70"/>
                  <a:pt x="38" y="70"/>
                </a:cubicBezTo>
                <a:cubicBezTo>
                  <a:pt x="38" y="70"/>
                  <a:pt x="38" y="70"/>
                  <a:pt x="38" y="70"/>
                </a:cubicBezTo>
                <a:cubicBezTo>
                  <a:pt x="38" y="70"/>
                  <a:pt x="38" y="71"/>
                  <a:pt x="38" y="71"/>
                </a:cubicBezTo>
                <a:cubicBezTo>
                  <a:pt x="37" y="71"/>
                  <a:pt x="37" y="71"/>
                  <a:pt x="37" y="72"/>
                </a:cubicBezTo>
                <a:cubicBezTo>
                  <a:pt x="37" y="71"/>
                  <a:pt x="37" y="71"/>
                  <a:pt x="37" y="71"/>
                </a:cubicBezTo>
                <a:cubicBezTo>
                  <a:pt x="36" y="72"/>
                  <a:pt x="36" y="72"/>
                  <a:pt x="36" y="72"/>
                </a:cubicBezTo>
                <a:cubicBezTo>
                  <a:pt x="36" y="72"/>
                  <a:pt x="36" y="72"/>
                  <a:pt x="36" y="72"/>
                </a:cubicBezTo>
                <a:cubicBezTo>
                  <a:pt x="36" y="72"/>
                  <a:pt x="37" y="71"/>
                  <a:pt x="36" y="71"/>
                </a:cubicBezTo>
                <a:cubicBezTo>
                  <a:pt x="36" y="71"/>
                  <a:pt x="36" y="72"/>
                  <a:pt x="36" y="72"/>
                </a:cubicBezTo>
                <a:cubicBezTo>
                  <a:pt x="36" y="72"/>
                  <a:pt x="36" y="72"/>
                  <a:pt x="36" y="72"/>
                </a:cubicBezTo>
                <a:cubicBezTo>
                  <a:pt x="36" y="72"/>
                  <a:pt x="36" y="72"/>
                  <a:pt x="36" y="72"/>
                </a:cubicBezTo>
                <a:cubicBezTo>
                  <a:pt x="36" y="72"/>
                  <a:pt x="36" y="72"/>
                  <a:pt x="36" y="72"/>
                </a:cubicBezTo>
                <a:cubicBezTo>
                  <a:pt x="36" y="72"/>
                  <a:pt x="35" y="72"/>
                  <a:pt x="36" y="72"/>
                </a:cubicBezTo>
                <a:cubicBezTo>
                  <a:pt x="35" y="72"/>
                  <a:pt x="35" y="72"/>
                  <a:pt x="35" y="72"/>
                </a:cubicBezTo>
                <a:cubicBezTo>
                  <a:pt x="35" y="72"/>
                  <a:pt x="36" y="72"/>
                  <a:pt x="36" y="71"/>
                </a:cubicBezTo>
                <a:cubicBezTo>
                  <a:pt x="35" y="72"/>
                  <a:pt x="35" y="72"/>
                  <a:pt x="35" y="72"/>
                </a:cubicBezTo>
                <a:cubicBezTo>
                  <a:pt x="35" y="72"/>
                  <a:pt x="35" y="72"/>
                  <a:pt x="35" y="72"/>
                </a:cubicBezTo>
                <a:cubicBezTo>
                  <a:pt x="35" y="71"/>
                  <a:pt x="35" y="72"/>
                  <a:pt x="36" y="71"/>
                </a:cubicBezTo>
                <a:cubicBezTo>
                  <a:pt x="35" y="71"/>
                  <a:pt x="35" y="71"/>
                  <a:pt x="35" y="71"/>
                </a:cubicBezTo>
                <a:cubicBezTo>
                  <a:pt x="35" y="71"/>
                  <a:pt x="34" y="72"/>
                  <a:pt x="34" y="72"/>
                </a:cubicBezTo>
                <a:cubicBezTo>
                  <a:pt x="35" y="72"/>
                  <a:pt x="34" y="72"/>
                  <a:pt x="35" y="72"/>
                </a:cubicBezTo>
                <a:cubicBezTo>
                  <a:pt x="35" y="71"/>
                  <a:pt x="35" y="71"/>
                  <a:pt x="35" y="71"/>
                </a:cubicBezTo>
                <a:cubicBezTo>
                  <a:pt x="36" y="71"/>
                  <a:pt x="34" y="72"/>
                  <a:pt x="35" y="71"/>
                </a:cubicBezTo>
                <a:cubicBezTo>
                  <a:pt x="35" y="71"/>
                  <a:pt x="36" y="71"/>
                  <a:pt x="36" y="71"/>
                </a:cubicBezTo>
                <a:cubicBezTo>
                  <a:pt x="36" y="71"/>
                  <a:pt x="36" y="71"/>
                  <a:pt x="36" y="71"/>
                </a:cubicBezTo>
                <a:cubicBezTo>
                  <a:pt x="36" y="71"/>
                  <a:pt x="36" y="71"/>
                  <a:pt x="36" y="71"/>
                </a:cubicBezTo>
                <a:cubicBezTo>
                  <a:pt x="36" y="71"/>
                  <a:pt x="35" y="71"/>
                  <a:pt x="35" y="71"/>
                </a:cubicBezTo>
                <a:cubicBezTo>
                  <a:pt x="35" y="71"/>
                  <a:pt x="35" y="71"/>
                  <a:pt x="35" y="71"/>
                </a:cubicBezTo>
                <a:cubicBezTo>
                  <a:pt x="35" y="71"/>
                  <a:pt x="35" y="71"/>
                  <a:pt x="35" y="71"/>
                </a:cubicBezTo>
                <a:cubicBezTo>
                  <a:pt x="35" y="71"/>
                  <a:pt x="35" y="71"/>
                  <a:pt x="35" y="71"/>
                </a:cubicBezTo>
                <a:cubicBezTo>
                  <a:pt x="35" y="71"/>
                  <a:pt x="35" y="71"/>
                  <a:pt x="35" y="71"/>
                </a:cubicBezTo>
                <a:cubicBezTo>
                  <a:pt x="35" y="71"/>
                  <a:pt x="35" y="71"/>
                  <a:pt x="35" y="71"/>
                </a:cubicBezTo>
                <a:cubicBezTo>
                  <a:pt x="35" y="70"/>
                  <a:pt x="34" y="71"/>
                  <a:pt x="35" y="71"/>
                </a:cubicBezTo>
                <a:cubicBezTo>
                  <a:pt x="35" y="71"/>
                  <a:pt x="35" y="71"/>
                  <a:pt x="35" y="71"/>
                </a:cubicBezTo>
                <a:cubicBezTo>
                  <a:pt x="35" y="71"/>
                  <a:pt x="35" y="71"/>
                  <a:pt x="35" y="71"/>
                </a:cubicBezTo>
                <a:cubicBezTo>
                  <a:pt x="34" y="72"/>
                  <a:pt x="35" y="71"/>
                  <a:pt x="33" y="72"/>
                </a:cubicBezTo>
                <a:cubicBezTo>
                  <a:pt x="34" y="71"/>
                  <a:pt x="34" y="71"/>
                  <a:pt x="34" y="71"/>
                </a:cubicBezTo>
                <a:cubicBezTo>
                  <a:pt x="35" y="71"/>
                  <a:pt x="35" y="71"/>
                  <a:pt x="35" y="71"/>
                </a:cubicBezTo>
                <a:cubicBezTo>
                  <a:pt x="35" y="71"/>
                  <a:pt x="35" y="71"/>
                  <a:pt x="35" y="71"/>
                </a:cubicBezTo>
                <a:close/>
                <a:moveTo>
                  <a:pt x="35" y="71"/>
                </a:moveTo>
                <a:cubicBezTo>
                  <a:pt x="35" y="71"/>
                  <a:pt x="35" y="71"/>
                  <a:pt x="35" y="71"/>
                </a:cubicBezTo>
                <a:cubicBezTo>
                  <a:pt x="35" y="71"/>
                  <a:pt x="36" y="71"/>
                  <a:pt x="35" y="71"/>
                </a:cubicBezTo>
                <a:close/>
                <a:moveTo>
                  <a:pt x="37" y="71"/>
                </a:moveTo>
                <a:cubicBezTo>
                  <a:pt x="37" y="72"/>
                  <a:pt x="37" y="72"/>
                  <a:pt x="37" y="72"/>
                </a:cubicBezTo>
                <a:cubicBezTo>
                  <a:pt x="37" y="71"/>
                  <a:pt x="37" y="71"/>
                  <a:pt x="37" y="71"/>
                </a:cubicBezTo>
                <a:close/>
                <a:moveTo>
                  <a:pt x="42" y="72"/>
                </a:moveTo>
                <a:cubicBezTo>
                  <a:pt x="42" y="72"/>
                  <a:pt x="42" y="72"/>
                  <a:pt x="42" y="72"/>
                </a:cubicBezTo>
                <a:cubicBezTo>
                  <a:pt x="42" y="71"/>
                  <a:pt x="42" y="71"/>
                  <a:pt x="42" y="72"/>
                </a:cubicBezTo>
                <a:close/>
                <a:moveTo>
                  <a:pt x="42" y="72"/>
                </a:moveTo>
                <a:cubicBezTo>
                  <a:pt x="42" y="72"/>
                  <a:pt x="42" y="72"/>
                  <a:pt x="42" y="72"/>
                </a:cubicBezTo>
                <a:cubicBezTo>
                  <a:pt x="42" y="72"/>
                  <a:pt x="42" y="72"/>
                  <a:pt x="42" y="72"/>
                </a:cubicBezTo>
                <a:cubicBezTo>
                  <a:pt x="42" y="72"/>
                  <a:pt x="42" y="72"/>
                  <a:pt x="42" y="72"/>
                </a:cubicBezTo>
                <a:close/>
                <a:moveTo>
                  <a:pt x="36" y="66"/>
                </a:moveTo>
                <a:cubicBezTo>
                  <a:pt x="36" y="66"/>
                  <a:pt x="36" y="66"/>
                  <a:pt x="36" y="66"/>
                </a:cubicBezTo>
                <a:cubicBezTo>
                  <a:pt x="36" y="66"/>
                  <a:pt x="36" y="66"/>
                  <a:pt x="36" y="66"/>
                </a:cubicBezTo>
                <a:close/>
                <a:moveTo>
                  <a:pt x="37" y="72"/>
                </a:moveTo>
                <a:cubicBezTo>
                  <a:pt x="37" y="72"/>
                  <a:pt x="37" y="72"/>
                  <a:pt x="37" y="72"/>
                </a:cubicBezTo>
                <a:cubicBezTo>
                  <a:pt x="37" y="72"/>
                  <a:pt x="37" y="72"/>
                  <a:pt x="37" y="72"/>
                </a:cubicBezTo>
                <a:close/>
                <a:moveTo>
                  <a:pt x="34" y="70"/>
                </a:moveTo>
                <a:cubicBezTo>
                  <a:pt x="34" y="70"/>
                  <a:pt x="34" y="70"/>
                  <a:pt x="34" y="70"/>
                </a:cubicBezTo>
                <a:cubicBezTo>
                  <a:pt x="34" y="70"/>
                  <a:pt x="34" y="70"/>
                  <a:pt x="34" y="70"/>
                </a:cubicBezTo>
                <a:close/>
                <a:moveTo>
                  <a:pt x="39" y="74"/>
                </a:moveTo>
                <a:cubicBezTo>
                  <a:pt x="39" y="74"/>
                  <a:pt x="39" y="74"/>
                  <a:pt x="39" y="74"/>
                </a:cubicBezTo>
                <a:cubicBezTo>
                  <a:pt x="39" y="74"/>
                  <a:pt x="39" y="74"/>
                  <a:pt x="39" y="74"/>
                </a:cubicBezTo>
                <a:close/>
                <a:moveTo>
                  <a:pt x="43" y="71"/>
                </a:moveTo>
                <a:cubicBezTo>
                  <a:pt x="43" y="71"/>
                  <a:pt x="43" y="71"/>
                  <a:pt x="43" y="71"/>
                </a:cubicBezTo>
                <a:cubicBezTo>
                  <a:pt x="43" y="71"/>
                  <a:pt x="43" y="72"/>
                  <a:pt x="43" y="72"/>
                </a:cubicBezTo>
                <a:cubicBezTo>
                  <a:pt x="43" y="71"/>
                  <a:pt x="43" y="71"/>
                  <a:pt x="43" y="71"/>
                </a:cubicBezTo>
                <a:close/>
                <a:moveTo>
                  <a:pt x="42" y="74"/>
                </a:moveTo>
                <a:cubicBezTo>
                  <a:pt x="42" y="74"/>
                  <a:pt x="42" y="74"/>
                  <a:pt x="42" y="74"/>
                </a:cubicBezTo>
                <a:cubicBezTo>
                  <a:pt x="42" y="74"/>
                  <a:pt x="42" y="74"/>
                  <a:pt x="42" y="74"/>
                </a:cubicBezTo>
                <a:cubicBezTo>
                  <a:pt x="42" y="74"/>
                  <a:pt x="42" y="74"/>
                  <a:pt x="42" y="74"/>
                </a:cubicBezTo>
                <a:close/>
                <a:moveTo>
                  <a:pt x="42" y="73"/>
                </a:moveTo>
                <a:cubicBezTo>
                  <a:pt x="42" y="73"/>
                  <a:pt x="42" y="73"/>
                  <a:pt x="42" y="73"/>
                </a:cubicBezTo>
                <a:cubicBezTo>
                  <a:pt x="42" y="73"/>
                  <a:pt x="42" y="73"/>
                  <a:pt x="42" y="73"/>
                </a:cubicBezTo>
                <a:cubicBezTo>
                  <a:pt x="42" y="72"/>
                  <a:pt x="42" y="73"/>
                  <a:pt x="42" y="73"/>
                </a:cubicBezTo>
                <a:close/>
                <a:moveTo>
                  <a:pt x="42" y="73"/>
                </a:moveTo>
                <a:cubicBezTo>
                  <a:pt x="42" y="73"/>
                  <a:pt x="42" y="73"/>
                  <a:pt x="42" y="73"/>
                </a:cubicBezTo>
                <a:cubicBezTo>
                  <a:pt x="42" y="73"/>
                  <a:pt x="42" y="73"/>
                  <a:pt x="42" y="73"/>
                </a:cubicBezTo>
                <a:close/>
                <a:moveTo>
                  <a:pt x="42" y="72"/>
                </a:moveTo>
                <a:cubicBezTo>
                  <a:pt x="42" y="72"/>
                  <a:pt x="43" y="71"/>
                  <a:pt x="43" y="71"/>
                </a:cubicBezTo>
                <a:cubicBezTo>
                  <a:pt x="43" y="71"/>
                  <a:pt x="42" y="72"/>
                  <a:pt x="42" y="72"/>
                </a:cubicBezTo>
                <a:close/>
                <a:moveTo>
                  <a:pt x="41" y="74"/>
                </a:moveTo>
                <a:cubicBezTo>
                  <a:pt x="42" y="73"/>
                  <a:pt x="42" y="73"/>
                  <a:pt x="42" y="73"/>
                </a:cubicBezTo>
                <a:cubicBezTo>
                  <a:pt x="41" y="74"/>
                  <a:pt x="41" y="74"/>
                  <a:pt x="41" y="74"/>
                </a:cubicBezTo>
                <a:close/>
                <a:moveTo>
                  <a:pt x="41" y="73"/>
                </a:moveTo>
                <a:cubicBezTo>
                  <a:pt x="41" y="73"/>
                  <a:pt x="41" y="73"/>
                  <a:pt x="41" y="73"/>
                </a:cubicBezTo>
                <a:cubicBezTo>
                  <a:pt x="41" y="73"/>
                  <a:pt x="41" y="73"/>
                  <a:pt x="41" y="73"/>
                </a:cubicBezTo>
                <a:cubicBezTo>
                  <a:pt x="41" y="73"/>
                  <a:pt x="41" y="73"/>
                  <a:pt x="41" y="73"/>
                </a:cubicBezTo>
                <a:close/>
                <a:moveTo>
                  <a:pt x="41" y="73"/>
                </a:moveTo>
                <a:cubicBezTo>
                  <a:pt x="41" y="73"/>
                  <a:pt x="41" y="73"/>
                  <a:pt x="42" y="73"/>
                </a:cubicBezTo>
                <a:cubicBezTo>
                  <a:pt x="42" y="73"/>
                  <a:pt x="42" y="73"/>
                  <a:pt x="41" y="73"/>
                </a:cubicBezTo>
                <a:close/>
                <a:moveTo>
                  <a:pt x="41" y="74"/>
                </a:moveTo>
                <a:cubicBezTo>
                  <a:pt x="41" y="74"/>
                  <a:pt x="41" y="74"/>
                  <a:pt x="41" y="74"/>
                </a:cubicBezTo>
                <a:cubicBezTo>
                  <a:pt x="41" y="74"/>
                  <a:pt x="41" y="74"/>
                  <a:pt x="41" y="74"/>
                </a:cubicBezTo>
                <a:close/>
                <a:moveTo>
                  <a:pt x="41" y="73"/>
                </a:moveTo>
                <a:cubicBezTo>
                  <a:pt x="41" y="73"/>
                  <a:pt x="41" y="73"/>
                  <a:pt x="41" y="73"/>
                </a:cubicBezTo>
                <a:cubicBezTo>
                  <a:pt x="41" y="73"/>
                  <a:pt x="41" y="73"/>
                  <a:pt x="41" y="73"/>
                </a:cubicBezTo>
                <a:cubicBezTo>
                  <a:pt x="41" y="73"/>
                  <a:pt x="41" y="73"/>
                  <a:pt x="41" y="73"/>
                </a:cubicBezTo>
                <a:close/>
                <a:moveTo>
                  <a:pt x="40" y="74"/>
                </a:moveTo>
                <a:cubicBezTo>
                  <a:pt x="40" y="74"/>
                  <a:pt x="40" y="74"/>
                  <a:pt x="40" y="74"/>
                </a:cubicBezTo>
                <a:cubicBezTo>
                  <a:pt x="40" y="74"/>
                  <a:pt x="40" y="74"/>
                  <a:pt x="40" y="74"/>
                </a:cubicBezTo>
                <a:close/>
                <a:moveTo>
                  <a:pt x="40" y="74"/>
                </a:moveTo>
                <a:cubicBezTo>
                  <a:pt x="40" y="74"/>
                  <a:pt x="40" y="74"/>
                  <a:pt x="40" y="74"/>
                </a:cubicBezTo>
                <a:cubicBezTo>
                  <a:pt x="40" y="74"/>
                  <a:pt x="40" y="74"/>
                  <a:pt x="40" y="74"/>
                </a:cubicBezTo>
                <a:close/>
                <a:moveTo>
                  <a:pt x="40" y="73"/>
                </a:moveTo>
                <a:cubicBezTo>
                  <a:pt x="40" y="73"/>
                  <a:pt x="40" y="73"/>
                  <a:pt x="40" y="73"/>
                </a:cubicBezTo>
                <a:cubicBezTo>
                  <a:pt x="40" y="72"/>
                  <a:pt x="40" y="72"/>
                  <a:pt x="40" y="72"/>
                </a:cubicBezTo>
                <a:lnTo>
                  <a:pt x="40" y="73"/>
                </a:lnTo>
                <a:close/>
                <a:moveTo>
                  <a:pt x="37" y="74"/>
                </a:moveTo>
                <a:cubicBezTo>
                  <a:pt x="37" y="74"/>
                  <a:pt x="38" y="74"/>
                  <a:pt x="38" y="74"/>
                </a:cubicBezTo>
                <a:cubicBezTo>
                  <a:pt x="38" y="74"/>
                  <a:pt x="38" y="74"/>
                  <a:pt x="38" y="74"/>
                </a:cubicBezTo>
                <a:cubicBezTo>
                  <a:pt x="38" y="74"/>
                  <a:pt x="38" y="74"/>
                  <a:pt x="37" y="74"/>
                </a:cubicBezTo>
                <a:close/>
                <a:moveTo>
                  <a:pt x="38" y="73"/>
                </a:moveTo>
                <a:cubicBezTo>
                  <a:pt x="38" y="73"/>
                  <a:pt x="38" y="74"/>
                  <a:pt x="38" y="74"/>
                </a:cubicBezTo>
                <a:cubicBezTo>
                  <a:pt x="38" y="74"/>
                  <a:pt x="38" y="73"/>
                  <a:pt x="38" y="73"/>
                </a:cubicBezTo>
                <a:close/>
                <a:moveTo>
                  <a:pt x="35" y="63"/>
                </a:moveTo>
                <a:cubicBezTo>
                  <a:pt x="35" y="63"/>
                  <a:pt x="35" y="63"/>
                  <a:pt x="35" y="63"/>
                </a:cubicBezTo>
                <a:cubicBezTo>
                  <a:pt x="35" y="63"/>
                  <a:pt x="35" y="63"/>
                  <a:pt x="35" y="63"/>
                </a:cubicBezTo>
                <a:close/>
                <a:moveTo>
                  <a:pt x="34" y="64"/>
                </a:moveTo>
                <a:cubicBezTo>
                  <a:pt x="35" y="63"/>
                  <a:pt x="35" y="63"/>
                  <a:pt x="35" y="63"/>
                </a:cubicBezTo>
                <a:cubicBezTo>
                  <a:pt x="35" y="63"/>
                  <a:pt x="35" y="63"/>
                  <a:pt x="35" y="63"/>
                </a:cubicBezTo>
                <a:cubicBezTo>
                  <a:pt x="35" y="63"/>
                  <a:pt x="35" y="63"/>
                  <a:pt x="34" y="64"/>
                </a:cubicBezTo>
                <a:close/>
                <a:moveTo>
                  <a:pt x="34" y="72"/>
                </a:moveTo>
                <a:cubicBezTo>
                  <a:pt x="35" y="72"/>
                  <a:pt x="35" y="72"/>
                  <a:pt x="35" y="72"/>
                </a:cubicBezTo>
                <a:cubicBezTo>
                  <a:pt x="35" y="72"/>
                  <a:pt x="35" y="72"/>
                  <a:pt x="35" y="72"/>
                </a:cubicBezTo>
                <a:lnTo>
                  <a:pt x="34" y="72"/>
                </a:lnTo>
                <a:close/>
                <a:moveTo>
                  <a:pt x="34" y="71"/>
                </a:moveTo>
                <a:cubicBezTo>
                  <a:pt x="34" y="71"/>
                  <a:pt x="34" y="71"/>
                  <a:pt x="34" y="71"/>
                </a:cubicBezTo>
                <a:cubicBezTo>
                  <a:pt x="35" y="71"/>
                  <a:pt x="35" y="71"/>
                  <a:pt x="35" y="71"/>
                </a:cubicBezTo>
                <a:lnTo>
                  <a:pt x="34" y="71"/>
                </a:lnTo>
                <a:close/>
                <a:moveTo>
                  <a:pt x="33" y="71"/>
                </a:moveTo>
                <a:cubicBezTo>
                  <a:pt x="33" y="71"/>
                  <a:pt x="34" y="71"/>
                  <a:pt x="34" y="71"/>
                </a:cubicBezTo>
                <a:cubicBezTo>
                  <a:pt x="33" y="71"/>
                  <a:pt x="34" y="71"/>
                  <a:pt x="33" y="71"/>
                </a:cubicBezTo>
                <a:close/>
                <a:moveTo>
                  <a:pt x="40" y="78"/>
                </a:moveTo>
                <a:cubicBezTo>
                  <a:pt x="40" y="78"/>
                  <a:pt x="40" y="77"/>
                  <a:pt x="41" y="77"/>
                </a:cubicBezTo>
                <a:cubicBezTo>
                  <a:pt x="40" y="77"/>
                  <a:pt x="40" y="78"/>
                  <a:pt x="40" y="78"/>
                </a:cubicBezTo>
                <a:close/>
                <a:moveTo>
                  <a:pt x="39" y="78"/>
                </a:moveTo>
                <a:cubicBezTo>
                  <a:pt x="39" y="78"/>
                  <a:pt x="39" y="78"/>
                  <a:pt x="39" y="78"/>
                </a:cubicBezTo>
                <a:cubicBezTo>
                  <a:pt x="39" y="78"/>
                  <a:pt x="39" y="78"/>
                  <a:pt x="39" y="78"/>
                </a:cubicBezTo>
                <a:close/>
                <a:moveTo>
                  <a:pt x="39" y="78"/>
                </a:moveTo>
                <a:cubicBezTo>
                  <a:pt x="39" y="78"/>
                  <a:pt x="39" y="78"/>
                  <a:pt x="39" y="78"/>
                </a:cubicBezTo>
                <a:cubicBezTo>
                  <a:pt x="39" y="78"/>
                  <a:pt x="39" y="78"/>
                  <a:pt x="39" y="78"/>
                </a:cubicBezTo>
                <a:cubicBezTo>
                  <a:pt x="39" y="78"/>
                  <a:pt x="39" y="78"/>
                  <a:pt x="39" y="78"/>
                </a:cubicBezTo>
                <a:cubicBezTo>
                  <a:pt x="39" y="78"/>
                  <a:pt x="39" y="78"/>
                  <a:pt x="39" y="78"/>
                </a:cubicBezTo>
                <a:close/>
                <a:moveTo>
                  <a:pt x="40" y="77"/>
                </a:moveTo>
                <a:cubicBezTo>
                  <a:pt x="40" y="77"/>
                  <a:pt x="40" y="77"/>
                  <a:pt x="40" y="77"/>
                </a:cubicBezTo>
                <a:cubicBezTo>
                  <a:pt x="40" y="77"/>
                  <a:pt x="40" y="77"/>
                  <a:pt x="40" y="77"/>
                </a:cubicBezTo>
                <a:cubicBezTo>
                  <a:pt x="40" y="77"/>
                  <a:pt x="40" y="77"/>
                  <a:pt x="40" y="77"/>
                </a:cubicBezTo>
                <a:close/>
                <a:moveTo>
                  <a:pt x="40" y="77"/>
                </a:moveTo>
                <a:cubicBezTo>
                  <a:pt x="40" y="77"/>
                  <a:pt x="40" y="76"/>
                  <a:pt x="40" y="77"/>
                </a:cubicBezTo>
                <a:close/>
                <a:moveTo>
                  <a:pt x="40" y="77"/>
                </a:moveTo>
                <a:cubicBezTo>
                  <a:pt x="40" y="76"/>
                  <a:pt x="40" y="76"/>
                  <a:pt x="40" y="76"/>
                </a:cubicBezTo>
                <a:cubicBezTo>
                  <a:pt x="40" y="76"/>
                  <a:pt x="40" y="76"/>
                  <a:pt x="40" y="76"/>
                </a:cubicBezTo>
                <a:cubicBezTo>
                  <a:pt x="40" y="76"/>
                  <a:pt x="40" y="76"/>
                  <a:pt x="40" y="77"/>
                </a:cubicBezTo>
                <a:close/>
                <a:moveTo>
                  <a:pt x="39" y="77"/>
                </a:moveTo>
                <a:cubicBezTo>
                  <a:pt x="39" y="77"/>
                  <a:pt x="39" y="77"/>
                  <a:pt x="39" y="77"/>
                </a:cubicBezTo>
                <a:cubicBezTo>
                  <a:pt x="39" y="77"/>
                  <a:pt x="39" y="77"/>
                  <a:pt x="39" y="77"/>
                </a:cubicBezTo>
                <a:close/>
                <a:moveTo>
                  <a:pt x="40" y="77"/>
                </a:moveTo>
                <a:cubicBezTo>
                  <a:pt x="39" y="77"/>
                  <a:pt x="39" y="77"/>
                  <a:pt x="39" y="77"/>
                </a:cubicBezTo>
                <a:cubicBezTo>
                  <a:pt x="39" y="77"/>
                  <a:pt x="39" y="77"/>
                  <a:pt x="40" y="77"/>
                </a:cubicBezTo>
                <a:cubicBezTo>
                  <a:pt x="39" y="77"/>
                  <a:pt x="40" y="77"/>
                  <a:pt x="40" y="77"/>
                </a:cubicBezTo>
                <a:close/>
                <a:moveTo>
                  <a:pt x="40" y="77"/>
                </a:moveTo>
                <a:cubicBezTo>
                  <a:pt x="39" y="77"/>
                  <a:pt x="39" y="77"/>
                  <a:pt x="39" y="77"/>
                </a:cubicBezTo>
                <a:cubicBezTo>
                  <a:pt x="39" y="77"/>
                  <a:pt x="40" y="77"/>
                  <a:pt x="40" y="77"/>
                </a:cubicBezTo>
                <a:close/>
                <a:moveTo>
                  <a:pt x="39" y="78"/>
                </a:moveTo>
                <a:cubicBezTo>
                  <a:pt x="38" y="79"/>
                  <a:pt x="38" y="79"/>
                  <a:pt x="38" y="79"/>
                </a:cubicBezTo>
                <a:cubicBezTo>
                  <a:pt x="39" y="78"/>
                  <a:pt x="39" y="78"/>
                  <a:pt x="39" y="78"/>
                </a:cubicBezTo>
                <a:cubicBezTo>
                  <a:pt x="39" y="79"/>
                  <a:pt x="39" y="78"/>
                  <a:pt x="39" y="78"/>
                </a:cubicBezTo>
                <a:close/>
                <a:moveTo>
                  <a:pt x="40" y="76"/>
                </a:moveTo>
                <a:cubicBezTo>
                  <a:pt x="40" y="76"/>
                  <a:pt x="39" y="76"/>
                  <a:pt x="39" y="77"/>
                </a:cubicBezTo>
                <a:cubicBezTo>
                  <a:pt x="40" y="77"/>
                  <a:pt x="40" y="77"/>
                  <a:pt x="40" y="77"/>
                </a:cubicBezTo>
                <a:cubicBezTo>
                  <a:pt x="40" y="76"/>
                  <a:pt x="40" y="76"/>
                  <a:pt x="40" y="76"/>
                </a:cubicBezTo>
                <a:close/>
                <a:moveTo>
                  <a:pt x="39" y="77"/>
                </a:moveTo>
                <a:cubicBezTo>
                  <a:pt x="39" y="77"/>
                  <a:pt x="39" y="77"/>
                  <a:pt x="39" y="77"/>
                </a:cubicBezTo>
                <a:cubicBezTo>
                  <a:pt x="39" y="77"/>
                  <a:pt x="39" y="77"/>
                  <a:pt x="39" y="77"/>
                </a:cubicBezTo>
                <a:close/>
                <a:moveTo>
                  <a:pt x="39" y="78"/>
                </a:moveTo>
                <a:cubicBezTo>
                  <a:pt x="39" y="77"/>
                  <a:pt x="39" y="77"/>
                  <a:pt x="39" y="77"/>
                </a:cubicBezTo>
                <a:cubicBezTo>
                  <a:pt x="39" y="78"/>
                  <a:pt x="39" y="78"/>
                  <a:pt x="39" y="78"/>
                </a:cubicBezTo>
                <a:close/>
                <a:moveTo>
                  <a:pt x="40" y="76"/>
                </a:moveTo>
                <a:cubicBezTo>
                  <a:pt x="40" y="76"/>
                  <a:pt x="40" y="76"/>
                  <a:pt x="40" y="76"/>
                </a:cubicBezTo>
                <a:cubicBezTo>
                  <a:pt x="39" y="76"/>
                  <a:pt x="39" y="76"/>
                  <a:pt x="39" y="76"/>
                </a:cubicBezTo>
                <a:lnTo>
                  <a:pt x="40" y="76"/>
                </a:lnTo>
                <a:close/>
                <a:moveTo>
                  <a:pt x="39" y="76"/>
                </a:moveTo>
                <a:cubicBezTo>
                  <a:pt x="40" y="76"/>
                  <a:pt x="40" y="76"/>
                  <a:pt x="40" y="75"/>
                </a:cubicBezTo>
                <a:cubicBezTo>
                  <a:pt x="40" y="75"/>
                  <a:pt x="40" y="76"/>
                  <a:pt x="39" y="76"/>
                </a:cubicBezTo>
                <a:cubicBezTo>
                  <a:pt x="40" y="76"/>
                  <a:pt x="40" y="76"/>
                  <a:pt x="39" y="76"/>
                </a:cubicBezTo>
                <a:close/>
                <a:moveTo>
                  <a:pt x="39" y="76"/>
                </a:moveTo>
                <a:cubicBezTo>
                  <a:pt x="39" y="76"/>
                  <a:pt x="39" y="76"/>
                  <a:pt x="39" y="76"/>
                </a:cubicBezTo>
                <a:cubicBezTo>
                  <a:pt x="39" y="76"/>
                  <a:pt x="39" y="76"/>
                  <a:pt x="39" y="76"/>
                </a:cubicBezTo>
                <a:close/>
                <a:moveTo>
                  <a:pt x="39" y="77"/>
                </a:moveTo>
                <a:cubicBezTo>
                  <a:pt x="39" y="77"/>
                  <a:pt x="39" y="76"/>
                  <a:pt x="39" y="76"/>
                </a:cubicBezTo>
                <a:cubicBezTo>
                  <a:pt x="39" y="77"/>
                  <a:pt x="39" y="77"/>
                  <a:pt x="39" y="77"/>
                </a:cubicBezTo>
                <a:close/>
                <a:moveTo>
                  <a:pt x="39" y="77"/>
                </a:moveTo>
                <a:cubicBezTo>
                  <a:pt x="39" y="77"/>
                  <a:pt x="39" y="77"/>
                  <a:pt x="39" y="77"/>
                </a:cubicBezTo>
                <a:cubicBezTo>
                  <a:pt x="39" y="77"/>
                  <a:pt x="39" y="77"/>
                  <a:pt x="39" y="77"/>
                </a:cubicBezTo>
                <a:cubicBezTo>
                  <a:pt x="39" y="77"/>
                  <a:pt x="39" y="77"/>
                  <a:pt x="39" y="77"/>
                </a:cubicBezTo>
                <a:close/>
                <a:moveTo>
                  <a:pt x="39" y="77"/>
                </a:moveTo>
                <a:cubicBezTo>
                  <a:pt x="39" y="77"/>
                  <a:pt x="39" y="77"/>
                  <a:pt x="39" y="77"/>
                </a:cubicBezTo>
                <a:cubicBezTo>
                  <a:pt x="39" y="77"/>
                  <a:pt x="39" y="77"/>
                  <a:pt x="39" y="77"/>
                </a:cubicBezTo>
                <a:close/>
                <a:moveTo>
                  <a:pt x="39" y="77"/>
                </a:moveTo>
                <a:cubicBezTo>
                  <a:pt x="39" y="77"/>
                  <a:pt x="39" y="78"/>
                  <a:pt x="38" y="78"/>
                </a:cubicBezTo>
                <a:cubicBezTo>
                  <a:pt x="39" y="78"/>
                  <a:pt x="39" y="77"/>
                  <a:pt x="39" y="77"/>
                </a:cubicBezTo>
                <a:close/>
                <a:moveTo>
                  <a:pt x="39" y="77"/>
                </a:moveTo>
                <a:cubicBezTo>
                  <a:pt x="39" y="77"/>
                  <a:pt x="39" y="77"/>
                  <a:pt x="39" y="77"/>
                </a:cubicBezTo>
                <a:cubicBezTo>
                  <a:pt x="39" y="77"/>
                  <a:pt x="39" y="77"/>
                  <a:pt x="39" y="77"/>
                </a:cubicBezTo>
                <a:close/>
                <a:moveTo>
                  <a:pt x="39" y="77"/>
                </a:moveTo>
                <a:cubicBezTo>
                  <a:pt x="39" y="77"/>
                  <a:pt x="39" y="77"/>
                  <a:pt x="39" y="77"/>
                </a:cubicBezTo>
                <a:cubicBezTo>
                  <a:pt x="39" y="77"/>
                  <a:pt x="39" y="77"/>
                  <a:pt x="39" y="77"/>
                </a:cubicBezTo>
                <a:close/>
                <a:moveTo>
                  <a:pt x="39" y="76"/>
                </a:moveTo>
                <a:cubicBezTo>
                  <a:pt x="39" y="76"/>
                  <a:pt x="39" y="76"/>
                  <a:pt x="39" y="76"/>
                </a:cubicBezTo>
                <a:cubicBezTo>
                  <a:pt x="39" y="77"/>
                  <a:pt x="39" y="77"/>
                  <a:pt x="39" y="77"/>
                </a:cubicBezTo>
                <a:cubicBezTo>
                  <a:pt x="39" y="77"/>
                  <a:pt x="39" y="76"/>
                  <a:pt x="39" y="76"/>
                </a:cubicBezTo>
                <a:close/>
                <a:moveTo>
                  <a:pt x="39" y="77"/>
                </a:moveTo>
                <a:cubicBezTo>
                  <a:pt x="39" y="77"/>
                  <a:pt x="39" y="77"/>
                  <a:pt x="39" y="77"/>
                </a:cubicBezTo>
                <a:cubicBezTo>
                  <a:pt x="39" y="77"/>
                  <a:pt x="39" y="77"/>
                  <a:pt x="39" y="77"/>
                </a:cubicBezTo>
                <a:close/>
                <a:moveTo>
                  <a:pt x="39" y="76"/>
                </a:moveTo>
                <a:cubicBezTo>
                  <a:pt x="39" y="76"/>
                  <a:pt x="39" y="76"/>
                  <a:pt x="39" y="76"/>
                </a:cubicBezTo>
                <a:cubicBezTo>
                  <a:pt x="39" y="76"/>
                  <a:pt x="39" y="76"/>
                  <a:pt x="39" y="76"/>
                </a:cubicBezTo>
                <a:close/>
                <a:moveTo>
                  <a:pt x="39" y="77"/>
                </a:moveTo>
                <a:cubicBezTo>
                  <a:pt x="39" y="77"/>
                  <a:pt x="39" y="77"/>
                  <a:pt x="39" y="77"/>
                </a:cubicBezTo>
                <a:cubicBezTo>
                  <a:pt x="39" y="77"/>
                  <a:pt x="39" y="77"/>
                  <a:pt x="39" y="77"/>
                </a:cubicBezTo>
                <a:cubicBezTo>
                  <a:pt x="39" y="77"/>
                  <a:pt x="39" y="77"/>
                  <a:pt x="39" y="77"/>
                </a:cubicBezTo>
                <a:close/>
                <a:moveTo>
                  <a:pt x="39" y="76"/>
                </a:moveTo>
                <a:cubicBezTo>
                  <a:pt x="39" y="76"/>
                  <a:pt x="39" y="76"/>
                  <a:pt x="39" y="76"/>
                </a:cubicBezTo>
                <a:cubicBezTo>
                  <a:pt x="39" y="76"/>
                  <a:pt x="39" y="76"/>
                  <a:pt x="39" y="76"/>
                </a:cubicBezTo>
                <a:close/>
                <a:moveTo>
                  <a:pt x="39" y="76"/>
                </a:moveTo>
                <a:cubicBezTo>
                  <a:pt x="39" y="76"/>
                  <a:pt x="39" y="76"/>
                  <a:pt x="39" y="76"/>
                </a:cubicBezTo>
                <a:cubicBezTo>
                  <a:pt x="39" y="76"/>
                  <a:pt x="39" y="76"/>
                  <a:pt x="39" y="76"/>
                </a:cubicBezTo>
                <a:close/>
                <a:moveTo>
                  <a:pt x="39" y="76"/>
                </a:moveTo>
                <a:cubicBezTo>
                  <a:pt x="39" y="76"/>
                  <a:pt x="39" y="77"/>
                  <a:pt x="39" y="77"/>
                </a:cubicBezTo>
                <a:cubicBezTo>
                  <a:pt x="39" y="77"/>
                  <a:pt x="39" y="77"/>
                  <a:pt x="39" y="77"/>
                </a:cubicBezTo>
                <a:cubicBezTo>
                  <a:pt x="39" y="77"/>
                  <a:pt x="39" y="76"/>
                  <a:pt x="39" y="76"/>
                </a:cubicBezTo>
                <a:close/>
                <a:moveTo>
                  <a:pt x="37" y="78"/>
                </a:moveTo>
                <a:cubicBezTo>
                  <a:pt x="37" y="78"/>
                  <a:pt x="37" y="78"/>
                  <a:pt x="37" y="78"/>
                </a:cubicBezTo>
                <a:cubicBezTo>
                  <a:pt x="37" y="78"/>
                  <a:pt x="38" y="77"/>
                  <a:pt x="39" y="76"/>
                </a:cubicBezTo>
                <a:cubicBezTo>
                  <a:pt x="38" y="76"/>
                  <a:pt x="38" y="77"/>
                  <a:pt x="38" y="77"/>
                </a:cubicBezTo>
                <a:cubicBezTo>
                  <a:pt x="38" y="77"/>
                  <a:pt x="38" y="77"/>
                  <a:pt x="38" y="77"/>
                </a:cubicBezTo>
                <a:cubicBezTo>
                  <a:pt x="37" y="78"/>
                  <a:pt x="38" y="77"/>
                  <a:pt x="38" y="77"/>
                </a:cubicBezTo>
                <a:cubicBezTo>
                  <a:pt x="38" y="78"/>
                  <a:pt x="37" y="78"/>
                  <a:pt x="37" y="78"/>
                </a:cubicBezTo>
                <a:cubicBezTo>
                  <a:pt x="37" y="78"/>
                  <a:pt x="37" y="78"/>
                  <a:pt x="37" y="78"/>
                </a:cubicBezTo>
                <a:cubicBezTo>
                  <a:pt x="37" y="78"/>
                  <a:pt x="37" y="78"/>
                  <a:pt x="37" y="78"/>
                </a:cubicBezTo>
                <a:close/>
                <a:moveTo>
                  <a:pt x="39" y="76"/>
                </a:moveTo>
                <a:cubicBezTo>
                  <a:pt x="39" y="76"/>
                  <a:pt x="39" y="76"/>
                  <a:pt x="39" y="76"/>
                </a:cubicBezTo>
                <a:cubicBezTo>
                  <a:pt x="39" y="76"/>
                  <a:pt x="39" y="76"/>
                  <a:pt x="39" y="76"/>
                </a:cubicBezTo>
                <a:cubicBezTo>
                  <a:pt x="39" y="76"/>
                  <a:pt x="39" y="76"/>
                  <a:pt x="39" y="76"/>
                </a:cubicBezTo>
                <a:cubicBezTo>
                  <a:pt x="39" y="76"/>
                  <a:pt x="39" y="76"/>
                  <a:pt x="39" y="76"/>
                </a:cubicBezTo>
                <a:close/>
                <a:moveTo>
                  <a:pt x="39" y="77"/>
                </a:moveTo>
                <a:cubicBezTo>
                  <a:pt x="38" y="77"/>
                  <a:pt x="38" y="77"/>
                  <a:pt x="38" y="77"/>
                </a:cubicBezTo>
                <a:cubicBezTo>
                  <a:pt x="38" y="77"/>
                  <a:pt x="38" y="77"/>
                  <a:pt x="38" y="77"/>
                </a:cubicBezTo>
                <a:cubicBezTo>
                  <a:pt x="38" y="77"/>
                  <a:pt x="39" y="77"/>
                  <a:pt x="39" y="77"/>
                </a:cubicBezTo>
                <a:cubicBezTo>
                  <a:pt x="39" y="76"/>
                  <a:pt x="39" y="76"/>
                  <a:pt x="39" y="76"/>
                </a:cubicBezTo>
                <a:cubicBezTo>
                  <a:pt x="39" y="76"/>
                  <a:pt x="39" y="76"/>
                  <a:pt x="39" y="76"/>
                </a:cubicBezTo>
                <a:cubicBezTo>
                  <a:pt x="39" y="76"/>
                  <a:pt x="39" y="76"/>
                  <a:pt x="39" y="76"/>
                </a:cubicBezTo>
                <a:cubicBezTo>
                  <a:pt x="39" y="76"/>
                  <a:pt x="39" y="76"/>
                  <a:pt x="39" y="76"/>
                </a:cubicBezTo>
                <a:cubicBezTo>
                  <a:pt x="39" y="76"/>
                  <a:pt x="39" y="76"/>
                  <a:pt x="39" y="76"/>
                </a:cubicBezTo>
                <a:cubicBezTo>
                  <a:pt x="39" y="76"/>
                  <a:pt x="39" y="76"/>
                  <a:pt x="39" y="76"/>
                </a:cubicBezTo>
                <a:cubicBezTo>
                  <a:pt x="39" y="76"/>
                  <a:pt x="39" y="76"/>
                  <a:pt x="39" y="76"/>
                </a:cubicBezTo>
                <a:cubicBezTo>
                  <a:pt x="39" y="77"/>
                  <a:pt x="39" y="77"/>
                  <a:pt x="39" y="77"/>
                </a:cubicBezTo>
                <a:cubicBezTo>
                  <a:pt x="39" y="76"/>
                  <a:pt x="39" y="76"/>
                  <a:pt x="39" y="76"/>
                </a:cubicBezTo>
                <a:cubicBezTo>
                  <a:pt x="39" y="76"/>
                  <a:pt x="39" y="76"/>
                  <a:pt x="39" y="76"/>
                </a:cubicBezTo>
                <a:cubicBezTo>
                  <a:pt x="39" y="76"/>
                  <a:pt x="39" y="76"/>
                  <a:pt x="39" y="76"/>
                </a:cubicBezTo>
                <a:cubicBezTo>
                  <a:pt x="39" y="76"/>
                  <a:pt x="39" y="76"/>
                  <a:pt x="39" y="76"/>
                </a:cubicBezTo>
                <a:cubicBezTo>
                  <a:pt x="39" y="76"/>
                  <a:pt x="39" y="77"/>
                  <a:pt x="39" y="77"/>
                </a:cubicBezTo>
                <a:close/>
                <a:moveTo>
                  <a:pt x="38" y="78"/>
                </a:moveTo>
                <a:cubicBezTo>
                  <a:pt x="38" y="78"/>
                  <a:pt x="38" y="78"/>
                  <a:pt x="38" y="78"/>
                </a:cubicBezTo>
                <a:cubicBezTo>
                  <a:pt x="38" y="78"/>
                  <a:pt x="38" y="78"/>
                  <a:pt x="38" y="78"/>
                </a:cubicBezTo>
                <a:close/>
                <a:moveTo>
                  <a:pt x="38" y="78"/>
                </a:moveTo>
                <a:cubicBezTo>
                  <a:pt x="38" y="78"/>
                  <a:pt x="38" y="78"/>
                  <a:pt x="38" y="78"/>
                </a:cubicBezTo>
                <a:cubicBezTo>
                  <a:pt x="38" y="78"/>
                  <a:pt x="38" y="78"/>
                  <a:pt x="38" y="78"/>
                </a:cubicBezTo>
                <a:cubicBezTo>
                  <a:pt x="38" y="78"/>
                  <a:pt x="38" y="78"/>
                  <a:pt x="38" y="78"/>
                </a:cubicBezTo>
                <a:cubicBezTo>
                  <a:pt x="38" y="78"/>
                  <a:pt x="38" y="78"/>
                  <a:pt x="38" y="78"/>
                </a:cubicBezTo>
                <a:cubicBezTo>
                  <a:pt x="38" y="78"/>
                  <a:pt x="38" y="77"/>
                  <a:pt x="39" y="77"/>
                </a:cubicBezTo>
                <a:cubicBezTo>
                  <a:pt x="38" y="78"/>
                  <a:pt x="38" y="78"/>
                  <a:pt x="38" y="78"/>
                </a:cubicBezTo>
                <a:close/>
                <a:moveTo>
                  <a:pt x="38" y="77"/>
                </a:moveTo>
                <a:cubicBezTo>
                  <a:pt x="38" y="78"/>
                  <a:pt x="38" y="78"/>
                  <a:pt x="38" y="78"/>
                </a:cubicBezTo>
                <a:cubicBezTo>
                  <a:pt x="38" y="78"/>
                  <a:pt x="38" y="78"/>
                  <a:pt x="38" y="78"/>
                </a:cubicBezTo>
                <a:cubicBezTo>
                  <a:pt x="38" y="78"/>
                  <a:pt x="38" y="78"/>
                  <a:pt x="38" y="78"/>
                </a:cubicBezTo>
                <a:cubicBezTo>
                  <a:pt x="38" y="78"/>
                  <a:pt x="38" y="78"/>
                  <a:pt x="38" y="77"/>
                </a:cubicBezTo>
                <a:close/>
                <a:moveTo>
                  <a:pt x="39" y="76"/>
                </a:moveTo>
                <a:cubicBezTo>
                  <a:pt x="39" y="76"/>
                  <a:pt x="39" y="76"/>
                  <a:pt x="39" y="76"/>
                </a:cubicBezTo>
                <a:cubicBezTo>
                  <a:pt x="39" y="76"/>
                  <a:pt x="39" y="76"/>
                  <a:pt x="39" y="76"/>
                </a:cubicBezTo>
                <a:close/>
                <a:moveTo>
                  <a:pt x="39" y="76"/>
                </a:moveTo>
                <a:cubicBezTo>
                  <a:pt x="39" y="76"/>
                  <a:pt x="39" y="76"/>
                  <a:pt x="39" y="76"/>
                </a:cubicBezTo>
                <a:cubicBezTo>
                  <a:pt x="39" y="76"/>
                  <a:pt x="39" y="76"/>
                  <a:pt x="39" y="76"/>
                </a:cubicBezTo>
                <a:close/>
                <a:moveTo>
                  <a:pt x="30" y="75"/>
                </a:moveTo>
                <a:cubicBezTo>
                  <a:pt x="30" y="75"/>
                  <a:pt x="30" y="75"/>
                  <a:pt x="30" y="75"/>
                </a:cubicBezTo>
                <a:close/>
                <a:moveTo>
                  <a:pt x="31" y="75"/>
                </a:moveTo>
                <a:cubicBezTo>
                  <a:pt x="31" y="75"/>
                  <a:pt x="31" y="75"/>
                  <a:pt x="31" y="75"/>
                </a:cubicBezTo>
                <a:cubicBezTo>
                  <a:pt x="31" y="75"/>
                  <a:pt x="31" y="75"/>
                  <a:pt x="31" y="75"/>
                </a:cubicBezTo>
                <a:close/>
                <a:moveTo>
                  <a:pt x="36" y="74"/>
                </a:moveTo>
                <a:cubicBezTo>
                  <a:pt x="37" y="74"/>
                  <a:pt x="37" y="74"/>
                  <a:pt x="37" y="74"/>
                </a:cubicBezTo>
                <a:cubicBezTo>
                  <a:pt x="36" y="74"/>
                  <a:pt x="36" y="74"/>
                  <a:pt x="36" y="74"/>
                </a:cubicBezTo>
                <a:cubicBezTo>
                  <a:pt x="37" y="74"/>
                  <a:pt x="37" y="74"/>
                  <a:pt x="36" y="74"/>
                </a:cubicBezTo>
                <a:close/>
                <a:moveTo>
                  <a:pt x="33" y="75"/>
                </a:moveTo>
                <a:cubicBezTo>
                  <a:pt x="33" y="75"/>
                  <a:pt x="33" y="75"/>
                  <a:pt x="33" y="75"/>
                </a:cubicBezTo>
                <a:cubicBezTo>
                  <a:pt x="33" y="75"/>
                  <a:pt x="33" y="75"/>
                  <a:pt x="34" y="75"/>
                </a:cubicBezTo>
                <a:lnTo>
                  <a:pt x="33" y="75"/>
                </a:lnTo>
                <a:close/>
                <a:moveTo>
                  <a:pt x="32" y="76"/>
                </a:moveTo>
                <a:cubicBezTo>
                  <a:pt x="32" y="76"/>
                  <a:pt x="32" y="76"/>
                  <a:pt x="32" y="76"/>
                </a:cubicBezTo>
                <a:close/>
                <a:moveTo>
                  <a:pt x="29" y="75"/>
                </a:moveTo>
                <a:cubicBezTo>
                  <a:pt x="29" y="75"/>
                  <a:pt x="29" y="75"/>
                  <a:pt x="29" y="75"/>
                </a:cubicBezTo>
                <a:cubicBezTo>
                  <a:pt x="29" y="75"/>
                  <a:pt x="29" y="75"/>
                  <a:pt x="29" y="75"/>
                </a:cubicBezTo>
                <a:close/>
                <a:moveTo>
                  <a:pt x="38" y="75"/>
                </a:moveTo>
                <a:cubicBezTo>
                  <a:pt x="38" y="75"/>
                  <a:pt x="38" y="75"/>
                  <a:pt x="38" y="75"/>
                </a:cubicBezTo>
                <a:cubicBezTo>
                  <a:pt x="38" y="75"/>
                  <a:pt x="37" y="76"/>
                  <a:pt x="38" y="75"/>
                </a:cubicBezTo>
                <a:close/>
                <a:moveTo>
                  <a:pt x="34" y="72"/>
                </a:moveTo>
                <a:cubicBezTo>
                  <a:pt x="34" y="72"/>
                  <a:pt x="34" y="72"/>
                  <a:pt x="34" y="72"/>
                </a:cubicBezTo>
                <a:cubicBezTo>
                  <a:pt x="34" y="72"/>
                  <a:pt x="34" y="72"/>
                  <a:pt x="34" y="72"/>
                </a:cubicBezTo>
                <a:close/>
                <a:moveTo>
                  <a:pt x="38" y="75"/>
                </a:moveTo>
                <a:cubicBezTo>
                  <a:pt x="38" y="75"/>
                  <a:pt x="38" y="75"/>
                  <a:pt x="38" y="75"/>
                </a:cubicBezTo>
                <a:cubicBezTo>
                  <a:pt x="38" y="75"/>
                  <a:pt x="38" y="75"/>
                  <a:pt x="38" y="75"/>
                </a:cubicBezTo>
                <a:cubicBezTo>
                  <a:pt x="38" y="75"/>
                  <a:pt x="38" y="75"/>
                  <a:pt x="38" y="75"/>
                </a:cubicBezTo>
                <a:close/>
                <a:moveTo>
                  <a:pt x="27" y="70"/>
                </a:moveTo>
                <a:cubicBezTo>
                  <a:pt x="27" y="70"/>
                  <a:pt x="27" y="70"/>
                  <a:pt x="27" y="70"/>
                </a:cubicBezTo>
                <a:cubicBezTo>
                  <a:pt x="27" y="70"/>
                  <a:pt x="27" y="70"/>
                  <a:pt x="27" y="70"/>
                </a:cubicBezTo>
                <a:close/>
                <a:moveTo>
                  <a:pt x="31" y="68"/>
                </a:moveTo>
                <a:cubicBezTo>
                  <a:pt x="31" y="68"/>
                  <a:pt x="31" y="68"/>
                  <a:pt x="31" y="68"/>
                </a:cubicBezTo>
                <a:cubicBezTo>
                  <a:pt x="31" y="68"/>
                  <a:pt x="31" y="68"/>
                  <a:pt x="31" y="68"/>
                </a:cubicBezTo>
                <a:close/>
                <a:moveTo>
                  <a:pt x="38" y="76"/>
                </a:moveTo>
                <a:cubicBezTo>
                  <a:pt x="38" y="76"/>
                  <a:pt x="38" y="76"/>
                  <a:pt x="38" y="76"/>
                </a:cubicBezTo>
                <a:close/>
                <a:moveTo>
                  <a:pt x="37" y="77"/>
                </a:moveTo>
                <a:cubicBezTo>
                  <a:pt x="37" y="77"/>
                  <a:pt x="37" y="77"/>
                  <a:pt x="37" y="77"/>
                </a:cubicBezTo>
                <a:cubicBezTo>
                  <a:pt x="37" y="77"/>
                  <a:pt x="37" y="77"/>
                  <a:pt x="37" y="77"/>
                </a:cubicBezTo>
                <a:close/>
                <a:moveTo>
                  <a:pt x="36" y="77"/>
                </a:moveTo>
                <a:cubicBezTo>
                  <a:pt x="36" y="77"/>
                  <a:pt x="36" y="77"/>
                  <a:pt x="36" y="77"/>
                </a:cubicBezTo>
                <a:cubicBezTo>
                  <a:pt x="36" y="77"/>
                  <a:pt x="36" y="77"/>
                  <a:pt x="36" y="77"/>
                </a:cubicBezTo>
                <a:close/>
                <a:moveTo>
                  <a:pt x="38" y="76"/>
                </a:moveTo>
                <a:cubicBezTo>
                  <a:pt x="38" y="76"/>
                  <a:pt x="38" y="76"/>
                  <a:pt x="38" y="76"/>
                </a:cubicBezTo>
                <a:cubicBezTo>
                  <a:pt x="38" y="76"/>
                  <a:pt x="38" y="76"/>
                  <a:pt x="38" y="76"/>
                </a:cubicBezTo>
                <a:close/>
                <a:moveTo>
                  <a:pt x="38" y="76"/>
                </a:moveTo>
                <a:cubicBezTo>
                  <a:pt x="38" y="76"/>
                  <a:pt x="38" y="76"/>
                  <a:pt x="38" y="76"/>
                </a:cubicBezTo>
                <a:cubicBezTo>
                  <a:pt x="38" y="76"/>
                  <a:pt x="38" y="76"/>
                  <a:pt x="38" y="76"/>
                </a:cubicBezTo>
                <a:close/>
                <a:moveTo>
                  <a:pt x="38" y="76"/>
                </a:moveTo>
                <a:cubicBezTo>
                  <a:pt x="38" y="76"/>
                  <a:pt x="38" y="76"/>
                  <a:pt x="38" y="76"/>
                </a:cubicBezTo>
                <a:cubicBezTo>
                  <a:pt x="38" y="76"/>
                  <a:pt x="38" y="76"/>
                  <a:pt x="38" y="76"/>
                </a:cubicBezTo>
                <a:close/>
                <a:moveTo>
                  <a:pt x="29" y="72"/>
                </a:moveTo>
                <a:cubicBezTo>
                  <a:pt x="29" y="72"/>
                  <a:pt x="29" y="72"/>
                  <a:pt x="29" y="72"/>
                </a:cubicBezTo>
                <a:cubicBezTo>
                  <a:pt x="29" y="72"/>
                  <a:pt x="29" y="72"/>
                  <a:pt x="29" y="72"/>
                </a:cubicBezTo>
                <a:close/>
                <a:moveTo>
                  <a:pt x="33" y="77"/>
                </a:moveTo>
                <a:cubicBezTo>
                  <a:pt x="33" y="77"/>
                  <a:pt x="33" y="77"/>
                  <a:pt x="33" y="77"/>
                </a:cubicBezTo>
                <a:cubicBezTo>
                  <a:pt x="33" y="77"/>
                  <a:pt x="33" y="77"/>
                  <a:pt x="33" y="77"/>
                </a:cubicBezTo>
                <a:close/>
                <a:moveTo>
                  <a:pt x="33" y="77"/>
                </a:moveTo>
                <a:cubicBezTo>
                  <a:pt x="33" y="77"/>
                  <a:pt x="33" y="77"/>
                  <a:pt x="33" y="77"/>
                </a:cubicBezTo>
                <a:cubicBezTo>
                  <a:pt x="34" y="76"/>
                  <a:pt x="34" y="76"/>
                  <a:pt x="34" y="76"/>
                </a:cubicBezTo>
                <a:lnTo>
                  <a:pt x="33" y="77"/>
                </a:lnTo>
                <a:close/>
                <a:moveTo>
                  <a:pt x="30" y="75"/>
                </a:moveTo>
                <a:cubicBezTo>
                  <a:pt x="30" y="74"/>
                  <a:pt x="30" y="75"/>
                  <a:pt x="30" y="75"/>
                </a:cubicBezTo>
                <a:cubicBezTo>
                  <a:pt x="30" y="75"/>
                  <a:pt x="30" y="74"/>
                  <a:pt x="30" y="74"/>
                </a:cubicBezTo>
                <a:cubicBezTo>
                  <a:pt x="30" y="74"/>
                  <a:pt x="29" y="75"/>
                  <a:pt x="29" y="75"/>
                </a:cubicBezTo>
                <a:cubicBezTo>
                  <a:pt x="30" y="75"/>
                  <a:pt x="30" y="75"/>
                  <a:pt x="30" y="75"/>
                </a:cubicBezTo>
                <a:cubicBezTo>
                  <a:pt x="29" y="75"/>
                  <a:pt x="30" y="75"/>
                  <a:pt x="30" y="74"/>
                </a:cubicBezTo>
                <a:cubicBezTo>
                  <a:pt x="29" y="74"/>
                  <a:pt x="29" y="74"/>
                  <a:pt x="29" y="75"/>
                </a:cubicBezTo>
                <a:cubicBezTo>
                  <a:pt x="30" y="74"/>
                  <a:pt x="29" y="75"/>
                  <a:pt x="29" y="75"/>
                </a:cubicBezTo>
                <a:cubicBezTo>
                  <a:pt x="29" y="75"/>
                  <a:pt x="29" y="74"/>
                  <a:pt x="29" y="74"/>
                </a:cubicBezTo>
                <a:cubicBezTo>
                  <a:pt x="29" y="74"/>
                  <a:pt x="29" y="74"/>
                  <a:pt x="29" y="74"/>
                </a:cubicBezTo>
                <a:cubicBezTo>
                  <a:pt x="29" y="74"/>
                  <a:pt x="29" y="74"/>
                  <a:pt x="30" y="74"/>
                </a:cubicBezTo>
                <a:cubicBezTo>
                  <a:pt x="30" y="74"/>
                  <a:pt x="29" y="74"/>
                  <a:pt x="29" y="74"/>
                </a:cubicBezTo>
                <a:cubicBezTo>
                  <a:pt x="29" y="74"/>
                  <a:pt x="30" y="74"/>
                  <a:pt x="30" y="74"/>
                </a:cubicBezTo>
                <a:cubicBezTo>
                  <a:pt x="29" y="74"/>
                  <a:pt x="29" y="74"/>
                  <a:pt x="29" y="74"/>
                </a:cubicBezTo>
                <a:cubicBezTo>
                  <a:pt x="29" y="74"/>
                  <a:pt x="29" y="74"/>
                  <a:pt x="29" y="74"/>
                </a:cubicBezTo>
                <a:cubicBezTo>
                  <a:pt x="29" y="74"/>
                  <a:pt x="29" y="74"/>
                  <a:pt x="29" y="74"/>
                </a:cubicBezTo>
                <a:cubicBezTo>
                  <a:pt x="29" y="74"/>
                  <a:pt x="29" y="74"/>
                  <a:pt x="29" y="74"/>
                </a:cubicBezTo>
                <a:cubicBezTo>
                  <a:pt x="29" y="74"/>
                  <a:pt x="29" y="74"/>
                  <a:pt x="30" y="74"/>
                </a:cubicBezTo>
                <a:cubicBezTo>
                  <a:pt x="29" y="73"/>
                  <a:pt x="30" y="73"/>
                  <a:pt x="30" y="73"/>
                </a:cubicBezTo>
                <a:cubicBezTo>
                  <a:pt x="30" y="73"/>
                  <a:pt x="29" y="74"/>
                  <a:pt x="29" y="74"/>
                </a:cubicBezTo>
                <a:cubicBezTo>
                  <a:pt x="29" y="74"/>
                  <a:pt x="29" y="73"/>
                  <a:pt x="29" y="74"/>
                </a:cubicBezTo>
                <a:cubicBezTo>
                  <a:pt x="29" y="73"/>
                  <a:pt x="29" y="73"/>
                  <a:pt x="29" y="73"/>
                </a:cubicBezTo>
                <a:cubicBezTo>
                  <a:pt x="29" y="73"/>
                  <a:pt x="29" y="73"/>
                  <a:pt x="29" y="73"/>
                </a:cubicBezTo>
                <a:cubicBezTo>
                  <a:pt x="30" y="73"/>
                  <a:pt x="30" y="73"/>
                  <a:pt x="30" y="73"/>
                </a:cubicBezTo>
                <a:cubicBezTo>
                  <a:pt x="30" y="73"/>
                  <a:pt x="29" y="74"/>
                  <a:pt x="29" y="73"/>
                </a:cubicBezTo>
                <a:cubicBezTo>
                  <a:pt x="29" y="73"/>
                  <a:pt x="29" y="73"/>
                  <a:pt x="29" y="73"/>
                </a:cubicBezTo>
                <a:cubicBezTo>
                  <a:pt x="29" y="73"/>
                  <a:pt x="29" y="74"/>
                  <a:pt x="29" y="73"/>
                </a:cubicBezTo>
                <a:cubicBezTo>
                  <a:pt x="29" y="73"/>
                  <a:pt x="29" y="74"/>
                  <a:pt x="28" y="74"/>
                </a:cubicBezTo>
                <a:cubicBezTo>
                  <a:pt x="29" y="73"/>
                  <a:pt x="29" y="73"/>
                  <a:pt x="29" y="73"/>
                </a:cubicBezTo>
                <a:cubicBezTo>
                  <a:pt x="29" y="73"/>
                  <a:pt x="28" y="74"/>
                  <a:pt x="28" y="74"/>
                </a:cubicBezTo>
                <a:cubicBezTo>
                  <a:pt x="28" y="74"/>
                  <a:pt x="30" y="72"/>
                  <a:pt x="29" y="73"/>
                </a:cubicBezTo>
                <a:cubicBezTo>
                  <a:pt x="29" y="73"/>
                  <a:pt x="28" y="73"/>
                  <a:pt x="28" y="73"/>
                </a:cubicBezTo>
                <a:cubicBezTo>
                  <a:pt x="28" y="73"/>
                  <a:pt x="29" y="73"/>
                  <a:pt x="28" y="73"/>
                </a:cubicBezTo>
                <a:cubicBezTo>
                  <a:pt x="29" y="73"/>
                  <a:pt x="29" y="73"/>
                  <a:pt x="29" y="73"/>
                </a:cubicBezTo>
                <a:cubicBezTo>
                  <a:pt x="29" y="73"/>
                  <a:pt x="29" y="73"/>
                  <a:pt x="29" y="73"/>
                </a:cubicBezTo>
                <a:cubicBezTo>
                  <a:pt x="29" y="73"/>
                  <a:pt x="29" y="73"/>
                  <a:pt x="29" y="73"/>
                </a:cubicBezTo>
                <a:cubicBezTo>
                  <a:pt x="28" y="73"/>
                  <a:pt x="29" y="72"/>
                  <a:pt x="28" y="73"/>
                </a:cubicBezTo>
                <a:cubicBezTo>
                  <a:pt x="29" y="72"/>
                  <a:pt x="28" y="73"/>
                  <a:pt x="28" y="73"/>
                </a:cubicBezTo>
                <a:cubicBezTo>
                  <a:pt x="29" y="72"/>
                  <a:pt x="29" y="73"/>
                  <a:pt x="29" y="72"/>
                </a:cubicBezTo>
                <a:cubicBezTo>
                  <a:pt x="29" y="72"/>
                  <a:pt x="29" y="72"/>
                  <a:pt x="29" y="72"/>
                </a:cubicBezTo>
                <a:cubicBezTo>
                  <a:pt x="29" y="72"/>
                  <a:pt x="30" y="72"/>
                  <a:pt x="30" y="72"/>
                </a:cubicBezTo>
                <a:cubicBezTo>
                  <a:pt x="30" y="72"/>
                  <a:pt x="29" y="72"/>
                  <a:pt x="29" y="72"/>
                </a:cubicBezTo>
                <a:cubicBezTo>
                  <a:pt x="29" y="72"/>
                  <a:pt x="29" y="72"/>
                  <a:pt x="29" y="72"/>
                </a:cubicBezTo>
                <a:cubicBezTo>
                  <a:pt x="29" y="73"/>
                  <a:pt x="29" y="72"/>
                  <a:pt x="29" y="72"/>
                </a:cubicBezTo>
                <a:cubicBezTo>
                  <a:pt x="29" y="72"/>
                  <a:pt x="28" y="72"/>
                  <a:pt x="28" y="72"/>
                </a:cubicBezTo>
                <a:cubicBezTo>
                  <a:pt x="29" y="72"/>
                  <a:pt x="29" y="72"/>
                  <a:pt x="29" y="72"/>
                </a:cubicBezTo>
                <a:cubicBezTo>
                  <a:pt x="28" y="72"/>
                  <a:pt x="29" y="71"/>
                  <a:pt x="29" y="71"/>
                </a:cubicBezTo>
                <a:cubicBezTo>
                  <a:pt x="30" y="71"/>
                  <a:pt x="29" y="71"/>
                  <a:pt x="29" y="72"/>
                </a:cubicBezTo>
                <a:cubicBezTo>
                  <a:pt x="29" y="72"/>
                  <a:pt x="29" y="72"/>
                  <a:pt x="28" y="72"/>
                </a:cubicBezTo>
                <a:cubicBezTo>
                  <a:pt x="29" y="71"/>
                  <a:pt x="28" y="72"/>
                  <a:pt x="28" y="72"/>
                </a:cubicBezTo>
                <a:cubicBezTo>
                  <a:pt x="29" y="71"/>
                  <a:pt x="29" y="71"/>
                  <a:pt x="29" y="71"/>
                </a:cubicBezTo>
                <a:cubicBezTo>
                  <a:pt x="29" y="71"/>
                  <a:pt x="29" y="71"/>
                  <a:pt x="29" y="71"/>
                </a:cubicBezTo>
                <a:cubicBezTo>
                  <a:pt x="29" y="71"/>
                  <a:pt x="29" y="71"/>
                  <a:pt x="29" y="71"/>
                </a:cubicBezTo>
                <a:cubicBezTo>
                  <a:pt x="28" y="71"/>
                  <a:pt x="28" y="72"/>
                  <a:pt x="28" y="72"/>
                </a:cubicBezTo>
                <a:cubicBezTo>
                  <a:pt x="28" y="71"/>
                  <a:pt x="28" y="71"/>
                  <a:pt x="29" y="71"/>
                </a:cubicBezTo>
                <a:cubicBezTo>
                  <a:pt x="29" y="71"/>
                  <a:pt x="28" y="71"/>
                  <a:pt x="28" y="71"/>
                </a:cubicBezTo>
                <a:cubicBezTo>
                  <a:pt x="28" y="71"/>
                  <a:pt x="28" y="71"/>
                  <a:pt x="28" y="71"/>
                </a:cubicBezTo>
                <a:cubicBezTo>
                  <a:pt x="28" y="71"/>
                  <a:pt x="29" y="71"/>
                  <a:pt x="28" y="71"/>
                </a:cubicBezTo>
                <a:cubicBezTo>
                  <a:pt x="28" y="71"/>
                  <a:pt x="28" y="71"/>
                  <a:pt x="28" y="71"/>
                </a:cubicBezTo>
                <a:cubicBezTo>
                  <a:pt x="27" y="71"/>
                  <a:pt x="28" y="71"/>
                  <a:pt x="27" y="71"/>
                </a:cubicBezTo>
                <a:cubicBezTo>
                  <a:pt x="27" y="71"/>
                  <a:pt x="27" y="71"/>
                  <a:pt x="27" y="71"/>
                </a:cubicBezTo>
                <a:cubicBezTo>
                  <a:pt x="27" y="71"/>
                  <a:pt x="27" y="71"/>
                  <a:pt x="27" y="70"/>
                </a:cubicBezTo>
                <a:cubicBezTo>
                  <a:pt x="27" y="70"/>
                  <a:pt x="27" y="70"/>
                  <a:pt x="27" y="70"/>
                </a:cubicBezTo>
                <a:cubicBezTo>
                  <a:pt x="27" y="70"/>
                  <a:pt x="28" y="70"/>
                  <a:pt x="28" y="70"/>
                </a:cubicBezTo>
                <a:cubicBezTo>
                  <a:pt x="27" y="70"/>
                  <a:pt x="27" y="70"/>
                  <a:pt x="27" y="70"/>
                </a:cubicBezTo>
                <a:cubicBezTo>
                  <a:pt x="28" y="70"/>
                  <a:pt x="28" y="70"/>
                  <a:pt x="28" y="70"/>
                </a:cubicBezTo>
                <a:cubicBezTo>
                  <a:pt x="28" y="70"/>
                  <a:pt x="27" y="70"/>
                  <a:pt x="27" y="70"/>
                </a:cubicBezTo>
                <a:cubicBezTo>
                  <a:pt x="28" y="70"/>
                  <a:pt x="27" y="70"/>
                  <a:pt x="28" y="69"/>
                </a:cubicBezTo>
                <a:cubicBezTo>
                  <a:pt x="27" y="70"/>
                  <a:pt x="28" y="70"/>
                  <a:pt x="27" y="70"/>
                </a:cubicBezTo>
                <a:cubicBezTo>
                  <a:pt x="27" y="70"/>
                  <a:pt x="27" y="70"/>
                  <a:pt x="27" y="70"/>
                </a:cubicBezTo>
                <a:cubicBezTo>
                  <a:pt x="27" y="70"/>
                  <a:pt x="27" y="70"/>
                  <a:pt x="27" y="70"/>
                </a:cubicBezTo>
                <a:cubicBezTo>
                  <a:pt x="27" y="69"/>
                  <a:pt x="28" y="69"/>
                  <a:pt x="27" y="69"/>
                </a:cubicBezTo>
                <a:cubicBezTo>
                  <a:pt x="28" y="69"/>
                  <a:pt x="28" y="69"/>
                  <a:pt x="28" y="69"/>
                </a:cubicBezTo>
                <a:cubicBezTo>
                  <a:pt x="28" y="69"/>
                  <a:pt x="28" y="69"/>
                  <a:pt x="27" y="69"/>
                </a:cubicBezTo>
                <a:cubicBezTo>
                  <a:pt x="27" y="69"/>
                  <a:pt x="28" y="69"/>
                  <a:pt x="28" y="69"/>
                </a:cubicBezTo>
                <a:cubicBezTo>
                  <a:pt x="27" y="69"/>
                  <a:pt x="29" y="68"/>
                  <a:pt x="28" y="68"/>
                </a:cubicBezTo>
                <a:cubicBezTo>
                  <a:pt x="29" y="68"/>
                  <a:pt x="30" y="68"/>
                  <a:pt x="30" y="68"/>
                </a:cubicBezTo>
                <a:cubicBezTo>
                  <a:pt x="30" y="68"/>
                  <a:pt x="30" y="68"/>
                  <a:pt x="30" y="68"/>
                </a:cubicBezTo>
                <a:cubicBezTo>
                  <a:pt x="31" y="68"/>
                  <a:pt x="30" y="68"/>
                  <a:pt x="31" y="68"/>
                </a:cubicBezTo>
                <a:cubicBezTo>
                  <a:pt x="30" y="68"/>
                  <a:pt x="30" y="68"/>
                  <a:pt x="30" y="68"/>
                </a:cubicBezTo>
                <a:cubicBezTo>
                  <a:pt x="31" y="68"/>
                  <a:pt x="31" y="68"/>
                  <a:pt x="31" y="68"/>
                </a:cubicBezTo>
                <a:cubicBezTo>
                  <a:pt x="31" y="68"/>
                  <a:pt x="31" y="68"/>
                  <a:pt x="31" y="68"/>
                </a:cubicBezTo>
                <a:cubicBezTo>
                  <a:pt x="30" y="69"/>
                  <a:pt x="31" y="69"/>
                  <a:pt x="31" y="69"/>
                </a:cubicBezTo>
                <a:cubicBezTo>
                  <a:pt x="31" y="69"/>
                  <a:pt x="31" y="69"/>
                  <a:pt x="31" y="69"/>
                </a:cubicBezTo>
                <a:cubicBezTo>
                  <a:pt x="30" y="69"/>
                  <a:pt x="31" y="69"/>
                  <a:pt x="31" y="69"/>
                </a:cubicBezTo>
                <a:cubicBezTo>
                  <a:pt x="31" y="69"/>
                  <a:pt x="31" y="69"/>
                  <a:pt x="31" y="69"/>
                </a:cubicBezTo>
                <a:cubicBezTo>
                  <a:pt x="31" y="69"/>
                  <a:pt x="31" y="69"/>
                  <a:pt x="31" y="69"/>
                </a:cubicBezTo>
                <a:cubicBezTo>
                  <a:pt x="31" y="69"/>
                  <a:pt x="31" y="69"/>
                  <a:pt x="31" y="69"/>
                </a:cubicBezTo>
                <a:cubicBezTo>
                  <a:pt x="31" y="69"/>
                  <a:pt x="31" y="70"/>
                  <a:pt x="31" y="70"/>
                </a:cubicBezTo>
                <a:cubicBezTo>
                  <a:pt x="31" y="69"/>
                  <a:pt x="31" y="70"/>
                  <a:pt x="31" y="69"/>
                </a:cubicBezTo>
                <a:cubicBezTo>
                  <a:pt x="31" y="70"/>
                  <a:pt x="31" y="69"/>
                  <a:pt x="30" y="70"/>
                </a:cubicBezTo>
                <a:cubicBezTo>
                  <a:pt x="30" y="70"/>
                  <a:pt x="31" y="70"/>
                  <a:pt x="31" y="70"/>
                </a:cubicBezTo>
                <a:cubicBezTo>
                  <a:pt x="31" y="70"/>
                  <a:pt x="31" y="70"/>
                  <a:pt x="31" y="70"/>
                </a:cubicBezTo>
                <a:cubicBezTo>
                  <a:pt x="31" y="70"/>
                  <a:pt x="32" y="70"/>
                  <a:pt x="31" y="70"/>
                </a:cubicBezTo>
                <a:cubicBezTo>
                  <a:pt x="31" y="70"/>
                  <a:pt x="31" y="70"/>
                  <a:pt x="31" y="70"/>
                </a:cubicBezTo>
                <a:cubicBezTo>
                  <a:pt x="32" y="70"/>
                  <a:pt x="32" y="70"/>
                  <a:pt x="32" y="70"/>
                </a:cubicBezTo>
                <a:cubicBezTo>
                  <a:pt x="32" y="70"/>
                  <a:pt x="32" y="70"/>
                  <a:pt x="32" y="70"/>
                </a:cubicBezTo>
                <a:cubicBezTo>
                  <a:pt x="32" y="70"/>
                  <a:pt x="32" y="70"/>
                  <a:pt x="32" y="70"/>
                </a:cubicBezTo>
                <a:cubicBezTo>
                  <a:pt x="32" y="70"/>
                  <a:pt x="32" y="70"/>
                  <a:pt x="31" y="70"/>
                </a:cubicBezTo>
                <a:cubicBezTo>
                  <a:pt x="31" y="70"/>
                  <a:pt x="32" y="70"/>
                  <a:pt x="32" y="70"/>
                </a:cubicBezTo>
                <a:cubicBezTo>
                  <a:pt x="32" y="70"/>
                  <a:pt x="32" y="70"/>
                  <a:pt x="32" y="70"/>
                </a:cubicBezTo>
                <a:cubicBezTo>
                  <a:pt x="32" y="70"/>
                  <a:pt x="32" y="70"/>
                  <a:pt x="32" y="70"/>
                </a:cubicBezTo>
                <a:cubicBezTo>
                  <a:pt x="32" y="70"/>
                  <a:pt x="32" y="70"/>
                  <a:pt x="31" y="70"/>
                </a:cubicBezTo>
                <a:cubicBezTo>
                  <a:pt x="32" y="70"/>
                  <a:pt x="32" y="70"/>
                  <a:pt x="32" y="70"/>
                </a:cubicBezTo>
                <a:cubicBezTo>
                  <a:pt x="32" y="70"/>
                  <a:pt x="32" y="70"/>
                  <a:pt x="31" y="70"/>
                </a:cubicBezTo>
                <a:cubicBezTo>
                  <a:pt x="31" y="71"/>
                  <a:pt x="31" y="71"/>
                  <a:pt x="31" y="71"/>
                </a:cubicBezTo>
                <a:cubicBezTo>
                  <a:pt x="32" y="70"/>
                  <a:pt x="32" y="70"/>
                  <a:pt x="32" y="70"/>
                </a:cubicBezTo>
                <a:cubicBezTo>
                  <a:pt x="32" y="70"/>
                  <a:pt x="32" y="71"/>
                  <a:pt x="32" y="71"/>
                </a:cubicBezTo>
                <a:cubicBezTo>
                  <a:pt x="32" y="71"/>
                  <a:pt x="32" y="71"/>
                  <a:pt x="31" y="72"/>
                </a:cubicBezTo>
                <a:cubicBezTo>
                  <a:pt x="31" y="72"/>
                  <a:pt x="31" y="72"/>
                  <a:pt x="31" y="72"/>
                </a:cubicBezTo>
                <a:cubicBezTo>
                  <a:pt x="31" y="72"/>
                  <a:pt x="31" y="72"/>
                  <a:pt x="31" y="72"/>
                </a:cubicBezTo>
                <a:cubicBezTo>
                  <a:pt x="31" y="72"/>
                  <a:pt x="32" y="72"/>
                  <a:pt x="32" y="71"/>
                </a:cubicBezTo>
                <a:cubicBezTo>
                  <a:pt x="32" y="71"/>
                  <a:pt x="32" y="71"/>
                  <a:pt x="32" y="71"/>
                </a:cubicBezTo>
                <a:cubicBezTo>
                  <a:pt x="34" y="70"/>
                  <a:pt x="32" y="71"/>
                  <a:pt x="33" y="71"/>
                </a:cubicBezTo>
                <a:cubicBezTo>
                  <a:pt x="33" y="71"/>
                  <a:pt x="33" y="71"/>
                  <a:pt x="33" y="71"/>
                </a:cubicBezTo>
                <a:cubicBezTo>
                  <a:pt x="33" y="71"/>
                  <a:pt x="32" y="72"/>
                  <a:pt x="33" y="72"/>
                </a:cubicBezTo>
                <a:cubicBezTo>
                  <a:pt x="32" y="72"/>
                  <a:pt x="32" y="72"/>
                  <a:pt x="32" y="72"/>
                </a:cubicBezTo>
                <a:cubicBezTo>
                  <a:pt x="33" y="72"/>
                  <a:pt x="33" y="72"/>
                  <a:pt x="33" y="72"/>
                </a:cubicBezTo>
                <a:cubicBezTo>
                  <a:pt x="33" y="72"/>
                  <a:pt x="33" y="72"/>
                  <a:pt x="33" y="72"/>
                </a:cubicBezTo>
                <a:cubicBezTo>
                  <a:pt x="33" y="72"/>
                  <a:pt x="33" y="72"/>
                  <a:pt x="33" y="72"/>
                </a:cubicBezTo>
                <a:cubicBezTo>
                  <a:pt x="33" y="72"/>
                  <a:pt x="33" y="72"/>
                  <a:pt x="33" y="72"/>
                </a:cubicBezTo>
                <a:cubicBezTo>
                  <a:pt x="33" y="72"/>
                  <a:pt x="33" y="72"/>
                  <a:pt x="33" y="72"/>
                </a:cubicBezTo>
                <a:cubicBezTo>
                  <a:pt x="32" y="73"/>
                  <a:pt x="34" y="71"/>
                  <a:pt x="33" y="73"/>
                </a:cubicBezTo>
                <a:cubicBezTo>
                  <a:pt x="33" y="72"/>
                  <a:pt x="33" y="72"/>
                  <a:pt x="34" y="72"/>
                </a:cubicBezTo>
                <a:cubicBezTo>
                  <a:pt x="33" y="72"/>
                  <a:pt x="33" y="72"/>
                  <a:pt x="33" y="72"/>
                </a:cubicBezTo>
                <a:cubicBezTo>
                  <a:pt x="34" y="72"/>
                  <a:pt x="33" y="73"/>
                  <a:pt x="33" y="73"/>
                </a:cubicBezTo>
                <a:cubicBezTo>
                  <a:pt x="34" y="72"/>
                  <a:pt x="34" y="72"/>
                  <a:pt x="34" y="72"/>
                </a:cubicBezTo>
                <a:cubicBezTo>
                  <a:pt x="34" y="73"/>
                  <a:pt x="35" y="72"/>
                  <a:pt x="34" y="72"/>
                </a:cubicBezTo>
                <a:cubicBezTo>
                  <a:pt x="34" y="72"/>
                  <a:pt x="34" y="72"/>
                  <a:pt x="34" y="73"/>
                </a:cubicBezTo>
                <a:cubicBezTo>
                  <a:pt x="34" y="73"/>
                  <a:pt x="35" y="72"/>
                  <a:pt x="34" y="72"/>
                </a:cubicBezTo>
                <a:cubicBezTo>
                  <a:pt x="34" y="72"/>
                  <a:pt x="34" y="72"/>
                  <a:pt x="34" y="72"/>
                </a:cubicBezTo>
                <a:cubicBezTo>
                  <a:pt x="34" y="72"/>
                  <a:pt x="33" y="74"/>
                  <a:pt x="33" y="73"/>
                </a:cubicBezTo>
                <a:cubicBezTo>
                  <a:pt x="33" y="73"/>
                  <a:pt x="33" y="73"/>
                  <a:pt x="33" y="73"/>
                </a:cubicBezTo>
                <a:cubicBezTo>
                  <a:pt x="34" y="73"/>
                  <a:pt x="33" y="74"/>
                  <a:pt x="33" y="74"/>
                </a:cubicBezTo>
                <a:cubicBezTo>
                  <a:pt x="34" y="73"/>
                  <a:pt x="34" y="73"/>
                  <a:pt x="34" y="73"/>
                </a:cubicBezTo>
                <a:cubicBezTo>
                  <a:pt x="33" y="74"/>
                  <a:pt x="34" y="73"/>
                  <a:pt x="34" y="74"/>
                </a:cubicBezTo>
                <a:cubicBezTo>
                  <a:pt x="34" y="74"/>
                  <a:pt x="34" y="74"/>
                  <a:pt x="34" y="74"/>
                </a:cubicBezTo>
                <a:cubicBezTo>
                  <a:pt x="34" y="74"/>
                  <a:pt x="33" y="74"/>
                  <a:pt x="34" y="74"/>
                </a:cubicBezTo>
                <a:cubicBezTo>
                  <a:pt x="34" y="73"/>
                  <a:pt x="34" y="73"/>
                  <a:pt x="34" y="73"/>
                </a:cubicBezTo>
                <a:cubicBezTo>
                  <a:pt x="34" y="73"/>
                  <a:pt x="34" y="74"/>
                  <a:pt x="34" y="74"/>
                </a:cubicBezTo>
                <a:cubicBezTo>
                  <a:pt x="34" y="74"/>
                  <a:pt x="34" y="73"/>
                  <a:pt x="34" y="74"/>
                </a:cubicBezTo>
                <a:cubicBezTo>
                  <a:pt x="35" y="73"/>
                  <a:pt x="34" y="74"/>
                  <a:pt x="34" y="74"/>
                </a:cubicBezTo>
                <a:cubicBezTo>
                  <a:pt x="34" y="74"/>
                  <a:pt x="34" y="74"/>
                  <a:pt x="34" y="74"/>
                </a:cubicBezTo>
                <a:cubicBezTo>
                  <a:pt x="34" y="74"/>
                  <a:pt x="34" y="74"/>
                  <a:pt x="34" y="74"/>
                </a:cubicBezTo>
                <a:cubicBezTo>
                  <a:pt x="35" y="73"/>
                  <a:pt x="35" y="73"/>
                  <a:pt x="35" y="73"/>
                </a:cubicBezTo>
                <a:cubicBezTo>
                  <a:pt x="35" y="73"/>
                  <a:pt x="35" y="73"/>
                  <a:pt x="35" y="73"/>
                </a:cubicBezTo>
                <a:cubicBezTo>
                  <a:pt x="35" y="73"/>
                  <a:pt x="35" y="73"/>
                  <a:pt x="35" y="73"/>
                </a:cubicBezTo>
                <a:cubicBezTo>
                  <a:pt x="35" y="73"/>
                  <a:pt x="35" y="73"/>
                  <a:pt x="35" y="73"/>
                </a:cubicBezTo>
                <a:cubicBezTo>
                  <a:pt x="35" y="73"/>
                  <a:pt x="35" y="73"/>
                  <a:pt x="35" y="73"/>
                </a:cubicBezTo>
                <a:cubicBezTo>
                  <a:pt x="35" y="73"/>
                  <a:pt x="35" y="74"/>
                  <a:pt x="35" y="74"/>
                </a:cubicBezTo>
                <a:cubicBezTo>
                  <a:pt x="35" y="73"/>
                  <a:pt x="34" y="74"/>
                  <a:pt x="35" y="74"/>
                </a:cubicBezTo>
                <a:cubicBezTo>
                  <a:pt x="35" y="74"/>
                  <a:pt x="35" y="74"/>
                  <a:pt x="35" y="75"/>
                </a:cubicBezTo>
                <a:cubicBezTo>
                  <a:pt x="35" y="75"/>
                  <a:pt x="35" y="74"/>
                  <a:pt x="35" y="74"/>
                </a:cubicBezTo>
                <a:cubicBezTo>
                  <a:pt x="35" y="75"/>
                  <a:pt x="35" y="75"/>
                  <a:pt x="35" y="75"/>
                </a:cubicBezTo>
                <a:cubicBezTo>
                  <a:pt x="35" y="74"/>
                  <a:pt x="35" y="75"/>
                  <a:pt x="36" y="74"/>
                </a:cubicBezTo>
                <a:cubicBezTo>
                  <a:pt x="35" y="74"/>
                  <a:pt x="35" y="75"/>
                  <a:pt x="35" y="75"/>
                </a:cubicBezTo>
                <a:cubicBezTo>
                  <a:pt x="36" y="74"/>
                  <a:pt x="36" y="74"/>
                  <a:pt x="36" y="74"/>
                </a:cubicBezTo>
                <a:cubicBezTo>
                  <a:pt x="35" y="75"/>
                  <a:pt x="35" y="75"/>
                  <a:pt x="35" y="75"/>
                </a:cubicBezTo>
                <a:cubicBezTo>
                  <a:pt x="35" y="75"/>
                  <a:pt x="35" y="75"/>
                  <a:pt x="35" y="75"/>
                </a:cubicBezTo>
                <a:cubicBezTo>
                  <a:pt x="35" y="75"/>
                  <a:pt x="35" y="75"/>
                  <a:pt x="35" y="75"/>
                </a:cubicBezTo>
                <a:cubicBezTo>
                  <a:pt x="36" y="74"/>
                  <a:pt x="36" y="75"/>
                  <a:pt x="36" y="74"/>
                </a:cubicBezTo>
                <a:cubicBezTo>
                  <a:pt x="36" y="75"/>
                  <a:pt x="36" y="74"/>
                  <a:pt x="36" y="75"/>
                </a:cubicBezTo>
                <a:cubicBezTo>
                  <a:pt x="36" y="75"/>
                  <a:pt x="36" y="75"/>
                  <a:pt x="36" y="75"/>
                </a:cubicBezTo>
                <a:cubicBezTo>
                  <a:pt x="36" y="74"/>
                  <a:pt x="37" y="74"/>
                  <a:pt x="36" y="74"/>
                </a:cubicBezTo>
                <a:cubicBezTo>
                  <a:pt x="36" y="74"/>
                  <a:pt x="36" y="74"/>
                  <a:pt x="36" y="74"/>
                </a:cubicBezTo>
                <a:cubicBezTo>
                  <a:pt x="36" y="75"/>
                  <a:pt x="36" y="75"/>
                  <a:pt x="36" y="75"/>
                </a:cubicBezTo>
                <a:cubicBezTo>
                  <a:pt x="36" y="74"/>
                  <a:pt x="36" y="74"/>
                  <a:pt x="36" y="74"/>
                </a:cubicBezTo>
                <a:cubicBezTo>
                  <a:pt x="36" y="74"/>
                  <a:pt x="36" y="74"/>
                  <a:pt x="36" y="74"/>
                </a:cubicBezTo>
                <a:cubicBezTo>
                  <a:pt x="36" y="74"/>
                  <a:pt x="36" y="74"/>
                  <a:pt x="36" y="74"/>
                </a:cubicBezTo>
                <a:cubicBezTo>
                  <a:pt x="36" y="74"/>
                  <a:pt x="36" y="74"/>
                  <a:pt x="36" y="74"/>
                </a:cubicBezTo>
                <a:cubicBezTo>
                  <a:pt x="36" y="74"/>
                  <a:pt x="36" y="74"/>
                  <a:pt x="36" y="74"/>
                </a:cubicBezTo>
                <a:cubicBezTo>
                  <a:pt x="36" y="75"/>
                  <a:pt x="36" y="75"/>
                  <a:pt x="36" y="75"/>
                </a:cubicBezTo>
                <a:cubicBezTo>
                  <a:pt x="36" y="75"/>
                  <a:pt x="37" y="74"/>
                  <a:pt x="37" y="75"/>
                </a:cubicBezTo>
                <a:cubicBezTo>
                  <a:pt x="37" y="75"/>
                  <a:pt x="37" y="75"/>
                  <a:pt x="37" y="75"/>
                </a:cubicBezTo>
                <a:cubicBezTo>
                  <a:pt x="37" y="75"/>
                  <a:pt x="36" y="75"/>
                  <a:pt x="37" y="75"/>
                </a:cubicBezTo>
                <a:cubicBezTo>
                  <a:pt x="37" y="75"/>
                  <a:pt x="37" y="75"/>
                  <a:pt x="37" y="75"/>
                </a:cubicBezTo>
                <a:cubicBezTo>
                  <a:pt x="37" y="75"/>
                  <a:pt x="37" y="75"/>
                  <a:pt x="37" y="75"/>
                </a:cubicBezTo>
                <a:cubicBezTo>
                  <a:pt x="38" y="74"/>
                  <a:pt x="38" y="74"/>
                  <a:pt x="38" y="74"/>
                </a:cubicBezTo>
                <a:cubicBezTo>
                  <a:pt x="38" y="74"/>
                  <a:pt x="38" y="74"/>
                  <a:pt x="38" y="75"/>
                </a:cubicBezTo>
                <a:cubicBezTo>
                  <a:pt x="38" y="75"/>
                  <a:pt x="38" y="75"/>
                  <a:pt x="38" y="75"/>
                </a:cubicBezTo>
                <a:cubicBezTo>
                  <a:pt x="37" y="75"/>
                  <a:pt x="37" y="75"/>
                  <a:pt x="37" y="75"/>
                </a:cubicBezTo>
                <a:cubicBezTo>
                  <a:pt x="37" y="75"/>
                  <a:pt x="38" y="75"/>
                  <a:pt x="38" y="75"/>
                </a:cubicBezTo>
                <a:cubicBezTo>
                  <a:pt x="37" y="76"/>
                  <a:pt x="38" y="75"/>
                  <a:pt x="38" y="76"/>
                </a:cubicBezTo>
                <a:cubicBezTo>
                  <a:pt x="38" y="76"/>
                  <a:pt x="38" y="76"/>
                  <a:pt x="38" y="76"/>
                </a:cubicBezTo>
                <a:cubicBezTo>
                  <a:pt x="38" y="75"/>
                  <a:pt x="38" y="75"/>
                  <a:pt x="38" y="75"/>
                </a:cubicBezTo>
                <a:cubicBezTo>
                  <a:pt x="38" y="76"/>
                  <a:pt x="38" y="75"/>
                  <a:pt x="38" y="75"/>
                </a:cubicBezTo>
                <a:cubicBezTo>
                  <a:pt x="38" y="75"/>
                  <a:pt x="38" y="75"/>
                  <a:pt x="38" y="76"/>
                </a:cubicBezTo>
                <a:cubicBezTo>
                  <a:pt x="38" y="76"/>
                  <a:pt x="38" y="76"/>
                  <a:pt x="38" y="76"/>
                </a:cubicBezTo>
                <a:cubicBezTo>
                  <a:pt x="38" y="76"/>
                  <a:pt x="38" y="76"/>
                  <a:pt x="38" y="76"/>
                </a:cubicBezTo>
                <a:cubicBezTo>
                  <a:pt x="38" y="76"/>
                  <a:pt x="38" y="76"/>
                  <a:pt x="38" y="76"/>
                </a:cubicBezTo>
                <a:cubicBezTo>
                  <a:pt x="38" y="76"/>
                  <a:pt x="38" y="76"/>
                  <a:pt x="38" y="77"/>
                </a:cubicBezTo>
                <a:cubicBezTo>
                  <a:pt x="38" y="76"/>
                  <a:pt x="38" y="76"/>
                  <a:pt x="38" y="76"/>
                </a:cubicBezTo>
                <a:cubicBezTo>
                  <a:pt x="38" y="76"/>
                  <a:pt x="38" y="76"/>
                  <a:pt x="38" y="76"/>
                </a:cubicBezTo>
                <a:cubicBezTo>
                  <a:pt x="38" y="76"/>
                  <a:pt x="38" y="76"/>
                  <a:pt x="38" y="76"/>
                </a:cubicBezTo>
                <a:cubicBezTo>
                  <a:pt x="38" y="76"/>
                  <a:pt x="38" y="76"/>
                  <a:pt x="38" y="76"/>
                </a:cubicBezTo>
                <a:cubicBezTo>
                  <a:pt x="38" y="76"/>
                  <a:pt x="38" y="76"/>
                  <a:pt x="38" y="76"/>
                </a:cubicBezTo>
                <a:cubicBezTo>
                  <a:pt x="38" y="76"/>
                  <a:pt x="38" y="76"/>
                  <a:pt x="38" y="76"/>
                </a:cubicBezTo>
                <a:cubicBezTo>
                  <a:pt x="38" y="76"/>
                  <a:pt x="38" y="76"/>
                  <a:pt x="39" y="76"/>
                </a:cubicBezTo>
                <a:cubicBezTo>
                  <a:pt x="38" y="76"/>
                  <a:pt x="39" y="76"/>
                  <a:pt x="38" y="76"/>
                </a:cubicBezTo>
                <a:cubicBezTo>
                  <a:pt x="39" y="76"/>
                  <a:pt x="38" y="76"/>
                  <a:pt x="39" y="76"/>
                </a:cubicBezTo>
                <a:cubicBezTo>
                  <a:pt x="38" y="76"/>
                  <a:pt x="39" y="76"/>
                  <a:pt x="38" y="76"/>
                </a:cubicBezTo>
                <a:cubicBezTo>
                  <a:pt x="38" y="76"/>
                  <a:pt x="38" y="77"/>
                  <a:pt x="38" y="77"/>
                </a:cubicBezTo>
                <a:cubicBezTo>
                  <a:pt x="37" y="77"/>
                  <a:pt x="37" y="77"/>
                  <a:pt x="37" y="77"/>
                </a:cubicBezTo>
                <a:cubicBezTo>
                  <a:pt x="37" y="78"/>
                  <a:pt x="38" y="77"/>
                  <a:pt x="37" y="77"/>
                </a:cubicBezTo>
                <a:cubicBezTo>
                  <a:pt x="38" y="77"/>
                  <a:pt x="37" y="77"/>
                  <a:pt x="37" y="77"/>
                </a:cubicBezTo>
                <a:cubicBezTo>
                  <a:pt x="38" y="77"/>
                  <a:pt x="38" y="77"/>
                  <a:pt x="38" y="77"/>
                </a:cubicBezTo>
                <a:cubicBezTo>
                  <a:pt x="38" y="76"/>
                  <a:pt x="37" y="77"/>
                  <a:pt x="37" y="77"/>
                </a:cubicBezTo>
                <a:cubicBezTo>
                  <a:pt x="37" y="77"/>
                  <a:pt x="37" y="77"/>
                  <a:pt x="37" y="78"/>
                </a:cubicBezTo>
                <a:cubicBezTo>
                  <a:pt x="37" y="78"/>
                  <a:pt x="37" y="78"/>
                  <a:pt x="37" y="78"/>
                </a:cubicBezTo>
                <a:cubicBezTo>
                  <a:pt x="37" y="78"/>
                  <a:pt x="36" y="78"/>
                  <a:pt x="36" y="78"/>
                </a:cubicBezTo>
                <a:cubicBezTo>
                  <a:pt x="37" y="78"/>
                  <a:pt x="36" y="78"/>
                  <a:pt x="36" y="77"/>
                </a:cubicBezTo>
                <a:cubicBezTo>
                  <a:pt x="36" y="77"/>
                  <a:pt x="36" y="77"/>
                  <a:pt x="37" y="77"/>
                </a:cubicBezTo>
                <a:cubicBezTo>
                  <a:pt x="37" y="77"/>
                  <a:pt x="37" y="77"/>
                  <a:pt x="37" y="77"/>
                </a:cubicBezTo>
                <a:cubicBezTo>
                  <a:pt x="37" y="77"/>
                  <a:pt x="36" y="77"/>
                  <a:pt x="37" y="77"/>
                </a:cubicBezTo>
                <a:cubicBezTo>
                  <a:pt x="37" y="77"/>
                  <a:pt x="37" y="77"/>
                  <a:pt x="38" y="76"/>
                </a:cubicBezTo>
                <a:cubicBezTo>
                  <a:pt x="38" y="76"/>
                  <a:pt x="37" y="77"/>
                  <a:pt x="37" y="77"/>
                </a:cubicBezTo>
                <a:cubicBezTo>
                  <a:pt x="37" y="77"/>
                  <a:pt x="37" y="76"/>
                  <a:pt x="37" y="76"/>
                </a:cubicBezTo>
                <a:cubicBezTo>
                  <a:pt x="37" y="77"/>
                  <a:pt x="36" y="77"/>
                  <a:pt x="35" y="78"/>
                </a:cubicBezTo>
                <a:cubicBezTo>
                  <a:pt x="36" y="78"/>
                  <a:pt x="36" y="77"/>
                  <a:pt x="36" y="78"/>
                </a:cubicBezTo>
                <a:cubicBezTo>
                  <a:pt x="35" y="78"/>
                  <a:pt x="35" y="78"/>
                  <a:pt x="35" y="78"/>
                </a:cubicBezTo>
                <a:cubicBezTo>
                  <a:pt x="35" y="78"/>
                  <a:pt x="35" y="78"/>
                  <a:pt x="36" y="78"/>
                </a:cubicBezTo>
                <a:cubicBezTo>
                  <a:pt x="36" y="78"/>
                  <a:pt x="35" y="78"/>
                  <a:pt x="35" y="78"/>
                </a:cubicBezTo>
                <a:cubicBezTo>
                  <a:pt x="35" y="78"/>
                  <a:pt x="36" y="78"/>
                  <a:pt x="36" y="77"/>
                </a:cubicBezTo>
                <a:cubicBezTo>
                  <a:pt x="36" y="77"/>
                  <a:pt x="36" y="77"/>
                  <a:pt x="36" y="77"/>
                </a:cubicBezTo>
                <a:cubicBezTo>
                  <a:pt x="36" y="77"/>
                  <a:pt x="36" y="77"/>
                  <a:pt x="36" y="77"/>
                </a:cubicBezTo>
                <a:cubicBezTo>
                  <a:pt x="36" y="77"/>
                  <a:pt x="35" y="77"/>
                  <a:pt x="35" y="78"/>
                </a:cubicBezTo>
                <a:cubicBezTo>
                  <a:pt x="35" y="78"/>
                  <a:pt x="35" y="78"/>
                  <a:pt x="35" y="78"/>
                </a:cubicBezTo>
                <a:cubicBezTo>
                  <a:pt x="34" y="78"/>
                  <a:pt x="35" y="78"/>
                  <a:pt x="34" y="78"/>
                </a:cubicBezTo>
                <a:cubicBezTo>
                  <a:pt x="34" y="78"/>
                  <a:pt x="35" y="78"/>
                  <a:pt x="35" y="78"/>
                </a:cubicBezTo>
                <a:cubicBezTo>
                  <a:pt x="35" y="78"/>
                  <a:pt x="34" y="78"/>
                  <a:pt x="34" y="78"/>
                </a:cubicBezTo>
                <a:cubicBezTo>
                  <a:pt x="35" y="78"/>
                  <a:pt x="35" y="77"/>
                  <a:pt x="36" y="77"/>
                </a:cubicBezTo>
                <a:cubicBezTo>
                  <a:pt x="36" y="76"/>
                  <a:pt x="36" y="76"/>
                  <a:pt x="36" y="76"/>
                </a:cubicBezTo>
                <a:cubicBezTo>
                  <a:pt x="36" y="76"/>
                  <a:pt x="34" y="78"/>
                  <a:pt x="34" y="78"/>
                </a:cubicBezTo>
                <a:cubicBezTo>
                  <a:pt x="34" y="79"/>
                  <a:pt x="34" y="78"/>
                  <a:pt x="34" y="78"/>
                </a:cubicBezTo>
                <a:cubicBezTo>
                  <a:pt x="34" y="77"/>
                  <a:pt x="34" y="78"/>
                  <a:pt x="34" y="78"/>
                </a:cubicBezTo>
                <a:cubicBezTo>
                  <a:pt x="34" y="78"/>
                  <a:pt x="34" y="78"/>
                  <a:pt x="34" y="78"/>
                </a:cubicBezTo>
                <a:cubicBezTo>
                  <a:pt x="34" y="78"/>
                  <a:pt x="34" y="78"/>
                  <a:pt x="34" y="78"/>
                </a:cubicBezTo>
                <a:cubicBezTo>
                  <a:pt x="34" y="78"/>
                  <a:pt x="35" y="77"/>
                  <a:pt x="35" y="77"/>
                </a:cubicBezTo>
                <a:cubicBezTo>
                  <a:pt x="35" y="77"/>
                  <a:pt x="34" y="78"/>
                  <a:pt x="33" y="78"/>
                </a:cubicBezTo>
                <a:cubicBezTo>
                  <a:pt x="34" y="78"/>
                  <a:pt x="34" y="78"/>
                  <a:pt x="34" y="78"/>
                </a:cubicBezTo>
                <a:cubicBezTo>
                  <a:pt x="34" y="78"/>
                  <a:pt x="33" y="78"/>
                  <a:pt x="33" y="79"/>
                </a:cubicBezTo>
                <a:cubicBezTo>
                  <a:pt x="33" y="78"/>
                  <a:pt x="33" y="78"/>
                  <a:pt x="33" y="78"/>
                </a:cubicBezTo>
                <a:cubicBezTo>
                  <a:pt x="33" y="78"/>
                  <a:pt x="33" y="78"/>
                  <a:pt x="33" y="78"/>
                </a:cubicBezTo>
                <a:cubicBezTo>
                  <a:pt x="33" y="78"/>
                  <a:pt x="33" y="78"/>
                  <a:pt x="34" y="78"/>
                </a:cubicBezTo>
                <a:cubicBezTo>
                  <a:pt x="34" y="77"/>
                  <a:pt x="35" y="76"/>
                  <a:pt x="36" y="75"/>
                </a:cubicBezTo>
                <a:cubicBezTo>
                  <a:pt x="36" y="76"/>
                  <a:pt x="36" y="76"/>
                  <a:pt x="36" y="76"/>
                </a:cubicBezTo>
                <a:cubicBezTo>
                  <a:pt x="36" y="75"/>
                  <a:pt x="36" y="75"/>
                  <a:pt x="36" y="75"/>
                </a:cubicBezTo>
                <a:cubicBezTo>
                  <a:pt x="36" y="76"/>
                  <a:pt x="34" y="77"/>
                  <a:pt x="34" y="77"/>
                </a:cubicBezTo>
                <a:cubicBezTo>
                  <a:pt x="34" y="77"/>
                  <a:pt x="35" y="76"/>
                  <a:pt x="35" y="76"/>
                </a:cubicBezTo>
                <a:cubicBezTo>
                  <a:pt x="35" y="76"/>
                  <a:pt x="33" y="77"/>
                  <a:pt x="33" y="77"/>
                </a:cubicBezTo>
                <a:cubicBezTo>
                  <a:pt x="33" y="77"/>
                  <a:pt x="33" y="77"/>
                  <a:pt x="33" y="77"/>
                </a:cubicBezTo>
                <a:cubicBezTo>
                  <a:pt x="33" y="78"/>
                  <a:pt x="33" y="77"/>
                  <a:pt x="33" y="77"/>
                </a:cubicBezTo>
                <a:cubicBezTo>
                  <a:pt x="33" y="77"/>
                  <a:pt x="34" y="77"/>
                  <a:pt x="34" y="77"/>
                </a:cubicBezTo>
                <a:cubicBezTo>
                  <a:pt x="33" y="77"/>
                  <a:pt x="33" y="77"/>
                  <a:pt x="33" y="77"/>
                </a:cubicBezTo>
                <a:cubicBezTo>
                  <a:pt x="33" y="77"/>
                  <a:pt x="34" y="76"/>
                  <a:pt x="34" y="76"/>
                </a:cubicBezTo>
                <a:cubicBezTo>
                  <a:pt x="34" y="76"/>
                  <a:pt x="33" y="77"/>
                  <a:pt x="33" y="77"/>
                </a:cubicBezTo>
                <a:cubicBezTo>
                  <a:pt x="34" y="77"/>
                  <a:pt x="33" y="77"/>
                  <a:pt x="34" y="76"/>
                </a:cubicBezTo>
                <a:cubicBezTo>
                  <a:pt x="34" y="76"/>
                  <a:pt x="33" y="77"/>
                  <a:pt x="33" y="77"/>
                </a:cubicBezTo>
                <a:cubicBezTo>
                  <a:pt x="33" y="77"/>
                  <a:pt x="33" y="77"/>
                  <a:pt x="33" y="77"/>
                </a:cubicBezTo>
                <a:cubicBezTo>
                  <a:pt x="33" y="77"/>
                  <a:pt x="34" y="76"/>
                  <a:pt x="35" y="75"/>
                </a:cubicBezTo>
                <a:cubicBezTo>
                  <a:pt x="33" y="77"/>
                  <a:pt x="33" y="77"/>
                  <a:pt x="33" y="77"/>
                </a:cubicBezTo>
                <a:cubicBezTo>
                  <a:pt x="33" y="77"/>
                  <a:pt x="34" y="76"/>
                  <a:pt x="34" y="76"/>
                </a:cubicBezTo>
                <a:cubicBezTo>
                  <a:pt x="33" y="77"/>
                  <a:pt x="33" y="77"/>
                  <a:pt x="33" y="76"/>
                </a:cubicBezTo>
                <a:cubicBezTo>
                  <a:pt x="33" y="76"/>
                  <a:pt x="33" y="76"/>
                  <a:pt x="33" y="76"/>
                </a:cubicBezTo>
                <a:cubicBezTo>
                  <a:pt x="33" y="76"/>
                  <a:pt x="33" y="76"/>
                  <a:pt x="33" y="76"/>
                </a:cubicBezTo>
                <a:cubicBezTo>
                  <a:pt x="33" y="76"/>
                  <a:pt x="33" y="76"/>
                  <a:pt x="33" y="76"/>
                </a:cubicBezTo>
                <a:cubicBezTo>
                  <a:pt x="33" y="76"/>
                  <a:pt x="32" y="77"/>
                  <a:pt x="33" y="76"/>
                </a:cubicBezTo>
                <a:cubicBezTo>
                  <a:pt x="33" y="77"/>
                  <a:pt x="33" y="76"/>
                  <a:pt x="33" y="76"/>
                </a:cubicBezTo>
                <a:cubicBezTo>
                  <a:pt x="33" y="76"/>
                  <a:pt x="33" y="76"/>
                  <a:pt x="32" y="77"/>
                </a:cubicBezTo>
                <a:cubicBezTo>
                  <a:pt x="32" y="76"/>
                  <a:pt x="32" y="77"/>
                  <a:pt x="33" y="76"/>
                </a:cubicBezTo>
                <a:cubicBezTo>
                  <a:pt x="32" y="77"/>
                  <a:pt x="32" y="77"/>
                  <a:pt x="32" y="77"/>
                </a:cubicBezTo>
                <a:cubicBezTo>
                  <a:pt x="32" y="76"/>
                  <a:pt x="32" y="76"/>
                  <a:pt x="32" y="76"/>
                </a:cubicBezTo>
                <a:cubicBezTo>
                  <a:pt x="32" y="76"/>
                  <a:pt x="33" y="76"/>
                  <a:pt x="33" y="76"/>
                </a:cubicBezTo>
                <a:cubicBezTo>
                  <a:pt x="33" y="76"/>
                  <a:pt x="33" y="75"/>
                  <a:pt x="34" y="75"/>
                </a:cubicBezTo>
                <a:cubicBezTo>
                  <a:pt x="33" y="75"/>
                  <a:pt x="33" y="76"/>
                  <a:pt x="32" y="76"/>
                </a:cubicBezTo>
                <a:cubicBezTo>
                  <a:pt x="32" y="76"/>
                  <a:pt x="32" y="76"/>
                  <a:pt x="32" y="76"/>
                </a:cubicBezTo>
                <a:cubicBezTo>
                  <a:pt x="32" y="76"/>
                  <a:pt x="32" y="76"/>
                  <a:pt x="32" y="76"/>
                </a:cubicBezTo>
                <a:cubicBezTo>
                  <a:pt x="32" y="76"/>
                  <a:pt x="32" y="76"/>
                  <a:pt x="32" y="76"/>
                </a:cubicBezTo>
                <a:cubicBezTo>
                  <a:pt x="32" y="76"/>
                  <a:pt x="32" y="76"/>
                  <a:pt x="32" y="76"/>
                </a:cubicBezTo>
                <a:cubicBezTo>
                  <a:pt x="32" y="76"/>
                  <a:pt x="32" y="76"/>
                  <a:pt x="32" y="76"/>
                </a:cubicBezTo>
                <a:cubicBezTo>
                  <a:pt x="32" y="76"/>
                  <a:pt x="32" y="76"/>
                  <a:pt x="32" y="76"/>
                </a:cubicBezTo>
                <a:cubicBezTo>
                  <a:pt x="33" y="75"/>
                  <a:pt x="33" y="75"/>
                  <a:pt x="33" y="75"/>
                </a:cubicBezTo>
                <a:cubicBezTo>
                  <a:pt x="33" y="75"/>
                  <a:pt x="33" y="75"/>
                  <a:pt x="33" y="75"/>
                </a:cubicBezTo>
                <a:cubicBezTo>
                  <a:pt x="33" y="75"/>
                  <a:pt x="33" y="75"/>
                  <a:pt x="34" y="75"/>
                </a:cubicBezTo>
                <a:cubicBezTo>
                  <a:pt x="34" y="75"/>
                  <a:pt x="34" y="75"/>
                  <a:pt x="34" y="75"/>
                </a:cubicBezTo>
                <a:cubicBezTo>
                  <a:pt x="34" y="74"/>
                  <a:pt x="34" y="74"/>
                  <a:pt x="34" y="74"/>
                </a:cubicBezTo>
                <a:cubicBezTo>
                  <a:pt x="34" y="74"/>
                  <a:pt x="34" y="74"/>
                  <a:pt x="34" y="74"/>
                </a:cubicBezTo>
                <a:cubicBezTo>
                  <a:pt x="34" y="74"/>
                  <a:pt x="33" y="75"/>
                  <a:pt x="33" y="75"/>
                </a:cubicBezTo>
                <a:cubicBezTo>
                  <a:pt x="33" y="75"/>
                  <a:pt x="32" y="75"/>
                  <a:pt x="32" y="76"/>
                </a:cubicBezTo>
                <a:cubicBezTo>
                  <a:pt x="32" y="75"/>
                  <a:pt x="32" y="75"/>
                  <a:pt x="32" y="75"/>
                </a:cubicBezTo>
                <a:cubicBezTo>
                  <a:pt x="32" y="76"/>
                  <a:pt x="32" y="76"/>
                  <a:pt x="32" y="76"/>
                </a:cubicBezTo>
                <a:cubicBezTo>
                  <a:pt x="32" y="76"/>
                  <a:pt x="32" y="76"/>
                  <a:pt x="32" y="76"/>
                </a:cubicBezTo>
                <a:cubicBezTo>
                  <a:pt x="31" y="76"/>
                  <a:pt x="32" y="75"/>
                  <a:pt x="32" y="75"/>
                </a:cubicBezTo>
                <a:cubicBezTo>
                  <a:pt x="32" y="75"/>
                  <a:pt x="32" y="76"/>
                  <a:pt x="31" y="76"/>
                </a:cubicBezTo>
                <a:cubicBezTo>
                  <a:pt x="31" y="76"/>
                  <a:pt x="32" y="76"/>
                  <a:pt x="32" y="76"/>
                </a:cubicBezTo>
                <a:cubicBezTo>
                  <a:pt x="31" y="76"/>
                  <a:pt x="31" y="76"/>
                  <a:pt x="31" y="76"/>
                </a:cubicBezTo>
                <a:cubicBezTo>
                  <a:pt x="31" y="76"/>
                  <a:pt x="31" y="76"/>
                  <a:pt x="32" y="76"/>
                </a:cubicBezTo>
                <a:cubicBezTo>
                  <a:pt x="31" y="76"/>
                  <a:pt x="31" y="76"/>
                  <a:pt x="31" y="76"/>
                </a:cubicBezTo>
                <a:cubicBezTo>
                  <a:pt x="31" y="76"/>
                  <a:pt x="30" y="76"/>
                  <a:pt x="30" y="76"/>
                </a:cubicBezTo>
                <a:cubicBezTo>
                  <a:pt x="31" y="76"/>
                  <a:pt x="31" y="76"/>
                  <a:pt x="31" y="76"/>
                </a:cubicBezTo>
                <a:cubicBezTo>
                  <a:pt x="31" y="76"/>
                  <a:pt x="31" y="76"/>
                  <a:pt x="30" y="76"/>
                </a:cubicBezTo>
                <a:cubicBezTo>
                  <a:pt x="31" y="76"/>
                  <a:pt x="31" y="76"/>
                  <a:pt x="31" y="76"/>
                </a:cubicBezTo>
                <a:cubicBezTo>
                  <a:pt x="31" y="76"/>
                  <a:pt x="31" y="76"/>
                  <a:pt x="31" y="75"/>
                </a:cubicBezTo>
                <a:cubicBezTo>
                  <a:pt x="31" y="75"/>
                  <a:pt x="31" y="75"/>
                  <a:pt x="31" y="75"/>
                </a:cubicBezTo>
                <a:cubicBezTo>
                  <a:pt x="31" y="76"/>
                  <a:pt x="30" y="76"/>
                  <a:pt x="30" y="76"/>
                </a:cubicBezTo>
                <a:cubicBezTo>
                  <a:pt x="30" y="76"/>
                  <a:pt x="30" y="76"/>
                  <a:pt x="30" y="76"/>
                </a:cubicBezTo>
                <a:cubicBezTo>
                  <a:pt x="31" y="76"/>
                  <a:pt x="31" y="76"/>
                  <a:pt x="31" y="76"/>
                </a:cubicBezTo>
                <a:cubicBezTo>
                  <a:pt x="31" y="75"/>
                  <a:pt x="30" y="76"/>
                  <a:pt x="31" y="75"/>
                </a:cubicBezTo>
                <a:cubicBezTo>
                  <a:pt x="31" y="75"/>
                  <a:pt x="31" y="75"/>
                  <a:pt x="31" y="75"/>
                </a:cubicBezTo>
                <a:cubicBezTo>
                  <a:pt x="31" y="75"/>
                  <a:pt x="31" y="75"/>
                  <a:pt x="31" y="75"/>
                </a:cubicBezTo>
                <a:cubicBezTo>
                  <a:pt x="31" y="75"/>
                  <a:pt x="31" y="75"/>
                  <a:pt x="31" y="75"/>
                </a:cubicBezTo>
                <a:cubicBezTo>
                  <a:pt x="31" y="75"/>
                  <a:pt x="31" y="75"/>
                  <a:pt x="31" y="75"/>
                </a:cubicBezTo>
                <a:cubicBezTo>
                  <a:pt x="31" y="75"/>
                  <a:pt x="31" y="75"/>
                  <a:pt x="31" y="75"/>
                </a:cubicBezTo>
                <a:cubicBezTo>
                  <a:pt x="31" y="75"/>
                  <a:pt x="31" y="75"/>
                  <a:pt x="31" y="75"/>
                </a:cubicBezTo>
                <a:cubicBezTo>
                  <a:pt x="31" y="75"/>
                  <a:pt x="31" y="75"/>
                  <a:pt x="31" y="75"/>
                </a:cubicBezTo>
                <a:cubicBezTo>
                  <a:pt x="30" y="75"/>
                  <a:pt x="30" y="75"/>
                  <a:pt x="30" y="75"/>
                </a:cubicBezTo>
                <a:cubicBezTo>
                  <a:pt x="31" y="75"/>
                  <a:pt x="31" y="75"/>
                  <a:pt x="31" y="75"/>
                </a:cubicBezTo>
                <a:cubicBezTo>
                  <a:pt x="31" y="75"/>
                  <a:pt x="30" y="76"/>
                  <a:pt x="30" y="75"/>
                </a:cubicBezTo>
                <a:cubicBezTo>
                  <a:pt x="30" y="75"/>
                  <a:pt x="30" y="75"/>
                  <a:pt x="30" y="75"/>
                </a:cubicBezTo>
                <a:cubicBezTo>
                  <a:pt x="30" y="75"/>
                  <a:pt x="30" y="75"/>
                  <a:pt x="30" y="75"/>
                </a:cubicBezTo>
                <a:cubicBezTo>
                  <a:pt x="29" y="76"/>
                  <a:pt x="30" y="75"/>
                  <a:pt x="29" y="76"/>
                </a:cubicBezTo>
                <a:cubicBezTo>
                  <a:pt x="29" y="75"/>
                  <a:pt x="29" y="76"/>
                  <a:pt x="30" y="75"/>
                </a:cubicBezTo>
                <a:cubicBezTo>
                  <a:pt x="30" y="75"/>
                  <a:pt x="30" y="75"/>
                  <a:pt x="30" y="75"/>
                </a:cubicBezTo>
                <a:cubicBezTo>
                  <a:pt x="30" y="75"/>
                  <a:pt x="30" y="75"/>
                  <a:pt x="30" y="75"/>
                </a:cubicBezTo>
                <a:close/>
                <a:moveTo>
                  <a:pt x="31" y="75"/>
                </a:moveTo>
                <a:cubicBezTo>
                  <a:pt x="31" y="76"/>
                  <a:pt x="31" y="75"/>
                  <a:pt x="31" y="75"/>
                </a:cubicBezTo>
                <a:cubicBezTo>
                  <a:pt x="31" y="75"/>
                  <a:pt x="31" y="75"/>
                  <a:pt x="31" y="75"/>
                </a:cubicBezTo>
                <a:close/>
                <a:moveTo>
                  <a:pt x="33" y="75"/>
                </a:moveTo>
                <a:cubicBezTo>
                  <a:pt x="33" y="76"/>
                  <a:pt x="33" y="76"/>
                  <a:pt x="33" y="76"/>
                </a:cubicBezTo>
                <a:cubicBezTo>
                  <a:pt x="33" y="75"/>
                  <a:pt x="33" y="75"/>
                  <a:pt x="33" y="75"/>
                </a:cubicBezTo>
                <a:close/>
                <a:moveTo>
                  <a:pt x="38" y="76"/>
                </a:moveTo>
                <a:cubicBezTo>
                  <a:pt x="38" y="76"/>
                  <a:pt x="38" y="76"/>
                  <a:pt x="38" y="76"/>
                </a:cubicBezTo>
                <a:cubicBezTo>
                  <a:pt x="38" y="76"/>
                  <a:pt x="38" y="76"/>
                  <a:pt x="38" y="76"/>
                </a:cubicBezTo>
                <a:close/>
                <a:moveTo>
                  <a:pt x="38" y="76"/>
                </a:moveTo>
                <a:cubicBezTo>
                  <a:pt x="38" y="76"/>
                  <a:pt x="38" y="76"/>
                  <a:pt x="38" y="76"/>
                </a:cubicBezTo>
                <a:cubicBezTo>
                  <a:pt x="38" y="76"/>
                  <a:pt x="38" y="76"/>
                  <a:pt x="38" y="76"/>
                </a:cubicBezTo>
                <a:cubicBezTo>
                  <a:pt x="38" y="76"/>
                  <a:pt x="38" y="76"/>
                  <a:pt x="38" y="76"/>
                </a:cubicBezTo>
                <a:close/>
                <a:moveTo>
                  <a:pt x="32" y="70"/>
                </a:moveTo>
                <a:cubicBezTo>
                  <a:pt x="32" y="70"/>
                  <a:pt x="32" y="70"/>
                  <a:pt x="32" y="70"/>
                </a:cubicBezTo>
                <a:cubicBezTo>
                  <a:pt x="32" y="70"/>
                  <a:pt x="31" y="70"/>
                  <a:pt x="32" y="70"/>
                </a:cubicBezTo>
                <a:close/>
                <a:moveTo>
                  <a:pt x="32" y="76"/>
                </a:moveTo>
                <a:cubicBezTo>
                  <a:pt x="32" y="76"/>
                  <a:pt x="32" y="76"/>
                  <a:pt x="32" y="76"/>
                </a:cubicBezTo>
                <a:cubicBezTo>
                  <a:pt x="32" y="76"/>
                  <a:pt x="32" y="76"/>
                  <a:pt x="32" y="76"/>
                </a:cubicBezTo>
                <a:close/>
                <a:moveTo>
                  <a:pt x="29" y="75"/>
                </a:moveTo>
                <a:cubicBezTo>
                  <a:pt x="29" y="75"/>
                  <a:pt x="29" y="75"/>
                  <a:pt x="29" y="75"/>
                </a:cubicBezTo>
                <a:cubicBezTo>
                  <a:pt x="29" y="75"/>
                  <a:pt x="29" y="75"/>
                  <a:pt x="29" y="75"/>
                </a:cubicBezTo>
                <a:close/>
                <a:moveTo>
                  <a:pt x="34" y="78"/>
                </a:moveTo>
                <a:cubicBezTo>
                  <a:pt x="34" y="78"/>
                  <a:pt x="34" y="78"/>
                  <a:pt x="34" y="78"/>
                </a:cubicBezTo>
                <a:cubicBezTo>
                  <a:pt x="34" y="78"/>
                  <a:pt x="34" y="78"/>
                  <a:pt x="34" y="78"/>
                </a:cubicBezTo>
                <a:close/>
                <a:moveTo>
                  <a:pt x="39" y="76"/>
                </a:moveTo>
                <a:cubicBezTo>
                  <a:pt x="39" y="76"/>
                  <a:pt x="39" y="76"/>
                  <a:pt x="39" y="76"/>
                </a:cubicBezTo>
                <a:cubicBezTo>
                  <a:pt x="39" y="76"/>
                  <a:pt x="39" y="76"/>
                  <a:pt x="39" y="76"/>
                </a:cubicBezTo>
                <a:cubicBezTo>
                  <a:pt x="39" y="76"/>
                  <a:pt x="39" y="76"/>
                  <a:pt x="39" y="76"/>
                </a:cubicBezTo>
                <a:close/>
                <a:moveTo>
                  <a:pt x="37" y="78"/>
                </a:moveTo>
                <a:cubicBezTo>
                  <a:pt x="37" y="78"/>
                  <a:pt x="37" y="78"/>
                  <a:pt x="37" y="78"/>
                </a:cubicBezTo>
                <a:cubicBezTo>
                  <a:pt x="37" y="78"/>
                  <a:pt x="37" y="78"/>
                  <a:pt x="37" y="78"/>
                </a:cubicBezTo>
                <a:cubicBezTo>
                  <a:pt x="37" y="78"/>
                  <a:pt x="37" y="78"/>
                  <a:pt x="37" y="78"/>
                </a:cubicBezTo>
                <a:close/>
                <a:moveTo>
                  <a:pt x="38" y="77"/>
                </a:moveTo>
                <a:cubicBezTo>
                  <a:pt x="37" y="77"/>
                  <a:pt x="38" y="77"/>
                  <a:pt x="38" y="77"/>
                </a:cubicBezTo>
                <a:cubicBezTo>
                  <a:pt x="38" y="77"/>
                  <a:pt x="38" y="77"/>
                  <a:pt x="38" y="77"/>
                </a:cubicBezTo>
                <a:cubicBezTo>
                  <a:pt x="38" y="77"/>
                  <a:pt x="38" y="77"/>
                  <a:pt x="38" y="77"/>
                </a:cubicBezTo>
                <a:close/>
                <a:moveTo>
                  <a:pt x="38" y="77"/>
                </a:moveTo>
                <a:cubicBezTo>
                  <a:pt x="38" y="77"/>
                  <a:pt x="38" y="77"/>
                  <a:pt x="38" y="77"/>
                </a:cubicBezTo>
                <a:cubicBezTo>
                  <a:pt x="38" y="77"/>
                  <a:pt x="38" y="77"/>
                  <a:pt x="38" y="77"/>
                </a:cubicBezTo>
                <a:close/>
                <a:moveTo>
                  <a:pt x="38" y="76"/>
                </a:moveTo>
                <a:cubicBezTo>
                  <a:pt x="38" y="76"/>
                  <a:pt x="38" y="75"/>
                  <a:pt x="38" y="76"/>
                </a:cubicBezTo>
                <a:cubicBezTo>
                  <a:pt x="39" y="75"/>
                  <a:pt x="38" y="76"/>
                  <a:pt x="38" y="76"/>
                </a:cubicBezTo>
                <a:close/>
                <a:moveTo>
                  <a:pt x="37" y="78"/>
                </a:moveTo>
                <a:cubicBezTo>
                  <a:pt x="37" y="78"/>
                  <a:pt x="37" y="78"/>
                  <a:pt x="37" y="78"/>
                </a:cubicBezTo>
                <a:cubicBezTo>
                  <a:pt x="37" y="78"/>
                  <a:pt x="37" y="78"/>
                  <a:pt x="37" y="78"/>
                </a:cubicBezTo>
                <a:close/>
                <a:moveTo>
                  <a:pt x="37" y="77"/>
                </a:moveTo>
                <a:cubicBezTo>
                  <a:pt x="37" y="78"/>
                  <a:pt x="37" y="78"/>
                  <a:pt x="37" y="78"/>
                </a:cubicBezTo>
                <a:cubicBezTo>
                  <a:pt x="37" y="78"/>
                  <a:pt x="37" y="77"/>
                  <a:pt x="37" y="77"/>
                </a:cubicBezTo>
                <a:cubicBezTo>
                  <a:pt x="37" y="77"/>
                  <a:pt x="37" y="77"/>
                  <a:pt x="37" y="77"/>
                </a:cubicBezTo>
                <a:close/>
                <a:moveTo>
                  <a:pt x="37" y="77"/>
                </a:moveTo>
                <a:cubicBezTo>
                  <a:pt x="37" y="77"/>
                  <a:pt x="37" y="77"/>
                  <a:pt x="37" y="77"/>
                </a:cubicBezTo>
                <a:cubicBezTo>
                  <a:pt x="37" y="77"/>
                  <a:pt x="37" y="77"/>
                  <a:pt x="37" y="77"/>
                </a:cubicBezTo>
                <a:close/>
                <a:moveTo>
                  <a:pt x="37" y="78"/>
                </a:moveTo>
                <a:cubicBezTo>
                  <a:pt x="37" y="78"/>
                  <a:pt x="37" y="78"/>
                  <a:pt x="37" y="78"/>
                </a:cubicBezTo>
                <a:cubicBezTo>
                  <a:pt x="37" y="78"/>
                  <a:pt x="37" y="78"/>
                  <a:pt x="37" y="78"/>
                </a:cubicBezTo>
                <a:close/>
                <a:moveTo>
                  <a:pt x="36" y="77"/>
                </a:moveTo>
                <a:cubicBezTo>
                  <a:pt x="36" y="77"/>
                  <a:pt x="36" y="77"/>
                  <a:pt x="36" y="77"/>
                </a:cubicBezTo>
                <a:cubicBezTo>
                  <a:pt x="36" y="77"/>
                  <a:pt x="36" y="77"/>
                  <a:pt x="36" y="77"/>
                </a:cubicBezTo>
                <a:cubicBezTo>
                  <a:pt x="36" y="77"/>
                  <a:pt x="36" y="77"/>
                  <a:pt x="36" y="77"/>
                </a:cubicBezTo>
                <a:close/>
                <a:moveTo>
                  <a:pt x="36" y="78"/>
                </a:moveTo>
                <a:cubicBezTo>
                  <a:pt x="36" y="78"/>
                  <a:pt x="36" y="78"/>
                  <a:pt x="36" y="78"/>
                </a:cubicBezTo>
                <a:cubicBezTo>
                  <a:pt x="36" y="78"/>
                  <a:pt x="36" y="78"/>
                  <a:pt x="36" y="78"/>
                </a:cubicBezTo>
                <a:close/>
                <a:moveTo>
                  <a:pt x="35" y="78"/>
                </a:moveTo>
                <a:cubicBezTo>
                  <a:pt x="35" y="78"/>
                  <a:pt x="35" y="78"/>
                  <a:pt x="35" y="78"/>
                </a:cubicBezTo>
                <a:cubicBezTo>
                  <a:pt x="35" y="78"/>
                  <a:pt x="35" y="78"/>
                  <a:pt x="35" y="78"/>
                </a:cubicBezTo>
                <a:close/>
                <a:moveTo>
                  <a:pt x="35" y="77"/>
                </a:moveTo>
                <a:cubicBezTo>
                  <a:pt x="35" y="77"/>
                  <a:pt x="35" y="77"/>
                  <a:pt x="35" y="77"/>
                </a:cubicBezTo>
                <a:cubicBezTo>
                  <a:pt x="36" y="76"/>
                  <a:pt x="36" y="76"/>
                  <a:pt x="36" y="76"/>
                </a:cubicBezTo>
                <a:lnTo>
                  <a:pt x="35" y="77"/>
                </a:lnTo>
                <a:close/>
                <a:moveTo>
                  <a:pt x="33" y="78"/>
                </a:moveTo>
                <a:cubicBezTo>
                  <a:pt x="33" y="78"/>
                  <a:pt x="33" y="78"/>
                  <a:pt x="33" y="78"/>
                </a:cubicBezTo>
                <a:cubicBezTo>
                  <a:pt x="33" y="78"/>
                  <a:pt x="33" y="78"/>
                  <a:pt x="33" y="78"/>
                </a:cubicBezTo>
                <a:cubicBezTo>
                  <a:pt x="33" y="78"/>
                  <a:pt x="33" y="78"/>
                  <a:pt x="33" y="78"/>
                </a:cubicBezTo>
                <a:close/>
                <a:moveTo>
                  <a:pt x="33" y="78"/>
                </a:moveTo>
                <a:cubicBezTo>
                  <a:pt x="34" y="77"/>
                  <a:pt x="34" y="77"/>
                  <a:pt x="34" y="77"/>
                </a:cubicBezTo>
                <a:cubicBezTo>
                  <a:pt x="34" y="77"/>
                  <a:pt x="34" y="77"/>
                  <a:pt x="33" y="78"/>
                </a:cubicBezTo>
                <a:close/>
                <a:moveTo>
                  <a:pt x="31" y="68"/>
                </a:moveTo>
                <a:cubicBezTo>
                  <a:pt x="32" y="68"/>
                  <a:pt x="32" y="68"/>
                  <a:pt x="32" y="68"/>
                </a:cubicBezTo>
                <a:cubicBezTo>
                  <a:pt x="31" y="68"/>
                  <a:pt x="31" y="68"/>
                  <a:pt x="31" y="68"/>
                </a:cubicBezTo>
                <a:close/>
                <a:moveTo>
                  <a:pt x="31" y="68"/>
                </a:moveTo>
                <a:cubicBezTo>
                  <a:pt x="31" y="68"/>
                  <a:pt x="31" y="68"/>
                  <a:pt x="31" y="68"/>
                </a:cubicBezTo>
                <a:cubicBezTo>
                  <a:pt x="31" y="68"/>
                  <a:pt x="31" y="68"/>
                  <a:pt x="31" y="68"/>
                </a:cubicBezTo>
                <a:cubicBezTo>
                  <a:pt x="31" y="68"/>
                  <a:pt x="31" y="68"/>
                  <a:pt x="31" y="68"/>
                </a:cubicBezTo>
                <a:close/>
                <a:moveTo>
                  <a:pt x="30" y="76"/>
                </a:moveTo>
                <a:cubicBezTo>
                  <a:pt x="30" y="76"/>
                  <a:pt x="30" y="76"/>
                  <a:pt x="30" y="76"/>
                </a:cubicBezTo>
                <a:cubicBezTo>
                  <a:pt x="30" y="76"/>
                  <a:pt x="30" y="76"/>
                  <a:pt x="30" y="76"/>
                </a:cubicBezTo>
                <a:close/>
                <a:moveTo>
                  <a:pt x="30" y="75"/>
                </a:moveTo>
                <a:cubicBezTo>
                  <a:pt x="30" y="75"/>
                  <a:pt x="30" y="75"/>
                  <a:pt x="30" y="75"/>
                </a:cubicBezTo>
                <a:cubicBezTo>
                  <a:pt x="30" y="75"/>
                  <a:pt x="30" y="75"/>
                  <a:pt x="30" y="75"/>
                </a:cubicBezTo>
                <a:close/>
                <a:moveTo>
                  <a:pt x="29" y="76"/>
                </a:moveTo>
                <a:cubicBezTo>
                  <a:pt x="29" y="76"/>
                  <a:pt x="29" y="75"/>
                  <a:pt x="29" y="76"/>
                </a:cubicBezTo>
                <a:cubicBezTo>
                  <a:pt x="29" y="76"/>
                  <a:pt x="29" y="75"/>
                  <a:pt x="29" y="76"/>
                </a:cubicBezTo>
                <a:close/>
                <a:moveTo>
                  <a:pt x="42" y="84"/>
                </a:moveTo>
                <a:cubicBezTo>
                  <a:pt x="42" y="84"/>
                  <a:pt x="42" y="83"/>
                  <a:pt x="42" y="83"/>
                </a:cubicBezTo>
                <a:cubicBezTo>
                  <a:pt x="42" y="83"/>
                  <a:pt x="42" y="84"/>
                  <a:pt x="42" y="84"/>
                </a:cubicBezTo>
                <a:close/>
                <a:moveTo>
                  <a:pt x="41" y="85"/>
                </a:moveTo>
                <a:cubicBezTo>
                  <a:pt x="41" y="84"/>
                  <a:pt x="41" y="84"/>
                  <a:pt x="41" y="84"/>
                </a:cubicBezTo>
                <a:cubicBezTo>
                  <a:pt x="41" y="85"/>
                  <a:pt x="41" y="85"/>
                  <a:pt x="41" y="85"/>
                </a:cubicBezTo>
                <a:close/>
                <a:moveTo>
                  <a:pt x="41" y="84"/>
                </a:moveTo>
                <a:cubicBezTo>
                  <a:pt x="41" y="85"/>
                  <a:pt x="41" y="84"/>
                  <a:pt x="41" y="85"/>
                </a:cubicBezTo>
                <a:cubicBezTo>
                  <a:pt x="41" y="85"/>
                  <a:pt x="41" y="85"/>
                  <a:pt x="41" y="85"/>
                </a:cubicBezTo>
                <a:cubicBezTo>
                  <a:pt x="41" y="84"/>
                  <a:pt x="41" y="84"/>
                  <a:pt x="41" y="84"/>
                </a:cubicBezTo>
                <a:cubicBezTo>
                  <a:pt x="41" y="84"/>
                  <a:pt x="41" y="85"/>
                  <a:pt x="41" y="84"/>
                </a:cubicBezTo>
                <a:close/>
                <a:moveTo>
                  <a:pt x="41" y="83"/>
                </a:moveTo>
                <a:cubicBezTo>
                  <a:pt x="41" y="83"/>
                  <a:pt x="41" y="83"/>
                  <a:pt x="41" y="83"/>
                </a:cubicBezTo>
                <a:cubicBezTo>
                  <a:pt x="41" y="83"/>
                  <a:pt x="41" y="83"/>
                  <a:pt x="41" y="83"/>
                </a:cubicBezTo>
                <a:cubicBezTo>
                  <a:pt x="41" y="83"/>
                  <a:pt x="41" y="83"/>
                  <a:pt x="41" y="83"/>
                </a:cubicBezTo>
                <a:close/>
                <a:moveTo>
                  <a:pt x="41" y="83"/>
                </a:moveTo>
                <a:cubicBezTo>
                  <a:pt x="41" y="83"/>
                  <a:pt x="41" y="83"/>
                  <a:pt x="41" y="83"/>
                </a:cubicBezTo>
                <a:close/>
                <a:moveTo>
                  <a:pt x="41" y="83"/>
                </a:moveTo>
                <a:cubicBezTo>
                  <a:pt x="41" y="83"/>
                  <a:pt x="41" y="83"/>
                  <a:pt x="41" y="83"/>
                </a:cubicBezTo>
                <a:cubicBezTo>
                  <a:pt x="41" y="83"/>
                  <a:pt x="41" y="83"/>
                  <a:pt x="41" y="82"/>
                </a:cubicBezTo>
                <a:cubicBezTo>
                  <a:pt x="41" y="83"/>
                  <a:pt x="41" y="83"/>
                  <a:pt x="41" y="83"/>
                </a:cubicBezTo>
                <a:close/>
                <a:moveTo>
                  <a:pt x="41" y="83"/>
                </a:moveTo>
                <a:cubicBezTo>
                  <a:pt x="41" y="83"/>
                  <a:pt x="41" y="83"/>
                  <a:pt x="41" y="83"/>
                </a:cubicBezTo>
                <a:cubicBezTo>
                  <a:pt x="41" y="83"/>
                  <a:pt x="41" y="83"/>
                  <a:pt x="41" y="83"/>
                </a:cubicBezTo>
                <a:close/>
                <a:moveTo>
                  <a:pt x="41" y="83"/>
                </a:moveTo>
                <a:cubicBezTo>
                  <a:pt x="41" y="83"/>
                  <a:pt x="41" y="83"/>
                  <a:pt x="41" y="83"/>
                </a:cubicBezTo>
                <a:cubicBezTo>
                  <a:pt x="41" y="83"/>
                  <a:pt x="41" y="84"/>
                  <a:pt x="41" y="83"/>
                </a:cubicBezTo>
                <a:cubicBezTo>
                  <a:pt x="41" y="83"/>
                  <a:pt x="41" y="83"/>
                  <a:pt x="41" y="83"/>
                </a:cubicBezTo>
                <a:close/>
                <a:moveTo>
                  <a:pt x="41" y="83"/>
                </a:moveTo>
                <a:cubicBezTo>
                  <a:pt x="41" y="83"/>
                  <a:pt x="41" y="84"/>
                  <a:pt x="41" y="84"/>
                </a:cubicBezTo>
                <a:cubicBezTo>
                  <a:pt x="41" y="84"/>
                  <a:pt x="41" y="83"/>
                  <a:pt x="41" y="83"/>
                </a:cubicBezTo>
                <a:close/>
                <a:moveTo>
                  <a:pt x="41" y="85"/>
                </a:moveTo>
                <a:cubicBezTo>
                  <a:pt x="41" y="85"/>
                  <a:pt x="41" y="85"/>
                  <a:pt x="41" y="85"/>
                </a:cubicBezTo>
                <a:cubicBezTo>
                  <a:pt x="41" y="85"/>
                  <a:pt x="41" y="85"/>
                  <a:pt x="41" y="85"/>
                </a:cubicBezTo>
                <a:cubicBezTo>
                  <a:pt x="41" y="85"/>
                  <a:pt x="41" y="85"/>
                  <a:pt x="41" y="85"/>
                </a:cubicBezTo>
                <a:close/>
                <a:moveTo>
                  <a:pt x="41" y="82"/>
                </a:moveTo>
                <a:cubicBezTo>
                  <a:pt x="41" y="83"/>
                  <a:pt x="41" y="83"/>
                  <a:pt x="41" y="83"/>
                </a:cubicBezTo>
                <a:cubicBezTo>
                  <a:pt x="41" y="83"/>
                  <a:pt x="41" y="83"/>
                  <a:pt x="41" y="83"/>
                </a:cubicBezTo>
                <a:cubicBezTo>
                  <a:pt x="41" y="83"/>
                  <a:pt x="41" y="83"/>
                  <a:pt x="41" y="82"/>
                </a:cubicBezTo>
                <a:close/>
                <a:moveTo>
                  <a:pt x="41" y="83"/>
                </a:moveTo>
                <a:cubicBezTo>
                  <a:pt x="41" y="83"/>
                  <a:pt x="41" y="83"/>
                  <a:pt x="41" y="83"/>
                </a:cubicBezTo>
                <a:cubicBezTo>
                  <a:pt x="41" y="83"/>
                  <a:pt x="41" y="83"/>
                  <a:pt x="41" y="83"/>
                </a:cubicBezTo>
                <a:close/>
                <a:moveTo>
                  <a:pt x="41" y="84"/>
                </a:moveTo>
                <a:cubicBezTo>
                  <a:pt x="41" y="84"/>
                  <a:pt x="41" y="84"/>
                  <a:pt x="41" y="84"/>
                </a:cubicBezTo>
                <a:cubicBezTo>
                  <a:pt x="41" y="84"/>
                  <a:pt x="41" y="84"/>
                  <a:pt x="41" y="84"/>
                </a:cubicBezTo>
                <a:close/>
                <a:moveTo>
                  <a:pt x="41" y="82"/>
                </a:moveTo>
                <a:cubicBezTo>
                  <a:pt x="41" y="82"/>
                  <a:pt x="41" y="82"/>
                  <a:pt x="41" y="82"/>
                </a:cubicBezTo>
                <a:cubicBezTo>
                  <a:pt x="41" y="83"/>
                  <a:pt x="41" y="83"/>
                  <a:pt x="41" y="83"/>
                </a:cubicBezTo>
                <a:lnTo>
                  <a:pt x="41" y="82"/>
                </a:lnTo>
                <a:close/>
                <a:moveTo>
                  <a:pt x="41" y="82"/>
                </a:moveTo>
                <a:cubicBezTo>
                  <a:pt x="41" y="82"/>
                  <a:pt x="41" y="82"/>
                  <a:pt x="41" y="82"/>
                </a:cubicBezTo>
                <a:cubicBezTo>
                  <a:pt x="41" y="82"/>
                  <a:pt x="41" y="82"/>
                  <a:pt x="41" y="82"/>
                </a:cubicBezTo>
                <a:cubicBezTo>
                  <a:pt x="41" y="82"/>
                  <a:pt x="41" y="82"/>
                  <a:pt x="41" y="82"/>
                </a:cubicBezTo>
                <a:close/>
                <a:moveTo>
                  <a:pt x="40" y="82"/>
                </a:moveTo>
                <a:cubicBezTo>
                  <a:pt x="40" y="82"/>
                  <a:pt x="41" y="82"/>
                  <a:pt x="41" y="82"/>
                </a:cubicBezTo>
                <a:cubicBezTo>
                  <a:pt x="41" y="82"/>
                  <a:pt x="41" y="82"/>
                  <a:pt x="40" y="82"/>
                </a:cubicBezTo>
                <a:close/>
                <a:moveTo>
                  <a:pt x="41" y="83"/>
                </a:moveTo>
                <a:cubicBezTo>
                  <a:pt x="41" y="83"/>
                  <a:pt x="41" y="83"/>
                  <a:pt x="41" y="83"/>
                </a:cubicBezTo>
                <a:cubicBezTo>
                  <a:pt x="41" y="83"/>
                  <a:pt x="41" y="83"/>
                  <a:pt x="41" y="83"/>
                </a:cubicBezTo>
                <a:close/>
                <a:moveTo>
                  <a:pt x="41" y="83"/>
                </a:moveTo>
                <a:cubicBezTo>
                  <a:pt x="41" y="83"/>
                  <a:pt x="41" y="83"/>
                  <a:pt x="41" y="83"/>
                </a:cubicBezTo>
                <a:cubicBezTo>
                  <a:pt x="41" y="83"/>
                  <a:pt x="40" y="83"/>
                  <a:pt x="40" y="83"/>
                </a:cubicBezTo>
                <a:cubicBezTo>
                  <a:pt x="40" y="83"/>
                  <a:pt x="41" y="83"/>
                  <a:pt x="41" y="83"/>
                </a:cubicBezTo>
                <a:close/>
                <a:moveTo>
                  <a:pt x="41" y="83"/>
                </a:moveTo>
                <a:cubicBezTo>
                  <a:pt x="41" y="83"/>
                  <a:pt x="41" y="83"/>
                  <a:pt x="41" y="83"/>
                </a:cubicBezTo>
                <a:cubicBezTo>
                  <a:pt x="41" y="83"/>
                  <a:pt x="41" y="83"/>
                  <a:pt x="41" y="83"/>
                </a:cubicBezTo>
                <a:close/>
                <a:moveTo>
                  <a:pt x="41" y="84"/>
                </a:moveTo>
                <a:cubicBezTo>
                  <a:pt x="40" y="84"/>
                  <a:pt x="40" y="84"/>
                  <a:pt x="40" y="84"/>
                </a:cubicBezTo>
                <a:cubicBezTo>
                  <a:pt x="40" y="84"/>
                  <a:pt x="40" y="84"/>
                  <a:pt x="41" y="84"/>
                </a:cubicBezTo>
                <a:close/>
                <a:moveTo>
                  <a:pt x="40" y="84"/>
                </a:moveTo>
                <a:cubicBezTo>
                  <a:pt x="40" y="84"/>
                  <a:pt x="40" y="84"/>
                  <a:pt x="40" y="84"/>
                </a:cubicBezTo>
                <a:cubicBezTo>
                  <a:pt x="40" y="84"/>
                  <a:pt x="40" y="83"/>
                  <a:pt x="41" y="83"/>
                </a:cubicBezTo>
                <a:lnTo>
                  <a:pt x="40" y="84"/>
                </a:lnTo>
                <a:close/>
                <a:moveTo>
                  <a:pt x="40" y="84"/>
                </a:moveTo>
                <a:cubicBezTo>
                  <a:pt x="40" y="84"/>
                  <a:pt x="40" y="84"/>
                  <a:pt x="40" y="84"/>
                </a:cubicBezTo>
                <a:cubicBezTo>
                  <a:pt x="40" y="84"/>
                  <a:pt x="40" y="84"/>
                  <a:pt x="40" y="84"/>
                </a:cubicBezTo>
                <a:close/>
                <a:moveTo>
                  <a:pt x="40" y="83"/>
                </a:moveTo>
                <a:cubicBezTo>
                  <a:pt x="40" y="83"/>
                  <a:pt x="40" y="83"/>
                  <a:pt x="40" y="83"/>
                </a:cubicBezTo>
                <a:cubicBezTo>
                  <a:pt x="40" y="83"/>
                  <a:pt x="40" y="83"/>
                  <a:pt x="40" y="83"/>
                </a:cubicBezTo>
                <a:cubicBezTo>
                  <a:pt x="40" y="83"/>
                  <a:pt x="40" y="83"/>
                  <a:pt x="40" y="83"/>
                </a:cubicBezTo>
                <a:close/>
                <a:moveTo>
                  <a:pt x="40" y="83"/>
                </a:moveTo>
                <a:cubicBezTo>
                  <a:pt x="40" y="83"/>
                  <a:pt x="40" y="83"/>
                  <a:pt x="40" y="83"/>
                </a:cubicBezTo>
                <a:cubicBezTo>
                  <a:pt x="40" y="83"/>
                  <a:pt x="40" y="83"/>
                  <a:pt x="40" y="83"/>
                </a:cubicBezTo>
                <a:close/>
                <a:moveTo>
                  <a:pt x="40" y="83"/>
                </a:moveTo>
                <a:cubicBezTo>
                  <a:pt x="40" y="83"/>
                  <a:pt x="40" y="83"/>
                  <a:pt x="40" y="83"/>
                </a:cubicBezTo>
                <a:cubicBezTo>
                  <a:pt x="40" y="83"/>
                  <a:pt x="40" y="83"/>
                  <a:pt x="40" y="83"/>
                </a:cubicBezTo>
                <a:close/>
                <a:moveTo>
                  <a:pt x="40" y="83"/>
                </a:moveTo>
                <a:cubicBezTo>
                  <a:pt x="40" y="83"/>
                  <a:pt x="40" y="83"/>
                  <a:pt x="40" y="83"/>
                </a:cubicBezTo>
                <a:cubicBezTo>
                  <a:pt x="40" y="83"/>
                  <a:pt x="40" y="83"/>
                  <a:pt x="40" y="83"/>
                </a:cubicBezTo>
                <a:cubicBezTo>
                  <a:pt x="40" y="83"/>
                  <a:pt x="40" y="83"/>
                  <a:pt x="40" y="83"/>
                </a:cubicBezTo>
                <a:close/>
                <a:moveTo>
                  <a:pt x="40" y="83"/>
                </a:moveTo>
                <a:cubicBezTo>
                  <a:pt x="40" y="83"/>
                  <a:pt x="40" y="83"/>
                  <a:pt x="40" y="83"/>
                </a:cubicBezTo>
                <a:cubicBezTo>
                  <a:pt x="40" y="83"/>
                  <a:pt x="40" y="82"/>
                  <a:pt x="40" y="83"/>
                </a:cubicBezTo>
                <a:close/>
                <a:moveTo>
                  <a:pt x="40" y="83"/>
                </a:moveTo>
                <a:cubicBezTo>
                  <a:pt x="40" y="83"/>
                  <a:pt x="40" y="83"/>
                  <a:pt x="40" y="83"/>
                </a:cubicBezTo>
                <a:cubicBezTo>
                  <a:pt x="40" y="83"/>
                  <a:pt x="40" y="83"/>
                  <a:pt x="40" y="83"/>
                </a:cubicBezTo>
                <a:close/>
                <a:moveTo>
                  <a:pt x="40" y="83"/>
                </a:moveTo>
                <a:cubicBezTo>
                  <a:pt x="40" y="83"/>
                  <a:pt x="40" y="83"/>
                  <a:pt x="40" y="83"/>
                </a:cubicBezTo>
                <a:cubicBezTo>
                  <a:pt x="40" y="83"/>
                  <a:pt x="40" y="83"/>
                  <a:pt x="40" y="83"/>
                </a:cubicBezTo>
                <a:cubicBezTo>
                  <a:pt x="40" y="83"/>
                  <a:pt x="40" y="83"/>
                  <a:pt x="40" y="83"/>
                </a:cubicBezTo>
                <a:close/>
                <a:moveTo>
                  <a:pt x="38" y="85"/>
                </a:moveTo>
                <a:cubicBezTo>
                  <a:pt x="39" y="85"/>
                  <a:pt x="39" y="85"/>
                  <a:pt x="39" y="85"/>
                </a:cubicBezTo>
                <a:cubicBezTo>
                  <a:pt x="39" y="85"/>
                  <a:pt x="40" y="84"/>
                  <a:pt x="40" y="83"/>
                </a:cubicBezTo>
                <a:cubicBezTo>
                  <a:pt x="40" y="83"/>
                  <a:pt x="40" y="83"/>
                  <a:pt x="39" y="83"/>
                </a:cubicBezTo>
                <a:cubicBezTo>
                  <a:pt x="39" y="84"/>
                  <a:pt x="39" y="84"/>
                  <a:pt x="39" y="84"/>
                </a:cubicBezTo>
                <a:cubicBezTo>
                  <a:pt x="39" y="84"/>
                  <a:pt x="39" y="84"/>
                  <a:pt x="39" y="84"/>
                </a:cubicBezTo>
                <a:cubicBezTo>
                  <a:pt x="39" y="84"/>
                  <a:pt x="39" y="84"/>
                  <a:pt x="38" y="85"/>
                </a:cubicBezTo>
                <a:cubicBezTo>
                  <a:pt x="39" y="85"/>
                  <a:pt x="39" y="85"/>
                  <a:pt x="39" y="85"/>
                </a:cubicBezTo>
                <a:cubicBezTo>
                  <a:pt x="39" y="85"/>
                  <a:pt x="38" y="85"/>
                  <a:pt x="38" y="85"/>
                </a:cubicBezTo>
                <a:close/>
                <a:moveTo>
                  <a:pt x="40" y="83"/>
                </a:moveTo>
                <a:cubicBezTo>
                  <a:pt x="40" y="83"/>
                  <a:pt x="40" y="83"/>
                  <a:pt x="40" y="83"/>
                </a:cubicBezTo>
                <a:cubicBezTo>
                  <a:pt x="40" y="83"/>
                  <a:pt x="40" y="83"/>
                  <a:pt x="40" y="82"/>
                </a:cubicBezTo>
                <a:cubicBezTo>
                  <a:pt x="40" y="83"/>
                  <a:pt x="40" y="83"/>
                  <a:pt x="40" y="83"/>
                </a:cubicBezTo>
                <a:cubicBezTo>
                  <a:pt x="40" y="83"/>
                  <a:pt x="40" y="83"/>
                  <a:pt x="40" y="83"/>
                </a:cubicBezTo>
                <a:close/>
                <a:moveTo>
                  <a:pt x="40" y="83"/>
                </a:moveTo>
                <a:cubicBezTo>
                  <a:pt x="40" y="83"/>
                  <a:pt x="40" y="84"/>
                  <a:pt x="40" y="84"/>
                </a:cubicBezTo>
                <a:cubicBezTo>
                  <a:pt x="40" y="84"/>
                  <a:pt x="40" y="84"/>
                  <a:pt x="40" y="84"/>
                </a:cubicBezTo>
                <a:cubicBezTo>
                  <a:pt x="40" y="84"/>
                  <a:pt x="40" y="83"/>
                  <a:pt x="40" y="83"/>
                </a:cubicBezTo>
                <a:cubicBezTo>
                  <a:pt x="40" y="83"/>
                  <a:pt x="40" y="83"/>
                  <a:pt x="40" y="83"/>
                </a:cubicBezTo>
                <a:cubicBezTo>
                  <a:pt x="40" y="83"/>
                  <a:pt x="40" y="83"/>
                  <a:pt x="40" y="83"/>
                </a:cubicBezTo>
                <a:cubicBezTo>
                  <a:pt x="40" y="83"/>
                  <a:pt x="40" y="83"/>
                  <a:pt x="40" y="83"/>
                </a:cubicBezTo>
                <a:cubicBezTo>
                  <a:pt x="40" y="83"/>
                  <a:pt x="40" y="83"/>
                  <a:pt x="40" y="83"/>
                </a:cubicBezTo>
                <a:cubicBezTo>
                  <a:pt x="40" y="83"/>
                  <a:pt x="40" y="83"/>
                  <a:pt x="40" y="83"/>
                </a:cubicBezTo>
                <a:cubicBezTo>
                  <a:pt x="40" y="83"/>
                  <a:pt x="40" y="83"/>
                  <a:pt x="40" y="83"/>
                </a:cubicBezTo>
                <a:cubicBezTo>
                  <a:pt x="40" y="83"/>
                  <a:pt x="40" y="83"/>
                  <a:pt x="40" y="83"/>
                </a:cubicBezTo>
                <a:cubicBezTo>
                  <a:pt x="40" y="83"/>
                  <a:pt x="40" y="83"/>
                  <a:pt x="40" y="83"/>
                </a:cubicBezTo>
                <a:cubicBezTo>
                  <a:pt x="40" y="83"/>
                  <a:pt x="40" y="83"/>
                  <a:pt x="40" y="83"/>
                </a:cubicBezTo>
                <a:cubicBezTo>
                  <a:pt x="40" y="83"/>
                  <a:pt x="40" y="83"/>
                  <a:pt x="40" y="83"/>
                </a:cubicBezTo>
                <a:cubicBezTo>
                  <a:pt x="40" y="83"/>
                  <a:pt x="40" y="83"/>
                  <a:pt x="40" y="83"/>
                </a:cubicBezTo>
                <a:cubicBezTo>
                  <a:pt x="40" y="83"/>
                  <a:pt x="40" y="83"/>
                  <a:pt x="40" y="83"/>
                </a:cubicBezTo>
                <a:cubicBezTo>
                  <a:pt x="40" y="83"/>
                  <a:pt x="40" y="83"/>
                  <a:pt x="40" y="83"/>
                </a:cubicBezTo>
                <a:close/>
                <a:moveTo>
                  <a:pt x="40" y="85"/>
                </a:moveTo>
                <a:cubicBezTo>
                  <a:pt x="40" y="85"/>
                  <a:pt x="40" y="85"/>
                  <a:pt x="40" y="85"/>
                </a:cubicBezTo>
                <a:cubicBezTo>
                  <a:pt x="40" y="85"/>
                  <a:pt x="40" y="85"/>
                  <a:pt x="40" y="85"/>
                </a:cubicBezTo>
                <a:close/>
                <a:moveTo>
                  <a:pt x="40" y="85"/>
                </a:moveTo>
                <a:cubicBezTo>
                  <a:pt x="40" y="85"/>
                  <a:pt x="40" y="85"/>
                  <a:pt x="40" y="85"/>
                </a:cubicBezTo>
                <a:cubicBezTo>
                  <a:pt x="40" y="85"/>
                  <a:pt x="40" y="85"/>
                  <a:pt x="40" y="85"/>
                </a:cubicBezTo>
                <a:cubicBezTo>
                  <a:pt x="40" y="85"/>
                  <a:pt x="40" y="85"/>
                  <a:pt x="40" y="85"/>
                </a:cubicBezTo>
                <a:cubicBezTo>
                  <a:pt x="40" y="85"/>
                  <a:pt x="40" y="85"/>
                  <a:pt x="40" y="85"/>
                </a:cubicBezTo>
                <a:cubicBezTo>
                  <a:pt x="40" y="85"/>
                  <a:pt x="40" y="84"/>
                  <a:pt x="40" y="84"/>
                </a:cubicBezTo>
                <a:cubicBezTo>
                  <a:pt x="40" y="84"/>
                  <a:pt x="40" y="85"/>
                  <a:pt x="40" y="85"/>
                </a:cubicBezTo>
                <a:close/>
                <a:moveTo>
                  <a:pt x="40" y="84"/>
                </a:moveTo>
                <a:cubicBezTo>
                  <a:pt x="40" y="84"/>
                  <a:pt x="40" y="84"/>
                  <a:pt x="40" y="84"/>
                </a:cubicBezTo>
                <a:cubicBezTo>
                  <a:pt x="40" y="85"/>
                  <a:pt x="40" y="85"/>
                  <a:pt x="40" y="85"/>
                </a:cubicBezTo>
                <a:cubicBezTo>
                  <a:pt x="40" y="84"/>
                  <a:pt x="40" y="84"/>
                  <a:pt x="40" y="84"/>
                </a:cubicBezTo>
                <a:cubicBezTo>
                  <a:pt x="40" y="85"/>
                  <a:pt x="40" y="84"/>
                  <a:pt x="40" y="84"/>
                </a:cubicBezTo>
                <a:close/>
                <a:moveTo>
                  <a:pt x="40" y="83"/>
                </a:moveTo>
                <a:cubicBezTo>
                  <a:pt x="40" y="82"/>
                  <a:pt x="40" y="82"/>
                  <a:pt x="40" y="82"/>
                </a:cubicBezTo>
                <a:cubicBezTo>
                  <a:pt x="40" y="83"/>
                  <a:pt x="40" y="83"/>
                  <a:pt x="40" y="83"/>
                </a:cubicBezTo>
                <a:close/>
                <a:moveTo>
                  <a:pt x="40" y="83"/>
                </a:moveTo>
                <a:cubicBezTo>
                  <a:pt x="40" y="82"/>
                  <a:pt x="40" y="82"/>
                  <a:pt x="40" y="82"/>
                </a:cubicBezTo>
                <a:cubicBezTo>
                  <a:pt x="40" y="82"/>
                  <a:pt x="40" y="82"/>
                  <a:pt x="40" y="82"/>
                </a:cubicBezTo>
                <a:lnTo>
                  <a:pt x="40" y="83"/>
                </a:lnTo>
                <a:close/>
                <a:moveTo>
                  <a:pt x="30" y="81"/>
                </a:moveTo>
                <a:cubicBezTo>
                  <a:pt x="30" y="81"/>
                  <a:pt x="30" y="81"/>
                  <a:pt x="30" y="81"/>
                </a:cubicBezTo>
                <a:close/>
                <a:moveTo>
                  <a:pt x="30" y="81"/>
                </a:moveTo>
                <a:cubicBezTo>
                  <a:pt x="30" y="81"/>
                  <a:pt x="30" y="81"/>
                  <a:pt x="30" y="81"/>
                </a:cubicBezTo>
                <a:cubicBezTo>
                  <a:pt x="30" y="81"/>
                  <a:pt x="30" y="81"/>
                  <a:pt x="30" y="81"/>
                </a:cubicBezTo>
                <a:close/>
                <a:moveTo>
                  <a:pt x="37" y="81"/>
                </a:moveTo>
                <a:cubicBezTo>
                  <a:pt x="37" y="80"/>
                  <a:pt x="37" y="80"/>
                  <a:pt x="37" y="80"/>
                </a:cubicBezTo>
                <a:cubicBezTo>
                  <a:pt x="37" y="81"/>
                  <a:pt x="37" y="81"/>
                  <a:pt x="37" y="81"/>
                </a:cubicBezTo>
                <a:cubicBezTo>
                  <a:pt x="37" y="81"/>
                  <a:pt x="37" y="81"/>
                  <a:pt x="37" y="81"/>
                </a:cubicBezTo>
                <a:close/>
                <a:moveTo>
                  <a:pt x="33" y="81"/>
                </a:moveTo>
                <a:cubicBezTo>
                  <a:pt x="33" y="81"/>
                  <a:pt x="33" y="81"/>
                  <a:pt x="33" y="81"/>
                </a:cubicBezTo>
                <a:cubicBezTo>
                  <a:pt x="33" y="81"/>
                  <a:pt x="33" y="81"/>
                  <a:pt x="34" y="81"/>
                </a:cubicBezTo>
                <a:lnTo>
                  <a:pt x="33" y="81"/>
                </a:lnTo>
                <a:close/>
                <a:moveTo>
                  <a:pt x="32" y="82"/>
                </a:moveTo>
                <a:cubicBezTo>
                  <a:pt x="32" y="82"/>
                  <a:pt x="32" y="82"/>
                  <a:pt x="32" y="82"/>
                </a:cubicBezTo>
                <a:cubicBezTo>
                  <a:pt x="32" y="82"/>
                  <a:pt x="32" y="82"/>
                  <a:pt x="32" y="82"/>
                </a:cubicBezTo>
                <a:close/>
                <a:moveTo>
                  <a:pt x="29" y="80"/>
                </a:moveTo>
                <a:cubicBezTo>
                  <a:pt x="28" y="80"/>
                  <a:pt x="28" y="80"/>
                  <a:pt x="28" y="80"/>
                </a:cubicBezTo>
                <a:cubicBezTo>
                  <a:pt x="28" y="80"/>
                  <a:pt x="28" y="80"/>
                  <a:pt x="29" y="80"/>
                </a:cubicBezTo>
                <a:close/>
                <a:moveTo>
                  <a:pt x="38" y="82"/>
                </a:moveTo>
                <a:cubicBezTo>
                  <a:pt x="39" y="82"/>
                  <a:pt x="39" y="82"/>
                  <a:pt x="39" y="82"/>
                </a:cubicBezTo>
                <a:cubicBezTo>
                  <a:pt x="38" y="82"/>
                  <a:pt x="38" y="82"/>
                  <a:pt x="38" y="82"/>
                </a:cubicBezTo>
                <a:close/>
                <a:moveTo>
                  <a:pt x="33" y="78"/>
                </a:moveTo>
                <a:cubicBezTo>
                  <a:pt x="33" y="78"/>
                  <a:pt x="33" y="78"/>
                  <a:pt x="33" y="78"/>
                </a:cubicBezTo>
                <a:cubicBezTo>
                  <a:pt x="33" y="78"/>
                  <a:pt x="33" y="78"/>
                  <a:pt x="33" y="78"/>
                </a:cubicBezTo>
                <a:close/>
                <a:moveTo>
                  <a:pt x="38" y="82"/>
                </a:moveTo>
                <a:cubicBezTo>
                  <a:pt x="38" y="82"/>
                  <a:pt x="38" y="82"/>
                  <a:pt x="38" y="82"/>
                </a:cubicBezTo>
                <a:cubicBezTo>
                  <a:pt x="38" y="82"/>
                  <a:pt x="39" y="82"/>
                  <a:pt x="39" y="82"/>
                </a:cubicBezTo>
                <a:cubicBezTo>
                  <a:pt x="39" y="82"/>
                  <a:pt x="39" y="81"/>
                  <a:pt x="38" y="82"/>
                </a:cubicBezTo>
                <a:close/>
                <a:moveTo>
                  <a:pt x="26" y="75"/>
                </a:moveTo>
                <a:cubicBezTo>
                  <a:pt x="26" y="75"/>
                  <a:pt x="26" y="75"/>
                  <a:pt x="26" y="75"/>
                </a:cubicBezTo>
                <a:cubicBezTo>
                  <a:pt x="26" y="75"/>
                  <a:pt x="26" y="75"/>
                  <a:pt x="26" y="75"/>
                </a:cubicBezTo>
                <a:close/>
                <a:moveTo>
                  <a:pt x="29" y="72"/>
                </a:moveTo>
                <a:cubicBezTo>
                  <a:pt x="29" y="72"/>
                  <a:pt x="29" y="72"/>
                  <a:pt x="29" y="72"/>
                </a:cubicBezTo>
                <a:cubicBezTo>
                  <a:pt x="29" y="72"/>
                  <a:pt x="29" y="72"/>
                  <a:pt x="29" y="72"/>
                </a:cubicBezTo>
                <a:close/>
                <a:moveTo>
                  <a:pt x="39" y="82"/>
                </a:moveTo>
                <a:cubicBezTo>
                  <a:pt x="39" y="82"/>
                  <a:pt x="39" y="82"/>
                  <a:pt x="39" y="82"/>
                </a:cubicBezTo>
                <a:close/>
                <a:moveTo>
                  <a:pt x="39" y="84"/>
                </a:moveTo>
                <a:cubicBezTo>
                  <a:pt x="39" y="84"/>
                  <a:pt x="39" y="84"/>
                  <a:pt x="39" y="84"/>
                </a:cubicBezTo>
                <a:cubicBezTo>
                  <a:pt x="39" y="84"/>
                  <a:pt x="39" y="84"/>
                  <a:pt x="39" y="84"/>
                </a:cubicBezTo>
                <a:close/>
                <a:moveTo>
                  <a:pt x="37" y="84"/>
                </a:moveTo>
                <a:cubicBezTo>
                  <a:pt x="37" y="84"/>
                  <a:pt x="37" y="84"/>
                  <a:pt x="37" y="84"/>
                </a:cubicBezTo>
                <a:cubicBezTo>
                  <a:pt x="37" y="84"/>
                  <a:pt x="37" y="84"/>
                  <a:pt x="37" y="84"/>
                </a:cubicBezTo>
                <a:close/>
                <a:moveTo>
                  <a:pt x="39" y="82"/>
                </a:moveTo>
                <a:cubicBezTo>
                  <a:pt x="39" y="82"/>
                  <a:pt x="39" y="82"/>
                  <a:pt x="39" y="82"/>
                </a:cubicBezTo>
                <a:cubicBezTo>
                  <a:pt x="39" y="82"/>
                  <a:pt x="39" y="82"/>
                  <a:pt x="39" y="82"/>
                </a:cubicBezTo>
                <a:close/>
                <a:moveTo>
                  <a:pt x="39" y="82"/>
                </a:moveTo>
                <a:cubicBezTo>
                  <a:pt x="39" y="82"/>
                  <a:pt x="39" y="82"/>
                  <a:pt x="39" y="82"/>
                </a:cubicBezTo>
                <a:cubicBezTo>
                  <a:pt x="39" y="82"/>
                  <a:pt x="39" y="82"/>
                  <a:pt x="39" y="82"/>
                </a:cubicBezTo>
                <a:close/>
                <a:moveTo>
                  <a:pt x="39" y="82"/>
                </a:moveTo>
                <a:cubicBezTo>
                  <a:pt x="39" y="82"/>
                  <a:pt x="39" y="82"/>
                  <a:pt x="39" y="82"/>
                </a:cubicBezTo>
                <a:cubicBezTo>
                  <a:pt x="39" y="82"/>
                  <a:pt x="39" y="82"/>
                  <a:pt x="39" y="82"/>
                </a:cubicBezTo>
                <a:close/>
                <a:moveTo>
                  <a:pt x="28" y="77"/>
                </a:moveTo>
                <a:cubicBezTo>
                  <a:pt x="28" y="77"/>
                  <a:pt x="28" y="77"/>
                  <a:pt x="28" y="77"/>
                </a:cubicBezTo>
                <a:cubicBezTo>
                  <a:pt x="28" y="77"/>
                  <a:pt x="28" y="77"/>
                  <a:pt x="28" y="77"/>
                </a:cubicBezTo>
                <a:close/>
                <a:moveTo>
                  <a:pt x="33" y="84"/>
                </a:moveTo>
                <a:cubicBezTo>
                  <a:pt x="33" y="84"/>
                  <a:pt x="33" y="84"/>
                  <a:pt x="33" y="84"/>
                </a:cubicBezTo>
                <a:cubicBezTo>
                  <a:pt x="33" y="84"/>
                  <a:pt x="33" y="84"/>
                  <a:pt x="33" y="84"/>
                </a:cubicBezTo>
                <a:close/>
                <a:moveTo>
                  <a:pt x="33" y="84"/>
                </a:moveTo>
                <a:cubicBezTo>
                  <a:pt x="33" y="84"/>
                  <a:pt x="33" y="84"/>
                  <a:pt x="33" y="84"/>
                </a:cubicBezTo>
                <a:cubicBezTo>
                  <a:pt x="34" y="83"/>
                  <a:pt x="34" y="83"/>
                  <a:pt x="34" y="83"/>
                </a:cubicBezTo>
                <a:lnTo>
                  <a:pt x="33" y="84"/>
                </a:lnTo>
                <a:close/>
                <a:moveTo>
                  <a:pt x="30" y="81"/>
                </a:moveTo>
                <a:cubicBezTo>
                  <a:pt x="30" y="80"/>
                  <a:pt x="29" y="80"/>
                  <a:pt x="29" y="81"/>
                </a:cubicBezTo>
                <a:cubicBezTo>
                  <a:pt x="29" y="80"/>
                  <a:pt x="30" y="80"/>
                  <a:pt x="30" y="80"/>
                </a:cubicBezTo>
                <a:cubicBezTo>
                  <a:pt x="29" y="80"/>
                  <a:pt x="29" y="81"/>
                  <a:pt x="29" y="81"/>
                </a:cubicBezTo>
                <a:cubicBezTo>
                  <a:pt x="29" y="80"/>
                  <a:pt x="29" y="80"/>
                  <a:pt x="29" y="80"/>
                </a:cubicBezTo>
                <a:cubicBezTo>
                  <a:pt x="29" y="80"/>
                  <a:pt x="29" y="80"/>
                  <a:pt x="29" y="80"/>
                </a:cubicBezTo>
                <a:cubicBezTo>
                  <a:pt x="29" y="80"/>
                  <a:pt x="29" y="80"/>
                  <a:pt x="29" y="80"/>
                </a:cubicBezTo>
                <a:cubicBezTo>
                  <a:pt x="29" y="80"/>
                  <a:pt x="28" y="80"/>
                  <a:pt x="28" y="80"/>
                </a:cubicBezTo>
                <a:cubicBezTo>
                  <a:pt x="28" y="80"/>
                  <a:pt x="28" y="80"/>
                  <a:pt x="29" y="80"/>
                </a:cubicBezTo>
                <a:cubicBezTo>
                  <a:pt x="28" y="80"/>
                  <a:pt x="28" y="80"/>
                  <a:pt x="28" y="80"/>
                </a:cubicBezTo>
                <a:cubicBezTo>
                  <a:pt x="28" y="80"/>
                  <a:pt x="29" y="79"/>
                  <a:pt x="29" y="79"/>
                </a:cubicBezTo>
                <a:cubicBezTo>
                  <a:pt x="29" y="79"/>
                  <a:pt x="29" y="79"/>
                  <a:pt x="29" y="79"/>
                </a:cubicBezTo>
                <a:cubicBezTo>
                  <a:pt x="29" y="79"/>
                  <a:pt x="29" y="79"/>
                  <a:pt x="29" y="79"/>
                </a:cubicBezTo>
                <a:cubicBezTo>
                  <a:pt x="28" y="79"/>
                  <a:pt x="28" y="79"/>
                  <a:pt x="28" y="79"/>
                </a:cubicBezTo>
                <a:cubicBezTo>
                  <a:pt x="28" y="79"/>
                  <a:pt x="28" y="79"/>
                  <a:pt x="28" y="79"/>
                </a:cubicBezTo>
                <a:cubicBezTo>
                  <a:pt x="28" y="79"/>
                  <a:pt x="28" y="79"/>
                  <a:pt x="28" y="79"/>
                </a:cubicBezTo>
                <a:cubicBezTo>
                  <a:pt x="29" y="79"/>
                  <a:pt x="29" y="79"/>
                  <a:pt x="29" y="79"/>
                </a:cubicBezTo>
                <a:cubicBezTo>
                  <a:pt x="28" y="79"/>
                  <a:pt x="29" y="79"/>
                  <a:pt x="29" y="79"/>
                </a:cubicBezTo>
                <a:cubicBezTo>
                  <a:pt x="29" y="79"/>
                  <a:pt x="29" y="79"/>
                  <a:pt x="29" y="79"/>
                </a:cubicBezTo>
                <a:cubicBezTo>
                  <a:pt x="29" y="78"/>
                  <a:pt x="29" y="79"/>
                  <a:pt x="28" y="79"/>
                </a:cubicBezTo>
                <a:cubicBezTo>
                  <a:pt x="28" y="79"/>
                  <a:pt x="28" y="79"/>
                  <a:pt x="28" y="79"/>
                </a:cubicBezTo>
                <a:cubicBezTo>
                  <a:pt x="29" y="79"/>
                  <a:pt x="29" y="79"/>
                  <a:pt x="29" y="79"/>
                </a:cubicBezTo>
                <a:cubicBezTo>
                  <a:pt x="28" y="79"/>
                  <a:pt x="28" y="79"/>
                  <a:pt x="28" y="79"/>
                </a:cubicBezTo>
                <a:cubicBezTo>
                  <a:pt x="29" y="78"/>
                  <a:pt x="29" y="78"/>
                  <a:pt x="29" y="78"/>
                </a:cubicBezTo>
                <a:cubicBezTo>
                  <a:pt x="29" y="78"/>
                  <a:pt x="28" y="79"/>
                  <a:pt x="28" y="78"/>
                </a:cubicBezTo>
                <a:cubicBezTo>
                  <a:pt x="29" y="78"/>
                  <a:pt x="29" y="78"/>
                  <a:pt x="29" y="78"/>
                </a:cubicBezTo>
                <a:cubicBezTo>
                  <a:pt x="29" y="78"/>
                  <a:pt x="28" y="79"/>
                  <a:pt x="28" y="78"/>
                </a:cubicBezTo>
                <a:cubicBezTo>
                  <a:pt x="28" y="78"/>
                  <a:pt x="28" y="79"/>
                  <a:pt x="28" y="79"/>
                </a:cubicBezTo>
                <a:cubicBezTo>
                  <a:pt x="28" y="79"/>
                  <a:pt x="28" y="78"/>
                  <a:pt x="28" y="78"/>
                </a:cubicBezTo>
                <a:cubicBezTo>
                  <a:pt x="28" y="78"/>
                  <a:pt x="28" y="79"/>
                  <a:pt x="28" y="79"/>
                </a:cubicBezTo>
                <a:cubicBezTo>
                  <a:pt x="27" y="79"/>
                  <a:pt x="29" y="78"/>
                  <a:pt x="28" y="78"/>
                </a:cubicBezTo>
                <a:cubicBezTo>
                  <a:pt x="28" y="78"/>
                  <a:pt x="27" y="78"/>
                  <a:pt x="27" y="78"/>
                </a:cubicBezTo>
                <a:cubicBezTo>
                  <a:pt x="27" y="78"/>
                  <a:pt x="28" y="78"/>
                  <a:pt x="27" y="78"/>
                </a:cubicBezTo>
                <a:cubicBezTo>
                  <a:pt x="28" y="78"/>
                  <a:pt x="28" y="78"/>
                  <a:pt x="28" y="78"/>
                </a:cubicBezTo>
                <a:cubicBezTo>
                  <a:pt x="28" y="78"/>
                  <a:pt x="28" y="78"/>
                  <a:pt x="28" y="78"/>
                </a:cubicBezTo>
                <a:cubicBezTo>
                  <a:pt x="28" y="78"/>
                  <a:pt x="28" y="78"/>
                  <a:pt x="28" y="78"/>
                </a:cubicBezTo>
                <a:cubicBezTo>
                  <a:pt x="27" y="78"/>
                  <a:pt x="28" y="77"/>
                  <a:pt x="27" y="78"/>
                </a:cubicBezTo>
                <a:cubicBezTo>
                  <a:pt x="28" y="77"/>
                  <a:pt x="27" y="78"/>
                  <a:pt x="28" y="77"/>
                </a:cubicBezTo>
                <a:cubicBezTo>
                  <a:pt x="28" y="77"/>
                  <a:pt x="28" y="78"/>
                  <a:pt x="28" y="77"/>
                </a:cubicBezTo>
                <a:cubicBezTo>
                  <a:pt x="29" y="77"/>
                  <a:pt x="28" y="77"/>
                  <a:pt x="28" y="77"/>
                </a:cubicBezTo>
                <a:cubicBezTo>
                  <a:pt x="29" y="77"/>
                  <a:pt x="29" y="77"/>
                  <a:pt x="29" y="77"/>
                </a:cubicBezTo>
                <a:cubicBezTo>
                  <a:pt x="29" y="77"/>
                  <a:pt x="28" y="77"/>
                  <a:pt x="28" y="77"/>
                </a:cubicBezTo>
                <a:cubicBezTo>
                  <a:pt x="28" y="77"/>
                  <a:pt x="28" y="77"/>
                  <a:pt x="28" y="77"/>
                </a:cubicBezTo>
                <a:cubicBezTo>
                  <a:pt x="28" y="77"/>
                  <a:pt x="28" y="77"/>
                  <a:pt x="28" y="77"/>
                </a:cubicBezTo>
                <a:cubicBezTo>
                  <a:pt x="28" y="77"/>
                  <a:pt x="27" y="77"/>
                  <a:pt x="28" y="77"/>
                </a:cubicBezTo>
                <a:cubicBezTo>
                  <a:pt x="28" y="77"/>
                  <a:pt x="28" y="77"/>
                  <a:pt x="28" y="77"/>
                </a:cubicBezTo>
                <a:cubicBezTo>
                  <a:pt x="28" y="77"/>
                  <a:pt x="29" y="76"/>
                  <a:pt x="29" y="76"/>
                </a:cubicBezTo>
                <a:cubicBezTo>
                  <a:pt x="29" y="76"/>
                  <a:pt x="28" y="76"/>
                  <a:pt x="28" y="76"/>
                </a:cubicBezTo>
                <a:cubicBezTo>
                  <a:pt x="28" y="76"/>
                  <a:pt x="28" y="76"/>
                  <a:pt x="27" y="77"/>
                </a:cubicBezTo>
                <a:cubicBezTo>
                  <a:pt x="28" y="76"/>
                  <a:pt x="27" y="77"/>
                  <a:pt x="27" y="76"/>
                </a:cubicBezTo>
                <a:cubicBezTo>
                  <a:pt x="28" y="76"/>
                  <a:pt x="28" y="76"/>
                  <a:pt x="28" y="76"/>
                </a:cubicBezTo>
                <a:cubicBezTo>
                  <a:pt x="28" y="76"/>
                  <a:pt x="28" y="76"/>
                  <a:pt x="28" y="76"/>
                </a:cubicBezTo>
                <a:cubicBezTo>
                  <a:pt x="28" y="76"/>
                  <a:pt x="28" y="76"/>
                  <a:pt x="28" y="76"/>
                </a:cubicBezTo>
                <a:cubicBezTo>
                  <a:pt x="27" y="76"/>
                  <a:pt x="27" y="76"/>
                  <a:pt x="27" y="76"/>
                </a:cubicBezTo>
                <a:cubicBezTo>
                  <a:pt x="27" y="76"/>
                  <a:pt x="27" y="76"/>
                  <a:pt x="28" y="76"/>
                </a:cubicBezTo>
                <a:cubicBezTo>
                  <a:pt x="28" y="76"/>
                  <a:pt x="27" y="76"/>
                  <a:pt x="27" y="76"/>
                </a:cubicBezTo>
                <a:cubicBezTo>
                  <a:pt x="27" y="76"/>
                  <a:pt x="27" y="76"/>
                  <a:pt x="27" y="76"/>
                </a:cubicBezTo>
                <a:cubicBezTo>
                  <a:pt x="27" y="76"/>
                  <a:pt x="28" y="75"/>
                  <a:pt x="27" y="76"/>
                </a:cubicBezTo>
                <a:cubicBezTo>
                  <a:pt x="27" y="76"/>
                  <a:pt x="27" y="76"/>
                  <a:pt x="27" y="76"/>
                </a:cubicBezTo>
                <a:cubicBezTo>
                  <a:pt x="26" y="76"/>
                  <a:pt x="27" y="75"/>
                  <a:pt x="26" y="75"/>
                </a:cubicBezTo>
                <a:cubicBezTo>
                  <a:pt x="26" y="75"/>
                  <a:pt x="26" y="75"/>
                  <a:pt x="26" y="75"/>
                </a:cubicBezTo>
                <a:cubicBezTo>
                  <a:pt x="26" y="75"/>
                  <a:pt x="26" y="75"/>
                  <a:pt x="26" y="75"/>
                </a:cubicBezTo>
                <a:cubicBezTo>
                  <a:pt x="26" y="75"/>
                  <a:pt x="26" y="75"/>
                  <a:pt x="26" y="75"/>
                </a:cubicBezTo>
                <a:cubicBezTo>
                  <a:pt x="26" y="75"/>
                  <a:pt x="27" y="75"/>
                  <a:pt x="27" y="75"/>
                </a:cubicBezTo>
                <a:cubicBezTo>
                  <a:pt x="26" y="75"/>
                  <a:pt x="26" y="75"/>
                  <a:pt x="26" y="75"/>
                </a:cubicBezTo>
                <a:cubicBezTo>
                  <a:pt x="27" y="75"/>
                  <a:pt x="27" y="75"/>
                  <a:pt x="27" y="75"/>
                </a:cubicBezTo>
                <a:cubicBezTo>
                  <a:pt x="27" y="75"/>
                  <a:pt x="26" y="75"/>
                  <a:pt x="26" y="75"/>
                </a:cubicBezTo>
                <a:cubicBezTo>
                  <a:pt x="27" y="74"/>
                  <a:pt x="26" y="74"/>
                  <a:pt x="27" y="74"/>
                </a:cubicBezTo>
                <a:cubicBezTo>
                  <a:pt x="26" y="74"/>
                  <a:pt x="27" y="74"/>
                  <a:pt x="26" y="74"/>
                </a:cubicBezTo>
                <a:cubicBezTo>
                  <a:pt x="26" y="74"/>
                  <a:pt x="26" y="74"/>
                  <a:pt x="26" y="74"/>
                </a:cubicBezTo>
                <a:cubicBezTo>
                  <a:pt x="26" y="74"/>
                  <a:pt x="26" y="74"/>
                  <a:pt x="26" y="74"/>
                </a:cubicBezTo>
                <a:cubicBezTo>
                  <a:pt x="26" y="74"/>
                  <a:pt x="26" y="74"/>
                  <a:pt x="26" y="74"/>
                </a:cubicBezTo>
                <a:cubicBezTo>
                  <a:pt x="26" y="74"/>
                  <a:pt x="26" y="74"/>
                  <a:pt x="26" y="74"/>
                </a:cubicBezTo>
                <a:cubicBezTo>
                  <a:pt x="26" y="73"/>
                  <a:pt x="26" y="73"/>
                  <a:pt x="26" y="74"/>
                </a:cubicBezTo>
                <a:cubicBezTo>
                  <a:pt x="26" y="73"/>
                  <a:pt x="26" y="73"/>
                  <a:pt x="26" y="73"/>
                </a:cubicBezTo>
                <a:cubicBezTo>
                  <a:pt x="25" y="74"/>
                  <a:pt x="27" y="73"/>
                  <a:pt x="26" y="73"/>
                </a:cubicBezTo>
                <a:cubicBezTo>
                  <a:pt x="27" y="73"/>
                  <a:pt x="28" y="72"/>
                  <a:pt x="29" y="72"/>
                </a:cubicBezTo>
                <a:cubicBezTo>
                  <a:pt x="29" y="72"/>
                  <a:pt x="29" y="72"/>
                  <a:pt x="29" y="72"/>
                </a:cubicBezTo>
                <a:cubicBezTo>
                  <a:pt x="29" y="72"/>
                  <a:pt x="29" y="72"/>
                  <a:pt x="29" y="72"/>
                </a:cubicBezTo>
                <a:cubicBezTo>
                  <a:pt x="29" y="72"/>
                  <a:pt x="29" y="72"/>
                  <a:pt x="29" y="72"/>
                </a:cubicBezTo>
                <a:cubicBezTo>
                  <a:pt x="29" y="72"/>
                  <a:pt x="29" y="72"/>
                  <a:pt x="29" y="72"/>
                </a:cubicBezTo>
                <a:cubicBezTo>
                  <a:pt x="29" y="72"/>
                  <a:pt x="30" y="72"/>
                  <a:pt x="30" y="72"/>
                </a:cubicBezTo>
                <a:cubicBezTo>
                  <a:pt x="28" y="73"/>
                  <a:pt x="30" y="73"/>
                  <a:pt x="29" y="73"/>
                </a:cubicBezTo>
                <a:cubicBezTo>
                  <a:pt x="30" y="73"/>
                  <a:pt x="30" y="73"/>
                  <a:pt x="30" y="73"/>
                </a:cubicBezTo>
                <a:cubicBezTo>
                  <a:pt x="29" y="74"/>
                  <a:pt x="30" y="73"/>
                  <a:pt x="30" y="73"/>
                </a:cubicBezTo>
                <a:cubicBezTo>
                  <a:pt x="30" y="74"/>
                  <a:pt x="30" y="74"/>
                  <a:pt x="30" y="74"/>
                </a:cubicBezTo>
                <a:cubicBezTo>
                  <a:pt x="30" y="74"/>
                  <a:pt x="30" y="73"/>
                  <a:pt x="30" y="73"/>
                </a:cubicBezTo>
                <a:cubicBezTo>
                  <a:pt x="30" y="73"/>
                  <a:pt x="30" y="74"/>
                  <a:pt x="30" y="74"/>
                </a:cubicBezTo>
                <a:cubicBezTo>
                  <a:pt x="30" y="74"/>
                  <a:pt x="30" y="74"/>
                  <a:pt x="30" y="74"/>
                </a:cubicBezTo>
                <a:cubicBezTo>
                  <a:pt x="30" y="74"/>
                  <a:pt x="30" y="74"/>
                  <a:pt x="31" y="74"/>
                </a:cubicBezTo>
                <a:cubicBezTo>
                  <a:pt x="30" y="74"/>
                  <a:pt x="31" y="74"/>
                  <a:pt x="29" y="75"/>
                </a:cubicBezTo>
                <a:cubicBezTo>
                  <a:pt x="29" y="75"/>
                  <a:pt x="30" y="75"/>
                  <a:pt x="30" y="75"/>
                </a:cubicBezTo>
                <a:cubicBezTo>
                  <a:pt x="30" y="75"/>
                  <a:pt x="30" y="75"/>
                  <a:pt x="30" y="75"/>
                </a:cubicBezTo>
                <a:cubicBezTo>
                  <a:pt x="30" y="75"/>
                  <a:pt x="31" y="75"/>
                  <a:pt x="30" y="75"/>
                </a:cubicBezTo>
                <a:cubicBezTo>
                  <a:pt x="31" y="75"/>
                  <a:pt x="30" y="75"/>
                  <a:pt x="31" y="75"/>
                </a:cubicBezTo>
                <a:cubicBezTo>
                  <a:pt x="31" y="75"/>
                  <a:pt x="31" y="75"/>
                  <a:pt x="31" y="75"/>
                </a:cubicBezTo>
                <a:cubicBezTo>
                  <a:pt x="31" y="75"/>
                  <a:pt x="31" y="75"/>
                  <a:pt x="31" y="75"/>
                </a:cubicBezTo>
                <a:cubicBezTo>
                  <a:pt x="31" y="75"/>
                  <a:pt x="31" y="75"/>
                  <a:pt x="31" y="75"/>
                </a:cubicBezTo>
                <a:cubicBezTo>
                  <a:pt x="31" y="75"/>
                  <a:pt x="31" y="75"/>
                  <a:pt x="31" y="75"/>
                </a:cubicBezTo>
                <a:cubicBezTo>
                  <a:pt x="31" y="75"/>
                  <a:pt x="31" y="75"/>
                  <a:pt x="31" y="75"/>
                </a:cubicBezTo>
                <a:cubicBezTo>
                  <a:pt x="31" y="75"/>
                  <a:pt x="31" y="75"/>
                  <a:pt x="31" y="75"/>
                </a:cubicBezTo>
                <a:cubicBezTo>
                  <a:pt x="31" y="75"/>
                  <a:pt x="31" y="75"/>
                  <a:pt x="31" y="75"/>
                </a:cubicBezTo>
                <a:cubicBezTo>
                  <a:pt x="31" y="75"/>
                  <a:pt x="31" y="75"/>
                  <a:pt x="31" y="76"/>
                </a:cubicBezTo>
                <a:cubicBezTo>
                  <a:pt x="31" y="75"/>
                  <a:pt x="32" y="75"/>
                  <a:pt x="31" y="75"/>
                </a:cubicBezTo>
                <a:cubicBezTo>
                  <a:pt x="31" y="75"/>
                  <a:pt x="31" y="75"/>
                  <a:pt x="31" y="76"/>
                </a:cubicBezTo>
                <a:cubicBezTo>
                  <a:pt x="31" y="76"/>
                  <a:pt x="31" y="76"/>
                  <a:pt x="31" y="76"/>
                </a:cubicBezTo>
                <a:cubicBezTo>
                  <a:pt x="31" y="75"/>
                  <a:pt x="31" y="75"/>
                  <a:pt x="31" y="75"/>
                </a:cubicBezTo>
                <a:cubicBezTo>
                  <a:pt x="31" y="76"/>
                  <a:pt x="31" y="76"/>
                  <a:pt x="31" y="76"/>
                </a:cubicBezTo>
                <a:cubicBezTo>
                  <a:pt x="31" y="77"/>
                  <a:pt x="32" y="77"/>
                  <a:pt x="31" y="77"/>
                </a:cubicBezTo>
                <a:cubicBezTo>
                  <a:pt x="31" y="77"/>
                  <a:pt x="31" y="77"/>
                  <a:pt x="31" y="77"/>
                </a:cubicBezTo>
                <a:cubicBezTo>
                  <a:pt x="31" y="77"/>
                  <a:pt x="30" y="77"/>
                  <a:pt x="30" y="77"/>
                </a:cubicBezTo>
                <a:cubicBezTo>
                  <a:pt x="31" y="77"/>
                  <a:pt x="31" y="77"/>
                  <a:pt x="31" y="77"/>
                </a:cubicBezTo>
                <a:cubicBezTo>
                  <a:pt x="32" y="77"/>
                  <a:pt x="32" y="77"/>
                  <a:pt x="32" y="77"/>
                </a:cubicBezTo>
                <a:cubicBezTo>
                  <a:pt x="33" y="76"/>
                  <a:pt x="32" y="77"/>
                  <a:pt x="32" y="77"/>
                </a:cubicBezTo>
                <a:cubicBezTo>
                  <a:pt x="32" y="77"/>
                  <a:pt x="32" y="77"/>
                  <a:pt x="32" y="77"/>
                </a:cubicBezTo>
                <a:cubicBezTo>
                  <a:pt x="33" y="77"/>
                  <a:pt x="32" y="77"/>
                  <a:pt x="32" y="77"/>
                </a:cubicBezTo>
                <a:cubicBezTo>
                  <a:pt x="32" y="78"/>
                  <a:pt x="32" y="78"/>
                  <a:pt x="32" y="78"/>
                </a:cubicBezTo>
                <a:cubicBezTo>
                  <a:pt x="32" y="77"/>
                  <a:pt x="33" y="77"/>
                  <a:pt x="32" y="78"/>
                </a:cubicBezTo>
                <a:cubicBezTo>
                  <a:pt x="32" y="78"/>
                  <a:pt x="32" y="78"/>
                  <a:pt x="32" y="78"/>
                </a:cubicBezTo>
                <a:cubicBezTo>
                  <a:pt x="32" y="78"/>
                  <a:pt x="33" y="77"/>
                  <a:pt x="33" y="78"/>
                </a:cubicBezTo>
                <a:cubicBezTo>
                  <a:pt x="33" y="78"/>
                  <a:pt x="33" y="78"/>
                  <a:pt x="33" y="78"/>
                </a:cubicBezTo>
                <a:cubicBezTo>
                  <a:pt x="33" y="78"/>
                  <a:pt x="33" y="78"/>
                  <a:pt x="33" y="78"/>
                </a:cubicBezTo>
                <a:cubicBezTo>
                  <a:pt x="32" y="79"/>
                  <a:pt x="34" y="77"/>
                  <a:pt x="33" y="78"/>
                </a:cubicBezTo>
                <a:cubicBezTo>
                  <a:pt x="33" y="78"/>
                  <a:pt x="33" y="78"/>
                  <a:pt x="33" y="78"/>
                </a:cubicBezTo>
                <a:cubicBezTo>
                  <a:pt x="33" y="78"/>
                  <a:pt x="33" y="78"/>
                  <a:pt x="33" y="78"/>
                </a:cubicBezTo>
                <a:cubicBezTo>
                  <a:pt x="34" y="78"/>
                  <a:pt x="33" y="79"/>
                  <a:pt x="33" y="79"/>
                </a:cubicBezTo>
                <a:cubicBezTo>
                  <a:pt x="33" y="79"/>
                  <a:pt x="34" y="78"/>
                  <a:pt x="34" y="78"/>
                </a:cubicBezTo>
                <a:cubicBezTo>
                  <a:pt x="33" y="79"/>
                  <a:pt x="34" y="78"/>
                  <a:pt x="34" y="78"/>
                </a:cubicBezTo>
                <a:cubicBezTo>
                  <a:pt x="34" y="78"/>
                  <a:pt x="34" y="78"/>
                  <a:pt x="34" y="79"/>
                </a:cubicBezTo>
                <a:cubicBezTo>
                  <a:pt x="34" y="79"/>
                  <a:pt x="35" y="78"/>
                  <a:pt x="34" y="78"/>
                </a:cubicBezTo>
                <a:cubicBezTo>
                  <a:pt x="34" y="78"/>
                  <a:pt x="34" y="78"/>
                  <a:pt x="34" y="78"/>
                </a:cubicBezTo>
                <a:cubicBezTo>
                  <a:pt x="34" y="79"/>
                  <a:pt x="33" y="80"/>
                  <a:pt x="33" y="80"/>
                </a:cubicBezTo>
                <a:cubicBezTo>
                  <a:pt x="33" y="79"/>
                  <a:pt x="33" y="79"/>
                  <a:pt x="33" y="79"/>
                </a:cubicBezTo>
                <a:cubicBezTo>
                  <a:pt x="34" y="79"/>
                  <a:pt x="33" y="80"/>
                  <a:pt x="33" y="80"/>
                </a:cubicBezTo>
                <a:cubicBezTo>
                  <a:pt x="34" y="79"/>
                  <a:pt x="34" y="79"/>
                  <a:pt x="34" y="79"/>
                </a:cubicBezTo>
                <a:cubicBezTo>
                  <a:pt x="33" y="80"/>
                  <a:pt x="34" y="79"/>
                  <a:pt x="34" y="80"/>
                </a:cubicBezTo>
                <a:cubicBezTo>
                  <a:pt x="34" y="80"/>
                  <a:pt x="34" y="80"/>
                  <a:pt x="34" y="80"/>
                </a:cubicBezTo>
                <a:cubicBezTo>
                  <a:pt x="34" y="80"/>
                  <a:pt x="33" y="80"/>
                  <a:pt x="34" y="80"/>
                </a:cubicBezTo>
                <a:cubicBezTo>
                  <a:pt x="34" y="80"/>
                  <a:pt x="34" y="80"/>
                  <a:pt x="34" y="80"/>
                </a:cubicBezTo>
                <a:cubicBezTo>
                  <a:pt x="34" y="80"/>
                  <a:pt x="34" y="80"/>
                  <a:pt x="34" y="80"/>
                </a:cubicBezTo>
                <a:cubicBezTo>
                  <a:pt x="34" y="80"/>
                  <a:pt x="34" y="80"/>
                  <a:pt x="34" y="80"/>
                </a:cubicBezTo>
                <a:cubicBezTo>
                  <a:pt x="35" y="79"/>
                  <a:pt x="34" y="80"/>
                  <a:pt x="34" y="80"/>
                </a:cubicBezTo>
                <a:cubicBezTo>
                  <a:pt x="34" y="80"/>
                  <a:pt x="34" y="80"/>
                  <a:pt x="34" y="80"/>
                </a:cubicBezTo>
                <a:cubicBezTo>
                  <a:pt x="34" y="80"/>
                  <a:pt x="34" y="80"/>
                  <a:pt x="34" y="80"/>
                </a:cubicBezTo>
                <a:cubicBezTo>
                  <a:pt x="35" y="80"/>
                  <a:pt x="35" y="79"/>
                  <a:pt x="35" y="79"/>
                </a:cubicBezTo>
                <a:cubicBezTo>
                  <a:pt x="35" y="79"/>
                  <a:pt x="35" y="79"/>
                  <a:pt x="35" y="79"/>
                </a:cubicBezTo>
                <a:cubicBezTo>
                  <a:pt x="35" y="80"/>
                  <a:pt x="35" y="79"/>
                  <a:pt x="35" y="79"/>
                </a:cubicBezTo>
                <a:cubicBezTo>
                  <a:pt x="35" y="80"/>
                  <a:pt x="35" y="80"/>
                  <a:pt x="35" y="80"/>
                </a:cubicBezTo>
                <a:cubicBezTo>
                  <a:pt x="35" y="79"/>
                  <a:pt x="35" y="80"/>
                  <a:pt x="35" y="80"/>
                </a:cubicBezTo>
                <a:cubicBezTo>
                  <a:pt x="35" y="80"/>
                  <a:pt x="35" y="80"/>
                  <a:pt x="35" y="80"/>
                </a:cubicBezTo>
                <a:cubicBezTo>
                  <a:pt x="35" y="80"/>
                  <a:pt x="34" y="81"/>
                  <a:pt x="35" y="80"/>
                </a:cubicBezTo>
                <a:cubicBezTo>
                  <a:pt x="35" y="81"/>
                  <a:pt x="36" y="80"/>
                  <a:pt x="35" y="81"/>
                </a:cubicBezTo>
                <a:cubicBezTo>
                  <a:pt x="35" y="81"/>
                  <a:pt x="35" y="81"/>
                  <a:pt x="35" y="81"/>
                </a:cubicBezTo>
                <a:cubicBezTo>
                  <a:pt x="35" y="81"/>
                  <a:pt x="35" y="81"/>
                  <a:pt x="35" y="81"/>
                </a:cubicBezTo>
                <a:cubicBezTo>
                  <a:pt x="36" y="81"/>
                  <a:pt x="35" y="81"/>
                  <a:pt x="36" y="81"/>
                </a:cubicBezTo>
                <a:cubicBezTo>
                  <a:pt x="36" y="81"/>
                  <a:pt x="36" y="81"/>
                  <a:pt x="35" y="82"/>
                </a:cubicBezTo>
                <a:cubicBezTo>
                  <a:pt x="36" y="81"/>
                  <a:pt x="36" y="81"/>
                  <a:pt x="36" y="81"/>
                </a:cubicBezTo>
                <a:cubicBezTo>
                  <a:pt x="36" y="81"/>
                  <a:pt x="36" y="81"/>
                  <a:pt x="36" y="81"/>
                </a:cubicBezTo>
                <a:cubicBezTo>
                  <a:pt x="36" y="81"/>
                  <a:pt x="36" y="81"/>
                  <a:pt x="36" y="81"/>
                </a:cubicBezTo>
                <a:cubicBezTo>
                  <a:pt x="36" y="81"/>
                  <a:pt x="36" y="82"/>
                  <a:pt x="36" y="82"/>
                </a:cubicBezTo>
                <a:cubicBezTo>
                  <a:pt x="36" y="81"/>
                  <a:pt x="36" y="81"/>
                  <a:pt x="36" y="81"/>
                </a:cubicBezTo>
                <a:cubicBezTo>
                  <a:pt x="36" y="82"/>
                  <a:pt x="37" y="81"/>
                  <a:pt x="36" y="81"/>
                </a:cubicBezTo>
                <a:cubicBezTo>
                  <a:pt x="36" y="81"/>
                  <a:pt x="36" y="81"/>
                  <a:pt x="36" y="81"/>
                </a:cubicBezTo>
                <a:cubicBezTo>
                  <a:pt x="37" y="81"/>
                  <a:pt x="37" y="81"/>
                  <a:pt x="37" y="81"/>
                </a:cubicBezTo>
                <a:cubicBezTo>
                  <a:pt x="37" y="81"/>
                  <a:pt x="37" y="81"/>
                  <a:pt x="37" y="81"/>
                </a:cubicBezTo>
                <a:cubicBezTo>
                  <a:pt x="37" y="81"/>
                  <a:pt x="37" y="81"/>
                  <a:pt x="37" y="81"/>
                </a:cubicBezTo>
                <a:cubicBezTo>
                  <a:pt x="37" y="81"/>
                  <a:pt x="37" y="81"/>
                  <a:pt x="37" y="81"/>
                </a:cubicBezTo>
                <a:cubicBezTo>
                  <a:pt x="37" y="81"/>
                  <a:pt x="37" y="81"/>
                  <a:pt x="37" y="81"/>
                </a:cubicBezTo>
                <a:cubicBezTo>
                  <a:pt x="37" y="81"/>
                  <a:pt x="37" y="81"/>
                  <a:pt x="37" y="81"/>
                </a:cubicBezTo>
                <a:cubicBezTo>
                  <a:pt x="37" y="81"/>
                  <a:pt x="37" y="81"/>
                  <a:pt x="37" y="81"/>
                </a:cubicBezTo>
                <a:cubicBezTo>
                  <a:pt x="37" y="81"/>
                  <a:pt x="37" y="81"/>
                  <a:pt x="37" y="81"/>
                </a:cubicBezTo>
                <a:cubicBezTo>
                  <a:pt x="37" y="81"/>
                  <a:pt x="37" y="81"/>
                  <a:pt x="37" y="81"/>
                </a:cubicBezTo>
                <a:cubicBezTo>
                  <a:pt x="36" y="82"/>
                  <a:pt x="38" y="80"/>
                  <a:pt x="37" y="81"/>
                </a:cubicBezTo>
                <a:cubicBezTo>
                  <a:pt x="37" y="81"/>
                  <a:pt x="37" y="81"/>
                  <a:pt x="37" y="81"/>
                </a:cubicBezTo>
                <a:cubicBezTo>
                  <a:pt x="37" y="81"/>
                  <a:pt x="37" y="82"/>
                  <a:pt x="37" y="82"/>
                </a:cubicBezTo>
                <a:cubicBezTo>
                  <a:pt x="37" y="81"/>
                  <a:pt x="37" y="81"/>
                  <a:pt x="37" y="81"/>
                </a:cubicBezTo>
                <a:cubicBezTo>
                  <a:pt x="38" y="81"/>
                  <a:pt x="38" y="81"/>
                  <a:pt x="38" y="81"/>
                </a:cubicBezTo>
                <a:cubicBezTo>
                  <a:pt x="38" y="81"/>
                  <a:pt x="38" y="81"/>
                  <a:pt x="38" y="81"/>
                </a:cubicBezTo>
                <a:cubicBezTo>
                  <a:pt x="38" y="81"/>
                  <a:pt x="39" y="80"/>
                  <a:pt x="38" y="81"/>
                </a:cubicBezTo>
                <a:cubicBezTo>
                  <a:pt x="38" y="81"/>
                  <a:pt x="38" y="82"/>
                  <a:pt x="38" y="81"/>
                </a:cubicBezTo>
                <a:cubicBezTo>
                  <a:pt x="38" y="82"/>
                  <a:pt x="38" y="82"/>
                  <a:pt x="38" y="82"/>
                </a:cubicBezTo>
                <a:cubicBezTo>
                  <a:pt x="38" y="82"/>
                  <a:pt x="38" y="82"/>
                  <a:pt x="38" y="82"/>
                </a:cubicBezTo>
                <a:cubicBezTo>
                  <a:pt x="38" y="83"/>
                  <a:pt x="39" y="82"/>
                  <a:pt x="39" y="82"/>
                </a:cubicBezTo>
                <a:cubicBezTo>
                  <a:pt x="39" y="82"/>
                  <a:pt x="39" y="82"/>
                  <a:pt x="39" y="82"/>
                </a:cubicBezTo>
                <a:cubicBezTo>
                  <a:pt x="39" y="82"/>
                  <a:pt x="39" y="82"/>
                  <a:pt x="39" y="82"/>
                </a:cubicBezTo>
                <a:cubicBezTo>
                  <a:pt x="39" y="82"/>
                  <a:pt x="39" y="82"/>
                  <a:pt x="39" y="82"/>
                </a:cubicBezTo>
                <a:cubicBezTo>
                  <a:pt x="39" y="82"/>
                  <a:pt x="39" y="82"/>
                  <a:pt x="39" y="82"/>
                </a:cubicBezTo>
                <a:cubicBezTo>
                  <a:pt x="39" y="82"/>
                  <a:pt x="39" y="82"/>
                  <a:pt x="39" y="82"/>
                </a:cubicBezTo>
                <a:cubicBezTo>
                  <a:pt x="39" y="82"/>
                  <a:pt x="39" y="83"/>
                  <a:pt x="39" y="83"/>
                </a:cubicBezTo>
                <a:cubicBezTo>
                  <a:pt x="39" y="83"/>
                  <a:pt x="39" y="83"/>
                  <a:pt x="39" y="83"/>
                </a:cubicBezTo>
                <a:cubicBezTo>
                  <a:pt x="39" y="83"/>
                  <a:pt x="39" y="83"/>
                  <a:pt x="39" y="83"/>
                </a:cubicBezTo>
                <a:cubicBezTo>
                  <a:pt x="39" y="83"/>
                  <a:pt x="39" y="83"/>
                  <a:pt x="39" y="83"/>
                </a:cubicBezTo>
                <a:cubicBezTo>
                  <a:pt x="39" y="83"/>
                  <a:pt x="39" y="83"/>
                  <a:pt x="39" y="82"/>
                </a:cubicBezTo>
                <a:cubicBezTo>
                  <a:pt x="39" y="82"/>
                  <a:pt x="39" y="82"/>
                  <a:pt x="39" y="82"/>
                </a:cubicBezTo>
                <a:cubicBezTo>
                  <a:pt x="39" y="82"/>
                  <a:pt x="39" y="82"/>
                  <a:pt x="39" y="82"/>
                </a:cubicBezTo>
                <a:cubicBezTo>
                  <a:pt x="39" y="82"/>
                  <a:pt x="39" y="82"/>
                  <a:pt x="39" y="82"/>
                </a:cubicBezTo>
                <a:cubicBezTo>
                  <a:pt x="39" y="82"/>
                  <a:pt x="39" y="82"/>
                  <a:pt x="39" y="82"/>
                </a:cubicBezTo>
                <a:cubicBezTo>
                  <a:pt x="39" y="82"/>
                  <a:pt x="40" y="82"/>
                  <a:pt x="40" y="82"/>
                </a:cubicBezTo>
                <a:cubicBezTo>
                  <a:pt x="39" y="83"/>
                  <a:pt x="40" y="82"/>
                  <a:pt x="39" y="83"/>
                </a:cubicBezTo>
                <a:cubicBezTo>
                  <a:pt x="40" y="82"/>
                  <a:pt x="39" y="83"/>
                  <a:pt x="40" y="82"/>
                </a:cubicBezTo>
                <a:cubicBezTo>
                  <a:pt x="40" y="83"/>
                  <a:pt x="40" y="82"/>
                  <a:pt x="40" y="83"/>
                </a:cubicBezTo>
                <a:cubicBezTo>
                  <a:pt x="40" y="83"/>
                  <a:pt x="39" y="83"/>
                  <a:pt x="39" y="83"/>
                </a:cubicBezTo>
                <a:cubicBezTo>
                  <a:pt x="39" y="84"/>
                  <a:pt x="39" y="84"/>
                  <a:pt x="39" y="84"/>
                </a:cubicBezTo>
                <a:cubicBezTo>
                  <a:pt x="38" y="85"/>
                  <a:pt x="39" y="84"/>
                  <a:pt x="39" y="84"/>
                </a:cubicBezTo>
                <a:cubicBezTo>
                  <a:pt x="39" y="84"/>
                  <a:pt x="39" y="84"/>
                  <a:pt x="39" y="84"/>
                </a:cubicBezTo>
                <a:cubicBezTo>
                  <a:pt x="39" y="83"/>
                  <a:pt x="39" y="83"/>
                  <a:pt x="39" y="83"/>
                </a:cubicBezTo>
                <a:cubicBezTo>
                  <a:pt x="39" y="83"/>
                  <a:pt x="39" y="84"/>
                  <a:pt x="38" y="84"/>
                </a:cubicBezTo>
                <a:cubicBezTo>
                  <a:pt x="38" y="84"/>
                  <a:pt x="38" y="84"/>
                  <a:pt x="38" y="84"/>
                </a:cubicBezTo>
                <a:cubicBezTo>
                  <a:pt x="38" y="84"/>
                  <a:pt x="38" y="84"/>
                  <a:pt x="38" y="84"/>
                </a:cubicBezTo>
                <a:cubicBezTo>
                  <a:pt x="38" y="85"/>
                  <a:pt x="38" y="85"/>
                  <a:pt x="38" y="85"/>
                </a:cubicBezTo>
                <a:cubicBezTo>
                  <a:pt x="38" y="84"/>
                  <a:pt x="37" y="85"/>
                  <a:pt x="38" y="84"/>
                </a:cubicBezTo>
                <a:cubicBezTo>
                  <a:pt x="38" y="84"/>
                  <a:pt x="38" y="84"/>
                  <a:pt x="38" y="84"/>
                </a:cubicBezTo>
                <a:cubicBezTo>
                  <a:pt x="38" y="84"/>
                  <a:pt x="38" y="84"/>
                  <a:pt x="38" y="84"/>
                </a:cubicBezTo>
                <a:cubicBezTo>
                  <a:pt x="38" y="84"/>
                  <a:pt x="38" y="84"/>
                  <a:pt x="38" y="84"/>
                </a:cubicBezTo>
                <a:cubicBezTo>
                  <a:pt x="38" y="84"/>
                  <a:pt x="38" y="83"/>
                  <a:pt x="39" y="83"/>
                </a:cubicBezTo>
                <a:cubicBezTo>
                  <a:pt x="39" y="82"/>
                  <a:pt x="38" y="84"/>
                  <a:pt x="38" y="83"/>
                </a:cubicBezTo>
                <a:cubicBezTo>
                  <a:pt x="38" y="84"/>
                  <a:pt x="38" y="83"/>
                  <a:pt x="38" y="83"/>
                </a:cubicBezTo>
                <a:cubicBezTo>
                  <a:pt x="38" y="83"/>
                  <a:pt x="37" y="84"/>
                  <a:pt x="37" y="85"/>
                </a:cubicBezTo>
                <a:cubicBezTo>
                  <a:pt x="37" y="85"/>
                  <a:pt x="37" y="84"/>
                  <a:pt x="37" y="85"/>
                </a:cubicBezTo>
                <a:cubicBezTo>
                  <a:pt x="37" y="85"/>
                  <a:pt x="37" y="85"/>
                  <a:pt x="36" y="85"/>
                </a:cubicBezTo>
                <a:cubicBezTo>
                  <a:pt x="37" y="85"/>
                  <a:pt x="37" y="85"/>
                  <a:pt x="37" y="85"/>
                </a:cubicBezTo>
                <a:cubicBezTo>
                  <a:pt x="37" y="85"/>
                  <a:pt x="37" y="85"/>
                  <a:pt x="36" y="85"/>
                </a:cubicBezTo>
                <a:cubicBezTo>
                  <a:pt x="37" y="85"/>
                  <a:pt x="37" y="84"/>
                  <a:pt x="37" y="84"/>
                </a:cubicBezTo>
                <a:cubicBezTo>
                  <a:pt x="37" y="84"/>
                  <a:pt x="37" y="84"/>
                  <a:pt x="37" y="84"/>
                </a:cubicBezTo>
                <a:cubicBezTo>
                  <a:pt x="37" y="84"/>
                  <a:pt x="37" y="84"/>
                  <a:pt x="37" y="83"/>
                </a:cubicBezTo>
                <a:cubicBezTo>
                  <a:pt x="37" y="83"/>
                  <a:pt x="36" y="84"/>
                  <a:pt x="36" y="85"/>
                </a:cubicBezTo>
                <a:cubicBezTo>
                  <a:pt x="36" y="85"/>
                  <a:pt x="36" y="84"/>
                  <a:pt x="36" y="85"/>
                </a:cubicBezTo>
                <a:cubicBezTo>
                  <a:pt x="36" y="85"/>
                  <a:pt x="36" y="84"/>
                  <a:pt x="35" y="85"/>
                </a:cubicBezTo>
                <a:cubicBezTo>
                  <a:pt x="35" y="85"/>
                  <a:pt x="36" y="85"/>
                  <a:pt x="36" y="85"/>
                </a:cubicBezTo>
                <a:cubicBezTo>
                  <a:pt x="36" y="85"/>
                  <a:pt x="35" y="85"/>
                  <a:pt x="35" y="85"/>
                </a:cubicBezTo>
                <a:cubicBezTo>
                  <a:pt x="36" y="84"/>
                  <a:pt x="36" y="84"/>
                  <a:pt x="36" y="83"/>
                </a:cubicBezTo>
                <a:cubicBezTo>
                  <a:pt x="37" y="83"/>
                  <a:pt x="37" y="82"/>
                  <a:pt x="37" y="82"/>
                </a:cubicBezTo>
                <a:cubicBezTo>
                  <a:pt x="37" y="83"/>
                  <a:pt x="35" y="85"/>
                  <a:pt x="35" y="85"/>
                </a:cubicBezTo>
                <a:cubicBezTo>
                  <a:pt x="35" y="86"/>
                  <a:pt x="35" y="85"/>
                  <a:pt x="35" y="85"/>
                </a:cubicBezTo>
                <a:cubicBezTo>
                  <a:pt x="35" y="84"/>
                  <a:pt x="35" y="85"/>
                  <a:pt x="35" y="85"/>
                </a:cubicBezTo>
                <a:cubicBezTo>
                  <a:pt x="35" y="85"/>
                  <a:pt x="35" y="85"/>
                  <a:pt x="35" y="85"/>
                </a:cubicBezTo>
                <a:cubicBezTo>
                  <a:pt x="35" y="85"/>
                  <a:pt x="35" y="85"/>
                  <a:pt x="35" y="85"/>
                </a:cubicBezTo>
                <a:cubicBezTo>
                  <a:pt x="35" y="85"/>
                  <a:pt x="35" y="84"/>
                  <a:pt x="35" y="84"/>
                </a:cubicBezTo>
                <a:cubicBezTo>
                  <a:pt x="35" y="84"/>
                  <a:pt x="35" y="84"/>
                  <a:pt x="34" y="85"/>
                </a:cubicBezTo>
                <a:cubicBezTo>
                  <a:pt x="35" y="85"/>
                  <a:pt x="35" y="85"/>
                  <a:pt x="35" y="85"/>
                </a:cubicBezTo>
                <a:cubicBezTo>
                  <a:pt x="34" y="85"/>
                  <a:pt x="34" y="85"/>
                  <a:pt x="34" y="85"/>
                </a:cubicBezTo>
                <a:cubicBezTo>
                  <a:pt x="34" y="85"/>
                  <a:pt x="34" y="85"/>
                  <a:pt x="34" y="85"/>
                </a:cubicBezTo>
                <a:cubicBezTo>
                  <a:pt x="34" y="85"/>
                  <a:pt x="34" y="85"/>
                  <a:pt x="34" y="85"/>
                </a:cubicBezTo>
                <a:cubicBezTo>
                  <a:pt x="34" y="85"/>
                  <a:pt x="34" y="85"/>
                  <a:pt x="34" y="84"/>
                </a:cubicBezTo>
                <a:cubicBezTo>
                  <a:pt x="35" y="84"/>
                  <a:pt x="36" y="83"/>
                  <a:pt x="37" y="82"/>
                </a:cubicBezTo>
                <a:cubicBezTo>
                  <a:pt x="36" y="82"/>
                  <a:pt x="36" y="82"/>
                  <a:pt x="36" y="82"/>
                </a:cubicBezTo>
                <a:cubicBezTo>
                  <a:pt x="37" y="82"/>
                  <a:pt x="37" y="82"/>
                  <a:pt x="37" y="82"/>
                </a:cubicBezTo>
                <a:cubicBezTo>
                  <a:pt x="36" y="82"/>
                  <a:pt x="35" y="84"/>
                  <a:pt x="34" y="84"/>
                </a:cubicBezTo>
                <a:cubicBezTo>
                  <a:pt x="34" y="84"/>
                  <a:pt x="35" y="83"/>
                  <a:pt x="35" y="83"/>
                </a:cubicBezTo>
                <a:cubicBezTo>
                  <a:pt x="35" y="83"/>
                  <a:pt x="34" y="84"/>
                  <a:pt x="34" y="84"/>
                </a:cubicBezTo>
                <a:cubicBezTo>
                  <a:pt x="34" y="84"/>
                  <a:pt x="34" y="84"/>
                  <a:pt x="34" y="84"/>
                </a:cubicBezTo>
                <a:cubicBezTo>
                  <a:pt x="34" y="84"/>
                  <a:pt x="34" y="84"/>
                  <a:pt x="34" y="84"/>
                </a:cubicBezTo>
                <a:cubicBezTo>
                  <a:pt x="34" y="84"/>
                  <a:pt x="34" y="83"/>
                  <a:pt x="35" y="83"/>
                </a:cubicBezTo>
                <a:cubicBezTo>
                  <a:pt x="34" y="84"/>
                  <a:pt x="34" y="84"/>
                  <a:pt x="34" y="84"/>
                </a:cubicBezTo>
                <a:cubicBezTo>
                  <a:pt x="34" y="84"/>
                  <a:pt x="34" y="83"/>
                  <a:pt x="35" y="83"/>
                </a:cubicBezTo>
                <a:cubicBezTo>
                  <a:pt x="35" y="83"/>
                  <a:pt x="34" y="84"/>
                  <a:pt x="34" y="84"/>
                </a:cubicBezTo>
                <a:cubicBezTo>
                  <a:pt x="34" y="83"/>
                  <a:pt x="34" y="84"/>
                  <a:pt x="34" y="83"/>
                </a:cubicBezTo>
                <a:cubicBezTo>
                  <a:pt x="34" y="83"/>
                  <a:pt x="34" y="84"/>
                  <a:pt x="34" y="84"/>
                </a:cubicBezTo>
                <a:cubicBezTo>
                  <a:pt x="33" y="84"/>
                  <a:pt x="33" y="84"/>
                  <a:pt x="33" y="84"/>
                </a:cubicBezTo>
                <a:cubicBezTo>
                  <a:pt x="34" y="84"/>
                  <a:pt x="35" y="82"/>
                  <a:pt x="35" y="82"/>
                </a:cubicBezTo>
                <a:cubicBezTo>
                  <a:pt x="33" y="84"/>
                  <a:pt x="33" y="84"/>
                  <a:pt x="33" y="84"/>
                </a:cubicBezTo>
                <a:cubicBezTo>
                  <a:pt x="33" y="84"/>
                  <a:pt x="34" y="83"/>
                  <a:pt x="34" y="83"/>
                </a:cubicBezTo>
                <a:cubicBezTo>
                  <a:pt x="33" y="83"/>
                  <a:pt x="33" y="83"/>
                  <a:pt x="33" y="83"/>
                </a:cubicBezTo>
                <a:cubicBezTo>
                  <a:pt x="33" y="83"/>
                  <a:pt x="33" y="83"/>
                  <a:pt x="33" y="83"/>
                </a:cubicBezTo>
                <a:cubicBezTo>
                  <a:pt x="33" y="83"/>
                  <a:pt x="33" y="83"/>
                  <a:pt x="33" y="83"/>
                </a:cubicBezTo>
                <a:cubicBezTo>
                  <a:pt x="33" y="83"/>
                  <a:pt x="33" y="83"/>
                  <a:pt x="33" y="83"/>
                </a:cubicBezTo>
                <a:cubicBezTo>
                  <a:pt x="34" y="82"/>
                  <a:pt x="32" y="84"/>
                  <a:pt x="33" y="83"/>
                </a:cubicBezTo>
                <a:cubicBezTo>
                  <a:pt x="33" y="83"/>
                  <a:pt x="33" y="83"/>
                  <a:pt x="33" y="83"/>
                </a:cubicBezTo>
                <a:cubicBezTo>
                  <a:pt x="33" y="83"/>
                  <a:pt x="33" y="82"/>
                  <a:pt x="32" y="83"/>
                </a:cubicBezTo>
                <a:cubicBezTo>
                  <a:pt x="33" y="83"/>
                  <a:pt x="32" y="83"/>
                  <a:pt x="33" y="83"/>
                </a:cubicBezTo>
                <a:cubicBezTo>
                  <a:pt x="32" y="83"/>
                  <a:pt x="32" y="83"/>
                  <a:pt x="32" y="83"/>
                </a:cubicBezTo>
                <a:cubicBezTo>
                  <a:pt x="32" y="83"/>
                  <a:pt x="33" y="83"/>
                  <a:pt x="33" y="83"/>
                </a:cubicBezTo>
                <a:cubicBezTo>
                  <a:pt x="33" y="83"/>
                  <a:pt x="33" y="82"/>
                  <a:pt x="33" y="83"/>
                </a:cubicBezTo>
                <a:cubicBezTo>
                  <a:pt x="33" y="82"/>
                  <a:pt x="33" y="82"/>
                  <a:pt x="34" y="82"/>
                </a:cubicBezTo>
                <a:cubicBezTo>
                  <a:pt x="33" y="82"/>
                  <a:pt x="33" y="82"/>
                  <a:pt x="32" y="83"/>
                </a:cubicBezTo>
                <a:cubicBezTo>
                  <a:pt x="32" y="82"/>
                  <a:pt x="32" y="82"/>
                  <a:pt x="32" y="82"/>
                </a:cubicBezTo>
                <a:cubicBezTo>
                  <a:pt x="32" y="83"/>
                  <a:pt x="32" y="83"/>
                  <a:pt x="32" y="83"/>
                </a:cubicBezTo>
                <a:cubicBezTo>
                  <a:pt x="33" y="82"/>
                  <a:pt x="33" y="82"/>
                  <a:pt x="33" y="82"/>
                </a:cubicBezTo>
                <a:cubicBezTo>
                  <a:pt x="32" y="82"/>
                  <a:pt x="32" y="82"/>
                  <a:pt x="32" y="82"/>
                </a:cubicBezTo>
                <a:cubicBezTo>
                  <a:pt x="32" y="82"/>
                  <a:pt x="32" y="82"/>
                  <a:pt x="33" y="82"/>
                </a:cubicBezTo>
                <a:cubicBezTo>
                  <a:pt x="32" y="82"/>
                  <a:pt x="32" y="82"/>
                  <a:pt x="32" y="82"/>
                </a:cubicBezTo>
                <a:cubicBezTo>
                  <a:pt x="33" y="82"/>
                  <a:pt x="33" y="82"/>
                  <a:pt x="33" y="81"/>
                </a:cubicBezTo>
                <a:cubicBezTo>
                  <a:pt x="33" y="82"/>
                  <a:pt x="33" y="82"/>
                  <a:pt x="33" y="82"/>
                </a:cubicBezTo>
                <a:cubicBezTo>
                  <a:pt x="33" y="81"/>
                  <a:pt x="34" y="81"/>
                  <a:pt x="34" y="81"/>
                </a:cubicBezTo>
                <a:cubicBezTo>
                  <a:pt x="34" y="81"/>
                  <a:pt x="34" y="81"/>
                  <a:pt x="34" y="81"/>
                </a:cubicBezTo>
                <a:cubicBezTo>
                  <a:pt x="34" y="81"/>
                  <a:pt x="34" y="81"/>
                  <a:pt x="34" y="81"/>
                </a:cubicBezTo>
                <a:cubicBezTo>
                  <a:pt x="34" y="81"/>
                  <a:pt x="34" y="81"/>
                  <a:pt x="34" y="81"/>
                </a:cubicBezTo>
                <a:cubicBezTo>
                  <a:pt x="34" y="81"/>
                  <a:pt x="33" y="81"/>
                  <a:pt x="33" y="81"/>
                </a:cubicBezTo>
                <a:cubicBezTo>
                  <a:pt x="33" y="81"/>
                  <a:pt x="32" y="82"/>
                  <a:pt x="32" y="82"/>
                </a:cubicBezTo>
                <a:cubicBezTo>
                  <a:pt x="32" y="82"/>
                  <a:pt x="32" y="82"/>
                  <a:pt x="32" y="82"/>
                </a:cubicBezTo>
                <a:cubicBezTo>
                  <a:pt x="32" y="82"/>
                  <a:pt x="32" y="82"/>
                  <a:pt x="31" y="82"/>
                </a:cubicBezTo>
                <a:cubicBezTo>
                  <a:pt x="32" y="82"/>
                  <a:pt x="32" y="82"/>
                  <a:pt x="32" y="82"/>
                </a:cubicBezTo>
                <a:cubicBezTo>
                  <a:pt x="31" y="82"/>
                  <a:pt x="32" y="81"/>
                  <a:pt x="32" y="82"/>
                </a:cubicBezTo>
                <a:cubicBezTo>
                  <a:pt x="32" y="82"/>
                  <a:pt x="31" y="82"/>
                  <a:pt x="31" y="82"/>
                </a:cubicBezTo>
                <a:cubicBezTo>
                  <a:pt x="31" y="82"/>
                  <a:pt x="31" y="82"/>
                  <a:pt x="31" y="82"/>
                </a:cubicBezTo>
                <a:cubicBezTo>
                  <a:pt x="31" y="82"/>
                  <a:pt x="31" y="82"/>
                  <a:pt x="31" y="82"/>
                </a:cubicBezTo>
                <a:cubicBezTo>
                  <a:pt x="31" y="82"/>
                  <a:pt x="31" y="82"/>
                  <a:pt x="31" y="82"/>
                </a:cubicBezTo>
                <a:cubicBezTo>
                  <a:pt x="31" y="82"/>
                  <a:pt x="31" y="82"/>
                  <a:pt x="31" y="82"/>
                </a:cubicBezTo>
                <a:cubicBezTo>
                  <a:pt x="31" y="82"/>
                  <a:pt x="30" y="83"/>
                  <a:pt x="30" y="82"/>
                </a:cubicBezTo>
                <a:cubicBezTo>
                  <a:pt x="30" y="82"/>
                  <a:pt x="31" y="82"/>
                  <a:pt x="31" y="82"/>
                </a:cubicBezTo>
                <a:cubicBezTo>
                  <a:pt x="31" y="82"/>
                  <a:pt x="30" y="82"/>
                  <a:pt x="30" y="82"/>
                </a:cubicBezTo>
                <a:cubicBezTo>
                  <a:pt x="31" y="82"/>
                  <a:pt x="31" y="82"/>
                  <a:pt x="31" y="82"/>
                </a:cubicBezTo>
                <a:cubicBezTo>
                  <a:pt x="30" y="82"/>
                  <a:pt x="30" y="82"/>
                  <a:pt x="31" y="81"/>
                </a:cubicBezTo>
                <a:cubicBezTo>
                  <a:pt x="30" y="81"/>
                  <a:pt x="30" y="81"/>
                  <a:pt x="31" y="81"/>
                </a:cubicBezTo>
                <a:cubicBezTo>
                  <a:pt x="30" y="81"/>
                  <a:pt x="30" y="82"/>
                  <a:pt x="29" y="82"/>
                </a:cubicBezTo>
                <a:cubicBezTo>
                  <a:pt x="30" y="82"/>
                  <a:pt x="29" y="82"/>
                  <a:pt x="30" y="82"/>
                </a:cubicBezTo>
                <a:cubicBezTo>
                  <a:pt x="30" y="82"/>
                  <a:pt x="30" y="82"/>
                  <a:pt x="30" y="82"/>
                </a:cubicBezTo>
                <a:cubicBezTo>
                  <a:pt x="31" y="81"/>
                  <a:pt x="29" y="82"/>
                  <a:pt x="30" y="81"/>
                </a:cubicBezTo>
                <a:cubicBezTo>
                  <a:pt x="30" y="81"/>
                  <a:pt x="31" y="81"/>
                  <a:pt x="31" y="81"/>
                </a:cubicBezTo>
                <a:cubicBezTo>
                  <a:pt x="31" y="81"/>
                  <a:pt x="31" y="81"/>
                  <a:pt x="31" y="81"/>
                </a:cubicBezTo>
                <a:cubicBezTo>
                  <a:pt x="31" y="81"/>
                  <a:pt x="31" y="81"/>
                  <a:pt x="31" y="81"/>
                </a:cubicBezTo>
                <a:cubicBezTo>
                  <a:pt x="31" y="81"/>
                  <a:pt x="30" y="81"/>
                  <a:pt x="30" y="81"/>
                </a:cubicBezTo>
                <a:cubicBezTo>
                  <a:pt x="30" y="81"/>
                  <a:pt x="30" y="81"/>
                  <a:pt x="30" y="81"/>
                </a:cubicBezTo>
                <a:cubicBezTo>
                  <a:pt x="30" y="81"/>
                  <a:pt x="30" y="81"/>
                  <a:pt x="30" y="81"/>
                </a:cubicBezTo>
                <a:cubicBezTo>
                  <a:pt x="30" y="81"/>
                  <a:pt x="30" y="81"/>
                  <a:pt x="30" y="81"/>
                </a:cubicBezTo>
                <a:cubicBezTo>
                  <a:pt x="30" y="81"/>
                  <a:pt x="30" y="81"/>
                  <a:pt x="30" y="81"/>
                </a:cubicBezTo>
                <a:cubicBezTo>
                  <a:pt x="30" y="81"/>
                  <a:pt x="30" y="81"/>
                  <a:pt x="30" y="81"/>
                </a:cubicBezTo>
                <a:cubicBezTo>
                  <a:pt x="30" y="80"/>
                  <a:pt x="29" y="81"/>
                  <a:pt x="30" y="81"/>
                </a:cubicBezTo>
                <a:cubicBezTo>
                  <a:pt x="30" y="81"/>
                  <a:pt x="30" y="81"/>
                  <a:pt x="30" y="81"/>
                </a:cubicBezTo>
                <a:cubicBezTo>
                  <a:pt x="30" y="81"/>
                  <a:pt x="30" y="81"/>
                  <a:pt x="30" y="81"/>
                </a:cubicBezTo>
                <a:cubicBezTo>
                  <a:pt x="29" y="82"/>
                  <a:pt x="29" y="81"/>
                  <a:pt x="28" y="81"/>
                </a:cubicBezTo>
                <a:cubicBezTo>
                  <a:pt x="29" y="81"/>
                  <a:pt x="29" y="81"/>
                  <a:pt x="29" y="81"/>
                </a:cubicBezTo>
                <a:cubicBezTo>
                  <a:pt x="29" y="81"/>
                  <a:pt x="29" y="81"/>
                  <a:pt x="29" y="81"/>
                </a:cubicBezTo>
                <a:cubicBezTo>
                  <a:pt x="29" y="81"/>
                  <a:pt x="29" y="81"/>
                  <a:pt x="30" y="81"/>
                </a:cubicBezTo>
                <a:close/>
                <a:moveTo>
                  <a:pt x="30" y="81"/>
                </a:moveTo>
                <a:cubicBezTo>
                  <a:pt x="30" y="82"/>
                  <a:pt x="30" y="81"/>
                  <a:pt x="31" y="81"/>
                </a:cubicBezTo>
                <a:cubicBezTo>
                  <a:pt x="31" y="81"/>
                  <a:pt x="31" y="81"/>
                  <a:pt x="30" y="81"/>
                </a:cubicBezTo>
                <a:close/>
                <a:moveTo>
                  <a:pt x="33" y="82"/>
                </a:moveTo>
                <a:cubicBezTo>
                  <a:pt x="33" y="82"/>
                  <a:pt x="33" y="82"/>
                  <a:pt x="33" y="82"/>
                </a:cubicBezTo>
                <a:cubicBezTo>
                  <a:pt x="33" y="82"/>
                  <a:pt x="33" y="82"/>
                  <a:pt x="33" y="82"/>
                </a:cubicBezTo>
                <a:close/>
                <a:moveTo>
                  <a:pt x="39" y="82"/>
                </a:moveTo>
                <a:cubicBezTo>
                  <a:pt x="39" y="82"/>
                  <a:pt x="39" y="82"/>
                  <a:pt x="39" y="82"/>
                </a:cubicBezTo>
                <a:cubicBezTo>
                  <a:pt x="39" y="82"/>
                  <a:pt x="39" y="82"/>
                  <a:pt x="39" y="82"/>
                </a:cubicBezTo>
                <a:close/>
                <a:moveTo>
                  <a:pt x="39" y="82"/>
                </a:moveTo>
                <a:cubicBezTo>
                  <a:pt x="39" y="83"/>
                  <a:pt x="39" y="83"/>
                  <a:pt x="39" y="82"/>
                </a:cubicBezTo>
                <a:cubicBezTo>
                  <a:pt x="39" y="82"/>
                  <a:pt x="39" y="83"/>
                  <a:pt x="39" y="83"/>
                </a:cubicBezTo>
                <a:cubicBezTo>
                  <a:pt x="39" y="83"/>
                  <a:pt x="39" y="83"/>
                  <a:pt x="39" y="82"/>
                </a:cubicBezTo>
                <a:close/>
                <a:moveTo>
                  <a:pt x="31" y="75"/>
                </a:moveTo>
                <a:cubicBezTo>
                  <a:pt x="31" y="75"/>
                  <a:pt x="31" y="75"/>
                  <a:pt x="31" y="75"/>
                </a:cubicBezTo>
                <a:cubicBezTo>
                  <a:pt x="31" y="75"/>
                  <a:pt x="31" y="75"/>
                  <a:pt x="31" y="75"/>
                </a:cubicBezTo>
                <a:close/>
                <a:moveTo>
                  <a:pt x="32" y="82"/>
                </a:moveTo>
                <a:cubicBezTo>
                  <a:pt x="32" y="82"/>
                  <a:pt x="32" y="82"/>
                  <a:pt x="32" y="82"/>
                </a:cubicBezTo>
                <a:cubicBezTo>
                  <a:pt x="32" y="82"/>
                  <a:pt x="32" y="82"/>
                  <a:pt x="32" y="82"/>
                </a:cubicBezTo>
                <a:close/>
                <a:moveTo>
                  <a:pt x="29" y="80"/>
                </a:moveTo>
                <a:cubicBezTo>
                  <a:pt x="29" y="80"/>
                  <a:pt x="29" y="80"/>
                  <a:pt x="29" y="80"/>
                </a:cubicBezTo>
                <a:cubicBezTo>
                  <a:pt x="29" y="80"/>
                  <a:pt x="29" y="80"/>
                  <a:pt x="29" y="80"/>
                </a:cubicBezTo>
                <a:close/>
                <a:moveTo>
                  <a:pt x="35" y="85"/>
                </a:moveTo>
                <a:cubicBezTo>
                  <a:pt x="35" y="85"/>
                  <a:pt x="35" y="85"/>
                  <a:pt x="35" y="85"/>
                </a:cubicBezTo>
                <a:cubicBezTo>
                  <a:pt x="35" y="85"/>
                  <a:pt x="35" y="85"/>
                  <a:pt x="35" y="85"/>
                </a:cubicBezTo>
                <a:close/>
                <a:moveTo>
                  <a:pt x="40" y="82"/>
                </a:moveTo>
                <a:cubicBezTo>
                  <a:pt x="40" y="82"/>
                  <a:pt x="40" y="82"/>
                  <a:pt x="40" y="82"/>
                </a:cubicBezTo>
                <a:cubicBezTo>
                  <a:pt x="40" y="82"/>
                  <a:pt x="40" y="82"/>
                  <a:pt x="40" y="82"/>
                </a:cubicBezTo>
                <a:cubicBezTo>
                  <a:pt x="40" y="82"/>
                  <a:pt x="40" y="82"/>
                  <a:pt x="40" y="82"/>
                </a:cubicBezTo>
                <a:close/>
                <a:moveTo>
                  <a:pt x="39" y="85"/>
                </a:moveTo>
                <a:cubicBezTo>
                  <a:pt x="39" y="85"/>
                  <a:pt x="39" y="85"/>
                  <a:pt x="39" y="85"/>
                </a:cubicBezTo>
                <a:cubicBezTo>
                  <a:pt x="39" y="85"/>
                  <a:pt x="39" y="85"/>
                  <a:pt x="39" y="85"/>
                </a:cubicBezTo>
                <a:cubicBezTo>
                  <a:pt x="39" y="85"/>
                  <a:pt x="39" y="85"/>
                  <a:pt x="39" y="85"/>
                </a:cubicBezTo>
                <a:close/>
                <a:moveTo>
                  <a:pt x="39" y="84"/>
                </a:moveTo>
                <a:cubicBezTo>
                  <a:pt x="39" y="84"/>
                  <a:pt x="39" y="84"/>
                  <a:pt x="39" y="84"/>
                </a:cubicBezTo>
                <a:cubicBezTo>
                  <a:pt x="39" y="84"/>
                  <a:pt x="39" y="84"/>
                  <a:pt x="39" y="84"/>
                </a:cubicBezTo>
                <a:cubicBezTo>
                  <a:pt x="39" y="83"/>
                  <a:pt x="39" y="83"/>
                  <a:pt x="39" y="84"/>
                </a:cubicBezTo>
                <a:close/>
                <a:moveTo>
                  <a:pt x="39" y="84"/>
                </a:moveTo>
                <a:cubicBezTo>
                  <a:pt x="39" y="84"/>
                  <a:pt x="39" y="84"/>
                  <a:pt x="39" y="84"/>
                </a:cubicBezTo>
                <a:cubicBezTo>
                  <a:pt x="39" y="84"/>
                  <a:pt x="39" y="84"/>
                  <a:pt x="39" y="84"/>
                </a:cubicBezTo>
                <a:close/>
                <a:moveTo>
                  <a:pt x="39" y="82"/>
                </a:moveTo>
                <a:cubicBezTo>
                  <a:pt x="39" y="83"/>
                  <a:pt x="39" y="82"/>
                  <a:pt x="39" y="82"/>
                </a:cubicBezTo>
                <a:cubicBezTo>
                  <a:pt x="40" y="82"/>
                  <a:pt x="39" y="83"/>
                  <a:pt x="39" y="82"/>
                </a:cubicBezTo>
                <a:close/>
                <a:moveTo>
                  <a:pt x="38" y="85"/>
                </a:moveTo>
                <a:cubicBezTo>
                  <a:pt x="39" y="84"/>
                  <a:pt x="39" y="84"/>
                  <a:pt x="39" y="84"/>
                </a:cubicBezTo>
                <a:cubicBezTo>
                  <a:pt x="38" y="85"/>
                  <a:pt x="38" y="85"/>
                  <a:pt x="38" y="85"/>
                </a:cubicBezTo>
                <a:close/>
                <a:moveTo>
                  <a:pt x="38" y="84"/>
                </a:moveTo>
                <a:cubicBezTo>
                  <a:pt x="38" y="84"/>
                  <a:pt x="38" y="84"/>
                  <a:pt x="38" y="84"/>
                </a:cubicBezTo>
                <a:cubicBezTo>
                  <a:pt x="38" y="84"/>
                  <a:pt x="38" y="84"/>
                  <a:pt x="38" y="84"/>
                </a:cubicBezTo>
                <a:cubicBezTo>
                  <a:pt x="38" y="84"/>
                  <a:pt x="38" y="84"/>
                  <a:pt x="38" y="84"/>
                </a:cubicBezTo>
                <a:close/>
                <a:moveTo>
                  <a:pt x="38" y="84"/>
                </a:moveTo>
                <a:cubicBezTo>
                  <a:pt x="38" y="84"/>
                  <a:pt x="38" y="84"/>
                  <a:pt x="38" y="84"/>
                </a:cubicBezTo>
                <a:cubicBezTo>
                  <a:pt x="38" y="84"/>
                  <a:pt x="38" y="84"/>
                  <a:pt x="38" y="84"/>
                </a:cubicBezTo>
                <a:close/>
                <a:moveTo>
                  <a:pt x="38" y="85"/>
                </a:moveTo>
                <a:cubicBezTo>
                  <a:pt x="38" y="85"/>
                  <a:pt x="38" y="85"/>
                  <a:pt x="38" y="85"/>
                </a:cubicBezTo>
                <a:cubicBezTo>
                  <a:pt x="38" y="85"/>
                  <a:pt x="38" y="85"/>
                  <a:pt x="38" y="85"/>
                </a:cubicBezTo>
                <a:close/>
                <a:moveTo>
                  <a:pt x="38" y="84"/>
                </a:moveTo>
                <a:cubicBezTo>
                  <a:pt x="37" y="84"/>
                  <a:pt x="37" y="84"/>
                  <a:pt x="37" y="84"/>
                </a:cubicBezTo>
                <a:cubicBezTo>
                  <a:pt x="37" y="84"/>
                  <a:pt x="37" y="84"/>
                  <a:pt x="37" y="84"/>
                </a:cubicBezTo>
                <a:cubicBezTo>
                  <a:pt x="37" y="84"/>
                  <a:pt x="38" y="84"/>
                  <a:pt x="38" y="84"/>
                </a:cubicBezTo>
                <a:close/>
                <a:moveTo>
                  <a:pt x="37" y="85"/>
                </a:moveTo>
                <a:cubicBezTo>
                  <a:pt x="37" y="85"/>
                  <a:pt x="37" y="85"/>
                  <a:pt x="37" y="85"/>
                </a:cubicBezTo>
                <a:cubicBezTo>
                  <a:pt x="37" y="85"/>
                  <a:pt x="37" y="85"/>
                  <a:pt x="37" y="85"/>
                </a:cubicBezTo>
                <a:close/>
                <a:moveTo>
                  <a:pt x="37" y="85"/>
                </a:moveTo>
                <a:cubicBezTo>
                  <a:pt x="37" y="85"/>
                  <a:pt x="36" y="85"/>
                  <a:pt x="37" y="85"/>
                </a:cubicBezTo>
                <a:cubicBezTo>
                  <a:pt x="37" y="85"/>
                  <a:pt x="37" y="85"/>
                  <a:pt x="37" y="85"/>
                </a:cubicBezTo>
                <a:close/>
                <a:moveTo>
                  <a:pt x="36" y="84"/>
                </a:moveTo>
                <a:cubicBezTo>
                  <a:pt x="36" y="84"/>
                  <a:pt x="36" y="84"/>
                  <a:pt x="36" y="84"/>
                </a:cubicBezTo>
                <a:cubicBezTo>
                  <a:pt x="37" y="83"/>
                  <a:pt x="37" y="83"/>
                  <a:pt x="37" y="83"/>
                </a:cubicBezTo>
                <a:lnTo>
                  <a:pt x="36" y="84"/>
                </a:lnTo>
                <a:close/>
                <a:moveTo>
                  <a:pt x="34" y="85"/>
                </a:moveTo>
                <a:cubicBezTo>
                  <a:pt x="34" y="85"/>
                  <a:pt x="34" y="84"/>
                  <a:pt x="34" y="85"/>
                </a:cubicBezTo>
                <a:cubicBezTo>
                  <a:pt x="34" y="85"/>
                  <a:pt x="34" y="84"/>
                  <a:pt x="34" y="84"/>
                </a:cubicBezTo>
                <a:cubicBezTo>
                  <a:pt x="34" y="84"/>
                  <a:pt x="34" y="84"/>
                  <a:pt x="34" y="85"/>
                </a:cubicBezTo>
                <a:close/>
                <a:moveTo>
                  <a:pt x="34" y="84"/>
                </a:moveTo>
                <a:cubicBezTo>
                  <a:pt x="34" y="84"/>
                  <a:pt x="34" y="84"/>
                  <a:pt x="34" y="84"/>
                </a:cubicBezTo>
                <a:cubicBezTo>
                  <a:pt x="34" y="84"/>
                  <a:pt x="34" y="84"/>
                  <a:pt x="34" y="84"/>
                </a:cubicBezTo>
                <a:close/>
                <a:moveTo>
                  <a:pt x="30" y="72"/>
                </a:moveTo>
                <a:cubicBezTo>
                  <a:pt x="30" y="71"/>
                  <a:pt x="30" y="71"/>
                  <a:pt x="30" y="71"/>
                </a:cubicBezTo>
                <a:cubicBezTo>
                  <a:pt x="30" y="72"/>
                  <a:pt x="30" y="72"/>
                  <a:pt x="30" y="72"/>
                </a:cubicBezTo>
                <a:close/>
                <a:moveTo>
                  <a:pt x="29" y="72"/>
                </a:moveTo>
                <a:cubicBezTo>
                  <a:pt x="30" y="71"/>
                  <a:pt x="30" y="71"/>
                  <a:pt x="30" y="71"/>
                </a:cubicBezTo>
                <a:cubicBezTo>
                  <a:pt x="29" y="72"/>
                  <a:pt x="29" y="72"/>
                  <a:pt x="29" y="72"/>
                </a:cubicBezTo>
                <a:cubicBezTo>
                  <a:pt x="29" y="72"/>
                  <a:pt x="29" y="72"/>
                  <a:pt x="29" y="72"/>
                </a:cubicBezTo>
                <a:close/>
                <a:moveTo>
                  <a:pt x="30" y="82"/>
                </a:moveTo>
                <a:cubicBezTo>
                  <a:pt x="30" y="82"/>
                  <a:pt x="30" y="82"/>
                  <a:pt x="30" y="82"/>
                </a:cubicBezTo>
                <a:cubicBezTo>
                  <a:pt x="30" y="82"/>
                  <a:pt x="30" y="82"/>
                  <a:pt x="30" y="82"/>
                </a:cubicBezTo>
                <a:close/>
                <a:moveTo>
                  <a:pt x="29" y="81"/>
                </a:moveTo>
                <a:cubicBezTo>
                  <a:pt x="29" y="81"/>
                  <a:pt x="29" y="81"/>
                  <a:pt x="29" y="81"/>
                </a:cubicBezTo>
                <a:cubicBezTo>
                  <a:pt x="30" y="81"/>
                  <a:pt x="30" y="81"/>
                  <a:pt x="30" y="81"/>
                </a:cubicBezTo>
                <a:lnTo>
                  <a:pt x="29" y="81"/>
                </a:lnTo>
                <a:close/>
                <a:moveTo>
                  <a:pt x="28" y="81"/>
                </a:moveTo>
                <a:cubicBezTo>
                  <a:pt x="28" y="81"/>
                  <a:pt x="28" y="81"/>
                  <a:pt x="28" y="81"/>
                </a:cubicBezTo>
                <a:cubicBezTo>
                  <a:pt x="28" y="81"/>
                  <a:pt x="29" y="81"/>
                  <a:pt x="28" y="81"/>
                </a:cubicBezTo>
                <a:close/>
                <a:moveTo>
                  <a:pt x="37" y="88"/>
                </a:moveTo>
                <a:cubicBezTo>
                  <a:pt x="37" y="88"/>
                  <a:pt x="37" y="88"/>
                  <a:pt x="37" y="88"/>
                </a:cubicBezTo>
                <a:cubicBezTo>
                  <a:pt x="37" y="88"/>
                  <a:pt x="37" y="89"/>
                  <a:pt x="37" y="88"/>
                </a:cubicBezTo>
                <a:close/>
                <a:moveTo>
                  <a:pt x="37" y="89"/>
                </a:moveTo>
                <a:cubicBezTo>
                  <a:pt x="37" y="89"/>
                  <a:pt x="37" y="89"/>
                  <a:pt x="37" y="89"/>
                </a:cubicBezTo>
                <a:cubicBezTo>
                  <a:pt x="37" y="90"/>
                  <a:pt x="37" y="90"/>
                  <a:pt x="37" y="90"/>
                </a:cubicBezTo>
                <a:lnTo>
                  <a:pt x="37" y="89"/>
                </a:lnTo>
                <a:close/>
                <a:moveTo>
                  <a:pt x="36" y="89"/>
                </a:moveTo>
                <a:cubicBezTo>
                  <a:pt x="36" y="90"/>
                  <a:pt x="36" y="89"/>
                  <a:pt x="37" y="89"/>
                </a:cubicBezTo>
                <a:cubicBezTo>
                  <a:pt x="37" y="90"/>
                  <a:pt x="37" y="90"/>
                  <a:pt x="37" y="90"/>
                </a:cubicBezTo>
                <a:cubicBezTo>
                  <a:pt x="37" y="89"/>
                  <a:pt x="37" y="89"/>
                  <a:pt x="37" y="89"/>
                </a:cubicBezTo>
                <a:cubicBezTo>
                  <a:pt x="37" y="89"/>
                  <a:pt x="36" y="90"/>
                  <a:pt x="36" y="89"/>
                </a:cubicBezTo>
                <a:close/>
                <a:moveTo>
                  <a:pt x="36" y="88"/>
                </a:moveTo>
                <a:cubicBezTo>
                  <a:pt x="36" y="88"/>
                  <a:pt x="36" y="88"/>
                  <a:pt x="36" y="88"/>
                </a:cubicBezTo>
                <a:cubicBezTo>
                  <a:pt x="36" y="88"/>
                  <a:pt x="36" y="88"/>
                  <a:pt x="36" y="88"/>
                </a:cubicBezTo>
                <a:cubicBezTo>
                  <a:pt x="36" y="88"/>
                  <a:pt x="36" y="88"/>
                  <a:pt x="36" y="88"/>
                </a:cubicBezTo>
                <a:close/>
                <a:moveTo>
                  <a:pt x="36" y="88"/>
                </a:moveTo>
                <a:cubicBezTo>
                  <a:pt x="37" y="88"/>
                  <a:pt x="37" y="88"/>
                  <a:pt x="36" y="88"/>
                </a:cubicBezTo>
                <a:close/>
                <a:moveTo>
                  <a:pt x="36" y="88"/>
                </a:moveTo>
                <a:cubicBezTo>
                  <a:pt x="36" y="88"/>
                  <a:pt x="36" y="88"/>
                  <a:pt x="36" y="88"/>
                </a:cubicBezTo>
                <a:cubicBezTo>
                  <a:pt x="36" y="88"/>
                  <a:pt x="36" y="87"/>
                  <a:pt x="36" y="87"/>
                </a:cubicBezTo>
                <a:cubicBezTo>
                  <a:pt x="36" y="87"/>
                  <a:pt x="36" y="88"/>
                  <a:pt x="36" y="88"/>
                </a:cubicBezTo>
                <a:close/>
                <a:moveTo>
                  <a:pt x="36" y="88"/>
                </a:moveTo>
                <a:cubicBezTo>
                  <a:pt x="36" y="88"/>
                  <a:pt x="36" y="88"/>
                  <a:pt x="36" y="88"/>
                </a:cubicBezTo>
                <a:cubicBezTo>
                  <a:pt x="36" y="88"/>
                  <a:pt x="36" y="88"/>
                  <a:pt x="36" y="88"/>
                </a:cubicBezTo>
                <a:close/>
                <a:moveTo>
                  <a:pt x="36" y="88"/>
                </a:moveTo>
                <a:cubicBezTo>
                  <a:pt x="36" y="88"/>
                  <a:pt x="36" y="88"/>
                  <a:pt x="36" y="88"/>
                </a:cubicBezTo>
                <a:cubicBezTo>
                  <a:pt x="36" y="88"/>
                  <a:pt x="36" y="89"/>
                  <a:pt x="36" y="88"/>
                </a:cubicBezTo>
                <a:cubicBezTo>
                  <a:pt x="36" y="88"/>
                  <a:pt x="36" y="88"/>
                  <a:pt x="36" y="88"/>
                </a:cubicBezTo>
                <a:close/>
                <a:moveTo>
                  <a:pt x="36" y="88"/>
                </a:moveTo>
                <a:cubicBezTo>
                  <a:pt x="36" y="88"/>
                  <a:pt x="36" y="88"/>
                  <a:pt x="36" y="89"/>
                </a:cubicBezTo>
                <a:cubicBezTo>
                  <a:pt x="36" y="89"/>
                  <a:pt x="36" y="88"/>
                  <a:pt x="36" y="88"/>
                </a:cubicBezTo>
                <a:close/>
                <a:moveTo>
                  <a:pt x="36" y="90"/>
                </a:moveTo>
                <a:cubicBezTo>
                  <a:pt x="36" y="90"/>
                  <a:pt x="36" y="90"/>
                  <a:pt x="36" y="90"/>
                </a:cubicBezTo>
                <a:cubicBezTo>
                  <a:pt x="36" y="90"/>
                  <a:pt x="36" y="90"/>
                  <a:pt x="36" y="90"/>
                </a:cubicBezTo>
                <a:cubicBezTo>
                  <a:pt x="36" y="90"/>
                  <a:pt x="36" y="90"/>
                  <a:pt x="36" y="90"/>
                </a:cubicBezTo>
                <a:close/>
                <a:moveTo>
                  <a:pt x="36" y="88"/>
                </a:moveTo>
                <a:cubicBezTo>
                  <a:pt x="36" y="88"/>
                  <a:pt x="36" y="88"/>
                  <a:pt x="36" y="88"/>
                </a:cubicBezTo>
                <a:cubicBezTo>
                  <a:pt x="36" y="88"/>
                  <a:pt x="36" y="88"/>
                  <a:pt x="36" y="88"/>
                </a:cubicBezTo>
                <a:cubicBezTo>
                  <a:pt x="36" y="88"/>
                  <a:pt x="36" y="88"/>
                  <a:pt x="36" y="88"/>
                </a:cubicBezTo>
                <a:close/>
                <a:moveTo>
                  <a:pt x="36" y="88"/>
                </a:moveTo>
                <a:cubicBezTo>
                  <a:pt x="36" y="88"/>
                  <a:pt x="36" y="88"/>
                  <a:pt x="36" y="88"/>
                </a:cubicBezTo>
                <a:cubicBezTo>
                  <a:pt x="36" y="88"/>
                  <a:pt x="36" y="88"/>
                  <a:pt x="36" y="88"/>
                </a:cubicBezTo>
                <a:close/>
                <a:moveTo>
                  <a:pt x="36" y="89"/>
                </a:moveTo>
                <a:cubicBezTo>
                  <a:pt x="36" y="89"/>
                  <a:pt x="36" y="89"/>
                  <a:pt x="36" y="89"/>
                </a:cubicBezTo>
                <a:cubicBezTo>
                  <a:pt x="36" y="89"/>
                  <a:pt x="36" y="89"/>
                  <a:pt x="36" y="89"/>
                </a:cubicBezTo>
                <a:close/>
                <a:moveTo>
                  <a:pt x="36" y="87"/>
                </a:moveTo>
                <a:cubicBezTo>
                  <a:pt x="36" y="87"/>
                  <a:pt x="36" y="87"/>
                  <a:pt x="36" y="87"/>
                </a:cubicBezTo>
                <a:cubicBezTo>
                  <a:pt x="36" y="88"/>
                  <a:pt x="36" y="88"/>
                  <a:pt x="36" y="88"/>
                </a:cubicBezTo>
                <a:lnTo>
                  <a:pt x="36" y="87"/>
                </a:lnTo>
                <a:close/>
                <a:moveTo>
                  <a:pt x="36" y="87"/>
                </a:moveTo>
                <a:cubicBezTo>
                  <a:pt x="36" y="87"/>
                  <a:pt x="36" y="87"/>
                  <a:pt x="36" y="87"/>
                </a:cubicBezTo>
                <a:cubicBezTo>
                  <a:pt x="36" y="87"/>
                  <a:pt x="36" y="87"/>
                  <a:pt x="36" y="87"/>
                </a:cubicBezTo>
                <a:cubicBezTo>
                  <a:pt x="36" y="87"/>
                  <a:pt x="36" y="87"/>
                  <a:pt x="36" y="87"/>
                </a:cubicBezTo>
                <a:close/>
                <a:moveTo>
                  <a:pt x="36" y="87"/>
                </a:moveTo>
                <a:cubicBezTo>
                  <a:pt x="36" y="87"/>
                  <a:pt x="36" y="88"/>
                  <a:pt x="36" y="88"/>
                </a:cubicBezTo>
                <a:cubicBezTo>
                  <a:pt x="36" y="87"/>
                  <a:pt x="36" y="87"/>
                  <a:pt x="36" y="87"/>
                </a:cubicBezTo>
                <a:close/>
                <a:moveTo>
                  <a:pt x="36" y="88"/>
                </a:moveTo>
                <a:cubicBezTo>
                  <a:pt x="36" y="88"/>
                  <a:pt x="36" y="88"/>
                  <a:pt x="36" y="88"/>
                </a:cubicBezTo>
                <a:cubicBezTo>
                  <a:pt x="36" y="88"/>
                  <a:pt x="36" y="88"/>
                  <a:pt x="36" y="88"/>
                </a:cubicBezTo>
                <a:close/>
                <a:moveTo>
                  <a:pt x="36" y="88"/>
                </a:moveTo>
                <a:cubicBezTo>
                  <a:pt x="36" y="88"/>
                  <a:pt x="36" y="88"/>
                  <a:pt x="36" y="88"/>
                </a:cubicBezTo>
                <a:cubicBezTo>
                  <a:pt x="36" y="88"/>
                  <a:pt x="36" y="88"/>
                  <a:pt x="36" y="88"/>
                </a:cubicBezTo>
                <a:cubicBezTo>
                  <a:pt x="36" y="88"/>
                  <a:pt x="36" y="88"/>
                  <a:pt x="36" y="88"/>
                </a:cubicBezTo>
                <a:close/>
                <a:moveTo>
                  <a:pt x="36" y="88"/>
                </a:moveTo>
                <a:cubicBezTo>
                  <a:pt x="36" y="88"/>
                  <a:pt x="36" y="88"/>
                  <a:pt x="36" y="88"/>
                </a:cubicBezTo>
                <a:cubicBezTo>
                  <a:pt x="36" y="88"/>
                  <a:pt x="36" y="88"/>
                  <a:pt x="36" y="88"/>
                </a:cubicBezTo>
                <a:close/>
                <a:moveTo>
                  <a:pt x="36" y="89"/>
                </a:moveTo>
                <a:cubicBezTo>
                  <a:pt x="36" y="89"/>
                  <a:pt x="36" y="89"/>
                  <a:pt x="36" y="90"/>
                </a:cubicBezTo>
                <a:cubicBezTo>
                  <a:pt x="36" y="89"/>
                  <a:pt x="36" y="89"/>
                  <a:pt x="36" y="89"/>
                </a:cubicBezTo>
                <a:close/>
                <a:moveTo>
                  <a:pt x="36" y="89"/>
                </a:moveTo>
                <a:cubicBezTo>
                  <a:pt x="36" y="89"/>
                  <a:pt x="36" y="89"/>
                  <a:pt x="36" y="89"/>
                </a:cubicBezTo>
                <a:cubicBezTo>
                  <a:pt x="36" y="89"/>
                  <a:pt x="36" y="89"/>
                  <a:pt x="36" y="88"/>
                </a:cubicBezTo>
                <a:lnTo>
                  <a:pt x="36" y="89"/>
                </a:lnTo>
                <a:close/>
                <a:moveTo>
                  <a:pt x="36" y="89"/>
                </a:moveTo>
                <a:cubicBezTo>
                  <a:pt x="36" y="89"/>
                  <a:pt x="36" y="89"/>
                  <a:pt x="36" y="89"/>
                </a:cubicBezTo>
                <a:cubicBezTo>
                  <a:pt x="36" y="89"/>
                  <a:pt x="36" y="89"/>
                  <a:pt x="36" y="89"/>
                </a:cubicBezTo>
                <a:close/>
                <a:moveTo>
                  <a:pt x="36" y="88"/>
                </a:moveTo>
                <a:cubicBezTo>
                  <a:pt x="36" y="88"/>
                  <a:pt x="36" y="88"/>
                  <a:pt x="36" y="88"/>
                </a:cubicBezTo>
                <a:cubicBezTo>
                  <a:pt x="36" y="88"/>
                  <a:pt x="36" y="88"/>
                  <a:pt x="36" y="88"/>
                </a:cubicBezTo>
                <a:cubicBezTo>
                  <a:pt x="36" y="88"/>
                  <a:pt x="36" y="88"/>
                  <a:pt x="36" y="88"/>
                </a:cubicBezTo>
                <a:close/>
                <a:moveTo>
                  <a:pt x="36" y="88"/>
                </a:moveTo>
                <a:cubicBezTo>
                  <a:pt x="36" y="88"/>
                  <a:pt x="36" y="88"/>
                  <a:pt x="36" y="88"/>
                </a:cubicBezTo>
                <a:cubicBezTo>
                  <a:pt x="36" y="88"/>
                  <a:pt x="36" y="88"/>
                  <a:pt x="36" y="88"/>
                </a:cubicBezTo>
                <a:close/>
                <a:moveTo>
                  <a:pt x="35" y="88"/>
                </a:moveTo>
                <a:cubicBezTo>
                  <a:pt x="35" y="88"/>
                  <a:pt x="35" y="88"/>
                  <a:pt x="35" y="88"/>
                </a:cubicBezTo>
                <a:cubicBezTo>
                  <a:pt x="35" y="88"/>
                  <a:pt x="35" y="88"/>
                  <a:pt x="35" y="88"/>
                </a:cubicBezTo>
                <a:close/>
                <a:moveTo>
                  <a:pt x="36" y="88"/>
                </a:moveTo>
                <a:cubicBezTo>
                  <a:pt x="36" y="89"/>
                  <a:pt x="36" y="88"/>
                  <a:pt x="36" y="88"/>
                </a:cubicBezTo>
                <a:cubicBezTo>
                  <a:pt x="36" y="88"/>
                  <a:pt x="36" y="88"/>
                  <a:pt x="36" y="88"/>
                </a:cubicBezTo>
                <a:cubicBezTo>
                  <a:pt x="36" y="88"/>
                  <a:pt x="36" y="88"/>
                  <a:pt x="36" y="88"/>
                </a:cubicBezTo>
                <a:close/>
                <a:moveTo>
                  <a:pt x="36" y="88"/>
                </a:moveTo>
                <a:cubicBezTo>
                  <a:pt x="36" y="88"/>
                  <a:pt x="36" y="88"/>
                  <a:pt x="36" y="88"/>
                </a:cubicBezTo>
                <a:cubicBezTo>
                  <a:pt x="36" y="88"/>
                  <a:pt x="36" y="88"/>
                  <a:pt x="36" y="88"/>
                </a:cubicBezTo>
                <a:close/>
                <a:moveTo>
                  <a:pt x="36" y="88"/>
                </a:moveTo>
                <a:cubicBezTo>
                  <a:pt x="36" y="88"/>
                  <a:pt x="36" y="88"/>
                  <a:pt x="36" y="88"/>
                </a:cubicBezTo>
                <a:cubicBezTo>
                  <a:pt x="36" y="88"/>
                  <a:pt x="36" y="88"/>
                  <a:pt x="36" y="88"/>
                </a:cubicBezTo>
                <a:close/>
                <a:moveTo>
                  <a:pt x="36" y="88"/>
                </a:moveTo>
                <a:cubicBezTo>
                  <a:pt x="36" y="88"/>
                  <a:pt x="36" y="88"/>
                  <a:pt x="36" y="88"/>
                </a:cubicBezTo>
                <a:cubicBezTo>
                  <a:pt x="36" y="88"/>
                  <a:pt x="36" y="88"/>
                  <a:pt x="36" y="88"/>
                </a:cubicBezTo>
                <a:cubicBezTo>
                  <a:pt x="36" y="88"/>
                  <a:pt x="36" y="88"/>
                  <a:pt x="36" y="88"/>
                </a:cubicBezTo>
                <a:close/>
                <a:moveTo>
                  <a:pt x="34" y="91"/>
                </a:moveTo>
                <a:cubicBezTo>
                  <a:pt x="34" y="90"/>
                  <a:pt x="35" y="90"/>
                  <a:pt x="35" y="90"/>
                </a:cubicBezTo>
                <a:cubicBezTo>
                  <a:pt x="35" y="90"/>
                  <a:pt x="35" y="89"/>
                  <a:pt x="35" y="88"/>
                </a:cubicBezTo>
                <a:cubicBezTo>
                  <a:pt x="35" y="88"/>
                  <a:pt x="35" y="89"/>
                  <a:pt x="35" y="89"/>
                </a:cubicBezTo>
                <a:cubicBezTo>
                  <a:pt x="35" y="89"/>
                  <a:pt x="35" y="89"/>
                  <a:pt x="35" y="90"/>
                </a:cubicBezTo>
                <a:cubicBezTo>
                  <a:pt x="35" y="90"/>
                  <a:pt x="35" y="89"/>
                  <a:pt x="35" y="89"/>
                </a:cubicBezTo>
                <a:cubicBezTo>
                  <a:pt x="35" y="90"/>
                  <a:pt x="35" y="90"/>
                  <a:pt x="34" y="91"/>
                </a:cubicBezTo>
                <a:cubicBezTo>
                  <a:pt x="34" y="90"/>
                  <a:pt x="34" y="90"/>
                  <a:pt x="34" y="90"/>
                </a:cubicBezTo>
                <a:cubicBezTo>
                  <a:pt x="34" y="90"/>
                  <a:pt x="34" y="91"/>
                  <a:pt x="34" y="91"/>
                </a:cubicBezTo>
                <a:close/>
                <a:moveTo>
                  <a:pt x="35" y="88"/>
                </a:moveTo>
                <a:cubicBezTo>
                  <a:pt x="35" y="88"/>
                  <a:pt x="35" y="88"/>
                  <a:pt x="35" y="88"/>
                </a:cubicBezTo>
                <a:cubicBezTo>
                  <a:pt x="35" y="88"/>
                  <a:pt x="35" y="88"/>
                  <a:pt x="36" y="88"/>
                </a:cubicBezTo>
                <a:cubicBezTo>
                  <a:pt x="35" y="88"/>
                  <a:pt x="35" y="88"/>
                  <a:pt x="35" y="88"/>
                </a:cubicBezTo>
                <a:cubicBezTo>
                  <a:pt x="35" y="88"/>
                  <a:pt x="35" y="88"/>
                  <a:pt x="35" y="88"/>
                </a:cubicBezTo>
                <a:close/>
                <a:moveTo>
                  <a:pt x="36" y="88"/>
                </a:moveTo>
                <a:cubicBezTo>
                  <a:pt x="35" y="89"/>
                  <a:pt x="35" y="89"/>
                  <a:pt x="35" y="89"/>
                </a:cubicBezTo>
                <a:cubicBezTo>
                  <a:pt x="35" y="89"/>
                  <a:pt x="35" y="89"/>
                  <a:pt x="35" y="89"/>
                </a:cubicBezTo>
                <a:cubicBezTo>
                  <a:pt x="35" y="89"/>
                  <a:pt x="35" y="89"/>
                  <a:pt x="35" y="88"/>
                </a:cubicBezTo>
                <a:cubicBezTo>
                  <a:pt x="36" y="88"/>
                  <a:pt x="36" y="88"/>
                  <a:pt x="36" y="88"/>
                </a:cubicBezTo>
                <a:cubicBezTo>
                  <a:pt x="36" y="88"/>
                  <a:pt x="36" y="88"/>
                  <a:pt x="36" y="88"/>
                </a:cubicBezTo>
                <a:cubicBezTo>
                  <a:pt x="36" y="88"/>
                  <a:pt x="36" y="88"/>
                  <a:pt x="36" y="88"/>
                </a:cubicBezTo>
                <a:cubicBezTo>
                  <a:pt x="36" y="88"/>
                  <a:pt x="36" y="88"/>
                  <a:pt x="36" y="88"/>
                </a:cubicBezTo>
                <a:cubicBezTo>
                  <a:pt x="36" y="88"/>
                  <a:pt x="36" y="88"/>
                  <a:pt x="36" y="88"/>
                </a:cubicBezTo>
                <a:cubicBezTo>
                  <a:pt x="36" y="88"/>
                  <a:pt x="36" y="88"/>
                  <a:pt x="36" y="88"/>
                </a:cubicBezTo>
                <a:cubicBezTo>
                  <a:pt x="36" y="88"/>
                  <a:pt x="36" y="88"/>
                  <a:pt x="36" y="88"/>
                </a:cubicBezTo>
                <a:cubicBezTo>
                  <a:pt x="36" y="88"/>
                  <a:pt x="36" y="88"/>
                  <a:pt x="36" y="88"/>
                </a:cubicBezTo>
                <a:cubicBezTo>
                  <a:pt x="36" y="88"/>
                  <a:pt x="36" y="88"/>
                  <a:pt x="36" y="88"/>
                </a:cubicBezTo>
                <a:cubicBezTo>
                  <a:pt x="36" y="88"/>
                  <a:pt x="36" y="88"/>
                  <a:pt x="36" y="88"/>
                </a:cubicBezTo>
                <a:cubicBezTo>
                  <a:pt x="36" y="88"/>
                  <a:pt x="36" y="88"/>
                  <a:pt x="36" y="88"/>
                </a:cubicBezTo>
                <a:cubicBezTo>
                  <a:pt x="35" y="88"/>
                  <a:pt x="35" y="88"/>
                  <a:pt x="35" y="88"/>
                </a:cubicBezTo>
                <a:cubicBezTo>
                  <a:pt x="35" y="88"/>
                  <a:pt x="35" y="88"/>
                  <a:pt x="36" y="88"/>
                </a:cubicBezTo>
                <a:close/>
                <a:moveTo>
                  <a:pt x="35" y="91"/>
                </a:moveTo>
                <a:cubicBezTo>
                  <a:pt x="35" y="90"/>
                  <a:pt x="35" y="90"/>
                  <a:pt x="35" y="90"/>
                </a:cubicBezTo>
                <a:cubicBezTo>
                  <a:pt x="35" y="90"/>
                  <a:pt x="35" y="91"/>
                  <a:pt x="35" y="91"/>
                </a:cubicBezTo>
                <a:close/>
                <a:moveTo>
                  <a:pt x="35" y="90"/>
                </a:moveTo>
                <a:cubicBezTo>
                  <a:pt x="35" y="90"/>
                  <a:pt x="36" y="90"/>
                  <a:pt x="36" y="90"/>
                </a:cubicBezTo>
                <a:cubicBezTo>
                  <a:pt x="36" y="90"/>
                  <a:pt x="36" y="90"/>
                  <a:pt x="35" y="90"/>
                </a:cubicBezTo>
                <a:cubicBezTo>
                  <a:pt x="36" y="90"/>
                  <a:pt x="36" y="90"/>
                  <a:pt x="36" y="90"/>
                </a:cubicBezTo>
                <a:cubicBezTo>
                  <a:pt x="36" y="90"/>
                  <a:pt x="36" y="90"/>
                  <a:pt x="36" y="90"/>
                </a:cubicBezTo>
                <a:cubicBezTo>
                  <a:pt x="36" y="90"/>
                  <a:pt x="36" y="89"/>
                  <a:pt x="36" y="89"/>
                </a:cubicBezTo>
                <a:cubicBezTo>
                  <a:pt x="36" y="90"/>
                  <a:pt x="36" y="90"/>
                  <a:pt x="35" y="90"/>
                </a:cubicBezTo>
                <a:close/>
                <a:moveTo>
                  <a:pt x="35" y="89"/>
                </a:moveTo>
                <a:cubicBezTo>
                  <a:pt x="35" y="90"/>
                  <a:pt x="35" y="90"/>
                  <a:pt x="35" y="90"/>
                </a:cubicBezTo>
                <a:cubicBezTo>
                  <a:pt x="35" y="90"/>
                  <a:pt x="35" y="90"/>
                  <a:pt x="35" y="90"/>
                </a:cubicBezTo>
                <a:cubicBezTo>
                  <a:pt x="35" y="90"/>
                  <a:pt x="35" y="90"/>
                  <a:pt x="35" y="90"/>
                </a:cubicBezTo>
                <a:cubicBezTo>
                  <a:pt x="35" y="90"/>
                  <a:pt x="35" y="90"/>
                  <a:pt x="35" y="89"/>
                </a:cubicBezTo>
                <a:close/>
                <a:moveTo>
                  <a:pt x="35" y="88"/>
                </a:moveTo>
                <a:cubicBezTo>
                  <a:pt x="36" y="88"/>
                  <a:pt x="36" y="88"/>
                  <a:pt x="36" y="88"/>
                </a:cubicBezTo>
                <a:cubicBezTo>
                  <a:pt x="35" y="88"/>
                  <a:pt x="35" y="88"/>
                  <a:pt x="35" y="88"/>
                </a:cubicBezTo>
                <a:close/>
                <a:moveTo>
                  <a:pt x="35" y="88"/>
                </a:moveTo>
                <a:cubicBezTo>
                  <a:pt x="35" y="88"/>
                  <a:pt x="35" y="88"/>
                  <a:pt x="35" y="88"/>
                </a:cubicBezTo>
                <a:cubicBezTo>
                  <a:pt x="35" y="88"/>
                  <a:pt x="35" y="88"/>
                  <a:pt x="35" y="88"/>
                </a:cubicBezTo>
                <a:close/>
                <a:moveTo>
                  <a:pt x="26" y="87"/>
                </a:moveTo>
                <a:cubicBezTo>
                  <a:pt x="26" y="87"/>
                  <a:pt x="26" y="87"/>
                  <a:pt x="26" y="87"/>
                </a:cubicBezTo>
                <a:close/>
                <a:moveTo>
                  <a:pt x="27" y="87"/>
                </a:moveTo>
                <a:cubicBezTo>
                  <a:pt x="27" y="87"/>
                  <a:pt x="27" y="87"/>
                  <a:pt x="27" y="87"/>
                </a:cubicBezTo>
                <a:cubicBezTo>
                  <a:pt x="27" y="87"/>
                  <a:pt x="27" y="87"/>
                  <a:pt x="27" y="87"/>
                </a:cubicBezTo>
                <a:close/>
                <a:moveTo>
                  <a:pt x="33" y="87"/>
                </a:moveTo>
                <a:cubicBezTo>
                  <a:pt x="33" y="86"/>
                  <a:pt x="33" y="86"/>
                  <a:pt x="33" y="86"/>
                </a:cubicBezTo>
                <a:cubicBezTo>
                  <a:pt x="33" y="87"/>
                  <a:pt x="33" y="87"/>
                  <a:pt x="33" y="87"/>
                </a:cubicBezTo>
                <a:cubicBezTo>
                  <a:pt x="33" y="87"/>
                  <a:pt x="33" y="87"/>
                  <a:pt x="33" y="87"/>
                </a:cubicBezTo>
                <a:close/>
                <a:moveTo>
                  <a:pt x="30" y="87"/>
                </a:moveTo>
                <a:cubicBezTo>
                  <a:pt x="30" y="87"/>
                  <a:pt x="30" y="87"/>
                  <a:pt x="30" y="87"/>
                </a:cubicBezTo>
                <a:cubicBezTo>
                  <a:pt x="30" y="87"/>
                  <a:pt x="30" y="87"/>
                  <a:pt x="30" y="87"/>
                </a:cubicBezTo>
                <a:close/>
                <a:moveTo>
                  <a:pt x="28" y="88"/>
                </a:moveTo>
                <a:cubicBezTo>
                  <a:pt x="28" y="88"/>
                  <a:pt x="28" y="88"/>
                  <a:pt x="28" y="88"/>
                </a:cubicBezTo>
                <a:cubicBezTo>
                  <a:pt x="28" y="88"/>
                  <a:pt x="28" y="88"/>
                  <a:pt x="28" y="88"/>
                </a:cubicBezTo>
                <a:close/>
                <a:moveTo>
                  <a:pt x="25" y="86"/>
                </a:moveTo>
                <a:cubicBezTo>
                  <a:pt x="25" y="86"/>
                  <a:pt x="25" y="86"/>
                  <a:pt x="25" y="86"/>
                </a:cubicBezTo>
                <a:cubicBezTo>
                  <a:pt x="25" y="86"/>
                  <a:pt x="25" y="86"/>
                  <a:pt x="25" y="86"/>
                </a:cubicBezTo>
                <a:close/>
                <a:moveTo>
                  <a:pt x="34" y="88"/>
                </a:moveTo>
                <a:cubicBezTo>
                  <a:pt x="34" y="87"/>
                  <a:pt x="34" y="87"/>
                  <a:pt x="34" y="87"/>
                </a:cubicBezTo>
                <a:cubicBezTo>
                  <a:pt x="34" y="88"/>
                  <a:pt x="34" y="88"/>
                  <a:pt x="34" y="88"/>
                </a:cubicBezTo>
                <a:close/>
                <a:moveTo>
                  <a:pt x="30" y="84"/>
                </a:moveTo>
                <a:cubicBezTo>
                  <a:pt x="30" y="84"/>
                  <a:pt x="30" y="84"/>
                  <a:pt x="30" y="84"/>
                </a:cubicBezTo>
                <a:cubicBezTo>
                  <a:pt x="30" y="84"/>
                  <a:pt x="30" y="84"/>
                  <a:pt x="30" y="84"/>
                </a:cubicBezTo>
                <a:close/>
                <a:moveTo>
                  <a:pt x="34" y="87"/>
                </a:moveTo>
                <a:cubicBezTo>
                  <a:pt x="34" y="87"/>
                  <a:pt x="34" y="87"/>
                  <a:pt x="34" y="87"/>
                </a:cubicBezTo>
                <a:cubicBezTo>
                  <a:pt x="34" y="87"/>
                  <a:pt x="34" y="87"/>
                  <a:pt x="34" y="87"/>
                </a:cubicBezTo>
                <a:cubicBezTo>
                  <a:pt x="34" y="87"/>
                  <a:pt x="34" y="87"/>
                  <a:pt x="34" y="87"/>
                </a:cubicBezTo>
                <a:close/>
                <a:moveTo>
                  <a:pt x="24" y="81"/>
                </a:moveTo>
                <a:cubicBezTo>
                  <a:pt x="24" y="81"/>
                  <a:pt x="24" y="81"/>
                  <a:pt x="24" y="81"/>
                </a:cubicBezTo>
                <a:cubicBezTo>
                  <a:pt x="23" y="81"/>
                  <a:pt x="24" y="81"/>
                  <a:pt x="24" y="81"/>
                </a:cubicBezTo>
                <a:close/>
                <a:moveTo>
                  <a:pt x="27" y="78"/>
                </a:moveTo>
                <a:cubicBezTo>
                  <a:pt x="27" y="78"/>
                  <a:pt x="27" y="78"/>
                  <a:pt x="27" y="78"/>
                </a:cubicBezTo>
                <a:cubicBezTo>
                  <a:pt x="27" y="78"/>
                  <a:pt x="27" y="78"/>
                  <a:pt x="27" y="78"/>
                </a:cubicBezTo>
                <a:close/>
                <a:moveTo>
                  <a:pt x="35" y="88"/>
                </a:moveTo>
                <a:cubicBezTo>
                  <a:pt x="35" y="88"/>
                  <a:pt x="35" y="88"/>
                  <a:pt x="35" y="88"/>
                </a:cubicBezTo>
                <a:close/>
                <a:moveTo>
                  <a:pt x="34" y="89"/>
                </a:moveTo>
                <a:cubicBezTo>
                  <a:pt x="34" y="89"/>
                  <a:pt x="34" y="89"/>
                  <a:pt x="34" y="89"/>
                </a:cubicBezTo>
                <a:cubicBezTo>
                  <a:pt x="34" y="89"/>
                  <a:pt x="34" y="89"/>
                  <a:pt x="34" y="89"/>
                </a:cubicBezTo>
                <a:close/>
                <a:moveTo>
                  <a:pt x="33" y="90"/>
                </a:moveTo>
                <a:cubicBezTo>
                  <a:pt x="33" y="90"/>
                  <a:pt x="33" y="90"/>
                  <a:pt x="33" y="90"/>
                </a:cubicBezTo>
                <a:cubicBezTo>
                  <a:pt x="33" y="90"/>
                  <a:pt x="33" y="90"/>
                  <a:pt x="33" y="90"/>
                </a:cubicBezTo>
                <a:close/>
                <a:moveTo>
                  <a:pt x="35" y="88"/>
                </a:moveTo>
                <a:cubicBezTo>
                  <a:pt x="35" y="88"/>
                  <a:pt x="35" y="88"/>
                  <a:pt x="35" y="88"/>
                </a:cubicBezTo>
                <a:cubicBezTo>
                  <a:pt x="35" y="88"/>
                  <a:pt x="35" y="88"/>
                  <a:pt x="35" y="88"/>
                </a:cubicBezTo>
                <a:close/>
                <a:moveTo>
                  <a:pt x="35" y="88"/>
                </a:moveTo>
                <a:cubicBezTo>
                  <a:pt x="35" y="88"/>
                  <a:pt x="35" y="88"/>
                  <a:pt x="35" y="88"/>
                </a:cubicBezTo>
                <a:cubicBezTo>
                  <a:pt x="35" y="88"/>
                  <a:pt x="35" y="88"/>
                  <a:pt x="35" y="88"/>
                </a:cubicBezTo>
                <a:close/>
                <a:moveTo>
                  <a:pt x="35" y="88"/>
                </a:moveTo>
                <a:cubicBezTo>
                  <a:pt x="35" y="88"/>
                  <a:pt x="35" y="88"/>
                  <a:pt x="35" y="88"/>
                </a:cubicBezTo>
                <a:cubicBezTo>
                  <a:pt x="35" y="88"/>
                  <a:pt x="35" y="88"/>
                  <a:pt x="35" y="88"/>
                </a:cubicBezTo>
                <a:close/>
                <a:moveTo>
                  <a:pt x="26" y="83"/>
                </a:moveTo>
                <a:cubicBezTo>
                  <a:pt x="26" y="83"/>
                  <a:pt x="26" y="83"/>
                  <a:pt x="26" y="83"/>
                </a:cubicBezTo>
                <a:cubicBezTo>
                  <a:pt x="25" y="83"/>
                  <a:pt x="25" y="83"/>
                  <a:pt x="26" y="83"/>
                </a:cubicBezTo>
                <a:close/>
                <a:moveTo>
                  <a:pt x="30" y="90"/>
                </a:moveTo>
                <a:cubicBezTo>
                  <a:pt x="30" y="90"/>
                  <a:pt x="30" y="90"/>
                  <a:pt x="30" y="90"/>
                </a:cubicBezTo>
                <a:cubicBezTo>
                  <a:pt x="30" y="90"/>
                  <a:pt x="30" y="90"/>
                  <a:pt x="30" y="90"/>
                </a:cubicBezTo>
                <a:close/>
                <a:moveTo>
                  <a:pt x="29" y="90"/>
                </a:moveTo>
                <a:cubicBezTo>
                  <a:pt x="30" y="89"/>
                  <a:pt x="30" y="90"/>
                  <a:pt x="30" y="90"/>
                </a:cubicBezTo>
                <a:cubicBezTo>
                  <a:pt x="30" y="89"/>
                  <a:pt x="30" y="89"/>
                  <a:pt x="30" y="89"/>
                </a:cubicBezTo>
                <a:lnTo>
                  <a:pt x="29" y="90"/>
                </a:lnTo>
                <a:close/>
                <a:moveTo>
                  <a:pt x="26" y="86"/>
                </a:moveTo>
                <a:cubicBezTo>
                  <a:pt x="27" y="86"/>
                  <a:pt x="26" y="86"/>
                  <a:pt x="26" y="86"/>
                </a:cubicBezTo>
                <a:cubicBezTo>
                  <a:pt x="26" y="86"/>
                  <a:pt x="26" y="86"/>
                  <a:pt x="26" y="86"/>
                </a:cubicBezTo>
                <a:cubicBezTo>
                  <a:pt x="26" y="86"/>
                  <a:pt x="25" y="86"/>
                  <a:pt x="25" y="86"/>
                </a:cubicBezTo>
                <a:cubicBezTo>
                  <a:pt x="26" y="86"/>
                  <a:pt x="26" y="86"/>
                  <a:pt x="26" y="86"/>
                </a:cubicBezTo>
                <a:cubicBezTo>
                  <a:pt x="25" y="86"/>
                  <a:pt x="26" y="86"/>
                  <a:pt x="26" y="86"/>
                </a:cubicBezTo>
                <a:cubicBezTo>
                  <a:pt x="26" y="86"/>
                  <a:pt x="25" y="86"/>
                  <a:pt x="25" y="86"/>
                </a:cubicBezTo>
                <a:cubicBezTo>
                  <a:pt x="26" y="86"/>
                  <a:pt x="25" y="86"/>
                  <a:pt x="25" y="86"/>
                </a:cubicBezTo>
                <a:cubicBezTo>
                  <a:pt x="25" y="86"/>
                  <a:pt x="25" y="85"/>
                  <a:pt x="25" y="85"/>
                </a:cubicBezTo>
                <a:cubicBezTo>
                  <a:pt x="25" y="85"/>
                  <a:pt x="25" y="85"/>
                  <a:pt x="25" y="85"/>
                </a:cubicBezTo>
                <a:cubicBezTo>
                  <a:pt x="25" y="85"/>
                  <a:pt x="25" y="85"/>
                  <a:pt x="26" y="85"/>
                </a:cubicBezTo>
                <a:cubicBezTo>
                  <a:pt x="26" y="85"/>
                  <a:pt x="26" y="85"/>
                  <a:pt x="25" y="85"/>
                </a:cubicBezTo>
                <a:cubicBezTo>
                  <a:pt x="26" y="85"/>
                  <a:pt x="26" y="85"/>
                  <a:pt x="26" y="85"/>
                </a:cubicBezTo>
                <a:cubicBezTo>
                  <a:pt x="25" y="85"/>
                  <a:pt x="25" y="85"/>
                  <a:pt x="25" y="85"/>
                </a:cubicBezTo>
                <a:cubicBezTo>
                  <a:pt x="25" y="85"/>
                  <a:pt x="25" y="85"/>
                  <a:pt x="25" y="85"/>
                </a:cubicBezTo>
                <a:cubicBezTo>
                  <a:pt x="25" y="85"/>
                  <a:pt x="25" y="85"/>
                  <a:pt x="25" y="85"/>
                </a:cubicBezTo>
                <a:cubicBezTo>
                  <a:pt x="26" y="85"/>
                  <a:pt x="26" y="85"/>
                  <a:pt x="26" y="85"/>
                </a:cubicBezTo>
                <a:cubicBezTo>
                  <a:pt x="25" y="85"/>
                  <a:pt x="26" y="85"/>
                  <a:pt x="26" y="85"/>
                </a:cubicBezTo>
                <a:cubicBezTo>
                  <a:pt x="26" y="85"/>
                  <a:pt x="26" y="85"/>
                  <a:pt x="26" y="85"/>
                </a:cubicBezTo>
                <a:cubicBezTo>
                  <a:pt x="26" y="84"/>
                  <a:pt x="26" y="85"/>
                  <a:pt x="25" y="85"/>
                </a:cubicBezTo>
                <a:cubicBezTo>
                  <a:pt x="25" y="85"/>
                  <a:pt x="25" y="85"/>
                  <a:pt x="25" y="85"/>
                </a:cubicBezTo>
                <a:cubicBezTo>
                  <a:pt x="26" y="84"/>
                  <a:pt x="26" y="84"/>
                  <a:pt x="26" y="84"/>
                </a:cubicBezTo>
                <a:cubicBezTo>
                  <a:pt x="25" y="85"/>
                  <a:pt x="25" y="85"/>
                  <a:pt x="25" y="85"/>
                </a:cubicBezTo>
                <a:cubicBezTo>
                  <a:pt x="26" y="84"/>
                  <a:pt x="26" y="84"/>
                  <a:pt x="26" y="84"/>
                </a:cubicBezTo>
                <a:cubicBezTo>
                  <a:pt x="26" y="84"/>
                  <a:pt x="25" y="85"/>
                  <a:pt x="25" y="84"/>
                </a:cubicBezTo>
                <a:cubicBezTo>
                  <a:pt x="26" y="84"/>
                  <a:pt x="26" y="84"/>
                  <a:pt x="26" y="84"/>
                </a:cubicBezTo>
                <a:cubicBezTo>
                  <a:pt x="26" y="84"/>
                  <a:pt x="25" y="85"/>
                  <a:pt x="25" y="84"/>
                </a:cubicBezTo>
                <a:cubicBezTo>
                  <a:pt x="25" y="84"/>
                  <a:pt x="25" y="85"/>
                  <a:pt x="25" y="85"/>
                </a:cubicBezTo>
                <a:cubicBezTo>
                  <a:pt x="25" y="84"/>
                  <a:pt x="25" y="84"/>
                  <a:pt x="25" y="84"/>
                </a:cubicBezTo>
                <a:cubicBezTo>
                  <a:pt x="25" y="84"/>
                  <a:pt x="24" y="84"/>
                  <a:pt x="25" y="84"/>
                </a:cubicBezTo>
                <a:cubicBezTo>
                  <a:pt x="24" y="84"/>
                  <a:pt x="26" y="84"/>
                  <a:pt x="25" y="84"/>
                </a:cubicBezTo>
                <a:cubicBezTo>
                  <a:pt x="25" y="84"/>
                  <a:pt x="24" y="84"/>
                  <a:pt x="25" y="84"/>
                </a:cubicBezTo>
                <a:cubicBezTo>
                  <a:pt x="24" y="84"/>
                  <a:pt x="25" y="84"/>
                  <a:pt x="25" y="84"/>
                </a:cubicBezTo>
                <a:cubicBezTo>
                  <a:pt x="25" y="84"/>
                  <a:pt x="25" y="84"/>
                  <a:pt x="25" y="84"/>
                </a:cubicBezTo>
                <a:cubicBezTo>
                  <a:pt x="25" y="84"/>
                  <a:pt x="25" y="84"/>
                  <a:pt x="25" y="84"/>
                </a:cubicBezTo>
                <a:cubicBezTo>
                  <a:pt x="25" y="84"/>
                  <a:pt x="25" y="84"/>
                  <a:pt x="25" y="84"/>
                </a:cubicBezTo>
                <a:cubicBezTo>
                  <a:pt x="25" y="84"/>
                  <a:pt x="26" y="83"/>
                  <a:pt x="25" y="84"/>
                </a:cubicBezTo>
                <a:cubicBezTo>
                  <a:pt x="25" y="83"/>
                  <a:pt x="24" y="84"/>
                  <a:pt x="25" y="83"/>
                </a:cubicBezTo>
                <a:cubicBezTo>
                  <a:pt x="25" y="83"/>
                  <a:pt x="25" y="84"/>
                  <a:pt x="26" y="83"/>
                </a:cubicBezTo>
                <a:cubicBezTo>
                  <a:pt x="26" y="83"/>
                  <a:pt x="25" y="83"/>
                  <a:pt x="26" y="83"/>
                </a:cubicBezTo>
                <a:cubicBezTo>
                  <a:pt x="26" y="83"/>
                  <a:pt x="26" y="83"/>
                  <a:pt x="26" y="83"/>
                </a:cubicBezTo>
                <a:cubicBezTo>
                  <a:pt x="26" y="83"/>
                  <a:pt x="26" y="83"/>
                  <a:pt x="25" y="83"/>
                </a:cubicBezTo>
                <a:cubicBezTo>
                  <a:pt x="26" y="83"/>
                  <a:pt x="26" y="83"/>
                  <a:pt x="26" y="83"/>
                </a:cubicBezTo>
                <a:cubicBezTo>
                  <a:pt x="25" y="83"/>
                  <a:pt x="25" y="83"/>
                  <a:pt x="25" y="83"/>
                </a:cubicBezTo>
                <a:cubicBezTo>
                  <a:pt x="25" y="83"/>
                  <a:pt x="25" y="83"/>
                  <a:pt x="25" y="83"/>
                </a:cubicBezTo>
                <a:cubicBezTo>
                  <a:pt x="25" y="83"/>
                  <a:pt x="25" y="83"/>
                  <a:pt x="25" y="83"/>
                </a:cubicBezTo>
                <a:cubicBezTo>
                  <a:pt x="25" y="83"/>
                  <a:pt x="26" y="82"/>
                  <a:pt x="26" y="82"/>
                </a:cubicBezTo>
                <a:cubicBezTo>
                  <a:pt x="26" y="82"/>
                  <a:pt x="26" y="82"/>
                  <a:pt x="25" y="83"/>
                </a:cubicBezTo>
                <a:cubicBezTo>
                  <a:pt x="25" y="83"/>
                  <a:pt x="26" y="83"/>
                  <a:pt x="25" y="83"/>
                </a:cubicBezTo>
                <a:cubicBezTo>
                  <a:pt x="26" y="82"/>
                  <a:pt x="24" y="83"/>
                  <a:pt x="25" y="82"/>
                </a:cubicBezTo>
                <a:cubicBezTo>
                  <a:pt x="25" y="82"/>
                  <a:pt x="25" y="82"/>
                  <a:pt x="26" y="82"/>
                </a:cubicBezTo>
                <a:cubicBezTo>
                  <a:pt x="26" y="82"/>
                  <a:pt x="25" y="82"/>
                  <a:pt x="25" y="82"/>
                </a:cubicBezTo>
                <a:cubicBezTo>
                  <a:pt x="25" y="82"/>
                  <a:pt x="25" y="82"/>
                  <a:pt x="25" y="82"/>
                </a:cubicBezTo>
                <a:cubicBezTo>
                  <a:pt x="25" y="82"/>
                  <a:pt x="25" y="82"/>
                  <a:pt x="24" y="82"/>
                </a:cubicBezTo>
                <a:cubicBezTo>
                  <a:pt x="25" y="82"/>
                  <a:pt x="25" y="82"/>
                  <a:pt x="25" y="82"/>
                </a:cubicBezTo>
                <a:cubicBezTo>
                  <a:pt x="25" y="82"/>
                  <a:pt x="25" y="82"/>
                  <a:pt x="25" y="82"/>
                </a:cubicBezTo>
                <a:cubicBezTo>
                  <a:pt x="25" y="82"/>
                  <a:pt x="25" y="82"/>
                  <a:pt x="25" y="82"/>
                </a:cubicBezTo>
                <a:cubicBezTo>
                  <a:pt x="24" y="82"/>
                  <a:pt x="25" y="82"/>
                  <a:pt x="25" y="82"/>
                </a:cubicBezTo>
                <a:cubicBezTo>
                  <a:pt x="24" y="82"/>
                  <a:pt x="24" y="82"/>
                  <a:pt x="24" y="82"/>
                </a:cubicBezTo>
                <a:cubicBezTo>
                  <a:pt x="24" y="82"/>
                  <a:pt x="24" y="81"/>
                  <a:pt x="24" y="81"/>
                </a:cubicBezTo>
                <a:cubicBezTo>
                  <a:pt x="24" y="81"/>
                  <a:pt x="24" y="81"/>
                  <a:pt x="24" y="81"/>
                </a:cubicBezTo>
                <a:cubicBezTo>
                  <a:pt x="24" y="81"/>
                  <a:pt x="23" y="81"/>
                  <a:pt x="24" y="81"/>
                </a:cubicBezTo>
                <a:cubicBezTo>
                  <a:pt x="24" y="81"/>
                  <a:pt x="24" y="81"/>
                  <a:pt x="24" y="81"/>
                </a:cubicBezTo>
                <a:cubicBezTo>
                  <a:pt x="24" y="81"/>
                  <a:pt x="24" y="81"/>
                  <a:pt x="24" y="81"/>
                </a:cubicBezTo>
                <a:cubicBezTo>
                  <a:pt x="24" y="81"/>
                  <a:pt x="24" y="81"/>
                  <a:pt x="24" y="81"/>
                </a:cubicBezTo>
                <a:cubicBezTo>
                  <a:pt x="24" y="81"/>
                  <a:pt x="24" y="81"/>
                  <a:pt x="24" y="81"/>
                </a:cubicBezTo>
                <a:cubicBezTo>
                  <a:pt x="24" y="81"/>
                  <a:pt x="24" y="81"/>
                  <a:pt x="24" y="81"/>
                </a:cubicBezTo>
                <a:cubicBezTo>
                  <a:pt x="25" y="81"/>
                  <a:pt x="24" y="81"/>
                  <a:pt x="24" y="80"/>
                </a:cubicBezTo>
                <a:cubicBezTo>
                  <a:pt x="24" y="81"/>
                  <a:pt x="24" y="81"/>
                  <a:pt x="24" y="81"/>
                </a:cubicBezTo>
                <a:cubicBezTo>
                  <a:pt x="24" y="81"/>
                  <a:pt x="24" y="81"/>
                  <a:pt x="24" y="81"/>
                </a:cubicBezTo>
                <a:cubicBezTo>
                  <a:pt x="24" y="81"/>
                  <a:pt x="24" y="81"/>
                  <a:pt x="24" y="81"/>
                </a:cubicBezTo>
                <a:cubicBezTo>
                  <a:pt x="24" y="80"/>
                  <a:pt x="24" y="80"/>
                  <a:pt x="24" y="80"/>
                </a:cubicBezTo>
                <a:cubicBezTo>
                  <a:pt x="24" y="80"/>
                  <a:pt x="24" y="80"/>
                  <a:pt x="24" y="80"/>
                </a:cubicBezTo>
                <a:cubicBezTo>
                  <a:pt x="24" y="80"/>
                  <a:pt x="24" y="80"/>
                  <a:pt x="24" y="80"/>
                </a:cubicBezTo>
                <a:cubicBezTo>
                  <a:pt x="24" y="80"/>
                  <a:pt x="24" y="80"/>
                  <a:pt x="24" y="80"/>
                </a:cubicBezTo>
                <a:cubicBezTo>
                  <a:pt x="23" y="80"/>
                  <a:pt x="25" y="79"/>
                  <a:pt x="24" y="79"/>
                </a:cubicBezTo>
                <a:cubicBezTo>
                  <a:pt x="25" y="79"/>
                  <a:pt x="26" y="79"/>
                  <a:pt x="26" y="78"/>
                </a:cubicBezTo>
                <a:cubicBezTo>
                  <a:pt x="26" y="78"/>
                  <a:pt x="26" y="78"/>
                  <a:pt x="26" y="78"/>
                </a:cubicBezTo>
                <a:cubicBezTo>
                  <a:pt x="27" y="78"/>
                  <a:pt x="26" y="79"/>
                  <a:pt x="27" y="78"/>
                </a:cubicBezTo>
                <a:cubicBezTo>
                  <a:pt x="27" y="79"/>
                  <a:pt x="27" y="79"/>
                  <a:pt x="27" y="79"/>
                </a:cubicBezTo>
                <a:cubicBezTo>
                  <a:pt x="27" y="79"/>
                  <a:pt x="27" y="79"/>
                  <a:pt x="27" y="78"/>
                </a:cubicBezTo>
                <a:cubicBezTo>
                  <a:pt x="27" y="79"/>
                  <a:pt x="27" y="79"/>
                  <a:pt x="28" y="78"/>
                </a:cubicBezTo>
                <a:cubicBezTo>
                  <a:pt x="26" y="79"/>
                  <a:pt x="28" y="79"/>
                  <a:pt x="27" y="80"/>
                </a:cubicBezTo>
                <a:cubicBezTo>
                  <a:pt x="27" y="80"/>
                  <a:pt x="27" y="80"/>
                  <a:pt x="27" y="80"/>
                </a:cubicBezTo>
                <a:cubicBezTo>
                  <a:pt x="27" y="80"/>
                  <a:pt x="28" y="80"/>
                  <a:pt x="28" y="80"/>
                </a:cubicBezTo>
                <a:cubicBezTo>
                  <a:pt x="27" y="80"/>
                  <a:pt x="27" y="80"/>
                  <a:pt x="27" y="80"/>
                </a:cubicBezTo>
                <a:cubicBezTo>
                  <a:pt x="27" y="80"/>
                  <a:pt x="28" y="80"/>
                  <a:pt x="28" y="80"/>
                </a:cubicBezTo>
                <a:cubicBezTo>
                  <a:pt x="28" y="80"/>
                  <a:pt x="27" y="80"/>
                  <a:pt x="28" y="80"/>
                </a:cubicBezTo>
                <a:cubicBezTo>
                  <a:pt x="28" y="80"/>
                  <a:pt x="27" y="81"/>
                  <a:pt x="27" y="81"/>
                </a:cubicBezTo>
                <a:cubicBezTo>
                  <a:pt x="28" y="80"/>
                  <a:pt x="28" y="81"/>
                  <a:pt x="28" y="80"/>
                </a:cubicBezTo>
                <a:cubicBezTo>
                  <a:pt x="27" y="81"/>
                  <a:pt x="28" y="81"/>
                  <a:pt x="27" y="81"/>
                </a:cubicBezTo>
                <a:cubicBezTo>
                  <a:pt x="27" y="81"/>
                  <a:pt x="27" y="81"/>
                  <a:pt x="27" y="81"/>
                </a:cubicBezTo>
                <a:cubicBezTo>
                  <a:pt x="27" y="81"/>
                  <a:pt x="27" y="81"/>
                  <a:pt x="28" y="81"/>
                </a:cubicBezTo>
                <a:cubicBezTo>
                  <a:pt x="28" y="81"/>
                  <a:pt x="28" y="81"/>
                  <a:pt x="27" y="82"/>
                </a:cubicBezTo>
                <a:cubicBezTo>
                  <a:pt x="28" y="81"/>
                  <a:pt x="28" y="82"/>
                  <a:pt x="28" y="81"/>
                </a:cubicBezTo>
                <a:cubicBezTo>
                  <a:pt x="29" y="81"/>
                  <a:pt x="29" y="81"/>
                  <a:pt x="29" y="81"/>
                </a:cubicBezTo>
                <a:cubicBezTo>
                  <a:pt x="29" y="81"/>
                  <a:pt x="29" y="81"/>
                  <a:pt x="29" y="81"/>
                </a:cubicBezTo>
                <a:cubicBezTo>
                  <a:pt x="29" y="81"/>
                  <a:pt x="29" y="81"/>
                  <a:pt x="29" y="81"/>
                </a:cubicBezTo>
                <a:cubicBezTo>
                  <a:pt x="29" y="81"/>
                  <a:pt x="28" y="82"/>
                  <a:pt x="28" y="82"/>
                </a:cubicBezTo>
                <a:cubicBezTo>
                  <a:pt x="28" y="82"/>
                  <a:pt x="28" y="82"/>
                  <a:pt x="29" y="81"/>
                </a:cubicBezTo>
                <a:cubicBezTo>
                  <a:pt x="29" y="81"/>
                  <a:pt x="29" y="81"/>
                  <a:pt x="29" y="81"/>
                </a:cubicBezTo>
                <a:cubicBezTo>
                  <a:pt x="29" y="81"/>
                  <a:pt x="29" y="81"/>
                  <a:pt x="29" y="81"/>
                </a:cubicBezTo>
                <a:cubicBezTo>
                  <a:pt x="29" y="82"/>
                  <a:pt x="28" y="82"/>
                  <a:pt x="28" y="82"/>
                </a:cubicBezTo>
                <a:cubicBezTo>
                  <a:pt x="28" y="82"/>
                  <a:pt x="29" y="81"/>
                  <a:pt x="29" y="82"/>
                </a:cubicBezTo>
                <a:cubicBezTo>
                  <a:pt x="29" y="82"/>
                  <a:pt x="28" y="82"/>
                  <a:pt x="28" y="82"/>
                </a:cubicBezTo>
                <a:cubicBezTo>
                  <a:pt x="28" y="82"/>
                  <a:pt x="28" y="82"/>
                  <a:pt x="28" y="82"/>
                </a:cubicBezTo>
                <a:cubicBezTo>
                  <a:pt x="29" y="82"/>
                  <a:pt x="29" y="82"/>
                  <a:pt x="29" y="82"/>
                </a:cubicBezTo>
                <a:cubicBezTo>
                  <a:pt x="29" y="82"/>
                  <a:pt x="28" y="82"/>
                  <a:pt x="29" y="83"/>
                </a:cubicBezTo>
                <a:cubicBezTo>
                  <a:pt x="28" y="83"/>
                  <a:pt x="29" y="83"/>
                  <a:pt x="28" y="83"/>
                </a:cubicBezTo>
                <a:cubicBezTo>
                  <a:pt x="28" y="83"/>
                  <a:pt x="28" y="83"/>
                  <a:pt x="28" y="83"/>
                </a:cubicBezTo>
                <a:cubicBezTo>
                  <a:pt x="28" y="83"/>
                  <a:pt x="27" y="84"/>
                  <a:pt x="27" y="84"/>
                </a:cubicBezTo>
                <a:cubicBezTo>
                  <a:pt x="28" y="83"/>
                  <a:pt x="28" y="83"/>
                  <a:pt x="28" y="83"/>
                </a:cubicBezTo>
                <a:cubicBezTo>
                  <a:pt x="29" y="83"/>
                  <a:pt x="29" y="83"/>
                  <a:pt x="29" y="83"/>
                </a:cubicBezTo>
                <a:cubicBezTo>
                  <a:pt x="30" y="82"/>
                  <a:pt x="29" y="83"/>
                  <a:pt x="29" y="83"/>
                </a:cubicBezTo>
                <a:cubicBezTo>
                  <a:pt x="29" y="83"/>
                  <a:pt x="29" y="83"/>
                  <a:pt x="29" y="83"/>
                </a:cubicBezTo>
                <a:cubicBezTo>
                  <a:pt x="30" y="83"/>
                  <a:pt x="29" y="84"/>
                  <a:pt x="29" y="84"/>
                </a:cubicBezTo>
                <a:cubicBezTo>
                  <a:pt x="29" y="84"/>
                  <a:pt x="29" y="84"/>
                  <a:pt x="29" y="84"/>
                </a:cubicBezTo>
                <a:cubicBezTo>
                  <a:pt x="29" y="84"/>
                  <a:pt x="30" y="84"/>
                  <a:pt x="29" y="84"/>
                </a:cubicBezTo>
                <a:cubicBezTo>
                  <a:pt x="29" y="84"/>
                  <a:pt x="29" y="84"/>
                  <a:pt x="29" y="84"/>
                </a:cubicBezTo>
                <a:cubicBezTo>
                  <a:pt x="29" y="84"/>
                  <a:pt x="30" y="84"/>
                  <a:pt x="30" y="84"/>
                </a:cubicBezTo>
                <a:cubicBezTo>
                  <a:pt x="30" y="84"/>
                  <a:pt x="30" y="84"/>
                  <a:pt x="30" y="84"/>
                </a:cubicBezTo>
                <a:cubicBezTo>
                  <a:pt x="30" y="84"/>
                  <a:pt x="30" y="84"/>
                  <a:pt x="30" y="84"/>
                </a:cubicBezTo>
                <a:cubicBezTo>
                  <a:pt x="28" y="85"/>
                  <a:pt x="31" y="84"/>
                  <a:pt x="29" y="85"/>
                </a:cubicBezTo>
                <a:cubicBezTo>
                  <a:pt x="30" y="84"/>
                  <a:pt x="30" y="84"/>
                  <a:pt x="30" y="84"/>
                </a:cubicBezTo>
                <a:cubicBezTo>
                  <a:pt x="30" y="84"/>
                  <a:pt x="30" y="84"/>
                  <a:pt x="30" y="84"/>
                </a:cubicBezTo>
                <a:cubicBezTo>
                  <a:pt x="31" y="84"/>
                  <a:pt x="30" y="85"/>
                  <a:pt x="30" y="85"/>
                </a:cubicBezTo>
                <a:cubicBezTo>
                  <a:pt x="30" y="85"/>
                  <a:pt x="30" y="85"/>
                  <a:pt x="31" y="84"/>
                </a:cubicBezTo>
                <a:cubicBezTo>
                  <a:pt x="30" y="85"/>
                  <a:pt x="31" y="84"/>
                  <a:pt x="31" y="84"/>
                </a:cubicBezTo>
                <a:cubicBezTo>
                  <a:pt x="31" y="84"/>
                  <a:pt x="31" y="85"/>
                  <a:pt x="30" y="85"/>
                </a:cubicBezTo>
                <a:cubicBezTo>
                  <a:pt x="30" y="85"/>
                  <a:pt x="31" y="84"/>
                  <a:pt x="31" y="85"/>
                </a:cubicBezTo>
                <a:cubicBezTo>
                  <a:pt x="31" y="85"/>
                  <a:pt x="31" y="85"/>
                  <a:pt x="31" y="85"/>
                </a:cubicBezTo>
                <a:cubicBezTo>
                  <a:pt x="31" y="85"/>
                  <a:pt x="29" y="86"/>
                  <a:pt x="30" y="86"/>
                </a:cubicBezTo>
                <a:cubicBezTo>
                  <a:pt x="30" y="85"/>
                  <a:pt x="30" y="85"/>
                  <a:pt x="30" y="85"/>
                </a:cubicBezTo>
                <a:cubicBezTo>
                  <a:pt x="30" y="85"/>
                  <a:pt x="29" y="86"/>
                  <a:pt x="30" y="86"/>
                </a:cubicBezTo>
                <a:cubicBezTo>
                  <a:pt x="30" y="86"/>
                  <a:pt x="30" y="86"/>
                  <a:pt x="30" y="86"/>
                </a:cubicBezTo>
                <a:cubicBezTo>
                  <a:pt x="30" y="86"/>
                  <a:pt x="30" y="85"/>
                  <a:pt x="30" y="86"/>
                </a:cubicBezTo>
                <a:cubicBezTo>
                  <a:pt x="30" y="86"/>
                  <a:pt x="30" y="86"/>
                  <a:pt x="30" y="86"/>
                </a:cubicBezTo>
                <a:cubicBezTo>
                  <a:pt x="30" y="86"/>
                  <a:pt x="30" y="86"/>
                  <a:pt x="30" y="86"/>
                </a:cubicBezTo>
                <a:cubicBezTo>
                  <a:pt x="30" y="86"/>
                  <a:pt x="30" y="86"/>
                  <a:pt x="30" y="86"/>
                </a:cubicBezTo>
                <a:cubicBezTo>
                  <a:pt x="30" y="86"/>
                  <a:pt x="30" y="86"/>
                  <a:pt x="30" y="86"/>
                </a:cubicBezTo>
                <a:cubicBezTo>
                  <a:pt x="31" y="86"/>
                  <a:pt x="31" y="86"/>
                  <a:pt x="31" y="86"/>
                </a:cubicBezTo>
                <a:cubicBezTo>
                  <a:pt x="31" y="86"/>
                  <a:pt x="31" y="86"/>
                  <a:pt x="31" y="86"/>
                </a:cubicBezTo>
                <a:cubicBezTo>
                  <a:pt x="31" y="86"/>
                  <a:pt x="31" y="86"/>
                  <a:pt x="30" y="86"/>
                </a:cubicBezTo>
                <a:cubicBezTo>
                  <a:pt x="31" y="86"/>
                  <a:pt x="31" y="86"/>
                  <a:pt x="31" y="86"/>
                </a:cubicBezTo>
                <a:cubicBezTo>
                  <a:pt x="31" y="86"/>
                  <a:pt x="32" y="85"/>
                  <a:pt x="32" y="85"/>
                </a:cubicBezTo>
                <a:cubicBezTo>
                  <a:pt x="32" y="85"/>
                  <a:pt x="32" y="85"/>
                  <a:pt x="32" y="86"/>
                </a:cubicBezTo>
                <a:cubicBezTo>
                  <a:pt x="32" y="86"/>
                  <a:pt x="32" y="86"/>
                  <a:pt x="32" y="85"/>
                </a:cubicBezTo>
                <a:cubicBezTo>
                  <a:pt x="32" y="86"/>
                  <a:pt x="32" y="86"/>
                  <a:pt x="31" y="86"/>
                </a:cubicBezTo>
                <a:cubicBezTo>
                  <a:pt x="32" y="85"/>
                  <a:pt x="31" y="86"/>
                  <a:pt x="32" y="86"/>
                </a:cubicBezTo>
                <a:cubicBezTo>
                  <a:pt x="32" y="86"/>
                  <a:pt x="31" y="86"/>
                  <a:pt x="31" y="86"/>
                </a:cubicBezTo>
                <a:cubicBezTo>
                  <a:pt x="32" y="86"/>
                  <a:pt x="31" y="87"/>
                  <a:pt x="32" y="86"/>
                </a:cubicBezTo>
                <a:cubicBezTo>
                  <a:pt x="31" y="87"/>
                  <a:pt x="32" y="86"/>
                  <a:pt x="31" y="87"/>
                </a:cubicBezTo>
                <a:cubicBezTo>
                  <a:pt x="31" y="87"/>
                  <a:pt x="32" y="87"/>
                  <a:pt x="32" y="87"/>
                </a:cubicBezTo>
                <a:cubicBezTo>
                  <a:pt x="31" y="87"/>
                  <a:pt x="31" y="87"/>
                  <a:pt x="31" y="87"/>
                </a:cubicBezTo>
                <a:cubicBezTo>
                  <a:pt x="32" y="87"/>
                  <a:pt x="32" y="87"/>
                  <a:pt x="32" y="87"/>
                </a:cubicBezTo>
                <a:cubicBezTo>
                  <a:pt x="32" y="87"/>
                  <a:pt x="32" y="87"/>
                  <a:pt x="32" y="87"/>
                </a:cubicBezTo>
                <a:cubicBezTo>
                  <a:pt x="32" y="87"/>
                  <a:pt x="32" y="87"/>
                  <a:pt x="32" y="87"/>
                </a:cubicBezTo>
                <a:cubicBezTo>
                  <a:pt x="32" y="87"/>
                  <a:pt x="32" y="87"/>
                  <a:pt x="32" y="87"/>
                </a:cubicBezTo>
                <a:cubicBezTo>
                  <a:pt x="32" y="87"/>
                  <a:pt x="32" y="87"/>
                  <a:pt x="32" y="87"/>
                </a:cubicBezTo>
                <a:cubicBezTo>
                  <a:pt x="32" y="87"/>
                  <a:pt x="32" y="87"/>
                  <a:pt x="32" y="88"/>
                </a:cubicBezTo>
                <a:cubicBezTo>
                  <a:pt x="32" y="87"/>
                  <a:pt x="32" y="87"/>
                  <a:pt x="33" y="87"/>
                </a:cubicBezTo>
                <a:cubicBezTo>
                  <a:pt x="32" y="87"/>
                  <a:pt x="33" y="87"/>
                  <a:pt x="32" y="87"/>
                </a:cubicBezTo>
                <a:cubicBezTo>
                  <a:pt x="32" y="87"/>
                  <a:pt x="33" y="87"/>
                  <a:pt x="33" y="87"/>
                </a:cubicBezTo>
                <a:cubicBezTo>
                  <a:pt x="33" y="87"/>
                  <a:pt x="33" y="86"/>
                  <a:pt x="33" y="87"/>
                </a:cubicBezTo>
                <a:cubicBezTo>
                  <a:pt x="33" y="87"/>
                  <a:pt x="33" y="87"/>
                  <a:pt x="33" y="87"/>
                </a:cubicBezTo>
                <a:cubicBezTo>
                  <a:pt x="33" y="87"/>
                  <a:pt x="33" y="87"/>
                  <a:pt x="33" y="87"/>
                </a:cubicBezTo>
                <a:cubicBezTo>
                  <a:pt x="33" y="87"/>
                  <a:pt x="33" y="87"/>
                  <a:pt x="33" y="87"/>
                </a:cubicBezTo>
                <a:cubicBezTo>
                  <a:pt x="33" y="87"/>
                  <a:pt x="33" y="87"/>
                  <a:pt x="33" y="87"/>
                </a:cubicBezTo>
                <a:cubicBezTo>
                  <a:pt x="33" y="87"/>
                  <a:pt x="33" y="87"/>
                  <a:pt x="33" y="87"/>
                </a:cubicBezTo>
                <a:cubicBezTo>
                  <a:pt x="33" y="87"/>
                  <a:pt x="33" y="87"/>
                  <a:pt x="33" y="87"/>
                </a:cubicBezTo>
                <a:cubicBezTo>
                  <a:pt x="33" y="87"/>
                  <a:pt x="33" y="87"/>
                  <a:pt x="33" y="87"/>
                </a:cubicBezTo>
                <a:cubicBezTo>
                  <a:pt x="33" y="87"/>
                  <a:pt x="33" y="87"/>
                  <a:pt x="33" y="87"/>
                </a:cubicBezTo>
                <a:cubicBezTo>
                  <a:pt x="33" y="88"/>
                  <a:pt x="34" y="86"/>
                  <a:pt x="33" y="87"/>
                </a:cubicBezTo>
                <a:cubicBezTo>
                  <a:pt x="33" y="87"/>
                  <a:pt x="33" y="87"/>
                  <a:pt x="33" y="87"/>
                </a:cubicBezTo>
                <a:cubicBezTo>
                  <a:pt x="33" y="87"/>
                  <a:pt x="33" y="88"/>
                  <a:pt x="33" y="88"/>
                </a:cubicBezTo>
                <a:cubicBezTo>
                  <a:pt x="33" y="87"/>
                  <a:pt x="33" y="87"/>
                  <a:pt x="33" y="87"/>
                </a:cubicBezTo>
                <a:cubicBezTo>
                  <a:pt x="34" y="87"/>
                  <a:pt x="34" y="87"/>
                  <a:pt x="34" y="87"/>
                </a:cubicBezTo>
                <a:cubicBezTo>
                  <a:pt x="34" y="87"/>
                  <a:pt x="34" y="87"/>
                  <a:pt x="34" y="87"/>
                </a:cubicBezTo>
                <a:cubicBezTo>
                  <a:pt x="34" y="87"/>
                  <a:pt x="35" y="86"/>
                  <a:pt x="34" y="87"/>
                </a:cubicBezTo>
                <a:cubicBezTo>
                  <a:pt x="34" y="87"/>
                  <a:pt x="34" y="87"/>
                  <a:pt x="34" y="87"/>
                </a:cubicBezTo>
                <a:cubicBezTo>
                  <a:pt x="34" y="87"/>
                  <a:pt x="34" y="87"/>
                  <a:pt x="34" y="87"/>
                </a:cubicBezTo>
                <a:cubicBezTo>
                  <a:pt x="34" y="88"/>
                  <a:pt x="34" y="88"/>
                  <a:pt x="34" y="87"/>
                </a:cubicBezTo>
                <a:cubicBezTo>
                  <a:pt x="34" y="88"/>
                  <a:pt x="34" y="88"/>
                  <a:pt x="34" y="88"/>
                </a:cubicBezTo>
                <a:cubicBezTo>
                  <a:pt x="34" y="88"/>
                  <a:pt x="34" y="88"/>
                  <a:pt x="34" y="88"/>
                </a:cubicBezTo>
                <a:cubicBezTo>
                  <a:pt x="35" y="88"/>
                  <a:pt x="35" y="88"/>
                  <a:pt x="35" y="88"/>
                </a:cubicBezTo>
                <a:cubicBezTo>
                  <a:pt x="34" y="88"/>
                  <a:pt x="35" y="87"/>
                  <a:pt x="35" y="87"/>
                </a:cubicBezTo>
                <a:cubicBezTo>
                  <a:pt x="35" y="87"/>
                  <a:pt x="35" y="87"/>
                  <a:pt x="35" y="88"/>
                </a:cubicBezTo>
                <a:cubicBezTo>
                  <a:pt x="35" y="88"/>
                  <a:pt x="35" y="88"/>
                  <a:pt x="35" y="88"/>
                </a:cubicBezTo>
                <a:cubicBezTo>
                  <a:pt x="35" y="88"/>
                  <a:pt x="35" y="88"/>
                  <a:pt x="34" y="89"/>
                </a:cubicBezTo>
                <a:cubicBezTo>
                  <a:pt x="35" y="88"/>
                  <a:pt x="35" y="88"/>
                  <a:pt x="35" y="88"/>
                </a:cubicBezTo>
                <a:cubicBezTo>
                  <a:pt x="35" y="89"/>
                  <a:pt x="34" y="89"/>
                  <a:pt x="34" y="89"/>
                </a:cubicBezTo>
                <a:cubicBezTo>
                  <a:pt x="35" y="89"/>
                  <a:pt x="35" y="89"/>
                  <a:pt x="35" y="88"/>
                </a:cubicBezTo>
                <a:cubicBezTo>
                  <a:pt x="35" y="88"/>
                  <a:pt x="35" y="88"/>
                  <a:pt x="35" y="88"/>
                </a:cubicBezTo>
                <a:cubicBezTo>
                  <a:pt x="35" y="88"/>
                  <a:pt x="35" y="88"/>
                  <a:pt x="35" y="88"/>
                </a:cubicBezTo>
                <a:cubicBezTo>
                  <a:pt x="35" y="88"/>
                  <a:pt x="35" y="88"/>
                  <a:pt x="35" y="88"/>
                </a:cubicBezTo>
                <a:cubicBezTo>
                  <a:pt x="35" y="88"/>
                  <a:pt x="35" y="88"/>
                  <a:pt x="35" y="88"/>
                </a:cubicBezTo>
                <a:cubicBezTo>
                  <a:pt x="35" y="88"/>
                  <a:pt x="35" y="88"/>
                  <a:pt x="35" y="88"/>
                </a:cubicBezTo>
                <a:cubicBezTo>
                  <a:pt x="35" y="88"/>
                  <a:pt x="35" y="88"/>
                  <a:pt x="35" y="87"/>
                </a:cubicBezTo>
                <a:cubicBezTo>
                  <a:pt x="35" y="88"/>
                  <a:pt x="35" y="88"/>
                  <a:pt x="35" y="88"/>
                </a:cubicBezTo>
                <a:cubicBezTo>
                  <a:pt x="35" y="88"/>
                  <a:pt x="35" y="88"/>
                  <a:pt x="35" y="88"/>
                </a:cubicBezTo>
                <a:cubicBezTo>
                  <a:pt x="35" y="88"/>
                  <a:pt x="35" y="88"/>
                  <a:pt x="35" y="88"/>
                </a:cubicBezTo>
                <a:cubicBezTo>
                  <a:pt x="35" y="88"/>
                  <a:pt x="35" y="89"/>
                  <a:pt x="35" y="89"/>
                </a:cubicBezTo>
                <a:cubicBezTo>
                  <a:pt x="35" y="89"/>
                  <a:pt x="35" y="89"/>
                  <a:pt x="35" y="89"/>
                </a:cubicBezTo>
                <a:cubicBezTo>
                  <a:pt x="34" y="90"/>
                  <a:pt x="35" y="89"/>
                  <a:pt x="34" y="89"/>
                </a:cubicBezTo>
                <a:cubicBezTo>
                  <a:pt x="35" y="89"/>
                  <a:pt x="34" y="89"/>
                  <a:pt x="34" y="89"/>
                </a:cubicBezTo>
                <a:cubicBezTo>
                  <a:pt x="35" y="89"/>
                  <a:pt x="35" y="89"/>
                  <a:pt x="35" y="89"/>
                </a:cubicBezTo>
                <a:cubicBezTo>
                  <a:pt x="35" y="89"/>
                  <a:pt x="34" y="89"/>
                  <a:pt x="34" y="89"/>
                </a:cubicBezTo>
                <a:cubicBezTo>
                  <a:pt x="34" y="89"/>
                  <a:pt x="34" y="90"/>
                  <a:pt x="34" y="90"/>
                </a:cubicBezTo>
                <a:cubicBezTo>
                  <a:pt x="34" y="90"/>
                  <a:pt x="34" y="90"/>
                  <a:pt x="34" y="90"/>
                </a:cubicBezTo>
                <a:cubicBezTo>
                  <a:pt x="34" y="90"/>
                  <a:pt x="34" y="90"/>
                  <a:pt x="34" y="90"/>
                </a:cubicBezTo>
                <a:cubicBezTo>
                  <a:pt x="34" y="90"/>
                  <a:pt x="33" y="90"/>
                  <a:pt x="33" y="90"/>
                </a:cubicBezTo>
                <a:cubicBezTo>
                  <a:pt x="33" y="90"/>
                  <a:pt x="34" y="90"/>
                  <a:pt x="34" y="90"/>
                </a:cubicBezTo>
                <a:cubicBezTo>
                  <a:pt x="34" y="89"/>
                  <a:pt x="34" y="89"/>
                  <a:pt x="34" y="89"/>
                </a:cubicBezTo>
                <a:cubicBezTo>
                  <a:pt x="34" y="89"/>
                  <a:pt x="34" y="90"/>
                  <a:pt x="34" y="90"/>
                </a:cubicBezTo>
                <a:cubicBezTo>
                  <a:pt x="34" y="89"/>
                  <a:pt x="34" y="89"/>
                  <a:pt x="34" y="88"/>
                </a:cubicBezTo>
                <a:cubicBezTo>
                  <a:pt x="34" y="88"/>
                  <a:pt x="34" y="89"/>
                  <a:pt x="34" y="89"/>
                </a:cubicBezTo>
                <a:cubicBezTo>
                  <a:pt x="34" y="89"/>
                  <a:pt x="34" y="89"/>
                  <a:pt x="34" y="89"/>
                </a:cubicBezTo>
                <a:cubicBezTo>
                  <a:pt x="34" y="89"/>
                  <a:pt x="33" y="90"/>
                  <a:pt x="33" y="90"/>
                </a:cubicBezTo>
                <a:cubicBezTo>
                  <a:pt x="33" y="90"/>
                  <a:pt x="33" y="90"/>
                  <a:pt x="33" y="90"/>
                </a:cubicBezTo>
                <a:cubicBezTo>
                  <a:pt x="33" y="91"/>
                  <a:pt x="33" y="91"/>
                  <a:pt x="32" y="91"/>
                </a:cubicBezTo>
                <a:cubicBezTo>
                  <a:pt x="33" y="90"/>
                  <a:pt x="33" y="91"/>
                  <a:pt x="33" y="90"/>
                </a:cubicBezTo>
                <a:cubicBezTo>
                  <a:pt x="33" y="90"/>
                  <a:pt x="33" y="91"/>
                  <a:pt x="32" y="91"/>
                </a:cubicBezTo>
                <a:cubicBezTo>
                  <a:pt x="33" y="90"/>
                  <a:pt x="33" y="90"/>
                  <a:pt x="33" y="90"/>
                </a:cubicBezTo>
                <a:cubicBezTo>
                  <a:pt x="33" y="90"/>
                  <a:pt x="33" y="90"/>
                  <a:pt x="33" y="90"/>
                </a:cubicBezTo>
                <a:cubicBezTo>
                  <a:pt x="33" y="89"/>
                  <a:pt x="33" y="89"/>
                  <a:pt x="33" y="89"/>
                </a:cubicBezTo>
                <a:cubicBezTo>
                  <a:pt x="33" y="89"/>
                  <a:pt x="32" y="90"/>
                  <a:pt x="32" y="90"/>
                </a:cubicBezTo>
                <a:cubicBezTo>
                  <a:pt x="32" y="90"/>
                  <a:pt x="32" y="90"/>
                  <a:pt x="32" y="90"/>
                </a:cubicBezTo>
                <a:cubicBezTo>
                  <a:pt x="32" y="91"/>
                  <a:pt x="32" y="90"/>
                  <a:pt x="31" y="91"/>
                </a:cubicBezTo>
                <a:cubicBezTo>
                  <a:pt x="31" y="91"/>
                  <a:pt x="32" y="90"/>
                  <a:pt x="32" y="90"/>
                </a:cubicBezTo>
                <a:cubicBezTo>
                  <a:pt x="32" y="90"/>
                  <a:pt x="31" y="91"/>
                  <a:pt x="31" y="91"/>
                </a:cubicBezTo>
                <a:cubicBezTo>
                  <a:pt x="32" y="90"/>
                  <a:pt x="32" y="90"/>
                  <a:pt x="32" y="89"/>
                </a:cubicBezTo>
                <a:cubicBezTo>
                  <a:pt x="33" y="89"/>
                  <a:pt x="33" y="88"/>
                  <a:pt x="33" y="88"/>
                </a:cubicBezTo>
                <a:cubicBezTo>
                  <a:pt x="33" y="89"/>
                  <a:pt x="31" y="91"/>
                  <a:pt x="31" y="91"/>
                </a:cubicBezTo>
                <a:cubicBezTo>
                  <a:pt x="31" y="92"/>
                  <a:pt x="31" y="91"/>
                  <a:pt x="31" y="91"/>
                </a:cubicBezTo>
                <a:cubicBezTo>
                  <a:pt x="31" y="90"/>
                  <a:pt x="31" y="91"/>
                  <a:pt x="31" y="91"/>
                </a:cubicBezTo>
                <a:cubicBezTo>
                  <a:pt x="31" y="91"/>
                  <a:pt x="31" y="91"/>
                  <a:pt x="31" y="91"/>
                </a:cubicBezTo>
                <a:cubicBezTo>
                  <a:pt x="31" y="90"/>
                  <a:pt x="31" y="90"/>
                  <a:pt x="31" y="91"/>
                </a:cubicBezTo>
                <a:cubicBezTo>
                  <a:pt x="31" y="90"/>
                  <a:pt x="31" y="90"/>
                  <a:pt x="32" y="90"/>
                </a:cubicBezTo>
                <a:cubicBezTo>
                  <a:pt x="31" y="89"/>
                  <a:pt x="31" y="90"/>
                  <a:pt x="30" y="91"/>
                </a:cubicBezTo>
                <a:cubicBezTo>
                  <a:pt x="31" y="90"/>
                  <a:pt x="31" y="90"/>
                  <a:pt x="31" y="90"/>
                </a:cubicBezTo>
                <a:cubicBezTo>
                  <a:pt x="31" y="91"/>
                  <a:pt x="30" y="91"/>
                  <a:pt x="30" y="91"/>
                </a:cubicBezTo>
                <a:cubicBezTo>
                  <a:pt x="30" y="91"/>
                  <a:pt x="30" y="91"/>
                  <a:pt x="30" y="91"/>
                </a:cubicBezTo>
                <a:cubicBezTo>
                  <a:pt x="30" y="91"/>
                  <a:pt x="30" y="91"/>
                  <a:pt x="30" y="91"/>
                </a:cubicBezTo>
                <a:cubicBezTo>
                  <a:pt x="30" y="91"/>
                  <a:pt x="30" y="91"/>
                  <a:pt x="30" y="90"/>
                </a:cubicBezTo>
                <a:cubicBezTo>
                  <a:pt x="31" y="90"/>
                  <a:pt x="32" y="88"/>
                  <a:pt x="33" y="88"/>
                </a:cubicBezTo>
                <a:cubicBezTo>
                  <a:pt x="32" y="88"/>
                  <a:pt x="32" y="88"/>
                  <a:pt x="32" y="88"/>
                </a:cubicBezTo>
                <a:cubicBezTo>
                  <a:pt x="33" y="88"/>
                  <a:pt x="33" y="88"/>
                  <a:pt x="33" y="88"/>
                </a:cubicBezTo>
                <a:cubicBezTo>
                  <a:pt x="32" y="88"/>
                  <a:pt x="31" y="90"/>
                  <a:pt x="30" y="90"/>
                </a:cubicBezTo>
                <a:cubicBezTo>
                  <a:pt x="30" y="90"/>
                  <a:pt x="31" y="89"/>
                  <a:pt x="31" y="89"/>
                </a:cubicBezTo>
                <a:cubicBezTo>
                  <a:pt x="31" y="89"/>
                  <a:pt x="30" y="90"/>
                  <a:pt x="30" y="90"/>
                </a:cubicBezTo>
                <a:cubicBezTo>
                  <a:pt x="30" y="90"/>
                  <a:pt x="30" y="90"/>
                  <a:pt x="30" y="90"/>
                </a:cubicBezTo>
                <a:cubicBezTo>
                  <a:pt x="30" y="90"/>
                  <a:pt x="30" y="90"/>
                  <a:pt x="30" y="90"/>
                </a:cubicBezTo>
                <a:cubicBezTo>
                  <a:pt x="30" y="90"/>
                  <a:pt x="31" y="89"/>
                  <a:pt x="31" y="89"/>
                </a:cubicBezTo>
                <a:cubicBezTo>
                  <a:pt x="30" y="90"/>
                  <a:pt x="30" y="90"/>
                  <a:pt x="30" y="90"/>
                </a:cubicBezTo>
                <a:cubicBezTo>
                  <a:pt x="30" y="90"/>
                  <a:pt x="31" y="89"/>
                  <a:pt x="31" y="89"/>
                </a:cubicBezTo>
                <a:cubicBezTo>
                  <a:pt x="31" y="89"/>
                  <a:pt x="30" y="90"/>
                  <a:pt x="30" y="90"/>
                </a:cubicBezTo>
                <a:cubicBezTo>
                  <a:pt x="30" y="89"/>
                  <a:pt x="30" y="90"/>
                  <a:pt x="30" y="89"/>
                </a:cubicBezTo>
                <a:cubicBezTo>
                  <a:pt x="30" y="89"/>
                  <a:pt x="30" y="90"/>
                  <a:pt x="30" y="90"/>
                </a:cubicBezTo>
                <a:cubicBezTo>
                  <a:pt x="29" y="90"/>
                  <a:pt x="30" y="90"/>
                  <a:pt x="30" y="90"/>
                </a:cubicBezTo>
                <a:cubicBezTo>
                  <a:pt x="30" y="89"/>
                  <a:pt x="31" y="88"/>
                  <a:pt x="31" y="88"/>
                </a:cubicBezTo>
                <a:cubicBezTo>
                  <a:pt x="29" y="90"/>
                  <a:pt x="29" y="90"/>
                  <a:pt x="29" y="90"/>
                </a:cubicBezTo>
                <a:cubicBezTo>
                  <a:pt x="30" y="89"/>
                  <a:pt x="30" y="89"/>
                  <a:pt x="30" y="89"/>
                </a:cubicBezTo>
                <a:cubicBezTo>
                  <a:pt x="30" y="89"/>
                  <a:pt x="29" y="89"/>
                  <a:pt x="29" y="89"/>
                </a:cubicBezTo>
                <a:cubicBezTo>
                  <a:pt x="29" y="89"/>
                  <a:pt x="29" y="89"/>
                  <a:pt x="29" y="89"/>
                </a:cubicBezTo>
                <a:cubicBezTo>
                  <a:pt x="30" y="89"/>
                  <a:pt x="30" y="89"/>
                  <a:pt x="29" y="89"/>
                </a:cubicBezTo>
                <a:cubicBezTo>
                  <a:pt x="30" y="89"/>
                  <a:pt x="29" y="89"/>
                  <a:pt x="30" y="89"/>
                </a:cubicBezTo>
                <a:cubicBezTo>
                  <a:pt x="30" y="88"/>
                  <a:pt x="29" y="89"/>
                  <a:pt x="29" y="89"/>
                </a:cubicBezTo>
                <a:cubicBezTo>
                  <a:pt x="29" y="89"/>
                  <a:pt x="29" y="89"/>
                  <a:pt x="29" y="89"/>
                </a:cubicBezTo>
                <a:cubicBezTo>
                  <a:pt x="29" y="89"/>
                  <a:pt x="29" y="88"/>
                  <a:pt x="29" y="89"/>
                </a:cubicBezTo>
                <a:cubicBezTo>
                  <a:pt x="29" y="89"/>
                  <a:pt x="29" y="89"/>
                  <a:pt x="29" y="89"/>
                </a:cubicBezTo>
                <a:cubicBezTo>
                  <a:pt x="28" y="89"/>
                  <a:pt x="28" y="89"/>
                  <a:pt x="28" y="89"/>
                </a:cubicBezTo>
                <a:cubicBezTo>
                  <a:pt x="29" y="89"/>
                  <a:pt x="29" y="89"/>
                  <a:pt x="29" y="89"/>
                </a:cubicBezTo>
                <a:cubicBezTo>
                  <a:pt x="29" y="89"/>
                  <a:pt x="29" y="88"/>
                  <a:pt x="29" y="89"/>
                </a:cubicBezTo>
                <a:cubicBezTo>
                  <a:pt x="29" y="88"/>
                  <a:pt x="30" y="88"/>
                  <a:pt x="30" y="88"/>
                </a:cubicBezTo>
                <a:cubicBezTo>
                  <a:pt x="30" y="88"/>
                  <a:pt x="29" y="88"/>
                  <a:pt x="28" y="89"/>
                </a:cubicBezTo>
                <a:cubicBezTo>
                  <a:pt x="29" y="88"/>
                  <a:pt x="29" y="88"/>
                  <a:pt x="29" y="88"/>
                </a:cubicBezTo>
                <a:cubicBezTo>
                  <a:pt x="28" y="88"/>
                  <a:pt x="28" y="88"/>
                  <a:pt x="28" y="88"/>
                </a:cubicBezTo>
                <a:cubicBezTo>
                  <a:pt x="29" y="88"/>
                  <a:pt x="29" y="88"/>
                  <a:pt x="29" y="88"/>
                </a:cubicBezTo>
                <a:cubicBezTo>
                  <a:pt x="29" y="88"/>
                  <a:pt x="29" y="88"/>
                  <a:pt x="29" y="88"/>
                </a:cubicBezTo>
                <a:cubicBezTo>
                  <a:pt x="29" y="88"/>
                  <a:pt x="29" y="88"/>
                  <a:pt x="29" y="88"/>
                </a:cubicBezTo>
                <a:cubicBezTo>
                  <a:pt x="29" y="88"/>
                  <a:pt x="29" y="88"/>
                  <a:pt x="29" y="88"/>
                </a:cubicBezTo>
                <a:cubicBezTo>
                  <a:pt x="29" y="88"/>
                  <a:pt x="29" y="87"/>
                  <a:pt x="30" y="87"/>
                </a:cubicBezTo>
                <a:cubicBezTo>
                  <a:pt x="29" y="88"/>
                  <a:pt x="29" y="88"/>
                  <a:pt x="29" y="88"/>
                </a:cubicBezTo>
                <a:cubicBezTo>
                  <a:pt x="30" y="87"/>
                  <a:pt x="30" y="87"/>
                  <a:pt x="30" y="87"/>
                </a:cubicBezTo>
                <a:cubicBezTo>
                  <a:pt x="30" y="87"/>
                  <a:pt x="30" y="87"/>
                  <a:pt x="30" y="87"/>
                </a:cubicBezTo>
                <a:cubicBezTo>
                  <a:pt x="30" y="87"/>
                  <a:pt x="30" y="87"/>
                  <a:pt x="30" y="87"/>
                </a:cubicBezTo>
                <a:cubicBezTo>
                  <a:pt x="30" y="87"/>
                  <a:pt x="30" y="87"/>
                  <a:pt x="30" y="87"/>
                </a:cubicBezTo>
                <a:cubicBezTo>
                  <a:pt x="30" y="87"/>
                  <a:pt x="30" y="87"/>
                  <a:pt x="30" y="87"/>
                </a:cubicBezTo>
                <a:cubicBezTo>
                  <a:pt x="29" y="87"/>
                  <a:pt x="29" y="88"/>
                  <a:pt x="28" y="88"/>
                </a:cubicBezTo>
                <a:cubicBezTo>
                  <a:pt x="29" y="88"/>
                  <a:pt x="29" y="88"/>
                  <a:pt x="29" y="88"/>
                </a:cubicBezTo>
                <a:cubicBezTo>
                  <a:pt x="28" y="88"/>
                  <a:pt x="28" y="88"/>
                  <a:pt x="28" y="88"/>
                </a:cubicBezTo>
                <a:cubicBezTo>
                  <a:pt x="28" y="88"/>
                  <a:pt x="28" y="88"/>
                  <a:pt x="28" y="88"/>
                </a:cubicBezTo>
                <a:cubicBezTo>
                  <a:pt x="28" y="88"/>
                  <a:pt x="29" y="87"/>
                  <a:pt x="28" y="87"/>
                </a:cubicBezTo>
                <a:cubicBezTo>
                  <a:pt x="28" y="88"/>
                  <a:pt x="28" y="88"/>
                  <a:pt x="28" y="88"/>
                </a:cubicBezTo>
                <a:cubicBezTo>
                  <a:pt x="28" y="88"/>
                  <a:pt x="28" y="88"/>
                  <a:pt x="28" y="88"/>
                </a:cubicBezTo>
                <a:cubicBezTo>
                  <a:pt x="27" y="88"/>
                  <a:pt x="27" y="88"/>
                  <a:pt x="27" y="88"/>
                </a:cubicBezTo>
                <a:cubicBezTo>
                  <a:pt x="27" y="88"/>
                  <a:pt x="28" y="88"/>
                  <a:pt x="28" y="88"/>
                </a:cubicBezTo>
                <a:cubicBezTo>
                  <a:pt x="27" y="88"/>
                  <a:pt x="27" y="88"/>
                  <a:pt x="27" y="88"/>
                </a:cubicBezTo>
                <a:cubicBezTo>
                  <a:pt x="27" y="88"/>
                  <a:pt x="26" y="88"/>
                  <a:pt x="26" y="88"/>
                </a:cubicBezTo>
                <a:cubicBezTo>
                  <a:pt x="27" y="88"/>
                  <a:pt x="27" y="88"/>
                  <a:pt x="27" y="88"/>
                </a:cubicBezTo>
                <a:cubicBezTo>
                  <a:pt x="27" y="88"/>
                  <a:pt x="27" y="88"/>
                  <a:pt x="26" y="88"/>
                </a:cubicBezTo>
                <a:cubicBezTo>
                  <a:pt x="27" y="88"/>
                  <a:pt x="27" y="88"/>
                  <a:pt x="27" y="88"/>
                </a:cubicBezTo>
                <a:cubicBezTo>
                  <a:pt x="27" y="87"/>
                  <a:pt x="27" y="88"/>
                  <a:pt x="27" y="87"/>
                </a:cubicBezTo>
                <a:cubicBezTo>
                  <a:pt x="27" y="87"/>
                  <a:pt x="27" y="87"/>
                  <a:pt x="27" y="87"/>
                </a:cubicBezTo>
                <a:cubicBezTo>
                  <a:pt x="27" y="87"/>
                  <a:pt x="26" y="88"/>
                  <a:pt x="26" y="88"/>
                </a:cubicBezTo>
                <a:cubicBezTo>
                  <a:pt x="26" y="88"/>
                  <a:pt x="26" y="88"/>
                  <a:pt x="26" y="87"/>
                </a:cubicBezTo>
                <a:cubicBezTo>
                  <a:pt x="27" y="87"/>
                  <a:pt x="27" y="87"/>
                  <a:pt x="27" y="87"/>
                </a:cubicBezTo>
                <a:cubicBezTo>
                  <a:pt x="27" y="87"/>
                  <a:pt x="26" y="88"/>
                  <a:pt x="27" y="87"/>
                </a:cubicBezTo>
                <a:cubicBezTo>
                  <a:pt x="27" y="87"/>
                  <a:pt x="27" y="87"/>
                  <a:pt x="27" y="87"/>
                </a:cubicBezTo>
                <a:cubicBezTo>
                  <a:pt x="27" y="87"/>
                  <a:pt x="27" y="87"/>
                  <a:pt x="27" y="87"/>
                </a:cubicBezTo>
                <a:cubicBezTo>
                  <a:pt x="27" y="87"/>
                  <a:pt x="27" y="87"/>
                  <a:pt x="27" y="87"/>
                </a:cubicBezTo>
                <a:cubicBezTo>
                  <a:pt x="27" y="87"/>
                  <a:pt x="27" y="87"/>
                  <a:pt x="27" y="87"/>
                </a:cubicBezTo>
                <a:cubicBezTo>
                  <a:pt x="27" y="87"/>
                  <a:pt x="27" y="87"/>
                  <a:pt x="27" y="87"/>
                </a:cubicBezTo>
                <a:cubicBezTo>
                  <a:pt x="27" y="87"/>
                  <a:pt x="27" y="87"/>
                  <a:pt x="27" y="87"/>
                </a:cubicBezTo>
                <a:cubicBezTo>
                  <a:pt x="27" y="87"/>
                  <a:pt x="27" y="87"/>
                  <a:pt x="27" y="87"/>
                </a:cubicBezTo>
                <a:cubicBezTo>
                  <a:pt x="26" y="87"/>
                  <a:pt x="26" y="87"/>
                  <a:pt x="26" y="87"/>
                </a:cubicBezTo>
                <a:cubicBezTo>
                  <a:pt x="27" y="87"/>
                  <a:pt x="27" y="87"/>
                  <a:pt x="27" y="86"/>
                </a:cubicBezTo>
                <a:cubicBezTo>
                  <a:pt x="27" y="86"/>
                  <a:pt x="26" y="87"/>
                  <a:pt x="26" y="87"/>
                </a:cubicBezTo>
                <a:cubicBezTo>
                  <a:pt x="26" y="87"/>
                  <a:pt x="26" y="87"/>
                  <a:pt x="26" y="87"/>
                </a:cubicBezTo>
                <a:cubicBezTo>
                  <a:pt x="26" y="87"/>
                  <a:pt x="26" y="87"/>
                  <a:pt x="26" y="87"/>
                </a:cubicBezTo>
                <a:cubicBezTo>
                  <a:pt x="25" y="87"/>
                  <a:pt x="26" y="86"/>
                  <a:pt x="25" y="87"/>
                </a:cubicBezTo>
                <a:cubicBezTo>
                  <a:pt x="25" y="87"/>
                  <a:pt x="25" y="87"/>
                  <a:pt x="26" y="87"/>
                </a:cubicBezTo>
                <a:cubicBezTo>
                  <a:pt x="26" y="86"/>
                  <a:pt x="26" y="86"/>
                  <a:pt x="26" y="86"/>
                </a:cubicBezTo>
                <a:cubicBezTo>
                  <a:pt x="26" y="86"/>
                  <a:pt x="26" y="86"/>
                  <a:pt x="26" y="86"/>
                </a:cubicBezTo>
                <a:close/>
                <a:moveTo>
                  <a:pt x="27" y="87"/>
                </a:moveTo>
                <a:cubicBezTo>
                  <a:pt x="27" y="87"/>
                  <a:pt x="27" y="87"/>
                  <a:pt x="27" y="87"/>
                </a:cubicBezTo>
                <a:cubicBezTo>
                  <a:pt x="27" y="87"/>
                  <a:pt x="27" y="87"/>
                  <a:pt x="27" y="87"/>
                </a:cubicBezTo>
                <a:close/>
                <a:moveTo>
                  <a:pt x="29" y="88"/>
                </a:moveTo>
                <a:cubicBezTo>
                  <a:pt x="29" y="88"/>
                  <a:pt x="29" y="88"/>
                  <a:pt x="29" y="88"/>
                </a:cubicBezTo>
                <a:cubicBezTo>
                  <a:pt x="29" y="88"/>
                  <a:pt x="29" y="88"/>
                  <a:pt x="29" y="88"/>
                </a:cubicBezTo>
                <a:close/>
                <a:moveTo>
                  <a:pt x="35" y="88"/>
                </a:moveTo>
                <a:cubicBezTo>
                  <a:pt x="35" y="88"/>
                  <a:pt x="35" y="88"/>
                  <a:pt x="35" y="88"/>
                </a:cubicBezTo>
                <a:cubicBezTo>
                  <a:pt x="35" y="88"/>
                  <a:pt x="35" y="88"/>
                  <a:pt x="35" y="88"/>
                </a:cubicBezTo>
                <a:close/>
                <a:moveTo>
                  <a:pt x="35" y="88"/>
                </a:moveTo>
                <a:cubicBezTo>
                  <a:pt x="35" y="88"/>
                  <a:pt x="35" y="88"/>
                  <a:pt x="35" y="88"/>
                </a:cubicBezTo>
                <a:cubicBezTo>
                  <a:pt x="35" y="88"/>
                  <a:pt x="35" y="88"/>
                  <a:pt x="35" y="88"/>
                </a:cubicBezTo>
                <a:cubicBezTo>
                  <a:pt x="34" y="88"/>
                  <a:pt x="35" y="88"/>
                  <a:pt x="35" y="88"/>
                </a:cubicBezTo>
                <a:close/>
                <a:moveTo>
                  <a:pt x="28" y="82"/>
                </a:moveTo>
                <a:cubicBezTo>
                  <a:pt x="28" y="81"/>
                  <a:pt x="28" y="81"/>
                  <a:pt x="28" y="81"/>
                </a:cubicBezTo>
                <a:cubicBezTo>
                  <a:pt x="28" y="81"/>
                  <a:pt x="28" y="82"/>
                  <a:pt x="28" y="82"/>
                </a:cubicBezTo>
                <a:close/>
                <a:moveTo>
                  <a:pt x="28" y="88"/>
                </a:moveTo>
                <a:cubicBezTo>
                  <a:pt x="29" y="88"/>
                  <a:pt x="29" y="88"/>
                  <a:pt x="29" y="88"/>
                </a:cubicBezTo>
                <a:cubicBezTo>
                  <a:pt x="29" y="88"/>
                  <a:pt x="29" y="88"/>
                  <a:pt x="28" y="88"/>
                </a:cubicBezTo>
                <a:close/>
                <a:moveTo>
                  <a:pt x="25" y="86"/>
                </a:moveTo>
                <a:cubicBezTo>
                  <a:pt x="25" y="86"/>
                  <a:pt x="25" y="86"/>
                  <a:pt x="25" y="86"/>
                </a:cubicBezTo>
                <a:cubicBezTo>
                  <a:pt x="25" y="86"/>
                  <a:pt x="25" y="86"/>
                  <a:pt x="25" y="86"/>
                </a:cubicBezTo>
                <a:close/>
                <a:moveTo>
                  <a:pt x="31" y="91"/>
                </a:moveTo>
                <a:cubicBezTo>
                  <a:pt x="31" y="91"/>
                  <a:pt x="31" y="91"/>
                  <a:pt x="31" y="91"/>
                </a:cubicBezTo>
                <a:cubicBezTo>
                  <a:pt x="31" y="91"/>
                  <a:pt x="31" y="91"/>
                  <a:pt x="31" y="91"/>
                </a:cubicBezTo>
                <a:close/>
                <a:moveTo>
                  <a:pt x="35" y="88"/>
                </a:moveTo>
                <a:cubicBezTo>
                  <a:pt x="35" y="88"/>
                  <a:pt x="35" y="88"/>
                  <a:pt x="35" y="88"/>
                </a:cubicBezTo>
                <a:cubicBezTo>
                  <a:pt x="35" y="88"/>
                  <a:pt x="35" y="88"/>
                  <a:pt x="35" y="88"/>
                </a:cubicBezTo>
                <a:cubicBezTo>
                  <a:pt x="35" y="88"/>
                  <a:pt x="35" y="88"/>
                  <a:pt x="35" y="88"/>
                </a:cubicBezTo>
                <a:close/>
                <a:moveTo>
                  <a:pt x="35" y="90"/>
                </a:moveTo>
                <a:cubicBezTo>
                  <a:pt x="35" y="90"/>
                  <a:pt x="35" y="90"/>
                  <a:pt x="35" y="90"/>
                </a:cubicBezTo>
                <a:cubicBezTo>
                  <a:pt x="35" y="90"/>
                  <a:pt x="35" y="90"/>
                  <a:pt x="35" y="90"/>
                </a:cubicBezTo>
                <a:cubicBezTo>
                  <a:pt x="35" y="90"/>
                  <a:pt x="35" y="90"/>
                  <a:pt x="35" y="90"/>
                </a:cubicBezTo>
                <a:close/>
                <a:moveTo>
                  <a:pt x="35" y="89"/>
                </a:moveTo>
                <a:cubicBezTo>
                  <a:pt x="35" y="89"/>
                  <a:pt x="35" y="89"/>
                  <a:pt x="35" y="89"/>
                </a:cubicBezTo>
                <a:cubicBezTo>
                  <a:pt x="35" y="89"/>
                  <a:pt x="35" y="89"/>
                  <a:pt x="35" y="89"/>
                </a:cubicBezTo>
                <a:cubicBezTo>
                  <a:pt x="35" y="89"/>
                  <a:pt x="35" y="89"/>
                  <a:pt x="35" y="89"/>
                </a:cubicBezTo>
                <a:close/>
                <a:moveTo>
                  <a:pt x="35" y="89"/>
                </a:moveTo>
                <a:cubicBezTo>
                  <a:pt x="35" y="89"/>
                  <a:pt x="35" y="89"/>
                  <a:pt x="35" y="89"/>
                </a:cubicBezTo>
                <a:cubicBezTo>
                  <a:pt x="35" y="89"/>
                  <a:pt x="35" y="89"/>
                  <a:pt x="35" y="89"/>
                </a:cubicBezTo>
                <a:close/>
                <a:moveTo>
                  <a:pt x="35" y="88"/>
                </a:moveTo>
                <a:cubicBezTo>
                  <a:pt x="35" y="88"/>
                  <a:pt x="35" y="87"/>
                  <a:pt x="35" y="88"/>
                </a:cubicBezTo>
                <a:cubicBezTo>
                  <a:pt x="35" y="87"/>
                  <a:pt x="35" y="88"/>
                  <a:pt x="35" y="88"/>
                </a:cubicBezTo>
                <a:close/>
                <a:moveTo>
                  <a:pt x="34" y="90"/>
                </a:moveTo>
                <a:cubicBezTo>
                  <a:pt x="34" y="90"/>
                  <a:pt x="34" y="90"/>
                  <a:pt x="34" y="90"/>
                </a:cubicBezTo>
                <a:cubicBezTo>
                  <a:pt x="34" y="90"/>
                  <a:pt x="34" y="90"/>
                  <a:pt x="34" y="90"/>
                </a:cubicBezTo>
                <a:close/>
                <a:moveTo>
                  <a:pt x="34" y="90"/>
                </a:moveTo>
                <a:cubicBezTo>
                  <a:pt x="34" y="90"/>
                  <a:pt x="34" y="90"/>
                  <a:pt x="34" y="90"/>
                </a:cubicBezTo>
                <a:cubicBezTo>
                  <a:pt x="34" y="90"/>
                  <a:pt x="34" y="90"/>
                  <a:pt x="34" y="90"/>
                </a:cubicBezTo>
                <a:cubicBezTo>
                  <a:pt x="34" y="90"/>
                  <a:pt x="34" y="90"/>
                  <a:pt x="34" y="90"/>
                </a:cubicBezTo>
                <a:close/>
                <a:moveTo>
                  <a:pt x="34" y="90"/>
                </a:moveTo>
                <a:cubicBezTo>
                  <a:pt x="34" y="90"/>
                  <a:pt x="34" y="90"/>
                  <a:pt x="34" y="90"/>
                </a:cubicBezTo>
                <a:cubicBezTo>
                  <a:pt x="34" y="90"/>
                  <a:pt x="34" y="90"/>
                  <a:pt x="34" y="90"/>
                </a:cubicBezTo>
                <a:close/>
                <a:moveTo>
                  <a:pt x="34" y="90"/>
                </a:moveTo>
                <a:cubicBezTo>
                  <a:pt x="34" y="90"/>
                  <a:pt x="34" y="90"/>
                  <a:pt x="34" y="90"/>
                </a:cubicBezTo>
                <a:cubicBezTo>
                  <a:pt x="34" y="90"/>
                  <a:pt x="34" y="90"/>
                  <a:pt x="34" y="90"/>
                </a:cubicBezTo>
                <a:close/>
                <a:moveTo>
                  <a:pt x="33" y="89"/>
                </a:moveTo>
                <a:cubicBezTo>
                  <a:pt x="33" y="89"/>
                  <a:pt x="33" y="89"/>
                  <a:pt x="33" y="89"/>
                </a:cubicBezTo>
                <a:cubicBezTo>
                  <a:pt x="33" y="90"/>
                  <a:pt x="33" y="90"/>
                  <a:pt x="33" y="90"/>
                </a:cubicBezTo>
                <a:cubicBezTo>
                  <a:pt x="33" y="90"/>
                  <a:pt x="33" y="90"/>
                  <a:pt x="33" y="89"/>
                </a:cubicBezTo>
                <a:close/>
                <a:moveTo>
                  <a:pt x="33" y="91"/>
                </a:moveTo>
                <a:cubicBezTo>
                  <a:pt x="33" y="91"/>
                  <a:pt x="33" y="91"/>
                  <a:pt x="33" y="90"/>
                </a:cubicBezTo>
                <a:cubicBezTo>
                  <a:pt x="33" y="91"/>
                  <a:pt x="33" y="91"/>
                  <a:pt x="33" y="91"/>
                </a:cubicBezTo>
                <a:close/>
                <a:moveTo>
                  <a:pt x="33" y="91"/>
                </a:moveTo>
                <a:cubicBezTo>
                  <a:pt x="33" y="91"/>
                  <a:pt x="32" y="91"/>
                  <a:pt x="33" y="91"/>
                </a:cubicBezTo>
                <a:cubicBezTo>
                  <a:pt x="33" y="91"/>
                  <a:pt x="33" y="91"/>
                  <a:pt x="33" y="91"/>
                </a:cubicBezTo>
                <a:close/>
                <a:moveTo>
                  <a:pt x="32" y="89"/>
                </a:moveTo>
                <a:cubicBezTo>
                  <a:pt x="32" y="89"/>
                  <a:pt x="32" y="89"/>
                  <a:pt x="32" y="89"/>
                </a:cubicBezTo>
                <a:cubicBezTo>
                  <a:pt x="33" y="89"/>
                  <a:pt x="33" y="89"/>
                  <a:pt x="33" y="89"/>
                </a:cubicBezTo>
                <a:lnTo>
                  <a:pt x="32" y="89"/>
                </a:lnTo>
                <a:close/>
                <a:moveTo>
                  <a:pt x="30" y="91"/>
                </a:moveTo>
                <a:cubicBezTo>
                  <a:pt x="30" y="91"/>
                  <a:pt x="30" y="90"/>
                  <a:pt x="30" y="91"/>
                </a:cubicBezTo>
                <a:cubicBezTo>
                  <a:pt x="30" y="90"/>
                  <a:pt x="30" y="90"/>
                  <a:pt x="30" y="90"/>
                </a:cubicBezTo>
                <a:cubicBezTo>
                  <a:pt x="30" y="90"/>
                  <a:pt x="30" y="90"/>
                  <a:pt x="30" y="91"/>
                </a:cubicBezTo>
                <a:close/>
                <a:moveTo>
                  <a:pt x="30" y="90"/>
                </a:moveTo>
                <a:cubicBezTo>
                  <a:pt x="30" y="90"/>
                  <a:pt x="30" y="90"/>
                  <a:pt x="30" y="90"/>
                </a:cubicBezTo>
                <a:cubicBezTo>
                  <a:pt x="30" y="90"/>
                  <a:pt x="30" y="90"/>
                  <a:pt x="30" y="90"/>
                </a:cubicBezTo>
                <a:close/>
                <a:moveTo>
                  <a:pt x="28" y="78"/>
                </a:moveTo>
                <a:cubicBezTo>
                  <a:pt x="28" y="78"/>
                  <a:pt x="28" y="78"/>
                  <a:pt x="28" y="78"/>
                </a:cubicBezTo>
                <a:cubicBezTo>
                  <a:pt x="27" y="78"/>
                  <a:pt x="27" y="78"/>
                  <a:pt x="27" y="78"/>
                </a:cubicBezTo>
                <a:lnTo>
                  <a:pt x="28" y="78"/>
                </a:lnTo>
                <a:close/>
                <a:moveTo>
                  <a:pt x="27" y="78"/>
                </a:moveTo>
                <a:cubicBezTo>
                  <a:pt x="27" y="78"/>
                  <a:pt x="27" y="78"/>
                  <a:pt x="27" y="78"/>
                </a:cubicBezTo>
                <a:cubicBezTo>
                  <a:pt x="27" y="78"/>
                  <a:pt x="27" y="78"/>
                  <a:pt x="27" y="78"/>
                </a:cubicBezTo>
                <a:cubicBezTo>
                  <a:pt x="27" y="78"/>
                  <a:pt x="27" y="78"/>
                  <a:pt x="27" y="78"/>
                </a:cubicBezTo>
                <a:close/>
                <a:moveTo>
                  <a:pt x="26" y="88"/>
                </a:moveTo>
                <a:cubicBezTo>
                  <a:pt x="26" y="88"/>
                  <a:pt x="26" y="88"/>
                  <a:pt x="26" y="88"/>
                </a:cubicBezTo>
                <a:cubicBezTo>
                  <a:pt x="26" y="88"/>
                  <a:pt x="26" y="88"/>
                  <a:pt x="26" y="88"/>
                </a:cubicBezTo>
                <a:close/>
                <a:moveTo>
                  <a:pt x="26" y="87"/>
                </a:moveTo>
                <a:cubicBezTo>
                  <a:pt x="26" y="87"/>
                  <a:pt x="26" y="87"/>
                  <a:pt x="26" y="87"/>
                </a:cubicBezTo>
                <a:cubicBezTo>
                  <a:pt x="26" y="87"/>
                  <a:pt x="26" y="87"/>
                  <a:pt x="26" y="87"/>
                </a:cubicBezTo>
                <a:close/>
                <a:moveTo>
                  <a:pt x="25" y="87"/>
                </a:moveTo>
                <a:cubicBezTo>
                  <a:pt x="25" y="87"/>
                  <a:pt x="25" y="87"/>
                  <a:pt x="25" y="87"/>
                </a:cubicBezTo>
                <a:cubicBezTo>
                  <a:pt x="25" y="87"/>
                  <a:pt x="25" y="86"/>
                  <a:pt x="25" y="87"/>
                </a:cubicBezTo>
                <a:close/>
                <a:moveTo>
                  <a:pt x="35" y="94"/>
                </a:moveTo>
                <a:cubicBezTo>
                  <a:pt x="35" y="94"/>
                  <a:pt x="35" y="93"/>
                  <a:pt x="35" y="93"/>
                </a:cubicBezTo>
                <a:cubicBezTo>
                  <a:pt x="35" y="93"/>
                  <a:pt x="35" y="94"/>
                  <a:pt x="35" y="94"/>
                </a:cubicBezTo>
                <a:close/>
                <a:moveTo>
                  <a:pt x="34" y="95"/>
                </a:moveTo>
                <a:cubicBezTo>
                  <a:pt x="34" y="95"/>
                  <a:pt x="34" y="95"/>
                  <a:pt x="34" y="95"/>
                </a:cubicBezTo>
                <a:cubicBezTo>
                  <a:pt x="34" y="95"/>
                  <a:pt x="34" y="95"/>
                  <a:pt x="34" y="95"/>
                </a:cubicBezTo>
                <a:close/>
                <a:moveTo>
                  <a:pt x="34" y="95"/>
                </a:moveTo>
                <a:cubicBezTo>
                  <a:pt x="34" y="95"/>
                  <a:pt x="34" y="95"/>
                  <a:pt x="34" y="95"/>
                </a:cubicBezTo>
                <a:cubicBezTo>
                  <a:pt x="34" y="95"/>
                  <a:pt x="34" y="95"/>
                  <a:pt x="34" y="95"/>
                </a:cubicBezTo>
                <a:cubicBezTo>
                  <a:pt x="34" y="94"/>
                  <a:pt x="34" y="94"/>
                  <a:pt x="34" y="94"/>
                </a:cubicBezTo>
                <a:cubicBezTo>
                  <a:pt x="34" y="94"/>
                  <a:pt x="34" y="95"/>
                  <a:pt x="34" y="95"/>
                </a:cubicBezTo>
                <a:close/>
                <a:moveTo>
                  <a:pt x="34" y="93"/>
                </a:moveTo>
                <a:cubicBezTo>
                  <a:pt x="34" y="93"/>
                  <a:pt x="34" y="93"/>
                  <a:pt x="34" y="93"/>
                </a:cubicBezTo>
                <a:cubicBezTo>
                  <a:pt x="34" y="93"/>
                  <a:pt x="34" y="93"/>
                  <a:pt x="34" y="93"/>
                </a:cubicBezTo>
                <a:cubicBezTo>
                  <a:pt x="34" y="93"/>
                  <a:pt x="34" y="93"/>
                  <a:pt x="34" y="93"/>
                </a:cubicBezTo>
                <a:close/>
                <a:moveTo>
                  <a:pt x="34" y="93"/>
                </a:moveTo>
                <a:cubicBezTo>
                  <a:pt x="34" y="93"/>
                  <a:pt x="34" y="93"/>
                  <a:pt x="34" y="93"/>
                </a:cubicBezTo>
                <a:close/>
                <a:moveTo>
                  <a:pt x="34" y="93"/>
                </a:moveTo>
                <a:cubicBezTo>
                  <a:pt x="34" y="93"/>
                  <a:pt x="34" y="93"/>
                  <a:pt x="34" y="93"/>
                </a:cubicBezTo>
                <a:cubicBezTo>
                  <a:pt x="34" y="93"/>
                  <a:pt x="34" y="93"/>
                  <a:pt x="34" y="93"/>
                </a:cubicBezTo>
                <a:cubicBezTo>
                  <a:pt x="34" y="93"/>
                  <a:pt x="34" y="93"/>
                  <a:pt x="34" y="93"/>
                </a:cubicBezTo>
                <a:close/>
                <a:moveTo>
                  <a:pt x="34" y="94"/>
                </a:moveTo>
                <a:cubicBezTo>
                  <a:pt x="34" y="94"/>
                  <a:pt x="34" y="94"/>
                  <a:pt x="34" y="94"/>
                </a:cubicBezTo>
                <a:cubicBezTo>
                  <a:pt x="34" y="94"/>
                  <a:pt x="34" y="94"/>
                  <a:pt x="34" y="94"/>
                </a:cubicBezTo>
                <a:close/>
                <a:moveTo>
                  <a:pt x="34" y="93"/>
                </a:moveTo>
                <a:cubicBezTo>
                  <a:pt x="34" y="94"/>
                  <a:pt x="34" y="94"/>
                  <a:pt x="34" y="94"/>
                </a:cubicBezTo>
                <a:cubicBezTo>
                  <a:pt x="34" y="94"/>
                  <a:pt x="34" y="94"/>
                  <a:pt x="34" y="94"/>
                </a:cubicBezTo>
                <a:cubicBezTo>
                  <a:pt x="34" y="94"/>
                  <a:pt x="34" y="94"/>
                  <a:pt x="34" y="93"/>
                </a:cubicBezTo>
                <a:close/>
                <a:moveTo>
                  <a:pt x="34" y="94"/>
                </a:moveTo>
                <a:cubicBezTo>
                  <a:pt x="34" y="94"/>
                  <a:pt x="34" y="94"/>
                  <a:pt x="34" y="94"/>
                </a:cubicBezTo>
                <a:cubicBezTo>
                  <a:pt x="34" y="94"/>
                  <a:pt x="34" y="93"/>
                  <a:pt x="34" y="94"/>
                </a:cubicBezTo>
                <a:close/>
                <a:moveTo>
                  <a:pt x="34" y="95"/>
                </a:moveTo>
                <a:cubicBezTo>
                  <a:pt x="34" y="96"/>
                  <a:pt x="34" y="96"/>
                  <a:pt x="34" y="96"/>
                </a:cubicBezTo>
                <a:cubicBezTo>
                  <a:pt x="34" y="95"/>
                  <a:pt x="34" y="95"/>
                  <a:pt x="34" y="95"/>
                </a:cubicBezTo>
                <a:cubicBezTo>
                  <a:pt x="34" y="95"/>
                  <a:pt x="34" y="95"/>
                  <a:pt x="34" y="95"/>
                </a:cubicBezTo>
                <a:close/>
                <a:moveTo>
                  <a:pt x="34" y="93"/>
                </a:moveTo>
                <a:cubicBezTo>
                  <a:pt x="34" y="93"/>
                  <a:pt x="34" y="93"/>
                  <a:pt x="34" y="93"/>
                </a:cubicBezTo>
                <a:cubicBezTo>
                  <a:pt x="34" y="93"/>
                  <a:pt x="34" y="93"/>
                  <a:pt x="34" y="93"/>
                </a:cubicBezTo>
                <a:cubicBezTo>
                  <a:pt x="34" y="93"/>
                  <a:pt x="34" y="93"/>
                  <a:pt x="34" y="93"/>
                </a:cubicBezTo>
                <a:close/>
                <a:moveTo>
                  <a:pt x="34" y="93"/>
                </a:moveTo>
                <a:cubicBezTo>
                  <a:pt x="34" y="94"/>
                  <a:pt x="34" y="94"/>
                  <a:pt x="34" y="94"/>
                </a:cubicBezTo>
                <a:cubicBezTo>
                  <a:pt x="34" y="94"/>
                  <a:pt x="34" y="94"/>
                  <a:pt x="34" y="93"/>
                </a:cubicBezTo>
                <a:close/>
                <a:moveTo>
                  <a:pt x="34" y="94"/>
                </a:moveTo>
                <a:cubicBezTo>
                  <a:pt x="34" y="94"/>
                  <a:pt x="34" y="94"/>
                  <a:pt x="34" y="94"/>
                </a:cubicBezTo>
                <a:cubicBezTo>
                  <a:pt x="34" y="94"/>
                  <a:pt x="34" y="94"/>
                  <a:pt x="34" y="94"/>
                </a:cubicBezTo>
                <a:close/>
                <a:moveTo>
                  <a:pt x="34" y="93"/>
                </a:moveTo>
                <a:cubicBezTo>
                  <a:pt x="34" y="92"/>
                  <a:pt x="34" y="92"/>
                  <a:pt x="34" y="92"/>
                </a:cubicBezTo>
                <a:cubicBezTo>
                  <a:pt x="34" y="93"/>
                  <a:pt x="34" y="93"/>
                  <a:pt x="34" y="93"/>
                </a:cubicBezTo>
                <a:close/>
                <a:moveTo>
                  <a:pt x="34" y="93"/>
                </a:moveTo>
                <a:cubicBezTo>
                  <a:pt x="34" y="92"/>
                  <a:pt x="34" y="92"/>
                  <a:pt x="34" y="92"/>
                </a:cubicBezTo>
                <a:cubicBezTo>
                  <a:pt x="34" y="92"/>
                  <a:pt x="34" y="92"/>
                  <a:pt x="34" y="93"/>
                </a:cubicBezTo>
                <a:cubicBezTo>
                  <a:pt x="34" y="92"/>
                  <a:pt x="34" y="93"/>
                  <a:pt x="34" y="93"/>
                </a:cubicBezTo>
                <a:close/>
                <a:moveTo>
                  <a:pt x="34" y="93"/>
                </a:moveTo>
                <a:cubicBezTo>
                  <a:pt x="33" y="93"/>
                  <a:pt x="33" y="93"/>
                  <a:pt x="33" y="93"/>
                </a:cubicBezTo>
                <a:cubicBezTo>
                  <a:pt x="33" y="93"/>
                  <a:pt x="34" y="93"/>
                  <a:pt x="34" y="93"/>
                </a:cubicBezTo>
                <a:close/>
                <a:moveTo>
                  <a:pt x="33" y="94"/>
                </a:moveTo>
                <a:cubicBezTo>
                  <a:pt x="34" y="93"/>
                  <a:pt x="34" y="93"/>
                  <a:pt x="34" y="93"/>
                </a:cubicBezTo>
                <a:cubicBezTo>
                  <a:pt x="33" y="93"/>
                  <a:pt x="33" y="93"/>
                  <a:pt x="33" y="93"/>
                </a:cubicBezTo>
                <a:lnTo>
                  <a:pt x="33" y="94"/>
                </a:lnTo>
                <a:close/>
                <a:moveTo>
                  <a:pt x="33" y="94"/>
                </a:moveTo>
                <a:cubicBezTo>
                  <a:pt x="33" y="93"/>
                  <a:pt x="33" y="93"/>
                  <a:pt x="33" y="93"/>
                </a:cubicBezTo>
                <a:cubicBezTo>
                  <a:pt x="33" y="93"/>
                  <a:pt x="33" y="93"/>
                  <a:pt x="33" y="93"/>
                </a:cubicBezTo>
                <a:cubicBezTo>
                  <a:pt x="33" y="93"/>
                  <a:pt x="33" y="93"/>
                  <a:pt x="33" y="94"/>
                </a:cubicBezTo>
                <a:close/>
                <a:moveTo>
                  <a:pt x="33" y="94"/>
                </a:moveTo>
                <a:cubicBezTo>
                  <a:pt x="33" y="94"/>
                  <a:pt x="33" y="94"/>
                  <a:pt x="33" y="94"/>
                </a:cubicBezTo>
                <a:cubicBezTo>
                  <a:pt x="33" y="94"/>
                  <a:pt x="33" y="94"/>
                  <a:pt x="33" y="94"/>
                </a:cubicBezTo>
                <a:close/>
                <a:moveTo>
                  <a:pt x="34" y="94"/>
                </a:moveTo>
                <a:cubicBezTo>
                  <a:pt x="33" y="94"/>
                  <a:pt x="33" y="94"/>
                  <a:pt x="33" y="95"/>
                </a:cubicBezTo>
                <a:cubicBezTo>
                  <a:pt x="33" y="95"/>
                  <a:pt x="33" y="94"/>
                  <a:pt x="34" y="94"/>
                </a:cubicBezTo>
                <a:close/>
                <a:moveTo>
                  <a:pt x="33" y="94"/>
                </a:moveTo>
                <a:cubicBezTo>
                  <a:pt x="33" y="94"/>
                  <a:pt x="33" y="94"/>
                  <a:pt x="33" y="94"/>
                </a:cubicBezTo>
                <a:cubicBezTo>
                  <a:pt x="33" y="94"/>
                  <a:pt x="33" y="94"/>
                  <a:pt x="33" y="94"/>
                </a:cubicBezTo>
                <a:close/>
                <a:moveTo>
                  <a:pt x="33" y="94"/>
                </a:moveTo>
                <a:cubicBezTo>
                  <a:pt x="33" y="94"/>
                  <a:pt x="33" y="94"/>
                  <a:pt x="33" y="94"/>
                </a:cubicBezTo>
                <a:cubicBezTo>
                  <a:pt x="33" y="94"/>
                  <a:pt x="33" y="94"/>
                  <a:pt x="33" y="94"/>
                </a:cubicBezTo>
                <a:close/>
                <a:moveTo>
                  <a:pt x="33" y="93"/>
                </a:moveTo>
                <a:cubicBezTo>
                  <a:pt x="33" y="93"/>
                  <a:pt x="33" y="93"/>
                  <a:pt x="33" y="93"/>
                </a:cubicBezTo>
                <a:cubicBezTo>
                  <a:pt x="33" y="94"/>
                  <a:pt x="33" y="94"/>
                  <a:pt x="33" y="94"/>
                </a:cubicBezTo>
                <a:cubicBezTo>
                  <a:pt x="33" y="93"/>
                  <a:pt x="33" y="93"/>
                  <a:pt x="33" y="93"/>
                </a:cubicBezTo>
                <a:close/>
                <a:moveTo>
                  <a:pt x="33" y="93"/>
                </a:moveTo>
                <a:cubicBezTo>
                  <a:pt x="33" y="93"/>
                  <a:pt x="33" y="93"/>
                  <a:pt x="33" y="93"/>
                </a:cubicBezTo>
                <a:cubicBezTo>
                  <a:pt x="33" y="93"/>
                  <a:pt x="33" y="93"/>
                  <a:pt x="33" y="93"/>
                </a:cubicBezTo>
                <a:close/>
                <a:moveTo>
                  <a:pt x="33" y="93"/>
                </a:moveTo>
                <a:cubicBezTo>
                  <a:pt x="33" y="93"/>
                  <a:pt x="33" y="93"/>
                  <a:pt x="33" y="93"/>
                </a:cubicBezTo>
                <a:cubicBezTo>
                  <a:pt x="33" y="93"/>
                  <a:pt x="33" y="93"/>
                  <a:pt x="33" y="93"/>
                </a:cubicBezTo>
                <a:close/>
                <a:moveTo>
                  <a:pt x="33" y="94"/>
                </a:moveTo>
                <a:cubicBezTo>
                  <a:pt x="33" y="94"/>
                  <a:pt x="33" y="94"/>
                  <a:pt x="33" y="94"/>
                </a:cubicBezTo>
                <a:cubicBezTo>
                  <a:pt x="33" y="94"/>
                  <a:pt x="33" y="94"/>
                  <a:pt x="33" y="94"/>
                </a:cubicBezTo>
                <a:cubicBezTo>
                  <a:pt x="33" y="94"/>
                  <a:pt x="33" y="94"/>
                  <a:pt x="33" y="94"/>
                </a:cubicBezTo>
                <a:close/>
                <a:moveTo>
                  <a:pt x="33" y="93"/>
                </a:moveTo>
                <a:cubicBezTo>
                  <a:pt x="33" y="93"/>
                  <a:pt x="33" y="93"/>
                  <a:pt x="33" y="93"/>
                </a:cubicBezTo>
                <a:cubicBezTo>
                  <a:pt x="33" y="93"/>
                  <a:pt x="33" y="93"/>
                  <a:pt x="33" y="93"/>
                </a:cubicBezTo>
                <a:close/>
                <a:moveTo>
                  <a:pt x="33" y="93"/>
                </a:moveTo>
                <a:cubicBezTo>
                  <a:pt x="33" y="93"/>
                  <a:pt x="33" y="93"/>
                  <a:pt x="33" y="93"/>
                </a:cubicBezTo>
                <a:cubicBezTo>
                  <a:pt x="33" y="93"/>
                  <a:pt x="33" y="93"/>
                  <a:pt x="33" y="93"/>
                </a:cubicBezTo>
                <a:close/>
                <a:moveTo>
                  <a:pt x="33" y="93"/>
                </a:moveTo>
                <a:cubicBezTo>
                  <a:pt x="33" y="93"/>
                  <a:pt x="33" y="93"/>
                  <a:pt x="33" y="94"/>
                </a:cubicBezTo>
                <a:cubicBezTo>
                  <a:pt x="33" y="94"/>
                  <a:pt x="33" y="93"/>
                  <a:pt x="33" y="93"/>
                </a:cubicBezTo>
                <a:cubicBezTo>
                  <a:pt x="33" y="93"/>
                  <a:pt x="33" y="93"/>
                  <a:pt x="33" y="93"/>
                </a:cubicBezTo>
                <a:close/>
                <a:moveTo>
                  <a:pt x="32" y="96"/>
                </a:moveTo>
                <a:cubicBezTo>
                  <a:pt x="32" y="95"/>
                  <a:pt x="32" y="95"/>
                  <a:pt x="32" y="96"/>
                </a:cubicBezTo>
                <a:cubicBezTo>
                  <a:pt x="32" y="95"/>
                  <a:pt x="33" y="94"/>
                  <a:pt x="33" y="93"/>
                </a:cubicBezTo>
                <a:cubicBezTo>
                  <a:pt x="33" y="94"/>
                  <a:pt x="33" y="94"/>
                  <a:pt x="33" y="94"/>
                </a:cubicBezTo>
                <a:cubicBezTo>
                  <a:pt x="33" y="94"/>
                  <a:pt x="33" y="94"/>
                  <a:pt x="32" y="95"/>
                </a:cubicBezTo>
                <a:cubicBezTo>
                  <a:pt x="32" y="95"/>
                  <a:pt x="32" y="95"/>
                  <a:pt x="32" y="94"/>
                </a:cubicBezTo>
                <a:cubicBezTo>
                  <a:pt x="32" y="95"/>
                  <a:pt x="32" y="95"/>
                  <a:pt x="32" y="96"/>
                </a:cubicBezTo>
                <a:cubicBezTo>
                  <a:pt x="32" y="95"/>
                  <a:pt x="32" y="95"/>
                  <a:pt x="32" y="95"/>
                </a:cubicBezTo>
                <a:cubicBezTo>
                  <a:pt x="32" y="96"/>
                  <a:pt x="32" y="96"/>
                  <a:pt x="32" y="96"/>
                </a:cubicBezTo>
                <a:close/>
                <a:moveTo>
                  <a:pt x="33" y="94"/>
                </a:moveTo>
                <a:cubicBezTo>
                  <a:pt x="33" y="93"/>
                  <a:pt x="33" y="93"/>
                  <a:pt x="33" y="93"/>
                </a:cubicBezTo>
                <a:cubicBezTo>
                  <a:pt x="33" y="93"/>
                  <a:pt x="33" y="93"/>
                  <a:pt x="33" y="93"/>
                </a:cubicBezTo>
                <a:cubicBezTo>
                  <a:pt x="33" y="93"/>
                  <a:pt x="33" y="93"/>
                  <a:pt x="33" y="93"/>
                </a:cubicBezTo>
                <a:cubicBezTo>
                  <a:pt x="33" y="93"/>
                  <a:pt x="33" y="93"/>
                  <a:pt x="33" y="93"/>
                </a:cubicBezTo>
                <a:lnTo>
                  <a:pt x="33" y="94"/>
                </a:lnTo>
                <a:close/>
                <a:moveTo>
                  <a:pt x="33" y="94"/>
                </a:moveTo>
                <a:cubicBezTo>
                  <a:pt x="33" y="94"/>
                  <a:pt x="33" y="94"/>
                  <a:pt x="33" y="94"/>
                </a:cubicBezTo>
                <a:cubicBezTo>
                  <a:pt x="33" y="94"/>
                  <a:pt x="33" y="94"/>
                  <a:pt x="33" y="94"/>
                </a:cubicBezTo>
                <a:cubicBezTo>
                  <a:pt x="33" y="94"/>
                  <a:pt x="33" y="94"/>
                  <a:pt x="33" y="94"/>
                </a:cubicBezTo>
                <a:cubicBezTo>
                  <a:pt x="33" y="93"/>
                  <a:pt x="33" y="93"/>
                  <a:pt x="33" y="93"/>
                </a:cubicBezTo>
                <a:cubicBezTo>
                  <a:pt x="33" y="93"/>
                  <a:pt x="33" y="93"/>
                  <a:pt x="33" y="93"/>
                </a:cubicBezTo>
                <a:cubicBezTo>
                  <a:pt x="33" y="93"/>
                  <a:pt x="33" y="93"/>
                  <a:pt x="33" y="93"/>
                </a:cubicBezTo>
                <a:cubicBezTo>
                  <a:pt x="33" y="93"/>
                  <a:pt x="33" y="93"/>
                  <a:pt x="33" y="93"/>
                </a:cubicBezTo>
                <a:cubicBezTo>
                  <a:pt x="33" y="93"/>
                  <a:pt x="33" y="93"/>
                  <a:pt x="33" y="93"/>
                </a:cubicBezTo>
                <a:cubicBezTo>
                  <a:pt x="33" y="93"/>
                  <a:pt x="33" y="93"/>
                  <a:pt x="33" y="93"/>
                </a:cubicBezTo>
                <a:cubicBezTo>
                  <a:pt x="33" y="93"/>
                  <a:pt x="33" y="93"/>
                  <a:pt x="33" y="93"/>
                </a:cubicBezTo>
                <a:cubicBezTo>
                  <a:pt x="33" y="93"/>
                  <a:pt x="33" y="93"/>
                  <a:pt x="33" y="93"/>
                </a:cubicBezTo>
                <a:cubicBezTo>
                  <a:pt x="33" y="93"/>
                  <a:pt x="33" y="93"/>
                  <a:pt x="33" y="93"/>
                </a:cubicBezTo>
                <a:cubicBezTo>
                  <a:pt x="33" y="93"/>
                  <a:pt x="33" y="93"/>
                  <a:pt x="33" y="93"/>
                </a:cubicBezTo>
                <a:cubicBezTo>
                  <a:pt x="33" y="93"/>
                  <a:pt x="33" y="93"/>
                  <a:pt x="33" y="93"/>
                </a:cubicBezTo>
                <a:cubicBezTo>
                  <a:pt x="33" y="93"/>
                  <a:pt x="33" y="93"/>
                  <a:pt x="33" y="93"/>
                </a:cubicBezTo>
                <a:cubicBezTo>
                  <a:pt x="33" y="94"/>
                  <a:pt x="33" y="94"/>
                  <a:pt x="33" y="94"/>
                </a:cubicBezTo>
                <a:close/>
                <a:moveTo>
                  <a:pt x="33" y="96"/>
                </a:moveTo>
                <a:cubicBezTo>
                  <a:pt x="33" y="96"/>
                  <a:pt x="33" y="96"/>
                  <a:pt x="33" y="96"/>
                </a:cubicBezTo>
                <a:cubicBezTo>
                  <a:pt x="33" y="96"/>
                  <a:pt x="33" y="96"/>
                  <a:pt x="33" y="96"/>
                </a:cubicBezTo>
                <a:close/>
                <a:moveTo>
                  <a:pt x="33" y="95"/>
                </a:moveTo>
                <a:cubicBezTo>
                  <a:pt x="33" y="95"/>
                  <a:pt x="33" y="95"/>
                  <a:pt x="33" y="95"/>
                </a:cubicBezTo>
                <a:cubicBezTo>
                  <a:pt x="33" y="95"/>
                  <a:pt x="33" y="95"/>
                  <a:pt x="33" y="96"/>
                </a:cubicBezTo>
                <a:cubicBezTo>
                  <a:pt x="33" y="96"/>
                  <a:pt x="33" y="95"/>
                  <a:pt x="33" y="95"/>
                </a:cubicBezTo>
                <a:cubicBezTo>
                  <a:pt x="33" y="95"/>
                  <a:pt x="33" y="95"/>
                  <a:pt x="33" y="95"/>
                </a:cubicBezTo>
                <a:cubicBezTo>
                  <a:pt x="33" y="95"/>
                  <a:pt x="33" y="95"/>
                  <a:pt x="33" y="94"/>
                </a:cubicBezTo>
                <a:cubicBezTo>
                  <a:pt x="33" y="95"/>
                  <a:pt x="33" y="95"/>
                  <a:pt x="33" y="95"/>
                </a:cubicBezTo>
                <a:close/>
                <a:moveTo>
                  <a:pt x="33" y="95"/>
                </a:moveTo>
                <a:cubicBezTo>
                  <a:pt x="33" y="95"/>
                  <a:pt x="33" y="95"/>
                  <a:pt x="33" y="95"/>
                </a:cubicBezTo>
                <a:cubicBezTo>
                  <a:pt x="33" y="95"/>
                  <a:pt x="33" y="95"/>
                  <a:pt x="33" y="95"/>
                </a:cubicBezTo>
                <a:cubicBezTo>
                  <a:pt x="33" y="95"/>
                  <a:pt x="33" y="95"/>
                  <a:pt x="33" y="95"/>
                </a:cubicBezTo>
                <a:cubicBezTo>
                  <a:pt x="33" y="95"/>
                  <a:pt x="33" y="95"/>
                  <a:pt x="33" y="95"/>
                </a:cubicBezTo>
                <a:close/>
                <a:moveTo>
                  <a:pt x="33" y="93"/>
                </a:moveTo>
                <a:cubicBezTo>
                  <a:pt x="33" y="93"/>
                  <a:pt x="33" y="93"/>
                  <a:pt x="33" y="93"/>
                </a:cubicBezTo>
                <a:cubicBezTo>
                  <a:pt x="33" y="93"/>
                  <a:pt x="33" y="93"/>
                  <a:pt x="33" y="93"/>
                </a:cubicBezTo>
                <a:close/>
                <a:moveTo>
                  <a:pt x="33" y="93"/>
                </a:moveTo>
                <a:cubicBezTo>
                  <a:pt x="33" y="93"/>
                  <a:pt x="33" y="93"/>
                  <a:pt x="33" y="93"/>
                </a:cubicBezTo>
                <a:cubicBezTo>
                  <a:pt x="33" y="93"/>
                  <a:pt x="33" y="93"/>
                  <a:pt x="33" y="93"/>
                </a:cubicBezTo>
                <a:close/>
                <a:moveTo>
                  <a:pt x="24" y="92"/>
                </a:moveTo>
                <a:cubicBezTo>
                  <a:pt x="24" y="92"/>
                  <a:pt x="24" y="92"/>
                  <a:pt x="24" y="92"/>
                </a:cubicBezTo>
                <a:close/>
                <a:moveTo>
                  <a:pt x="24" y="92"/>
                </a:moveTo>
                <a:cubicBezTo>
                  <a:pt x="24" y="92"/>
                  <a:pt x="24" y="92"/>
                  <a:pt x="24" y="92"/>
                </a:cubicBezTo>
                <a:cubicBezTo>
                  <a:pt x="24" y="92"/>
                  <a:pt x="24" y="92"/>
                  <a:pt x="24" y="92"/>
                </a:cubicBezTo>
                <a:close/>
                <a:moveTo>
                  <a:pt x="31" y="92"/>
                </a:moveTo>
                <a:cubicBezTo>
                  <a:pt x="31" y="91"/>
                  <a:pt x="31" y="91"/>
                  <a:pt x="31" y="91"/>
                </a:cubicBezTo>
                <a:cubicBezTo>
                  <a:pt x="31" y="92"/>
                  <a:pt x="31" y="92"/>
                  <a:pt x="31" y="92"/>
                </a:cubicBezTo>
                <a:cubicBezTo>
                  <a:pt x="31" y="92"/>
                  <a:pt x="31" y="92"/>
                  <a:pt x="31" y="92"/>
                </a:cubicBezTo>
                <a:close/>
                <a:moveTo>
                  <a:pt x="27" y="92"/>
                </a:moveTo>
                <a:cubicBezTo>
                  <a:pt x="27" y="92"/>
                  <a:pt x="27" y="92"/>
                  <a:pt x="27" y="92"/>
                </a:cubicBezTo>
                <a:cubicBezTo>
                  <a:pt x="27" y="92"/>
                  <a:pt x="27" y="92"/>
                  <a:pt x="27" y="92"/>
                </a:cubicBezTo>
                <a:close/>
                <a:moveTo>
                  <a:pt x="26" y="93"/>
                </a:moveTo>
                <a:cubicBezTo>
                  <a:pt x="26" y="93"/>
                  <a:pt x="26" y="93"/>
                  <a:pt x="26" y="93"/>
                </a:cubicBezTo>
                <a:cubicBezTo>
                  <a:pt x="26" y="93"/>
                  <a:pt x="26" y="93"/>
                  <a:pt x="26" y="93"/>
                </a:cubicBezTo>
                <a:close/>
                <a:moveTo>
                  <a:pt x="23" y="91"/>
                </a:moveTo>
                <a:cubicBezTo>
                  <a:pt x="23" y="91"/>
                  <a:pt x="23" y="91"/>
                  <a:pt x="23" y="91"/>
                </a:cubicBezTo>
                <a:cubicBezTo>
                  <a:pt x="23" y="91"/>
                  <a:pt x="23" y="91"/>
                  <a:pt x="23" y="91"/>
                </a:cubicBezTo>
                <a:close/>
                <a:moveTo>
                  <a:pt x="32" y="93"/>
                </a:moveTo>
                <a:cubicBezTo>
                  <a:pt x="32" y="93"/>
                  <a:pt x="32" y="93"/>
                  <a:pt x="32" y="93"/>
                </a:cubicBezTo>
                <a:cubicBezTo>
                  <a:pt x="32" y="93"/>
                  <a:pt x="32" y="93"/>
                  <a:pt x="32" y="93"/>
                </a:cubicBezTo>
                <a:close/>
                <a:moveTo>
                  <a:pt x="28" y="89"/>
                </a:moveTo>
                <a:cubicBezTo>
                  <a:pt x="28" y="89"/>
                  <a:pt x="28" y="89"/>
                  <a:pt x="28" y="89"/>
                </a:cubicBezTo>
                <a:cubicBezTo>
                  <a:pt x="28" y="89"/>
                  <a:pt x="28" y="89"/>
                  <a:pt x="28" y="89"/>
                </a:cubicBezTo>
                <a:close/>
                <a:moveTo>
                  <a:pt x="32" y="92"/>
                </a:moveTo>
                <a:cubicBezTo>
                  <a:pt x="32" y="93"/>
                  <a:pt x="32" y="93"/>
                  <a:pt x="32" y="93"/>
                </a:cubicBezTo>
                <a:cubicBezTo>
                  <a:pt x="32" y="93"/>
                  <a:pt x="32" y="92"/>
                  <a:pt x="32" y="93"/>
                </a:cubicBezTo>
                <a:cubicBezTo>
                  <a:pt x="32" y="92"/>
                  <a:pt x="32" y="92"/>
                  <a:pt x="32" y="92"/>
                </a:cubicBezTo>
                <a:close/>
                <a:moveTo>
                  <a:pt x="21" y="87"/>
                </a:moveTo>
                <a:cubicBezTo>
                  <a:pt x="21" y="87"/>
                  <a:pt x="21" y="87"/>
                  <a:pt x="21" y="87"/>
                </a:cubicBezTo>
                <a:cubicBezTo>
                  <a:pt x="21" y="87"/>
                  <a:pt x="21" y="87"/>
                  <a:pt x="21" y="87"/>
                </a:cubicBezTo>
                <a:close/>
                <a:moveTo>
                  <a:pt x="24" y="83"/>
                </a:moveTo>
                <a:cubicBezTo>
                  <a:pt x="24" y="83"/>
                  <a:pt x="24" y="83"/>
                  <a:pt x="24" y="83"/>
                </a:cubicBezTo>
                <a:cubicBezTo>
                  <a:pt x="24" y="83"/>
                  <a:pt x="24" y="83"/>
                  <a:pt x="24" y="83"/>
                </a:cubicBezTo>
                <a:close/>
                <a:moveTo>
                  <a:pt x="33" y="93"/>
                </a:moveTo>
                <a:cubicBezTo>
                  <a:pt x="33" y="93"/>
                  <a:pt x="33" y="93"/>
                  <a:pt x="33" y="93"/>
                </a:cubicBezTo>
                <a:close/>
                <a:moveTo>
                  <a:pt x="32" y="95"/>
                </a:moveTo>
                <a:cubicBezTo>
                  <a:pt x="32" y="94"/>
                  <a:pt x="32" y="94"/>
                  <a:pt x="32" y="94"/>
                </a:cubicBezTo>
                <a:cubicBezTo>
                  <a:pt x="32" y="94"/>
                  <a:pt x="32" y="94"/>
                  <a:pt x="32" y="95"/>
                </a:cubicBezTo>
                <a:close/>
                <a:moveTo>
                  <a:pt x="30" y="95"/>
                </a:moveTo>
                <a:cubicBezTo>
                  <a:pt x="30" y="95"/>
                  <a:pt x="30" y="95"/>
                  <a:pt x="30" y="95"/>
                </a:cubicBezTo>
                <a:cubicBezTo>
                  <a:pt x="30" y="95"/>
                  <a:pt x="30" y="95"/>
                  <a:pt x="30" y="95"/>
                </a:cubicBezTo>
                <a:close/>
                <a:moveTo>
                  <a:pt x="33" y="93"/>
                </a:moveTo>
                <a:cubicBezTo>
                  <a:pt x="33" y="93"/>
                  <a:pt x="33" y="93"/>
                  <a:pt x="33" y="93"/>
                </a:cubicBezTo>
                <a:cubicBezTo>
                  <a:pt x="33" y="93"/>
                  <a:pt x="33" y="93"/>
                  <a:pt x="33" y="93"/>
                </a:cubicBezTo>
                <a:close/>
                <a:moveTo>
                  <a:pt x="33" y="93"/>
                </a:moveTo>
                <a:cubicBezTo>
                  <a:pt x="33" y="93"/>
                  <a:pt x="33" y="93"/>
                  <a:pt x="33" y="93"/>
                </a:cubicBezTo>
                <a:cubicBezTo>
                  <a:pt x="33" y="93"/>
                  <a:pt x="33" y="93"/>
                  <a:pt x="33" y="93"/>
                </a:cubicBezTo>
                <a:close/>
                <a:moveTo>
                  <a:pt x="33" y="93"/>
                </a:moveTo>
                <a:cubicBezTo>
                  <a:pt x="33" y="93"/>
                  <a:pt x="33" y="93"/>
                  <a:pt x="33" y="93"/>
                </a:cubicBezTo>
                <a:cubicBezTo>
                  <a:pt x="33" y="93"/>
                  <a:pt x="33" y="93"/>
                  <a:pt x="33" y="93"/>
                </a:cubicBezTo>
                <a:close/>
                <a:moveTo>
                  <a:pt x="23" y="88"/>
                </a:moveTo>
                <a:cubicBezTo>
                  <a:pt x="23" y="88"/>
                  <a:pt x="23" y="88"/>
                  <a:pt x="23" y="88"/>
                </a:cubicBezTo>
                <a:cubicBezTo>
                  <a:pt x="23" y="88"/>
                  <a:pt x="23" y="88"/>
                  <a:pt x="23" y="88"/>
                </a:cubicBezTo>
                <a:close/>
                <a:moveTo>
                  <a:pt x="27" y="95"/>
                </a:moveTo>
                <a:cubicBezTo>
                  <a:pt x="27" y="95"/>
                  <a:pt x="27" y="95"/>
                  <a:pt x="27" y="95"/>
                </a:cubicBezTo>
                <a:cubicBezTo>
                  <a:pt x="27" y="95"/>
                  <a:pt x="27" y="95"/>
                  <a:pt x="27" y="95"/>
                </a:cubicBezTo>
                <a:close/>
                <a:moveTo>
                  <a:pt x="27" y="95"/>
                </a:moveTo>
                <a:cubicBezTo>
                  <a:pt x="27" y="94"/>
                  <a:pt x="27" y="95"/>
                  <a:pt x="27" y="95"/>
                </a:cubicBezTo>
                <a:cubicBezTo>
                  <a:pt x="28" y="94"/>
                  <a:pt x="28" y="94"/>
                  <a:pt x="28" y="94"/>
                </a:cubicBezTo>
                <a:lnTo>
                  <a:pt x="27" y="95"/>
                </a:lnTo>
                <a:close/>
                <a:moveTo>
                  <a:pt x="24" y="91"/>
                </a:moveTo>
                <a:cubicBezTo>
                  <a:pt x="24" y="91"/>
                  <a:pt x="23" y="91"/>
                  <a:pt x="23" y="91"/>
                </a:cubicBezTo>
                <a:cubicBezTo>
                  <a:pt x="23" y="91"/>
                  <a:pt x="24" y="91"/>
                  <a:pt x="24" y="91"/>
                </a:cubicBezTo>
                <a:cubicBezTo>
                  <a:pt x="23" y="91"/>
                  <a:pt x="23" y="92"/>
                  <a:pt x="23" y="92"/>
                </a:cubicBezTo>
                <a:cubicBezTo>
                  <a:pt x="23" y="91"/>
                  <a:pt x="23" y="91"/>
                  <a:pt x="23" y="91"/>
                </a:cubicBezTo>
                <a:cubicBezTo>
                  <a:pt x="23" y="91"/>
                  <a:pt x="23" y="91"/>
                  <a:pt x="23" y="91"/>
                </a:cubicBezTo>
                <a:cubicBezTo>
                  <a:pt x="23" y="91"/>
                  <a:pt x="23" y="91"/>
                  <a:pt x="23" y="91"/>
                </a:cubicBezTo>
                <a:cubicBezTo>
                  <a:pt x="23" y="91"/>
                  <a:pt x="22" y="91"/>
                  <a:pt x="22" y="91"/>
                </a:cubicBezTo>
                <a:cubicBezTo>
                  <a:pt x="23" y="91"/>
                  <a:pt x="23" y="91"/>
                  <a:pt x="23" y="90"/>
                </a:cubicBezTo>
                <a:cubicBezTo>
                  <a:pt x="22" y="91"/>
                  <a:pt x="22" y="91"/>
                  <a:pt x="22" y="91"/>
                </a:cubicBezTo>
                <a:cubicBezTo>
                  <a:pt x="23" y="91"/>
                  <a:pt x="23" y="90"/>
                  <a:pt x="23" y="90"/>
                </a:cubicBezTo>
                <a:cubicBezTo>
                  <a:pt x="23" y="90"/>
                  <a:pt x="23" y="90"/>
                  <a:pt x="23" y="90"/>
                </a:cubicBezTo>
                <a:cubicBezTo>
                  <a:pt x="23" y="90"/>
                  <a:pt x="23" y="90"/>
                  <a:pt x="23" y="90"/>
                </a:cubicBezTo>
                <a:cubicBezTo>
                  <a:pt x="23" y="90"/>
                  <a:pt x="23" y="90"/>
                  <a:pt x="23" y="90"/>
                </a:cubicBezTo>
                <a:cubicBezTo>
                  <a:pt x="23" y="90"/>
                  <a:pt x="23" y="90"/>
                  <a:pt x="23" y="90"/>
                </a:cubicBezTo>
                <a:cubicBezTo>
                  <a:pt x="23" y="90"/>
                  <a:pt x="22" y="90"/>
                  <a:pt x="23" y="90"/>
                </a:cubicBezTo>
                <a:cubicBezTo>
                  <a:pt x="23" y="90"/>
                  <a:pt x="23" y="90"/>
                  <a:pt x="23" y="90"/>
                </a:cubicBezTo>
                <a:cubicBezTo>
                  <a:pt x="23" y="90"/>
                  <a:pt x="23" y="90"/>
                  <a:pt x="23" y="90"/>
                </a:cubicBezTo>
                <a:cubicBezTo>
                  <a:pt x="23" y="90"/>
                  <a:pt x="23" y="90"/>
                  <a:pt x="24" y="90"/>
                </a:cubicBezTo>
                <a:cubicBezTo>
                  <a:pt x="24" y="90"/>
                  <a:pt x="23" y="90"/>
                  <a:pt x="23" y="90"/>
                </a:cubicBezTo>
                <a:cubicBezTo>
                  <a:pt x="23" y="90"/>
                  <a:pt x="23" y="90"/>
                  <a:pt x="23" y="90"/>
                </a:cubicBezTo>
                <a:cubicBezTo>
                  <a:pt x="23" y="90"/>
                  <a:pt x="23" y="90"/>
                  <a:pt x="23" y="90"/>
                </a:cubicBezTo>
                <a:cubicBezTo>
                  <a:pt x="23" y="90"/>
                  <a:pt x="23" y="90"/>
                  <a:pt x="23" y="90"/>
                </a:cubicBezTo>
                <a:cubicBezTo>
                  <a:pt x="23" y="89"/>
                  <a:pt x="23" y="89"/>
                  <a:pt x="23" y="89"/>
                </a:cubicBezTo>
                <a:cubicBezTo>
                  <a:pt x="24" y="89"/>
                  <a:pt x="23" y="90"/>
                  <a:pt x="23" y="89"/>
                </a:cubicBezTo>
                <a:cubicBezTo>
                  <a:pt x="23" y="89"/>
                  <a:pt x="23" y="89"/>
                  <a:pt x="23" y="89"/>
                </a:cubicBezTo>
                <a:cubicBezTo>
                  <a:pt x="23" y="89"/>
                  <a:pt x="22" y="90"/>
                  <a:pt x="23" y="89"/>
                </a:cubicBezTo>
                <a:cubicBezTo>
                  <a:pt x="23" y="89"/>
                  <a:pt x="22" y="90"/>
                  <a:pt x="22" y="90"/>
                </a:cubicBezTo>
                <a:cubicBezTo>
                  <a:pt x="22" y="90"/>
                  <a:pt x="22" y="89"/>
                  <a:pt x="22" y="89"/>
                </a:cubicBezTo>
                <a:cubicBezTo>
                  <a:pt x="22" y="89"/>
                  <a:pt x="22" y="90"/>
                  <a:pt x="22" y="90"/>
                </a:cubicBezTo>
                <a:cubicBezTo>
                  <a:pt x="22" y="90"/>
                  <a:pt x="23" y="89"/>
                  <a:pt x="23" y="89"/>
                </a:cubicBezTo>
                <a:cubicBezTo>
                  <a:pt x="23" y="89"/>
                  <a:pt x="22" y="89"/>
                  <a:pt x="22" y="89"/>
                </a:cubicBezTo>
                <a:cubicBezTo>
                  <a:pt x="22" y="89"/>
                  <a:pt x="23" y="89"/>
                  <a:pt x="22" y="89"/>
                </a:cubicBezTo>
                <a:cubicBezTo>
                  <a:pt x="23" y="89"/>
                  <a:pt x="23" y="89"/>
                  <a:pt x="23" y="89"/>
                </a:cubicBezTo>
                <a:cubicBezTo>
                  <a:pt x="23" y="89"/>
                  <a:pt x="22" y="89"/>
                  <a:pt x="22" y="89"/>
                </a:cubicBezTo>
                <a:cubicBezTo>
                  <a:pt x="23" y="89"/>
                  <a:pt x="23" y="89"/>
                  <a:pt x="23" y="89"/>
                </a:cubicBezTo>
                <a:cubicBezTo>
                  <a:pt x="22" y="89"/>
                  <a:pt x="23" y="88"/>
                  <a:pt x="22" y="89"/>
                </a:cubicBezTo>
                <a:cubicBezTo>
                  <a:pt x="23" y="88"/>
                  <a:pt x="22" y="89"/>
                  <a:pt x="22" y="89"/>
                </a:cubicBezTo>
                <a:cubicBezTo>
                  <a:pt x="23" y="88"/>
                  <a:pt x="22" y="89"/>
                  <a:pt x="23" y="88"/>
                </a:cubicBezTo>
                <a:cubicBezTo>
                  <a:pt x="23" y="88"/>
                  <a:pt x="23" y="88"/>
                  <a:pt x="23" y="88"/>
                </a:cubicBezTo>
                <a:cubicBezTo>
                  <a:pt x="23" y="88"/>
                  <a:pt x="23" y="88"/>
                  <a:pt x="24" y="88"/>
                </a:cubicBezTo>
                <a:cubicBezTo>
                  <a:pt x="24" y="88"/>
                  <a:pt x="23" y="88"/>
                  <a:pt x="23" y="88"/>
                </a:cubicBezTo>
                <a:cubicBezTo>
                  <a:pt x="23" y="88"/>
                  <a:pt x="23" y="88"/>
                  <a:pt x="23" y="88"/>
                </a:cubicBezTo>
                <a:cubicBezTo>
                  <a:pt x="22" y="89"/>
                  <a:pt x="23" y="88"/>
                  <a:pt x="22" y="88"/>
                </a:cubicBezTo>
                <a:cubicBezTo>
                  <a:pt x="23" y="88"/>
                  <a:pt x="22" y="88"/>
                  <a:pt x="22" y="88"/>
                </a:cubicBezTo>
                <a:cubicBezTo>
                  <a:pt x="22" y="88"/>
                  <a:pt x="22" y="88"/>
                  <a:pt x="22" y="88"/>
                </a:cubicBezTo>
                <a:cubicBezTo>
                  <a:pt x="22" y="88"/>
                  <a:pt x="23" y="87"/>
                  <a:pt x="23" y="87"/>
                </a:cubicBezTo>
                <a:cubicBezTo>
                  <a:pt x="23" y="87"/>
                  <a:pt x="23" y="87"/>
                  <a:pt x="23" y="88"/>
                </a:cubicBezTo>
                <a:cubicBezTo>
                  <a:pt x="23" y="88"/>
                  <a:pt x="23" y="88"/>
                  <a:pt x="22" y="88"/>
                </a:cubicBezTo>
                <a:cubicBezTo>
                  <a:pt x="23" y="87"/>
                  <a:pt x="22" y="88"/>
                  <a:pt x="22" y="88"/>
                </a:cubicBezTo>
                <a:cubicBezTo>
                  <a:pt x="23" y="88"/>
                  <a:pt x="23" y="87"/>
                  <a:pt x="23" y="87"/>
                </a:cubicBezTo>
                <a:cubicBezTo>
                  <a:pt x="23" y="87"/>
                  <a:pt x="23" y="87"/>
                  <a:pt x="23" y="87"/>
                </a:cubicBezTo>
                <a:cubicBezTo>
                  <a:pt x="23" y="87"/>
                  <a:pt x="23" y="87"/>
                  <a:pt x="23" y="87"/>
                </a:cubicBezTo>
                <a:cubicBezTo>
                  <a:pt x="22" y="87"/>
                  <a:pt x="22" y="87"/>
                  <a:pt x="22" y="88"/>
                </a:cubicBezTo>
                <a:cubicBezTo>
                  <a:pt x="22" y="87"/>
                  <a:pt x="22" y="87"/>
                  <a:pt x="22" y="87"/>
                </a:cubicBezTo>
                <a:cubicBezTo>
                  <a:pt x="22" y="87"/>
                  <a:pt x="22" y="87"/>
                  <a:pt x="22" y="87"/>
                </a:cubicBezTo>
                <a:cubicBezTo>
                  <a:pt x="22" y="87"/>
                  <a:pt x="22" y="87"/>
                  <a:pt x="22" y="87"/>
                </a:cubicBezTo>
                <a:cubicBezTo>
                  <a:pt x="22" y="87"/>
                  <a:pt x="22" y="87"/>
                  <a:pt x="22" y="87"/>
                </a:cubicBezTo>
                <a:cubicBezTo>
                  <a:pt x="22" y="87"/>
                  <a:pt x="22" y="87"/>
                  <a:pt x="22" y="87"/>
                </a:cubicBezTo>
                <a:cubicBezTo>
                  <a:pt x="21" y="87"/>
                  <a:pt x="21" y="87"/>
                  <a:pt x="21" y="87"/>
                </a:cubicBezTo>
                <a:cubicBezTo>
                  <a:pt x="21" y="87"/>
                  <a:pt x="21" y="87"/>
                  <a:pt x="21" y="87"/>
                </a:cubicBezTo>
                <a:cubicBezTo>
                  <a:pt x="21" y="87"/>
                  <a:pt x="21" y="87"/>
                  <a:pt x="21" y="87"/>
                </a:cubicBezTo>
                <a:cubicBezTo>
                  <a:pt x="21" y="87"/>
                  <a:pt x="21" y="87"/>
                  <a:pt x="21" y="87"/>
                </a:cubicBezTo>
                <a:cubicBezTo>
                  <a:pt x="21" y="86"/>
                  <a:pt x="22" y="86"/>
                  <a:pt x="22" y="86"/>
                </a:cubicBezTo>
                <a:cubicBezTo>
                  <a:pt x="21" y="86"/>
                  <a:pt x="21" y="86"/>
                  <a:pt x="21" y="86"/>
                </a:cubicBezTo>
                <a:cubicBezTo>
                  <a:pt x="21" y="86"/>
                  <a:pt x="21" y="86"/>
                  <a:pt x="21" y="86"/>
                </a:cubicBezTo>
                <a:cubicBezTo>
                  <a:pt x="21" y="86"/>
                  <a:pt x="21" y="86"/>
                  <a:pt x="21" y="86"/>
                </a:cubicBezTo>
                <a:cubicBezTo>
                  <a:pt x="22" y="86"/>
                  <a:pt x="21" y="86"/>
                  <a:pt x="22" y="86"/>
                </a:cubicBezTo>
                <a:cubicBezTo>
                  <a:pt x="21" y="86"/>
                  <a:pt x="22" y="86"/>
                  <a:pt x="21" y="86"/>
                </a:cubicBezTo>
                <a:cubicBezTo>
                  <a:pt x="21" y="86"/>
                  <a:pt x="21" y="86"/>
                  <a:pt x="21" y="86"/>
                </a:cubicBezTo>
                <a:cubicBezTo>
                  <a:pt x="21" y="86"/>
                  <a:pt x="21" y="86"/>
                  <a:pt x="21" y="86"/>
                </a:cubicBezTo>
                <a:cubicBezTo>
                  <a:pt x="21" y="86"/>
                  <a:pt x="21" y="85"/>
                  <a:pt x="21" y="85"/>
                </a:cubicBezTo>
                <a:cubicBezTo>
                  <a:pt x="21" y="85"/>
                  <a:pt x="21" y="85"/>
                  <a:pt x="21" y="85"/>
                </a:cubicBezTo>
                <a:cubicBezTo>
                  <a:pt x="21" y="85"/>
                  <a:pt x="21" y="85"/>
                  <a:pt x="21" y="85"/>
                </a:cubicBezTo>
                <a:cubicBezTo>
                  <a:pt x="21" y="85"/>
                  <a:pt x="21" y="85"/>
                  <a:pt x="21" y="85"/>
                </a:cubicBezTo>
                <a:cubicBezTo>
                  <a:pt x="20" y="85"/>
                  <a:pt x="22" y="84"/>
                  <a:pt x="21" y="85"/>
                </a:cubicBezTo>
                <a:cubicBezTo>
                  <a:pt x="22" y="84"/>
                  <a:pt x="23" y="84"/>
                  <a:pt x="24" y="83"/>
                </a:cubicBezTo>
                <a:cubicBezTo>
                  <a:pt x="23" y="83"/>
                  <a:pt x="23" y="83"/>
                  <a:pt x="23" y="83"/>
                </a:cubicBezTo>
                <a:cubicBezTo>
                  <a:pt x="24" y="83"/>
                  <a:pt x="24" y="84"/>
                  <a:pt x="24" y="83"/>
                </a:cubicBezTo>
                <a:cubicBezTo>
                  <a:pt x="24" y="84"/>
                  <a:pt x="24" y="84"/>
                  <a:pt x="24" y="84"/>
                </a:cubicBezTo>
                <a:cubicBezTo>
                  <a:pt x="24" y="84"/>
                  <a:pt x="24" y="84"/>
                  <a:pt x="24" y="83"/>
                </a:cubicBezTo>
                <a:cubicBezTo>
                  <a:pt x="24" y="84"/>
                  <a:pt x="24" y="84"/>
                  <a:pt x="25" y="83"/>
                </a:cubicBezTo>
                <a:cubicBezTo>
                  <a:pt x="23" y="84"/>
                  <a:pt x="25" y="84"/>
                  <a:pt x="24" y="85"/>
                </a:cubicBezTo>
                <a:cubicBezTo>
                  <a:pt x="24" y="85"/>
                  <a:pt x="25" y="85"/>
                  <a:pt x="25" y="85"/>
                </a:cubicBezTo>
                <a:cubicBezTo>
                  <a:pt x="24" y="85"/>
                  <a:pt x="25" y="85"/>
                  <a:pt x="25" y="85"/>
                </a:cubicBezTo>
                <a:cubicBezTo>
                  <a:pt x="24" y="85"/>
                  <a:pt x="24" y="85"/>
                  <a:pt x="24" y="85"/>
                </a:cubicBezTo>
                <a:cubicBezTo>
                  <a:pt x="25" y="85"/>
                  <a:pt x="25" y="85"/>
                  <a:pt x="25" y="85"/>
                </a:cubicBezTo>
                <a:cubicBezTo>
                  <a:pt x="25" y="85"/>
                  <a:pt x="25" y="85"/>
                  <a:pt x="25" y="85"/>
                </a:cubicBezTo>
                <a:cubicBezTo>
                  <a:pt x="25" y="85"/>
                  <a:pt x="24" y="86"/>
                  <a:pt x="24" y="86"/>
                </a:cubicBezTo>
                <a:cubicBezTo>
                  <a:pt x="25" y="85"/>
                  <a:pt x="25" y="86"/>
                  <a:pt x="25" y="85"/>
                </a:cubicBezTo>
                <a:cubicBezTo>
                  <a:pt x="25" y="86"/>
                  <a:pt x="25" y="86"/>
                  <a:pt x="24" y="86"/>
                </a:cubicBezTo>
                <a:cubicBezTo>
                  <a:pt x="24" y="86"/>
                  <a:pt x="25" y="86"/>
                  <a:pt x="25" y="86"/>
                </a:cubicBezTo>
                <a:cubicBezTo>
                  <a:pt x="25" y="86"/>
                  <a:pt x="25" y="86"/>
                  <a:pt x="25" y="86"/>
                </a:cubicBezTo>
                <a:cubicBezTo>
                  <a:pt x="25" y="86"/>
                  <a:pt x="26" y="86"/>
                  <a:pt x="25" y="87"/>
                </a:cubicBezTo>
                <a:cubicBezTo>
                  <a:pt x="25" y="86"/>
                  <a:pt x="25" y="87"/>
                  <a:pt x="25" y="86"/>
                </a:cubicBezTo>
                <a:cubicBezTo>
                  <a:pt x="26" y="86"/>
                  <a:pt x="26" y="86"/>
                  <a:pt x="26" y="86"/>
                </a:cubicBezTo>
                <a:cubicBezTo>
                  <a:pt x="26" y="86"/>
                  <a:pt x="26" y="86"/>
                  <a:pt x="26" y="86"/>
                </a:cubicBezTo>
                <a:cubicBezTo>
                  <a:pt x="26" y="86"/>
                  <a:pt x="26" y="86"/>
                  <a:pt x="26" y="86"/>
                </a:cubicBezTo>
                <a:cubicBezTo>
                  <a:pt x="26" y="86"/>
                  <a:pt x="26" y="86"/>
                  <a:pt x="26" y="87"/>
                </a:cubicBezTo>
                <a:cubicBezTo>
                  <a:pt x="26" y="87"/>
                  <a:pt x="26" y="87"/>
                  <a:pt x="26" y="86"/>
                </a:cubicBezTo>
                <a:cubicBezTo>
                  <a:pt x="26" y="86"/>
                  <a:pt x="26" y="86"/>
                  <a:pt x="26" y="86"/>
                </a:cubicBezTo>
                <a:cubicBezTo>
                  <a:pt x="26" y="86"/>
                  <a:pt x="26" y="86"/>
                  <a:pt x="26" y="86"/>
                </a:cubicBezTo>
                <a:cubicBezTo>
                  <a:pt x="26" y="86"/>
                  <a:pt x="26" y="87"/>
                  <a:pt x="25" y="87"/>
                </a:cubicBezTo>
                <a:cubicBezTo>
                  <a:pt x="26" y="87"/>
                  <a:pt x="26" y="86"/>
                  <a:pt x="26" y="87"/>
                </a:cubicBezTo>
                <a:cubicBezTo>
                  <a:pt x="26" y="87"/>
                  <a:pt x="26" y="87"/>
                  <a:pt x="25" y="87"/>
                </a:cubicBezTo>
                <a:cubicBezTo>
                  <a:pt x="25" y="87"/>
                  <a:pt x="25" y="87"/>
                  <a:pt x="25" y="87"/>
                </a:cubicBezTo>
                <a:cubicBezTo>
                  <a:pt x="26" y="87"/>
                  <a:pt x="26" y="87"/>
                  <a:pt x="26" y="87"/>
                </a:cubicBezTo>
                <a:cubicBezTo>
                  <a:pt x="26" y="87"/>
                  <a:pt x="26" y="87"/>
                  <a:pt x="26" y="88"/>
                </a:cubicBezTo>
                <a:cubicBezTo>
                  <a:pt x="26" y="88"/>
                  <a:pt x="26" y="88"/>
                  <a:pt x="25" y="88"/>
                </a:cubicBezTo>
                <a:cubicBezTo>
                  <a:pt x="25" y="88"/>
                  <a:pt x="25" y="88"/>
                  <a:pt x="25" y="88"/>
                </a:cubicBezTo>
                <a:cubicBezTo>
                  <a:pt x="25" y="88"/>
                  <a:pt x="25" y="89"/>
                  <a:pt x="25" y="89"/>
                </a:cubicBezTo>
                <a:cubicBezTo>
                  <a:pt x="25" y="88"/>
                  <a:pt x="26" y="88"/>
                  <a:pt x="26" y="88"/>
                </a:cubicBezTo>
                <a:cubicBezTo>
                  <a:pt x="26" y="88"/>
                  <a:pt x="26" y="88"/>
                  <a:pt x="26" y="88"/>
                </a:cubicBezTo>
                <a:cubicBezTo>
                  <a:pt x="28" y="87"/>
                  <a:pt x="26" y="88"/>
                  <a:pt x="27" y="88"/>
                </a:cubicBezTo>
                <a:cubicBezTo>
                  <a:pt x="27" y="88"/>
                  <a:pt x="27" y="88"/>
                  <a:pt x="27" y="88"/>
                </a:cubicBezTo>
                <a:cubicBezTo>
                  <a:pt x="27" y="88"/>
                  <a:pt x="26" y="89"/>
                  <a:pt x="27" y="89"/>
                </a:cubicBezTo>
                <a:cubicBezTo>
                  <a:pt x="26" y="89"/>
                  <a:pt x="26" y="89"/>
                  <a:pt x="26" y="89"/>
                </a:cubicBezTo>
                <a:cubicBezTo>
                  <a:pt x="27" y="89"/>
                  <a:pt x="27" y="88"/>
                  <a:pt x="27" y="89"/>
                </a:cubicBezTo>
                <a:cubicBezTo>
                  <a:pt x="27" y="89"/>
                  <a:pt x="27" y="89"/>
                  <a:pt x="27" y="89"/>
                </a:cubicBezTo>
                <a:cubicBezTo>
                  <a:pt x="27" y="89"/>
                  <a:pt x="27" y="89"/>
                  <a:pt x="27" y="89"/>
                </a:cubicBezTo>
                <a:cubicBezTo>
                  <a:pt x="27" y="89"/>
                  <a:pt x="27" y="89"/>
                  <a:pt x="27" y="89"/>
                </a:cubicBezTo>
                <a:cubicBezTo>
                  <a:pt x="27" y="89"/>
                  <a:pt x="27" y="89"/>
                  <a:pt x="27" y="89"/>
                </a:cubicBezTo>
                <a:cubicBezTo>
                  <a:pt x="26" y="90"/>
                  <a:pt x="28" y="89"/>
                  <a:pt x="27" y="90"/>
                </a:cubicBezTo>
                <a:cubicBezTo>
                  <a:pt x="27" y="89"/>
                  <a:pt x="27" y="89"/>
                  <a:pt x="28" y="89"/>
                </a:cubicBezTo>
                <a:cubicBezTo>
                  <a:pt x="27" y="89"/>
                  <a:pt x="27" y="89"/>
                  <a:pt x="27" y="89"/>
                </a:cubicBezTo>
                <a:cubicBezTo>
                  <a:pt x="28" y="89"/>
                  <a:pt x="27" y="90"/>
                  <a:pt x="27" y="90"/>
                </a:cubicBezTo>
                <a:cubicBezTo>
                  <a:pt x="28" y="90"/>
                  <a:pt x="28" y="89"/>
                  <a:pt x="28" y="89"/>
                </a:cubicBezTo>
                <a:cubicBezTo>
                  <a:pt x="28" y="90"/>
                  <a:pt x="29" y="89"/>
                  <a:pt x="29" y="89"/>
                </a:cubicBezTo>
                <a:cubicBezTo>
                  <a:pt x="29" y="89"/>
                  <a:pt x="28" y="90"/>
                  <a:pt x="28" y="90"/>
                </a:cubicBezTo>
                <a:cubicBezTo>
                  <a:pt x="28" y="90"/>
                  <a:pt x="29" y="89"/>
                  <a:pt x="29" y="89"/>
                </a:cubicBezTo>
                <a:cubicBezTo>
                  <a:pt x="28" y="89"/>
                  <a:pt x="28" y="89"/>
                  <a:pt x="28" y="90"/>
                </a:cubicBezTo>
                <a:cubicBezTo>
                  <a:pt x="28" y="90"/>
                  <a:pt x="27" y="91"/>
                  <a:pt x="27" y="91"/>
                </a:cubicBezTo>
                <a:cubicBezTo>
                  <a:pt x="27" y="90"/>
                  <a:pt x="27" y="90"/>
                  <a:pt x="27" y="90"/>
                </a:cubicBezTo>
                <a:cubicBezTo>
                  <a:pt x="28" y="90"/>
                  <a:pt x="27" y="91"/>
                  <a:pt x="27" y="91"/>
                </a:cubicBezTo>
                <a:cubicBezTo>
                  <a:pt x="28" y="90"/>
                  <a:pt x="28" y="90"/>
                  <a:pt x="28" y="90"/>
                </a:cubicBezTo>
                <a:cubicBezTo>
                  <a:pt x="27" y="91"/>
                  <a:pt x="28" y="90"/>
                  <a:pt x="28" y="91"/>
                </a:cubicBezTo>
                <a:cubicBezTo>
                  <a:pt x="28" y="91"/>
                  <a:pt x="28" y="91"/>
                  <a:pt x="28" y="91"/>
                </a:cubicBezTo>
                <a:cubicBezTo>
                  <a:pt x="28" y="91"/>
                  <a:pt x="27" y="91"/>
                  <a:pt x="28" y="91"/>
                </a:cubicBezTo>
                <a:cubicBezTo>
                  <a:pt x="28" y="91"/>
                  <a:pt x="28" y="91"/>
                  <a:pt x="28" y="91"/>
                </a:cubicBezTo>
                <a:cubicBezTo>
                  <a:pt x="28" y="91"/>
                  <a:pt x="28" y="91"/>
                  <a:pt x="28" y="91"/>
                </a:cubicBezTo>
                <a:cubicBezTo>
                  <a:pt x="28" y="91"/>
                  <a:pt x="28" y="91"/>
                  <a:pt x="28" y="91"/>
                </a:cubicBezTo>
                <a:cubicBezTo>
                  <a:pt x="29" y="91"/>
                  <a:pt x="28" y="91"/>
                  <a:pt x="28" y="91"/>
                </a:cubicBezTo>
                <a:cubicBezTo>
                  <a:pt x="28" y="91"/>
                  <a:pt x="28" y="91"/>
                  <a:pt x="28" y="91"/>
                </a:cubicBezTo>
                <a:cubicBezTo>
                  <a:pt x="28" y="91"/>
                  <a:pt x="28" y="91"/>
                  <a:pt x="28" y="91"/>
                </a:cubicBezTo>
                <a:cubicBezTo>
                  <a:pt x="29" y="91"/>
                  <a:pt x="29" y="90"/>
                  <a:pt x="30" y="90"/>
                </a:cubicBezTo>
                <a:cubicBezTo>
                  <a:pt x="29" y="90"/>
                  <a:pt x="29" y="90"/>
                  <a:pt x="29" y="90"/>
                </a:cubicBezTo>
                <a:cubicBezTo>
                  <a:pt x="29" y="91"/>
                  <a:pt x="29" y="91"/>
                  <a:pt x="29" y="90"/>
                </a:cubicBezTo>
                <a:cubicBezTo>
                  <a:pt x="29" y="91"/>
                  <a:pt x="29" y="91"/>
                  <a:pt x="29" y="91"/>
                </a:cubicBezTo>
                <a:cubicBezTo>
                  <a:pt x="30" y="90"/>
                  <a:pt x="29" y="91"/>
                  <a:pt x="29" y="91"/>
                </a:cubicBezTo>
                <a:cubicBezTo>
                  <a:pt x="29" y="91"/>
                  <a:pt x="29" y="91"/>
                  <a:pt x="29" y="91"/>
                </a:cubicBezTo>
                <a:cubicBezTo>
                  <a:pt x="29" y="91"/>
                  <a:pt x="28" y="92"/>
                  <a:pt x="29" y="91"/>
                </a:cubicBezTo>
                <a:cubicBezTo>
                  <a:pt x="29" y="92"/>
                  <a:pt x="29" y="91"/>
                  <a:pt x="29" y="92"/>
                </a:cubicBezTo>
                <a:cubicBezTo>
                  <a:pt x="29" y="92"/>
                  <a:pt x="29" y="92"/>
                  <a:pt x="29" y="92"/>
                </a:cubicBezTo>
                <a:cubicBezTo>
                  <a:pt x="29" y="92"/>
                  <a:pt x="29" y="92"/>
                  <a:pt x="29" y="92"/>
                </a:cubicBezTo>
                <a:cubicBezTo>
                  <a:pt x="30" y="92"/>
                  <a:pt x="29" y="92"/>
                  <a:pt x="30" y="92"/>
                </a:cubicBezTo>
                <a:cubicBezTo>
                  <a:pt x="29" y="92"/>
                  <a:pt x="29" y="92"/>
                  <a:pt x="29" y="92"/>
                </a:cubicBezTo>
                <a:cubicBezTo>
                  <a:pt x="30" y="92"/>
                  <a:pt x="30" y="92"/>
                  <a:pt x="30" y="92"/>
                </a:cubicBezTo>
                <a:cubicBezTo>
                  <a:pt x="29" y="92"/>
                  <a:pt x="29" y="92"/>
                  <a:pt x="29" y="92"/>
                </a:cubicBezTo>
                <a:cubicBezTo>
                  <a:pt x="29" y="92"/>
                  <a:pt x="29" y="92"/>
                  <a:pt x="29" y="92"/>
                </a:cubicBezTo>
                <a:cubicBezTo>
                  <a:pt x="29" y="92"/>
                  <a:pt x="29" y="92"/>
                  <a:pt x="29" y="93"/>
                </a:cubicBezTo>
                <a:cubicBezTo>
                  <a:pt x="30" y="92"/>
                  <a:pt x="30" y="92"/>
                  <a:pt x="30" y="92"/>
                </a:cubicBezTo>
                <a:cubicBezTo>
                  <a:pt x="30" y="92"/>
                  <a:pt x="30" y="92"/>
                  <a:pt x="30" y="92"/>
                </a:cubicBezTo>
                <a:cubicBezTo>
                  <a:pt x="30" y="92"/>
                  <a:pt x="30" y="92"/>
                  <a:pt x="30" y="92"/>
                </a:cubicBezTo>
                <a:cubicBezTo>
                  <a:pt x="30" y="92"/>
                  <a:pt x="31" y="92"/>
                  <a:pt x="31" y="92"/>
                </a:cubicBezTo>
                <a:cubicBezTo>
                  <a:pt x="31" y="92"/>
                  <a:pt x="31" y="92"/>
                  <a:pt x="31" y="92"/>
                </a:cubicBezTo>
                <a:cubicBezTo>
                  <a:pt x="30" y="92"/>
                  <a:pt x="30" y="92"/>
                  <a:pt x="30" y="92"/>
                </a:cubicBezTo>
                <a:cubicBezTo>
                  <a:pt x="30" y="92"/>
                  <a:pt x="30" y="92"/>
                  <a:pt x="30" y="92"/>
                </a:cubicBezTo>
                <a:cubicBezTo>
                  <a:pt x="30" y="92"/>
                  <a:pt x="30" y="92"/>
                  <a:pt x="31" y="92"/>
                </a:cubicBezTo>
                <a:cubicBezTo>
                  <a:pt x="31" y="92"/>
                  <a:pt x="30" y="92"/>
                  <a:pt x="30" y="92"/>
                </a:cubicBezTo>
                <a:cubicBezTo>
                  <a:pt x="30" y="92"/>
                  <a:pt x="30" y="92"/>
                  <a:pt x="30" y="92"/>
                </a:cubicBezTo>
                <a:cubicBezTo>
                  <a:pt x="30" y="92"/>
                  <a:pt x="30" y="92"/>
                  <a:pt x="30" y="92"/>
                </a:cubicBezTo>
                <a:cubicBezTo>
                  <a:pt x="30" y="92"/>
                  <a:pt x="30" y="92"/>
                  <a:pt x="30" y="92"/>
                </a:cubicBezTo>
                <a:cubicBezTo>
                  <a:pt x="30" y="93"/>
                  <a:pt x="31" y="91"/>
                  <a:pt x="31" y="92"/>
                </a:cubicBezTo>
                <a:cubicBezTo>
                  <a:pt x="31" y="92"/>
                  <a:pt x="31" y="92"/>
                  <a:pt x="31" y="92"/>
                </a:cubicBezTo>
                <a:cubicBezTo>
                  <a:pt x="31" y="92"/>
                  <a:pt x="30" y="93"/>
                  <a:pt x="31" y="93"/>
                </a:cubicBezTo>
                <a:cubicBezTo>
                  <a:pt x="31" y="92"/>
                  <a:pt x="31" y="92"/>
                  <a:pt x="31" y="92"/>
                </a:cubicBezTo>
                <a:cubicBezTo>
                  <a:pt x="31" y="92"/>
                  <a:pt x="31" y="92"/>
                  <a:pt x="31" y="92"/>
                </a:cubicBezTo>
                <a:cubicBezTo>
                  <a:pt x="32" y="92"/>
                  <a:pt x="32" y="92"/>
                  <a:pt x="32" y="92"/>
                </a:cubicBezTo>
                <a:cubicBezTo>
                  <a:pt x="32" y="92"/>
                  <a:pt x="32" y="91"/>
                  <a:pt x="32" y="92"/>
                </a:cubicBezTo>
                <a:cubicBezTo>
                  <a:pt x="32" y="92"/>
                  <a:pt x="32" y="92"/>
                  <a:pt x="32" y="92"/>
                </a:cubicBezTo>
                <a:cubicBezTo>
                  <a:pt x="32" y="93"/>
                  <a:pt x="32" y="93"/>
                  <a:pt x="32" y="93"/>
                </a:cubicBezTo>
                <a:cubicBezTo>
                  <a:pt x="32" y="93"/>
                  <a:pt x="32" y="93"/>
                  <a:pt x="32" y="93"/>
                </a:cubicBezTo>
                <a:cubicBezTo>
                  <a:pt x="31" y="93"/>
                  <a:pt x="32" y="93"/>
                  <a:pt x="32" y="93"/>
                </a:cubicBezTo>
                <a:cubicBezTo>
                  <a:pt x="32" y="93"/>
                  <a:pt x="32" y="93"/>
                  <a:pt x="32" y="93"/>
                </a:cubicBezTo>
                <a:cubicBezTo>
                  <a:pt x="32" y="93"/>
                  <a:pt x="32" y="93"/>
                  <a:pt x="32" y="93"/>
                </a:cubicBezTo>
                <a:cubicBezTo>
                  <a:pt x="32" y="93"/>
                  <a:pt x="32" y="93"/>
                  <a:pt x="32" y="93"/>
                </a:cubicBezTo>
                <a:cubicBezTo>
                  <a:pt x="32" y="92"/>
                  <a:pt x="32" y="93"/>
                  <a:pt x="32" y="93"/>
                </a:cubicBezTo>
                <a:cubicBezTo>
                  <a:pt x="32" y="93"/>
                  <a:pt x="32" y="93"/>
                  <a:pt x="32" y="93"/>
                </a:cubicBezTo>
                <a:cubicBezTo>
                  <a:pt x="32" y="93"/>
                  <a:pt x="32" y="93"/>
                  <a:pt x="32" y="94"/>
                </a:cubicBezTo>
                <a:cubicBezTo>
                  <a:pt x="32" y="93"/>
                  <a:pt x="32" y="93"/>
                  <a:pt x="32" y="93"/>
                </a:cubicBezTo>
                <a:cubicBezTo>
                  <a:pt x="32" y="94"/>
                  <a:pt x="32" y="94"/>
                  <a:pt x="32" y="94"/>
                </a:cubicBezTo>
                <a:cubicBezTo>
                  <a:pt x="32" y="94"/>
                  <a:pt x="32" y="94"/>
                  <a:pt x="32" y="93"/>
                </a:cubicBezTo>
                <a:cubicBezTo>
                  <a:pt x="32" y="93"/>
                  <a:pt x="32" y="93"/>
                  <a:pt x="33" y="93"/>
                </a:cubicBezTo>
                <a:cubicBezTo>
                  <a:pt x="32" y="93"/>
                  <a:pt x="32" y="93"/>
                  <a:pt x="33" y="93"/>
                </a:cubicBezTo>
                <a:cubicBezTo>
                  <a:pt x="33" y="93"/>
                  <a:pt x="33" y="93"/>
                  <a:pt x="33" y="93"/>
                </a:cubicBezTo>
                <a:cubicBezTo>
                  <a:pt x="33" y="93"/>
                  <a:pt x="33" y="93"/>
                  <a:pt x="33" y="93"/>
                </a:cubicBezTo>
                <a:cubicBezTo>
                  <a:pt x="33" y="93"/>
                  <a:pt x="33" y="93"/>
                  <a:pt x="33" y="93"/>
                </a:cubicBezTo>
                <a:cubicBezTo>
                  <a:pt x="33" y="93"/>
                  <a:pt x="33" y="93"/>
                  <a:pt x="33" y="93"/>
                </a:cubicBezTo>
                <a:cubicBezTo>
                  <a:pt x="33" y="93"/>
                  <a:pt x="33" y="93"/>
                  <a:pt x="32" y="94"/>
                </a:cubicBezTo>
                <a:cubicBezTo>
                  <a:pt x="33" y="93"/>
                  <a:pt x="33" y="94"/>
                  <a:pt x="33" y="93"/>
                </a:cubicBezTo>
                <a:cubicBezTo>
                  <a:pt x="33" y="94"/>
                  <a:pt x="33" y="93"/>
                  <a:pt x="33" y="93"/>
                </a:cubicBezTo>
                <a:cubicBezTo>
                  <a:pt x="33" y="93"/>
                  <a:pt x="32" y="94"/>
                  <a:pt x="32" y="94"/>
                </a:cubicBezTo>
                <a:cubicBezTo>
                  <a:pt x="32" y="94"/>
                  <a:pt x="32" y="94"/>
                  <a:pt x="32" y="94"/>
                </a:cubicBezTo>
                <a:cubicBezTo>
                  <a:pt x="32" y="95"/>
                  <a:pt x="32" y="94"/>
                  <a:pt x="32" y="94"/>
                </a:cubicBezTo>
                <a:cubicBezTo>
                  <a:pt x="32" y="94"/>
                  <a:pt x="32" y="94"/>
                  <a:pt x="32" y="95"/>
                </a:cubicBezTo>
                <a:cubicBezTo>
                  <a:pt x="32" y="94"/>
                  <a:pt x="32" y="94"/>
                  <a:pt x="32" y="94"/>
                </a:cubicBezTo>
                <a:cubicBezTo>
                  <a:pt x="32" y="94"/>
                  <a:pt x="32" y="94"/>
                  <a:pt x="32" y="94"/>
                </a:cubicBezTo>
                <a:cubicBezTo>
                  <a:pt x="32" y="95"/>
                  <a:pt x="32" y="95"/>
                  <a:pt x="31" y="95"/>
                </a:cubicBezTo>
                <a:cubicBezTo>
                  <a:pt x="31" y="95"/>
                  <a:pt x="31" y="95"/>
                  <a:pt x="31" y="95"/>
                </a:cubicBezTo>
                <a:cubicBezTo>
                  <a:pt x="31" y="95"/>
                  <a:pt x="31" y="95"/>
                  <a:pt x="31" y="96"/>
                </a:cubicBezTo>
                <a:cubicBezTo>
                  <a:pt x="31" y="95"/>
                  <a:pt x="31" y="95"/>
                  <a:pt x="31" y="95"/>
                </a:cubicBezTo>
                <a:cubicBezTo>
                  <a:pt x="31" y="95"/>
                  <a:pt x="31" y="95"/>
                  <a:pt x="31" y="95"/>
                </a:cubicBezTo>
                <a:cubicBezTo>
                  <a:pt x="31" y="95"/>
                  <a:pt x="31" y="95"/>
                  <a:pt x="31" y="95"/>
                </a:cubicBezTo>
                <a:cubicBezTo>
                  <a:pt x="31" y="95"/>
                  <a:pt x="31" y="95"/>
                  <a:pt x="31" y="95"/>
                </a:cubicBezTo>
                <a:cubicBezTo>
                  <a:pt x="31" y="95"/>
                  <a:pt x="32" y="94"/>
                  <a:pt x="32" y="94"/>
                </a:cubicBezTo>
                <a:cubicBezTo>
                  <a:pt x="32" y="93"/>
                  <a:pt x="31" y="94"/>
                  <a:pt x="31" y="94"/>
                </a:cubicBezTo>
                <a:cubicBezTo>
                  <a:pt x="31" y="94"/>
                  <a:pt x="32" y="94"/>
                  <a:pt x="31" y="94"/>
                </a:cubicBezTo>
                <a:cubicBezTo>
                  <a:pt x="31" y="94"/>
                  <a:pt x="30" y="95"/>
                  <a:pt x="30" y="95"/>
                </a:cubicBezTo>
                <a:cubicBezTo>
                  <a:pt x="30" y="95"/>
                  <a:pt x="31" y="95"/>
                  <a:pt x="30" y="95"/>
                </a:cubicBezTo>
                <a:cubicBezTo>
                  <a:pt x="30" y="96"/>
                  <a:pt x="30" y="96"/>
                  <a:pt x="30" y="96"/>
                </a:cubicBezTo>
                <a:cubicBezTo>
                  <a:pt x="30" y="95"/>
                  <a:pt x="30" y="96"/>
                  <a:pt x="30" y="95"/>
                </a:cubicBezTo>
                <a:cubicBezTo>
                  <a:pt x="30" y="95"/>
                  <a:pt x="30" y="96"/>
                  <a:pt x="30" y="96"/>
                </a:cubicBezTo>
                <a:cubicBezTo>
                  <a:pt x="30" y="95"/>
                  <a:pt x="30" y="95"/>
                  <a:pt x="30" y="95"/>
                </a:cubicBezTo>
                <a:cubicBezTo>
                  <a:pt x="30" y="95"/>
                  <a:pt x="30" y="95"/>
                  <a:pt x="30" y="95"/>
                </a:cubicBezTo>
                <a:cubicBezTo>
                  <a:pt x="30" y="95"/>
                  <a:pt x="30" y="94"/>
                  <a:pt x="30" y="94"/>
                </a:cubicBezTo>
                <a:cubicBezTo>
                  <a:pt x="30" y="94"/>
                  <a:pt x="30" y="95"/>
                  <a:pt x="29" y="95"/>
                </a:cubicBezTo>
                <a:cubicBezTo>
                  <a:pt x="29" y="95"/>
                  <a:pt x="29" y="95"/>
                  <a:pt x="29" y="95"/>
                </a:cubicBezTo>
                <a:cubicBezTo>
                  <a:pt x="29" y="96"/>
                  <a:pt x="29" y="95"/>
                  <a:pt x="29" y="96"/>
                </a:cubicBezTo>
                <a:cubicBezTo>
                  <a:pt x="29" y="96"/>
                  <a:pt x="29" y="95"/>
                  <a:pt x="29" y="95"/>
                </a:cubicBezTo>
                <a:cubicBezTo>
                  <a:pt x="29" y="95"/>
                  <a:pt x="29" y="96"/>
                  <a:pt x="29" y="96"/>
                </a:cubicBezTo>
                <a:cubicBezTo>
                  <a:pt x="29" y="95"/>
                  <a:pt x="30" y="95"/>
                  <a:pt x="30" y="94"/>
                </a:cubicBezTo>
                <a:cubicBezTo>
                  <a:pt x="30" y="94"/>
                  <a:pt x="30" y="93"/>
                  <a:pt x="30" y="93"/>
                </a:cubicBezTo>
                <a:cubicBezTo>
                  <a:pt x="30" y="94"/>
                  <a:pt x="29" y="95"/>
                  <a:pt x="28" y="96"/>
                </a:cubicBezTo>
                <a:cubicBezTo>
                  <a:pt x="28" y="96"/>
                  <a:pt x="28" y="96"/>
                  <a:pt x="28" y="96"/>
                </a:cubicBezTo>
                <a:cubicBezTo>
                  <a:pt x="29" y="95"/>
                  <a:pt x="28" y="96"/>
                  <a:pt x="28" y="96"/>
                </a:cubicBezTo>
                <a:cubicBezTo>
                  <a:pt x="28" y="96"/>
                  <a:pt x="28" y="96"/>
                  <a:pt x="28" y="96"/>
                </a:cubicBezTo>
                <a:cubicBezTo>
                  <a:pt x="28" y="95"/>
                  <a:pt x="28" y="95"/>
                  <a:pt x="28" y="96"/>
                </a:cubicBezTo>
                <a:cubicBezTo>
                  <a:pt x="28" y="95"/>
                  <a:pt x="29" y="95"/>
                  <a:pt x="29" y="95"/>
                </a:cubicBezTo>
                <a:cubicBezTo>
                  <a:pt x="29" y="94"/>
                  <a:pt x="28" y="95"/>
                  <a:pt x="28" y="96"/>
                </a:cubicBezTo>
                <a:cubicBezTo>
                  <a:pt x="28" y="95"/>
                  <a:pt x="28" y="95"/>
                  <a:pt x="28" y="95"/>
                </a:cubicBezTo>
                <a:cubicBezTo>
                  <a:pt x="28" y="96"/>
                  <a:pt x="28" y="96"/>
                  <a:pt x="27" y="96"/>
                </a:cubicBezTo>
                <a:cubicBezTo>
                  <a:pt x="27" y="96"/>
                  <a:pt x="27" y="96"/>
                  <a:pt x="27" y="96"/>
                </a:cubicBezTo>
                <a:cubicBezTo>
                  <a:pt x="27" y="96"/>
                  <a:pt x="28" y="96"/>
                  <a:pt x="28" y="96"/>
                </a:cubicBezTo>
                <a:cubicBezTo>
                  <a:pt x="28" y="96"/>
                  <a:pt x="28" y="96"/>
                  <a:pt x="28" y="95"/>
                </a:cubicBezTo>
                <a:cubicBezTo>
                  <a:pt x="28" y="95"/>
                  <a:pt x="30" y="93"/>
                  <a:pt x="30" y="93"/>
                </a:cubicBezTo>
                <a:cubicBezTo>
                  <a:pt x="30" y="93"/>
                  <a:pt x="30" y="93"/>
                  <a:pt x="30" y="93"/>
                </a:cubicBezTo>
                <a:cubicBezTo>
                  <a:pt x="30" y="93"/>
                  <a:pt x="30" y="93"/>
                  <a:pt x="30" y="93"/>
                </a:cubicBezTo>
                <a:cubicBezTo>
                  <a:pt x="30" y="93"/>
                  <a:pt x="28" y="95"/>
                  <a:pt x="28" y="95"/>
                </a:cubicBezTo>
                <a:cubicBezTo>
                  <a:pt x="28" y="95"/>
                  <a:pt x="29" y="94"/>
                  <a:pt x="29" y="94"/>
                </a:cubicBezTo>
                <a:cubicBezTo>
                  <a:pt x="29" y="94"/>
                  <a:pt x="28" y="95"/>
                  <a:pt x="28" y="95"/>
                </a:cubicBezTo>
                <a:cubicBezTo>
                  <a:pt x="28" y="95"/>
                  <a:pt x="28" y="95"/>
                  <a:pt x="28" y="95"/>
                </a:cubicBezTo>
                <a:cubicBezTo>
                  <a:pt x="27" y="95"/>
                  <a:pt x="27" y="95"/>
                  <a:pt x="27" y="95"/>
                </a:cubicBezTo>
                <a:cubicBezTo>
                  <a:pt x="28" y="95"/>
                  <a:pt x="28" y="94"/>
                  <a:pt x="28" y="94"/>
                </a:cubicBezTo>
                <a:cubicBezTo>
                  <a:pt x="27" y="95"/>
                  <a:pt x="27" y="95"/>
                  <a:pt x="27" y="95"/>
                </a:cubicBezTo>
                <a:cubicBezTo>
                  <a:pt x="27" y="95"/>
                  <a:pt x="28" y="94"/>
                  <a:pt x="28" y="94"/>
                </a:cubicBezTo>
                <a:cubicBezTo>
                  <a:pt x="28" y="94"/>
                  <a:pt x="27" y="95"/>
                  <a:pt x="27" y="95"/>
                </a:cubicBezTo>
                <a:cubicBezTo>
                  <a:pt x="28" y="94"/>
                  <a:pt x="27" y="95"/>
                  <a:pt x="28" y="94"/>
                </a:cubicBezTo>
                <a:cubicBezTo>
                  <a:pt x="28" y="94"/>
                  <a:pt x="27" y="95"/>
                  <a:pt x="27" y="95"/>
                </a:cubicBezTo>
                <a:cubicBezTo>
                  <a:pt x="27" y="95"/>
                  <a:pt x="27" y="95"/>
                  <a:pt x="27" y="95"/>
                </a:cubicBezTo>
                <a:cubicBezTo>
                  <a:pt x="27" y="94"/>
                  <a:pt x="29" y="93"/>
                  <a:pt x="29" y="93"/>
                </a:cubicBezTo>
                <a:cubicBezTo>
                  <a:pt x="27" y="94"/>
                  <a:pt x="27" y="94"/>
                  <a:pt x="27" y="94"/>
                </a:cubicBezTo>
                <a:cubicBezTo>
                  <a:pt x="27" y="94"/>
                  <a:pt x="28" y="94"/>
                  <a:pt x="28" y="94"/>
                </a:cubicBezTo>
                <a:cubicBezTo>
                  <a:pt x="27" y="94"/>
                  <a:pt x="27" y="94"/>
                  <a:pt x="27" y="94"/>
                </a:cubicBezTo>
                <a:cubicBezTo>
                  <a:pt x="27" y="94"/>
                  <a:pt x="27" y="94"/>
                  <a:pt x="27" y="94"/>
                </a:cubicBezTo>
                <a:cubicBezTo>
                  <a:pt x="27" y="94"/>
                  <a:pt x="27" y="93"/>
                  <a:pt x="27" y="94"/>
                </a:cubicBezTo>
                <a:cubicBezTo>
                  <a:pt x="27" y="94"/>
                  <a:pt x="27" y="94"/>
                  <a:pt x="27" y="94"/>
                </a:cubicBezTo>
                <a:cubicBezTo>
                  <a:pt x="27" y="93"/>
                  <a:pt x="26" y="94"/>
                  <a:pt x="27" y="94"/>
                </a:cubicBezTo>
                <a:cubicBezTo>
                  <a:pt x="27" y="94"/>
                  <a:pt x="27" y="94"/>
                  <a:pt x="27" y="93"/>
                </a:cubicBezTo>
                <a:cubicBezTo>
                  <a:pt x="27" y="94"/>
                  <a:pt x="27" y="93"/>
                  <a:pt x="26" y="94"/>
                </a:cubicBezTo>
                <a:cubicBezTo>
                  <a:pt x="26" y="94"/>
                  <a:pt x="26" y="94"/>
                  <a:pt x="27" y="94"/>
                </a:cubicBezTo>
                <a:cubicBezTo>
                  <a:pt x="26" y="94"/>
                  <a:pt x="26" y="94"/>
                  <a:pt x="26" y="94"/>
                </a:cubicBezTo>
                <a:cubicBezTo>
                  <a:pt x="26" y="94"/>
                  <a:pt x="26" y="94"/>
                  <a:pt x="26" y="93"/>
                </a:cubicBezTo>
                <a:cubicBezTo>
                  <a:pt x="26" y="94"/>
                  <a:pt x="27" y="93"/>
                  <a:pt x="27" y="94"/>
                </a:cubicBezTo>
                <a:cubicBezTo>
                  <a:pt x="27" y="93"/>
                  <a:pt x="27" y="93"/>
                  <a:pt x="28" y="93"/>
                </a:cubicBezTo>
                <a:cubicBezTo>
                  <a:pt x="27" y="93"/>
                  <a:pt x="26" y="93"/>
                  <a:pt x="26" y="94"/>
                </a:cubicBezTo>
                <a:cubicBezTo>
                  <a:pt x="26" y="93"/>
                  <a:pt x="26" y="93"/>
                  <a:pt x="26" y="93"/>
                </a:cubicBezTo>
                <a:cubicBezTo>
                  <a:pt x="26" y="93"/>
                  <a:pt x="26" y="93"/>
                  <a:pt x="26" y="93"/>
                </a:cubicBezTo>
                <a:cubicBezTo>
                  <a:pt x="26" y="93"/>
                  <a:pt x="26" y="93"/>
                  <a:pt x="26" y="93"/>
                </a:cubicBezTo>
                <a:cubicBezTo>
                  <a:pt x="26" y="93"/>
                  <a:pt x="26" y="93"/>
                  <a:pt x="26" y="93"/>
                </a:cubicBezTo>
                <a:cubicBezTo>
                  <a:pt x="26" y="93"/>
                  <a:pt x="26" y="93"/>
                  <a:pt x="26" y="93"/>
                </a:cubicBezTo>
                <a:cubicBezTo>
                  <a:pt x="26" y="93"/>
                  <a:pt x="26" y="93"/>
                  <a:pt x="26" y="93"/>
                </a:cubicBezTo>
                <a:cubicBezTo>
                  <a:pt x="26" y="93"/>
                  <a:pt x="27" y="92"/>
                  <a:pt x="27" y="92"/>
                </a:cubicBezTo>
                <a:cubicBezTo>
                  <a:pt x="27" y="93"/>
                  <a:pt x="27" y="93"/>
                  <a:pt x="27" y="93"/>
                </a:cubicBezTo>
                <a:cubicBezTo>
                  <a:pt x="27" y="92"/>
                  <a:pt x="27" y="92"/>
                  <a:pt x="28" y="92"/>
                </a:cubicBezTo>
                <a:cubicBezTo>
                  <a:pt x="27" y="92"/>
                  <a:pt x="27" y="92"/>
                  <a:pt x="27" y="92"/>
                </a:cubicBezTo>
                <a:cubicBezTo>
                  <a:pt x="28" y="92"/>
                  <a:pt x="28" y="92"/>
                  <a:pt x="28" y="92"/>
                </a:cubicBezTo>
                <a:cubicBezTo>
                  <a:pt x="28" y="92"/>
                  <a:pt x="28" y="92"/>
                  <a:pt x="28" y="92"/>
                </a:cubicBezTo>
                <a:cubicBezTo>
                  <a:pt x="28" y="92"/>
                  <a:pt x="27" y="92"/>
                  <a:pt x="27" y="92"/>
                </a:cubicBezTo>
                <a:cubicBezTo>
                  <a:pt x="27" y="92"/>
                  <a:pt x="26" y="93"/>
                  <a:pt x="26" y="93"/>
                </a:cubicBezTo>
                <a:cubicBezTo>
                  <a:pt x="26" y="93"/>
                  <a:pt x="26" y="93"/>
                  <a:pt x="26" y="93"/>
                </a:cubicBezTo>
                <a:cubicBezTo>
                  <a:pt x="26" y="93"/>
                  <a:pt x="26" y="93"/>
                  <a:pt x="25" y="93"/>
                </a:cubicBezTo>
                <a:cubicBezTo>
                  <a:pt x="25" y="93"/>
                  <a:pt x="26" y="93"/>
                  <a:pt x="26" y="93"/>
                </a:cubicBezTo>
                <a:cubicBezTo>
                  <a:pt x="25" y="93"/>
                  <a:pt x="26" y="92"/>
                  <a:pt x="26" y="92"/>
                </a:cubicBezTo>
                <a:cubicBezTo>
                  <a:pt x="26" y="93"/>
                  <a:pt x="25" y="93"/>
                  <a:pt x="25" y="93"/>
                </a:cubicBezTo>
                <a:cubicBezTo>
                  <a:pt x="25" y="93"/>
                  <a:pt x="25" y="93"/>
                  <a:pt x="25" y="93"/>
                </a:cubicBezTo>
                <a:cubicBezTo>
                  <a:pt x="25" y="93"/>
                  <a:pt x="25" y="93"/>
                  <a:pt x="25" y="93"/>
                </a:cubicBezTo>
                <a:cubicBezTo>
                  <a:pt x="25" y="93"/>
                  <a:pt x="25" y="93"/>
                  <a:pt x="25" y="93"/>
                </a:cubicBezTo>
                <a:cubicBezTo>
                  <a:pt x="25" y="93"/>
                  <a:pt x="25" y="93"/>
                  <a:pt x="25" y="93"/>
                </a:cubicBezTo>
                <a:cubicBezTo>
                  <a:pt x="25" y="93"/>
                  <a:pt x="24" y="93"/>
                  <a:pt x="24" y="93"/>
                </a:cubicBezTo>
                <a:cubicBezTo>
                  <a:pt x="24" y="93"/>
                  <a:pt x="25" y="93"/>
                  <a:pt x="25" y="92"/>
                </a:cubicBezTo>
                <a:cubicBezTo>
                  <a:pt x="24" y="93"/>
                  <a:pt x="24" y="93"/>
                  <a:pt x="24" y="93"/>
                </a:cubicBezTo>
                <a:cubicBezTo>
                  <a:pt x="25" y="93"/>
                  <a:pt x="25" y="93"/>
                  <a:pt x="25" y="93"/>
                </a:cubicBezTo>
                <a:cubicBezTo>
                  <a:pt x="24" y="92"/>
                  <a:pt x="24" y="93"/>
                  <a:pt x="25" y="92"/>
                </a:cubicBezTo>
                <a:cubicBezTo>
                  <a:pt x="24" y="92"/>
                  <a:pt x="25" y="92"/>
                  <a:pt x="25" y="92"/>
                </a:cubicBezTo>
                <a:cubicBezTo>
                  <a:pt x="24" y="92"/>
                  <a:pt x="24" y="93"/>
                  <a:pt x="23" y="93"/>
                </a:cubicBezTo>
                <a:cubicBezTo>
                  <a:pt x="24" y="93"/>
                  <a:pt x="23" y="93"/>
                  <a:pt x="24" y="92"/>
                </a:cubicBezTo>
                <a:cubicBezTo>
                  <a:pt x="24" y="92"/>
                  <a:pt x="24" y="92"/>
                  <a:pt x="24" y="92"/>
                </a:cubicBezTo>
                <a:cubicBezTo>
                  <a:pt x="25" y="92"/>
                  <a:pt x="23" y="93"/>
                  <a:pt x="24" y="92"/>
                </a:cubicBezTo>
                <a:cubicBezTo>
                  <a:pt x="24" y="92"/>
                  <a:pt x="25" y="92"/>
                  <a:pt x="25" y="92"/>
                </a:cubicBezTo>
                <a:cubicBezTo>
                  <a:pt x="25" y="92"/>
                  <a:pt x="25" y="92"/>
                  <a:pt x="25" y="92"/>
                </a:cubicBezTo>
                <a:cubicBezTo>
                  <a:pt x="25" y="92"/>
                  <a:pt x="25" y="92"/>
                  <a:pt x="25" y="92"/>
                </a:cubicBezTo>
                <a:cubicBezTo>
                  <a:pt x="25" y="92"/>
                  <a:pt x="25" y="92"/>
                  <a:pt x="24" y="92"/>
                </a:cubicBezTo>
                <a:cubicBezTo>
                  <a:pt x="24" y="92"/>
                  <a:pt x="24" y="92"/>
                  <a:pt x="24" y="92"/>
                </a:cubicBezTo>
                <a:cubicBezTo>
                  <a:pt x="24" y="92"/>
                  <a:pt x="24" y="92"/>
                  <a:pt x="24" y="92"/>
                </a:cubicBezTo>
                <a:cubicBezTo>
                  <a:pt x="24" y="92"/>
                  <a:pt x="24" y="92"/>
                  <a:pt x="24" y="92"/>
                </a:cubicBezTo>
                <a:cubicBezTo>
                  <a:pt x="24" y="92"/>
                  <a:pt x="24" y="92"/>
                  <a:pt x="24" y="92"/>
                </a:cubicBezTo>
                <a:cubicBezTo>
                  <a:pt x="24" y="92"/>
                  <a:pt x="24" y="92"/>
                  <a:pt x="24" y="91"/>
                </a:cubicBezTo>
                <a:cubicBezTo>
                  <a:pt x="24" y="91"/>
                  <a:pt x="23" y="92"/>
                  <a:pt x="24" y="92"/>
                </a:cubicBezTo>
                <a:cubicBezTo>
                  <a:pt x="24" y="92"/>
                  <a:pt x="24" y="92"/>
                  <a:pt x="24" y="92"/>
                </a:cubicBezTo>
                <a:cubicBezTo>
                  <a:pt x="24" y="92"/>
                  <a:pt x="24" y="92"/>
                  <a:pt x="24" y="92"/>
                </a:cubicBezTo>
                <a:cubicBezTo>
                  <a:pt x="23" y="92"/>
                  <a:pt x="24" y="91"/>
                  <a:pt x="22" y="92"/>
                </a:cubicBezTo>
                <a:cubicBezTo>
                  <a:pt x="23" y="92"/>
                  <a:pt x="23" y="92"/>
                  <a:pt x="23" y="92"/>
                </a:cubicBezTo>
                <a:cubicBezTo>
                  <a:pt x="24" y="91"/>
                  <a:pt x="24" y="91"/>
                  <a:pt x="24" y="91"/>
                </a:cubicBezTo>
                <a:cubicBezTo>
                  <a:pt x="24" y="91"/>
                  <a:pt x="24" y="91"/>
                  <a:pt x="24" y="91"/>
                </a:cubicBezTo>
                <a:close/>
                <a:moveTo>
                  <a:pt x="24" y="92"/>
                </a:moveTo>
                <a:cubicBezTo>
                  <a:pt x="24" y="92"/>
                  <a:pt x="24" y="92"/>
                  <a:pt x="25" y="92"/>
                </a:cubicBezTo>
                <a:cubicBezTo>
                  <a:pt x="25" y="92"/>
                  <a:pt x="25" y="92"/>
                  <a:pt x="24" y="92"/>
                </a:cubicBezTo>
                <a:close/>
                <a:moveTo>
                  <a:pt x="27" y="93"/>
                </a:moveTo>
                <a:cubicBezTo>
                  <a:pt x="27" y="93"/>
                  <a:pt x="27" y="93"/>
                  <a:pt x="27" y="93"/>
                </a:cubicBezTo>
                <a:cubicBezTo>
                  <a:pt x="27" y="93"/>
                  <a:pt x="27" y="93"/>
                  <a:pt x="27" y="93"/>
                </a:cubicBezTo>
                <a:close/>
                <a:moveTo>
                  <a:pt x="32" y="93"/>
                </a:moveTo>
                <a:cubicBezTo>
                  <a:pt x="32" y="93"/>
                  <a:pt x="32" y="93"/>
                  <a:pt x="32" y="93"/>
                </a:cubicBezTo>
                <a:cubicBezTo>
                  <a:pt x="32" y="93"/>
                  <a:pt x="32" y="93"/>
                  <a:pt x="32" y="93"/>
                </a:cubicBezTo>
                <a:close/>
                <a:moveTo>
                  <a:pt x="32" y="93"/>
                </a:moveTo>
                <a:cubicBezTo>
                  <a:pt x="32" y="93"/>
                  <a:pt x="32" y="93"/>
                  <a:pt x="32" y="93"/>
                </a:cubicBezTo>
                <a:cubicBezTo>
                  <a:pt x="32" y="93"/>
                  <a:pt x="32" y="93"/>
                  <a:pt x="32" y="93"/>
                </a:cubicBezTo>
                <a:cubicBezTo>
                  <a:pt x="32" y="93"/>
                  <a:pt x="32" y="93"/>
                  <a:pt x="32" y="93"/>
                </a:cubicBezTo>
                <a:close/>
                <a:moveTo>
                  <a:pt x="26" y="86"/>
                </a:moveTo>
                <a:cubicBezTo>
                  <a:pt x="26" y="86"/>
                  <a:pt x="26" y="86"/>
                  <a:pt x="26" y="86"/>
                </a:cubicBezTo>
                <a:cubicBezTo>
                  <a:pt x="26" y="86"/>
                  <a:pt x="25" y="86"/>
                  <a:pt x="26" y="86"/>
                </a:cubicBezTo>
                <a:close/>
                <a:moveTo>
                  <a:pt x="26" y="93"/>
                </a:moveTo>
                <a:cubicBezTo>
                  <a:pt x="26" y="93"/>
                  <a:pt x="26" y="93"/>
                  <a:pt x="26" y="93"/>
                </a:cubicBezTo>
                <a:cubicBezTo>
                  <a:pt x="26" y="93"/>
                  <a:pt x="26" y="93"/>
                  <a:pt x="26" y="93"/>
                </a:cubicBezTo>
                <a:close/>
                <a:moveTo>
                  <a:pt x="23" y="91"/>
                </a:moveTo>
                <a:cubicBezTo>
                  <a:pt x="23" y="91"/>
                  <a:pt x="23" y="91"/>
                  <a:pt x="23" y="91"/>
                </a:cubicBezTo>
                <a:cubicBezTo>
                  <a:pt x="23" y="91"/>
                  <a:pt x="23" y="91"/>
                  <a:pt x="23" y="91"/>
                </a:cubicBezTo>
                <a:close/>
                <a:moveTo>
                  <a:pt x="29" y="96"/>
                </a:moveTo>
                <a:cubicBezTo>
                  <a:pt x="29" y="96"/>
                  <a:pt x="29" y="96"/>
                  <a:pt x="29" y="96"/>
                </a:cubicBezTo>
                <a:cubicBezTo>
                  <a:pt x="29" y="96"/>
                  <a:pt x="29" y="96"/>
                  <a:pt x="29" y="96"/>
                </a:cubicBezTo>
                <a:close/>
                <a:moveTo>
                  <a:pt x="33" y="93"/>
                </a:moveTo>
                <a:cubicBezTo>
                  <a:pt x="33" y="93"/>
                  <a:pt x="33" y="93"/>
                  <a:pt x="33" y="93"/>
                </a:cubicBezTo>
                <a:cubicBezTo>
                  <a:pt x="33" y="93"/>
                  <a:pt x="33" y="93"/>
                  <a:pt x="33" y="93"/>
                </a:cubicBezTo>
                <a:cubicBezTo>
                  <a:pt x="33" y="93"/>
                  <a:pt x="33" y="93"/>
                  <a:pt x="33" y="93"/>
                </a:cubicBezTo>
                <a:close/>
                <a:moveTo>
                  <a:pt x="32" y="96"/>
                </a:moveTo>
                <a:cubicBezTo>
                  <a:pt x="32" y="96"/>
                  <a:pt x="32" y="96"/>
                  <a:pt x="32" y="96"/>
                </a:cubicBezTo>
                <a:cubicBezTo>
                  <a:pt x="32" y="95"/>
                  <a:pt x="32" y="95"/>
                  <a:pt x="32" y="95"/>
                </a:cubicBezTo>
                <a:cubicBezTo>
                  <a:pt x="32" y="95"/>
                  <a:pt x="32" y="96"/>
                  <a:pt x="32" y="96"/>
                </a:cubicBezTo>
                <a:close/>
                <a:moveTo>
                  <a:pt x="32" y="94"/>
                </a:moveTo>
                <a:cubicBezTo>
                  <a:pt x="32" y="95"/>
                  <a:pt x="32" y="94"/>
                  <a:pt x="32" y="94"/>
                </a:cubicBezTo>
                <a:cubicBezTo>
                  <a:pt x="32" y="94"/>
                  <a:pt x="32" y="94"/>
                  <a:pt x="32" y="94"/>
                </a:cubicBezTo>
                <a:cubicBezTo>
                  <a:pt x="32" y="94"/>
                  <a:pt x="32" y="94"/>
                  <a:pt x="32" y="94"/>
                </a:cubicBezTo>
                <a:close/>
                <a:moveTo>
                  <a:pt x="32" y="94"/>
                </a:moveTo>
                <a:cubicBezTo>
                  <a:pt x="32" y="94"/>
                  <a:pt x="32" y="94"/>
                  <a:pt x="32" y="94"/>
                </a:cubicBezTo>
                <a:cubicBezTo>
                  <a:pt x="32" y="94"/>
                  <a:pt x="32" y="94"/>
                  <a:pt x="32" y="94"/>
                </a:cubicBezTo>
                <a:close/>
                <a:moveTo>
                  <a:pt x="32" y="93"/>
                </a:moveTo>
                <a:cubicBezTo>
                  <a:pt x="32" y="93"/>
                  <a:pt x="33" y="93"/>
                  <a:pt x="33" y="93"/>
                </a:cubicBezTo>
                <a:cubicBezTo>
                  <a:pt x="33" y="92"/>
                  <a:pt x="32" y="93"/>
                  <a:pt x="32" y="93"/>
                </a:cubicBezTo>
                <a:close/>
                <a:moveTo>
                  <a:pt x="32" y="95"/>
                </a:moveTo>
                <a:cubicBezTo>
                  <a:pt x="32" y="95"/>
                  <a:pt x="32" y="95"/>
                  <a:pt x="32" y="95"/>
                </a:cubicBezTo>
                <a:cubicBezTo>
                  <a:pt x="32" y="95"/>
                  <a:pt x="32" y="95"/>
                  <a:pt x="32" y="95"/>
                </a:cubicBezTo>
                <a:close/>
                <a:moveTo>
                  <a:pt x="32" y="95"/>
                </a:moveTo>
                <a:cubicBezTo>
                  <a:pt x="32" y="95"/>
                  <a:pt x="32" y="95"/>
                  <a:pt x="32" y="95"/>
                </a:cubicBezTo>
                <a:cubicBezTo>
                  <a:pt x="32" y="95"/>
                  <a:pt x="32" y="95"/>
                  <a:pt x="32" y="95"/>
                </a:cubicBezTo>
                <a:cubicBezTo>
                  <a:pt x="32" y="95"/>
                  <a:pt x="32" y="95"/>
                  <a:pt x="32" y="95"/>
                </a:cubicBezTo>
                <a:close/>
                <a:moveTo>
                  <a:pt x="32" y="95"/>
                </a:moveTo>
                <a:cubicBezTo>
                  <a:pt x="32" y="95"/>
                  <a:pt x="32" y="95"/>
                  <a:pt x="32" y="95"/>
                </a:cubicBezTo>
                <a:cubicBezTo>
                  <a:pt x="32" y="95"/>
                  <a:pt x="32" y="95"/>
                  <a:pt x="32" y="95"/>
                </a:cubicBezTo>
                <a:close/>
                <a:moveTo>
                  <a:pt x="32" y="95"/>
                </a:moveTo>
                <a:cubicBezTo>
                  <a:pt x="32" y="95"/>
                  <a:pt x="32" y="95"/>
                  <a:pt x="32" y="95"/>
                </a:cubicBezTo>
                <a:cubicBezTo>
                  <a:pt x="32" y="95"/>
                  <a:pt x="32" y="95"/>
                  <a:pt x="32" y="95"/>
                </a:cubicBezTo>
                <a:close/>
                <a:moveTo>
                  <a:pt x="31" y="94"/>
                </a:moveTo>
                <a:cubicBezTo>
                  <a:pt x="31" y="95"/>
                  <a:pt x="31" y="95"/>
                  <a:pt x="31" y="95"/>
                </a:cubicBezTo>
                <a:cubicBezTo>
                  <a:pt x="31" y="95"/>
                  <a:pt x="31" y="95"/>
                  <a:pt x="31" y="95"/>
                </a:cubicBezTo>
                <a:cubicBezTo>
                  <a:pt x="31" y="95"/>
                  <a:pt x="31" y="95"/>
                  <a:pt x="31" y="94"/>
                </a:cubicBezTo>
                <a:close/>
                <a:moveTo>
                  <a:pt x="30" y="96"/>
                </a:moveTo>
                <a:cubicBezTo>
                  <a:pt x="31" y="96"/>
                  <a:pt x="31" y="96"/>
                  <a:pt x="31" y="95"/>
                </a:cubicBezTo>
                <a:cubicBezTo>
                  <a:pt x="30" y="96"/>
                  <a:pt x="30" y="96"/>
                  <a:pt x="30" y="96"/>
                </a:cubicBezTo>
                <a:close/>
                <a:moveTo>
                  <a:pt x="30" y="96"/>
                </a:moveTo>
                <a:cubicBezTo>
                  <a:pt x="30" y="96"/>
                  <a:pt x="30" y="96"/>
                  <a:pt x="30" y="96"/>
                </a:cubicBezTo>
                <a:cubicBezTo>
                  <a:pt x="30" y="96"/>
                  <a:pt x="30" y="96"/>
                  <a:pt x="30" y="96"/>
                </a:cubicBezTo>
                <a:close/>
                <a:moveTo>
                  <a:pt x="30" y="94"/>
                </a:moveTo>
                <a:cubicBezTo>
                  <a:pt x="30" y="94"/>
                  <a:pt x="30" y="94"/>
                  <a:pt x="30" y="94"/>
                </a:cubicBezTo>
                <a:cubicBezTo>
                  <a:pt x="30" y="94"/>
                  <a:pt x="30" y="94"/>
                  <a:pt x="30" y="94"/>
                </a:cubicBezTo>
                <a:close/>
                <a:moveTo>
                  <a:pt x="27" y="96"/>
                </a:moveTo>
                <a:cubicBezTo>
                  <a:pt x="27" y="96"/>
                  <a:pt x="28" y="95"/>
                  <a:pt x="27" y="96"/>
                </a:cubicBezTo>
                <a:cubicBezTo>
                  <a:pt x="28" y="95"/>
                  <a:pt x="28" y="95"/>
                  <a:pt x="28" y="95"/>
                </a:cubicBezTo>
                <a:cubicBezTo>
                  <a:pt x="28" y="95"/>
                  <a:pt x="28" y="95"/>
                  <a:pt x="27" y="96"/>
                </a:cubicBezTo>
                <a:close/>
                <a:moveTo>
                  <a:pt x="28" y="95"/>
                </a:moveTo>
                <a:cubicBezTo>
                  <a:pt x="28" y="95"/>
                  <a:pt x="28" y="95"/>
                  <a:pt x="28" y="95"/>
                </a:cubicBezTo>
                <a:cubicBezTo>
                  <a:pt x="28" y="95"/>
                  <a:pt x="28" y="95"/>
                  <a:pt x="28" y="95"/>
                </a:cubicBezTo>
                <a:close/>
                <a:moveTo>
                  <a:pt x="25" y="83"/>
                </a:moveTo>
                <a:cubicBezTo>
                  <a:pt x="25" y="83"/>
                  <a:pt x="25" y="83"/>
                  <a:pt x="25" y="83"/>
                </a:cubicBezTo>
                <a:cubicBezTo>
                  <a:pt x="24" y="83"/>
                  <a:pt x="24" y="83"/>
                  <a:pt x="24" y="83"/>
                </a:cubicBezTo>
                <a:lnTo>
                  <a:pt x="25" y="83"/>
                </a:lnTo>
                <a:close/>
                <a:moveTo>
                  <a:pt x="24" y="83"/>
                </a:moveTo>
                <a:cubicBezTo>
                  <a:pt x="24" y="83"/>
                  <a:pt x="24" y="83"/>
                  <a:pt x="24" y="83"/>
                </a:cubicBezTo>
                <a:cubicBezTo>
                  <a:pt x="24" y="83"/>
                  <a:pt x="24" y="83"/>
                  <a:pt x="24" y="83"/>
                </a:cubicBezTo>
                <a:cubicBezTo>
                  <a:pt x="24" y="83"/>
                  <a:pt x="24" y="83"/>
                  <a:pt x="24" y="83"/>
                </a:cubicBezTo>
                <a:close/>
                <a:moveTo>
                  <a:pt x="24" y="93"/>
                </a:moveTo>
                <a:cubicBezTo>
                  <a:pt x="24" y="93"/>
                  <a:pt x="24" y="93"/>
                  <a:pt x="24" y="93"/>
                </a:cubicBezTo>
                <a:cubicBezTo>
                  <a:pt x="24" y="93"/>
                  <a:pt x="24" y="93"/>
                  <a:pt x="24" y="93"/>
                </a:cubicBezTo>
                <a:close/>
                <a:moveTo>
                  <a:pt x="23" y="92"/>
                </a:moveTo>
                <a:cubicBezTo>
                  <a:pt x="23" y="92"/>
                  <a:pt x="23" y="92"/>
                  <a:pt x="23" y="92"/>
                </a:cubicBezTo>
                <a:cubicBezTo>
                  <a:pt x="24" y="92"/>
                  <a:pt x="24" y="92"/>
                  <a:pt x="24" y="92"/>
                </a:cubicBezTo>
                <a:lnTo>
                  <a:pt x="23" y="92"/>
                </a:lnTo>
                <a:close/>
                <a:moveTo>
                  <a:pt x="22" y="92"/>
                </a:moveTo>
                <a:cubicBezTo>
                  <a:pt x="22" y="92"/>
                  <a:pt x="23" y="92"/>
                  <a:pt x="23" y="92"/>
                </a:cubicBezTo>
                <a:cubicBezTo>
                  <a:pt x="22" y="92"/>
                  <a:pt x="23" y="91"/>
                  <a:pt x="22" y="92"/>
                </a:cubicBezTo>
                <a:close/>
                <a:moveTo>
                  <a:pt x="32" y="102"/>
                </a:moveTo>
                <a:cubicBezTo>
                  <a:pt x="32" y="102"/>
                  <a:pt x="32" y="101"/>
                  <a:pt x="32" y="101"/>
                </a:cubicBezTo>
                <a:cubicBezTo>
                  <a:pt x="32" y="101"/>
                  <a:pt x="32" y="102"/>
                  <a:pt x="32" y="102"/>
                </a:cubicBezTo>
                <a:close/>
                <a:moveTo>
                  <a:pt x="32" y="103"/>
                </a:moveTo>
                <a:cubicBezTo>
                  <a:pt x="32" y="103"/>
                  <a:pt x="32" y="103"/>
                  <a:pt x="32" y="103"/>
                </a:cubicBezTo>
                <a:cubicBezTo>
                  <a:pt x="32" y="103"/>
                  <a:pt x="32" y="103"/>
                  <a:pt x="32" y="103"/>
                </a:cubicBezTo>
                <a:close/>
                <a:moveTo>
                  <a:pt x="32" y="103"/>
                </a:moveTo>
                <a:cubicBezTo>
                  <a:pt x="32" y="103"/>
                  <a:pt x="32" y="103"/>
                  <a:pt x="32" y="103"/>
                </a:cubicBezTo>
                <a:cubicBezTo>
                  <a:pt x="32" y="103"/>
                  <a:pt x="32" y="103"/>
                  <a:pt x="32" y="103"/>
                </a:cubicBezTo>
                <a:cubicBezTo>
                  <a:pt x="32" y="102"/>
                  <a:pt x="32" y="102"/>
                  <a:pt x="32" y="102"/>
                </a:cubicBezTo>
                <a:cubicBezTo>
                  <a:pt x="32" y="103"/>
                  <a:pt x="32" y="103"/>
                  <a:pt x="32" y="103"/>
                </a:cubicBezTo>
                <a:close/>
                <a:moveTo>
                  <a:pt x="32" y="101"/>
                </a:moveTo>
                <a:cubicBezTo>
                  <a:pt x="32" y="101"/>
                  <a:pt x="32" y="101"/>
                  <a:pt x="32" y="101"/>
                </a:cubicBezTo>
                <a:cubicBezTo>
                  <a:pt x="32" y="101"/>
                  <a:pt x="32" y="101"/>
                  <a:pt x="32" y="101"/>
                </a:cubicBezTo>
                <a:cubicBezTo>
                  <a:pt x="32" y="101"/>
                  <a:pt x="32" y="101"/>
                  <a:pt x="32" y="101"/>
                </a:cubicBezTo>
                <a:close/>
                <a:moveTo>
                  <a:pt x="32" y="101"/>
                </a:moveTo>
                <a:cubicBezTo>
                  <a:pt x="32" y="101"/>
                  <a:pt x="32" y="101"/>
                  <a:pt x="32" y="101"/>
                </a:cubicBezTo>
                <a:close/>
                <a:moveTo>
                  <a:pt x="32" y="101"/>
                </a:moveTo>
                <a:cubicBezTo>
                  <a:pt x="32" y="101"/>
                  <a:pt x="32" y="101"/>
                  <a:pt x="32" y="101"/>
                </a:cubicBezTo>
                <a:cubicBezTo>
                  <a:pt x="32" y="101"/>
                  <a:pt x="32" y="101"/>
                  <a:pt x="32" y="101"/>
                </a:cubicBezTo>
                <a:cubicBezTo>
                  <a:pt x="32" y="101"/>
                  <a:pt x="32" y="101"/>
                  <a:pt x="32" y="101"/>
                </a:cubicBezTo>
                <a:close/>
                <a:moveTo>
                  <a:pt x="32" y="102"/>
                </a:moveTo>
                <a:cubicBezTo>
                  <a:pt x="32" y="102"/>
                  <a:pt x="32" y="102"/>
                  <a:pt x="32" y="102"/>
                </a:cubicBezTo>
                <a:cubicBezTo>
                  <a:pt x="32" y="102"/>
                  <a:pt x="32" y="102"/>
                  <a:pt x="32" y="102"/>
                </a:cubicBezTo>
                <a:close/>
                <a:moveTo>
                  <a:pt x="32" y="102"/>
                </a:moveTo>
                <a:cubicBezTo>
                  <a:pt x="32" y="102"/>
                  <a:pt x="32" y="102"/>
                  <a:pt x="32" y="102"/>
                </a:cubicBezTo>
                <a:cubicBezTo>
                  <a:pt x="32" y="102"/>
                  <a:pt x="32" y="102"/>
                  <a:pt x="32" y="102"/>
                </a:cubicBezTo>
                <a:cubicBezTo>
                  <a:pt x="32" y="102"/>
                  <a:pt x="32" y="102"/>
                  <a:pt x="32" y="102"/>
                </a:cubicBezTo>
                <a:close/>
                <a:moveTo>
                  <a:pt x="32" y="102"/>
                </a:moveTo>
                <a:cubicBezTo>
                  <a:pt x="32" y="102"/>
                  <a:pt x="32" y="102"/>
                  <a:pt x="32" y="102"/>
                </a:cubicBezTo>
                <a:cubicBezTo>
                  <a:pt x="32" y="102"/>
                  <a:pt x="32" y="102"/>
                  <a:pt x="32" y="102"/>
                </a:cubicBezTo>
                <a:close/>
                <a:moveTo>
                  <a:pt x="32" y="103"/>
                </a:moveTo>
                <a:cubicBezTo>
                  <a:pt x="32" y="104"/>
                  <a:pt x="32" y="104"/>
                  <a:pt x="32" y="104"/>
                </a:cubicBezTo>
                <a:cubicBezTo>
                  <a:pt x="32" y="103"/>
                  <a:pt x="32" y="103"/>
                  <a:pt x="32" y="103"/>
                </a:cubicBezTo>
                <a:cubicBezTo>
                  <a:pt x="32" y="104"/>
                  <a:pt x="32" y="103"/>
                  <a:pt x="32" y="103"/>
                </a:cubicBezTo>
                <a:close/>
                <a:moveTo>
                  <a:pt x="32" y="101"/>
                </a:moveTo>
                <a:cubicBezTo>
                  <a:pt x="32" y="101"/>
                  <a:pt x="32" y="101"/>
                  <a:pt x="32" y="102"/>
                </a:cubicBezTo>
                <a:cubicBezTo>
                  <a:pt x="32" y="101"/>
                  <a:pt x="32" y="101"/>
                  <a:pt x="32" y="101"/>
                </a:cubicBezTo>
                <a:cubicBezTo>
                  <a:pt x="32" y="101"/>
                  <a:pt x="32" y="101"/>
                  <a:pt x="32" y="101"/>
                </a:cubicBezTo>
                <a:close/>
                <a:moveTo>
                  <a:pt x="32" y="102"/>
                </a:moveTo>
                <a:cubicBezTo>
                  <a:pt x="32" y="102"/>
                  <a:pt x="32" y="102"/>
                  <a:pt x="32" y="102"/>
                </a:cubicBezTo>
                <a:cubicBezTo>
                  <a:pt x="32" y="102"/>
                  <a:pt x="32" y="102"/>
                  <a:pt x="32" y="102"/>
                </a:cubicBezTo>
                <a:close/>
                <a:moveTo>
                  <a:pt x="31" y="103"/>
                </a:moveTo>
                <a:cubicBezTo>
                  <a:pt x="32" y="102"/>
                  <a:pt x="32" y="102"/>
                  <a:pt x="32" y="102"/>
                </a:cubicBezTo>
                <a:cubicBezTo>
                  <a:pt x="31" y="103"/>
                  <a:pt x="31" y="103"/>
                  <a:pt x="31" y="103"/>
                </a:cubicBezTo>
                <a:close/>
                <a:moveTo>
                  <a:pt x="32" y="101"/>
                </a:moveTo>
                <a:cubicBezTo>
                  <a:pt x="32" y="101"/>
                  <a:pt x="32" y="101"/>
                  <a:pt x="32" y="101"/>
                </a:cubicBezTo>
                <a:cubicBezTo>
                  <a:pt x="32" y="101"/>
                  <a:pt x="32" y="101"/>
                  <a:pt x="32" y="101"/>
                </a:cubicBezTo>
                <a:close/>
                <a:moveTo>
                  <a:pt x="32" y="101"/>
                </a:moveTo>
                <a:cubicBezTo>
                  <a:pt x="32" y="101"/>
                  <a:pt x="32" y="101"/>
                  <a:pt x="32" y="100"/>
                </a:cubicBezTo>
                <a:cubicBezTo>
                  <a:pt x="32" y="100"/>
                  <a:pt x="32" y="101"/>
                  <a:pt x="32" y="101"/>
                </a:cubicBezTo>
                <a:cubicBezTo>
                  <a:pt x="32" y="101"/>
                  <a:pt x="32" y="101"/>
                  <a:pt x="32" y="101"/>
                </a:cubicBezTo>
                <a:close/>
                <a:moveTo>
                  <a:pt x="32" y="101"/>
                </a:moveTo>
                <a:cubicBezTo>
                  <a:pt x="32" y="101"/>
                  <a:pt x="32" y="101"/>
                  <a:pt x="32" y="101"/>
                </a:cubicBezTo>
                <a:cubicBezTo>
                  <a:pt x="32" y="101"/>
                  <a:pt x="32" y="101"/>
                  <a:pt x="32" y="101"/>
                </a:cubicBezTo>
                <a:close/>
                <a:moveTo>
                  <a:pt x="32" y="102"/>
                </a:moveTo>
                <a:cubicBezTo>
                  <a:pt x="32" y="102"/>
                  <a:pt x="32" y="101"/>
                  <a:pt x="32" y="101"/>
                </a:cubicBezTo>
                <a:cubicBezTo>
                  <a:pt x="31" y="102"/>
                  <a:pt x="31" y="102"/>
                  <a:pt x="31" y="102"/>
                </a:cubicBezTo>
                <a:lnTo>
                  <a:pt x="32" y="102"/>
                </a:lnTo>
                <a:close/>
                <a:moveTo>
                  <a:pt x="31" y="102"/>
                </a:moveTo>
                <a:cubicBezTo>
                  <a:pt x="31" y="102"/>
                  <a:pt x="31" y="102"/>
                  <a:pt x="31" y="102"/>
                </a:cubicBezTo>
                <a:cubicBezTo>
                  <a:pt x="31" y="102"/>
                  <a:pt x="31" y="102"/>
                  <a:pt x="31" y="102"/>
                </a:cubicBezTo>
                <a:cubicBezTo>
                  <a:pt x="31" y="102"/>
                  <a:pt x="31" y="102"/>
                  <a:pt x="31" y="102"/>
                </a:cubicBezTo>
                <a:close/>
                <a:moveTo>
                  <a:pt x="32" y="102"/>
                </a:moveTo>
                <a:cubicBezTo>
                  <a:pt x="32" y="102"/>
                  <a:pt x="32" y="102"/>
                  <a:pt x="32" y="102"/>
                </a:cubicBezTo>
                <a:cubicBezTo>
                  <a:pt x="31" y="102"/>
                  <a:pt x="31" y="102"/>
                  <a:pt x="32" y="102"/>
                </a:cubicBezTo>
                <a:close/>
                <a:moveTo>
                  <a:pt x="31" y="102"/>
                </a:moveTo>
                <a:cubicBezTo>
                  <a:pt x="31" y="102"/>
                  <a:pt x="31" y="103"/>
                  <a:pt x="31" y="103"/>
                </a:cubicBezTo>
                <a:cubicBezTo>
                  <a:pt x="31" y="103"/>
                  <a:pt x="31" y="103"/>
                  <a:pt x="31" y="102"/>
                </a:cubicBezTo>
                <a:close/>
                <a:moveTo>
                  <a:pt x="31" y="102"/>
                </a:moveTo>
                <a:cubicBezTo>
                  <a:pt x="31" y="102"/>
                  <a:pt x="31" y="102"/>
                  <a:pt x="31" y="102"/>
                </a:cubicBezTo>
                <a:cubicBezTo>
                  <a:pt x="31" y="102"/>
                  <a:pt x="31" y="102"/>
                  <a:pt x="31" y="102"/>
                </a:cubicBezTo>
                <a:close/>
                <a:moveTo>
                  <a:pt x="31" y="102"/>
                </a:moveTo>
                <a:cubicBezTo>
                  <a:pt x="31" y="102"/>
                  <a:pt x="31" y="102"/>
                  <a:pt x="31" y="102"/>
                </a:cubicBezTo>
                <a:cubicBezTo>
                  <a:pt x="31" y="102"/>
                  <a:pt x="31" y="102"/>
                  <a:pt x="31" y="102"/>
                </a:cubicBezTo>
                <a:close/>
                <a:moveTo>
                  <a:pt x="31" y="102"/>
                </a:moveTo>
                <a:cubicBezTo>
                  <a:pt x="31" y="102"/>
                  <a:pt x="31" y="102"/>
                  <a:pt x="31" y="102"/>
                </a:cubicBezTo>
                <a:cubicBezTo>
                  <a:pt x="31" y="102"/>
                  <a:pt x="31" y="102"/>
                  <a:pt x="31" y="102"/>
                </a:cubicBezTo>
                <a:cubicBezTo>
                  <a:pt x="31" y="102"/>
                  <a:pt x="31" y="101"/>
                  <a:pt x="31" y="102"/>
                </a:cubicBezTo>
                <a:close/>
                <a:moveTo>
                  <a:pt x="31" y="102"/>
                </a:moveTo>
                <a:cubicBezTo>
                  <a:pt x="31" y="102"/>
                  <a:pt x="31" y="102"/>
                  <a:pt x="31" y="102"/>
                </a:cubicBezTo>
                <a:cubicBezTo>
                  <a:pt x="31" y="102"/>
                  <a:pt x="31" y="102"/>
                  <a:pt x="31" y="102"/>
                </a:cubicBezTo>
                <a:close/>
                <a:moveTo>
                  <a:pt x="31" y="102"/>
                </a:moveTo>
                <a:cubicBezTo>
                  <a:pt x="31" y="102"/>
                  <a:pt x="31" y="102"/>
                  <a:pt x="31" y="102"/>
                </a:cubicBezTo>
                <a:cubicBezTo>
                  <a:pt x="31" y="102"/>
                  <a:pt x="31" y="102"/>
                  <a:pt x="31" y="102"/>
                </a:cubicBezTo>
                <a:close/>
                <a:moveTo>
                  <a:pt x="31" y="102"/>
                </a:moveTo>
                <a:cubicBezTo>
                  <a:pt x="31" y="102"/>
                  <a:pt x="31" y="102"/>
                  <a:pt x="31" y="102"/>
                </a:cubicBezTo>
                <a:cubicBezTo>
                  <a:pt x="31" y="102"/>
                  <a:pt x="31" y="102"/>
                  <a:pt x="31" y="102"/>
                </a:cubicBezTo>
                <a:cubicBezTo>
                  <a:pt x="31" y="102"/>
                  <a:pt x="31" y="102"/>
                  <a:pt x="31" y="102"/>
                </a:cubicBezTo>
                <a:close/>
                <a:moveTo>
                  <a:pt x="31" y="101"/>
                </a:moveTo>
                <a:cubicBezTo>
                  <a:pt x="31" y="101"/>
                  <a:pt x="31" y="101"/>
                  <a:pt x="31" y="102"/>
                </a:cubicBezTo>
                <a:cubicBezTo>
                  <a:pt x="31" y="101"/>
                  <a:pt x="31" y="101"/>
                  <a:pt x="31" y="101"/>
                </a:cubicBezTo>
                <a:close/>
                <a:moveTo>
                  <a:pt x="31" y="102"/>
                </a:moveTo>
                <a:cubicBezTo>
                  <a:pt x="31" y="102"/>
                  <a:pt x="31" y="102"/>
                  <a:pt x="31" y="102"/>
                </a:cubicBezTo>
                <a:cubicBezTo>
                  <a:pt x="32" y="101"/>
                  <a:pt x="32" y="101"/>
                  <a:pt x="31" y="102"/>
                </a:cubicBezTo>
                <a:close/>
                <a:moveTo>
                  <a:pt x="31" y="102"/>
                </a:moveTo>
                <a:cubicBezTo>
                  <a:pt x="31" y="102"/>
                  <a:pt x="31" y="102"/>
                  <a:pt x="31" y="102"/>
                </a:cubicBezTo>
                <a:cubicBezTo>
                  <a:pt x="31" y="102"/>
                  <a:pt x="31" y="102"/>
                  <a:pt x="31" y="102"/>
                </a:cubicBezTo>
                <a:cubicBezTo>
                  <a:pt x="31" y="102"/>
                  <a:pt x="31" y="102"/>
                  <a:pt x="31" y="102"/>
                </a:cubicBezTo>
                <a:close/>
                <a:moveTo>
                  <a:pt x="30" y="104"/>
                </a:moveTo>
                <a:cubicBezTo>
                  <a:pt x="30" y="104"/>
                  <a:pt x="30" y="103"/>
                  <a:pt x="30" y="104"/>
                </a:cubicBezTo>
                <a:cubicBezTo>
                  <a:pt x="30" y="104"/>
                  <a:pt x="31" y="102"/>
                  <a:pt x="31" y="102"/>
                </a:cubicBezTo>
                <a:cubicBezTo>
                  <a:pt x="31" y="102"/>
                  <a:pt x="31" y="102"/>
                  <a:pt x="31" y="102"/>
                </a:cubicBezTo>
                <a:cubicBezTo>
                  <a:pt x="31" y="102"/>
                  <a:pt x="31" y="103"/>
                  <a:pt x="30" y="103"/>
                </a:cubicBezTo>
                <a:cubicBezTo>
                  <a:pt x="30" y="103"/>
                  <a:pt x="30" y="103"/>
                  <a:pt x="31" y="103"/>
                </a:cubicBezTo>
                <a:cubicBezTo>
                  <a:pt x="30" y="103"/>
                  <a:pt x="30" y="103"/>
                  <a:pt x="30" y="104"/>
                </a:cubicBezTo>
                <a:cubicBezTo>
                  <a:pt x="30" y="104"/>
                  <a:pt x="30" y="104"/>
                  <a:pt x="30" y="104"/>
                </a:cubicBezTo>
                <a:cubicBezTo>
                  <a:pt x="30" y="104"/>
                  <a:pt x="30" y="104"/>
                  <a:pt x="30" y="104"/>
                </a:cubicBezTo>
                <a:close/>
                <a:moveTo>
                  <a:pt x="31" y="102"/>
                </a:moveTo>
                <a:cubicBezTo>
                  <a:pt x="31" y="102"/>
                  <a:pt x="31" y="102"/>
                  <a:pt x="31" y="102"/>
                </a:cubicBezTo>
                <a:cubicBezTo>
                  <a:pt x="31" y="102"/>
                  <a:pt x="31" y="101"/>
                  <a:pt x="31" y="101"/>
                </a:cubicBezTo>
                <a:cubicBezTo>
                  <a:pt x="31" y="101"/>
                  <a:pt x="31" y="101"/>
                  <a:pt x="31" y="102"/>
                </a:cubicBezTo>
                <a:cubicBezTo>
                  <a:pt x="31" y="102"/>
                  <a:pt x="31" y="102"/>
                  <a:pt x="31" y="102"/>
                </a:cubicBezTo>
                <a:close/>
                <a:moveTo>
                  <a:pt x="31" y="102"/>
                </a:moveTo>
                <a:cubicBezTo>
                  <a:pt x="31" y="102"/>
                  <a:pt x="31" y="102"/>
                  <a:pt x="31" y="103"/>
                </a:cubicBezTo>
                <a:cubicBezTo>
                  <a:pt x="31" y="103"/>
                  <a:pt x="31" y="102"/>
                  <a:pt x="31" y="102"/>
                </a:cubicBezTo>
                <a:cubicBezTo>
                  <a:pt x="31" y="102"/>
                  <a:pt x="31" y="102"/>
                  <a:pt x="31" y="102"/>
                </a:cubicBezTo>
                <a:cubicBezTo>
                  <a:pt x="31" y="102"/>
                  <a:pt x="31" y="102"/>
                  <a:pt x="31" y="102"/>
                </a:cubicBezTo>
                <a:cubicBezTo>
                  <a:pt x="31" y="102"/>
                  <a:pt x="31" y="102"/>
                  <a:pt x="31" y="102"/>
                </a:cubicBezTo>
                <a:cubicBezTo>
                  <a:pt x="31" y="102"/>
                  <a:pt x="31" y="102"/>
                  <a:pt x="31" y="102"/>
                </a:cubicBezTo>
                <a:cubicBezTo>
                  <a:pt x="31" y="102"/>
                  <a:pt x="31" y="102"/>
                  <a:pt x="31" y="102"/>
                </a:cubicBezTo>
                <a:cubicBezTo>
                  <a:pt x="31" y="102"/>
                  <a:pt x="31" y="102"/>
                  <a:pt x="31" y="102"/>
                </a:cubicBezTo>
                <a:cubicBezTo>
                  <a:pt x="31" y="102"/>
                  <a:pt x="31" y="102"/>
                  <a:pt x="31" y="102"/>
                </a:cubicBezTo>
                <a:cubicBezTo>
                  <a:pt x="31" y="102"/>
                  <a:pt x="31" y="102"/>
                  <a:pt x="31" y="102"/>
                </a:cubicBezTo>
                <a:cubicBezTo>
                  <a:pt x="31" y="102"/>
                  <a:pt x="31" y="102"/>
                  <a:pt x="31" y="102"/>
                </a:cubicBezTo>
                <a:cubicBezTo>
                  <a:pt x="31" y="102"/>
                  <a:pt x="31" y="102"/>
                  <a:pt x="31" y="102"/>
                </a:cubicBezTo>
                <a:cubicBezTo>
                  <a:pt x="31" y="102"/>
                  <a:pt x="31" y="102"/>
                  <a:pt x="31" y="102"/>
                </a:cubicBezTo>
                <a:cubicBezTo>
                  <a:pt x="31" y="102"/>
                  <a:pt x="31" y="102"/>
                  <a:pt x="31" y="102"/>
                </a:cubicBezTo>
                <a:cubicBezTo>
                  <a:pt x="31" y="102"/>
                  <a:pt x="31" y="102"/>
                  <a:pt x="31" y="102"/>
                </a:cubicBezTo>
                <a:cubicBezTo>
                  <a:pt x="31" y="102"/>
                  <a:pt x="31" y="102"/>
                  <a:pt x="31" y="102"/>
                </a:cubicBezTo>
                <a:close/>
                <a:moveTo>
                  <a:pt x="31" y="104"/>
                </a:moveTo>
                <a:cubicBezTo>
                  <a:pt x="31" y="104"/>
                  <a:pt x="31" y="104"/>
                  <a:pt x="31" y="104"/>
                </a:cubicBezTo>
                <a:cubicBezTo>
                  <a:pt x="31" y="104"/>
                  <a:pt x="31" y="104"/>
                  <a:pt x="31" y="104"/>
                </a:cubicBezTo>
                <a:close/>
                <a:moveTo>
                  <a:pt x="31" y="104"/>
                </a:moveTo>
                <a:cubicBezTo>
                  <a:pt x="31" y="104"/>
                  <a:pt x="31" y="103"/>
                  <a:pt x="31" y="103"/>
                </a:cubicBezTo>
                <a:cubicBezTo>
                  <a:pt x="31" y="104"/>
                  <a:pt x="31" y="104"/>
                  <a:pt x="31" y="104"/>
                </a:cubicBezTo>
                <a:cubicBezTo>
                  <a:pt x="31" y="104"/>
                  <a:pt x="31" y="104"/>
                  <a:pt x="31" y="103"/>
                </a:cubicBezTo>
                <a:cubicBezTo>
                  <a:pt x="31" y="103"/>
                  <a:pt x="31" y="103"/>
                  <a:pt x="31" y="103"/>
                </a:cubicBezTo>
                <a:cubicBezTo>
                  <a:pt x="31" y="103"/>
                  <a:pt x="31" y="103"/>
                  <a:pt x="31" y="103"/>
                </a:cubicBezTo>
                <a:cubicBezTo>
                  <a:pt x="31" y="103"/>
                  <a:pt x="31" y="103"/>
                  <a:pt x="31" y="104"/>
                </a:cubicBezTo>
                <a:close/>
                <a:moveTo>
                  <a:pt x="31" y="103"/>
                </a:moveTo>
                <a:cubicBezTo>
                  <a:pt x="31" y="103"/>
                  <a:pt x="31" y="103"/>
                  <a:pt x="31" y="103"/>
                </a:cubicBezTo>
                <a:cubicBezTo>
                  <a:pt x="31" y="103"/>
                  <a:pt x="31" y="103"/>
                  <a:pt x="31" y="103"/>
                </a:cubicBezTo>
                <a:cubicBezTo>
                  <a:pt x="31" y="103"/>
                  <a:pt x="31" y="103"/>
                  <a:pt x="31" y="103"/>
                </a:cubicBezTo>
                <a:cubicBezTo>
                  <a:pt x="31" y="103"/>
                  <a:pt x="31" y="103"/>
                  <a:pt x="31" y="103"/>
                </a:cubicBezTo>
                <a:close/>
                <a:moveTo>
                  <a:pt x="31" y="101"/>
                </a:moveTo>
                <a:cubicBezTo>
                  <a:pt x="31" y="101"/>
                  <a:pt x="31" y="101"/>
                  <a:pt x="31" y="101"/>
                </a:cubicBezTo>
                <a:cubicBezTo>
                  <a:pt x="31" y="102"/>
                  <a:pt x="31" y="102"/>
                  <a:pt x="31" y="102"/>
                </a:cubicBezTo>
                <a:lnTo>
                  <a:pt x="31" y="101"/>
                </a:lnTo>
                <a:close/>
                <a:moveTo>
                  <a:pt x="31" y="101"/>
                </a:moveTo>
                <a:cubicBezTo>
                  <a:pt x="31" y="101"/>
                  <a:pt x="31" y="101"/>
                  <a:pt x="31" y="101"/>
                </a:cubicBezTo>
                <a:cubicBezTo>
                  <a:pt x="31" y="101"/>
                  <a:pt x="31" y="101"/>
                  <a:pt x="31" y="101"/>
                </a:cubicBezTo>
                <a:close/>
                <a:moveTo>
                  <a:pt x="22" y="100"/>
                </a:moveTo>
                <a:cubicBezTo>
                  <a:pt x="23" y="100"/>
                  <a:pt x="23" y="100"/>
                  <a:pt x="23" y="100"/>
                </a:cubicBezTo>
                <a:lnTo>
                  <a:pt x="22" y="100"/>
                </a:lnTo>
                <a:close/>
                <a:moveTo>
                  <a:pt x="23" y="100"/>
                </a:moveTo>
                <a:cubicBezTo>
                  <a:pt x="23" y="100"/>
                  <a:pt x="23" y="100"/>
                  <a:pt x="23" y="100"/>
                </a:cubicBezTo>
                <a:cubicBezTo>
                  <a:pt x="23" y="100"/>
                  <a:pt x="23" y="100"/>
                  <a:pt x="23" y="100"/>
                </a:cubicBezTo>
                <a:close/>
                <a:moveTo>
                  <a:pt x="29" y="100"/>
                </a:moveTo>
                <a:cubicBezTo>
                  <a:pt x="29" y="99"/>
                  <a:pt x="30" y="99"/>
                  <a:pt x="29" y="99"/>
                </a:cubicBezTo>
                <a:cubicBezTo>
                  <a:pt x="29" y="100"/>
                  <a:pt x="29" y="100"/>
                  <a:pt x="29" y="100"/>
                </a:cubicBezTo>
                <a:cubicBezTo>
                  <a:pt x="29" y="100"/>
                  <a:pt x="29" y="100"/>
                  <a:pt x="29" y="100"/>
                </a:cubicBezTo>
                <a:close/>
                <a:moveTo>
                  <a:pt x="26" y="100"/>
                </a:moveTo>
                <a:cubicBezTo>
                  <a:pt x="26" y="100"/>
                  <a:pt x="26" y="100"/>
                  <a:pt x="26" y="100"/>
                </a:cubicBezTo>
                <a:cubicBezTo>
                  <a:pt x="26" y="100"/>
                  <a:pt x="26" y="100"/>
                  <a:pt x="26" y="100"/>
                </a:cubicBezTo>
                <a:close/>
                <a:moveTo>
                  <a:pt x="24" y="101"/>
                </a:moveTo>
                <a:cubicBezTo>
                  <a:pt x="24" y="101"/>
                  <a:pt x="24" y="101"/>
                  <a:pt x="24" y="101"/>
                </a:cubicBezTo>
                <a:cubicBezTo>
                  <a:pt x="24" y="101"/>
                  <a:pt x="24" y="101"/>
                  <a:pt x="24" y="101"/>
                </a:cubicBezTo>
                <a:close/>
                <a:moveTo>
                  <a:pt x="21" y="99"/>
                </a:moveTo>
                <a:cubicBezTo>
                  <a:pt x="21" y="100"/>
                  <a:pt x="21" y="100"/>
                  <a:pt x="21" y="100"/>
                </a:cubicBezTo>
                <a:cubicBezTo>
                  <a:pt x="21" y="100"/>
                  <a:pt x="21" y="100"/>
                  <a:pt x="21" y="99"/>
                </a:cubicBezTo>
                <a:close/>
                <a:moveTo>
                  <a:pt x="30" y="101"/>
                </a:moveTo>
                <a:cubicBezTo>
                  <a:pt x="30" y="101"/>
                  <a:pt x="30" y="101"/>
                  <a:pt x="30" y="101"/>
                </a:cubicBezTo>
                <a:cubicBezTo>
                  <a:pt x="30" y="101"/>
                  <a:pt x="30" y="101"/>
                  <a:pt x="30" y="101"/>
                </a:cubicBezTo>
                <a:close/>
                <a:moveTo>
                  <a:pt x="26" y="97"/>
                </a:moveTo>
                <a:cubicBezTo>
                  <a:pt x="26" y="97"/>
                  <a:pt x="26" y="97"/>
                  <a:pt x="26" y="97"/>
                </a:cubicBezTo>
                <a:cubicBezTo>
                  <a:pt x="26" y="97"/>
                  <a:pt x="26" y="97"/>
                  <a:pt x="26" y="97"/>
                </a:cubicBezTo>
                <a:close/>
                <a:moveTo>
                  <a:pt x="30" y="101"/>
                </a:moveTo>
                <a:cubicBezTo>
                  <a:pt x="30" y="101"/>
                  <a:pt x="30" y="101"/>
                  <a:pt x="30" y="101"/>
                </a:cubicBezTo>
                <a:cubicBezTo>
                  <a:pt x="30" y="101"/>
                  <a:pt x="30" y="101"/>
                  <a:pt x="30" y="101"/>
                </a:cubicBezTo>
                <a:cubicBezTo>
                  <a:pt x="30" y="101"/>
                  <a:pt x="30" y="100"/>
                  <a:pt x="30" y="101"/>
                </a:cubicBezTo>
                <a:close/>
                <a:moveTo>
                  <a:pt x="19" y="96"/>
                </a:moveTo>
                <a:cubicBezTo>
                  <a:pt x="19" y="96"/>
                  <a:pt x="19" y="96"/>
                  <a:pt x="19" y="95"/>
                </a:cubicBezTo>
                <a:cubicBezTo>
                  <a:pt x="19" y="96"/>
                  <a:pt x="19" y="96"/>
                  <a:pt x="19" y="96"/>
                </a:cubicBezTo>
                <a:close/>
                <a:moveTo>
                  <a:pt x="22" y="92"/>
                </a:moveTo>
                <a:cubicBezTo>
                  <a:pt x="22" y="92"/>
                  <a:pt x="22" y="92"/>
                  <a:pt x="22" y="92"/>
                </a:cubicBezTo>
                <a:cubicBezTo>
                  <a:pt x="22" y="92"/>
                  <a:pt x="22" y="92"/>
                  <a:pt x="22" y="92"/>
                </a:cubicBezTo>
                <a:close/>
                <a:moveTo>
                  <a:pt x="31" y="101"/>
                </a:moveTo>
                <a:cubicBezTo>
                  <a:pt x="31" y="101"/>
                  <a:pt x="31" y="101"/>
                  <a:pt x="31" y="101"/>
                </a:cubicBezTo>
                <a:close/>
                <a:moveTo>
                  <a:pt x="30" y="103"/>
                </a:moveTo>
                <a:cubicBezTo>
                  <a:pt x="30" y="103"/>
                  <a:pt x="30" y="103"/>
                  <a:pt x="30" y="103"/>
                </a:cubicBezTo>
                <a:cubicBezTo>
                  <a:pt x="30" y="103"/>
                  <a:pt x="30" y="103"/>
                  <a:pt x="30" y="103"/>
                </a:cubicBezTo>
                <a:close/>
                <a:moveTo>
                  <a:pt x="28" y="103"/>
                </a:moveTo>
                <a:cubicBezTo>
                  <a:pt x="28" y="103"/>
                  <a:pt x="28" y="103"/>
                  <a:pt x="28" y="103"/>
                </a:cubicBezTo>
                <a:cubicBezTo>
                  <a:pt x="28" y="103"/>
                  <a:pt x="28" y="103"/>
                  <a:pt x="28" y="103"/>
                </a:cubicBezTo>
                <a:close/>
                <a:moveTo>
                  <a:pt x="31" y="101"/>
                </a:moveTo>
                <a:cubicBezTo>
                  <a:pt x="31" y="101"/>
                  <a:pt x="31" y="101"/>
                  <a:pt x="31" y="101"/>
                </a:cubicBezTo>
                <a:cubicBezTo>
                  <a:pt x="31" y="101"/>
                  <a:pt x="31" y="101"/>
                  <a:pt x="31" y="101"/>
                </a:cubicBezTo>
                <a:close/>
                <a:moveTo>
                  <a:pt x="31" y="101"/>
                </a:moveTo>
                <a:cubicBezTo>
                  <a:pt x="31" y="101"/>
                  <a:pt x="31" y="101"/>
                  <a:pt x="31" y="101"/>
                </a:cubicBezTo>
                <a:cubicBezTo>
                  <a:pt x="31" y="101"/>
                  <a:pt x="31" y="101"/>
                  <a:pt x="31" y="101"/>
                </a:cubicBezTo>
                <a:close/>
                <a:moveTo>
                  <a:pt x="31" y="101"/>
                </a:moveTo>
                <a:cubicBezTo>
                  <a:pt x="31" y="101"/>
                  <a:pt x="31" y="101"/>
                  <a:pt x="31" y="101"/>
                </a:cubicBezTo>
                <a:cubicBezTo>
                  <a:pt x="31" y="101"/>
                  <a:pt x="31" y="101"/>
                  <a:pt x="31" y="101"/>
                </a:cubicBezTo>
                <a:close/>
                <a:moveTo>
                  <a:pt x="21" y="97"/>
                </a:moveTo>
                <a:cubicBezTo>
                  <a:pt x="21" y="97"/>
                  <a:pt x="21" y="97"/>
                  <a:pt x="21" y="97"/>
                </a:cubicBezTo>
                <a:cubicBezTo>
                  <a:pt x="21" y="97"/>
                  <a:pt x="21" y="97"/>
                  <a:pt x="21" y="97"/>
                </a:cubicBezTo>
                <a:close/>
                <a:moveTo>
                  <a:pt x="25" y="102"/>
                </a:moveTo>
                <a:cubicBezTo>
                  <a:pt x="25" y="102"/>
                  <a:pt x="25" y="102"/>
                  <a:pt x="25" y="102"/>
                </a:cubicBezTo>
                <a:cubicBezTo>
                  <a:pt x="25" y="102"/>
                  <a:pt x="25" y="102"/>
                  <a:pt x="25" y="102"/>
                </a:cubicBezTo>
                <a:close/>
                <a:moveTo>
                  <a:pt x="25" y="103"/>
                </a:moveTo>
                <a:cubicBezTo>
                  <a:pt x="25" y="102"/>
                  <a:pt x="25" y="102"/>
                  <a:pt x="25" y="102"/>
                </a:cubicBezTo>
                <a:cubicBezTo>
                  <a:pt x="26" y="102"/>
                  <a:pt x="26" y="102"/>
                  <a:pt x="26" y="102"/>
                </a:cubicBezTo>
                <a:lnTo>
                  <a:pt x="25" y="103"/>
                </a:lnTo>
                <a:close/>
                <a:moveTo>
                  <a:pt x="22" y="100"/>
                </a:moveTo>
                <a:cubicBezTo>
                  <a:pt x="23" y="99"/>
                  <a:pt x="22" y="100"/>
                  <a:pt x="22" y="100"/>
                </a:cubicBezTo>
                <a:cubicBezTo>
                  <a:pt x="22" y="100"/>
                  <a:pt x="22" y="99"/>
                  <a:pt x="22" y="99"/>
                </a:cubicBezTo>
                <a:cubicBezTo>
                  <a:pt x="22" y="99"/>
                  <a:pt x="22" y="100"/>
                  <a:pt x="21" y="100"/>
                </a:cubicBezTo>
                <a:cubicBezTo>
                  <a:pt x="22" y="99"/>
                  <a:pt x="22" y="99"/>
                  <a:pt x="22" y="99"/>
                </a:cubicBezTo>
                <a:cubicBezTo>
                  <a:pt x="21" y="100"/>
                  <a:pt x="22" y="99"/>
                  <a:pt x="22" y="99"/>
                </a:cubicBezTo>
                <a:cubicBezTo>
                  <a:pt x="22" y="99"/>
                  <a:pt x="22" y="99"/>
                  <a:pt x="21" y="99"/>
                </a:cubicBezTo>
                <a:cubicBezTo>
                  <a:pt x="22" y="99"/>
                  <a:pt x="21" y="100"/>
                  <a:pt x="21" y="99"/>
                </a:cubicBezTo>
                <a:cubicBezTo>
                  <a:pt x="21" y="99"/>
                  <a:pt x="21" y="99"/>
                  <a:pt x="21" y="99"/>
                </a:cubicBezTo>
                <a:cubicBezTo>
                  <a:pt x="21" y="99"/>
                  <a:pt x="21" y="99"/>
                  <a:pt x="21" y="99"/>
                </a:cubicBezTo>
                <a:cubicBezTo>
                  <a:pt x="21" y="99"/>
                  <a:pt x="21" y="99"/>
                  <a:pt x="22" y="99"/>
                </a:cubicBezTo>
                <a:cubicBezTo>
                  <a:pt x="22" y="99"/>
                  <a:pt x="21" y="99"/>
                  <a:pt x="21" y="99"/>
                </a:cubicBezTo>
                <a:cubicBezTo>
                  <a:pt x="22" y="99"/>
                  <a:pt x="22" y="99"/>
                  <a:pt x="22" y="98"/>
                </a:cubicBezTo>
                <a:cubicBezTo>
                  <a:pt x="21" y="99"/>
                  <a:pt x="21" y="99"/>
                  <a:pt x="21" y="99"/>
                </a:cubicBezTo>
                <a:cubicBezTo>
                  <a:pt x="21" y="99"/>
                  <a:pt x="21" y="99"/>
                  <a:pt x="21" y="99"/>
                </a:cubicBezTo>
                <a:cubicBezTo>
                  <a:pt x="21" y="99"/>
                  <a:pt x="21" y="99"/>
                  <a:pt x="21" y="99"/>
                </a:cubicBezTo>
                <a:cubicBezTo>
                  <a:pt x="21" y="98"/>
                  <a:pt x="21" y="98"/>
                  <a:pt x="21" y="98"/>
                </a:cubicBezTo>
                <a:cubicBezTo>
                  <a:pt x="21" y="99"/>
                  <a:pt x="21" y="98"/>
                  <a:pt x="22" y="98"/>
                </a:cubicBezTo>
                <a:cubicBezTo>
                  <a:pt x="22" y="98"/>
                  <a:pt x="22" y="98"/>
                  <a:pt x="22" y="98"/>
                </a:cubicBezTo>
                <a:cubicBezTo>
                  <a:pt x="22" y="98"/>
                  <a:pt x="21" y="98"/>
                  <a:pt x="21" y="98"/>
                </a:cubicBezTo>
                <a:cubicBezTo>
                  <a:pt x="21" y="98"/>
                  <a:pt x="21" y="98"/>
                  <a:pt x="21" y="98"/>
                </a:cubicBezTo>
                <a:cubicBezTo>
                  <a:pt x="21" y="98"/>
                  <a:pt x="21" y="98"/>
                  <a:pt x="21" y="98"/>
                </a:cubicBezTo>
                <a:cubicBezTo>
                  <a:pt x="21" y="98"/>
                  <a:pt x="21" y="98"/>
                  <a:pt x="21" y="98"/>
                </a:cubicBezTo>
                <a:cubicBezTo>
                  <a:pt x="22" y="98"/>
                  <a:pt x="22" y="98"/>
                  <a:pt x="22" y="98"/>
                </a:cubicBezTo>
                <a:cubicBezTo>
                  <a:pt x="22" y="97"/>
                  <a:pt x="21" y="98"/>
                  <a:pt x="21" y="98"/>
                </a:cubicBezTo>
                <a:cubicBezTo>
                  <a:pt x="22" y="98"/>
                  <a:pt x="22" y="98"/>
                  <a:pt x="22" y="98"/>
                </a:cubicBezTo>
                <a:cubicBezTo>
                  <a:pt x="21" y="98"/>
                  <a:pt x="21" y="98"/>
                  <a:pt x="21" y="98"/>
                </a:cubicBezTo>
                <a:cubicBezTo>
                  <a:pt x="21" y="98"/>
                  <a:pt x="21" y="98"/>
                  <a:pt x="20" y="98"/>
                </a:cubicBezTo>
                <a:cubicBezTo>
                  <a:pt x="21" y="98"/>
                  <a:pt x="21" y="98"/>
                  <a:pt x="21" y="98"/>
                </a:cubicBezTo>
                <a:cubicBezTo>
                  <a:pt x="21" y="98"/>
                  <a:pt x="20" y="98"/>
                  <a:pt x="20" y="98"/>
                </a:cubicBezTo>
                <a:cubicBezTo>
                  <a:pt x="20" y="98"/>
                  <a:pt x="22" y="97"/>
                  <a:pt x="21" y="97"/>
                </a:cubicBezTo>
                <a:cubicBezTo>
                  <a:pt x="21" y="98"/>
                  <a:pt x="20" y="98"/>
                  <a:pt x="20" y="98"/>
                </a:cubicBezTo>
                <a:cubicBezTo>
                  <a:pt x="20" y="98"/>
                  <a:pt x="21" y="97"/>
                  <a:pt x="20" y="98"/>
                </a:cubicBezTo>
                <a:cubicBezTo>
                  <a:pt x="21" y="97"/>
                  <a:pt x="21" y="97"/>
                  <a:pt x="21" y="97"/>
                </a:cubicBezTo>
                <a:cubicBezTo>
                  <a:pt x="21" y="97"/>
                  <a:pt x="21" y="97"/>
                  <a:pt x="21" y="98"/>
                </a:cubicBezTo>
                <a:cubicBezTo>
                  <a:pt x="21" y="97"/>
                  <a:pt x="21" y="97"/>
                  <a:pt x="21" y="97"/>
                </a:cubicBezTo>
                <a:cubicBezTo>
                  <a:pt x="20" y="98"/>
                  <a:pt x="21" y="97"/>
                  <a:pt x="20" y="97"/>
                </a:cubicBezTo>
                <a:cubicBezTo>
                  <a:pt x="21" y="97"/>
                  <a:pt x="20" y="97"/>
                  <a:pt x="20" y="97"/>
                </a:cubicBezTo>
                <a:cubicBezTo>
                  <a:pt x="21" y="97"/>
                  <a:pt x="21" y="97"/>
                  <a:pt x="21" y="97"/>
                </a:cubicBezTo>
                <a:cubicBezTo>
                  <a:pt x="21" y="97"/>
                  <a:pt x="21" y="97"/>
                  <a:pt x="21" y="97"/>
                </a:cubicBezTo>
                <a:cubicBezTo>
                  <a:pt x="21" y="97"/>
                  <a:pt x="22" y="97"/>
                  <a:pt x="22" y="97"/>
                </a:cubicBezTo>
                <a:cubicBezTo>
                  <a:pt x="22" y="96"/>
                  <a:pt x="21" y="97"/>
                  <a:pt x="21" y="97"/>
                </a:cubicBezTo>
                <a:cubicBezTo>
                  <a:pt x="21" y="97"/>
                  <a:pt x="21" y="97"/>
                  <a:pt x="21" y="97"/>
                </a:cubicBezTo>
                <a:cubicBezTo>
                  <a:pt x="21" y="97"/>
                  <a:pt x="21" y="97"/>
                  <a:pt x="21" y="97"/>
                </a:cubicBezTo>
                <a:cubicBezTo>
                  <a:pt x="21" y="97"/>
                  <a:pt x="20" y="97"/>
                  <a:pt x="20" y="97"/>
                </a:cubicBezTo>
                <a:cubicBezTo>
                  <a:pt x="21" y="97"/>
                  <a:pt x="21" y="97"/>
                  <a:pt x="21" y="97"/>
                </a:cubicBezTo>
                <a:cubicBezTo>
                  <a:pt x="20" y="97"/>
                  <a:pt x="21" y="96"/>
                  <a:pt x="21" y="96"/>
                </a:cubicBezTo>
                <a:cubicBezTo>
                  <a:pt x="22" y="96"/>
                  <a:pt x="21" y="96"/>
                  <a:pt x="21" y="96"/>
                </a:cubicBezTo>
                <a:cubicBezTo>
                  <a:pt x="21" y="96"/>
                  <a:pt x="21" y="96"/>
                  <a:pt x="20" y="97"/>
                </a:cubicBezTo>
                <a:cubicBezTo>
                  <a:pt x="21" y="96"/>
                  <a:pt x="20" y="97"/>
                  <a:pt x="20" y="96"/>
                </a:cubicBezTo>
                <a:cubicBezTo>
                  <a:pt x="21" y="96"/>
                  <a:pt x="21" y="96"/>
                  <a:pt x="21" y="96"/>
                </a:cubicBezTo>
                <a:cubicBezTo>
                  <a:pt x="21" y="96"/>
                  <a:pt x="21" y="96"/>
                  <a:pt x="21" y="96"/>
                </a:cubicBezTo>
                <a:cubicBezTo>
                  <a:pt x="21" y="96"/>
                  <a:pt x="21" y="96"/>
                  <a:pt x="21" y="96"/>
                </a:cubicBezTo>
                <a:cubicBezTo>
                  <a:pt x="20" y="96"/>
                  <a:pt x="20" y="96"/>
                  <a:pt x="20" y="96"/>
                </a:cubicBezTo>
                <a:cubicBezTo>
                  <a:pt x="20" y="96"/>
                  <a:pt x="20" y="96"/>
                  <a:pt x="20" y="96"/>
                </a:cubicBezTo>
                <a:cubicBezTo>
                  <a:pt x="20" y="96"/>
                  <a:pt x="20" y="96"/>
                  <a:pt x="20" y="96"/>
                </a:cubicBezTo>
                <a:cubicBezTo>
                  <a:pt x="20" y="96"/>
                  <a:pt x="20" y="96"/>
                  <a:pt x="20" y="96"/>
                </a:cubicBezTo>
                <a:cubicBezTo>
                  <a:pt x="20" y="96"/>
                  <a:pt x="20" y="96"/>
                  <a:pt x="20" y="96"/>
                </a:cubicBezTo>
                <a:cubicBezTo>
                  <a:pt x="20" y="96"/>
                  <a:pt x="20" y="96"/>
                  <a:pt x="20" y="96"/>
                </a:cubicBezTo>
                <a:cubicBezTo>
                  <a:pt x="19" y="96"/>
                  <a:pt x="19" y="96"/>
                  <a:pt x="19" y="96"/>
                </a:cubicBezTo>
                <a:cubicBezTo>
                  <a:pt x="19" y="96"/>
                  <a:pt x="19" y="96"/>
                  <a:pt x="19" y="96"/>
                </a:cubicBezTo>
                <a:cubicBezTo>
                  <a:pt x="19" y="96"/>
                  <a:pt x="19" y="96"/>
                  <a:pt x="19" y="96"/>
                </a:cubicBezTo>
                <a:cubicBezTo>
                  <a:pt x="19" y="96"/>
                  <a:pt x="19" y="95"/>
                  <a:pt x="19" y="96"/>
                </a:cubicBezTo>
                <a:cubicBezTo>
                  <a:pt x="19" y="95"/>
                  <a:pt x="19" y="95"/>
                  <a:pt x="19" y="95"/>
                </a:cubicBezTo>
                <a:cubicBezTo>
                  <a:pt x="19" y="95"/>
                  <a:pt x="19" y="95"/>
                  <a:pt x="19" y="95"/>
                </a:cubicBezTo>
                <a:cubicBezTo>
                  <a:pt x="19" y="95"/>
                  <a:pt x="19" y="95"/>
                  <a:pt x="19" y="95"/>
                </a:cubicBezTo>
                <a:cubicBezTo>
                  <a:pt x="19" y="95"/>
                  <a:pt x="19" y="95"/>
                  <a:pt x="19" y="95"/>
                </a:cubicBezTo>
                <a:cubicBezTo>
                  <a:pt x="20" y="95"/>
                  <a:pt x="19" y="95"/>
                  <a:pt x="20" y="94"/>
                </a:cubicBezTo>
                <a:cubicBezTo>
                  <a:pt x="19" y="95"/>
                  <a:pt x="20" y="95"/>
                  <a:pt x="19" y="95"/>
                </a:cubicBezTo>
                <a:cubicBezTo>
                  <a:pt x="19" y="95"/>
                  <a:pt x="19" y="95"/>
                  <a:pt x="19" y="95"/>
                </a:cubicBezTo>
                <a:cubicBezTo>
                  <a:pt x="19" y="95"/>
                  <a:pt x="19" y="95"/>
                  <a:pt x="19" y="95"/>
                </a:cubicBezTo>
                <a:cubicBezTo>
                  <a:pt x="19" y="95"/>
                  <a:pt x="19" y="94"/>
                  <a:pt x="19" y="94"/>
                </a:cubicBezTo>
                <a:cubicBezTo>
                  <a:pt x="19" y="94"/>
                  <a:pt x="19" y="94"/>
                  <a:pt x="19" y="94"/>
                </a:cubicBezTo>
                <a:cubicBezTo>
                  <a:pt x="19" y="94"/>
                  <a:pt x="19" y="94"/>
                  <a:pt x="19" y="94"/>
                </a:cubicBezTo>
                <a:cubicBezTo>
                  <a:pt x="19" y="94"/>
                  <a:pt x="19" y="94"/>
                  <a:pt x="19" y="94"/>
                </a:cubicBezTo>
                <a:cubicBezTo>
                  <a:pt x="18" y="94"/>
                  <a:pt x="20" y="93"/>
                  <a:pt x="19" y="94"/>
                </a:cubicBezTo>
                <a:cubicBezTo>
                  <a:pt x="20" y="93"/>
                  <a:pt x="21" y="92"/>
                  <a:pt x="21" y="92"/>
                </a:cubicBezTo>
                <a:cubicBezTo>
                  <a:pt x="21" y="92"/>
                  <a:pt x="21" y="92"/>
                  <a:pt x="21" y="92"/>
                </a:cubicBezTo>
                <a:cubicBezTo>
                  <a:pt x="22" y="92"/>
                  <a:pt x="21" y="92"/>
                  <a:pt x="22" y="92"/>
                </a:cubicBezTo>
                <a:cubicBezTo>
                  <a:pt x="21" y="92"/>
                  <a:pt x="21" y="92"/>
                  <a:pt x="21" y="92"/>
                </a:cubicBezTo>
                <a:cubicBezTo>
                  <a:pt x="21" y="92"/>
                  <a:pt x="22" y="92"/>
                  <a:pt x="22" y="92"/>
                </a:cubicBezTo>
                <a:cubicBezTo>
                  <a:pt x="22" y="92"/>
                  <a:pt x="22" y="92"/>
                  <a:pt x="22" y="92"/>
                </a:cubicBezTo>
                <a:cubicBezTo>
                  <a:pt x="21" y="93"/>
                  <a:pt x="23" y="92"/>
                  <a:pt x="22" y="93"/>
                </a:cubicBezTo>
                <a:cubicBezTo>
                  <a:pt x="22" y="93"/>
                  <a:pt x="22" y="93"/>
                  <a:pt x="22" y="93"/>
                </a:cubicBezTo>
                <a:cubicBezTo>
                  <a:pt x="22" y="93"/>
                  <a:pt x="23" y="93"/>
                  <a:pt x="23" y="93"/>
                </a:cubicBezTo>
                <a:cubicBezTo>
                  <a:pt x="22" y="93"/>
                  <a:pt x="22" y="93"/>
                  <a:pt x="22" y="93"/>
                </a:cubicBezTo>
                <a:cubicBezTo>
                  <a:pt x="22" y="93"/>
                  <a:pt x="23" y="93"/>
                  <a:pt x="23" y="93"/>
                </a:cubicBezTo>
                <a:cubicBezTo>
                  <a:pt x="23" y="93"/>
                  <a:pt x="22" y="94"/>
                  <a:pt x="23" y="94"/>
                </a:cubicBezTo>
                <a:cubicBezTo>
                  <a:pt x="23" y="94"/>
                  <a:pt x="22" y="94"/>
                  <a:pt x="22" y="94"/>
                </a:cubicBezTo>
                <a:cubicBezTo>
                  <a:pt x="23" y="93"/>
                  <a:pt x="23" y="94"/>
                  <a:pt x="23" y="94"/>
                </a:cubicBezTo>
                <a:cubicBezTo>
                  <a:pt x="22" y="94"/>
                  <a:pt x="23" y="94"/>
                  <a:pt x="22" y="95"/>
                </a:cubicBezTo>
                <a:cubicBezTo>
                  <a:pt x="22" y="95"/>
                  <a:pt x="23" y="94"/>
                  <a:pt x="23" y="94"/>
                </a:cubicBezTo>
                <a:cubicBezTo>
                  <a:pt x="23" y="94"/>
                  <a:pt x="23" y="94"/>
                  <a:pt x="23" y="94"/>
                </a:cubicBezTo>
                <a:cubicBezTo>
                  <a:pt x="23" y="94"/>
                  <a:pt x="24" y="94"/>
                  <a:pt x="23" y="95"/>
                </a:cubicBezTo>
                <a:cubicBezTo>
                  <a:pt x="23" y="95"/>
                  <a:pt x="23" y="95"/>
                  <a:pt x="23" y="95"/>
                </a:cubicBezTo>
                <a:cubicBezTo>
                  <a:pt x="24" y="94"/>
                  <a:pt x="24" y="94"/>
                  <a:pt x="24" y="94"/>
                </a:cubicBezTo>
                <a:cubicBezTo>
                  <a:pt x="24" y="94"/>
                  <a:pt x="24" y="94"/>
                  <a:pt x="24" y="94"/>
                </a:cubicBezTo>
                <a:cubicBezTo>
                  <a:pt x="24" y="94"/>
                  <a:pt x="24" y="94"/>
                  <a:pt x="24" y="94"/>
                </a:cubicBezTo>
                <a:cubicBezTo>
                  <a:pt x="24" y="95"/>
                  <a:pt x="24" y="95"/>
                  <a:pt x="23" y="95"/>
                </a:cubicBezTo>
                <a:cubicBezTo>
                  <a:pt x="23" y="95"/>
                  <a:pt x="24" y="95"/>
                  <a:pt x="24" y="95"/>
                </a:cubicBezTo>
                <a:cubicBezTo>
                  <a:pt x="24" y="94"/>
                  <a:pt x="24" y="94"/>
                  <a:pt x="24" y="94"/>
                </a:cubicBezTo>
                <a:cubicBezTo>
                  <a:pt x="24" y="94"/>
                  <a:pt x="24" y="94"/>
                  <a:pt x="24" y="94"/>
                </a:cubicBezTo>
                <a:cubicBezTo>
                  <a:pt x="24" y="95"/>
                  <a:pt x="24" y="95"/>
                  <a:pt x="23" y="95"/>
                </a:cubicBezTo>
                <a:cubicBezTo>
                  <a:pt x="24" y="95"/>
                  <a:pt x="24" y="95"/>
                  <a:pt x="24" y="95"/>
                </a:cubicBezTo>
                <a:cubicBezTo>
                  <a:pt x="24" y="95"/>
                  <a:pt x="24" y="95"/>
                  <a:pt x="23" y="95"/>
                </a:cubicBezTo>
                <a:cubicBezTo>
                  <a:pt x="23" y="95"/>
                  <a:pt x="23" y="95"/>
                  <a:pt x="23" y="95"/>
                </a:cubicBezTo>
                <a:cubicBezTo>
                  <a:pt x="24" y="95"/>
                  <a:pt x="24" y="95"/>
                  <a:pt x="24" y="95"/>
                </a:cubicBezTo>
                <a:cubicBezTo>
                  <a:pt x="24" y="95"/>
                  <a:pt x="24" y="95"/>
                  <a:pt x="24" y="96"/>
                </a:cubicBezTo>
                <a:cubicBezTo>
                  <a:pt x="24" y="96"/>
                  <a:pt x="24" y="96"/>
                  <a:pt x="23" y="96"/>
                </a:cubicBezTo>
                <a:cubicBezTo>
                  <a:pt x="24" y="96"/>
                  <a:pt x="24" y="96"/>
                  <a:pt x="24" y="96"/>
                </a:cubicBezTo>
                <a:cubicBezTo>
                  <a:pt x="23" y="96"/>
                  <a:pt x="23" y="97"/>
                  <a:pt x="23" y="97"/>
                </a:cubicBezTo>
                <a:cubicBezTo>
                  <a:pt x="23" y="97"/>
                  <a:pt x="24" y="96"/>
                  <a:pt x="24" y="96"/>
                </a:cubicBezTo>
                <a:cubicBezTo>
                  <a:pt x="24" y="96"/>
                  <a:pt x="24" y="96"/>
                  <a:pt x="24" y="96"/>
                </a:cubicBezTo>
                <a:cubicBezTo>
                  <a:pt x="26" y="95"/>
                  <a:pt x="24" y="96"/>
                  <a:pt x="25" y="96"/>
                </a:cubicBezTo>
                <a:cubicBezTo>
                  <a:pt x="25" y="96"/>
                  <a:pt x="25" y="96"/>
                  <a:pt x="25" y="96"/>
                </a:cubicBezTo>
                <a:cubicBezTo>
                  <a:pt x="25" y="96"/>
                  <a:pt x="25" y="97"/>
                  <a:pt x="25" y="97"/>
                </a:cubicBezTo>
                <a:cubicBezTo>
                  <a:pt x="24" y="97"/>
                  <a:pt x="24" y="97"/>
                  <a:pt x="24" y="97"/>
                </a:cubicBezTo>
                <a:cubicBezTo>
                  <a:pt x="25" y="96"/>
                  <a:pt x="25" y="96"/>
                  <a:pt x="25" y="97"/>
                </a:cubicBezTo>
                <a:cubicBezTo>
                  <a:pt x="25" y="97"/>
                  <a:pt x="25" y="97"/>
                  <a:pt x="25" y="97"/>
                </a:cubicBezTo>
                <a:cubicBezTo>
                  <a:pt x="25" y="97"/>
                  <a:pt x="25" y="97"/>
                  <a:pt x="25" y="97"/>
                </a:cubicBezTo>
                <a:cubicBezTo>
                  <a:pt x="25" y="97"/>
                  <a:pt x="25" y="97"/>
                  <a:pt x="25" y="97"/>
                </a:cubicBezTo>
                <a:cubicBezTo>
                  <a:pt x="25" y="97"/>
                  <a:pt x="25" y="97"/>
                  <a:pt x="25" y="97"/>
                </a:cubicBezTo>
                <a:cubicBezTo>
                  <a:pt x="24" y="98"/>
                  <a:pt x="26" y="96"/>
                  <a:pt x="25" y="98"/>
                </a:cubicBezTo>
                <a:cubicBezTo>
                  <a:pt x="25" y="97"/>
                  <a:pt x="26" y="97"/>
                  <a:pt x="26" y="97"/>
                </a:cubicBezTo>
                <a:cubicBezTo>
                  <a:pt x="26" y="97"/>
                  <a:pt x="26" y="97"/>
                  <a:pt x="26" y="97"/>
                </a:cubicBezTo>
                <a:cubicBezTo>
                  <a:pt x="26" y="97"/>
                  <a:pt x="26" y="98"/>
                  <a:pt x="26" y="98"/>
                </a:cubicBezTo>
                <a:cubicBezTo>
                  <a:pt x="26" y="98"/>
                  <a:pt x="26" y="97"/>
                  <a:pt x="26" y="97"/>
                </a:cubicBezTo>
                <a:cubicBezTo>
                  <a:pt x="26" y="98"/>
                  <a:pt x="27" y="97"/>
                  <a:pt x="27" y="97"/>
                </a:cubicBezTo>
                <a:cubicBezTo>
                  <a:pt x="27" y="97"/>
                  <a:pt x="26" y="97"/>
                  <a:pt x="26" y="98"/>
                </a:cubicBezTo>
                <a:cubicBezTo>
                  <a:pt x="26" y="98"/>
                  <a:pt x="27" y="97"/>
                  <a:pt x="27" y="97"/>
                </a:cubicBezTo>
                <a:cubicBezTo>
                  <a:pt x="27" y="97"/>
                  <a:pt x="27" y="97"/>
                  <a:pt x="27" y="97"/>
                </a:cubicBezTo>
                <a:cubicBezTo>
                  <a:pt x="27" y="98"/>
                  <a:pt x="25" y="99"/>
                  <a:pt x="26" y="99"/>
                </a:cubicBezTo>
                <a:cubicBezTo>
                  <a:pt x="26" y="98"/>
                  <a:pt x="26" y="98"/>
                  <a:pt x="26" y="98"/>
                </a:cubicBezTo>
                <a:cubicBezTo>
                  <a:pt x="26" y="98"/>
                  <a:pt x="25" y="99"/>
                  <a:pt x="26" y="99"/>
                </a:cubicBezTo>
                <a:cubicBezTo>
                  <a:pt x="26" y="98"/>
                  <a:pt x="26" y="98"/>
                  <a:pt x="26" y="98"/>
                </a:cubicBezTo>
                <a:cubicBezTo>
                  <a:pt x="26" y="99"/>
                  <a:pt x="26" y="98"/>
                  <a:pt x="26" y="99"/>
                </a:cubicBezTo>
                <a:cubicBezTo>
                  <a:pt x="26" y="99"/>
                  <a:pt x="26" y="99"/>
                  <a:pt x="26" y="99"/>
                </a:cubicBezTo>
                <a:cubicBezTo>
                  <a:pt x="26" y="99"/>
                  <a:pt x="26" y="99"/>
                  <a:pt x="26" y="99"/>
                </a:cubicBezTo>
                <a:cubicBezTo>
                  <a:pt x="26" y="99"/>
                  <a:pt x="26" y="99"/>
                  <a:pt x="26" y="99"/>
                </a:cubicBezTo>
                <a:cubicBezTo>
                  <a:pt x="26" y="99"/>
                  <a:pt x="26" y="99"/>
                  <a:pt x="26" y="99"/>
                </a:cubicBezTo>
                <a:cubicBezTo>
                  <a:pt x="26" y="99"/>
                  <a:pt x="27" y="99"/>
                  <a:pt x="26" y="99"/>
                </a:cubicBezTo>
                <a:cubicBezTo>
                  <a:pt x="27" y="98"/>
                  <a:pt x="27" y="99"/>
                  <a:pt x="27" y="99"/>
                </a:cubicBezTo>
                <a:cubicBezTo>
                  <a:pt x="27" y="99"/>
                  <a:pt x="27" y="99"/>
                  <a:pt x="26" y="99"/>
                </a:cubicBezTo>
                <a:cubicBezTo>
                  <a:pt x="27" y="99"/>
                  <a:pt x="27" y="99"/>
                  <a:pt x="27" y="99"/>
                </a:cubicBezTo>
                <a:cubicBezTo>
                  <a:pt x="27" y="99"/>
                  <a:pt x="28" y="98"/>
                  <a:pt x="28" y="98"/>
                </a:cubicBezTo>
                <a:cubicBezTo>
                  <a:pt x="28" y="98"/>
                  <a:pt x="28" y="98"/>
                  <a:pt x="28" y="98"/>
                </a:cubicBezTo>
                <a:cubicBezTo>
                  <a:pt x="28" y="98"/>
                  <a:pt x="28" y="98"/>
                  <a:pt x="28" y="98"/>
                </a:cubicBezTo>
                <a:cubicBezTo>
                  <a:pt x="28" y="98"/>
                  <a:pt x="28" y="99"/>
                  <a:pt x="27" y="99"/>
                </a:cubicBezTo>
                <a:cubicBezTo>
                  <a:pt x="28" y="98"/>
                  <a:pt x="27" y="99"/>
                  <a:pt x="28" y="99"/>
                </a:cubicBezTo>
                <a:cubicBezTo>
                  <a:pt x="28" y="99"/>
                  <a:pt x="27" y="99"/>
                  <a:pt x="27" y="99"/>
                </a:cubicBezTo>
                <a:cubicBezTo>
                  <a:pt x="28" y="99"/>
                  <a:pt x="27" y="100"/>
                  <a:pt x="28" y="99"/>
                </a:cubicBezTo>
                <a:cubicBezTo>
                  <a:pt x="27" y="100"/>
                  <a:pt x="28" y="99"/>
                  <a:pt x="27" y="100"/>
                </a:cubicBezTo>
                <a:cubicBezTo>
                  <a:pt x="27" y="100"/>
                  <a:pt x="28" y="100"/>
                  <a:pt x="28" y="100"/>
                </a:cubicBezTo>
                <a:cubicBezTo>
                  <a:pt x="27" y="100"/>
                  <a:pt x="27" y="100"/>
                  <a:pt x="27" y="100"/>
                </a:cubicBezTo>
                <a:cubicBezTo>
                  <a:pt x="28" y="100"/>
                  <a:pt x="28" y="100"/>
                  <a:pt x="28" y="100"/>
                </a:cubicBezTo>
                <a:cubicBezTo>
                  <a:pt x="28" y="100"/>
                  <a:pt x="28" y="100"/>
                  <a:pt x="28" y="100"/>
                </a:cubicBezTo>
                <a:cubicBezTo>
                  <a:pt x="28" y="100"/>
                  <a:pt x="28" y="100"/>
                  <a:pt x="28" y="100"/>
                </a:cubicBezTo>
                <a:cubicBezTo>
                  <a:pt x="28" y="100"/>
                  <a:pt x="28" y="100"/>
                  <a:pt x="28" y="100"/>
                </a:cubicBezTo>
                <a:cubicBezTo>
                  <a:pt x="28" y="100"/>
                  <a:pt x="28" y="100"/>
                  <a:pt x="28" y="100"/>
                </a:cubicBezTo>
                <a:cubicBezTo>
                  <a:pt x="28" y="100"/>
                  <a:pt x="28" y="100"/>
                  <a:pt x="28" y="100"/>
                </a:cubicBezTo>
                <a:cubicBezTo>
                  <a:pt x="28" y="100"/>
                  <a:pt x="28" y="100"/>
                  <a:pt x="29" y="100"/>
                </a:cubicBezTo>
                <a:cubicBezTo>
                  <a:pt x="28" y="100"/>
                  <a:pt x="29" y="100"/>
                  <a:pt x="28" y="100"/>
                </a:cubicBezTo>
                <a:cubicBezTo>
                  <a:pt x="28" y="100"/>
                  <a:pt x="29" y="100"/>
                  <a:pt x="29" y="100"/>
                </a:cubicBezTo>
                <a:cubicBezTo>
                  <a:pt x="29" y="100"/>
                  <a:pt x="29" y="100"/>
                  <a:pt x="29" y="100"/>
                </a:cubicBezTo>
                <a:cubicBezTo>
                  <a:pt x="29" y="100"/>
                  <a:pt x="29" y="100"/>
                  <a:pt x="29" y="100"/>
                </a:cubicBezTo>
                <a:cubicBezTo>
                  <a:pt x="29" y="100"/>
                  <a:pt x="29" y="100"/>
                  <a:pt x="29" y="100"/>
                </a:cubicBezTo>
                <a:cubicBezTo>
                  <a:pt x="29" y="100"/>
                  <a:pt x="29" y="100"/>
                  <a:pt x="29" y="100"/>
                </a:cubicBezTo>
                <a:cubicBezTo>
                  <a:pt x="29" y="100"/>
                  <a:pt x="29" y="100"/>
                  <a:pt x="29" y="100"/>
                </a:cubicBezTo>
                <a:cubicBezTo>
                  <a:pt x="29" y="100"/>
                  <a:pt x="29" y="100"/>
                  <a:pt x="29" y="100"/>
                </a:cubicBezTo>
                <a:cubicBezTo>
                  <a:pt x="29" y="100"/>
                  <a:pt x="29" y="100"/>
                  <a:pt x="29" y="100"/>
                </a:cubicBezTo>
                <a:cubicBezTo>
                  <a:pt x="29" y="100"/>
                  <a:pt x="29" y="100"/>
                  <a:pt x="29" y="100"/>
                </a:cubicBezTo>
                <a:cubicBezTo>
                  <a:pt x="29" y="100"/>
                  <a:pt x="29" y="100"/>
                  <a:pt x="29" y="100"/>
                </a:cubicBezTo>
                <a:cubicBezTo>
                  <a:pt x="29" y="101"/>
                  <a:pt x="30" y="99"/>
                  <a:pt x="29" y="100"/>
                </a:cubicBezTo>
                <a:cubicBezTo>
                  <a:pt x="29" y="100"/>
                  <a:pt x="29" y="100"/>
                  <a:pt x="29" y="100"/>
                </a:cubicBezTo>
                <a:cubicBezTo>
                  <a:pt x="29" y="100"/>
                  <a:pt x="29" y="101"/>
                  <a:pt x="29" y="101"/>
                </a:cubicBezTo>
                <a:cubicBezTo>
                  <a:pt x="29" y="100"/>
                  <a:pt x="29" y="100"/>
                  <a:pt x="29" y="100"/>
                </a:cubicBezTo>
                <a:cubicBezTo>
                  <a:pt x="30" y="100"/>
                  <a:pt x="30" y="100"/>
                  <a:pt x="30" y="100"/>
                </a:cubicBezTo>
                <a:cubicBezTo>
                  <a:pt x="30" y="100"/>
                  <a:pt x="30" y="100"/>
                  <a:pt x="30" y="100"/>
                </a:cubicBezTo>
                <a:cubicBezTo>
                  <a:pt x="30" y="100"/>
                  <a:pt x="31" y="100"/>
                  <a:pt x="30" y="100"/>
                </a:cubicBezTo>
                <a:cubicBezTo>
                  <a:pt x="30" y="100"/>
                  <a:pt x="30" y="101"/>
                  <a:pt x="30" y="100"/>
                </a:cubicBezTo>
                <a:cubicBezTo>
                  <a:pt x="30" y="101"/>
                  <a:pt x="30" y="101"/>
                  <a:pt x="30" y="101"/>
                </a:cubicBezTo>
                <a:cubicBezTo>
                  <a:pt x="30" y="101"/>
                  <a:pt x="30" y="101"/>
                  <a:pt x="30" y="101"/>
                </a:cubicBezTo>
                <a:cubicBezTo>
                  <a:pt x="30" y="101"/>
                  <a:pt x="30" y="101"/>
                  <a:pt x="30" y="101"/>
                </a:cubicBezTo>
                <a:cubicBezTo>
                  <a:pt x="30" y="101"/>
                  <a:pt x="30" y="101"/>
                  <a:pt x="30" y="101"/>
                </a:cubicBezTo>
                <a:cubicBezTo>
                  <a:pt x="31" y="101"/>
                  <a:pt x="31" y="101"/>
                  <a:pt x="31" y="101"/>
                </a:cubicBezTo>
                <a:cubicBezTo>
                  <a:pt x="30" y="101"/>
                  <a:pt x="31" y="101"/>
                  <a:pt x="31" y="101"/>
                </a:cubicBezTo>
                <a:cubicBezTo>
                  <a:pt x="31" y="101"/>
                  <a:pt x="31" y="101"/>
                  <a:pt x="31" y="101"/>
                </a:cubicBezTo>
                <a:cubicBezTo>
                  <a:pt x="31" y="101"/>
                  <a:pt x="31" y="101"/>
                  <a:pt x="31" y="101"/>
                </a:cubicBezTo>
                <a:cubicBezTo>
                  <a:pt x="31" y="101"/>
                  <a:pt x="30" y="102"/>
                  <a:pt x="30" y="102"/>
                </a:cubicBezTo>
                <a:cubicBezTo>
                  <a:pt x="30" y="102"/>
                  <a:pt x="30" y="102"/>
                  <a:pt x="30" y="102"/>
                </a:cubicBezTo>
                <a:cubicBezTo>
                  <a:pt x="30" y="102"/>
                  <a:pt x="30" y="102"/>
                  <a:pt x="30" y="102"/>
                </a:cubicBezTo>
                <a:cubicBezTo>
                  <a:pt x="30" y="102"/>
                  <a:pt x="30" y="102"/>
                  <a:pt x="31" y="102"/>
                </a:cubicBezTo>
                <a:cubicBezTo>
                  <a:pt x="31" y="101"/>
                  <a:pt x="31" y="101"/>
                  <a:pt x="31" y="101"/>
                </a:cubicBezTo>
                <a:cubicBezTo>
                  <a:pt x="31" y="101"/>
                  <a:pt x="31" y="101"/>
                  <a:pt x="31" y="101"/>
                </a:cubicBezTo>
                <a:cubicBezTo>
                  <a:pt x="31" y="101"/>
                  <a:pt x="31" y="101"/>
                  <a:pt x="31" y="101"/>
                </a:cubicBezTo>
                <a:cubicBezTo>
                  <a:pt x="31" y="101"/>
                  <a:pt x="31" y="101"/>
                  <a:pt x="31" y="101"/>
                </a:cubicBezTo>
                <a:cubicBezTo>
                  <a:pt x="31" y="101"/>
                  <a:pt x="31" y="101"/>
                  <a:pt x="31" y="101"/>
                </a:cubicBezTo>
                <a:cubicBezTo>
                  <a:pt x="31" y="101"/>
                  <a:pt x="31" y="101"/>
                  <a:pt x="31" y="101"/>
                </a:cubicBezTo>
                <a:cubicBezTo>
                  <a:pt x="31" y="102"/>
                  <a:pt x="31" y="101"/>
                  <a:pt x="31" y="102"/>
                </a:cubicBezTo>
                <a:cubicBezTo>
                  <a:pt x="31" y="101"/>
                  <a:pt x="31" y="102"/>
                  <a:pt x="31" y="101"/>
                </a:cubicBezTo>
                <a:cubicBezTo>
                  <a:pt x="31" y="102"/>
                  <a:pt x="31" y="101"/>
                  <a:pt x="31" y="102"/>
                </a:cubicBezTo>
                <a:cubicBezTo>
                  <a:pt x="31" y="102"/>
                  <a:pt x="31" y="102"/>
                  <a:pt x="30" y="102"/>
                </a:cubicBezTo>
                <a:cubicBezTo>
                  <a:pt x="30" y="103"/>
                  <a:pt x="30" y="103"/>
                  <a:pt x="30" y="103"/>
                </a:cubicBezTo>
                <a:cubicBezTo>
                  <a:pt x="30" y="103"/>
                  <a:pt x="30" y="102"/>
                  <a:pt x="30" y="103"/>
                </a:cubicBezTo>
                <a:cubicBezTo>
                  <a:pt x="30" y="102"/>
                  <a:pt x="30" y="103"/>
                  <a:pt x="30" y="103"/>
                </a:cubicBezTo>
                <a:cubicBezTo>
                  <a:pt x="30" y="102"/>
                  <a:pt x="30" y="102"/>
                  <a:pt x="30" y="102"/>
                </a:cubicBezTo>
                <a:cubicBezTo>
                  <a:pt x="30" y="102"/>
                  <a:pt x="30" y="102"/>
                  <a:pt x="30" y="103"/>
                </a:cubicBezTo>
                <a:cubicBezTo>
                  <a:pt x="30" y="103"/>
                  <a:pt x="30" y="103"/>
                  <a:pt x="29" y="103"/>
                </a:cubicBezTo>
                <a:cubicBezTo>
                  <a:pt x="30" y="103"/>
                  <a:pt x="30" y="103"/>
                  <a:pt x="30" y="103"/>
                </a:cubicBezTo>
                <a:cubicBezTo>
                  <a:pt x="29" y="103"/>
                  <a:pt x="29" y="104"/>
                  <a:pt x="29" y="104"/>
                </a:cubicBezTo>
                <a:cubicBezTo>
                  <a:pt x="29" y="103"/>
                  <a:pt x="29" y="103"/>
                  <a:pt x="29" y="103"/>
                </a:cubicBezTo>
                <a:cubicBezTo>
                  <a:pt x="29" y="103"/>
                  <a:pt x="29" y="103"/>
                  <a:pt x="29" y="103"/>
                </a:cubicBezTo>
                <a:cubicBezTo>
                  <a:pt x="29" y="103"/>
                  <a:pt x="29" y="103"/>
                  <a:pt x="29" y="103"/>
                </a:cubicBezTo>
                <a:cubicBezTo>
                  <a:pt x="29" y="103"/>
                  <a:pt x="29" y="103"/>
                  <a:pt x="29" y="103"/>
                </a:cubicBezTo>
                <a:cubicBezTo>
                  <a:pt x="30" y="103"/>
                  <a:pt x="30" y="102"/>
                  <a:pt x="30" y="102"/>
                </a:cubicBezTo>
                <a:cubicBezTo>
                  <a:pt x="30" y="101"/>
                  <a:pt x="29" y="103"/>
                  <a:pt x="29" y="102"/>
                </a:cubicBezTo>
                <a:cubicBezTo>
                  <a:pt x="29" y="102"/>
                  <a:pt x="30" y="102"/>
                  <a:pt x="30" y="102"/>
                </a:cubicBezTo>
                <a:cubicBezTo>
                  <a:pt x="29" y="102"/>
                  <a:pt x="29" y="103"/>
                  <a:pt x="28" y="103"/>
                </a:cubicBezTo>
                <a:cubicBezTo>
                  <a:pt x="28" y="103"/>
                  <a:pt x="29" y="103"/>
                  <a:pt x="28" y="103"/>
                </a:cubicBezTo>
                <a:cubicBezTo>
                  <a:pt x="28" y="104"/>
                  <a:pt x="28" y="104"/>
                  <a:pt x="28" y="104"/>
                </a:cubicBezTo>
                <a:cubicBezTo>
                  <a:pt x="28" y="103"/>
                  <a:pt x="28" y="104"/>
                  <a:pt x="28" y="103"/>
                </a:cubicBezTo>
                <a:cubicBezTo>
                  <a:pt x="28" y="103"/>
                  <a:pt x="28" y="104"/>
                  <a:pt x="28" y="104"/>
                </a:cubicBezTo>
                <a:cubicBezTo>
                  <a:pt x="28" y="103"/>
                  <a:pt x="28" y="103"/>
                  <a:pt x="28" y="103"/>
                </a:cubicBezTo>
                <a:cubicBezTo>
                  <a:pt x="28" y="103"/>
                  <a:pt x="28" y="103"/>
                  <a:pt x="28" y="103"/>
                </a:cubicBezTo>
                <a:cubicBezTo>
                  <a:pt x="28" y="102"/>
                  <a:pt x="29" y="102"/>
                  <a:pt x="29" y="102"/>
                </a:cubicBezTo>
                <a:cubicBezTo>
                  <a:pt x="28" y="102"/>
                  <a:pt x="28" y="103"/>
                  <a:pt x="27" y="103"/>
                </a:cubicBezTo>
                <a:cubicBezTo>
                  <a:pt x="27" y="103"/>
                  <a:pt x="28" y="103"/>
                  <a:pt x="27" y="103"/>
                </a:cubicBezTo>
                <a:cubicBezTo>
                  <a:pt x="27" y="104"/>
                  <a:pt x="27" y="103"/>
                  <a:pt x="27" y="104"/>
                </a:cubicBezTo>
                <a:cubicBezTo>
                  <a:pt x="27" y="104"/>
                  <a:pt x="27" y="103"/>
                  <a:pt x="27" y="103"/>
                </a:cubicBezTo>
                <a:cubicBezTo>
                  <a:pt x="27" y="103"/>
                  <a:pt x="27" y="103"/>
                  <a:pt x="27" y="104"/>
                </a:cubicBezTo>
                <a:cubicBezTo>
                  <a:pt x="27" y="103"/>
                  <a:pt x="28" y="103"/>
                  <a:pt x="28" y="102"/>
                </a:cubicBezTo>
                <a:cubicBezTo>
                  <a:pt x="28" y="102"/>
                  <a:pt x="29" y="101"/>
                  <a:pt x="29" y="101"/>
                </a:cubicBezTo>
                <a:cubicBezTo>
                  <a:pt x="28" y="102"/>
                  <a:pt x="27" y="103"/>
                  <a:pt x="26" y="104"/>
                </a:cubicBezTo>
                <a:cubicBezTo>
                  <a:pt x="26" y="104"/>
                  <a:pt x="27" y="104"/>
                  <a:pt x="27" y="103"/>
                </a:cubicBezTo>
                <a:cubicBezTo>
                  <a:pt x="27" y="103"/>
                  <a:pt x="26" y="104"/>
                  <a:pt x="26" y="104"/>
                </a:cubicBezTo>
                <a:cubicBezTo>
                  <a:pt x="27" y="103"/>
                  <a:pt x="27" y="103"/>
                  <a:pt x="27" y="103"/>
                </a:cubicBezTo>
                <a:cubicBezTo>
                  <a:pt x="27" y="103"/>
                  <a:pt x="26" y="103"/>
                  <a:pt x="26" y="103"/>
                </a:cubicBezTo>
                <a:cubicBezTo>
                  <a:pt x="26" y="103"/>
                  <a:pt x="27" y="103"/>
                  <a:pt x="27" y="102"/>
                </a:cubicBezTo>
                <a:cubicBezTo>
                  <a:pt x="27" y="102"/>
                  <a:pt x="26" y="103"/>
                  <a:pt x="26" y="104"/>
                </a:cubicBezTo>
                <a:cubicBezTo>
                  <a:pt x="26" y="103"/>
                  <a:pt x="26" y="103"/>
                  <a:pt x="26" y="103"/>
                </a:cubicBezTo>
                <a:cubicBezTo>
                  <a:pt x="26" y="104"/>
                  <a:pt x="26" y="103"/>
                  <a:pt x="26" y="104"/>
                </a:cubicBezTo>
                <a:cubicBezTo>
                  <a:pt x="26" y="104"/>
                  <a:pt x="26" y="104"/>
                  <a:pt x="26" y="104"/>
                </a:cubicBezTo>
                <a:cubicBezTo>
                  <a:pt x="26" y="104"/>
                  <a:pt x="26" y="104"/>
                  <a:pt x="26" y="103"/>
                </a:cubicBezTo>
                <a:cubicBezTo>
                  <a:pt x="26" y="103"/>
                  <a:pt x="26" y="103"/>
                  <a:pt x="26" y="103"/>
                </a:cubicBezTo>
                <a:cubicBezTo>
                  <a:pt x="27" y="103"/>
                  <a:pt x="28" y="101"/>
                  <a:pt x="29" y="101"/>
                </a:cubicBezTo>
                <a:cubicBezTo>
                  <a:pt x="28" y="101"/>
                  <a:pt x="28" y="101"/>
                  <a:pt x="28" y="101"/>
                </a:cubicBezTo>
                <a:cubicBezTo>
                  <a:pt x="29" y="101"/>
                  <a:pt x="29" y="101"/>
                  <a:pt x="29" y="101"/>
                </a:cubicBezTo>
                <a:cubicBezTo>
                  <a:pt x="28" y="101"/>
                  <a:pt x="27" y="103"/>
                  <a:pt x="26" y="103"/>
                </a:cubicBezTo>
                <a:cubicBezTo>
                  <a:pt x="26" y="103"/>
                  <a:pt x="27" y="102"/>
                  <a:pt x="27" y="102"/>
                </a:cubicBezTo>
                <a:cubicBezTo>
                  <a:pt x="27" y="102"/>
                  <a:pt x="26" y="103"/>
                  <a:pt x="26" y="103"/>
                </a:cubicBezTo>
                <a:cubicBezTo>
                  <a:pt x="26" y="103"/>
                  <a:pt x="26" y="103"/>
                  <a:pt x="26" y="103"/>
                </a:cubicBezTo>
                <a:cubicBezTo>
                  <a:pt x="26" y="103"/>
                  <a:pt x="26" y="103"/>
                  <a:pt x="26" y="103"/>
                </a:cubicBezTo>
                <a:cubicBezTo>
                  <a:pt x="26" y="103"/>
                  <a:pt x="26" y="102"/>
                  <a:pt x="26" y="102"/>
                </a:cubicBezTo>
                <a:cubicBezTo>
                  <a:pt x="26" y="103"/>
                  <a:pt x="26" y="103"/>
                  <a:pt x="26" y="103"/>
                </a:cubicBezTo>
                <a:cubicBezTo>
                  <a:pt x="26" y="103"/>
                  <a:pt x="26" y="102"/>
                  <a:pt x="27" y="102"/>
                </a:cubicBezTo>
                <a:cubicBezTo>
                  <a:pt x="26" y="102"/>
                  <a:pt x="26" y="102"/>
                  <a:pt x="26" y="103"/>
                </a:cubicBezTo>
                <a:cubicBezTo>
                  <a:pt x="26" y="102"/>
                  <a:pt x="26" y="102"/>
                  <a:pt x="26" y="102"/>
                </a:cubicBezTo>
                <a:cubicBezTo>
                  <a:pt x="26" y="102"/>
                  <a:pt x="26" y="102"/>
                  <a:pt x="25" y="103"/>
                </a:cubicBezTo>
                <a:cubicBezTo>
                  <a:pt x="25" y="103"/>
                  <a:pt x="25" y="103"/>
                  <a:pt x="25" y="102"/>
                </a:cubicBezTo>
                <a:cubicBezTo>
                  <a:pt x="26" y="102"/>
                  <a:pt x="27" y="101"/>
                  <a:pt x="27" y="100"/>
                </a:cubicBezTo>
                <a:cubicBezTo>
                  <a:pt x="25" y="102"/>
                  <a:pt x="25" y="102"/>
                  <a:pt x="25" y="102"/>
                </a:cubicBezTo>
                <a:cubicBezTo>
                  <a:pt x="25" y="102"/>
                  <a:pt x="26" y="102"/>
                  <a:pt x="26" y="101"/>
                </a:cubicBezTo>
                <a:cubicBezTo>
                  <a:pt x="26" y="102"/>
                  <a:pt x="25" y="102"/>
                  <a:pt x="25" y="102"/>
                </a:cubicBezTo>
                <a:cubicBezTo>
                  <a:pt x="25" y="102"/>
                  <a:pt x="25" y="102"/>
                  <a:pt x="25" y="102"/>
                </a:cubicBezTo>
                <a:cubicBezTo>
                  <a:pt x="25" y="102"/>
                  <a:pt x="26" y="101"/>
                  <a:pt x="25" y="102"/>
                </a:cubicBezTo>
                <a:cubicBezTo>
                  <a:pt x="25" y="101"/>
                  <a:pt x="25" y="101"/>
                  <a:pt x="25" y="101"/>
                </a:cubicBezTo>
                <a:cubicBezTo>
                  <a:pt x="26" y="101"/>
                  <a:pt x="24" y="102"/>
                  <a:pt x="25" y="102"/>
                </a:cubicBezTo>
                <a:cubicBezTo>
                  <a:pt x="25" y="102"/>
                  <a:pt x="25" y="102"/>
                  <a:pt x="25" y="101"/>
                </a:cubicBezTo>
                <a:cubicBezTo>
                  <a:pt x="25" y="102"/>
                  <a:pt x="25" y="101"/>
                  <a:pt x="25" y="102"/>
                </a:cubicBezTo>
                <a:cubicBezTo>
                  <a:pt x="25" y="102"/>
                  <a:pt x="25" y="102"/>
                  <a:pt x="25" y="101"/>
                </a:cubicBezTo>
                <a:cubicBezTo>
                  <a:pt x="24" y="102"/>
                  <a:pt x="24" y="102"/>
                  <a:pt x="24" y="102"/>
                </a:cubicBezTo>
                <a:cubicBezTo>
                  <a:pt x="24" y="102"/>
                  <a:pt x="25" y="101"/>
                  <a:pt x="25" y="101"/>
                </a:cubicBezTo>
                <a:cubicBezTo>
                  <a:pt x="25" y="102"/>
                  <a:pt x="25" y="101"/>
                  <a:pt x="25" y="101"/>
                </a:cubicBezTo>
                <a:cubicBezTo>
                  <a:pt x="25" y="101"/>
                  <a:pt x="26" y="101"/>
                  <a:pt x="26" y="100"/>
                </a:cubicBezTo>
                <a:cubicBezTo>
                  <a:pt x="26" y="101"/>
                  <a:pt x="25" y="101"/>
                  <a:pt x="24" y="102"/>
                </a:cubicBezTo>
                <a:cubicBezTo>
                  <a:pt x="25" y="101"/>
                  <a:pt x="25" y="101"/>
                  <a:pt x="25" y="101"/>
                </a:cubicBezTo>
                <a:cubicBezTo>
                  <a:pt x="24" y="101"/>
                  <a:pt x="24" y="101"/>
                  <a:pt x="24" y="101"/>
                </a:cubicBezTo>
                <a:cubicBezTo>
                  <a:pt x="25" y="101"/>
                  <a:pt x="25" y="101"/>
                  <a:pt x="25" y="101"/>
                </a:cubicBezTo>
                <a:cubicBezTo>
                  <a:pt x="25" y="101"/>
                  <a:pt x="25" y="101"/>
                  <a:pt x="25" y="101"/>
                </a:cubicBezTo>
                <a:cubicBezTo>
                  <a:pt x="25" y="101"/>
                  <a:pt x="25" y="101"/>
                  <a:pt x="25" y="101"/>
                </a:cubicBezTo>
                <a:cubicBezTo>
                  <a:pt x="25" y="101"/>
                  <a:pt x="25" y="101"/>
                  <a:pt x="25" y="101"/>
                </a:cubicBezTo>
                <a:cubicBezTo>
                  <a:pt x="25" y="101"/>
                  <a:pt x="25" y="100"/>
                  <a:pt x="26" y="100"/>
                </a:cubicBezTo>
                <a:cubicBezTo>
                  <a:pt x="25" y="100"/>
                  <a:pt x="25" y="100"/>
                  <a:pt x="25" y="100"/>
                </a:cubicBezTo>
                <a:cubicBezTo>
                  <a:pt x="26" y="100"/>
                  <a:pt x="26" y="100"/>
                  <a:pt x="26" y="100"/>
                </a:cubicBezTo>
                <a:cubicBezTo>
                  <a:pt x="26" y="100"/>
                  <a:pt x="26" y="100"/>
                  <a:pt x="26" y="100"/>
                </a:cubicBezTo>
                <a:cubicBezTo>
                  <a:pt x="26" y="100"/>
                  <a:pt x="26" y="100"/>
                  <a:pt x="26" y="99"/>
                </a:cubicBezTo>
                <a:cubicBezTo>
                  <a:pt x="26" y="100"/>
                  <a:pt x="26" y="100"/>
                  <a:pt x="26" y="100"/>
                </a:cubicBezTo>
                <a:cubicBezTo>
                  <a:pt x="26" y="100"/>
                  <a:pt x="26" y="100"/>
                  <a:pt x="26" y="100"/>
                </a:cubicBezTo>
                <a:cubicBezTo>
                  <a:pt x="25" y="100"/>
                  <a:pt x="25" y="101"/>
                  <a:pt x="24" y="101"/>
                </a:cubicBezTo>
                <a:cubicBezTo>
                  <a:pt x="25" y="101"/>
                  <a:pt x="25" y="101"/>
                  <a:pt x="25" y="101"/>
                </a:cubicBezTo>
                <a:cubicBezTo>
                  <a:pt x="24" y="101"/>
                  <a:pt x="24" y="101"/>
                  <a:pt x="24" y="101"/>
                </a:cubicBezTo>
                <a:cubicBezTo>
                  <a:pt x="24" y="101"/>
                  <a:pt x="24" y="101"/>
                  <a:pt x="24" y="101"/>
                </a:cubicBezTo>
                <a:cubicBezTo>
                  <a:pt x="24" y="101"/>
                  <a:pt x="25" y="100"/>
                  <a:pt x="24" y="100"/>
                </a:cubicBezTo>
                <a:cubicBezTo>
                  <a:pt x="24" y="101"/>
                  <a:pt x="24" y="101"/>
                  <a:pt x="24" y="101"/>
                </a:cubicBezTo>
                <a:cubicBezTo>
                  <a:pt x="24" y="101"/>
                  <a:pt x="24" y="101"/>
                  <a:pt x="24" y="101"/>
                </a:cubicBezTo>
                <a:cubicBezTo>
                  <a:pt x="23" y="101"/>
                  <a:pt x="23" y="101"/>
                  <a:pt x="23" y="101"/>
                </a:cubicBezTo>
                <a:cubicBezTo>
                  <a:pt x="23" y="101"/>
                  <a:pt x="24" y="101"/>
                  <a:pt x="24" y="101"/>
                </a:cubicBezTo>
                <a:cubicBezTo>
                  <a:pt x="23" y="101"/>
                  <a:pt x="23" y="101"/>
                  <a:pt x="23" y="101"/>
                </a:cubicBezTo>
                <a:cubicBezTo>
                  <a:pt x="23" y="101"/>
                  <a:pt x="23" y="101"/>
                  <a:pt x="23" y="101"/>
                </a:cubicBezTo>
                <a:cubicBezTo>
                  <a:pt x="23" y="101"/>
                  <a:pt x="23" y="101"/>
                  <a:pt x="23" y="101"/>
                </a:cubicBezTo>
                <a:cubicBezTo>
                  <a:pt x="23" y="101"/>
                  <a:pt x="23" y="101"/>
                  <a:pt x="23" y="101"/>
                </a:cubicBezTo>
                <a:cubicBezTo>
                  <a:pt x="23" y="101"/>
                  <a:pt x="23" y="101"/>
                  <a:pt x="23" y="101"/>
                </a:cubicBezTo>
                <a:cubicBezTo>
                  <a:pt x="23" y="101"/>
                  <a:pt x="23" y="101"/>
                  <a:pt x="23" y="100"/>
                </a:cubicBezTo>
                <a:cubicBezTo>
                  <a:pt x="23" y="100"/>
                  <a:pt x="23" y="100"/>
                  <a:pt x="23" y="100"/>
                </a:cubicBezTo>
                <a:cubicBezTo>
                  <a:pt x="23" y="101"/>
                  <a:pt x="22" y="101"/>
                  <a:pt x="22" y="101"/>
                </a:cubicBezTo>
                <a:cubicBezTo>
                  <a:pt x="22" y="101"/>
                  <a:pt x="22" y="101"/>
                  <a:pt x="23" y="101"/>
                </a:cubicBezTo>
                <a:cubicBezTo>
                  <a:pt x="23" y="101"/>
                  <a:pt x="23" y="101"/>
                  <a:pt x="23" y="101"/>
                </a:cubicBezTo>
                <a:cubicBezTo>
                  <a:pt x="23" y="100"/>
                  <a:pt x="22" y="101"/>
                  <a:pt x="23" y="100"/>
                </a:cubicBezTo>
                <a:cubicBezTo>
                  <a:pt x="23" y="100"/>
                  <a:pt x="23" y="100"/>
                  <a:pt x="23" y="100"/>
                </a:cubicBezTo>
                <a:cubicBezTo>
                  <a:pt x="23" y="100"/>
                  <a:pt x="23" y="100"/>
                  <a:pt x="23" y="100"/>
                </a:cubicBezTo>
                <a:cubicBezTo>
                  <a:pt x="23" y="100"/>
                  <a:pt x="23" y="100"/>
                  <a:pt x="23" y="100"/>
                </a:cubicBezTo>
                <a:cubicBezTo>
                  <a:pt x="23" y="100"/>
                  <a:pt x="23" y="100"/>
                  <a:pt x="23" y="100"/>
                </a:cubicBezTo>
                <a:cubicBezTo>
                  <a:pt x="23" y="100"/>
                  <a:pt x="23" y="100"/>
                  <a:pt x="23" y="100"/>
                </a:cubicBezTo>
                <a:cubicBezTo>
                  <a:pt x="23" y="100"/>
                  <a:pt x="23" y="100"/>
                  <a:pt x="23" y="100"/>
                </a:cubicBezTo>
                <a:cubicBezTo>
                  <a:pt x="23" y="100"/>
                  <a:pt x="23" y="100"/>
                  <a:pt x="23" y="100"/>
                </a:cubicBezTo>
                <a:cubicBezTo>
                  <a:pt x="23" y="100"/>
                  <a:pt x="23" y="100"/>
                  <a:pt x="23" y="100"/>
                </a:cubicBezTo>
                <a:cubicBezTo>
                  <a:pt x="23" y="100"/>
                  <a:pt x="23" y="100"/>
                  <a:pt x="23" y="100"/>
                </a:cubicBezTo>
                <a:cubicBezTo>
                  <a:pt x="23" y="99"/>
                  <a:pt x="22" y="101"/>
                  <a:pt x="22" y="100"/>
                </a:cubicBezTo>
                <a:cubicBezTo>
                  <a:pt x="22" y="100"/>
                  <a:pt x="22" y="100"/>
                  <a:pt x="22" y="100"/>
                </a:cubicBezTo>
                <a:cubicBezTo>
                  <a:pt x="22" y="100"/>
                  <a:pt x="22" y="100"/>
                  <a:pt x="22" y="100"/>
                </a:cubicBezTo>
                <a:cubicBezTo>
                  <a:pt x="21" y="101"/>
                  <a:pt x="22" y="100"/>
                  <a:pt x="21" y="101"/>
                </a:cubicBezTo>
                <a:cubicBezTo>
                  <a:pt x="21" y="100"/>
                  <a:pt x="21" y="100"/>
                  <a:pt x="22" y="100"/>
                </a:cubicBezTo>
                <a:cubicBezTo>
                  <a:pt x="22" y="100"/>
                  <a:pt x="22" y="100"/>
                  <a:pt x="22" y="100"/>
                </a:cubicBezTo>
                <a:cubicBezTo>
                  <a:pt x="22" y="100"/>
                  <a:pt x="22" y="100"/>
                  <a:pt x="22" y="100"/>
                </a:cubicBezTo>
                <a:close/>
                <a:moveTo>
                  <a:pt x="23" y="100"/>
                </a:moveTo>
                <a:cubicBezTo>
                  <a:pt x="23" y="101"/>
                  <a:pt x="23" y="100"/>
                  <a:pt x="23" y="100"/>
                </a:cubicBezTo>
                <a:cubicBezTo>
                  <a:pt x="23" y="100"/>
                  <a:pt x="23" y="100"/>
                  <a:pt x="23" y="100"/>
                </a:cubicBezTo>
                <a:close/>
                <a:moveTo>
                  <a:pt x="25" y="101"/>
                </a:moveTo>
                <a:cubicBezTo>
                  <a:pt x="25" y="101"/>
                  <a:pt x="25" y="101"/>
                  <a:pt x="25" y="101"/>
                </a:cubicBezTo>
                <a:cubicBezTo>
                  <a:pt x="25" y="101"/>
                  <a:pt x="25" y="101"/>
                  <a:pt x="25" y="101"/>
                </a:cubicBezTo>
                <a:close/>
                <a:moveTo>
                  <a:pt x="31" y="101"/>
                </a:moveTo>
                <a:cubicBezTo>
                  <a:pt x="31" y="101"/>
                  <a:pt x="31" y="101"/>
                  <a:pt x="31" y="101"/>
                </a:cubicBezTo>
                <a:cubicBezTo>
                  <a:pt x="31" y="101"/>
                  <a:pt x="31" y="101"/>
                  <a:pt x="31" y="101"/>
                </a:cubicBezTo>
                <a:close/>
                <a:moveTo>
                  <a:pt x="30" y="101"/>
                </a:moveTo>
                <a:cubicBezTo>
                  <a:pt x="30" y="101"/>
                  <a:pt x="31" y="101"/>
                  <a:pt x="31" y="101"/>
                </a:cubicBezTo>
                <a:cubicBezTo>
                  <a:pt x="30" y="101"/>
                  <a:pt x="30" y="101"/>
                  <a:pt x="30" y="101"/>
                </a:cubicBezTo>
                <a:cubicBezTo>
                  <a:pt x="30" y="102"/>
                  <a:pt x="30" y="101"/>
                  <a:pt x="30" y="101"/>
                </a:cubicBezTo>
                <a:close/>
                <a:moveTo>
                  <a:pt x="24" y="95"/>
                </a:moveTo>
                <a:cubicBezTo>
                  <a:pt x="24" y="95"/>
                  <a:pt x="24" y="95"/>
                  <a:pt x="24" y="95"/>
                </a:cubicBezTo>
                <a:cubicBezTo>
                  <a:pt x="24" y="95"/>
                  <a:pt x="23" y="95"/>
                  <a:pt x="24" y="95"/>
                </a:cubicBezTo>
                <a:close/>
                <a:moveTo>
                  <a:pt x="24" y="101"/>
                </a:moveTo>
                <a:cubicBezTo>
                  <a:pt x="25" y="101"/>
                  <a:pt x="25" y="101"/>
                  <a:pt x="25" y="101"/>
                </a:cubicBezTo>
                <a:cubicBezTo>
                  <a:pt x="25" y="101"/>
                  <a:pt x="25" y="101"/>
                  <a:pt x="24" y="101"/>
                </a:cubicBezTo>
                <a:close/>
                <a:moveTo>
                  <a:pt x="21" y="99"/>
                </a:moveTo>
                <a:cubicBezTo>
                  <a:pt x="21" y="99"/>
                  <a:pt x="21" y="99"/>
                  <a:pt x="21" y="99"/>
                </a:cubicBezTo>
                <a:cubicBezTo>
                  <a:pt x="21" y="99"/>
                  <a:pt x="21" y="99"/>
                  <a:pt x="21" y="99"/>
                </a:cubicBezTo>
                <a:close/>
                <a:moveTo>
                  <a:pt x="27" y="104"/>
                </a:moveTo>
                <a:cubicBezTo>
                  <a:pt x="27" y="104"/>
                  <a:pt x="27" y="104"/>
                  <a:pt x="27" y="104"/>
                </a:cubicBezTo>
                <a:cubicBezTo>
                  <a:pt x="27" y="104"/>
                  <a:pt x="27" y="104"/>
                  <a:pt x="27" y="104"/>
                </a:cubicBezTo>
                <a:close/>
                <a:moveTo>
                  <a:pt x="31" y="101"/>
                </a:moveTo>
                <a:cubicBezTo>
                  <a:pt x="31" y="101"/>
                  <a:pt x="31" y="101"/>
                  <a:pt x="31" y="101"/>
                </a:cubicBezTo>
                <a:cubicBezTo>
                  <a:pt x="31" y="101"/>
                  <a:pt x="31" y="101"/>
                  <a:pt x="31" y="101"/>
                </a:cubicBezTo>
                <a:cubicBezTo>
                  <a:pt x="31" y="101"/>
                  <a:pt x="31" y="101"/>
                  <a:pt x="31" y="101"/>
                </a:cubicBezTo>
                <a:close/>
                <a:moveTo>
                  <a:pt x="30" y="104"/>
                </a:moveTo>
                <a:cubicBezTo>
                  <a:pt x="30" y="104"/>
                  <a:pt x="30" y="104"/>
                  <a:pt x="30" y="104"/>
                </a:cubicBezTo>
                <a:cubicBezTo>
                  <a:pt x="30" y="104"/>
                  <a:pt x="30" y="104"/>
                  <a:pt x="30" y="104"/>
                </a:cubicBezTo>
                <a:cubicBezTo>
                  <a:pt x="30" y="104"/>
                  <a:pt x="30" y="104"/>
                  <a:pt x="30" y="104"/>
                </a:cubicBezTo>
                <a:close/>
                <a:moveTo>
                  <a:pt x="30" y="102"/>
                </a:moveTo>
                <a:cubicBezTo>
                  <a:pt x="30" y="103"/>
                  <a:pt x="30" y="103"/>
                  <a:pt x="30" y="103"/>
                </a:cubicBezTo>
                <a:cubicBezTo>
                  <a:pt x="30" y="103"/>
                  <a:pt x="30" y="103"/>
                  <a:pt x="30" y="103"/>
                </a:cubicBezTo>
                <a:cubicBezTo>
                  <a:pt x="31" y="102"/>
                  <a:pt x="31" y="102"/>
                  <a:pt x="30" y="102"/>
                </a:cubicBezTo>
                <a:close/>
                <a:moveTo>
                  <a:pt x="30" y="103"/>
                </a:moveTo>
                <a:cubicBezTo>
                  <a:pt x="30" y="103"/>
                  <a:pt x="30" y="103"/>
                  <a:pt x="30" y="103"/>
                </a:cubicBezTo>
                <a:cubicBezTo>
                  <a:pt x="31" y="102"/>
                  <a:pt x="30" y="103"/>
                  <a:pt x="30" y="103"/>
                </a:cubicBezTo>
                <a:close/>
                <a:moveTo>
                  <a:pt x="31" y="101"/>
                </a:moveTo>
                <a:cubicBezTo>
                  <a:pt x="31" y="101"/>
                  <a:pt x="31" y="101"/>
                  <a:pt x="31" y="101"/>
                </a:cubicBezTo>
                <a:cubicBezTo>
                  <a:pt x="31" y="101"/>
                  <a:pt x="30" y="101"/>
                  <a:pt x="31" y="101"/>
                </a:cubicBezTo>
                <a:close/>
                <a:moveTo>
                  <a:pt x="30" y="104"/>
                </a:moveTo>
                <a:cubicBezTo>
                  <a:pt x="30" y="103"/>
                  <a:pt x="30" y="103"/>
                  <a:pt x="30" y="103"/>
                </a:cubicBezTo>
                <a:cubicBezTo>
                  <a:pt x="30" y="103"/>
                  <a:pt x="30" y="103"/>
                  <a:pt x="30" y="103"/>
                </a:cubicBezTo>
                <a:lnTo>
                  <a:pt x="30" y="104"/>
                </a:lnTo>
                <a:close/>
                <a:moveTo>
                  <a:pt x="30" y="103"/>
                </a:moveTo>
                <a:cubicBezTo>
                  <a:pt x="30" y="103"/>
                  <a:pt x="30" y="103"/>
                  <a:pt x="30" y="103"/>
                </a:cubicBezTo>
                <a:cubicBezTo>
                  <a:pt x="30" y="103"/>
                  <a:pt x="30" y="103"/>
                  <a:pt x="30" y="103"/>
                </a:cubicBezTo>
                <a:cubicBezTo>
                  <a:pt x="30" y="103"/>
                  <a:pt x="30" y="103"/>
                  <a:pt x="30" y="103"/>
                </a:cubicBezTo>
                <a:close/>
                <a:moveTo>
                  <a:pt x="30" y="103"/>
                </a:moveTo>
                <a:cubicBezTo>
                  <a:pt x="30" y="103"/>
                  <a:pt x="30" y="103"/>
                  <a:pt x="30" y="103"/>
                </a:cubicBezTo>
                <a:cubicBezTo>
                  <a:pt x="30" y="103"/>
                  <a:pt x="30" y="103"/>
                  <a:pt x="30" y="103"/>
                </a:cubicBezTo>
                <a:close/>
                <a:moveTo>
                  <a:pt x="30" y="104"/>
                </a:moveTo>
                <a:cubicBezTo>
                  <a:pt x="30" y="104"/>
                  <a:pt x="30" y="104"/>
                  <a:pt x="30" y="104"/>
                </a:cubicBezTo>
                <a:cubicBezTo>
                  <a:pt x="30" y="103"/>
                  <a:pt x="30" y="103"/>
                  <a:pt x="30" y="103"/>
                </a:cubicBezTo>
                <a:lnTo>
                  <a:pt x="30" y="104"/>
                </a:lnTo>
                <a:close/>
                <a:moveTo>
                  <a:pt x="29" y="103"/>
                </a:moveTo>
                <a:cubicBezTo>
                  <a:pt x="29" y="103"/>
                  <a:pt x="29" y="103"/>
                  <a:pt x="29" y="103"/>
                </a:cubicBezTo>
                <a:cubicBezTo>
                  <a:pt x="29" y="103"/>
                  <a:pt x="29" y="103"/>
                  <a:pt x="29" y="103"/>
                </a:cubicBezTo>
                <a:cubicBezTo>
                  <a:pt x="29" y="103"/>
                  <a:pt x="29" y="103"/>
                  <a:pt x="29" y="103"/>
                </a:cubicBezTo>
                <a:close/>
                <a:moveTo>
                  <a:pt x="28" y="104"/>
                </a:moveTo>
                <a:cubicBezTo>
                  <a:pt x="29" y="104"/>
                  <a:pt x="29" y="104"/>
                  <a:pt x="29" y="103"/>
                </a:cubicBezTo>
                <a:cubicBezTo>
                  <a:pt x="28" y="104"/>
                  <a:pt x="28" y="104"/>
                  <a:pt x="28" y="104"/>
                </a:cubicBezTo>
                <a:close/>
                <a:moveTo>
                  <a:pt x="28" y="104"/>
                </a:moveTo>
                <a:cubicBezTo>
                  <a:pt x="28" y="104"/>
                  <a:pt x="28" y="104"/>
                  <a:pt x="28" y="104"/>
                </a:cubicBezTo>
                <a:cubicBezTo>
                  <a:pt x="28" y="104"/>
                  <a:pt x="28" y="104"/>
                  <a:pt x="28" y="104"/>
                </a:cubicBezTo>
                <a:close/>
                <a:moveTo>
                  <a:pt x="28" y="102"/>
                </a:moveTo>
                <a:cubicBezTo>
                  <a:pt x="28" y="102"/>
                  <a:pt x="28" y="102"/>
                  <a:pt x="28" y="102"/>
                </a:cubicBezTo>
                <a:cubicBezTo>
                  <a:pt x="29" y="102"/>
                  <a:pt x="29" y="102"/>
                  <a:pt x="29" y="102"/>
                </a:cubicBezTo>
                <a:lnTo>
                  <a:pt x="28" y="102"/>
                </a:lnTo>
                <a:close/>
                <a:moveTo>
                  <a:pt x="25" y="103"/>
                </a:moveTo>
                <a:cubicBezTo>
                  <a:pt x="25" y="104"/>
                  <a:pt x="26" y="103"/>
                  <a:pt x="26" y="103"/>
                </a:cubicBezTo>
                <a:cubicBezTo>
                  <a:pt x="26" y="103"/>
                  <a:pt x="26" y="103"/>
                  <a:pt x="26" y="103"/>
                </a:cubicBezTo>
                <a:cubicBezTo>
                  <a:pt x="26" y="103"/>
                  <a:pt x="26" y="103"/>
                  <a:pt x="25" y="103"/>
                </a:cubicBezTo>
                <a:close/>
                <a:moveTo>
                  <a:pt x="26" y="103"/>
                </a:moveTo>
                <a:cubicBezTo>
                  <a:pt x="26" y="103"/>
                  <a:pt x="26" y="103"/>
                  <a:pt x="26" y="103"/>
                </a:cubicBezTo>
                <a:cubicBezTo>
                  <a:pt x="26" y="103"/>
                  <a:pt x="26" y="103"/>
                  <a:pt x="26" y="103"/>
                </a:cubicBezTo>
                <a:close/>
                <a:moveTo>
                  <a:pt x="22" y="92"/>
                </a:moveTo>
                <a:cubicBezTo>
                  <a:pt x="22" y="91"/>
                  <a:pt x="22" y="91"/>
                  <a:pt x="22" y="91"/>
                </a:cubicBezTo>
                <a:cubicBezTo>
                  <a:pt x="22" y="92"/>
                  <a:pt x="22" y="92"/>
                  <a:pt x="22" y="92"/>
                </a:cubicBezTo>
                <a:close/>
                <a:moveTo>
                  <a:pt x="21" y="92"/>
                </a:moveTo>
                <a:cubicBezTo>
                  <a:pt x="22" y="91"/>
                  <a:pt x="22" y="91"/>
                  <a:pt x="22" y="91"/>
                </a:cubicBezTo>
                <a:cubicBezTo>
                  <a:pt x="21" y="92"/>
                  <a:pt x="21" y="92"/>
                  <a:pt x="21" y="92"/>
                </a:cubicBezTo>
                <a:cubicBezTo>
                  <a:pt x="21" y="92"/>
                  <a:pt x="22" y="92"/>
                  <a:pt x="21" y="92"/>
                </a:cubicBezTo>
                <a:close/>
                <a:moveTo>
                  <a:pt x="22" y="101"/>
                </a:moveTo>
                <a:cubicBezTo>
                  <a:pt x="22" y="101"/>
                  <a:pt x="22" y="101"/>
                  <a:pt x="22" y="101"/>
                </a:cubicBezTo>
                <a:cubicBezTo>
                  <a:pt x="22" y="101"/>
                  <a:pt x="22" y="101"/>
                  <a:pt x="22" y="101"/>
                </a:cubicBezTo>
                <a:close/>
                <a:moveTo>
                  <a:pt x="22" y="100"/>
                </a:moveTo>
                <a:cubicBezTo>
                  <a:pt x="22" y="100"/>
                  <a:pt x="22" y="100"/>
                  <a:pt x="22" y="100"/>
                </a:cubicBezTo>
                <a:cubicBezTo>
                  <a:pt x="22" y="100"/>
                  <a:pt x="22" y="100"/>
                  <a:pt x="22" y="100"/>
                </a:cubicBezTo>
                <a:close/>
                <a:moveTo>
                  <a:pt x="21" y="100"/>
                </a:moveTo>
                <a:cubicBezTo>
                  <a:pt x="21" y="100"/>
                  <a:pt x="21" y="100"/>
                  <a:pt x="21" y="100"/>
                </a:cubicBezTo>
                <a:cubicBezTo>
                  <a:pt x="21" y="100"/>
                  <a:pt x="22" y="100"/>
                  <a:pt x="21" y="100"/>
                </a:cubicBezTo>
                <a:close/>
                <a:moveTo>
                  <a:pt x="38" y="113"/>
                </a:moveTo>
                <a:cubicBezTo>
                  <a:pt x="38" y="113"/>
                  <a:pt x="38" y="113"/>
                  <a:pt x="38" y="113"/>
                </a:cubicBezTo>
                <a:cubicBezTo>
                  <a:pt x="38" y="113"/>
                  <a:pt x="37" y="113"/>
                  <a:pt x="38" y="113"/>
                </a:cubicBezTo>
                <a:close/>
                <a:moveTo>
                  <a:pt x="37" y="114"/>
                </a:moveTo>
                <a:cubicBezTo>
                  <a:pt x="37" y="114"/>
                  <a:pt x="37" y="114"/>
                  <a:pt x="37" y="114"/>
                </a:cubicBezTo>
                <a:cubicBezTo>
                  <a:pt x="36" y="114"/>
                  <a:pt x="36" y="114"/>
                  <a:pt x="36" y="114"/>
                </a:cubicBezTo>
                <a:lnTo>
                  <a:pt x="37" y="114"/>
                </a:lnTo>
                <a:close/>
                <a:moveTo>
                  <a:pt x="36" y="114"/>
                </a:moveTo>
                <a:cubicBezTo>
                  <a:pt x="36" y="114"/>
                  <a:pt x="36" y="114"/>
                  <a:pt x="36" y="114"/>
                </a:cubicBezTo>
                <a:cubicBezTo>
                  <a:pt x="36" y="114"/>
                  <a:pt x="36" y="114"/>
                  <a:pt x="36" y="114"/>
                </a:cubicBezTo>
                <a:cubicBezTo>
                  <a:pt x="37" y="113"/>
                  <a:pt x="37" y="113"/>
                  <a:pt x="37" y="113"/>
                </a:cubicBezTo>
                <a:cubicBezTo>
                  <a:pt x="36" y="114"/>
                  <a:pt x="36" y="114"/>
                  <a:pt x="36" y="114"/>
                </a:cubicBezTo>
                <a:close/>
                <a:moveTo>
                  <a:pt x="37" y="112"/>
                </a:moveTo>
                <a:cubicBezTo>
                  <a:pt x="37" y="112"/>
                  <a:pt x="36" y="112"/>
                  <a:pt x="37" y="112"/>
                </a:cubicBezTo>
                <a:cubicBezTo>
                  <a:pt x="37" y="112"/>
                  <a:pt x="37" y="112"/>
                  <a:pt x="37" y="112"/>
                </a:cubicBezTo>
                <a:cubicBezTo>
                  <a:pt x="37" y="112"/>
                  <a:pt x="37" y="112"/>
                  <a:pt x="37" y="112"/>
                </a:cubicBezTo>
                <a:close/>
                <a:moveTo>
                  <a:pt x="37" y="112"/>
                </a:moveTo>
                <a:cubicBezTo>
                  <a:pt x="37" y="112"/>
                  <a:pt x="37" y="112"/>
                  <a:pt x="37" y="112"/>
                </a:cubicBezTo>
                <a:close/>
                <a:moveTo>
                  <a:pt x="36" y="112"/>
                </a:moveTo>
                <a:cubicBezTo>
                  <a:pt x="37" y="112"/>
                  <a:pt x="37" y="112"/>
                  <a:pt x="37" y="112"/>
                </a:cubicBezTo>
                <a:cubicBezTo>
                  <a:pt x="37" y="112"/>
                  <a:pt x="37" y="112"/>
                  <a:pt x="37" y="112"/>
                </a:cubicBezTo>
                <a:cubicBezTo>
                  <a:pt x="37" y="112"/>
                  <a:pt x="36" y="112"/>
                  <a:pt x="36" y="112"/>
                </a:cubicBezTo>
                <a:close/>
                <a:moveTo>
                  <a:pt x="36" y="113"/>
                </a:moveTo>
                <a:cubicBezTo>
                  <a:pt x="36" y="113"/>
                  <a:pt x="36" y="113"/>
                  <a:pt x="36" y="113"/>
                </a:cubicBezTo>
                <a:cubicBezTo>
                  <a:pt x="36" y="112"/>
                  <a:pt x="36" y="112"/>
                  <a:pt x="36" y="113"/>
                </a:cubicBezTo>
                <a:close/>
                <a:moveTo>
                  <a:pt x="36" y="112"/>
                </a:moveTo>
                <a:cubicBezTo>
                  <a:pt x="36" y="113"/>
                  <a:pt x="36" y="113"/>
                  <a:pt x="36" y="113"/>
                </a:cubicBezTo>
                <a:cubicBezTo>
                  <a:pt x="36" y="113"/>
                  <a:pt x="36" y="113"/>
                  <a:pt x="36" y="112"/>
                </a:cubicBezTo>
                <a:cubicBezTo>
                  <a:pt x="36" y="113"/>
                  <a:pt x="36" y="112"/>
                  <a:pt x="36" y="112"/>
                </a:cubicBezTo>
                <a:close/>
                <a:moveTo>
                  <a:pt x="36" y="112"/>
                </a:moveTo>
                <a:cubicBezTo>
                  <a:pt x="36" y="113"/>
                  <a:pt x="36" y="113"/>
                  <a:pt x="36" y="113"/>
                </a:cubicBezTo>
                <a:cubicBezTo>
                  <a:pt x="36" y="113"/>
                  <a:pt x="36" y="112"/>
                  <a:pt x="36" y="112"/>
                </a:cubicBezTo>
                <a:close/>
                <a:moveTo>
                  <a:pt x="36" y="114"/>
                </a:moveTo>
                <a:cubicBezTo>
                  <a:pt x="36" y="114"/>
                  <a:pt x="36" y="114"/>
                  <a:pt x="36" y="114"/>
                </a:cubicBezTo>
                <a:cubicBezTo>
                  <a:pt x="36" y="114"/>
                  <a:pt x="36" y="114"/>
                  <a:pt x="36" y="114"/>
                </a:cubicBezTo>
                <a:cubicBezTo>
                  <a:pt x="36" y="114"/>
                  <a:pt x="36" y="114"/>
                  <a:pt x="36" y="114"/>
                </a:cubicBezTo>
                <a:close/>
                <a:moveTo>
                  <a:pt x="36" y="112"/>
                </a:moveTo>
                <a:cubicBezTo>
                  <a:pt x="36" y="112"/>
                  <a:pt x="36" y="112"/>
                  <a:pt x="36" y="112"/>
                </a:cubicBezTo>
                <a:cubicBezTo>
                  <a:pt x="36" y="112"/>
                  <a:pt x="36" y="112"/>
                  <a:pt x="36" y="112"/>
                </a:cubicBezTo>
                <a:cubicBezTo>
                  <a:pt x="36" y="112"/>
                  <a:pt x="36" y="112"/>
                  <a:pt x="36" y="112"/>
                </a:cubicBezTo>
                <a:close/>
                <a:moveTo>
                  <a:pt x="36" y="112"/>
                </a:moveTo>
                <a:cubicBezTo>
                  <a:pt x="36" y="112"/>
                  <a:pt x="36" y="112"/>
                  <a:pt x="36" y="112"/>
                </a:cubicBezTo>
                <a:cubicBezTo>
                  <a:pt x="36" y="112"/>
                  <a:pt x="36" y="112"/>
                  <a:pt x="36" y="112"/>
                </a:cubicBezTo>
                <a:close/>
                <a:moveTo>
                  <a:pt x="36" y="113"/>
                </a:moveTo>
                <a:cubicBezTo>
                  <a:pt x="36" y="113"/>
                  <a:pt x="36" y="113"/>
                  <a:pt x="36" y="113"/>
                </a:cubicBezTo>
                <a:cubicBezTo>
                  <a:pt x="36" y="113"/>
                  <a:pt x="36" y="113"/>
                  <a:pt x="36" y="113"/>
                </a:cubicBezTo>
                <a:close/>
                <a:moveTo>
                  <a:pt x="36" y="111"/>
                </a:moveTo>
                <a:cubicBezTo>
                  <a:pt x="36" y="111"/>
                  <a:pt x="36" y="111"/>
                  <a:pt x="36" y="111"/>
                </a:cubicBezTo>
                <a:cubicBezTo>
                  <a:pt x="36" y="112"/>
                  <a:pt x="36" y="112"/>
                  <a:pt x="36" y="112"/>
                </a:cubicBezTo>
                <a:lnTo>
                  <a:pt x="36" y="111"/>
                </a:lnTo>
                <a:close/>
                <a:moveTo>
                  <a:pt x="36" y="111"/>
                </a:moveTo>
                <a:cubicBezTo>
                  <a:pt x="36" y="111"/>
                  <a:pt x="36" y="111"/>
                  <a:pt x="36" y="111"/>
                </a:cubicBezTo>
                <a:cubicBezTo>
                  <a:pt x="36" y="111"/>
                  <a:pt x="36" y="111"/>
                  <a:pt x="36" y="111"/>
                </a:cubicBezTo>
                <a:cubicBezTo>
                  <a:pt x="36" y="111"/>
                  <a:pt x="36" y="111"/>
                  <a:pt x="36" y="111"/>
                </a:cubicBezTo>
                <a:close/>
                <a:moveTo>
                  <a:pt x="35" y="112"/>
                </a:moveTo>
                <a:cubicBezTo>
                  <a:pt x="35" y="111"/>
                  <a:pt x="36" y="111"/>
                  <a:pt x="36" y="111"/>
                </a:cubicBezTo>
                <a:cubicBezTo>
                  <a:pt x="36" y="111"/>
                  <a:pt x="36" y="111"/>
                  <a:pt x="35" y="112"/>
                </a:cubicBezTo>
                <a:close/>
                <a:moveTo>
                  <a:pt x="36" y="112"/>
                </a:moveTo>
                <a:cubicBezTo>
                  <a:pt x="36" y="112"/>
                  <a:pt x="36" y="112"/>
                  <a:pt x="36" y="112"/>
                </a:cubicBezTo>
                <a:cubicBezTo>
                  <a:pt x="36" y="112"/>
                  <a:pt x="36" y="112"/>
                  <a:pt x="36" y="112"/>
                </a:cubicBezTo>
                <a:close/>
                <a:moveTo>
                  <a:pt x="36" y="112"/>
                </a:moveTo>
                <a:cubicBezTo>
                  <a:pt x="36" y="112"/>
                  <a:pt x="36" y="112"/>
                  <a:pt x="36" y="112"/>
                </a:cubicBezTo>
                <a:cubicBezTo>
                  <a:pt x="36" y="112"/>
                  <a:pt x="36" y="112"/>
                  <a:pt x="36" y="112"/>
                </a:cubicBezTo>
                <a:cubicBezTo>
                  <a:pt x="36" y="112"/>
                  <a:pt x="36" y="112"/>
                  <a:pt x="36" y="112"/>
                </a:cubicBezTo>
                <a:close/>
                <a:moveTo>
                  <a:pt x="36" y="112"/>
                </a:moveTo>
                <a:cubicBezTo>
                  <a:pt x="36" y="112"/>
                  <a:pt x="36" y="112"/>
                  <a:pt x="36" y="112"/>
                </a:cubicBezTo>
                <a:cubicBezTo>
                  <a:pt x="36" y="112"/>
                  <a:pt x="36" y="112"/>
                  <a:pt x="36" y="112"/>
                </a:cubicBezTo>
                <a:close/>
                <a:moveTo>
                  <a:pt x="36" y="113"/>
                </a:moveTo>
                <a:cubicBezTo>
                  <a:pt x="36" y="113"/>
                  <a:pt x="35" y="113"/>
                  <a:pt x="35" y="114"/>
                </a:cubicBezTo>
                <a:cubicBezTo>
                  <a:pt x="35" y="113"/>
                  <a:pt x="35" y="113"/>
                  <a:pt x="36" y="113"/>
                </a:cubicBezTo>
                <a:close/>
                <a:moveTo>
                  <a:pt x="35" y="113"/>
                </a:moveTo>
                <a:cubicBezTo>
                  <a:pt x="35" y="113"/>
                  <a:pt x="35" y="113"/>
                  <a:pt x="35" y="113"/>
                </a:cubicBezTo>
                <a:cubicBezTo>
                  <a:pt x="36" y="113"/>
                  <a:pt x="36" y="113"/>
                  <a:pt x="36" y="113"/>
                </a:cubicBezTo>
                <a:lnTo>
                  <a:pt x="35" y="113"/>
                </a:lnTo>
                <a:close/>
                <a:moveTo>
                  <a:pt x="35" y="113"/>
                </a:moveTo>
                <a:cubicBezTo>
                  <a:pt x="35" y="113"/>
                  <a:pt x="35" y="113"/>
                  <a:pt x="35" y="113"/>
                </a:cubicBezTo>
                <a:cubicBezTo>
                  <a:pt x="35" y="113"/>
                  <a:pt x="35" y="113"/>
                  <a:pt x="35" y="113"/>
                </a:cubicBezTo>
                <a:close/>
                <a:moveTo>
                  <a:pt x="35" y="112"/>
                </a:moveTo>
                <a:cubicBezTo>
                  <a:pt x="35" y="112"/>
                  <a:pt x="35" y="112"/>
                  <a:pt x="35" y="112"/>
                </a:cubicBezTo>
                <a:cubicBezTo>
                  <a:pt x="35" y="112"/>
                  <a:pt x="35" y="112"/>
                  <a:pt x="35" y="112"/>
                </a:cubicBezTo>
                <a:cubicBezTo>
                  <a:pt x="35" y="112"/>
                  <a:pt x="35" y="112"/>
                  <a:pt x="35" y="112"/>
                </a:cubicBezTo>
                <a:close/>
                <a:moveTo>
                  <a:pt x="35" y="112"/>
                </a:moveTo>
                <a:cubicBezTo>
                  <a:pt x="35" y="112"/>
                  <a:pt x="35" y="112"/>
                  <a:pt x="35" y="112"/>
                </a:cubicBezTo>
                <a:cubicBezTo>
                  <a:pt x="35" y="112"/>
                  <a:pt x="35" y="112"/>
                  <a:pt x="35" y="112"/>
                </a:cubicBezTo>
                <a:close/>
                <a:moveTo>
                  <a:pt x="35" y="112"/>
                </a:moveTo>
                <a:cubicBezTo>
                  <a:pt x="35" y="112"/>
                  <a:pt x="35" y="112"/>
                  <a:pt x="35" y="112"/>
                </a:cubicBezTo>
                <a:cubicBezTo>
                  <a:pt x="35" y="112"/>
                  <a:pt x="35" y="112"/>
                  <a:pt x="35" y="112"/>
                </a:cubicBezTo>
                <a:close/>
                <a:moveTo>
                  <a:pt x="35" y="112"/>
                </a:moveTo>
                <a:cubicBezTo>
                  <a:pt x="35" y="112"/>
                  <a:pt x="35" y="112"/>
                  <a:pt x="35" y="112"/>
                </a:cubicBezTo>
                <a:cubicBezTo>
                  <a:pt x="35" y="112"/>
                  <a:pt x="35" y="112"/>
                  <a:pt x="35" y="112"/>
                </a:cubicBezTo>
                <a:cubicBezTo>
                  <a:pt x="35" y="112"/>
                  <a:pt x="35" y="112"/>
                  <a:pt x="35" y="112"/>
                </a:cubicBezTo>
                <a:close/>
                <a:moveTo>
                  <a:pt x="35" y="112"/>
                </a:moveTo>
                <a:cubicBezTo>
                  <a:pt x="35" y="112"/>
                  <a:pt x="35" y="112"/>
                  <a:pt x="35" y="112"/>
                </a:cubicBezTo>
                <a:cubicBezTo>
                  <a:pt x="35" y="112"/>
                  <a:pt x="35" y="112"/>
                  <a:pt x="35" y="112"/>
                </a:cubicBezTo>
                <a:close/>
                <a:moveTo>
                  <a:pt x="36" y="112"/>
                </a:moveTo>
                <a:cubicBezTo>
                  <a:pt x="36" y="112"/>
                  <a:pt x="36" y="112"/>
                  <a:pt x="36" y="112"/>
                </a:cubicBezTo>
                <a:cubicBezTo>
                  <a:pt x="36" y="112"/>
                  <a:pt x="36" y="112"/>
                  <a:pt x="36" y="112"/>
                </a:cubicBezTo>
                <a:close/>
                <a:moveTo>
                  <a:pt x="36" y="112"/>
                </a:moveTo>
                <a:cubicBezTo>
                  <a:pt x="35" y="112"/>
                  <a:pt x="35" y="112"/>
                  <a:pt x="35" y="112"/>
                </a:cubicBezTo>
                <a:cubicBezTo>
                  <a:pt x="35" y="112"/>
                  <a:pt x="35" y="112"/>
                  <a:pt x="35" y="112"/>
                </a:cubicBezTo>
                <a:cubicBezTo>
                  <a:pt x="35" y="112"/>
                  <a:pt x="35" y="112"/>
                  <a:pt x="36" y="112"/>
                </a:cubicBezTo>
                <a:close/>
                <a:moveTo>
                  <a:pt x="33" y="114"/>
                </a:moveTo>
                <a:cubicBezTo>
                  <a:pt x="34" y="114"/>
                  <a:pt x="34" y="114"/>
                  <a:pt x="34" y="114"/>
                </a:cubicBezTo>
                <a:cubicBezTo>
                  <a:pt x="34" y="114"/>
                  <a:pt x="34" y="113"/>
                  <a:pt x="35" y="112"/>
                </a:cubicBezTo>
                <a:cubicBezTo>
                  <a:pt x="35" y="112"/>
                  <a:pt x="35" y="112"/>
                  <a:pt x="34" y="112"/>
                </a:cubicBezTo>
                <a:cubicBezTo>
                  <a:pt x="34" y="113"/>
                  <a:pt x="34" y="113"/>
                  <a:pt x="34" y="113"/>
                </a:cubicBezTo>
                <a:cubicBezTo>
                  <a:pt x="34" y="113"/>
                  <a:pt x="34" y="113"/>
                  <a:pt x="34" y="113"/>
                </a:cubicBezTo>
                <a:cubicBezTo>
                  <a:pt x="34" y="113"/>
                  <a:pt x="34" y="113"/>
                  <a:pt x="33" y="114"/>
                </a:cubicBezTo>
                <a:cubicBezTo>
                  <a:pt x="34" y="114"/>
                  <a:pt x="34" y="114"/>
                  <a:pt x="34" y="114"/>
                </a:cubicBezTo>
                <a:cubicBezTo>
                  <a:pt x="34" y="114"/>
                  <a:pt x="33" y="114"/>
                  <a:pt x="33" y="114"/>
                </a:cubicBezTo>
                <a:close/>
                <a:moveTo>
                  <a:pt x="35" y="112"/>
                </a:moveTo>
                <a:cubicBezTo>
                  <a:pt x="35" y="112"/>
                  <a:pt x="35" y="112"/>
                  <a:pt x="35" y="112"/>
                </a:cubicBezTo>
                <a:cubicBezTo>
                  <a:pt x="35" y="112"/>
                  <a:pt x="35" y="112"/>
                  <a:pt x="35" y="112"/>
                </a:cubicBezTo>
                <a:cubicBezTo>
                  <a:pt x="35" y="112"/>
                  <a:pt x="35" y="112"/>
                  <a:pt x="35" y="112"/>
                </a:cubicBezTo>
                <a:cubicBezTo>
                  <a:pt x="35" y="112"/>
                  <a:pt x="35" y="112"/>
                  <a:pt x="35" y="112"/>
                </a:cubicBezTo>
                <a:close/>
                <a:moveTo>
                  <a:pt x="35" y="112"/>
                </a:moveTo>
                <a:cubicBezTo>
                  <a:pt x="35" y="112"/>
                  <a:pt x="35" y="113"/>
                  <a:pt x="35" y="113"/>
                </a:cubicBezTo>
                <a:cubicBezTo>
                  <a:pt x="35" y="113"/>
                  <a:pt x="35" y="113"/>
                  <a:pt x="35" y="113"/>
                </a:cubicBezTo>
                <a:cubicBezTo>
                  <a:pt x="35" y="113"/>
                  <a:pt x="35" y="112"/>
                  <a:pt x="35" y="112"/>
                </a:cubicBezTo>
                <a:cubicBezTo>
                  <a:pt x="35" y="112"/>
                  <a:pt x="35" y="112"/>
                  <a:pt x="35" y="112"/>
                </a:cubicBezTo>
                <a:cubicBezTo>
                  <a:pt x="35" y="112"/>
                  <a:pt x="35" y="112"/>
                  <a:pt x="35" y="112"/>
                </a:cubicBezTo>
                <a:cubicBezTo>
                  <a:pt x="35" y="112"/>
                  <a:pt x="35" y="112"/>
                  <a:pt x="35" y="112"/>
                </a:cubicBezTo>
                <a:cubicBezTo>
                  <a:pt x="35" y="112"/>
                  <a:pt x="35" y="112"/>
                  <a:pt x="35" y="112"/>
                </a:cubicBezTo>
                <a:cubicBezTo>
                  <a:pt x="35" y="112"/>
                  <a:pt x="35" y="112"/>
                  <a:pt x="35" y="112"/>
                </a:cubicBezTo>
                <a:cubicBezTo>
                  <a:pt x="35" y="112"/>
                  <a:pt x="35" y="112"/>
                  <a:pt x="35" y="112"/>
                </a:cubicBezTo>
                <a:cubicBezTo>
                  <a:pt x="35" y="112"/>
                  <a:pt x="35" y="112"/>
                  <a:pt x="35" y="112"/>
                </a:cubicBezTo>
                <a:cubicBezTo>
                  <a:pt x="35" y="112"/>
                  <a:pt x="35" y="112"/>
                  <a:pt x="35" y="112"/>
                </a:cubicBezTo>
                <a:cubicBezTo>
                  <a:pt x="35" y="112"/>
                  <a:pt x="35" y="112"/>
                  <a:pt x="35" y="112"/>
                </a:cubicBezTo>
                <a:cubicBezTo>
                  <a:pt x="35" y="112"/>
                  <a:pt x="35" y="112"/>
                  <a:pt x="35" y="112"/>
                </a:cubicBezTo>
                <a:cubicBezTo>
                  <a:pt x="35" y="112"/>
                  <a:pt x="35" y="112"/>
                  <a:pt x="35" y="112"/>
                </a:cubicBezTo>
                <a:cubicBezTo>
                  <a:pt x="35" y="112"/>
                  <a:pt x="35" y="112"/>
                  <a:pt x="35" y="112"/>
                </a:cubicBezTo>
                <a:cubicBezTo>
                  <a:pt x="35" y="112"/>
                  <a:pt x="35" y="112"/>
                  <a:pt x="35" y="112"/>
                </a:cubicBezTo>
                <a:close/>
                <a:moveTo>
                  <a:pt x="35" y="114"/>
                </a:moveTo>
                <a:cubicBezTo>
                  <a:pt x="35" y="114"/>
                  <a:pt x="35" y="114"/>
                  <a:pt x="35" y="114"/>
                </a:cubicBezTo>
                <a:cubicBezTo>
                  <a:pt x="35" y="114"/>
                  <a:pt x="35" y="114"/>
                  <a:pt x="35" y="114"/>
                </a:cubicBezTo>
                <a:close/>
                <a:moveTo>
                  <a:pt x="35" y="114"/>
                </a:moveTo>
                <a:cubicBezTo>
                  <a:pt x="35" y="114"/>
                  <a:pt x="35" y="114"/>
                  <a:pt x="35" y="114"/>
                </a:cubicBezTo>
                <a:cubicBezTo>
                  <a:pt x="35" y="114"/>
                  <a:pt x="35" y="114"/>
                  <a:pt x="35" y="114"/>
                </a:cubicBezTo>
                <a:cubicBezTo>
                  <a:pt x="35" y="114"/>
                  <a:pt x="35" y="114"/>
                  <a:pt x="35" y="114"/>
                </a:cubicBezTo>
                <a:cubicBezTo>
                  <a:pt x="35" y="114"/>
                  <a:pt x="35" y="114"/>
                  <a:pt x="35" y="114"/>
                </a:cubicBezTo>
                <a:cubicBezTo>
                  <a:pt x="35" y="114"/>
                  <a:pt x="35" y="113"/>
                  <a:pt x="35" y="113"/>
                </a:cubicBezTo>
                <a:cubicBezTo>
                  <a:pt x="35" y="114"/>
                  <a:pt x="35" y="114"/>
                  <a:pt x="35" y="114"/>
                </a:cubicBezTo>
                <a:close/>
                <a:moveTo>
                  <a:pt x="35" y="113"/>
                </a:moveTo>
                <a:cubicBezTo>
                  <a:pt x="35" y="113"/>
                  <a:pt x="35" y="113"/>
                  <a:pt x="35" y="113"/>
                </a:cubicBezTo>
                <a:cubicBezTo>
                  <a:pt x="35" y="114"/>
                  <a:pt x="35" y="114"/>
                  <a:pt x="35" y="114"/>
                </a:cubicBezTo>
                <a:cubicBezTo>
                  <a:pt x="35" y="114"/>
                  <a:pt x="35" y="114"/>
                  <a:pt x="35" y="114"/>
                </a:cubicBezTo>
                <a:cubicBezTo>
                  <a:pt x="35" y="114"/>
                  <a:pt x="35" y="113"/>
                  <a:pt x="35" y="113"/>
                </a:cubicBezTo>
                <a:close/>
                <a:moveTo>
                  <a:pt x="35" y="112"/>
                </a:moveTo>
                <a:cubicBezTo>
                  <a:pt x="35" y="111"/>
                  <a:pt x="35" y="111"/>
                  <a:pt x="35" y="111"/>
                </a:cubicBezTo>
                <a:cubicBezTo>
                  <a:pt x="35" y="112"/>
                  <a:pt x="35" y="112"/>
                  <a:pt x="35" y="112"/>
                </a:cubicBezTo>
                <a:close/>
                <a:moveTo>
                  <a:pt x="35" y="112"/>
                </a:moveTo>
                <a:cubicBezTo>
                  <a:pt x="35" y="111"/>
                  <a:pt x="35" y="111"/>
                  <a:pt x="35" y="111"/>
                </a:cubicBezTo>
                <a:cubicBezTo>
                  <a:pt x="35" y="112"/>
                  <a:pt x="35" y="112"/>
                  <a:pt x="35" y="112"/>
                </a:cubicBezTo>
                <a:close/>
                <a:moveTo>
                  <a:pt x="24" y="110"/>
                </a:moveTo>
                <a:cubicBezTo>
                  <a:pt x="24" y="110"/>
                  <a:pt x="24" y="110"/>
                  <a:pt x="24" y="110"/>
                </a:cubicBezTo>
                <a:close/>
                <a:moveTo>
                  <a:pt x="24" y="110"/>
                </a:moveTo>
                <a:cubicBezTo>
                  <a:pt x="24" y="110"/>
                  <a:pt x="24" y="110"/>
                  <a:pt x="24" y="110"/>
                </a:cubicBezTo>
                <a:cubicBezTo>
                  <a:pt x="24" y="110"/>
                  <a:pt x="24" y="110"/>
                  <a:pt x="24" y="110"/>
                </a:cubicBezTo>
                <a:close/>
                <a:moveTo>
                  <a:pt x="31" y="110"/>
                </a:moveTo>
                <a:cubicBezTo>
                  <a:pt x="31" y="109"/>
                  <a:pt x="32" y="109"/>
                  <a:pt x="31" y="109"/>
                </a:cubicBezTo>
                <a:cubicBezTo>
                  <a:pt x="31" y="110"/>
                  <a:pt x="31" y="110"/>
                  <a:pt x="31" y="110"/>
                </a:cubicBezTo>
                <a:cubicBezTo>
                  <a:pt x="31" y="110"/>
                  <a:pt x="31" y="110"/>
                  <a:pt x="31" y="110"/>
                </a:cubicBezTo>
                <a:close/>
                <a:moveTo>
                  <a:pt x="27" y="110"/>
                </a:moveTo>
                <a:cubicBezTo>
                  <a:pt x="27" y="110"/>
                  <a:pt x="27" y="110"/>
                  <a:pt x="27" y="110"/>
                </a:cubicBezTo>
                <a:cubicBezTo>
                  <a:pt x="27" y="110"/>
                  <a:pt x="28" y="110"/>
                  <a:pt x="28" y="110"/>
                </a:cubicBezTo>
                <a:lnTo>
                  <a:pt x="27" y="110"/>
                </a:lnTo>
                <a:close/>
                <a:moveTo>
                  <a:pt x="26" y="111"/>
                </a:moveTo>
                <a:cubicBezTo>
                  <a:pt x="26" y="111"/>
                  <a:pt x="26" y="111"/>
                  <a:pt x="26" y="111"/>
                </a:cubicBezTo>
                <a:cubicBezTo>
                  <a:pt x="26" y="111"/>
                  <a:pt x="26" y="111"/>
                  <a:pt x="26" y="111"/>
                </a:cubicBezTo>
                <a:close/>
                <a:moveTo>
                  <a:pt x="22" y="109"/>
                </a:moveTo>
                <a:cubicBezTo>
                  <a:pt x="22" y="109"/>
                  <a:pt x="22" y="109"/>
                  <a:pt x="22" y="109"/>
                </a:cubicBezTo>
                <a:cubicBezTo>
                  <a:pt x="22" y="109"/>
                  <a:pt x="22" y="109"/>
                  <a:pt x="22" y="109"/>
                </a:cubicBezTo>
                <a:close/>
                <a:moveTo>
                  <a:pt x="33" y="111"/>
                </a:moveTo>
                <a:cubicBezTo>
                  <a:pt x="33" y="111"/>
                  <a:pt x="33" y="111"/>
                  <a:pt x="33" y="111"/>
                </a:cubicBezTo>
                <a:cubicBezTo>
                  <a:pt x="33" y="111"/>
                  <a:pt x="33" y="111"/>
                  <a:pt x="33" y="111"/>
                </a:cubicBezTo>
                <a:close/>
                <a:moveTo>
                  <a:pt x="27" y="107"/>
                </a:moveTo>
                <a:cubicBezTo>
                  <a:pt x="27" y="107"/>
                  <a:pt x="27" y="107"/>
                  <a:pt x="27" y="107"/>
                </a:cubicBezTo>
                <a:cubicBezTo>
                  <a:pt x="27" y="107"/>
                  <a:pt x="27" y="107"/>
                  <a:pt x="27" y="107"/>
                </a:cubicBezTo>
                <a:close/>
                <a:moveTo>
                  <a:pt x="33" y="111"/>
                </a:moveTo>
                <a:cubicBezTo>
                  <a:pt x="33" y="111"/>
                  <a:pt x="33" y="111"/>
                  <a:pt x="33" y="111"/>
                </a:cubicBezTo>
                <a:cubicBezTo>
                  <a:pt x="33" y="111"/>
                  <a:pt x="33" y="111"/>
                  <a:pt x="33" y="111"/>
                </a:cubicBezTo>
                <a:cubicBezTo>
                  <a:pt x="33" y="111"/>
                  <a:pt x="33" y="110"/>
                  <a:pt x="33" y="111"/>
                </a:cubicBezTo>
                <a:close/>
                <a:moveTo>
                  <a:pt x="19" y="103"/>
                </a:moveTo>
                <a:cubicBezTo>
                  <a:pt x="19" y="103"/>
                  <a:pt x="19" y="103"/>
                  <a:pt x="19" y="103"/>
                </a:cubicBezTo>
                <a:cubicBezTo>
                  <a:pt x="19" y="103"/>
                  <a:pt x="19" y="103"/>
                  <a:pt x="19" y="103"/>
                </a:cubicBezTo>
                <a:close/>
                <a:moveTo>
                  <a:pt x="22" y="100"/>
                </a:moveTo>
                <a:cubicBezTo>
                  <a:pt x="22" y="100"/>
                  <a:pt x="22" y="100"/>
                  <a:pt x="22" y="100"/>
                </a:cubicBezTo>
                <a:cubicBezTo>
                  <a:pt x="22" y="100"/>
                  <a:pt x="22" y="100"/>
                  <a:pt x="22" y="100"/>
                </a:cubicBezTo>
                <a:close/>
                <a:moveTo>
                  <a:pt x="34" y="111"/>
                </a:moveTo>
                <a:cubicBezTo>
                  <a:pt x="34" y="111"/>
                  <a:pt x="34" y="111"/>
                  <a:pt x="34" y="111"/>
                </a:cubicBezTo>
                <a:close/>
                <a:moveTo>
                  <a:pt x="34" y="113"/>
                </a:moveTo>
                <a:cubicBezTo>
                  <a:pt x="34" y="113"/>
                  <a:pt x="33" y="113"/>
                  <a:pt x="33" y="113"/>
                </a:cubicBezTo>
                <a:cubicBezTo>
                  <a:pt x="33" y="113"/>
                  <a:pt x="34" y="113"/>
                  <a:pt x="34" y="113"/>
                </a:cubicBezTo>
                <a:close/>
                <a:moveTo>
                  <a:pt x="31" y="113"/>
                </a:moveTo>
                <a:cubicBezTo>
                  <a:pt x="31" y="113"/>
                  <a:pt x="31" y="113"/>
                  <a:pt x="31" y="113"/>
                </a:cubicBezTo>
                <a:cubicBezTo>
                  <a:pt x="31" y="113"/>
                  <a:pt x="31" y="113"/>
                  <a:pt x="31" y="113"/>
                </a:cubicBezTo>
                <a:close/>
                <a:moveTo>
                  <a:pt x="34" y="111"/>
                </a:moveTo>
                <a:cubicBezTo>
                  <a:pt x="34" y="111"/>
                  <a:pt x="34" y="111"/>
                  <a:pt x="34" y="111"/>
                </a:cubicBezTo>
                <a:cubicBezTo>
                  <a:pt x="34" y="111"/>
                  <a:pt x="34" y="111"/>
                  <a:pt x="34" y="111"/>
                </a:cubicBezTo>
                <a:close/>
                <a:moveTo>
                  <a:pt x="34" y="111"/>
                </a:moveTo>
                <a:cubicBezTo>
                  <a:pt x="34" y="111"/>
                  <a:pt x="34" y="111"/>
                  <a:pt x="34" y="111"/>
                </a:cubicBezTo>
                <a:cubicBezTo>
                  <a:pt x="34" y="111"/>
                  <a:pt x="34" y="111"/>
                  <a:pt x="34" y="111"/>
                </a:cubicBezTo>
                <a:close/>
                <a:moveTo>
                  <a:pt x="34" y="111"/>
                </a:moveTo>
                <a:cubicBezTo>
                  <a:pt x="34" y="111"/>
                  <a:pt x="34" y="111"/>
                  <a:pt x="34" y="111"/>
                </a:cubicBezTo>
                <a:cubicBezTo>
                  <a:pt x="34" y="111"/>
                  <a:pt x="34" y="111"/>
                  <a:pt x="34" y="111"/>
                </a:cubicBezTo>
                <a:cubicBezTo>
                  <a:pt x="34" y="111"/>
                  <a:pt x="34" y="111"/>
                  <a:pt x="34" y="111"/>
                </a:cubicBezTo>
                <a:close/>
                <a:moveTo>
                  <a:pt x="22" y="106"/>
                </a:moveTo>
                <a:cubicBezTo>
                  <a:pt x="22" y="106"/>
                  <a:pt x="22" y="106"/>
                  <a:pt x="22" y="106"/>
                </a:cubicBezTo>
                <a:cubicBezTo>
                  <a:pt x="22" y="106"/>
                  <a:pt x="22" y="106"/>
                  <a:pt x="22" y="106"/>
                </a:cubicBezTo>
                <a:close/>
                <a:moveTo>
                  <a:pt x="28" y="113"/>
                </a:moveTo>
                <a:cubicBezTo>
                  <a:pt x="28" y="113"/>
                  <a:pt x="28" y="113"/>
                  <a:pt x="28" y="113"/>
                </a:cubicBezTo>
                <a:cubicBezTo>
                  <a:pt x="28" y="113"/>
                  <a:pt x="28" y="113"/>
                  <a:pt x="28" y="113"/>
                </a:cubicBezTo>
                <a:close/>
                <a:moveTo>
                  <a:pt x="28" y="113"/>
                </a:moveTo>
                <a:cubicBezTo>
                  <a:pt x="28" y="113"/>
                  <a:pt x="28" y="113"/>
                  <a:pt x="28" y="113"/>
                </a:cubicBezTo>
                <a:cubicBezTo>
                  <a:pt x="29" y="112"/>
                  <a:pt x="29" y="112"/>
                  <a:pt x="29" y="112"/>
                </a:cubicBezTo>
                <a:lnTo>
                  <a:pt x="28" y="113"/>
                </a:lnTo>
                <a:close/>
                <a:moveTo>
                  <a:pt x="23" y="109"/>
                </a:moveTo>
                <a:cubicBezTo>
                  <a:pt x="24" y="109"/>
                  <a:pt x="23" y="109"/>
                  <a:pt x="23" y="110"/>
                </a:cubicBezTo>
                <a:cubicBezTo>
                  <a:pt x="23" y="109"/>
                  <a:pt x="24" y="109"/>
                  <a:pt x="23" y="109"/>
                </a:cubicBezTo>
                <a:cubicBezTo>
                  <a:pt x="23" y="109"/>
                  <a:pt x="23" y="110"/>
                  <a:pt x="22" y="110"/>
                </a:cubicBezTo>
                <a:cubicBezTo>
                  <a:pt x="23" y="109"/>
                  <a:pt x="23" y="109"/>
                  <a:pt x="23" y="109"/>
                </a:cubicBezTo>
                <a:cubicBezTo>
                  <a:pt x="22" y="109"/>
                  <a:pt x="23" y="109"/>
                  <a:pt x="23" y="109"/>
                </a:cubicBezTo>
                <a:cubicBezTo>
                  <a:pt x="23" y="109"/>
                  <a:pt x="22" y="109"/>
                  <a:pt x="22" y="109"/>
                </a:cubicBezTo>
                <a:cubicBezTo>
                  <a:pt x="23" y="109"/>
                  <a:pt x="22" y="109"/>
                  <a:pt x="22" y="109"/>
                </a:cubicBezTo>
                <a:cubicBezTo>
                  <a:pt x="22" y="109"/>
                  <a:pt x="22" y="109"/>
                  <a:pt x="22" y="108"/>
                </a:cubicBezTo>
                <a:cubicBezTo>
                  <a:pt x="22" y="109"/>
                  <a:pt x="22" y="109"/>
                  <a:pt x="22" y="109"/>
                </a:cubicBezTo>
                <a:cubicBezTo>
                  <a:pt x="22" y="108"/>
                  <a:pt x="22" y="108"/>
                  <a:pt x="23" y="108"/>
                </a:cubicBezTo>
                <a:cubicBezTo>
                  <a:pt x="22" y="108"/>
                  <a:pt x="22" y="108"/>
                  <a:pt x="22" y="108"/>
                </a:cubicBezTo>
                <a:cubicBezTo>
                  <a:pt x="22" y="108"/>
                  <a:pt x="22" y="108"/>
                  <a:pt x="23" y="108"/>
                </a:cubicBezTo>
                <a:cubicBezTo>
                  <a:pt x="22" y="108"/>
                  <a:pt x="22" y="108"/>
                  <a:pt x="22" y="108"/>
                </a:cubicBezTo>
                <a:cubicBezTo>
                  <a:pt x="22" y="108"/>
                  <a:pt x="22" y="108"/>
                  <a:pt x="22" y="108"/>
                </a:cubicBezTo>
                <a:cubicBezTo>
                  <a:pt x="22" y="108"/>
                  <a:pt x="22" y="108"/>
                  <a:pt x="22" y="108"/>
                </a:cubicBezTo>
                <a:cubicBezTo>
                  <a:pt x="22" y="108"/>
                  <a:pt x="22" y="108"/>
                  <a:pt x="22" y="108"/>
                </a:cubicBezTo>
                <a:cubicBezTo>
                  <a:pt x="22" y="108"/>
                  <a:pt x="22" y="108"/>
                  <a:pt x="22" y="108"/>
                </a:cubicBezTo>
                <a:cubicBezTo>
                  <a:pt x="22" y="108"/>
                  <a:pt x="22" y="108"/>
                  <a:pt x="23" y="107"/>
                </a:cubicBezTo>
                <a:cubicBezTo>
                  <a:pt x="23" y="107"/>
                  <a:pt x="22" y="108"/>
                  <a:pt x="22" y="108"/>
                </a:cubicBezTo>
                <a:cubicBezTo>
                  <a:pt x="22" y="108"/>
                  <a:pt x="22" y="107"/>
                  <a:pt x="22" y="108"/>
                </a:cubicBezTo>
                <a:cubicBezTo>
                  <a:pt x="22" y="107"/>
                  <a:pt x="22" y="107"/>
                  <a:pt x="22" y="107"/>
                </a:cubicBezTo>
                <a:cubicBezTo>
                  <a:pt x="22" y="107"/>
                  <a:pt x="22" y="107"/>
                  <a:pt x="22" y="107"/>
                </a:cubicBezTo>
                <a:cubicBezTo>
                  <a:pt x="22" y="107"/>
                  <a:pt x="22" y="107"/>
                  <a:pt x="22" y="107"/>
                </a:cubicBezTo>
                <a:cubicBezTo>
                  <a:pt x="23" y="107"/>
                  <a:pt x="22" y="108"/>
                  <a:pt x="22" y="107"/>
                </a:cubicBezTo>
                <a:cubicBezTo>
                  <a:pt x="22" y="107"/>
                  <a:pt x="22" y="107"/>
                  <a:pt x="22" y="107"/>
                </a:cubicBezTo>
                <a:cubicBezTo>
                  <a:pt x="22" y="107"/>
                  <a:pt x="21" y="107"/>
                  <a:pt x="22" y="107"/>
                </a:cubicBezTo>
                <a:cubicBezTo>
                  <a:pt x="21" y="107"/>
                  <a:pt x="21" y="108"/>
                  <a:pt x="21" y="107"/>
                </a:cubicBezTo>
                <a:cubicBezTo>
                  <a:pt x="21" y="107"/>
                  <a:pt x="21" y="107"/>
                  <a:pt x="21" y="107"/>
                </a:cubicBezTo>
                <a:cubicBezTo>
                  <a:pt x="21" y="107"/>
                  <a:pt x="21" y="107"/>
                  <a:pt x="21" y="107"/>
                </a:cubicBezTo>
                <a:cubicBezTo>
                  <a:pt x="21" y="107"/>
                  <a:pt x="22" y="106"/>
                  <a:pt x="22" y="106"/>
                </a:cubicBezTo>
                <a:cubicBezTo>
                  <a:pt x="21" y="107"/>
                  <a:pt x="21" y="107"/>
                  <a:pt x="21" y="107"/>
                </a:cubicBezTo>
                <a:cubicBezTo>
                  <a:pt x="21" y="107"/>
                  <a:pt x="21" y="106"/>
                  <a:pt x="21" y="107"/>
                </a:cubicBezTo>
                <a:cubicBezTo>
                  <a:pt x="21" y="106"/>
                  <a:pt x="21" y="106"/>
                  <a:pt x="21" y="106"/>
                </a:cubicBezTo>
                <a:cubicBezTo>
                  <a:pt x="21" y="106"/>
                  <a:pt x="21" y="106"/>
                  <a:pt x="21" y="106"/>
                </a:cubicBezTo>
                <a:cubicBezTo>
                  <a:pt x="22" y="106"/>
                  <a:pt x="22" y="106"/>
                  <a:pt x="22" y="106"/>
                </a:cubicBezTo>
                <a:cubicBezTo>
                  <a:pt x="21" y="107"/>
                  <a:pt x="22" y="106"/>
                  <a:pt x="21" y="106"/>
                </a:cubicBezTo>
                <a:cubicBezTo>
                  <a:pt x="22" y="106"/>
                  <a:pt x="21" y="106"/>
                  <a:pt x="21" y="106"/>
                </a:cubicBezTo>
                <a:cubicBezTo>
                  <a:pt x="21" y="106"/>
                  <a:pt x="21" y="106"/>
                  <a:pt x="22" y="106"/>
                </a:cubicBezTo>
                <a:cubicBezTo>
                  <a:pt x="22" y="106"/>
                  <a:pt x="22" y="106"/>
                  <a:pt x="22" y="106"/>
                </a:cubicBezTo>
                <a:cubicBezTo>
                  <a:pt x="22" y="106"/>
                  <a:pt x="22" y="106"/>
                  <a:pt x="22" y="106"/>
                </a:cubicBezTo>
                <a:cubicBezTo>
                  <a:pt x="22" y="105"/>
                  <a:pt x="22" y="106"/>
                  <a:pt x="21" y="106"/>
                </a:cubicBezTo>
                <a:cubicBezTo>
                  <a:pt x="22" y="106"/>
                  <a:pt x="22" y="106"/>
                  <a:pt x="22" y="106"/>
                </a:cubicBezTo>
                <a:cubicBezTo>
                  <a:pt x="21" y="106"/>
                  <a:pt x="22" y="106"/>
                  <a:pt x="21" y="106"/>
                </a:cubicBezTo>
                <a:cubicBezTo>
                  <a:pt x="21" y="106"/>
                  <a:pt x="21" y="106"/>
                  <a:pt x="21" y="106"/>
                </a:cubicBezTo>
                <a:cubicBezTo>
                  <a:pt x="21" y="106"/>
                  <a:pt x="21" y="106"/>
                  <a:pt x="21" y="106"/>
                </a:cubicBezTo>
                <a:cubicBezTo>
                  <a:pt x="21" y="106"/>
                  <a:pt x="22" y="105"/>
                  <a:pt x="22" y="105"/>
                </a:cubicBezTo>
                <a:cubicBezTo>
                  <a:pt x="22" y="105"/>
                  <a:pt x="22" y="105"/>
                  <a:pt x="21" y="105"/>
                </a:cubicBezTo>
                <a:cubicBezTo>
                  <a:pt x="21" y="105"/>
                  <a:pt x="22" y="105"/>
                  <a:pt x="21" y="106"/>
                </a:cubicBezTo>
                <a:cubicBezTo>
                  <a:pt x="22" y="105"/>
                  <a:pt x="20" y="106"/>
                  <a:pt x="21" y="105"/>
                </a:cubicBezTo>
                <a:cubicBezTo>
                  <a:pt x="21" y="105"/>
                  <a:pt x="21" y="105"/>
                  <a:pt x="22" y="104"/>
                </a:cubicBezTo>
                <a:cubicBezTo>
                  <a:pt x="21" y="104"/>
                  <a:pt x="21" y="104"/>
                  <a:pt x="21" y="105"/>
                </a:cubicBezTo>
                <a:cubicBezTo>
                  <a:pt x="21" y="104"/>
                  <a:pt x="21" y="104"/>
                  <a:pt x="21" y="104"/>
                </a:cubicBezTo>
                <a:cubicBezTo>
                  <a:pt x="20" y="105"/>
                  <a:pt x="21" y="105"/>
                  <a:pt x="20" y="105"/>
                </a:cubicBezTo>
                <a:cubicBezTo>
                  <a:pt x="20" y="105"/>
                  <a:pt x="21" y="104"/>
                  <a:pt x="21" y="104"/>
                </a:cubicBezTo>
                <a:cubicBezTo>
                  <a:pt x="21" y="104"/>
                  <a:pt x="21" y="104"/>
                  <a:pt x="20" y="104"/>
                </a:cubicBezTo>
                <a:cubicBezTo>
                  <a:pt x="21" y="104"/>
                  <a:pt x="21" y="104"/>
                  <a:pt x="21" y="104"/>
                </a:cubicBezTo>
                <a:cubicBezTo>
                  <a:pt x="20" y="104"/>
                  <a:pt x="21" y="104"/>
                  <a:pt x="20" y="104"/>
                </a:cubicBezTo>
                <a:cubicBezTo>
                  <a:pt x="20" y="104"/>
                  <a:pt x="20" y="104"/>
                  <a:pt x="20" y="104"/>
                </a:cubicBezTo>
                <a:cubicBezTo>
                  <a:pt x="20" y="104"/>
                  <a:pt x="20" y="104"/>
                  <a:pt x="19" y="104"/>
                </a:cubicBezTo>
                <a:cubicBezTo>
                  <a:pt x="19" y="104"/>
                  <a:pt x="19" y="104"/>
                  <a:pt x="19" y="104"/>
                </a:cubicBezTo>
                <a:cubicBezTo>
                  <a:pt x="19" y="104"/>
                  <a:pt x="19" y="104"/>
                  <a:pt x="19" y="103"/>
                </a:cubicBezTo>
                <a:cubicBezTo>
                  <a:pt x="19" y="103"/>
                  <a:pt x="19" y="103"/>
                  <a:pt x="19" y="103"/>
                </a:cubicBezTo>
                <a:cubicBezTo>
                  <a:pt x="19" y="103"/>
                  <a:pt x="20" y="103"/>
                  <a:pt x="20" y="103"/>
                </a:cubicBezTo>
                <a:cubicBezTo>
                  <a:pt x="19" y="103"/>
                  <a:pt x="19" y="103"/>
                  <a:pt x="19" y="103"/>
                </a:cubicBezTo>
                <a:cubicBezTo>
                  <a:pt x="20" y="103"/>
                  <a:pt x="20" y="103"/>
                  <a:pt x="20" y="103"/>
                </a:cubicBezTo>
                <a:cubicBezTo>
                  <a:pt x="20" y="103"/>
                  <a:pt x="19" y="103"/>
                  <a:pt x="19" y="103"/>
                </a:cubicBezTo>
                <a:cubicBezTo>
                  <a:pt x="20" y="103"/>
                  <a:pt x="19" y="103"/>
                  <a:pt x="20" y="102"/>
                </a:cubicBezTo>
                <a:cubicBezTo>
                  <a:pt x="19" y="103"/>
                  <a:pt x="20" y="102"/>
                  <a:pt x="19" y="103"/>
                </a:cubicBezTo>
                <a:cubicBezTo>
                  <a:pt x="19" y="103"/>
                  <a:pt x="19" y="103"/>
                  <a:pt x="19" y="102"/>
                </a:cubicBezTo>
                <a:cubicBezTo>
                  <a:pt x="19" y="103"/>
                  <a:pt x="19" y="103"/>
                  <a:pt x="19" y="103"/>
                </a:cubicBezTo>
                <a:cubicBezTo>
                  <a:pt x="19" y="102"/>
                  <a:pt x="19" y="102"/>
                  <a:pt x="19" y="102"/>
                </a:cubicBezTo>
                <a:cubicBezTo>
                  <a:pt x="19" y="102"/>
                  <a:pt x="19" y="102"/>
                  <a:pt x="19" y="102"/>
                </a:cubicBezTo>
                <a:cubicBezTo>
                  <a:pt x="19" y="102"/>
                  <a:pt x="19" y="102"/>
                  <a:pt x="19" y="102"/>
                </a:cubicBezTo>
                <a:cubicBezTo>
                  <a:pt x="19" y="102"/>
                  <a:pt x="19" y="102"/>
                  <a:pt x="19" y="102"/>
                </a:cubicBezTo>
                <a:cubicBezTo>
                  <a:pt x="18" y="102"/>
                  <a:pt x="20" y="101"/>
                  <a:pt x="19" y="101"/>
                </a:cubicBezTo>
                <a:cubicBezTo>
                  <a:pt x="20" y="101"/>
                  <a:pt x="21" y="100"/>
                  <a:pt x="22" y="100"/>
                </a:cubicBezTo>
                <a:cubicBezTo>
                  <a:pt x="22" y="100"/>
                  <a:pt x="22" y="100"/>
                  <a:pt x="22" y="100"/>
                </a:cubicBezTo>
                <a:cubicBezTo>
                  <a:pt x="22" y="100"/>
                  <a:pt x="22" y="100"/>
                  <a:pt x="22" y="100"/>
                </a:cubicBezTo>
                <a:cubicBezTo>
                  <a:pt x="22" y="100"/>
                  <a:pt x="22" y="100"/>
                  <a:pt x="22" y="100"/>
                </a:cubicBezTo>
                <a:cubicBezTo>
                  <a:pt x="22" y="100"/>
                  <a:pt x="22" y="100"/>
                  <a:pt x="22" y="100"/>
                </a:cubicBezTo>
                <a:cubicBezTo>
                  <a:pt x="22" y="100"/>
                  <a:pt x="23" y="100"/>
                  <a:pt x="23" y="100"/>
                </a:cubicBezTo>
                <a:cubicBezTo>
                  <a:pt x="21" y="101"/>
                  <a:pt x="23" y="101"/>
                  <a:pt x="23" y="102"/>
                </a:cubicBezTo>
                <a:cubicBezTo>
                  <a:pt x="23" y="102"/>
                  <a:pt x="23" y="102"/>
                  <a:pt x="23" y="101"/>
                </a:cubicBezTo>
                <a:cubicBezTo>
                  <a:pt x="22" y="102"/>
                  <a:pt x="23" y="101"/>
                  <a:pt x="23" y="101"/>
                </a:cubicBezTo>
                <a:cubicBezTo>
                  <a:pt x="23" y="102"/>
                  <a:pt x="23" y="102"/>
                  <a:pt x="23" y="102"/>
                </a:cubicBezTo>
                <a:cubicBezTo>
                  <a:pt x="23" y="102"/>
                  <a:pt x="23" y="102"/>
                  <a:pt x="23" y="102"/>
                </a:cubicBezTo>
                <a:cubicBezTo>
                  <a:pt x="23" y="102"/>
                  <a:pt x="23" y="102"/>
                  <a:pt x="23" y="102"/>
                </a:cubicBezTo>
                <a:cubicBezTo>
                  <a:pt x="23" y="102"/>
                  <a:pt x="23" y="103"/>
                  <a:pt x="23" y="103"/>
                </a:cubicBezTo>
                <a:cubicBezTo>
                  <a:pt x="23" y="102"/>
                  <a:pt x="23" y="103"/>
                  <a:pt x="24" y="102"/>
                </a:cubicBezTo>
                <a:cubicBezTo>
                  <a:pt x="23" y="103"/>
                  <a:pt x="24" y="103"/>
                  <a:pt x="22" y="103"/>
                </a:cubicBezTo>
                <a:cubicBezTo>
                  <a:pt x="22" y="103"/>
                  <a:pt x="23" y="103"/>
                  <a:pt x="23" y="103"/>
                </a:cubicBezTo>
                <a:cubicBezTo>
                  <a:pt x="23" y="103"/>
                  <a:pt x="23" y="103"/>
                  <a:pt x="24" y="103"/>
                </a:cubicBezTo>
                <a:cubicBezTo>
                  <a:pt x="23" y="103"/>
                  <a:pt x="24" y="103"/>
                  <a:pt x="23" y="104"/>
                </a:cubicBezTo>
                <a:cubicBezTo>
                  <a:pt x="24" y="104"/>
                  <a:pt x="24" y="104"/>
                  <a:pt x="24" y="104"/>
                </a:cubicBezTo>
                <a:cubicBezTo>
                  <a:pt x="24" y="103"/>
                  <a:pt x="24" y="103"/>
                  <a:pt x="24" y="103"/>
                </a:cubicBezTo>
                <a:cubicBezTo>
                  <a:pt x="24" y="103"/>
                  <a:pt x="24" y="103"/>
                  <a:pt x="24" y="103"/>
                </a:cubicBezTo>
                <a:cubicBezTo>
                  <a:pt x="24" y="103"/>
                  <a:pt x="24" y="103"/>
                  <a:pt x="24" y="103"/>
                </a:cubicBezTo>
                <a:cubicBezTo>
                  <a:pt x="24" y="104"/>
                  <a:pt x="24" y="104"/>
                  <a:pt x="24" y="104"/>
                </a:cubicBezTo>
                <a:cubicBezTo>
                  <a:pt x="24" y="104"/>
                  <a:pt x="24" y="104"/>
                  <a:pt x="25" y="104"/>
                </a:cubicBezTo>
                <a:cubicBezTo>
                  <a:pt x="25" y="104"/>
                  <a:pt x="25" y="104"/>
                  <a:pt x="25" y="104"/>
                </a:cubicBezTo>
                <a:cubicBezTo>
                  <a:pt x="25" y="104"/>
                  <a:pt x="25" y="104"/>
                  <a:pt x="25" y="104"/>
                </a:cubicBezTo>
                <a:cubicBezTo>
                  <a:pt x="25" y="104"/>
                  <a:pt x="24" y="104"/>
                  <a:pt x="24" y="104"/>
                </a:cubicBezTo>
                <a:cubicBezTo>
                  <a:pt x="24" y="104"/>
                  <a:pt x="25" y="104"/>
                  <a:pt x="24" y="104"/>
                </a:cubicBezTo>
                <a:cubicBezTo>
                  <a:pt x="24" y="104"/>
                  <a:pt x="24" y="104"/>
                  <a:pt x="24" y="104"/>
                </a:cubicBezTo>
                <a:cubicBezTo>
                  <a:pt x="24" y="104"/>
                  <a:pt x="24" y="104"/>
                  <a:pt x="24" y="104"/>
                </a:cubicBezTo>
                <a:cubicBezTo>
                  <a:pt x="25" y="104"/>
                  <a:pt x="25" y="104"/>
                  <a:pt x="25" y="104"/>
                </a:cubicBezTo>
                <a:cubicBezTo>
                  <a:pt x="25" y="104"/>
                  <a:pt x="25" y="105"/>
                  <a:pt x="25" y="105"/>
                </a:cubicBezTo>
                <a:cubicBezTo>
                  <a:pt x="24" y="105"/>
                  <a:pt x="25" y="105"/>
                  <a:pt x="24" y="106"/>
                </a:cubicBezTo>
                <a:cubicBezTo>
                  <a:pt x="24" y="106"/>
                  <a:pt x="24" y="106"/>
                  <a:pt x="24" y="106"/>
                </a:cubicBezTo>
                <a:cubicBezTo>
                  <a:pt x="24" y="106"/>
                  <a:pt x="24" y="106"/>
                  <a:pt x="24" y="106"/>
                </a:cubicBezTo>
                <a:cubicBezTo>
                  <a:pt x="24" y="106"/>
                  <a:pt x="25" y="106"/>
                  <a:pt x="25" y="105"/>
                </a:cubicBezTo>
                <a:cubicBezTo>
                  <a:pt x="25" y="105"/>
                  <a:pt x="25" y="105"/>
                  <a:pt x="25" y="105"/>
                </a:cubicBezTo>
                <a:cubicBezTo>
                  <a:pt x="26" y="104"/>
                  <a:pt x="25" y="106"/>
                  <a:pt x="26" y="105"/>
                </a:cubicBezTo>
                <a:cubicBezTo>
                  <a:pt x="26" y="105"/>
                  <a:pt x="26" y="105"/>
                  <a:pt x="26" y="106"/>
                </a:cubicBezTo>
                <a:cubicBezTo>
                  <a:pt x="26" y="105"/>
                  <a:pt x="25" y="106"/>
                  <a:pt x="26" y="106"/>
                </a:cubicBezTo>
                <a:cubicBezTo>
                  <a:pt x="25" y="106"/>
                  <a:pt x="25" y="106"/>
                  <a:pt x="25" y="106"/>
                </a:cubicBezTo>
                <a:cubicBezTo>
                  <a:pt x="26" y="106"/>
                  <a:pt x="26" y="106"/>
                  <a:pt x="26" y="106"/>
                </a:cubicBezTo>
                <a:cubicBezTo>
                  <a:pt x="26" y="106"/>
                  <a:pt x="26" y="106"/>
                  <a:pt x="26" y="107"/>
                </a:cubicBezTo>
                <a:cubicBezTo>
                  <a:pt x="26" y="106"/>
                  <a:pt x="26" y="106"/>
                  <a:pt x="26" y="106"/>
                </a:cubicBezTo>
                <a:cubicBezTo>
                  <a:pt x="26" y="106"/>
                  <a:pt x="26" y="106"/>
                  <a:pt x="26" y="106"/>
                </a:cubicBezTo>
                <a:cubicBezTo>
                  <a:pt x="26" y="106"/>
                  <a:pt x="26" y="106"/>
                  <a:pt x="26" y="106"/>
                </a:cubicBezTo>
                <a:cubicBezTo>
                  <a:pt x="25" y="107"/>
                  <a:pt x="27" y="106"/>
                  <a:pt x="26" y="107"/>
                </a:cubicBezTo>
                <a:cubicBezTo>
                  <a:pt x="27" y="107"/>
                  <a:pt x="27" y="107"/>
                  <a:pt x="27" y="107"/>
                </a:cubicBezTo>
                <a:cubicBezTo>
                  <a:pt x="27" y="107"/>
                  <a:pt x="27" y="107"/>
                  <a:pt x="27" y="107"/>
                </a:cubicBezTo>
                <a:cubicBezTo>
                  <a:pt x="27" y="106"/>
                  <a:pt x="27" y="107"/>
                  <a:pt x="27" y="107"/>
                </a:cubicBezTo>
                <a:cubicBezTo>
                  <a:pt x="27" y="107"/>
                  <a:pt x="27" y="107"/>
                  <a:pt x="27" y="107"/>
                </a:cubicBezTo>
                <a:cubicBezTo>
                  <a:pt x="27" y="107"/>
                  <a:pt x="28" y="107"/>
                  <a:pt x="28" y="107"/>
                </a:cubicBezTo>
                <a:cubicBezTo>
                  <a:pt x="28" y="107"/>
                  <a:pt x="28" y="107"/>
                  <a:pt x="27" y="107"/>
                </a:cubicBezTo>
                <a:cubicBezTo>
                  <a:pt x="28" y="107"/>
                  <a:pt x="28" y="106"/>
                  <a:pt x="28" y="107"/>
                </a:cubicBezTo>
                <a:cubicBezTo>
                  <a:pt x="28" y="107"/>
                  <a:pt x="28" y="107"/>
                  <a:pt x="28" y="107"/>
                </a:cubicBezTo>
                <a:cubicBezTo>
                  <a:pt x="28" y="107"/>
                  <a:pt x="27" y="109"/>
                  <a:pt x="27" y="108"/>
                </a:cubicBezTo>
                <a:cubicBezTo>
                  <a:pt x="27" y="108"/>
                  <a:pt x="27" y="108"/>
                  <a:pt x="27" y="108"/>
                </a:cubicBezTo>
                <a:cubicBezTo>
                  <a:pt x="28" y="108"/>
                  <a:pt x="27" y="109"/>
                  <a:pt x="27" y="109"/>
                </a:cubicBezTo>
                <a:cubicBezTo>
                  <a:pt x="28" y="108"/>
                  <a:pt x="28" y="108"/>
                  <a:pt x="28" y="108"/>
                </a:cubicBezTo>
                <a:cubicBezTo>
                  <a:pt x="27" y="109"/>
                  <a:pt x="28" y="108"/>
                  <a:pt x="28" y="109"/>
                </a:cubicBezTo>
                <a:cubicBezTo>
                  <a:pt x="27" y="109"/>
                  <a:pt x="27" y="109"/>
                  <a:pt x="27" y="109"/>
                </a:cubicBezTo>
                <a:cubicBezTo>
                  <a:pt x="28" y="109"/>
                  <a:pt x="27" y="109"/>
                  <a:pt x="28" y="109"/>
                </a:cubicBezTo>
                <a:cubicBezTo>
                  <a:pt x="28" y="109"/>
                  <a:pt x="28" y="109"/>
                  <a:pt x="28" y="109"/>
                </a:cubicBezTo>
                <a:cubicBezTo>
                  <a:pt x="28" y="109"/>
                  <a:pt x="28" y="109"/>
                  <a:pt x="28" y="109"/>
                </a:cubicBezTo>
                <a:cubicBezTo>
                  <a:pt x="28" y="109"/>
                  <a:pt x="28" y="109"/>
                  <a:pt x="28" y="109"/>
                </a:cubicBezTo>
                <a:cubicBezTo>
                  <a:pt x="28" y="108"/>
                  <a:pt x="28" y="109"/>
                  <a:pt x="28" y="109"/>
                </a:cubicBezTo>
                <a:cubicBezTo>
                  <a:pt x="28" y="109"/>
                  <a:pt x="28" y="109"/>
                  <a:pt x="28" y="109"/>
                </a:cubicBezTo>
                <a:cubicBezTo>
                  <a:pt x="28" y="109"/>
                  <a:pt x="28" y="109"/>
                  <a:pt x="28" y="109"/>
                </a:cubicBezTo>
                <a:cubicBezTo>
                  <a:pt x="29" y="109"/>
                  <a:pt x="29" y="108"/>
                  <a:pt x="29" y="108"/>
                </a:cubicBezTo>
                <a:cubicBezTo>
                  <a:pt x="29" y="108"/>
                  <a:pt x="29" y="108"/>
                  <a:pt x="29" y="108"/>
                </a:cubicBezTo>
                <a:cubicBezTo>
                  <a:pt x="29" y="108"/>
                  <a:pt x="29" y="108"/>
                  <a:pt x="29" y="108"/>
                </a:cubicBezTo>
                <a:cubicBezTo>
                  <a:pt x="29" y="108"/>
                  <a:pt x="29" y="108"/>
                  <a:pt x="29" y="109"/>
                </a:cubicBezTo>
                <a:cubicBezTo>
                  <a:pt x="30" y="108"/>
                  <a:pt x="29" y="109"/>
                  <a:pt x="29" y="109"/>
                </a:cubicBezTo>
                <a:cubicBezTo>
                  <a:pt x="29" y="109"/>
                  <a:pt x="29" y="109"/>
                  <a:pt x="29" y="109"/>
                </a:cubicBezTo>
                <a:cubicBezTo>
                  <a:pt x="30" y="108"/>
                  <a:pt x="29" y="110"/>
                  <a:pt x="29" y="109"/>
                </a:cubicBezTo>
                <a:cubicBezTo>
                  <a:pt x="29" y="110"/>
                  <a:pt x="30" y="109"/>
                  <a:pt x="29" y="110"/>
                </a:cubicBezTo>
                <a:cubicBezTo>
                  <a:pt x="29" y="110"/>
                  <a:pt x="30" y="110"/>
                  <a:pt x="30" y="110"/>
                </a:cubicBezTo>
                <a:cubicBezTo>
                  <a:pt x="29" y="110"/>
                  <a:pt x="29" y="110"/>
                  <a:pt x="29" y="110"/>
                </a:cubicBezTo>
                <a:cubicBezTo>
                  <a:pt x="30" y="110"/>
                  <a:pt x="30" y="110"/>
                  <a:pt x="30" y="110"/>
                </a:cubicBezTo>
                <a:cubicBezTo>
                  <a:pt x="30" y="110"/>
                  <a:pt x="30" y="110"/>
                  <a:pt x="30" y="110"/>
                </a:cubicBezTo>
                <a:cubicBezTo>
                  <a:pt x="30" y="110"/>
                  <a:pt x="30" y="110"/>
                  <a:pt x="30" y="110"/>
                </a:cubicBezTo>
                <a:cubicBezTo>
                  <a:pt x="30" y="110"/>
                  <a:pt x="30" y="110"/>
                  <a:pt x="30" y="110"/>
                </a:cubicBezTo>
                <a:cubicBezTo>
                  <a:pt x="30" y="110"/>
                  <a:pt x="30" y="110"/>
                  <a:pt x="30" y="110"/>
                </a:cubicBezTo>
                <a:cubicBezTo>
                  <a:pt x="30" y="110"/>
                  <a:pt x="30" y="110"/>
                  <a:pt x="30" y="110"/>
                </a:cubicBezTo>
                <a:cubicBezTo>
                  <a:pt x="30" y="110"/>
                  <a:pt x="31" y="110"/>
                  <a:pt x="31" y="110"/>
                </a:cubicBezTo>
                <a:cubicBezTo>
                  <a:pt x="30" y="110"/>
                  <a:pt x="31" y="110"/>
                  <a:pt x="31" y="110"/>
                </a:cubicBezTo>
                <a:cubicBezTo>
                  <a:pt x="31" y="110"/>
                  <a:pt x="31" y="110"/>
                  <a:pt x="31" y="110"/>
                </a:cubicBezTo>
                <a:cubicBezTo>
                  <a:pt x="31" y="110"/>
                  <a:pt x="31" y="109"/>
                  <a:pt x="31" y="110"/>
                </a:cubicBezTo>
                <a:cubicBezTo>
                  <a:pt x="31" y="110"/>
                  <a:pt x="31" y="110"/>
                  <a:pt x="31" y="110"/>
                </a:cubicBezTo>
                <a:cubicBezTo>
                  <a:pt x="31" y="110"/>
                  <a:pt x="31" y="110"/>
                  <a:pt x="31" y="110"/>
                </a:cubicBezTo>
                <a:cubicBezTo>
                  <a:pt x="31" y="110"/>
                  <a:pt x="31" y="110"/>
                  <a:pt x="31" y="110"/>
                </a:cubicBezTo>
                <a:cubicBezTo>
                  <a:pt x="31" y="110"/>
                  <a:pt x="31" y="110"/>
                  <a:pt x="31" y="110"/>
                </a:cubicBezTo>
                <a:cubicBezTo>
                  <a:pt x="31" y="110"/>
                  <a:pt x="31" y="110"/>
                  <a:pt x="31" y="110"/>
                </a:cubicBezTo>
                <a:cubicBezTo>
                  <a:pt x="31" y="110"/>
                  <a:pt x="31" y="110"/>
                  <a:pt x="31" y="110"/>
                </a:cubicBezTo>
                <a:cubicBezTo>
                  <a:pt x="31" y="110"/>
                  <a:pt x="31" y="110"/>
                  <a:pt x="31" y="110"/>
                </a:cubicBezTo>
                <a:cubicBezTo>
                  <a:pt x="31" y="110"/>
                  <a:pt x="31" y="110"/>
                  <a:pt x="31" y="110"/>
                </a:cubicBezTo>
                <a:cubicBezTo>
                  <a:pt x="31" y="111"/>
                  <a:pt x="32" y="109"/>
                  <a:pt x="32" y="110"/>
                </a:cubicBezTo>
                <a:cubicBezTo>
                  <a:pt x="32" y="110"/>
                  <a:pt x="32" y="110"/>
                  <a:pt x="32" y="110"/>
                </a:cubicBezTo>
                <a:cubicBezTo>
                  <a:pt x="32" y="110"/>
                  <a:pt x="31" y="111"/>
                  <a:pt x="32" y="111"/>
                </a:cubicBezTo>
                <a:cubicBezTo>
                  <a:pt x="32" y="110"/>
                  <a:pt x="32" y="110"/>
                  <a:pt x="32" y="110"/>
                </a:cubicBezTo>
                <a:cubicBezTo>
                  <a:pt x="32" y="110"/>
                  <a:pt x="32" y="110"/>
                  <a:pt x="32" y="110"/>
                </a:cubicBezTo>
                <a:cubicBezTo>
                  <a:pt x="33" y="110"/>
                  <a:pt x="33" y="110"/>
                  <a:pt x="33" y="110"/>
                </a:cubicBezTo>
                <a:cubicBezTo>
                  <a:pt x="33" y="110"/>
                  <a:pt x="33" y="109"/>
                  <a:pt x="33" y="110"/>
                </a:cubicBezTo>
                <a:cubicBezTo>
                  <a:pt x="33" y="110"/>
                  <a:pt x="33" y="110"/>
                  <a:pt x="33" y="110"/>
                </a:cubicBezTo>
                <a:cubicBezTo>
                  <a:pt x="33" y="111"/>
                  <a:pt x="33" y="111"/>
                  <a:pt x="33" y="111"/>
                </a:cubicBezTo>
                <a:cubicBezTo>
                  <a:pt x="33" y="111"/>
                  <a:pt x="33" y="111"/>
                  <a:pt x="33" y="111"/>
                </a:cubicBezTo>
                <a:cubicBezTo>
                  <a:pt x="33" y="112"/>
                  <a:pt x="33" y="111"/>
                  <a:pt x="33" y="111"/>
                </a:cubicBezTo>
                <a:cubicBezTo>
                  <a:pt x="33" y="111"/>
                  <a:pt x="33" y="111"/>
                  <a:pt x="33" y="111"/>
                </a:cubicBezTo>
                <a:cubicBezTo>
                  <a:pt x="34" y="111"/>
                  <a:pt x="34" y="111"/>
                  <a:pt x="34" y="111"/>
                </a:cubicBezTo>
                <a:cubicBezTo>
                  <a:pt x="33" y="111"/>
                  <a:pt x="34" y="111"/>
                  <a:pt x="34" y="111"/>
                </a:cubicBezTo>
                <a:cubicBezTo>
                  <a:pt x="34" y="111"/>
                  <a:pt x="34" y="111"/>
                  <a:pt x="34" y="111"/>
                </a:cubicBezTo>
                <a:cubicBezTo>
                  <a:pt x="34" y="111"/>
                  <a:pt x="34" y="111"/>
                  <a:pt x="34" y="111"/>
                </a:cubicBezTo>
                <a:cubicBezTo>
                  <a:pt x="34" y="111"/>
                  <a:pt x="34" y="112"/>
                  <a:pt x="34" y="112"/>
                </a:cubicBezTo>
                <a:cubicBezTo>
                  <a:pt x="34" y="112"/>
                  <a:pt x="34" y="112"/>
                  <a:pt x="34" y="112"/>
                </a:cubicBezTo>
                <a:cubicBezTo>
                  <a:pt x="34" y="112"/>
                  <a:pt x="34" y="112"/>
                  <a:pt x="34" y="112"/>
                </a:cubicBezTo>
                <a:cubicBezTo>
                  <a:pt x="34" y="112"/>
                  <a:pt x="34" y="112"/>
                  <a:pt x="34" y="112"/>
                </a:cubicBezTo>
                <a:cubicBezTo>
                  <a:pt x="34" y="112"/>
                  <a:pt x="34" y="112"/>
                  <a:pt x="34" y="111"/>
                </a:cubicBezTo>
                <a:cubicBezTo>
                  <a:pt x="34" y="111"/>
                  <a:pt x="34" y="111"/>
                  <a:pt x="34" y="111"/>
                </a:cubicBezTo>
                <a:cubicBezTo>
                  <a:pt x="34" y="111"/>
                  <a:pt x="34" y="111"/>
                  <a:pt x="34" y="111"/>
                </a:cubicBezTo>
                <a:cubicBezTo>
                  <a:pt x="34" y="111"/>
                  <a:pt x="34" y="111"/>
                  <a:pt x="34" y="111"/>
                </a:cubicBezTo>
                <a:cubicBezTo>
                  <a:pt x="34" y="111"/>
                  <a:pt x="34" y="111"/>
                  <a:pt x="34" y="111"/>
                </a:cubicBezTo>
                <a:cubicBezTo>
                  <a:pt x="34" y="111"/>
                  <a:pt x="34" y="111"/>
                  <a:pt x="34" y="111"/>
                </a:cubicBezTo>
                <a:cubicBezTo>
                  <a:pt x="34" y="112"/>
                  <a:pt x="34" y="111"/>
                  <a:pt x="34" y="112"/>
                </a:cubicBezTo>
                <a:cubicBezTo>
                  <a:pt x="34" y="111"/>
                  <a:pt x="34" y="112"/>
                  <a:pt x="35" y="111"/>
                </a:cubicBezTo>
                <a:cubicBezTo>
                  <a:pt x="34" y="112"/>
                  <a:pt x="35" y="111"/>
                  <a:pt x="34" y="112"/>
                </a:cubicBezTo>
                <a:cubicBezTo>
                  <a:pt x="34" y="112"/>
                  <a:pt x="34" y="112"/>
                  <a:pt x="34" y="113"/>
                </a:cubicBezTo>
                <a:cubicBezTo>
                  <a:pt x="34" y="113"/>
                  <a:pt x="34" y="113"/>
                  <a:pt x="34" y="113"/>
                </a:cubicBezTo>
                <a:cubicBezTo>
                  <a:pt x="33" y="114"/>
                  <a:pt x="34" y="113"/>
                  <a:pt x="34" y="113"/>
                </a:cubicBezTo>
                <a:cubicBezTo>
                  <a:pt x="34" y="113"/>
                  <a:pt x="34" y="113"/>
                  <a:pt x="34" y="113"/>
                </a:cubicBezTo>
                <a:cubicBezTo>
                  <a:pt x="34" y="112"/>
                  <a:pt x="34" y="112"/>
                  <a:pt x="34" y="112"/>
                </a:cubicBezTo>
                <a:cubicBezTo>
                  <a:pt x="34" y="112"/>
                  <a:pt x="34" y="113"/>
                  <a:pt x="33" y="113"/>
                </a:cubicBezTo>
                <a:cubicBezTo>
                  <a:pt x="33" y="113"/>
                  <a:pt x="33" y="113"/>
                  <a:pt x="33" y="113"/>
                </a:cubicBezTo>
                <a:cubicBezTo>
                  <a:pt x="33" y="113"/>
                  <a:pt x="33" y="113"/>
                  <a:pt x="33" y="113"/>
                </a:cubicBezTo>
                <a:cubicBezTo>
                  <a:pt x="33" y="114"/>
                  <a:pt x="33" y="114"/>
                  <a:pt x="33" y="114"/>
                </a:cubicBezTo>
                <a:cubicBezTo>
                  <a:pt x="33" y="113"/>
                  <a:pt x="32" y="114"/>
                  <a:pt x="32" y="113"/>
                </a:cubicBezTo>
                <a:cubicBezTo>
                  <a:pt x="32" y="113"/>
                  <a:pt x="32" y="113"/>
                  <a:pt x="33" y="113"/>
                </a:cubicBezTo>
                <a:cubicBezTo>
                  <a:pt x="33" y="113"/>
                  <a:pt x="33" y="113"/>
                  <a:pt x="33" y="113"/>
                </a:cubicBezTo>
                <a:cubicBezTo>
                  <a:pt x="33" y="113"/>
                  <a:pt x="32" y="113"/>
                  <a:pt x="33" y="113"/>
                </a:cubicBezTo>
                <a:cubicBezTo>
                  <a:pt x="33" y="113"/>
                  <a:pt x="33" y="112"/>
                  <a:pt x="33" y="112"/>
                </a:cubicBezTo>
                <a:cubicBezTo>
                  <a:pt x="33" y="111"/>
                  <a:pt x="33" y="113"/>
                  <a:pt x="33" y="112"/>
                </a:cubicBezTo>
                <a:cubicBezTo>
                  <a:pt x="33" y="113"/>
                  <a:pt x="33" y="112"/>
                  <a:pt x="33" y="112"/>
                </a:cubicBezTo>
                <a:cubicBezTo>
                  <a:pt x="32" y="112"/>
                  <a:pt x="32" y="113"/>
                  <a:pt x="31" y="114"/>
                </a:cubicBezTo>
                <a:cubicBezTo>
                  <a:pt x="32" y="114"/>
                  <a:pt x="32" y="113"/>
                  <a:pt x="32" y="114"/>
                </a:cubicBezTo>
                <a:cubicBezTo>
                  <a:pt x="32" y="114"/>
                  <a:pt x="31" y="114"/>
                  <a:pt x="31" y="114"/>
                </a:cubicBezTo>
                <a:cubicBezTo>
                  <a:pt x="31" y="114"/>
                  <a:pt x="31" y="114"/>
                  <a:pt x="32" y="114"/>
                </a:cubicBezTo>
                <a:cubicBezTo>
                  <a:pt x="31" y="114"/>
                  <a:pt x="31" y="114"/>
                  <a:pt x="31" y="114"/>
                </a:cubicBezTo>
                <a:cubicBezTo>
                  <a:pt x="31" y="114"/>
                  <a:pt x="31" y="113"/>
                  <a:pt x="32" y="113"/>
                </a:cubicBezTo>
                <a:cubicBezTo>
                  <a:pt x="31" y="113"/>
                  <a:pt x="31" y="113"/>
                  <a:pt x="31" y="113"/>
                </a:cubicBezTo>
                <a:cubicBezTo>
                  <a:pt x="31" y="113"/>
                  <a:pt x="32" y="112"/>
                  <a:pt x="32" y="112"/>
                </a:cubicBezTo>
                <a:cubicBezTo>
                  <a:pt x="31" y="112"/>
                  <a:pt x="31" y="113"/>
                  <a:pt x="31" y="114"/>
                </a:cubicBezTo>
                <a:cubicBezTo>
                  <a:pt x="30" y="114"/>
                  <a:pt x="31" y="113"/>
                  <a:pt x="30" y="114"/>
                </a:cubicBezTo>
                <a:cubicBezTo>
                  <a:pt x="30" y="114"/>
                  <a:pt x="31" y="113"/>
                  <a:pt x="30" y="114"/>
                </a:cubicBezTo>
                <a:cubicBezTo>
                  <a:pt x="30" y="114"/>
                  <a:pt x="30" y="114"/>
                  <a:pt x="30" y="114"/>
                </a:cubicBezTo>
                <a:cubicBezTo>
                  <a:pt x="30" y="114"/>
                  <a:pt x="30" y="114"/>
                  <a:pt x="30" y="114"/>
                </a:cubicBezTo>
                <a:cubicBezTo>
                  <a:pt x="30" y="113"/>
                  <a:pt x="31" y="113"/>
                  <a:pt x="31" y="112"/>
                </a:cubicBezTo>
                <a:cubicBezTo>
                  <a:pt x="31" y="112"/>
                  <a:pt x="31" y="111"/>
                  <a:pt x="31" y="111"/>
                </a:cubicBezTo>
                <a:cubicBezTo>
                  <a:pt x="31" y="112"/>
                  <a:pt x="30" y="114"/>
                  <a:pt x="30" y="114"/>
                </a:cubicBezTo>
                <a:cubicBezTo>
                  <a:pt x="29" y="115"/>
                  <a:pt x="30" y="114"/>
                  <a:pt x="30" y="114"/>
                </a:cubicBezTo>
                <a:cubicBezTo>
                  <a:pt x="30" y="113"/>
                  <a:pt x="29" y="114"/>
                  <a:pt x="29" y="114"/>
                </a:cubicBezTo>
                <a:cubicBezTo>
                  <a:pt x="30" y="114"/>
                  <a:pt x="30" y="114"/>
                  <a:pt x="30" y="114"/>
                </a:cubicBezTo>
                <a:cubicBezTo>
                  <a:pt x="30" y="114"/>
                  <a:pt x="29" y="114"/>
                  <a:pt x="29" y="114"/>
                </a:cubicBezTo>
                <a:cubicBezTo>
                  <a:pt x="29" y="114"/>
                  <a:pt x="30" y="113"/>
                  <a:pt x="30" y="113"/>
                </a:cubicBezTo>
                <a:cubicBezTo>
                  <a:pt x="30" y="112"/>
                  <a:pt x="29" y="113"/>
                  <a:pt x="29" y="114"/>
                </a:cubicBezTo>
                <a:cubicBezTo>
                  <a:pt x="29" y="114"/>
                  <a:pt x="29" y="114"/>
                  <a:pt x="29" y="114"/>
                </a:cubicBezTo>
                <a:cubicBezTo>
                  <a:pt x="29" y="114"/>
                  <a:pt x="29" y="114"/>
                  <a:pt x="29" y="114"/>
                </a:cubicBezTo>
                <a:cubicBezTo>
                  <a:pt x="28" y="114"/>
                  <a:pt x="28" y="114"/>
                  <a:pt x="28" y="114"/>
                </a:cubicBezTo>
                <a:cubicBezTo>
                  <a:pt x="29" y="114"/>
                  <a:pt x="29" y="114"/>
                  <a:pt x="29" y="114"/>
                </a:cubicBezTo>
                <a:cubicBezTo>
                  <a:pt x="29" y="114"/>
                  <a:pt x="29" y="114"/>
                  <a:pt x="29" y="113"/>
                </a:cubicBezTo>
                <a:cubicBezTo>
                  <a:pt x="29" y="113"/>
                  <a:pt x="31" y="112"/>
                  <a:pt x="31" y="111"/>
                </a:cubicBezTo>
                <a:cubicBezTo>
                  <a:pt x="31" y="111"/>
                  <a:pt x="31" y="111"/>
                  <a:pt x="31" y="111"/>
                </a:cubicBezTo>
                <a:cubicBezTo>
                  <a:pt x="31" y="111"/>
                  <a:pt x="31" y="111"/>
                  <a:pt x="31" y="111"/>
                </a:cubicBezTo>
                <a:cubicBezTo>
                  <a:pt x="31" y="111"/>
                  <a:pt x="29" y="113"/>
                  <a:pt x="29" y="113"/>
                </a:cubicBezTo>
                <a:cubicBezTo>
                  <a:pt x="29" y="113"/>
                  <a:pt x="30" y="112"/>
                  <a:pt x="30" y="112"/>
                </a:cubicBezTo>
                <a:cubicBezTo>
                  <a:pt x="30" y="112"/>
                  <a:pt x="29" y="113"/>
                  <a:pt x="29" y="113"/>
                </a:cubicBezTo>
                <a:cubicBezTo>
                  <a:pt x="29" y="113"/>
                  <a:pt x="29" y="113"/>
                  <a:pt x="29" y="113"/>
                </a:cubicBezTo>
                <a:cubicBezTo>
                  <a:pt x="28" y="113"/>
                  <a:pt x="28" y="113"/>
                  <a:pt x="28" y="113"/>
                </a:cubicBezTo>
                <a:cubicBezTo>
                  <a:pt x="28" y="113"/>
                  <a:pt x="29" y="112"/>
                  <a:pt x="29" y="112"/>
                </a:cubicBezTo>
                <a:cubicBezTo>
                  <a:pt x="28" y="113"/>
                  <a:pt x="28" y="113"/>
                  <a:pt x="28" y="113"/>
                </a:cubicBezTo>
                <a:cubicBezTo>
                  <a:pt x="28" y="113"/>
                  <a:pt x="29" y="112"/>
                  <a:pt x="29" y="112"/>
                </a:cubicBezTo>
                <a:cubicBezTo>
                  <a:pt x="29" y="112"/>
                  <a:pt x="28" y="113"/>
                  <a:pt x="28" y="113"/>
                </a:cubicBezTo>
                <a:cubicBezTo>
                  <a:pt x="28" y="112"/>
                  <a:pt x="28" y="113"/>
                  <a:pt x="29" y="112"/>
                </a:cubicBezTo>
                <a:cubicBezTo>
                  <a:pt x="29" y="112"/>
                  <a:pt x="28" y="113"/>
                  <a:pt x="28" y="113"/>
                </a:cubicBezTo>
                <a:cubicBezTo>
                  <a:pt x="28" y="113"/>
                  <a:pt x="28" y="113"/>
                  <a:pt x="28" y="113"/>
                </a:cubicBezTo>
                <a:cubicBezTo>
                  <a:pt x="28" y="113"/>
                  <a:pt x="29" y="111"/>
                  <a:pt x="30" y="110"/>
                </a:cubicBezTo>
                <a:cubicBezTo>
                  <a:pt x="28" y="113"/>
                  <a:pt x="28" y="113"/>
                  <a:pt x="28" y="113"/>
                </a:cubicBezTo>
                <a:cubicBezTo>
                  <a:pt x="28" y="112"/>
                  <a:pt x="28" y="112"/>
                  <a:pt x="28" y="112"/>
                </a:cubicBezTo>
                <a:cubicBezTo>
                  <a:pt x="28" y="112"/>
                  <a:pt x="28" y="112"/>
                  <a:pt x="27" y="112"/>
                </a:cubicBezTo>
                <a:cubicBezTo>
                  <a:pt x="28" y="112"/>
                  <a:pt x="28" y="112"/>
                  <a:pt x="28" y="112"/>
                </a:cubicBezTo>
                <a:cubicBezTo>
                  <a:pt x="28" y="112"/>
                  <a:pt x="28" y="112"/>
                  <a:pt x="28" y="112"/>
                </a:cubicBezTo>
                <a:cubicBezTo>
                  <a:pt x="28" y="112"/>
                  <a:pt x="28" y="112"/>
                  <a:pt x="28" y="112"/>
                </a:cubicBezTo>
                <a:cubicBezTo>
                  <a:pt x="28" y="111"/>
                  <a:pt x="27" y="113"/>
                  <a:pt x="27" y="112"/>
                </a:cubicBezTo>
                <a:cubicBezTo>
                  <a:pt x="27" y="112"/>
                  <a:pt x="27" y="112"/>
                  <a:pt x="28" y="112"/>
                </a:cubicBezTo>
                <a:cubicBezTo>
                  <a:pt x="27" y="112"/>
                  <a:pt x="27" y="111"/>
                  <a:pt x="27" y="112"/>
                </a:cubicBezTo>
                <a:cubicBezTo>
                  <a:pt x="27" y="112"/>
                  <a:pt x="27" y="112"/>
                  <a:pt x="27" y="112"/>
                </a:cubicBezTo>
                <a:cubicBezTo>
                  <a:pt x="26" y="112"/>
                  <a:pt x="26" y="112"/>
                  <a:pt x="26" y="112"/>
                </a:cubicBezTo>
                <a:cubicBezTo>
                  <a:pt x="27" y="112"/>
                  <a:pt x="27" y="112"/>
                  <a:pt x="27" y="112"/>
                </a:cubicBezTo>
                <a:cubicBezTo>
                  <a:pt x="27" y="112"/>
                  <a:pt x="27" y="111"/>
                  <a:pt x="27" y="112"/>
                </a:cubicBezTo>
                <a:cubicBezTo>
                  <a:pt x="27" y="111"/>
                  <a:pt x="28" y="111"/>
                  <a:pt x="28" y="111"/>
                </a:cubicBezTo>
                <a:cubicBezTo>
                  <a:pt x="28" y="111"/>
                  <a:pt x="27" y="111"/>
                  <a:pt x="26" y="112"/>
                </a:cubicBezTo>
                <a:cubicBezTo>
                  <a:pt x="26" y="111"/>
                  <a:pt x="26" y="111"/>
                  <a:pt x="26" y="111"/>
                </a:cubicBezTo>
                <a:cubicBezTo>
                  <a:pt x="26" y="112"/>
                  <a:pt x="26" y="112"/>
                  <a:pt x="26" y="112"/>
                </a:cubicBezTo>
                <a:cubicBezTo>
                  <a:pt x="27" y="111"/>
                  <a:pt x="27" y="111"/>
                  <a:pt x="27" y="111"/>
                </a:cubicBezTo>
                <a:cubicBezTo>
                  <a:pt x="27" y="111"/>
                  <a:pt x="26" y="111"/>
                  <a:pt x="27" y="111"/>
                </a:cubicBezTo>
                <a:cubicBezTo>
                  <a:pt x="27" y="111"/>
                  <a:pt x="27" y="111"/>
                  <a:pt x="27" y="111"/>
                </a:cubicBezTo>
                <a:cubicBezTo>
                  <a:pt x="27" y="111"/>
                  <a:pt x="27" y="111"/>
                  <a:pt x="27" y="111"/>
                </a:cubicBezTo>
                <a:cubicBezTo>
                  <a:pt x="27" y="111"/>
                  <a:pt x="27" y="110"/>
                  <a:pt x="27" y="110"/>
                </a:cubicBezTo>
                <a:cubicBezTo>
                  <a:pt x="27" y="110"/>
                  <a:pt x="27" y="110"/>
                  <a:pt x="27" y="110"/>
                </a:cubicBezTo>
                <a:cubicBezTo>
                  <a:pt x="27" y="110"/>
                  <a:pt x="28" y="110"/>
                  <a:pt x="28" y="110"/>
                </a:cubicBezTo>
                <a:cubicBezTo>
                  <a:pt x="28" y="110"/>
                  <a:pt x="28" y="110"/>
                  <a:pt x="28" y="110"/>
                </a:cubicBezTo>
                <a:cubicBezTo>
                  <a:pt x="28" y="110"/>
                  <a:pt x="28" y="110"/>
                  <a:pt x="28" y="109"/>
                </a:cubicBezTo>
                <a:cubicBezTo>
                  <a:pt x="28" y="110"/>
                  <a:pt x="28" y="110"/>
                  <a:pt x="28" y="110"/>
                </a:cubicBezTo>
                <a:cubicBezTo>
                  <a:pt x="28" y="110"/>
                  <a:pt x="28" y="110"/>
                  <a:pt x="27" y="110"/>
                </a:cubicBezTo>
                <a:cubicBezTo>
                  <a:pt x="27" y="110"/>
                  <a:pt x="27" y="111"/>
                  <a:pt x="26" y="111"/>
                </a:cubicBezTo>
                <a:cubicBezTo>
                  <a:pt x="27" y="111"/>
                  <a:pt x="27" y="111"/>
                  <a:pt x="27" y="111"/>
                </a:cubicBezTo>
                <a:cubicBezTo>
                  <a:pt x="26" y="111"/>
                  <a:pt x="26" y="111"/>
                  <a:pt x="26" y="111"/>
                </a:cubicBezTo>
                <a:cubicBezTo>
                  <a:pt x="26" y="111"/>
                  <a:pt x="26" y="111"/>
                  <a:pt x="26" y="111"/>
                </a:cubicBezTo>
                <a:cubicBezTo>
                  <a:pt x="25" y="111"/>
                  <a:pt x="26" y="110"/>
                  <a:pt x="26" y="111"/>
                </a:cubicBezTo>
                <a:cubicBezTo>
                  <a:pt x="26" y="111"/>
                  <a:pt x="25" y="111"/>
                  <a:pt x="25" y="111"/>
                </a:cubicBezTo>
                <a:cubicBezTo>
                  <a:pt x="25" y="111"/>
                  <a:pt x="25" y="111"/>
                  <a:pt x="25" y="111"/>
                </a:cubicBezTo>
                <a:cubicBezTo>
                  <a:pt x="25" y="111"/>
                  <a:pt x="25" y="111"/>
                  <a:pt x="25" y="111"/>
                </a:cubicBezTo>
                <a:cubicBezTo>
                  <a:pt x="25" y="111"/>
                  <a:pt x="25" y="111"/>
                  <a:pt x="25" y="111"/>
                </a:cubicBezTo>
                <a:cubicBezTo>
                  <a:pt x="25" y="111"/>
                  <a:pt x="25" y="111"/>
                  <a:pt x="25" y="111"/>
                </a:cubicBezTo>
                <a:cubicBezTo>
                  <a:pt x="25" y="111"/>
                  <a:pt x="24" y="112"/>
                  <a:pt x="24" y="111"/>
                </a:cubicBezTo>
                <a:cubicBezTo>
                  <a:pt x="24" y="111"/>
                  <a:pt x="25" y="111"/>
                  <a:pt x="25" y="111"/>
                </a:cubicBezTo>
                <a:cubicBezTo>
                  <a:pt x="25" y="111"/>
                  <a:pt x="24" y="111"/>
                  <a:pt x="24" y="111"/>
                </a:cubicBezTo>
                <a:cubicBezTo>
                  <a:pt x="25" y="111"/>
                  <a:pt x="25" y="111"/>
                  <a:pt x="25" y="111"/>
                </a:cubicBezTo>
                <a:cubicBezTo>
                  <a:pt x="25" y="111"/>
                  <a:pt x="24" y="111"/>
                  <a:pt x="25" y="110"/>
                </a:cubicBezTo>
                <a:cubicBezTo>
                  <a:pt x="24" y="110"/>
                  <a:pt x="24" y="110"/>
                  <a:pt x="25" y="110"/>
                </a:cubicBezTo>
                <a:cubicBezTo>
                  <a:pt x="24" y="110"/>
                  <a:pt x="24" y="111"/>
                  <a:pt x="24" y="111"/>
                </a:cubicBezTo>
                <a:cubicBezTo>
                  <a:pt x="24" y="111"/>
                  <a:pt x="24" y="111"/>
                  <a:pt x="24" y="111"/>
                </a:cubicBezTo>
                <a:cubicBezTo>
                  <a:pt x="24" y="111"/>
                  <a:pt x="24" y="111"/>
                  <a:pt x="24" y="111"/>
                </a:cubicBezTo>
                <a:cubicBezTo>
                  <a:pt x="25" y="110"/>
                  <a:pt x="23" y="111"/>
                  <a:pt x="24" y="110"/>
                </a:cubicBezTo>
                <a:cubicBezTo>
                  <a:pt x="24" y="110"/>
                  <a:pt x="25" y="110"/>
                  <a:pt x="25" y="110"/>
                </a:cubicBezTo>
                <a:cubicBezTo>
                  <a:pt x="25" y="110"/>
                  <a:pt x="25" y="110"/>
                  <a:pt x="25" y="110"/>
                </a:cubicBezTo>
                <a:cubicBezTo>
                  <a:pt x="25" y="110"/>
                  <a:pt x="25" y="110"/>
                  <a:pt x="25" y="110"/>
                </a:cubicBezTo>
                <a:cubicBezTo>
                  <a:pt x="25" y="110"/>
                  <a:pt x="24" y="110"/>
                  <a:pt x="24" y="110"/>
                </a:cubicBezTo>
                <a:cubicBezTo>
                  <a:pt x="24" y="110"/>
                  <a:pt x="24" y="110"/>
                  <a:pt x="24" y="110"/>
                </a:cubicBezTo>
                <a:cubicBezTo>
                  <a:pt x="24" y="110"/>
                  <a:pt x="24" y="110"/>
                  <a:pt x="24" y="110"/>
                </a:cubicBezTo>
                <a:cubicBezTo>
                  <a:pt x="24" y="110"/>
                  <a:pt x="24" y="110"/>
                  <a:pt x="24" y="110"/>
                </a:cubicBezTo>
                <a:cubicBezTo>
                  <a:pt x="24" y="110"/>
                  <a:pt x="24" y="110"/>
                  <a:pt x="24" y="110"/>
                </a:cubicBezTo>
                <a:cubicBezTo>
                  <a:pt x="24" y="110"/>
                  <a:pt x="24" y="110"/>
                  <a:pt x="24" y="109"/>
                </a:cubicBezTo>
                <a:cubicBezTo>
                  <a:pt x="24" y="109"/>
                  <a:pt x="23" y="110"/>
                  <a:pt x="23" y="110"/>
                </a:cubicBezTo>
                <a:cubicBezTo>
                  <a:pt x="23" y="110"/>
                  <a:pt x="23" y="110"/>
                  <a:pt x="23" y="110"/>
                </a:cubicBezTo>
                <a:cubicBezTo>
                  <a:pt x="24" y="110"/>
                  <a:pt x="24" y="110"/>
                  <a:pt x="24" y="110"/>
                </a:cubicBezTo>
                <a:cubicBezTo>
                  <a:pt x="23" y="111"/>
                  <a:pt x="23" y="109"/>
                  <a:pt x="22" y="110"/>
                </a:cubicBezTo>
                <a:cubicBezTo>
                  <a:pt x="23" y="110"/>
                  <a:pt x="22" y="110"/>
                  <a:pt x="23" y="110"/>
                </a:cubicBezTo>
                <a:cubicBezTo>
                  <a:pt x="23" y="109"/>
                  <a:pt x="23" y="109"/>
                  <a:pt x="23" y="109"/>
                </a:cubicBezTo>
                <a:cubicBezTo>
                  <a:pt x="23" y="109"/>
                  <a:pt x="23" y="110"/>
                  <a:pt x="23" y="109"/>
                </a:cubicBezTo>
                <a:close/>
                <a:moveTo>
                  <a:pt x="24" y="110"/>
                </a:moveTo>
                <a:cubicBezTo>
                  <a:pt x="24" y="111"/>
                  <a:pt x="24" y="110"/>
                  <a:pt x="25" y="110"/>
                </a:cubicBezTo>
                <a:cubicBezTo>
                  <a:pt x="25" y="110"/>
                  <a:pt x="25" y="110"/>
                  <a:pt x="24" y="110"/>
                </a:cubicBezTo>
                <a:close/>
                <a:moveTo>
                  <a:pt x="27" y="111"/>
                </a:moveTo>
                <a:cubicBezTo>
                  <a:pt x="27" y="111"/>
                  <a:pt x="27" y="111"/>
                  <a:pt x="27" y="111"/>
                </a:cubicBezTo>
                <a:cubicBezTo>
                  <a:pt x="27" y="111"/>
                  <a:pt x="27" y="111"/>
                  <a:pt x="27" y="111"/>
                </a:cubicBezTo>
                <a:close/>
                <a:moveTo>
                  <a:pt x="34" y="111"/>
                </a:moveTo>
                <a:cubicBezTo>
                  <a:pt x="34" y="111"/>
                  <a:pt x="34" y="111"/>
                  <a:pt x="34" y="111"/>
                </a:cubicBezTo>
                <a:cubicBezTo>
                  <a:pt x="34" y="111"/>
                  <a:pt x="34" y="111"/>
                  <a:pt x="34" y="111"/>
                </a:cubicBezTo>
                <a:close/>
                <a:moveTo>
                  <a:pt x="34" y="111"/>
                </a:moveTo>
                <a:cubicBezTo>
                  <a:pt x="34" y="112"/>
                  <a:pt x="34" y="112"/>
                  <a:pt x="34" y="111"/>
                </a:cubicBezTo>
                <a:cubicBezTo>
                  <a:pt x="34" y="111"/>
                  <a:pt x="34" y="112"/>
                  <a:pt x="34" y="112"/>
                </a:cubicBezTo>
                <a:cubicBezTo>
                  <a:pt x="34" y="112"/>
                  <a:pt x="34" y="112"/>
                  <a:pt x="34" y="111"/>
                </a:cubicBezTo>
                <a:close/>
                <a:moveTo>
                  <a:pt x="24" y="104"/>
                </a:moveTo>
                <a:cubicBezTo>
                  <a:pt x="24" y="104"/>
                  <a:pt x="24" y="104"/>
                  <a:pt x="24" y="104"/>
                </a:cubicBezTo>
                <a:cubicBezTo>
                  <a:pt x="24" y="104"/>
                  <a:pt x="24" y="104"/>
                  <a:pt x="24" y="104"/>
                </a:cubicBezTo>
                <a:close/>
                <a:moveTo>
                  <a:pt x="26" y="111"/>
                </a:moveTo>
                <a:cubicBezTo>
                  <a:pt x="27" y="111"/>
                  <a:pt x="27" y="111"/>
                  <a:pt x="27" y="111"/>
                </a:cubicBezTo>
                <a:cubicBezTo>
                  <a:pt x="26" y="111"/>
                  <a:pt x="26" y="111"/>
                  <a:pt x="26" y="111"/>
                </a:cubicBezTo>
                <a:close/>
                <a:moveTo>
                  <a:pt x="22" y="109"/>
                </a:moveTo>
                <a:cubicBezTo>
                  <a:pt x="22" y="109"/>
                  <a:pt x="22" y="109"/>
                  <a:pt x="22" y="109"/>
                </a:cubicBezTo>
                <a:cubicBezTo>
                  <a:pt x="22" y="109"/>
                  <a:pt x="22" y="109"/>
                  <a:pt x="22" y="109"/>
                </a:cubicBezTo>
                <a:close/>
                <a:moveTo>
                  <a:pt x="30" y="114"/>
                </a:moveTo>
                <a:cubicBezTo>
                  <a:pt x="30" y="114"/>
                  <a:pt x="30" y="114"/>
                  <a:pt x="30" y="114"/>
                </a:cubicBezTo>
                <a:cubicBezTo>
                  <a:pt x="30" y="114"/>
                  <a:pt x="30" y="114"/>
                  <a:pt x="30" y="114"/>
                </a:cubicBezTo>
                <a:close/>
                <a:moveTo>
                  <a:pt x="35" y="111"/>
                </a:moveTo>
                <a:cubicBezTo>
                  <a:pt x="35" y="111"/>
                  <a:pt x="35" y="111"/>
                  <a:pt x="35" y="111"/>
                </a:cubicBezTo>
                <a:cubicBezTo>
                  <a:pt x="35" y="111"/>
                  <a:pt x="35" y="111"/>
                  <a:pt x="34" y="111"/>
                </a:cubicBezTo>
                <a:cubicBezTo>
                  <a:pt x="35" y="111"/>
                  <a:pt x="35" y="111"/>
                  <a:pt x="35" y="111"/>
                </a:cubicBezTo>
                <a:close/>
                <a:moveTo>
                  <a:pt x="34" y="114"/>
                </a:moveTo>
                <a:cubicBezTo>
                  <a:pt x="34" y="114"/>
                  <a:pt x="34" y="114"/>
                  <a:pt x="34" y="114"/>
                </a:cubicBezTo>
                <a:cubicBezTo>
                  <a:pt x="34" y="114"/>
                  <a:pt x="34" y="114"/>
                  <a:pt x="34" y="114"/>
                </a:cubicBezTo>
                <a:cubicBezTo>
                  <a:pt x="34" y="114"/>
                  <a:pt x="34" y="114"/>
                  <a:pt x="34" y="114"/>
                </a:cubicBezTo>
                <a:close/>
                <a:moveTo>
                  <a:pt x="34" y="113"/>
                </a:moveTo>
                <a:cubicBezTo>
                  <a:pt x="34" y="113"/>
                  <a:pt x="34" y="113"/>
                  <a:pt x="34" y="113"/>
                </a:cubicBezTo>
                <a:cubicBezTo>
                  <a:pt x="34" y="113"/>
                  <a:pt x="34" y="113"/>
                  <a:pt x="34" y="113"/>
                </a:cubicBezTo>
                <a:cubicBezTo>
                  <a:pt x="34" y="112"/>
                  <a:pt x="34" y="112"/>
                  <a:pt x="34" y="113"/>
                </a:cubicBezTo>
                <a:close/>
                <a:moveTo>
                  <a:pt x="34" y="113"/>
                </a:moveTo>
                <a:cubicBezTo>
                  <a:pt x="34" y="113"/>
                  <a:pt x="34" y="113"/>
                  <a:pt x="34" y="113"/>
                </a:cubicBezTo>
                <a:cubicBezTo>
                  <a:pt x="34" y="113"/>
                  <a:pt x="34" y="113"/>
                  <a:pt x="34" y="113"/>
                </a:cubicBezTo>
                <a:close/>
                <a:moveTo>
                  <a:pt x="34" y="111"/>
                </a:moveTo>
                <a:cubicBezTo>
                  <a:pt x="34" y="112"/>
                  <a:pt x="34" y="111"/>
                  <a:pt x="34" y="111"/>
                </a:cubicBezTo>
                <a:cubicBezTo>
                  <a:pt x="34" y="111"/>
                  <a:pt x="34" y="112"/>
                  <a:pt x="34" y="111"/>
                </a:cubicBezTo>
                <a:close/>
                <a:moveTo>
                  <a:pt x="33" y="114"/>
                </a:moveTo>
                <a:cubicBezTo>
                  <a:pt x="34" y="113"/>
                  <a:pt x="34" y="113"/>
                  <a:pt x="34" y="113"/>
                </a:cubicBezTo>
                <a:cubicBezTo>
                  <a:pt x="33" y="114"/>
                  <a:pt x="33" y="114"/>
                  <a:pt x="33" y="114"/>
                </a:cubicBezTo>
                <a:close/>
                <a:moveTo>
                  <a:pt x="33" y="113"/>
                </a:moveTo>
                <a:cubicBezTo>
                  <a:pt x="33" y="113"/>
                  <a:pt x="33" y="113"/>
                  <a:pt x="33" y="113"/>
                </a:cubicBezTo>
                <a:cubicBezTo>
                  <a:pt x="33" y="113"/>
                  <a:pt x="33" y="113"/>
                  <a:pt x="33" y="113"/>
                </a:cubicBezTo>
                <a:cubicBezTo>
                  <a:pt x="33" y="113"/>
                  <a:pt x="33" y="113"/>
                  <a:pt x="33" y="113"/>
                </a:cubicBezTo>
                <a:close/>
                <a:moveTo>
                  <a:pt x="33" y="113"/>
                </a:moveTo>
                <a:cubicBezTo>
                  <a:pt x="33" y="113"/>
                  <a:pt x="33" y="113"/>
                  <a:pt x="33" y="113"/>
                </a:cubicBezTo>
                <a:cubicBezTo>
                  <a:pt x="33" y="113"/>
                  <a:pt x="33" y="113"/>
                  <a:pt x="33" y="113"/>
                </a:cubicBezTo>
                <a:close/>
                <a:moveTo>
                  <a:pt x="33" y="114"/>
                </a:moveTo>
                <a:cubicBezTo>
                  <a:pt x="33" y="114"/>
                  <a:pt x="33" y="114"/>
                  <a:pt x="33" y="114"/>
                </a:cubicBezTo>
                <a:cubicBezTo>
                  <a:pt x="33" y="114"/>
                  <a:pt x="33" y="114"/>
                  <a:pt x="33" y="114"/>
                </a:cubicBezTo>
                <a:close/>
                <a:moveTo>
                  <a:pt x="32" y="113"/>
                </a:moveTo>
                <a:cubicBezTo>
                  <a:pt x="32" y="113"/>
                  <a:pt x="32" y="113"/>
                  <a:pt x="32" y="113"/>
                </a:cubicBezTo>
                <a:cubicBezTo>
                  <a:pt x="32" y="113"/>
                  <a:pt x="32" y="113"/>
                  <a:pt x="32" y="113"/>
                </a:cubicBezTo>
                <a:cubicBezTo>
                  <a:pt x="32" y="113"/>
                  <a:pt x="32" y="113"/>
                  <a:pt x="32" y="113"/>
                </a:cubicBezTo>
                <a:close/>
                <a:moveTo>
                  <a:pt x="32" y="114"/>
                </a:moveTo>
                <a:cubicBezTo>
                  <a:pt x="32" y="114"/>
                  <a:pt x="32" y="114"/>
                  <a:pt x="32" y="114"/>
                </a:cubicBezTo>
                <a:cubicBezTo>
                  <a:pt x="32" y="114"/>
                  <a:pt x="32" y="114"/>
                  <a:pt x="32" y="114"/>
                </a:cubicBezTo>
                <a:close/>
                <a:moveTo>
                  <a:pt x="32" y="114"/>
                </a:moveTo>
                <a:cubicBezTo>
                  <a:pt x="32" y="114"/>
                  <a:pt x="31" y="114"/>
                  <a:pt x="31" y="114"/>
                </a:cubicBezTo>
                <a:cubicBezTo>
                  <a:pt x="31" y="114"/>
                  <a:pt x="32" y="114"/>
                  <a:pt x="32" y="114"/>
                </a:cubicBezTo>
                <a:close/>
                <a:moveTo>
                  <a:pt x="31" y="113"/>
                </a:moveTo>
                <a:cubicBezTo>
                  <a:pt x="31" y="113"/>
                  <a:pt x="31" y="113"/>
                  <a:pt x="31" y="113"/>
                </a:cubicBezTo>
                <a:cubicBezTo>
                  <a:pt x="31" y="112"/>
                  <a:pt x="31" y="112"/>
                  <a:pt x="31" y="112"/>
                </a:cubicBezTo>
                <a:lnTo>
                  <a:pt x="31" y="113"/>
                </a:lnTo>
                <a:close/>
                <a:moveTo>
                  <a:pt x="28" y="114"/>
                </a:moveTo>
                <a:cubicBezTo>
                  <a:pt x="28" y="114"/>
                  <a:pt x="29" y="113"/>
                  <a:pt x="29" y="114"/>
                </a:cubicBezTo>
                <a:cubicBezTo>
                  <a:pt x="29" y="114"/>
                  <a:pt x="29" y="113"/>
                  <a:pt x="29" y="113"/>
                </a:cubicBezTo>
                <a:cubicBezTo>
                  <a:pt x="29" y="113"/>
                  <a:pt x="29" y="113"/>
                  <a:pt x="28" y="114"/>
                </a:cubicBezTo>
                <a:close/>
                <a:moveTo>
                  <a:pt x="29" y="113"/>
                </a:moveTo>
                <a:cubicBezTo>
                  <a:pt x="29" y="113"/>
                  <a:pt x="29" y="113"/>
                  <a:pt x="29" y="113"/>
                </a:cubicBezTo>
                <a:cubicBezTo>
                  <a:pt x="29" y="113"/>
                  <a:pt x="29" y="113"/>
                  <a:pt x="29" y="113"/>
                </a:cubicBezTo>
                <a:close/>
                <a:moveTo>
                  <a:pt x="23" y="100"/>
                </a:moveTo>
                <a:cubicBezTo>
                  <a:pt x="23" y="100"/>
                  <a:pt x="23" y="100"/>
                  <a:pt x="23" y="100"/>
                </a:cubicBezTo>
                <a:cubicBezTo>
                  <a:pt x="23" y="100"/>
                  <a:pt x="23" y="100"/>
                  <a:pt x="23" y="100"/>
                </a:cubicBezTo>
                <a:close/>
                <a:moveTo>
                  <a:pt x="22" y="100"/>
                </a:moveTo>
                <a:cubicBezTo>
                  <a:pt x="23" y="100"/>
                  <a:pt x="23" y="100"/>
                  <a:pt x="23" y="100"/>
                </a:cubicBezTo>
                <a:cubicBezTo>
                  <a:pt x="22" y="100"/>
                  <a:pt x="22" y="100"/>
                  <a:pt x="22" y="100"/>
                </a:cubicBezTo>
                <a:cubicBezTo>
                  <a:pt x="22" y="100"/>
                  <a:pt x="22" y="100"/>
                  <a:pt x="22" y="100"/>
                </a:cubicBezTo>
                <a:close/>
                <a:moveTo>
                  <a:pt x="24" y="111"/>
                </a:moveTo>
                <a:cubicBezTo>
                  <a:pt x="24" y="111"/>
                  <a:pt x="24" y="111"/>
                  <a:pt x="24" y="111"/>
                </a:cubicBezTo>
                <a:cubicBezTo>
                  <a:pt x="24" y="111"/>
                  <a:pt x="24" y="111"/>
                  <a:pt x="24" y="111"/>
                </a:cubicBezTo>
                <a:close/>
                <a:moveTo>
                  <a:pt x="23" y="110"/>
                </a:moveTo>
                <a:cubicBezTo>
                  <a:pt x="23" y="110"/>
                  <a:pt x="23" y="110"/>
                  <a:pt x="23" y="110"/>
                </a:cubicBezTo>
                <a:cubicBezTo>
                  <a:pt x="24" y="110"/>
                  <a:pt x="24" y="110"/>
                  <a:pt x="24" y="110"/>
                </a:cubicBezTo>
                <a:lnTo>
                  <a:pt x="23" y="110"/>
                </a:lnTo>
                <a:close/>
                <a:moveTo>
                  <a:pt x="22" y="110"/>
                </a:moveTo>
                <a:cubicBezTo>
                  <a:pt x="22" y="110"/>
                  <a:pt x="22" y="110"/>
                  <a:pt x="22" y="110"/>
                </a:cubicBezTo>
                <a:cubicBezTo>
                  <a:pt x="22" y="110"/>
                  <a:pt x="23" y="110"/>
                  <a:pt x="22" y="110"/>
                </a:cubicBezTo>
                <a:close/>
                <a:moveTo>
                  <a:pt x="35" y="125"/>
                </a:moveTo>
                <a:cubicBezTo>
                  <a:pt x="35" y="125"/>
                  <a:pt x="35" y="125"/>
                  <a:pt x="35" y="125"/>
                </a:cubicBezTo>
                <a:close/>
                <a:moveTo>
                  <a:pt x="35" y="125"/>
                </a:moveTo>
                <a:cubicBezTo>
                  <a:pt x="35" y="125"/>
                  <a:pt x="35" y="125"/>
                  <a:pt x="35" y="125"/>
                </a:cubicBezTo>
                <a:cubicBezTo>
                  <a:pt x="35" y="125"/>
                  <a:pt x="35" y="125"/>
                  <a:pt x="35" y="125"/>
                </a:cubicBezTo>
                <a:cubicBezTo>
                  <a:pt x="35" y="125"/>
                  <a:pt x="35" y="125"/>
                  <a:pt x="35" y="125"/>
                </a:cubicBezTo>
                <a:cubicBezTo>
                  <a:pt x="35" y="125"/>
                  <a:pt x="35" y="125"/>
                  <a:pt x="35" y="125"/>
                </a:cubicBezTo>
                <a:close/>
                <a:moveTo>
                  <a:pt x="34" y="125"/>
                </a:moveTo>
                <a:cubicBezTo>
                  <a:pt x="35" y="126"/>
                  <a:pt x="34" y="125"/>
                  <a:pt x="35" y="125"/>
                </a:cubicBezTo>
                <a:cubicBezTo>
                  <a:pt x="35" y="125"/>
                  <a:pt x="35" y="125"/>
                  <a:pt x="35" y="125"/>
                </a:cubicBezTo>
                <a:cubicBezTo>
                  <a:pt x="35" y="125"/>
                  <a:pt x="35" y="125"/>
                  <a:pt x="34" y="125"/>
                </a:cubicBezTo>
                <a:cubicBezTo>
                  <a:pt x="34" y="125"/>
                  <a:pt x="34" y="125"/>
                  <a:pt x="34" y="125"/>
                </a:cubicBezTo>
                <a:cubicBezTo>
                  <a:pt x="34" y="125"/>
                  <a:pt x="35" y="125"/>
                  <a:pt x="34" y="125"/>
                </a:cubicBezTo>
                <a:close/>
                <a:moveTo>
                  <a:pt x="34" y="124"/>
                </a:moveTo>
                <a:cubicBezTo>
                  <a:pt x="34" y="124"/>
                  <a:pt x="34" y="124"/>
                  <a:pt x="34" y="124"/>
                </a:cubicBezTo>
                <a:cubicBezTo>
                  <a:pt x="34" y="124"/>
                  <a:pt x="34" y="124"/>
                  <a:pt x="34" y="124"/>
                </a:cubicBezTo>
                <a:cubicBezTo>
                  <a:pt x="34" y="124"/>
                  <a:pt x="34" y="124"/>
                  <a:pt x="34" y="124"/>
                </a:cubicBezTo>
                <a:close/>
                <a:moveTo>
                  <a:pt x="34" y="124"/>
                </a:moveTo>
                <a:cubicBezTo>
                  <a:pt x="34" y="125"/>
                  <a:pt x="34" y="124"/>
                  <a:pt x="34" y="124"/>
                </a:cubicBezTo>
                <a:close/>
                <a:moveTo>
                  <a:pt x="34" y="124"/>
                </a:moveTo>
                <a:cubicBezTo>
                  <a:pt x="34" y="124"/>
                  <a:pt x="34" y="124"/>
                  <a:pt x="34" y="124"/>
                </a:cubicBezTo>
                <a:cubicBezTo>
                  <a:pt x="34" y="124"/>
                  <a:pt x="34" y="124"/>
                  <a:pt x="34" y="124"/>
                </a:cubicBezTo>
                <a:close/>
                <a:moveTo>
                  <a:pt x="34" y="124"/>
                </a:moveTo>
                <a:cubicBezTo>
                  <a:pt x="34" y="124"/>
                  <a:pt x="34" y="124"/>
                  <a:pt x="34" y="124"/>
                </a:cubicBezTo>
                <a:close/>
                <a:moveTo>
                  <a:pt x="34" y="124"/>
                </a:moveTo>
                <a:cubicBezTo>
                  <a:pt x="34" y="124"/>
                  <a:pt x="34" y="124"/>
                  <a:pt x="34" y="124"/>
                </a:cubicBezTo>
                <a:cubicBezTo>
                  <a:pt x="34" y="124"/>
                  <a:pt x="34" y="124"/>
                  <a:pt x="34" y="124"/>
                </a:cubicBezTo>
                <a:close/>
                <a:moveTo>
                  <a:pt x="34" y="124"/>
                </a:moveTo>
                <a:cubicBezTo>
                  <a:pt x="34" y="124"/>
                  <a:pt x="34" y="124"/>
                  <a:pt x="34" y="124"/>
                </a:cubicBezTo>
                <a:cubicBezTo>
                  <a:pt x="34" y="124"/>
                  <a:pt x="34" y="124"/>
                  <a:pt x="34" y="124"/>
                </a:cubicBezTo>
                <a:close/>
                <a:moveTo>
                  <a:pt x="35" y="126"/>
                </a:moveTo>
                <a:cubicBezTo>
                  <a:pt x="35" y="126"/>
                  <a:pt x="35" y="126"/>
                  <a:pt x="35" y="126"/>
                </a:cubicBezTo>
                <a:cubicBezTo>
                  <a:pt x="35" y="126"/>
                  <a:pt x="35" y="126"/>
                  <a:pt x="35" y="126"/>
                </a:cubicBezTo>
                <a:cubicBezTo>
                  <a:pt x="35" y="126"/>
                  <a:pt x="35" y="125"/>
                  <a:pt x="35" y="126"/>
                </a:cubicBezTo>
                <a:close/>
                <a:moveTo>
                  <a:pt x="34" y="124"/>
                </a:moveTo>
                <a:cubicBezTo>
                  <a:pt x="34" y="124"/>
                  <a:pt x="34" y="124"/>
                  <a:pt x="34" y="124"/>
                </a:cubicBezTo>
                <a:cubicBezTo>
                  <a:pt x="34" y="124"/>
                  <a:pt x="34" y="124"/>
                  <a:pt x="34" y="124"/>
                </a:cubicBezTo>
                <a:cubicBezTo>
                  <a:pt x="34" y="124"/>
                  <a:pt x="34" y="124"/>
                  <a:pt x="34" y="124"/>
                </a:cubicBezTo>
                <a:close/>
                <a:moveTo>
                  <a:pt x="34" y="124"/>
                </a:moveTo>
                <a:cubicBezTo>
                  <a:pt x="34" y="124"/>
                  <a:pt x="34" y="124"/>
                  <a:pt x="34" y="124"/>
                </a:cubicBezTo>
                <a:cubicBezTo>
                  <a:pt x="34" y="124"/>
                  <a:pt x="34" y="124"/>
                  <a:pt x="34" y="124"/>
                </a:cubicBezTo>
                <a:close/>
                <a:moveTo>
                  <a:pt x="34" y="125"/>
                </a:moveTo>
                <a:cubicBezTo>
                  <a:pt x="34" y="125"/>
                  <a:pt x="34" y="124"/>
                  <a:pt x="34" y="124"/>
                </a:cubicBezTo>
                <a:cubicBezTo>
                  <a:pt x="34" y="124"/>
                  <a:pt x="34" y="125"/>
                  <a:pt x="34" y="125"/>
                </a:cubicBezTo>
                <a:close/>
                <a:moveTo>
                  <a:pt x="35" y="123"/>
                </a:moveTo>
                <a:cubicBezTo>
                  <a:pt x="35" y="124"/>
                  <a:pt x="35" y="124"/>
                  <a:pt x="35" y="124"/>
                </a:cubicBezTo>
                <a:cubicBezTo>
                  <a:pt x="35" y="123"/>
                  <a:pt x="35" y="123"/>
                  <a:pt x="35" y="123"/>
                </a:cubicBezTo>
                <a:close/>
                <a:moveTo>
                  <a:pt x="35" y="123"/>
                </a:moveTo>
                <a:cubicBezTo>
                  <a:pt x="35" y="123"/>
                  <a:pt x="35" y="123"/>
                  <a:pt x="35" y="123"/>
                </a:cubicBezTo>
                <a:cubicBezTo>
                  <a:pt x="35" y="123"/>
                  <a:pt x="35" y="123"/>
                  <a:pt x="35" y="123"/>
                </a:cubicBezTo>
                <a:cubicBezTo>
                  <a:pt x="35" y="123"/>
                  <a:pt x="35" y="123"/>
                  <a:pt x="35" y="123"/>
                </a:cubicBezTo>
                <a:cubicBezTo>
                  <a:pt x="35" y="123"/>
                  <a:pt x="35" y="123"/>
                  <a:pt x="35" y="123"/>
                </a:cubicBezTo>
                <a:close/>
                <a:moveTo>
                  <a:pt x="35" y="123"/>
                </a:moveTo>
                <a:cubicBezTo>
                  <a:pt x="35" y="123"/>
                  <a:pt x="35" y="123"/>
                  <a:pt x="35" y="123"/>
                </a:cubicBezTo>
                <a:cubicBezTo>
                  <a:pt x="35" y="123"/>
                  <a:pt x="35" y="123"/>
                  <a:pt x="35" y="123"/>
                </a:cubicBezTo>
                <a:close/>
                <a:moveTo>
                  <a:pt x="34" y="124"/>
                </a:moveTo>
                <a:cubicBezTo>
                  <a:pt x="34" y="124"/>
                  <a:pt x="35" y="124"/>
                  <a:pt x="35" y="124"/>
                </a:cubicBezTo>
                <a:cubicBezTo>
                  <a:pt x="34" y="124"/>
                  <a:pt x="34" y="124"/>
                  <a:pt x="34" y="124"/>
                </a:cubicBezTo>
                <a:close/>
                <a:moveTo>
                  <a:pt x="34" y="124"/>
                </a:moveTo>
                <a:cubicBezTo>
                  <a:pt x="34" y="124"/>
                  <a:pt x="34" y="124"/>
                  <a:pt x="34" y="124"/>
                </a:cubicBezTo>
                <a:cubicBezTo>
                  <a:pt x="34" y="124"/>
                  <a:pt x="34" y="124"/>
                  <a:pt x="34" y="124"/>
                </a:cubicBezTo>
                <a:cubicBezTo>
                  <a:pt x="34" y="124"/>
                  <a:pt x="34" y="124"/>
                  <a:pt x="34" y="124"/>
                </a:cubicBezTo>
                <a:close/>
                <a:moveTo>
                  <a:pt x="34" y="124"/>
                </a:moveTo>
                <a:cubicBezTo>
                  <a:pt x="34" y="124"/>
                  <a:pt x="34" y="124"/>
                  <a:pt x="34" y="124"/>
                </a:cubicBezTo>
                <a:cubicBezTo>
                  <a:pt x="34" y="124"/>
                  <a:pt x="34" y="124"/>
                  <a:pt x="34" y="124"/>
                </a:cubicBezTo>
                <a:close/>
                <a:moveTo>
                  <a:pt x="34" y="124"/>
                </a:moveTo>
                <a:cubicBezTo>
                  <a:pt x="34" y="125"/>
                  <a:pt x="34" y="125"/>
                  <a:pt x="34" y="125"/>
                </a:cubicBezTo>
                <a:cubicBezTo>
                  <a:pt x="34" y="125"/>
                  <a:pt x="34" y="125"/>
                  <a:pt x="34" y="124"/>
                </a:cubicBezTo>
                <a:close/>
                <a:moveTo>
                  <a:pt x="34" y="124"/>
                </a:moveTo>
                <a:cubicBezTo>
                  <a:pt x="34" y="125"/>
                  <a:pt x="34" y="125"/>
                  <a:pt x="34" y="125"/>
                </a:cubicBezTo>
                <a:cubicBezTo>
                  <a:pt x="34" y="124"/>
                  <a:pt x="34" y="124"/>
                  <a:pt x="34" y="124"/>
                </a:cubicBezTo>
                <a:close/>
                <a:moveTo>
                  <a:pt x="34" y="125"/>
                </a:moveTo>
                <a:cubicBezTo>
                  <a:pt x="34" y="124"/>
                  <a:pt x="34" y="124"/>
                  <a:pt x="34" y="124"/>
                </a:cubicBezTo>
                <a:cubicBezTo>
                  <a:pt x="34" y="124"/>
                  <a:pt x="34" y="124"/>
                  <a:pt x="34" y="124"/>
                </a:cubicBezTo>
                <a:lnTo>
                  <a:pt x="34" y="125"/>
                </a:lnTo>
                <a:close/>
                <a:moveTo>
                  <a:pt x="34" y="124"/>
                </a:moveTo>
                <a:cubicBezTo>
                  <a:pt x="34" y="124"/>
                  <a:pt x="34" y="124"/>
                  <a:pt x="34" y="124"/>
                </a:cubicBezTo>
                <a:cubicBezTo>
                  <a:pt x="34" y="124"/>
                  <a:pt x="34" y="124"/>
                  <a:pt x="34" y="124"/>
                </a:cubicBezTo>
                <a:cubicBezTo>
                  <a:pt x="34" y="124"/>
                  <a:pt x="34" y="124"/>
                  <a:pt x="34" y="124"/>
                </a:cubicBezTo>
                <a:close/>
                <a:moveTo>
                  <a:pt x="34" y="124"/>
                </a:moveTo>
                <a:cubicBezTo>
                  <a:pt x="34" y="124"/>
                  <a:pt x="34" y="124"/>
                  <a:pt x="34" y="124"/>
                </a:cubicBezTo>
                <a:cubicBezTo>
                  <a:pt x="34" y="124"/>
                  <a:pt x="34" y="124"/>
                  <a:pt x="34" y="124"/>
                </a:cubicBezTo>
                <a:close/>
                <a:moveTo>
                  <a:pt x="34" y="124"/>
                </a:moveTo>
                <a:cubicBezTo>
                  <a:pt x="34" y="124"/>
                  <a:pt x="34" y="124"/>
                  <a:pt x="34" y="124"/>
                </a:cubicBezTo>
                <a:cubicBezTo>
                  <a:pt x="34" y="124"/>
                  <a:pt x="34" y="124"/>
                  <a:pt x="34" y="124"/>
                </a:cubicBezTo>
                <a:close/>
                <a:moveTo>
                  <a:pt x="34" y="124"/>
                </a:moveTo>
                <a:cubicBezTo>
                  <a:pt x="34" y="124"/>
                  <a:pt x="34" y="124"/>
                  <a:pt x="34" y="124"/>
                </a:cubicBezTo>
                <a:cubicBezTo>
                  <a:pt x="34" y="124"/>
                  <a:pt x="34" y="124"/>
                  <a:pt x="34" y="124"/>
                </a:cubicBezTo>
                <a:cubicBezTo>
                  <a:pt x="34" y="124"/>
                  <a:pt x="34" y="124"/>
                  <a:pt x="34" y="124"/>
                </a:cubicBezTo>
                <a:close/>
                <a:moveTo>
                  <a:pt x="34" y="124"/>
                </a:moveTo>
                <a:cubicBezTo>
                  <a:pt x="34" y="124"/>
                  <a:pt x="34" y="124"/>
                  <a:pt x="34" y="124"/>
                </a:cubicBezTo>
                <a:cubicBezTo>
                  <a:pt x="34" y="124"/>
                  <a:pt x="35" y="123"/>
                  <a:pt x="34" y="124"/>
                </a:cubicBezTo>
                <a:close/>
                <a:moveTo>
                  <a:pt x="34" y="124"/>
                </a:moveTo>
                <a:cubicBezTo>
                  <a:pt x="34" y="124"/>
                  <a:pt x="34" y="124"/>
                  <a:pt x="34" y="124"/>
                </a:cubicBezTo>
                <a:cubicBezTo>
                  <a:pt x="35" y="124"/>
                  <a:pt x="35" y="124"/>
                  <a:pt x="34" y="124"/>
                </a:cubicBezTo>
                <a:close/>
                <a:moveTo>
                  <a:pt x="34" y="124"/>
                </a:moveTo>
                <a:cubicBezTo>
                  <a:pt x="34" y="124"/>
                  <a:pt x="34" y="124"/>
                  <a:pt x="34" y="124"/>
                </a:cubicBezTo>
                <a:cubicBezTo>
                  <a:pt x="34" y="124"/>
                  <a:pt x="34" y="124"/>
                  <a:pt x="34" y="124"/>
                </a:cubicBezTo>
                <a:cubicBezTo>
                  <a:pt x="34" y="124"/>
                  <a:pt x="34" y="124"/>
                  <a:pt x="34" y="124"/>
                </a:cubicBezTo>
                <a:close/>
                <a:moveTo>
                  <a:pt x="33" y="126"/>
                </a:moveTo>
                <a:cubicBezTo>
                  <a:pt x="33" y="126"/>
                  <a:pt x="33" y="126"/>
                  <a:pt x="33" y="126"/>
                </a:cubicBezTo>
                <a:cubicBezTo>
                  <a:pt x="33" y="126"/>
                  <a:pt x="34" y="125"/>
                  <a:pt x="34" y="124"/>
                </a:cubicBezTo>
                <a:cubicBezTo>
                  <a:pt x="34" y="124"/>
                  <a:pt x="34" y="124"/>
                  <a:pt x="34" y="124"/>
                </a:cubicBezTo>
                <a:cubicBezTo>
                  <a:pt x="34" y="125"/>
                  <a:pt x="34" y="125"/>
                  <a:pt x="33" y="125"/>
                </a:cubicBezTo>
                <a:cubicBezTo>
                  <a:pt x="33" y="125"/>
                  <a:pt x="33" y="125"/>
                  <a:pt x="34" y="125"/>
                </a:cubicBezTo>
                <a:cubicBezTo>
                  <a:pt x="33" y="125"/>
                  <a:pt x="33" y="125"/>
                  <a:pt x="33" y="126"/>
                </a:cubicBezTo>
                <a:cubicBezTo>
                  <a:pt x="33" y="126"/>
                  <a:pt x="33" y="126"/>
                  <a:pt x="33" y="126"/>
                </a:cubicBezTo>
                <a:cubicBezTo>
                  <a:pt x="33" y="126"/>
                  <a:pt x="33" y="126"/>
                  <a:pt x="33" y="126"/>
                </a:cubicBezTo>
                <a:close/>
                <a:moveTo>
                  <a:pt x="34" y="124"/>
                </a:moveTo>
                <a:cubicBezTo>
                  <a:pt x="34" y="124"/>
                  <a:pt x="34" y="124"/>
                  <a:pt x="34" y="124"/>
                </a:cubicBezTo>
                <a:cubicBezTo>
                  <a:pt x="34" y="124"/>
                  <a:pt x="34" y="124"/>
                  <a:pt x="34" y="123"/>
                </a:cubicBezTo>
                <a:cubicBezTo>
                  <a:pt x="34" y="124"/>
                  <a:pt x="34" y="124"/>
                  <a:pt x="34" y="124"/>
                </a:cubicBezTo>
                <a:cubicBezTo>
                  <a:pt x="34" y="124"/>
                  <a:pt x="34" y="124"/>
                  <a:pt x="34" y="124"/>
                </a:cubicBezTo>
                <a:close/>
                <a:moveTo>
                  <a:pt x="34" y="124"/>
                </a:moveTo>
                <a:cubicBezTo>
                  <a:pt x="34" y="124"/>
                  <a:pt x="34" y="125"/>
                  <a:pt x="34" y="125"/>
                </a:cubicBezTo>
                <a:cubicBezTo>
                  <a:pt x="34" y="125"/>
                  <a:pt x="34" y="125"/>
                  <a:pt x="34" y="124"/>
                </a:cubicBezTo>
                <a:cubicBezTo>
                  <a:pt x="34" y="125"/>
                  <a:pt x="34" y="124"/>
                  <a:pt x="34" y="124"/>
                </a:cubicBezTo>
                <a:cubicBezTo>
                  <a:pt x="34" y="124"/>
                  <a:pt x="34" y="124"/>
                  <a:pt x="34" y="124"/>
                </a:cubicBezTo>
                <a:cubicBezTo>
                  <a:pt x="34" y="124"/>
                  <a:pt x="34" y="124"/>
                  <a:pt x="34" y="124"/>
                </a:cubicBezTo>
                <a:cubicBezTo>
                  <a:pt x="34" y="124"/>
                  <a:pt x="34" y="124"/>
                  <a:pt x="34" y="124"/>
                </a:cubicBezTo>
                <a:cubicBezTo>
                  <a:pt x="34" y="124"/>
                  <a:pt x="34" y="124"/>
                  <a:pt x="34" y="124"/>
                </a:cubicBezTo>
                <a:cubicBezTo>
                  <a:pt x="34" y="124"/>
                  <a:pt x="34" y="124"/>
                  <a:pt x="34" y="124"/>
                </a:cubicBezTo>
                <a:cubicBezTo>
                  <a:pt x="34" y="124"/>
                  <a:pt x="34" y="124"/>
                  <a:pt x="34" y="124"/>
                </a:cubicBezTo>
                <a:cubicBezTo>
                  <a:pt x="34" y="124"/>
                  <a:pt x="34" y="124"/>
                  <a:pt x="34" y="124"/>
                </a:cubicBezTo>
                <a:cubicBezTo>
                  <a:pt x="34" y="124"/>
                  <a:pt x="34" y="124"/>
                  <a:pt x="34" y="124"/>
                </a:cubicBezTo>
                <a:cubicBezTo>
                  <a:pt x="34" y="124"/>
                  <a:pt x="34" y="124"/>
                  <a:pt x="34" y="124"/>
                </a:cubicBezTo>
                <a:cubicBezTo>
                  <a:pt x="34" y="124"/>
                  <a:pt x="34" y="124"/>
                  <a:pt x="34" y="124"/>
                </a:cubicBezTo>
                <a:cubicBezTo>
                  <a:pt x="34" y="124"/>
                  <a:pt x="34" y="124"/>
                  <a:pt x="34" y="124"/>
                </a:cubicBezTo>
                <a:cubicBezTo>
                  <a:pt x="34" y="124"/>
                  <a:pt x="34" y="124"/>
                  <a:pt x="34" y="124"/>
                </a:cubicBezTo>
                <a:cubicBezTo>
                  <a:pt x="34" y="124"/>
                  <a:pt x="34" y="124"/>
                  <a:pt x="34" y="124"/>
                </a:cubicBezTo>
                <a:close/>
                <a:moveTo>
                  <a:pt x="34" y="126"/>
                </a:moveTo>
                <a:cubicBezTo>
                  <a:pt x="34" y="126"/>
                  <a:pt x="34" y="126"/>
                  <a:pt x="34" y="126"/>
                </a:cubicBezTo>
                <a:cubicBezTo>
                  <a:pt x="34" y="126"/>
                  <a:pt x="34" y="126"/>
                  <a:pt x="34" y="126"/>
                </a:cubicBezTo>
                <a:close/>
                <a:moveTo>
                  <a:pt x="34" y="126"/>
                </a:moveTo>
                <a:cubicBezTo>
                  <a:pt x="34" y="126"/>
                  <a:pt x="34" y="126"/>
                  <a:pt x="34" y="126"/>
                </a:cubicBezTo>
                <a:cubicBezTo>
                  <a:pt x="34" y="126"/>
                  <a:pt x="34" y="126"/>
                  <a:pt x="34" y="126"/>
                </a:cubicBezTo>
                <a:cubicBezTo>
                  <a:pt x="34" y="126"/>
                  <a:pt x="34" y="126"/>
                  <a:pt x="34" y="126"/>
                </a:cubicBezTo>
                <a:cubicBezTo>
                  <a:pt x="34" y="126"/>
                  <a:pt x="34" y="126"/>
                  <a:pt x="34" y="126"/>
                </a:cubicBezTo>
                <a:cubicBezTo>
                  <a:pt x="34" y="125"/>
                  <a:pt x="34" y="125"/>
                  <a:pt x="34" y="125"/>
                </a:cubicBezTo>
                <a:cubicBezTo>
                  <a:pt x="34" y="125"/>
                  <a:pt x="34" y="126"/>
                  <a:pt x="34" y="126"/>
                </a:cubicBezTo>
                <a:close/>
                <a:moveTo>
                  <a:pt x="34" y="125"/>
                </a:moveTo>
                <a:cubicBezTo>
                  <a:pt x="34" y="125"/>
                  <a:pt x="34" y="125"/>
                  <a:pt x="34" y="125"/>
                </a:cubicBezTo>
                <a:cubicBezTo>
                  <a:pt x="34" y="126"/>
                  <a:pt x="34" y="126"/>
                  <a:pt x="34" y="126"/>
                </a:cubicBezTo>
                <a:cubicBezTo>
                  <a:pt x="34" y="125"/>
                  <a:pt x="34" y="125"/>
                  <a:pt x="34" y="125"/>
                </a:cubicBezTo>
                <a:cubicBezTo>
                  <a:pt x="34" y="125"/>
                  <a:pt x="34" y="125"/>
                  <a:pt x="34" y="125"/>
                </a:cubicBezTo>
                <a:close/>
                <a:moveTo>
                  <a:pt x="34" y="124"/>
                </a:moveTo>
                <a:cubicBezTo>
                  <a:pt x="34" y="123"/>
                  <a:pt x="34" y="123"/>
                  <a:pt x="34" y="123"/>
                </a:cubicBezTo>
                <a:cubicBezTo>
                  <a:pt x="34" y="124"/>
                  <a:pt x="34" y="124"/>
                  <a:pt x="34" y="124"/>
                </a:cubicBezTo>
                <a:close/>
                <a:moveTo>
                  <a:pt x="34" y="124"/>
                </a:moveTo>
                <a:cubicBezTo>
                  <a:pt x="34" y="123"/>
                  <a:pt x="34" y="123"/>
                  <a:pt x="34" y="123"/>
                </a:cubicBezTo>
                <a:cubicBezTo>
                  <a:pt x="34" y="123"/>
                  <a:pt x="34" y="123"/>
                  <a:pt x="34" y="123"/>
                </a:cubicBezTo>
                <a:lnTo>
                  <a:pt x="34" y="124"/>
                </a:lnTo>
                <a:close/>
                <a:moveTo>
                  <a:pt x="24" y="123"/>
                </a:moveTo>
                <a:cubicBezTo>
                  <a:pt x="24" y="123"/>
                  <a:pt x="24" y="123"/>
                  <a:pt x="24" y="123"/>
                </a:cubicBezTo>
                <a:close/>
                <a:moveTo>
                  <a:pt x="25" y="123"/>
                </a:moveTo>
                <a:cubicBezTo>
                  <a:pt x="25" y="123"/>
                  <a:pt x="25" y="123"/>
                  <a:pt x="25" y="123"/>
                </a:cubicBezTo>
                <a:cubicBezTo>
                  <a:pt x="25" y="123"/>
                  <a:pt x="25" y="123"/>
                  <a:pt x="25" y="123"/>
                </a:cubicBezTo>
                <a:close/>
                <a:moveTo>
                  <a:pt x="31" y="122"/>
                </a:moveTo>
                <a:cubicBezTo>
                  <a:pt x="31" y="121"/>
                  <a:pt x="32" y="121"/>
                  <a:pt x="31" y="121"/>
                </a:cubicBezTo>
                <a:cubicBezTo>
                  <a:pt x="31" y="122"/>
                  <a:pt x="31" y="122"/>
                  <a:pt x="31" y="122"/>
                </a:cubicBezTo>
                <a:cubicBezTo>
                  <a:pt x="31" y="122"/>
                  <a:pt x="31" y="122"/>
                  <a:pt x="31" y="122"/>
                </a:cubicBezTo>
                <a:close/>
                <a:moveTo>
                  <a:pt x="28" y="122"/>
                </a:moveTo>
                <a:cubicBezTo>
                  <a:pt x="28" y="122"/>
                  <a:pt x="28" y="122"/>
                  <a:pt x="28" y="122"/>
                </a:cubicBezTo>
                <a:cubicBezTo>
                  <a:pt x="28" y="122"/>
                  <a:pt x="28" y="122"/>
                  <a:pt x="28" y="122"/>
                </a:cubicBezTo>
                <a:close/>
                <a:moveTo>
                  <a:pt x="26" y="124"/>
                </a:moveTo>
                <a:cubicBezTo>
                  <a:pt x="27" y="123"/>
                  <a:pt x="27" y="123"/>
                  <a:pt x="27" y="123"/>
                </a:cubicBezTo>
                <a:cubicBezTo>
                  <a:pt x="27" y="124"/>
                  <a:pt x="26" y="124"/>
                  <a:pt x="26" y="124"/>
                </a:cubicBezTo>
                <a:close/>
                <a:moveTo>
                  <a:pt x="23" y="122"/>
                </a:moveTo>
                <a:cubicBezTo>
                  <a:pt x="23" y="122"/>
                  <a:pt x="23" y="122"/>
                  <a:pt x="23" y="122"/>
                </a:cubicBezTo>
                <a:cubicBezTo>
                  <a:pt x="23" y="122"/>
                  <a:pt x="23" y="122"/>
                  <a:pt x="23" y="122"/>
                </a:cubicBezTo>
                <a:close/>
                <a:moveTo>
                  <a:pt x="33" y="123"/>
                </a:moveTo>
                <a:cubicBezTo>
                  <a:pt x="33" y="123"/>
                  <a:pt x="33" y="123"/>
                  <a:pt x="33" y="123"/>
                </a:cubicBezTo>
                <a:cubicBezTo>
                  <a:pt x="33" y="123"/>
                  <a:pt x="33" y="123"/>
                  <a:pt x="33" y="123"/>
                </a:cubicBezTo>
                <a:close/>
                <a:moveTo>
                  <a:pt x="28" y="119"/>
                </a:moveTo>
                <a:cubicBezTo>
                  <a:pt x="27" y="119"/>
                  <a:pt x="27" y="119"/>
                  <a:pt x="27" y="119"/>
                </a:cubicBezTo>
                <a:cubicBezTo>
                  <a:pt x="27" y="119"/>
                  <a:pt x="27" y="119"/>
                  <a:pt x="28" y="119"/>
                </a:cubicBezTo>
                <a:close/>
                <a:moveTo>
                  <a:pt x="33" y="123"/>
                </a:moveTo>
                <a:cubicBezTo>
                  <a:pt x="33" y="123"/>
                  <a:pt x="33" y="123"/>
                  <a:pt x="33" y="123"/>
                </a:cubicBezTo>
                <a:cubicBezTo>
                  <a:pt x="33" y="123"/>
                  <a:pt x="33" y="123"/>
                  <a:pt x="33" y="123"/>
                </a:cubicBezTo>
                <a:cubicBezTo>
                  <a:pt x="33" y="123"/>
                  <a:pt x="33" y="122"/>
                  <a:pt x="33" y="123"/>
                </a:cubicBezTo>
                <a:close/>
                <a:moveTo>
                  <a:pt x="20" y="118"/>
                </a:moveTo>
                <a:cubicBezTo>
                  <a:pt x="20" y="118"/>
                  <a:pt x="20" y="118"/>
                  <a:pt x="20" y="118"/>
                </a:cubicBezTo>
                <a:cubicBezTo>
                  <a:pt x="20" y="118"/>
                  <a:pt x="20" y="118"/>
                  <a:pt x="20" y="118"/>
                </a:cubicBezTo>
                <a:close/>
                <a:moveTo>
                  <a:pt x="22" y="114"/>
                </a:moveTo>
                <a:cubicBezTo>
                  <a:pt x="22" y="114"/>
                  <a:pt x="22" y="114"/>
                  <a:pt x="22" y="114"/>
                </a:cubicBezTo>
                <a:cubicBezTo>
                  <a:pt x="22" y="114"/>
                  <a:pt x="22" y="114"/>
                  <a:pt x="22" y="114"/>
                </a:cubicBezTo>
                <a:close/>
                <a:moveTo>
                  <a:pt x="34" y="123"/>
                </a:moveTo>
                <a:cubicBezTo>
                  <a:pt x="34" y="123"/>
                  <a:pt x="34" y="123"/>
                  <a:pt x="34" y="123"/>
                </a:cubicBezTo>
                <a:close/>
                <a:moveTo>
                  <a:pt x="33" y="125"/>
                </a:moveTo>
                <a:cubicBezTo>
                  <a:pt x="33" y="125"/>
                  <a:pt x="33" y="125"/>
                  <a:pt x="33" y="125"/>
                </a:cubicBezTo>
                <a:cubicBezTo>
                  <a:pt x="33" y="125"/>
                  <a:pt x="33" y="125"/>
                  <a:pt x="33" y="125"/>
                </a:cubicBezTo>
                <a:close/>
                <a:moveTo>
                  <a:pt x="31" y="125"/>
                </a:moveTo>
                <a:cubicBezTo>
                  <a:pt x="31" y="125"/>
                  <a:pt x="31" y="125"/>
                  <a:pt x="31" y="125"/>
                </a:cubicBezTo>
                <a:cubicBezTo>
                  <a:pt x="31" y="125"/>
                  <a:pt x="31" y="125"/>
                  <a:pt x="31" y="125"/>
                </a:cubicBezTo>
                <a:close/>
                <a:moveTo>
                  <a:pt x="34" y="123"/>
                </a:moveTo>
                <a:cubicBezTo>
                  <a:pt x="34" y="123"/>
                  <a:pt x="34" y="123"/>
                  <a:pt x="34" y="123"/>
                </a:cubicBezTo>
                <a:cubicBezTo>
                  <a:pt x="34" y="123"/>
                  <a:pt x="34" y="123"/>
                  <a:pt x="34" y="123"/>
                </a:cubicBezTo>
                <a:close/>
                <a:moveTo>
                  <a:pt x="34" y="123"/>
                </a:moveTo>
                <a:cubicBezTo>
                  <a:pt x="34" y="123"/>
                  <a:pt x="34" y="123"/>
                  <a:pt x="34" y="123"/>
                </a:cubicBezTo>
                <a:cubicBezTo>
                  <a:pt x="34" y="123"/>
                  <a:pt x="34" y="123"/>
                  <a:pt x="34" y="123"/>
                </a:cubicBezTo>
                <a:close/>
                <a:moveTo>
                  <a:pt x="34" y="123"/>
                </a:moveTo>
                <a:cubicBezTo>
                  <a:pt x="34" y="123"/>
                  <a:pt x="34" y="123"/>
                  <a:pt x="34" y="123"/>
                </a:cubicBezTo>
                <a:cubicBezTo>
                  <a:pt x="34" y="123"/>
                  <a:pt x="34" y="123"/>
                  <a:pt x="34" y="123"/>
                </a:cubicBezTo>
                <a:close/>
                <a:moveTo>
                  <a:pt x="22" y="119"/>
                </a:moveTo>
                <a:cubicBezTo>
                  <a:pt x="22" y="119"/>
                  <a:pt x="22" y="119"/>
                  <a:pt x="22" y="119"/>
                </a:cubicBezTo>
                <a:cubicBezTo>
                  <a:pt x="22" y="119"/>
                  <a:pt x="22" y="119"/>
                  <a:pt x="22" y="119"/>
                </a:cubicBezTo>
                <a:close/>
                <a:moveTo>
                  <a:pt x="28" y="125"/>
                </a:moveTo>
                <a:cubicBezTo>
                  <a:pt x="28" y="125"/>
                  <a:pt x="28" y="125"/>
                  <a:pt x="28" y="125"/>
                </a:cubicBezTo>
                <a:cubicBezTo>
                  <a:pt x="28" y="125"/>
                  <a:pt x="28" y="125"/>
                  <a:pt x="28" y="125"/>
                </a:cubicBezTo>
                <a:close/>
                <a:moveTo>
                  <a:pt x="28" y="125"/>
                </a:moveTo>
                <a:cubicBezTo>
                  <a:pt x="28" y="125"/>
                  <a:pt x="28" y="125"/>
                  <a:pt x="28" y="125"/>
                </a:cubicBezTo>
                <a:cubicBezTo>
                  <a:pt x="29" y="124"/>
                  <a:pt x="29" y="124"/>
                  <a:pt x="29" y="124"/>
                </a:cubicBezTo>
                <a:lnTo>
                  <a:pt x="28" y="125"/>
                </a:lnTo>
                <a:close/>
                <a:moveTo>
                  <a:pt x="24" y="122"/>
                </a:moveTo>
                <a:cubicBezTo>
                  <a:pt x="24" y="122"/>
                  <a:pt x="24" y="122"/>
                  <a:pt x="23" y="122"/>
                </a:cubicBezTo>
                <a:cubicBezTo>
                  <a:pt x="23" y="122"/>
                  <a:pt x="24" y="122"/>
                  <a:pt x="24" y="122"/>
                </a:cubicBezTo>
                <a:cubicBezTo>
                  <a:pt x="24" y="122"/>
                  <a:pt x="23" y="122"/>
                  <a:pt x="23" y="122"/>
                </a:cubicBezTo>
                <a:cubicBezTo>
                  <a:pt x="23" y="122"/>
                  <a:pt x="23" y="122"/>
                  <a:pt x="23" y="122"/>
                </a:cubicBezTo>
                <a:cubicBezTo>
                  <a:pt x="23" y="122"/>
                  <a:pt x="23" y="122"/>
                  <a:pt x="23" y="122"/>
                </a:cubicBezTo>
                <a:cubicBezTo>
                  <a:pt x="23" y="122"/>
                  <a:pt x="23" y="122"/>
                  <a:pt x="23" y="122"/>
                </a:cubicBezTo>
                <a:cubicBezTo>
                  <a:pt x="23" y="121"/>
                  <a:pt x="22" y="122"/>
                  <a:pt x="22" y="122"/>
                </a:cubicBezTo>
                <a:cubicBezTo>
                  <a:pt x="23" y="122"/>
                  <a:pt x="23" y="122"/>
                  <a:pt x="23" y="121"/>
                </a:cubicBezTo>
                <a:cubicBezTo>
                  <a:pt x="22" y="122"/>
                  <a:pt x="22" y="122"/>
                  <a:pt x="22" y="122"/>
                </a:cubicBezTo>
                <a:cubicBezTo>
                  <a:pt x="23" y="121"/>
                  <a:pt x="23" y="121"/>
                  <a:pt x="23" y="121"/>
                </a:cubicBezTo>
                <a:cubicBezTo>
                  <a:pt x="23" y="121"/>
                  <a:pt x="23" y="121"/>
                  <a:pt x="23" y="121"/>
                </a:cubicBezTo>
                <a:cubicBezTo>
                  <a:pt x="23" y="121"/>
                  <a:pt x="23" y="121"/>
                  <a:pt x="23" y="121"/>
                </a:cubicBezTo>
                <a:cubicBezTo>
                  <a:pt x="23" y="121"/>
                  <a:pt x="23" y="121"/>
                  <a:pt x="23" y="121"/>
                </a:cubicBezTo>
                <a:cubicBezTo>
                  <a:pt x="23" y="121"/>
                  <a:pt x="23" y="121"/>
                  <a:pt x="23" y="121"/>
                </a:cubicBezTo>
                <a:cubicBezTo>
                  <a:pt x="23" y="121"/>
                  <a:pt x="22" y="121"/>
                  <a:pt x="22" y="121"/>
                </a:cubicBezTo>
                <a:cubicBezTo>
                  <a:pt x="23" y="121"/>
                  <a:pt x="23" y="121"/>
                  <a:pt x="23" y="121"/>
                </a:cubicBezTo>
                <a:cubicBezTo>
                  <a:pt x="23" y="121"/>
                  <a:pt x="23" y="121"/>
                  <a:pt x="23" y="121"/>
                </a:cubicBezTo>
                <a:cubicBezTo>
                  <a:pt x="23" y="121"/>
                  <a:pt x="23" y="121"/>
                  <a:pt x="23" y="120"/>
                </a:cubicBezTo>
                <a:cubicBezTo>
                  <a:pt x="23" y="120"/>
                  <a:pt x="23" y="121"/>
                  <a:pt x="23" y="121"/>
                </a:cubicBezTo>
                <a:cubicBezTo>
                  <a:pt x="23" y="121"/>
                  <a:pt x="23" y="121"/>
                  <a:pt x="22" y="121"/>
                </a:cubicBezTo>
                <a:cubicBezTo>
                  <a:pt x="23" y="120"/>
                  <a:pt x="23" y="120"/>
                  <a:pt x="23" y="120"/>
                </a:cubicBezTo>
                <a:cubicBezTo>
                  <a:pt x="23" y="120"/>
                  <a:pt x="23" y="120"/>
                  <a:pt x="23" y="120"/>
                </a:cubicBezTo>
                <a:cubicBezTo>
                  <a:pt x="23" y="120"/>
                  <a:pt x="23" y="120"/>
                  <a:pt x="23" y="120"/>
                </a:cubicBezTo>
                <a:cubicBezTo>
                  <a:pt x="23" y="120"/>
                  <a:pt x="22" y="121"/>
                  <a:pt x="22" y="120"/>
                </a:cubicBezTo>
                <a:cubicBezTo>
                  <a:pt x="23" y="120"/>
                  <a:pt x="23" y="120"/>
                  <a:pt x="23" y="120"/>
                </a:cubicBezTo>
                <a:cubicBezTo>
                  <a:pt x="23" y="120"/>
                  <a:pt x="22" y="121"/>
                  <a:pt x="22" y="120"/>
                </a:cubicBezTo>
                <a:cubicBezTo>
                  <a:pt x="22" y="120"/>
                  <a:pt x="22" y="121"/>
                  <a:pt x="22" y="121"/>
                </a:cubicBezTo>
                <a:cubicBezTo>
                  <a:pt x="22" y="121"/>
                  <a:pt x="22" y="120"/>
                  <a:pt x="22" y="120"/>
                </a:cubicBezTo>
                <a:cubicBezTo>
                  <a:pt x="22" y="120"/>
                  <a:pt x="22" y="121"/>
                  <a:pt x="22" y="121"/>
                </a:cubicBezTo>
                <a:cubicBezTo>
                  <a:pt x="21" y="121"/>
                  <a:pt x="23" y="119"/>
                  <a:pt x="22" y="120"/>
                </a:cubicBezTo>
                <a:cubicBezTo>
                  <a:pt x="22" y="120"/>
                  <a:pt x="22" y="120"/>
                  <a:pt x="22" y="120"/>
                </a:cubicBezTo>
                <a:cubicBezTo>
                  <a:pt x="21" y="121"/>
                  <a:pt x="22" y="120"/>
                  <a:pt x="22" y="120"/>
                </a:cubicBezTo>
                <a:cubicBezTo>
                  <a:pt x="22" y="120"/>
                  <a:pt x="22" y="120"/>
                  <a:pt x="22" y="120"/>
                </a:cubicBezTo>
                <a:cubicBezTo>
                  <a:pt x="22" y="120"/>
                  <a:pt x="22" y="120"/>
                  <a:pt x="22" y="120"/>
                </a:cubicBezTo>
                <a:cubicBezTo>
                  <a:pt x="22" y="120"/>
                  <a:pt x="22" y="120"/>
                  <a:pt x="22" y="120"/>
                </a:cubicBezTo>
                <a:cubicBezTo>
                  <a:pt x="22" y="120"/>
                  <a:pt x="22" y="119"/>
                  <a:pt x="21" y="120"/>
                </a:cubicBezTo>
                <a:cubicBezTo>
                  <a:pt x="22" y="119"/>
                  <a:pt x="21" y="120"/>
                  <a:pt x="22" y="120"/>
                </a:cubicBezTo>
                <a:cubicBezTo>
                  <a:pt x="22" y="119"/>
                  <a:pt x="22" y="120"/>
                  <a:pt x="22" y="119"/>
                </a:cubicBezTo>
                <a:cubicBezTo>
                  <a:pt x="23" y="119"/>
                  <a:pt x="22" y="119"/>
                  <a:pt x="22" y="119"/>
                </a:cubicBezTo>
                <a:cubicBezTo>
                  <a:pt x="22" y="119"/>
                  <a:pt x="23" y="119"/>
                  <a:pt x="23" y="119"/>
                </a:cubicBezTo>
                <a:cubicBezTo>
                  <a:pt x="23" y="118"/>
                  <a:pt x="22" y="119"/>
                  <a:pt x="22" y="119"/>
                </a:cubicBezTo>
                <a:cubicBezTo>
                  <a:pt x="22" y="119"/>
                  <a:pt x="22" y="119"/>
                  <a:pt x="22" y="119"/>
                </a:cubicBezTo>
                <a:cubicBezTo>
                  <a:pt x="22" y="120"/>
                  <a:pt x="22" y="119"/>
                  <a:pt x="22" y="119"/>
                </a:cubicBezTo>
                <a:cubicBezTo>
                  <a:pt x="22" y="119"/>
                  <a:pt x="21" y="119"/>
                  <a:pt x="22" y="119"/>
                </a:cubicBezTo>
                <a:cubicBezTo>
                  <a:pt x="22" y="119"/>
                  <a:pt x="22" y="119"/>
                  <a:pt x="22" y="119"/>
                </a:cubicBezTo>
                <a:cubicBezTo>
                  <a:pt x="22" y="119"/>
                  <a:pt x="22" y="118"/>
                  <a:pt x="22" y="118"/>
                </a:cubicBezTo>
                <a:cubicBezTo>
                  <a:pt x="22" y="118"/>
                  <a:pt x="22" y="118"/>
                  <a:pt x="22" y="118"/>
                </a:cubicBezTo>
                <a:cubicBezTo>
                  <a:pt x="22" y="119"/>
                  <a:pt x="22" y="118"/>
                  <a:pt x="21" y="119"/>
                </a:cubicBezTo>
                <a:cubicBezTo>
                  <a:pt x="22" y="118"/>
                  <a:pt x="21" y="119"/>
                  <a:pt x="21" y="119"/>
                </a:cubicBezTo>
                <a:cubicBezTo>
                  <a:pt x="22" y="118"/>
                  <a:pt x="22" y="118"/>
                  <a:pt x="22" y="118"/>
                </a:cubicBezTo>
                <a:cubicBezTo>
                  <a:pt x="22" y="118"/>
                  <a:pt x="22" y="118"/>
                  <a:pt x="22" y="118"/>
                </a:cubicBezTo>
                <a:cubicBezTo>
                  <a:pt x="22" y="118"/>
                  <a:pt x="22" y="118"/>
                  <a:pt x="22" y="118"/>
                </a:cubicBezTo>
                <a:cubicBezTo>
                  <a:pt x="21" y="118"/>
                  <a:pt x="21" y="118"/>
                  <a:pt x="21" y="119"/>
                </a:cubicBezTo>
                <a:cubicBezTo>
                  <a:pt x="21" y="118"/>
                  <a:pt x="21" y="118"/>
                  <a:pt x="21" y="118"/>
                </a:cubicBezTo>
                <a:cubicBezTo>
                  <a:pt x="21" y="118"/>
                  <a:pt x="21" y="118"/>
                  <a:pt x="21" y="118"/>
                </a:cubicBezTo>
                <a:cubicBezTo>
                  <a:pt x="21" y="118"/>
                  <a:pt x="21" y="118"/>
                  <a:pt x="21" y="118"/>
                </a:cubicBezTo>
                <a:cubicBezTo>
                  <a:pt x="21" y="118"/>
                  <a:pt x="21" y="118"/>
                  <a:pt x="21" y="118"/>
                </a:cubicBezTo>
                <a:cubicBezTo>
                  <a:pt x="21" y="118"/>
                  <a:pt x="21" y="118"/>
                  <a:pt x="21" y="118"/>
                </a:cubicBezTo>
                <a:cubicBezTo>
                  <a:pt x="20" y="118"/>
                  <a:pt x="20" y="118"/>
                  <a:pt x="20" y="118"/>
                </a:cubicBezTo>
                <a:cubicBezTo>
                  <a:pt x="20" y="118"/>
                  <a:pt x="20" y="118"/>
                  <a:pt x="20" y="118"/>
                </a:cubicBezTo>
                <a:cubicBezTo>
                  <a:pt x="20" y="118"/>
                  <a:pt x="19" y="118"/>
                  <a:pt x="20" y="118"/>
                </a:cubicBezTo>
                <a:cubicBezTo>
                  <a:pt x="20" y="118"/>
                  <a:pt x="20" y="118"/>
                  <a:pt x="20" y="118"/>
                </a:cubicBezTo>
                <a:cubicBezTo>
                  <a:pt x="20" y="118"/>
                  <a:pt x="20" y="117"/>
                  <a:pt x="20" y="117"/>
                </a:cubicBezTo>
                <a:cubicBezTo>
                  <a:pt x="20" y="117"/>
                  <a:pt x="20" y="117"/>
                  <a:pt x="20" y="117"/>
                </a:cubicBezTo>
                <a:cubicBezTo>
                  <a:pt x="20" y="117"/>
                  <a:pt x="20" y="117"/>
                  <a:pt x="20" y="117"/>
                </a:cubicBezTo>
                <a:cubicBezTo>
                  <a:pt x="20" y="117"/>
                  <a:pt x="20" y="118"/>
                  <a:pt x="20" y="117"/>
                </a:cubicBezTo>
                <a:cubicBezTo>
                  <a:pt x="21" y="117"/>
                  <a:pt x="20" y="117"/>
                  <a:pt x="20" y="116"/>
                </a:cubicBezTo>
                <a:cubicBezTo>
                  <a:pt x="20" y="117"/>
                  <a:pt x="20" y="117"/>
                  <a:pt x="20" y="117"/>
                </a:cubicBezTo>
                <a:cubicBezTo>
                  <a:pt x="20" y="117"/>
                  <a:pt x="20" y="117"/>
                  <a:pt x="20" y="117"/>
                </a:cubicBezTo>
                <a:cubicBezTo>
                  <a:pt x="20" y="117"/>
                  <a:pt x="20" y="117"/>
                  <a:pt x="20" y="117"/>
                </a:cubicBezTo>
                <a:cubicBezTo>
                  <a:pt x="20" y="117"/>
                  <a:pt x="20" y="116"/>
                  <a:pt x="20" y="116"/>
                </a:cubicBezTo>
                <a:cubicBezTo>
                  <a:pt x="20" y="116"/>
                  <a:pt x="20" y="116"/>
                  <a:pt x="20" y="116"/>
                </a:cubicBezTo>
                <a:cubicBezTo>
                  <a:pt x="20" y="116"/>
                  <a:pt x="20" y="116"/>
                  <a:pt x="19" y="116"/>
                </a:cubicBezTo>
                <a:cubicBezTo>
                  <a:pt x="20" y="116"/>
                  <a:pt x="20" y="116"/>
                  <a:pt x="20" y="116"/>
                </a:cubicBezTo>
                <a:cubicBezTo>
                  <a:pt x="19" y="117"/>
                  <a:pt x="20" y="115"/>
                  <a:pt x="20" y="116"/>
                </a:cubicBezTo>
                <a:cubicBezTo>
                  <a:pt x="20" y="115"/>
                  <a:pt x="21" y="114"/>
                  <a:pt x="22" y="114"/>
                </a:cubicBezTo>
                <a:cubicBezTo>
                  <a:pt x="21" y="114"/>
                  <a:pt x="21" y="114"/>
                  <a:pt x="21" y="114"/>
                </a:cubicBezTo>
                <a:cubicBezTo>
                  <a:pt x="22" y="114"/>
                  <a:pt x="22" y="114"/>
                  <a:pt x="22" y="114"/>
                </a:cubicBezTo>
                <a:cubicBezTo>
                  <a:pt x="22" y="114"/>
                  <a:pt x="22" y="114"/>
                  <a:pt x="22" y="114"/>
                </a:cubicBezTo>
                <a:cubicBezTo>
                  <a:pt x="22" y="114"/>
                  <a:pt x="22" y="114"/>
                  <a:pt x="22" y="114"/>
                </a:cubicBezTo>
                <a:cubicBezTo>
                  <a:pt x="22" y="114"/>
                  <a:pt x="22" y="114"/>
                  <a:pt x="23" y="114"/>
                </a:cubicBezTo>
                <a:cubicBezTo>
                  <a:pt x="22" y="115"/>
                  <a:pt x="23" y="114"/>
                  <a:pt x="23" y="115"/>
                </a:cubicBezTo>
                <a:cubicBezTo>
                  <a:pt x="23" y="115"/>
                  <a:pt x="23" y="115"/>
                  <a:pt x="23" y="115"/>
                </a:cubicBezTo>
                <a:cubicBezTo>
                  <a:pt x="23" y="115"/>
                  <a:pt x="23" y="115"/>
                  <a:pt x="23" y="115"/>
                </a:cubicBezTo>
                <a:cubicBezTo>
                  <a:pt x="23" y="115"/>
                  <a:pt x="23" y="115"/>
                  <a:pt x="23" y="115"/>
                </a:cubicBezTo>
                <a:cubicBezTo>
                  <a:pt x="23" y="115"/>
                  <a:pt x="23" y="115"/>
                  <a:pt x="23" y="115"/>
                </a:cubicBezTo>
                <a:cubicBezTo>
                  <a:pt x="24" y="115"/>
                  <a:pt x="23" y="116"/>
                  <a:pt x="24" y="116"/>
                </a:cubicBezTo>
                <a:cubicBezTo>
                  <a:pt x="23" y="116"/>
                  <a:pt x="23" y="116"/>
                  <a:pt x="23" y="116"/>
                </a:cubicBezTo>
                <a:cubicBezTo>
                  <a:pt x="24" y="115"/>
                  <a:pt x="23" y="116"/>
                  <a:pt x="24" y="116"/>
                </a:cubicBezTo>
                <a:cubicBezTo>
                  <a:pt x="23" y="116"/>
                  <a:pt x="24" y="116"/>
                  <a:pt x="23" y="117"/>
                </a:cubicBezTo>
                <a:cubicBezTo>
                  <a:pt x="23" y="117"/>
                  <a:pt x="23" y="116"/>
                  <a:pt x="23" y="116"/>
                </a:cubicBezTo>
                <a:cubicBezTo>
                  <a:pt x="23" y="116"/>
                  <a:pt x="23" y="116"/>
                  <a:pt x="24" y="116"/>
                </a:cubicBezTo>
                <a:cubicBezTo>
                  <a:pt x="24" y="116"/>
                  <a:pt x="24" y="116"/>
                  <a:pt x="24" y="117"/>
                </a:cubicBezTo>
                <a:cubicBezTo>
                  <a:pt x="24" y="117"/>
                  <a:pt x="24" y="117"/>
                  <a:pt x="24" y="117"/>
                </a:cubicBezTo>
                <a:cubicBezTo>
                  <a:pt x="25" y="116"/>
                  <a:pt x="25" y="116"/>
                  <a:pt x="25" y="116"/>
                </a:cubicBezTo>
                <a:cubicBezTo>
                  <a:pt x="25" y="116"/>
                  <a:pt x="25" y="116"/>
                  <a:pt x="25" y="116"/>
                </a:cubicBezTo>
                <a:cubicBezTo>
                  <a:pt x="25" y="116"/>
                  <a:pt x="25" y="116"/>
                  <a:pt x="25" y="116"/>
                </a:cubicBezTo>
                <a:cubicBezTo>
                  <a:pt x="25" y="117"/>
                  <a:pt x="24" y="117"/>
                  <a:pt x="24" y="117"/>
                </a:cubicBezTo>
                <a:cubicBezTo>
                  <a:pt x="24" y="117"/>
                  <a:pt x="25" y="117"/>
                  <a:pt x="25" y="117"/>
                </a:cubicBezTo>
                <a:cubicBezTo>
                  <a:pt x="25" y="116"/>
                  <a:pt x="25" y="116"/>
                  <a:pt x="25" y="116"/>
                </a:cubicBezTo>
                <a:cubicBezTo>
                  <a:pt x="25" y="116"/>
                  <a:pt x="25" y="116"/>
                  <a:pt x="25" y="116"/>
                </a:cubicBezTo>
                <a:cubicBezTo>
                  <a:pt x="25" y="117"/>
                  <a:pt x="24" y="117"/>
                  <a:pt x="24" y="117"/>
                </a:cubicBezTo>
                <a:cubicBezTo>
                  <a:pt x="24" y="117"/>
                  <a:pt x="25" y="117"/>
                  <a:pt x="25" y="117"/>
                </a:cubicBezTo>
                <a:cubicBezTo>
                  <a:pt x="25" y="117"/>
                  <a:pt x="24" y="117"/>
                  <a:pt x="24" y="117"/>
                </a:cubicBezTo>
                <a:cubicBezTo>
                  <a:pt x="24" y="117"/>
                  <a:pt x="24" y="117"/>
                  <a:pt x="24" y="117"/>
                </a:cubicBezTo>
                <a:cubicBezTo>
                  <a:pt x="25" y="117"/>
                  <a:pt x="25" y="117"/>
                  <a:pt x="25" y="117"/>
                </a:cubicBezTo>
                <a:cubicBezTo>
                  <a:pt x="25" y="117"/>
                  <a:pt x="25" y="118"/>
                  <a:pt x="25" y="118"/>
                </a:cubicBezTo>
                <a:cubicBezTo>
                  <a:pt x="25" y="118"/>
                  <a:pt x="25" y="118"/>
                  <a:pt x="25" y="119"/>
                </a:cubicBezTo>
                <a:cubicBezTo>
                  <a:pt x="25" y="119"/>
                  <a:pt x="25" y="119"/>
                  <a:pt x="25" y="119"/>
                </a:cubicBezTo>
                <a:cubicBezTo>
                  <a:pt x="25" y="119"/>
                  <a:pt x="24" y="119"/>
                  <a:pt x="24" y="119"/>
                </a:cubicBezTo>
                <a:cubicBezTo>
                  <a:pt x="24" y="119"/>
                  <a:pt x="25" y="118"/>
                  <a:pt x="25" y="118"/>
                </a:cubicBezTo>
                <a:cubicBezTo>
                  <a:pt x="25" y="118"/>
                  <a:pt x="25" y="118"/>
                  <a:pt x="25" y="118"/>
                </a:cubicBezTo>
                <a:cubicBezTo>
                  <a:pt x="27" y="117"/>
                  <a:pt x="26" y="118"/>
                  <a:pt x="26" y="118"/>
                </a:cubicBezTo>
                <a:cubicBezTo>
                  <a:pt x="26" y="118"/>
                  <a:pt x="26" y="118"/>
                  <a:pt x="26" y="118"/>
                </a:cubicBezTo>
                <a:cubicBezTo>
                  <a:pt x="26" y="118"/>
                  <a:pt x="26" y="119"/>
                  <a:pt x="26" y="119"/>
                </a:cubicBezTo>
                <a:cubicBezTo>
                  <a:pt x="26" y="119"/>
                  <a:pt x="26" y="119"/>
                  <a:pt x="26" y="119"/>
                </a:cubicBezTo>
                <a:cubicBezTo>
                  <a:pt x="26" y="119"/>
                  <a:pt x="26" y="119"/>
                  <a:pt x="26" y="119"/>
                </a:cubicBezTo>
                <a:cubicBezTo>
                  <a:pt x="26" y="119"/>
                  <a:pt x="26" y="119"/>
                  <a:pt x="26" y="119"/>
                </a:cubicBezTo>
                <a:cubicBezTo>
                  <a:pt x="26" y="119"/>
                  <a:pt x="27" y="119"/>
                  <a:pt x="27" y="119"/>
                </a:cubicBezTo>
                <a:cubicBezTo>
                  <a:pt x="27" y="119"/>
                  <a:pt x="27" y="119"/>
                  <a:pt x="27" y="119"/>
                </a:cubicBezTo>
                <a:cubicBezTo>
                  <a:pt x="27" y="119"/>
                  <a:pt x="27" y="119"/>
                  <a:pt x="27" y="119"/>
                </a:cubicBezTo>
                <a:cubicBezTo>
                  <a:pt x="26" y="120"/>
                  <a:pt x="28" y="119"/>
                  <a:pt x="27" y="120"/>
                </a:cubicBezTo>
                <a:cubicBezTo>
                  <a:pt x="27" y="119"/>
                  <a:pt x="27" y="119"/>
                  <a:pt x="27" y="119"/>
                </a:cubicBezTo>
                <a:cubicBezTo>
                  <a:pt x="27" y="119"/>
                  <a:pt x="27" y="119"/>
                  <a:pt x="27" y="119"/>
                </a:cubicBezTo>
                <a:cubicBezTo>
                  <a:pt x="28" y="119"/>
                  <a:pt x="27" y="120"/>
                  <a:pt x="27" y="120"/>
                </a:cubicBezTo>
                <a:cubicBezTo>
                  <a:pt x="27" y="120"/>
                  <a:pt x="28" y="119"/>
                  <a:pt x="28" y="119"/>
                </a:cubicBezTo>
                <a:cubicBezTo>
                  <a:pt x="27" y="120"/>
                  <a:pt x="28" y="119"/>
                  <a:pt x="28" y="119"/>
                </a:cubicBezTo>
                <a:cubicBezTo>
                  <a:pt x="28" y="119"/>
                  <a:pt x="28" y="120"/>
                  <a:pt x="28" y="120"/>
                </a:cubicBezTo>
                <a:cubicBezTo>
                  <a:pt x="28" y="120"/>
                  <a:pt x="29" y="119"/>
                  <a:pt x="28" y="119"/>
                </a:cubicBezTo>
                <a:cubicBezTo>
                  <a:pt x="28" y="119"/>
                  <a:pt x="28" y="119"/>
                  <a:pt x="28" y="120"/>
                </a:cubicBezTo>
                <a:cubicBezTo>
                  <a:pt x="28" y="120"/>
                  <a:pt x="27" y="121"/>
                  <a:pt x="27" y="121"/>
                </a:cubicBezTo>
                <a:cubicBezTo>
                  <a:pt x="27" y="121"/>
                  <a:pt x="27" y="121"/>
                  <a:pt x="27" y="121"/>
                </a:cubicBezTo>
                <a:cubicBezTo>
                  <a:pt x="28" y="120"/>
                  <a:pt x="27" y="122"/>
                  <a:pt x="28" y="121"/>
                </a:cubicBezTo>
                <a:cubicBezTo>
                  <a:pt x="28" y="121"/>
                  <a:pt x="28" y="121"/>
                  <a:pt x="28" y="121"/>
                </a:cubicBezTo>
                <a:cubicBezTo>
                  <a:pt x="28" y="121"/>
                  <a:pt x="28" y="120"/>
                  <a:pt x="28" y="121"/>
                </a:cubicBezTo>
                <a:cubicBezTo>
                  <a:pt x="28" y="121"/>
                  <a:pt x="28" y="121"/>
                  <a:pt x="28" y="121"/>
                </a:cubicBezTo>
                <a:cubicBezTo>
                  <a:pt x="28" y="121"/>
                  <a:pt x="28" y="122"/>
                  <a:pt x="28" y="121"/>
                </a:cubicBezTo>
                <a:cubicBezTo>
                  <a:pt x="28" y="121"/>
                  <a:pt x="28" y="121"/>
                  <a:pt x="28" y="121"/>
                </a:cubicBezTo>
                <a:cubicBezTo>
                  <a:pt x="28" y="121"/>
                  <a:pt x="28" y="121"/>
                  <a:pt x="28" y="121"/>
                </a:cubicBezTo>
                <a:cubicBezTo>
                  <a:pt x="28" y="121"/>
                  <a:pt x="28" y="121"/>
                  <a:pt x="28" y="121"/>
                </a:cubicBezTo>
                <a:cubicBezTo>
                  <a:pt x="29" y="121"/>
                  <a:pt x="29" y="121"/>
                  <a:pt x="29" y="121"/>
                </a:cubicBezTo>
                <a:cubicBezTo>
                  <a:pt x="29" y="121"/>
                  <a:pt x="28" y="121"/>
                  <a:pt x="28" y="121"/>
                </a:cubicBezTo>
                <a:cubicBezTo>
                  <a:pt x="29" y="121"/>
                  <a:pt x="29" y="121"/>
                  <a:pt x="28" y="121"/>
                </a:cubicBezTo>
                <a:cubicBezTo>
                  <a:pt x="29" y="121"/>
                  <a:pt x="30" y="120"/>
                  <a:pt x="30" y="120"/>
                </a:cubicBezTo>
                <a:cubicBezTo>
                  <a:pt x="30" y="120"/>
                  <a:pt x="30" y="120"/>
                  <a:pt x="29" y="120"/>
                </a:cubicBezTo>
                <a:cubicBezTo>
                  <a:pt x="29" y="121"/>
                  <a:pt x="29" y="120"/>
                  <a:pt x="30" y="120"/>
                </a:cubicBezTo>
                <a:cubicBezTo>
                  <a:pt x="29" y="121"/>
                  <a:pt x="29" y="121"/>
                  <a:pt x="29" y="121"/>
                </a:cubicBezTo>
                <a:cubicBezTo>
                  <a:pt x="30" y="120"/>
                  <a:pt x="29" y="121"/>
                  <a:pt x="30" y="121"/>
                </a:cubicBezTo>
                <a:cubicBezTo>
                  <a:pt x="29" y="121"/>
                  <a:pt x="29" y="121"/>
                  <a:pt x="29" y="121"/>
                </a:cubicBezTo>
                <a:cubicBezTo>
                  <a:pt x="30" y="121"/>
                  <a:pt x="29" y="122"/>
                  <a:pt x="29" y="121"/>
                </a:cubicBezTo>
                <a:cubicBezTo>
                  <a:pt x="29" y="122"/>
                  <a:pt x="30" y="121"/>
                  <a:pt x="30" y="122"/>
                </a:cubicBezTo>
                <a:cubicBezTo>
                  <a:pt x="29" y="122"/>
                  <a:pt x="30" y="122"/>
                  <a:pt x="30" y="122"/>
                </a:cubicBezTo>
                <a:cubicBezTo>
                  <a:pt x="30" y="122"/>
                  <a:pt x="30" y="122"/>
                  <a:pt x="30" y="122"/>
                </a:cubicBezTo>
                <a:cubicBezTo>
                  <a:pt x="30" y="122"/>
                  <a:pt x="30" y="122"/>
                  <a:pt x="30" y="122"/>
                </a:cubicBezTo>
                <a:cubicBezTo>
                  <a:pt x="30" y="122"/>
                  <a:pt x="30" y="122"/>
                  <a:pt x="30" y="123"/>
                </a:cubicBezTo>
                <a:cubicBezTo>
                  <a:pt x="30" y="122"/>
                  <a:pt x="30" y="122"/>
                  <a:pt x="30" y="122"/>
                </a:cubicBezTo>
                <a:cubicBezTo>
                  <a:pt x="30" y="122"/>
                  <a:pt x="30" y="122"/>
                  <a:pt x="30" y="122"/>
                </a:cubicBezTo>
                <a:cubicBezTo>
                  <a:pt x="30" y="122"/>
                  <a:pt x="30" y="122"/>
                  <a:pt x="30" y="123"/>
                </a:cubicBezTo>
                <a:cubicBezTo>
                  <a:pt x="30" y="122"/>
                  <a:pt x="30" y="123"/>
                  <a:pt x="30" y="123"/>
                </a:cubicBezTo>
                <a:cubicBezTo>
                  <a:pt x="30" y="122"/>
                  <a:pt x="31" y="122"/>
                  <a:pt x="31" y="122"/>
                </a:cubicBezTo>
                <a:cubicBezTo>
                  <a:pt x="30" y="123"/>
                  <a:pt x="31" y="122"/>
                  <a:pt x="31" y="122"/>
                </a:cubicBezTo>
                <a:cubicBezTo>
                  <a:pt x="31" y="122"/>
                  <a:pt x="31" y="122"/>
                  <a:pt x="31" y="122"/>
                </a:cubicBezTo>
                <a:cubicBezTo>
                  <a:pt x="31" y="122"/>
                  <a:pt x="31" y="122"/>
                  <a:pt x="31" y="122"/>
                </a:cubicBezTo>
                <a:cubicBezTo>
                  <a:pt x="31" y="122"/>
                  <a:pt x="31" y="122"/>
                  <a:pt x="31" y="122"/>
                </a:cubicBezTo>
                <a:cubicBezTo>
                  <a:pt x="31" y="122"/>
                  <a:pt x="31" y="122"/>
                  <a:pt x="31" y="122"/>
                </a:cubicBezTo>
                <a:cubicBezTo>
                  <a:pt x="31" y="122"/>
                  <a:pt x="31" y="122"/>
                  <a:pt x="31" y="122"/>
                </a:cubicBezTo>
                <a:cubicBezTo>
                  <a:pt x="31" y="122"/>
                  <a:pt x="31" y="122"/>
                  <a:pt x="31" y="122"/>
                </a:cubicBezTo>
                <a:cubicBezTo>
                  <a:pt x="31" y="122"/>
                  <a:pt x="31" y="122"/>
                  <a:pt x="31" y="122"/>
                </a:cubicBezTo>
                <a:cubicBezTo>
                  <a:pt x="31" y="122"/>
                  <a:pt x="31" y="122"/>
                  <a:pt x="31" y="122"/>
                </a:cubicBezTo>
                <a:cubicBezTo>
                  <a:pt x="31" y="122"/>
                  <a:pt x="31" y="122"/>
                  <a:pt x="31" y="122"/>
                </a:cubicBezTo>
                <a:cubicBezTo>
                  <a:pt x="31" y="122"/>
                  <a:pt x="31" y="122"/>
                  <a:pt x="31" y="122"/>
                </a:cubicBezTo>
                <a:cubicBezTo>
                  <a:pt x="31" y="123"/>
                  <a:pt x="32" y="121"/>
                  <a:pt x="32" y="122"/>
                </a:cubicBezTo>
                <a:cubicBezTo>
                  <a:pt x="32" y="122"/>
                  <a:pt x="32" y="122"/>
                  <a:pt x="31" y="122"/>
                </a:cubicBezTo>
                <a:cubicBezTo>
                  <a:pt x="32" y="122"/>
                  <a:pt x="31" y="123"/>
                  <a:pt x="32" y="123"/>
                </a:cubicBezTo>
                <a:cubicBezTo>
                  <a:pt x="32" y="122"/>
                  <a:pt x="32" y="122"/>
                  <a:pt x="32" y="122"/>
                </a:cubicBezTo>
                <a:cubicBezTo>
                  <a:pt x="32" y="122"/>
                  <a:pt x="32" y="122"/>
                  <a:pt x="32" y="122"/>
                </a:cubicBezTo>
                <a:cubicBezTo>
                  <a:pt x="32" y="122"/>
                  <a:pt x="32" y="122"/>
                  <a:pt x="32" y="122"/>
                </a:cubicBezTo>
                <a:cubicBezTo>
                  <a:pt x="32" y="122"/>
                  <a:pt x="33" y="121"/>
                  <a:pt x="33" y="122"/>
                </a:cubicBezTo>
                <a:cubicBezTo>
                  <a:pt x="33" y="122"/>
                  <a:pt x="33" y="123"/>
                  <a:pt x="33" y="122"/>
                </a:cubicBezTo>
                <a:cubicBezTo>
                  <a:pt x="33" y="123"/>
                  <a:pt x="33" y="123"/>
                  <a:pt x="33" y="123"/>
                </a:cubicBezTo>
                <a:cubicBezTo>
                  <a:pt x="33" y="123"/>
                  <a:pt x="33" y="123"/>
                  <a:pt x="33" y="123"/>
                </a:cubicBezTo>
                <a:cubicBezTo>
                  <a:pt x="32" y="124"/>
                  <a:pt x="33" y="123"/>
                  <a:pt x="33" y="123"/>
                </a:cubicBezTo>
                <a:cubicBezTo>
                  <a:pt x="33" y="123"/>
                  <a:pt x="33" y="123"/>
                  <a:pt x="33" y="123"/>
                </a:cubicBezTo>
                <a:cubicBezTo>
                  <a:pt x="33" y="123"/>
                  <a:pt x="33" y="123"/>
                  <a:pt x="33" y="123"/>
                </a:cubicBezTo>
                <a:cubicBezTo>
                  <a:pt x="33" y="123"/>
                  <a:pt x="33" y="123"/>
                  <a:pt x="33" y="123"/>
                </a:cubicBezTo>
                <a:cubicBezTo>
                  <a:pt x="34" y="123"/>
                  <a:pt x="34" y="123"/>
                  <a:pt x="34" y="123"/>
                </a:cubicBezTo>
                <a:cubicBezTo>
                  <a:pt x="34" y="123"/>
                  <a:pt x="34" y="123"/>
                  <a:pt x="34" y="123"/>
                </a:cubicBezTo>
                <a:cubicBezTo>
                  <a:pt x="33" y="123"/>
                  <a:pt x="33" y="124"/>
                  <a:pt x="33" y="124"/>
                </a:cubicBezTo>
                <a:cubicBezTo>
                  <a:pt x="33" y="124"/>
                  <a:pt x="33" y="124"/>
                  <a:pt x="33" y="124"/>
                </a:cubicBezTo>
                <a:cubicBezTo>
                  <a:pt x="33" y="124"/>
                  <a:pt x="33" y="124"/>
                  <a:pt x="33" y="124"/>
                </a:cubicBezTo>
                <a:cubicBezTo>
                  <a:pt x="33" y="124"/>
                  <a:pt x="33" y="124"/>
                  <a:pt x="34" y="124"/>
                </a:cubicBezTo>
                <a:cubicBezTo>
                  <a:pt x="34" y="124"/>
                  <a:pt x="34" y="124"/>
                  <a:pt x="34" y="123"/>
                </a:cubicBezTo>
                <a:cubicBezTo>
                  <a:pt x="34" y="123"/>
                  <a:pt x="34" y="123"/>
                  <a:pt x="34" y="123"/>
                </a:cubicBezTo>
                <a:cubicBezTo>
                  <a:pt x="34" y="123"/>
                  <a:pt x="34" y="123"/>
                  <a:pt x="34" y="123"/>
                </a:cubicBezTo>
                <a:cubicBezTo>
                  <a:pt x="34" y="123"/>
                  <a:pt x="34" y="123"/>
                  <a:pt x="34" y="123"/>
                </a:cubicBezTo>
                <a:cubicBezTo>
                  <a:pt x="34" y="123"/>
                  <a:pt x="34" y="123"/>
                  <a:pt x="34" y="123"/>
                </a:cubicBezTo>
                <a:cubicBezTo>
                  <a:pt x="34" y="123"/>
                  <a:pt x="34" y="123"/>
                  <a:pt x="34" y="123"/>
                </a:cubicBezTo>
                <a:cubicBezTo>
                  <a:pt x="34" y="124"/>
                  <a:pt x="34" y="123"/>
                  <a:pt x="34" y="124"/>
                </a:cubicBezTo>
                <a:cubicBezTo>
                  <a:pt x="34" y="123"/>
                  <a:pt x="34" y="124"/>
                  <a:pt x="34" y="123"/>
                </a:cubicBezTo>
                <a:cubicBezTo>
                  <a:pt x="34" y="124"/>
                  <a:pt x="34" y="123"/>
                  <a:pt x="34" y="124"/>
                </a:cubicBezTo>
                <a:cubicBezTo>
                  <a:pt x="34" y="124"/>
                  <a:pt x="34" y="124"/>
                  <a:pt x="33" y="124"/>
                </a:cubicBezTo>
                <a:cubicBezTo>
                  <a:pt x="33" y="125"/>
                  <a:pt x="33" y="125"/>
                  <a:pt x="33" y="125"/>
                </a:cubicBezTo>
                <a:cubicBezTo>
                  <a:pt x="33" y="126"/>
                  <a:pt x="33" y="125"/>
                  <a:pt x="33" y="125"/>
                </a:cubicBezTo>
                <a:cubicBezTo>
                  <a:pt x="33" y="125"/>
                  <a:pt x="33" y="125"/>
                  <a:pt x="33" y="125"/>
                </a:cubicBezTo>
                <a:cubicBezTo>
                  <a:pt x="33" y="124"/>
                  <a:pt x="33" y="124"/>
                  <a:pt x="33" y="124"/>
                </a:cubicBezTo>
                <a:cubicBezTo>
                  <a:pt x="33" y="124"/>
                  <a:pt x="33" y="125"/>
                  <a:pt x="33" y="125"/>
                </a:cubicBezTo>
                <a:cubicBezTo>
                  <a:pt x="33" y="125"/>
                  <a:pt x="33" y="125"/>
                  <a:pt x="32" y="125"/>
                </a:cubicBezTo>
                <a:cubicBezTo>
                  <a:pt x="32" y="125"/>
                  <a:pt x="32" y="125"/>
                  <a:pt x="32" y="125"/>
                </a:cubicBezTo>
                <a:cubicBezTo>
                  <a:pt x="32" y="126"/>
                  <a:pt x="32" y="126"/>
                  <a:pt x="32" y="126"/>
                </a:cubicBezTo>
                <a:cubicBezTo>
                  <a:pt x="32" y="125"/>
                  <a:pt x="32" y="126"/>
                  <a:pt x="32" y="125"/>
                </a:cubicBezTo>
                <a:cubicBezTo>
                  <a:pt x="32" y="125"/>
                  <a:pt x="32" y="125"/>
                  <a:pt x="32" y="125"/>
                </a:cubicBezTo>
                <a:cubicBezTo>
                  <a:pt x="32" y="125"/>
                  <a:pt x="32" y="125"/>
                  <a:pt x="32" y="125"/>
                </a:cubicBezTo>
                <a:cubicBezTo>
                  <a:pt x="32" y="125"/>
                  <a:pt x="32" y="125"/>
                  <a:pt x="32" y="125"/>
                </a:cubicBezTo>
                <a:cubicBezTo>
                  <a:pt x="32" y="125"/>
                  <a:pt x="33" y="124"/>
                  <a:pt x="33" y="124"/>
                </a:cubicBezTo>
                <a:cubicBezTo>
                  <a:pt x="33" y="123"/>
                  <a:pt x="32" y="125"/>
                  <a:pt x="32" y="124"/>
                </a:cubicBezTo>
                <a:cubicBezTo>
                  <a:pt x="32" y="125"/>
                  <a:pt x="33" y="124"/>
                  <a:pt x="32" y="124"/>
                </a:cubicBezTo>
                <a:cubicBezTo>
                  <a:pt x="32" y="124"/>
                  <a:pt x="31" y="125"/>
                  <a:pt x="31" y="126"/>
                </a:cubicBezTo>
                <a:cubicBezTo>
                  <a:pt x="31" y="126"/>
                  <a:pt x="32" y="125"/>
                  <a:pt x="31" y="126"/>
                </a:cubicBezTo>
                <a:cubicBezTo>
                  <a:pt x="31" y="126"/>
                  <a:pt x="31" y="126"/>
                  <a:pt x="31" y="126"/>
                </a:cubicBezTo>
                <a:cubicBezTo>
                  <a:pt x="31" y="126"/>
                  <a:pt x="31" y="126"/>
                  <a:pt x="31" y="126"/>
                </a:cubicBezTo>
                <a:cubicBezTo>
                  <a:pt x="31" y="126"/>
                  <a:pt x="31" y="126"/>
                  <a:pt x="31" y="126"/>
                </a:cubicBezTo>
                <a:cubicBezTo>
                  <a:pt x="31" y="126"/>
                  <a:pt x="31" y="125"/>
                  <a:pt x="31" y="125"/>
                </a:cubicBezTo>
                <a:cubicBezTo>
                  <a:pt x="31" y="125"/>
                  <a:pt x="31" y="125"/>
                  <a:pt x="31" y="125"/>
                </a:cubicBezTo>
                <a:cubicBezTo>
                  <a:pt x="31" y="125"/>
                  <a:pt x="31" y="125"/>
                  <a:pt x="31" y="124"/>
                </a:cubicBezTo>
                <a:cubicBezTo>
                  <a:pt x="31" y="124"/>
                  <a:pt x="30" y="125"/>
                  <a:pt x="30" y="126"/>
                </a:cubicBezTo>
                <a:cubicBezTo>
                  <a:pt x="30" y="126"/>
                  <a:pt x="30" y="125"/>
                  <a:pt x="30" y="126"/>
                </a:cubicBezTo>
                <a:cubicBezTo>
                  <a:pt x="30" y="126"/>
                  <a:pt x="30" y="125"/>
                  <a:pt x="30" y="126"/>
                </a:cubicBezTo>
                <a:cubicBezTo>
                  <a:pt x="30" y="126"/>
                  <a:pt x="30" y="126"/>
                  <a:pt x="30" y="126"/>
                </a:cubicBezTo>
                <a:cubicBezTo>
                  <a:pt x="30" y="126"/>
                  <a:pt x="30" y="126"/>
                  <a:pt x="30" y="126"/>
                </a:cubicBezTo>
                <a:cubicBezTo>
                  <a:pt x="30" y="125"/>
                  <a:pt x="31" y="125"/>
                  <a:pt x="31" y="124"/>
                </a:cubicBezTo>
                <a:cubicBezTo>
                  <a:pt x="31" y="124"/>
                  <a:pt x="31" y="123"/>
                  <a:pt x="31" y="123"/>
                </a:cubicBezTo>
                <a:cubicBezTo>
                  <a:pt x="31" y="124"/>
                  <a:pt x="30" y="126"/>
                  <a:pt x="29" y="126"/>
                </a:cubicBezTo>
                <a:cubicBezTo>
                  <a:pt x="29" y="127"/>
                  <a:pt x="29" y="126"/>
                  <a:pt x="29" y="126"/>
                </a:cubicBezTo>
                <a:cubicBezTo>
                  <a:pt x="30" y="125"/>
                  <a:pt x="29" y="126"/>
                  <a:pt x="29" y="126"/>
                </a:cubicBezTo>
                <a:cubicBezTo>
                  <a:pt x="29" y="126"/>
                  <a:pt x="29" y="126"/>
                  <a:pt x="29" y="126"/>
                </a:cubicBezTo>
                <a:cubicBezTo>
                  <a:pt x="29" y="126"/>
                  <a:pt x="29" y="126"/>
                  <a:pt x="29" y="126"/>
                </a:cubicBezTo>
                <a:cubicBezTo>
                  <a:pt x="29" y="126"/>
                  <a:pt x="30" y="125"/>
                  <a:pt x="30" y="125"/>
                </a:cubicBezTo>
                <a:cubicBezTo>
                  <a:pt x="30" y="125"/>
                  <a:pt x="29" y="125"/>
                  <a:pt x="29" y="126"/>
                </a:cubicBezTo>
                <a:cubicBezTo>
                  <a:pt x="29" y="126"/>
                  <a:pt x="29" y="126"/>
                  <a:pt x="29" y="126"/>
                </a:cubicBezTo>
                <a:cubicBezTo>
                  <a:pt x="29" y="126"/>
                  <a:pt x="29" y="126"/>
                  <a:pt x="28" y="126"/>
                </a:cubicBezTo>
                <a:cubicBezTo>
                  <a:pt x="28" y="126"/>
                  <a:pt x="28" y="126"/>
                  <a:pt x="28" y="126"/>
                </a:cubicBezTo>
                <a:cubicBezTo>
                  <a:pt x="28" y="126"/>
                  <a:pt x="28" y="126"/>
                  <a:pt x="29" y="126"/>
                </a:cubicBezTo>
                <a:cubicBezTo>
                  <a:pt x="29" y="126"/>
                  <a:pt x="29" y="126"/>
                  <a:pt x="29" y="125"/>
                </a:cubicBezTo>
                <a:cubicBezTo>
                  <a:pt x="29" y="125"/>
                  <a:pt x="30" y="124"/>
                  <a:pt x="31" y="123"/>
                </a:cubicBezTo>
                <a:cubicBezTo>
                  <a:pt x="31" y="123"/>
                  <a:pt x="31" y="123"/>
                  <a:pt x="31" y="123"/>
                </a:cubicBezTo>
                <a:cubicBezTo>
                  <a:pt x="31" y="123"/>
                  <a:pt x="31" y="123"/>
                  <a:pt x="31" y="123"/>
                </a:cubicBezTo>
                <a:cubicBezTo>
                  <a:pt x="31" y="123"/>
                  <a:pt x="29" y="125"/>
                  <a:pt x="29" y="125"/>
                </a:cubicBezTo>
                <a:cubicBezTo>
                  <a:pt x="29" y="125"/>
                  <a:pt x="30" y="124"/>
                  <a:pt x="30" y="124"/>
                </a:cubicBezTo>
                <a:cubicBezTo>
                  <a:pt x="30" y="124"/>
                  <a:pt x="29" y="125"/>
                  <a:pt x="29" y="125"/>
                </a:cubicBezTo>
                <a:cubicBezTo>
                  <a:pt x="28" y="125"/>
                  <a:pt x="28" y="125"/>
                  <a:pt x="28" y="125"/>
                </a:cubicBezTo>
                <a:cubicBezTo>
                  <a:pt x="28" y="125"/>
                  <a:pt x="28" y="125"/>
                  <a:pt x="28" y="125"/>
                </a:cubicBezTo>
                <a:cubicBezTo>
                  <a:pt x="28" y="125"/>
                  <a:pt x="29" y="124"/>
                  <a:pt x="29" y="124"/>
                </a:cubicBezTo>
                <a:cubicBezTo>
                  <a:pt x="28" y="125"/>
                  <a:pt x="28" y="125"/>
                  <a:pt x="28" y="125"/>
                </a:cubicBezTo>
                <a:cubicBezTo>
                  <a:pt x="28" y="125"/>
                  <a:pt x="29" y="124"/>
                  <a:pt x="29" y="124"/>
                </a:cubicBezTo>
                <a:cubicBezTo>
                  <a:pt x="29" y="124"/>
                  <a:pt x="28" y="125"/>
                  <a:pt x="28" y="125"/>
                </a:cubicBezTo>
                <a:cubicBezTo>
                  <a:pt x="28" y="124"/>
                  <a:pt x="28" y="125"/>
                  <a:pt x="29" y="124"/>
                </a:cubicBezTo>
                <a:cubicBezTo>
                  <a:pt x="29" y="124"/>
                  <a:pt x="28" y="125"/>
                  <a:pt x="28" y="125"/>
                </a:cubicBezTo>
                <a:cubicBezTo>
                  <a:pt x="28" y="125"/>
                  <a:pt x="28" y="125"/>
                  <a:pt x="28" y="125"/>
                </a:cubicBezTo>
                <a:cubicBezTo>
                  <a:pt x="28" y="125"/>
                  <a:pt x="29" y="123"/>
                  <a:pt x="30" y="123"/>
                </a:cubicBezTo>
                <a:cubicBezTo>
                  <a:pt x="28" y="125"/>
                  <a:pt x="28" y="125"/>
                  <a:pt x="28" y="125"/>
                </a:cubicBezTo>
                <a:cubicBezTo>
                  <a:pt x="28" y="125"/>
                  <a:pt x="28" y="124"/>
                  <a:pt x="28" y="124"/>
                </a:cubicBezTo>
                <a:cubicBezTo>
                  <a:pt x="28" y="124"/>
                  <a:pt x="28" y="124"/>
                  <a:pt x="28" y="124"/>
                </a:cubicBezTo>
                <a:cubicBezTo>
                  <a:pt x="28" y="124"/>
                  <a:pt x="28" y="124"/>
                  <a:pt x="28" y="124"/>
                </a:cubicBezTo>
                <a:cubicBezTo>
                  <a:pt x="28" y="124"/>
                  <a:pt x="28" y="124"/>
                  <a:pt x="28" y="124"/>
                </a:cubicBezTo>
                <a:cubicBezTo>
                  <a:pt x="28" y="124"/>
                  <a:pt x="28" y="124"/>
                  <a:pt x="28" y="124"/>
                </a:cubicBezTo>
                <a:cubicBezTo>
                  <a:pt x="28" y="123"/>
                  <a:pt x="27" y="125"/>
                  <a:pt x="27" y="124"/>
                </a:cubicBezTo>
                <a:cubicBezTo>
                  <a:pt x="27" y="124"/>
                  <a:pt x="27" y="124"/>
                  <a:pt x="28" y="124"/>
                </a:cubicBezTo>
                <a:cubicBezTo>
                  <a:pt x="27" y="124"/>
                  <a:pt x="27" y="124"/>
                  <a:pt x="27" y="124"/>
                </a:cubicBezTo>
                <a:cubicBezTo>
                  <a:pt x="27" y="124"/>
                  <a:pt x="27" y="124"/>
                  <a:pt x="27" y="124"/>
                </a:cubicBezTo>
                <a:cubicBezTo>
                  <a:pt x="27" y="124"/>
                  <a:pt x="27" y="124"/>
                  <a:pt x="27" y="124"/>
                </a:cubicBezTo>
                <a:cubicBezTo>
                  <a:pt x="27" y="124"/>
                  <a:pt x="27" y="124"/>
                  <a:pt x="27" y="124"/>
                </a:cubicBezTo>
                <a:cubicBezTo>
                  <a:pt x="27" y="124"/>
                  <a:pt x="28" y="123"/>
                  <a:pt x="27" y="124"/>
                </a:cubicBezTo>
                <a:cubicBezTo>
                  <a:pt x="28" y="123"/>
                  <a:pt x="28" y="123"/>
                  <a:pt x="28" y="123"/>
                </a:cubicBezTo>
                <a:cubicBezTo>
                  <a:pt x="28" y="123"/>
                  <a:pt x="27" y="124"/>
                  <a:pt x="27" y="124"/>
                </a:cubicBezTo>
                <a:cubicBezTo>
                  <a:pt x="27" y="124"/>
                  <a:pt x="27" y="124"/>
                  <a:pt x="27" y="124"/>
                </a:cubicBezTo>
                <a:cubicBezTo>
                  <a:pt x="26" y="124"/>
                  <a:pt x="26" y="124"/>
                  <a:pt x="26" y="124"/>
                </a:cubicBezTo>
                <a:cubicBezTo>
                  <a:pt x="27" y="123"/>
                  <a:pt x="27" y="123"/>
                  <a:pt x="27" y="123"/>
                </a:cubicBezTo>
                <a:cubicBezTo>
                  <a:pt x="27" y="123"/>
                  <a:pt x="27" y="123"/>
                  <a:pt x="27" y="123"/>
                </a:cubicBezTo>
                <a:cubicBezTo>
                  <a:pt x="27" y="123"/>
                  <a:pt x="27" y="123"/>
                  <a:pt x="27" y="123"/>
                </a:cubicBezTo>
                <a:cubicBezTo>
                  <a:pt x="27" y="123"/>
                  <a:pt x="27" y="123"/>
                  <a:pt x="27" y="123"/>
                </a:cubicBezTo>
                <a:cubicBezTo>
                  <a:pt x="27" y="123"/>
                  <a:pt x="27" y="123"/>
                  <a:pt x="28" y="122"/>
                </a:cubicBezTo>
                <a:cubicBezTo>
                  <a:pt x="27" y="123"/>
                  <a:pt x="27" y="123"/>
                  <a:pt x="27" y="123"/>
                </a:cubicBezTo>
                <a:cubicBezTo>
                  <a:pt x="28" y="123"/>
                  <a:pt x="28" y="122"/>
                  <a:pt x="28" y="122"/>
                </a:cubicBezTo>
                <a:cubicBezTo>
                  <a:pt x="28" y="122"/>
                  <a:pt x="28" y="122"/>
                  <a:pt x="28" y="122"/>
                </a:cubicBezTo>
                <a:cubicBezTo>
                  <a:pt x="28" y="122"/>
                  <a:pt x="28" y="122"/>
                  <a:pt x="28" y="122"/>
                </a:cubicBezTo>
                <a:cubicBezTo>
                  <a:pt x="28" y="122"/>
                  <a:pt x="28" y="122"/>
                  <a:pt x="28" y="122"/>
                </a:cubicBezTo>
                <a:cubicBezTo>
                  <a:pt x="28" y="122"/>
                  <a:pt x="28" y="122"/>
                  <a:pt x="28" y="122"/>
                </a:cubicBezTo>
                <a:cubicBezTo>
                  <a:pt x="27" y="123"/>
                  <a:pt x="27" y="123"/>
                  <a:pt x="27" y="123"/>
                </a:cubicBezTo>
                <a:cubicBezTo>
                  <a:pt x="27" y="123"/>
                  <a:pt x="27" y="123"/>
                  <a:pt x="27" y="123"/>
                </a:cubicBezTo>
                <a:cubicBezTo>
                  <a:pt x="26" y="124"/>
                  <a:pt x="26" y="123"/>
                  <a:pt x="26" y="124"/>
                </a:cubicBezTo>
                <a:cubicBezTo>
                  <a:pt x="26" y="124"/>
                  <a:pt x="26" y="123"/>
                  <a:pt x="26" y="123"/>
                </a:cubicBezTo>
                <a:cubicBezTo>
                  <a:pt x="26" y="124"/>
                  <a:pt x="27" y="122"/>
                  <a:pt x="26" y="123"/>
                </a:cubicBezTo>
                <a:cubicBezTo>
                  <a:pt x="26" y="123"/>
                  <a:pt x="26" y="123"/>
                  <a:pt x="26" y="123"/>
                </a:cubicBezTo>
                <a:cubicBezTo>
                  <a:pt x="26" y="123"/>
                  <a:pt x="26" y="123"/>
                  <a:pt x="26" y="123"/>
                </a:cubicBezTo>
                <a:cubicBezTo>
                  <a:pt x="25" y="124"/>
                  <a:pt x="25" y="124"/>
                  <a:pt x="25" y="124"/>
                </a:cubicBezTo>
                <a:cubicBezTo>
                  <a:pt x="26" y="123"/>
                  <a:pt x="26" y="123"/>
                  <a:pt x="26" y="123"/>
                </a:cubicBezTo>
                <a:cubicBezTo>
                  <a:pt x="25" y="123"/>
                  <a:pt x="25" y="124"/>
                  <a:pt x="25" y="123"/>
                </a:cubicBezTo>
                <a:cubicBezTo>
                  <a:pt x="25" y="123"/>
                  <a:pt x="25" y="124"/>
                  <a:pt x="25" y="124"/>
                </a:cubicBezTo>
                <a:cubicBezTo>
                  <a:pt x="25" y="124"/>
                  <a:pt x="25" y="123"/>
                  <a:pt x="25" y="123"/>
                </a:cubicBezTo>
                <a:cubicBezTo>
                  <a:pt x="25" y="123"/>
                  <a:pt x="25" y="124"/>
                  <a:pt x="25" y="124"/>
                </a:cubicBezTo>
                <a:cubicBezTo>
                  <a:pt x="25" y="123"/>
                  <a:pt x="25" y="123"/>
                  <a:pt x="25" y="123"/>
                </a:cubicBezTo>
                <a:cubicBezTo>
                  <a:pt x="25" y="123"/>
                  <a:pt x="25" y="123"/>
                  <a:pt x="25" y="123"/>
                </a:cubicBezTo>
                <a:cubicBezTo>
                  <a:pt x="25" y="123"/>
                  <a:pt x="25" y="123"/>
                  <a:pt x="25" y="123"/>
                </a:cubicBezTo>
                <a:cubicBezTo>
                  <a:pt x="25" y="123"/>
                  <a:pt x="24" y="124"/>
                  <a:pt x="24" y="124"/>
                </a:cubicBezTo>
                <a:cubicBezTo>
                  <a:pt x="24" y="124"/>
                  <a:pt x="24" y="124"/>
                  <a:pt x="24" y="123"/>
                </a:cubicBezTo>
                <a:cubicBezTo>
                  <a:pt x="25" y="123"/>
                  <a:pt x="25" y="123"/>
                  <a:pt x="25" y="123"/>
                </a:cubicBezTo>
                <a:cubicBezTo>
                  <a:pt x="25" y="122"/>
                  <a:pt x="24" y="124"/>
                  <a:pt x="25" y="123"/>
                </a:cubicBezTo>
                <a:cubicBezTo>
                  <a:pt x="25" y="123"/>
                  <a:pt x="25" y="122"/>
                  <a:pt x="25" y="122"/>
                </a:cubicBezTo>
                <a:cubicBezTo>
                  <a:pt x="25" y="122"/>
                  <a:pt x="25" y="122"/>
                  <a:pt x="25" y="122"/>
                </a:cubicBezTo>
                <a:cubicBezTo>
                  <a:pt x="25" y="122"/>
                  <a:pt x="25" y="122"/>
                  <a:pt x="25" y="122"/>
                </a:cubicBezTo>
                <a:cubicBezTo>
                  <a:pt x="25" y="122"/>
                  <a:pt x="25" y="122"/>
                  <a:pt x="25" y="123"/>
                </a:cubicBezTo>
                <a:cubicBezTo>
                  <a:pt x="25" y="123"/>
                  <a:pt x="25" y="123"/>
                  <a:pt x="25" y="123"/>
                </a:cubicBezTo>
                <a:cubicBezTo>
                  <a:pt x="24" y="122"/>
                  <a:pt x="24" y="122"/>
                  <a:pt x="24" y="122"/>
                </a:cubicBezTo>
                <a:cubicBezTo>
                  <a:pt x="24" y="123"/>
                  <a:pt x="25" y="122"/>
                  <a:pt x="25" y="122"/>
                </a:cubicBezTo>
                <a:cubicBezTo>
                  <a:pt x="24" y="123"/>
                  <a:pt x="24" y="123"/>
                  <a:pt x="24" y="123"/>
                </a:cubicBezTo>
                <a:cubicBezTo>
                  <a:pt x="24" y="122"/>
                  <a:pt x="25" y="122"/>
                  <a:pt x="25" y="122"/>
                </a:cubicBezTo>
                <a:cubicBezTo>
                  <a:pt x="25" y="122"/>
                  <a:pt x="24" y="123"/>
                  <a:pt x="24" y="123"/>
                </a:cubicBezTo>
                <a:cubicBezTo>
                  <a:pt x="24" y="123"/>
                  <a:pt x="24" y="123"/>
                  <a:pt x="24" y="123"/>
                </a:cubicBezTo>
                <a:cubicBezTo>
                  <a:pt x="24" y="122"/>
                  <a:pt x="24" y="122"/>
                  <a:pt x="24" y="122"/>
                </a:cubicBezTo>
                <a:cubicBezTo>
                  <a:pt x="23" y="123"/>
                  <a:pt x="24" y="122"/>
                  <a:pt x="23" y="123"/>
                </a:cubicBezTo>
                <a:cubicBezTo>
                  <a:pt x="23" y="123"/>
                  <a:pt x="23" y="123"/>
                  <a:pt x="24" y="123"/>
                </a:cubicBezTo>
                <a:cubicBezTo>
                  <a:pt x="24" y="122"/>
                  <a:pt x="24" y="122"/>
                  <a:pt x="24" y="122"/>
                </a:cubicBezTo>
                <a:cubicBezTo>
                  <a:pt x="24" y="122"/>
                  <a:pt x="24" y="122"/>
                  <a:pt x="24" y="122"/>
                </a:cubicBezTo>
                <a:close/>
                <a:moveTo>
                  <a:pt x="25" y="123"/>
                </a:moveTo>
                <a:cubicBezTo>
                  <a:pt x="25" y="123"/>
                  <a:pt x="25" y="123"/>
                  <a:pt x="25" y="123"/>
                </a:cubicBezTo>
                <a:cubicBezTo>
                  <a:pt x="25" y="123"/>
                  <a:pt x="25" y="122"/>
                  <a:pt x="25" y="123"/>
                </a:cubicBezTo>
                <a:close/>
                <a:moveTo>
                  <a:pt x="27" y="123"/>
                </a:moveTo>
                <a:cubicBezTo>
                  <a:pt x="27" y="123"/>
                  <a:pt x="27" y="123"/>
                  <a:pt x="27" y="123"/>
                </a:cubicBezTo>
                <a:cubicBezTo>
                  <a:pt x="27" y="123"/>
                  <a:pt x="27" y="123"/>
                  <a:pt x="27" y="123"/>
                </a:cubicBezTo>
                <a:close/>
                <a:moveTo>
                  <a:pt x="33" y="123"/>
                </a:moveTo>
                <a:cubicBezTo>
                  <a:pt x="33" y="123"/>
                  <a:pt x="33" y="123"/>
                  <a:pt x="33" y="123"/>
                </a:cubicBezTo>
                <a:cubicBezTo>
                  <a:pt x="33" y="123"/>
                  <a:pt x="33" y="123"/>
                  <a:pt x="33" y="123"/>
                </a:cubicBezTo>
                <a:close/>
                <a:moveTo>
                  <a:pt x="33" y="123"/>
                </a:moveTo>
                <a:cubicBezTo>
                  <a:pt x="33" y="124"/>
                  <a:pt x="33" y="124"/>
                  <a:pt x="33" y="123"/>
                </a:cubicBezTo>
                <a:cubicBezTo>
                  <a:pt x="33" y="123"/>
                  <a:pt x="33" y="124"/>
                  <a:pt x="33" y="124"/>
                </a:cubicBezTo>
                <a:cubicBezTo>
                  <a:pt x="33" y="124"/>
                  <a:pt x="33" y="124"/>
                  <a:pt x="33" y="123"/>
                </a:cubicBezTo>
                <a:close/>
                <a:moveTo>
                  <a:pt x="24" y="117"/>
                </a:moveTo>
                <a:cubicBezTo>
                  <a:pt x="25" y="117"/>
                  <a:pt x="25" y="117"/>
                  <a:pt x="25" y="117"/>
                </a:cubicBezTo>
                <a:cubicBezTo>
                  <a:pt x="24" y="117"/>
                  <a:pt x="24" y="117"/>
                  <a:pt x="24" y="117"/>
                </a:cubicBezTo>
                <a:close/>
                <a:moveTo>
                  <a:pt x="27" y="124"/>
                </a:moveTo>
                <a:cubicBezTo>
                  <a:pt x="27" y="123"/>
                  <a:pt x="27" y="123"/>
                  <a:pt x="27" y="123"/>
                </a:cubicBezTo>
                <a:cubicBezTo>
                  <a:pt x="27" y="123"/>
                  <a:pt x="27" y="123"/>
                  <a:pt x="27" y="124"/>
                </a:cubicBezTo>
                <a:close/>
                <a:moveTo>
                  <a:pt x="23" y="122"/>
                </a:moveTo>
                <a:cubicBezTo>
                  <a:pt x="23" y="122"/>
                  <a:pt x="23" y="122"/>
                  <a:pt x="23" y="122"/>
                </a:cubicBezTo>
                <a:cubicBezTo>
                  <a:pt x="23" y="122"/>
                  <a:pt x="23" y="122"/>
                  <a:pt x="23" y="122"/>
                </a:cubicBezTo>
                <a:close/>
                <a:moveTo>
                  <a:pt x="30" y="126"/>
                </a:moveTo>
                <a:cubicBezTo>
                  <a:pt x="30" y="126"/>
                  <a:pt x="30" y="126"/>
                  <a:pt x="30" y="126"/>
                </a:cubicBezTo>
                <a:cubicBezTo>
                  <a:pt x="30" y="126"/>
                  <a:pt x="30" y="126"/>
                  <a:pt x="30" y="126"/>
                </a:cubicBezTo>
                <a:close/>
                <a:moveTo>
                  <a:pt x="34" y="123"/>
                </a:moveTo>
                <a:cubicBezTo>
                  <a:pt x="34" y="123"/>
                  <a:pt x="34" y="123"/>
                  <a:pt x="34" y="123"/>
                </a:cubicBezTo>
                <a:cubicBezTo>
                  <a:pt x="34" y="123"/>
                  <a:pt x="34" y="123"/>
                  <a:pt x="34" y="123"/>
                </a:cubicBezTo>
                <a:cubicBezTo>
                  <a:pt x="34" y="123"/>
                  <a:pt x="34" y="123"/>
                  <a:pt x="34" y="123"/>
                </a:cubicBezTo>
                <a:close/>
                <a:moveTo>
                  <a:pt x="33" y="126"/>
                </a:moveTo>
                <a:cubicBezTo>
                  <a:pt x="33" y="126"/>
                  <a:pt x="33" y="126"/>
                  <a:pt x="33" y="126"/>
                </a:cubicBezTo>
                <a:cubicBezTo>
                  <a:pt x="33" y="126"/>
                  <a:pt x="33" y="126"/>
                  <a:pt x="33" y="126"/>
                </a:cubicBezTo>
                <a:cubicBezTo>
                  <a:pt x="33" y="126"/>
                  <a:pt x="33" y="126"/>
                  <a:pt x="33" y="126"/>
                </a:cubicBezTo>
                <a:close/>
                <a:moveTo>
                  <a:pt x="33" y="125"/>
                </a:moveTo>
                <a:cubicBezTo>
                  <a:pt x="33" y="125"/>
                  <a:pt x="33" y="125"/>
                  <a:pt x="33" y="125"/>
                </a:cubicBezTo>
                <a:cubicBezTo>
                  <a:pt x="33" y="125"/>
                  <a:pt x="33" y="125"/>
                  <a:pt x="33" y="125"/>
                </a:cubicBezTo>
                <a:cubicBezTo>
                  <a:pt x="34" y="124"/>
                  <a:pt x="34" y="124"/>
                  <a:pt x="33" y="125"/>
                </a:cubicBezTo>
                <a:close/>
                <a:moveTo>
                  <a:pt x="33" y="125"/>
                </a:moveTo>
                <a:cubicBezTo>
                  <a:pt x="33" y="125"/>
                  <a:pt x="33" y="125"/>
                  <a:pt x="33" y="125"/>
                </a:cubicBezTo>
                <a:cubicBezTo>
                  <a:pt x="34" y="125"/>
                  <a:pt x="33" y="125"/>
                  <a:pt x="33" y="125"/>
                </a:cubicBezTo>
                <a:close/>
                <a:moveTo>
                  <a:pt x="34" y="123"/>
                </a:moveTo>
                <a:cubicBezTo>
                  <a:pt x="33" y="124"/>
                  <a:pt x="34" y="123"/>
                  <a:pt x="34" y="123"/>
                </a:cubicBezTo>
                <a:cubicBezTo>
                  <a:pt x="34" y="123"/>
                  <a:pt x="33" y="124"/>
                  <a:pt x="34" y="123"/>
                </a:cubicBezTo>
                <a:close/>
                <a:moveTo>
                  <a:pt x="33" y="126"/>
                </a:moveTo>
                <a:cubicBezTo>
                  <a:pt x="33" y="125"/>
                  <a:pt x="33" y="125"/>
                  <a:pt x="33" y="125"/>
                </a:cubicBezTo>
                <a:cubicBezTo>
                  <a:pt x="33" y="126"/>
                  <a:pt x="33" y="126"/>
                  <a:pt x="33" y="126"/>
                </a:cubicBezTo>
                <a:close/>
                <a:moveTo>
                  <a:pt x="33" y="125"/>
                </a:moveTo>
                <a:cubicBezTo>
                  <a:pt x="33" y="125"/>
                  <a:pt x="33" y="125"/>
                  <a:pt x="33" y="125"/>
                </a:cubicBezTo>
                <a:cubicBezTo>
                  <a:pt x="33" y="125"/>
                  <a:pt x="33" y="125"/>
                  <a:pt x="33" y="125"/>
                </a:cubicBezTo>
                <a:cubicBezTo>
                  <a:pt x="33" y="125"/>
                  <a:pt x="33" y="125"/>
                  <a:pt x="33" y="125"/>
                </a:cubicBezTo>
                <a:close/>
                <a:moveTo>
                  <a:pt x="33" y="125"/>
                </a:moveTo>
                <a:cubicBezTo>
                  <a:pt x="33" y="125"/>
                  <a:pt x="33" y="125"/>
                  <a:pt x="33" y="125"/>
                </a:cubicBezTo>
                <a:cubicBezTo>
                  <a:pt x="33" y="125"/>
                  <a:pt x="33" y="125"/>
                  <a:pt x="33" y="125"/>
                </a:cubicBezTo>
                <a:close/>
                <a:moveTo>
                  <a:pt x="33" y="126"/>
                </a:moveTo>
                <a:cubicBezTo>
                  <a:pt x="33" y="126"/>
                  <a:pt x="33" y="126"/>
                  <a:pt x="33" y="126"/>
                </a:cubicBezTo>
                <a:cubicBezTo>
                  <a:pt x="33" y="126"/>
                  <a:pt x="33" y="126"/>
                  <a:pt x="33" y="126"/>
                </a:cubicBezTo>
                <a:close/>
                <a:moveTo>
                  <a:pt x="32" y="125"/>
                </a:moveTo>
                <a:cubicBezTo>
                  <a:pt x="32" y="125"/>
                  <a:pt x="32" y="125"/>
                  <a:pt x="32" y="125"/>
                </a:cubicBezTo>
                <a:cubicBezTo>
                  <a:pt x="32" y="125"/>
                  <a:pt x="32" y="125"/>
                  <a:pt x="32" y="125"/>
                </a:cubicBezTo>
                <a:cubicBezTo>
                  <a:pt x="32" y="125"/>
                  <a:pt x="32" y="125"/>
                  <a:pt x="32" y="125"/>
                </a:cubicBezTo>
                <a:close/>
                <a:moveTo>
                  <a:pt x="31" y="126"/>
                </a:moveTo>
                <a:cubicBezTo>
                  <a:pt x="31" y="126"/>
                  <a:pt x="32" y="126"/>
                  <a:pt x="32" y="126"/>
                </a:cubicBezTo>
                <a:cubicBezTo>
                  <a:pt x="31" y="126"/>
                  <a:pt x="31" y="126"/>
                  <a:pt x="31" y="126"/>
                </a:cubicBezTo>
                <a:close/>
                <a:moveTo>
                  <a:pt x="31" y="126"/>
                </a:moveTo>
                <a:cubicBezTo>
                  <a:pt x="31" y="126"/>
                  <a:pt x="31" y="126"/>
                  <a:pt x="31" y="126"/>
                </a:cubicBezTo>
                <a:cubicBezTo>
                  <a:pt x="31" y="126"/>
                  <a:pt x="31" y="126"/>
                  <a:pt x="31" y="126"/>
                </a:cubicBezTo>
                <a:close/>
                <a:moveTo>
                  <a:pt x="30" y="125"/>
                </a:moveTo>
                <a:cubicBezTo>
                  <a:pt x="30" y="125"/>
                  <a:pt x="30" y="125"/>
                  <a:pt x="30" y="125"/>
                </a:cubicBezTo>
                <a:cubicBezTo>
                  <a:pt x="31" y="124"/>
                  <a:pt x="31" y="124"/>
                  <a:pt x="31" y="124"/>
                </a:cubicBezTo>
                <a:lnTo>
                  <a:pt x="30" y="125"/>
                </a:lnTo>
                <a:close/>
                <a:moveTo>
                  <a:pt x="28" y="126"/>
                </a:moveTo>
                <a:cubicBezTo>
                  <a:pt x="28" y="126"/>
                  <a:pt x="28" y="125"/>
                  <a:pt x="28" y="126"/>
                </a:cubicBezTo>
                <a:cubicBezTo>
                  <a:pt x="29" y="126"/>
                  <a:pt x="28" y="126"/>
                  <a:pt x="29" y="125"/>
                </a:cubicBezTo>
                <a:cubicBezTo>
                  <a:pt x="28" y="126"/>
                  <a:pt x="28" y="125"/>
                  <a:pt x="28" y="126"/>
                </a:cubicBezTo>
                <a:close/>
                <a:moveTo>
                  <a:pt x="29" y="125"/>
                </a:moveTo>
                <a:cubicBezTo>
                  <a:pt x="29" y="125"/>
                  <a:pt x="29" y="125"/>
                  <a:pt x="29" y="125"/>
                </a:cubicBezTo>
                <a:cubicBezTo>
                  <a:pt x="29" y="125"/>
                  <a:pt x="29" y="125"/>
                  <a:pt x="29" y="125"/>
                </a:cubicBezTo>
                <a:close/>
                <a:moveTo>
                  <a:pt x="23" y="113"/>
                </a:moveTo>
                <a:cubicBezTo>
                  <a:pt x="23" y="113"/>
                  <a:pt x="23" y="113"/>
                  <a:pt x="23" y="113"/>
                </a:cubicBezTo>
                <a:cubicBezTo>
                  <a:pt x="22" y="113"/>
                  <a:pt x="22" y="113"/>
                  <a:pt x="22" y="113"/>
                </a:cubicBezTo>
                <a:lnTo>
                  <a:pt x="23" y="113"/>
                </a:lnTo>
                <a:close/>
                <a:moveTo>
                  <a:pt x="22" y="114"/>
                </a:moveTo>
                <a:cubicBezTo>
                  <a:pt x="22" y="113"/>
                  <a:pt x="22" y="113"/>
                  <a:pt x="22" y="113"/>
                </a:cubicBezTo>
                <a:cubicBezTo>
                  <a:pt x="22" y="114"/>
                  <a:pt x="22" y="114"/>
                  <a:pt x="22" y="114"/>
                </a:cubicBezTo>
                <a:cubicBezTo>
                  <a:pt x="22" y="114"/>
                  <a:pt x="22" y="114"/>
                  <a:pt x="22" y="114"/>
                </a:cubicBezTo>
                <a:close/>
                <a:moveTo>
                  <a:pt x="24" y="124"/>
                </a:moveTo>
                <a:cubicBezTo>
                  <a:pt x="24" y="124"/>
                  <a:pt x="24" y="124"/>
                  <a:pt x="24" y="124"/>
                </a:cubicBezTo>
                <a:cubicBezTo>
                  <a:pt x="24" y="124"/>
                  <a:pt x="24" y="124"/>
                  <a:pt x="24" y="124"/>
                </a:cubicBezTo>
                <a:close/>
                <a:moveTo>
                  <a:pt x="24" y="123"/>
                </a:moveTo>
                <a:cubicBezTo>
                  <a:pt x="24" y="123"/>
                  <a:pt x="24" y="123"/>
                  <a:pt x="24" y="123"/>
                </a:cubicBezTo>
                <a:cubicBezTo>
                  <a:pt x="24" y="122"/>
                  <a:pt x="24" y="122"/>
                  <a:pt x="24" y="122"/>
                </a:cubicBezTo>
                <a:lnTo>
                  <a:pt x="24" y="123"/>
                </a:lnTo>
                <a:close/>
                <a:moveTo>
                  <a:pt x="23" y="123"/>
                </a:moveTo>
                <a:cubicBezTo>
                  <a:pt x="23" y="123"/>
                  <a:pt x="23" y="123"/>
                  <a:pt x="23" y="123"/>
                </a:cubicBezTo>
                <a:cubicBezTo>
                  <a:pt x="23" y="123"/>
                  <a:pt x="23" y="122"/>
                  <a:pt x="23" y="123"/>
                </a:cubicBezTo>
                <a:close/>
                <a:moveTo>
                  <a:pt x="44" y="133"/>
                </a:moveTo>
                <a:cubicBezTo>
                  <a:pt x="44" y="133"/>
                  <a:pt x="44" y="133"/>
                  <a:pt x="44" y="133"/>
                </a:cubicBezTo>
                <a:cubicBezTo>
                  <a:pt x="44" y="133"/>
                  <a:pt x="44" y="133"/>
                  <a:pt x="44" y="133"/>
                </a:cubicBezTo>
                <a:close/>
                <a:moveTo>
                  <a:pt x="43" y="134"/>
                </a:moveTo>
                <a:cubicBezTo>
                  <a:pt x="43" y="134"/>
                  <a:pt x="43" y="134"/>
                  <a:pt x="43" y="134"/>
                </a:cubicBezTo>
                <a:cubicBezTo>
                  <a:pt x="43" y="135"/>
                  <a:pt x="43" y="135"/>
                  <a:pt x="43" y="135"/>
                </a:cubicBezTo>
                <a:lnTo>
                  <a:pt x="43" y="134"/>
                </a:lnTo>
                <a:close/>
                <a:moveTo>
                  <a:pt x="42" y="134"/>
                </a:moveTo>
                <a:cubicBezTo>
                  <a:pt x="42" y="135"/>
                  <a:pt x="43" y="134"/>
                  <a:pt x="43" y="134"/>
                </a:cubicBezTo>
                <a:cubicBezTo>
                  <a:pt x="43" y="135"/>
                  <a:pt x="43" y="135"/>
                  <a:pt x="43" y="135"/>
                </a:cubicBezTo>
                <a:cubicBezTo>
                  <a:pt x="43" y="134"/>
                  <a:pt x="43" y="134"/>
                  <a:pt x="43" y="134"/>
                </a:cubicBezTo>
                <a:cubicBezTo>
                  <a:pt x="43" y="134"/>
                  <a:pt x="43" y="134"/>
                  <a:pt x="42" y="134"/>
                </a:cubicBezTo>
                <a:close/>
                <a:moveTo>
                  <a:pt x="42" y="133"/>
                </a:moveTo>
                <a:cubicBezTo>
                  <a:pt x="42" y="133"/>
                  <a:pt x="42" y="133"/>
                  <a:pt x="42" y="133"/>
                </a:cubicBezTo>
                <a:cubicBezTo>
                  <a:pt x="42" y="133"/>
                  <a:pt x="42" y="133"/>
                  <a:pt x="42" y="133"/>
                </a:cubicBezTo>
                <a:cubicBezTo>
                  <a:pt x="42" y="133"/>
                  <a:pt x="42" y="133"/>
                  <a:pt x="42" y="133"/>
                </a:cubicBezTo>
                <a:close/>
                <a:moveTo>
                  <a:pt x="42" y="133"/>
                </a:moveTo>
                <a:cubicBezTo>
                  <a:pt x="43" y="133"/>
                  <a:pt x="42" y="132"/>
                  <a:pt x="42" y="133"/>
                </a:cubicBezTo>
                <a:close/>
                <a:moveTo>
                  <a:pt x="42" y="133"/>
                </a:moveTo>
                <a:cubicBezTo>
                  <a:pt x="42" y="133"/>
                  <a:pt x="42" y="133"/>
                  <a:pt x="42" y="133"/>
                </a:cubicBezTo>
                <a:cubicBezTo>
                  <a:pt x="42" y="132"/>
                  <a:pt x="42" y="132"/>
                  <a:pt x="42" y="132"/>
                </a:cubicBezTo>
                <a:cubicBezTo>
                  <a:pt x="42" y="132"/>
                  <a:pt x="42" y="132"/>
                  <a:pt x="42" y="133"/>
                </a:cubicBezTo>
                <a:close/>
                <a:moveTo>
                  <a:pt x="42" y="133"/>
                </a:moveTo>
                <a:cubicBezTo>
                  <a:pt x="42" y="133"/>
                  <a:pt x="42" y="133"/>
                  <a:pt x="42" y="133"/>
                </a:cubicBezTo>
                <a:cubicBezTo>
                  <a:pt x="42" y="133"/>
                  <a:pt x="42" y="133"/>
                  <a:pt x="42" y="133"/>
                </a:cubicBezTo>
                <a:close/>
                <a:moveTo>
                  <a:pt x="42" y="133"/>
                </a:moveTo>
                <a:cubicBezTo>
                  <a:pt x="42" y="133"/>
                  <a:pt x="42" y="133"/>
                  <a:pt x="42" y="133"/>
                </a:cubicBezTo>
                <a:cubicBezTo>
                  <a:pt x="42" y="133"/>
                  <a:pt x="42" y="133"/>
                  <a:pt x="42" y="133"/>
                </a:cubicBezTo>
                <a:cubicBezTo>
                  <a:pt x="42" y="133"/>
                  <a:pt x="42" y="133"/>
                  <a:pt x="42" y="133"/>
                </a:cubicBezTo>
                <a:close/>
                <a:moveTo>
                  <a:pt x="42" y="133"/>
                </a:moveTo>
                <a:cubicBezTo>
                  <a:pt x="42" y="133"/>
                  <a:pt x="42" y="133"/>
                  <a:pt x="42" y="134"/>
                </a:cubicBezTo>
                <a:cubicBezTo>
                  <a:pt x="42" y="133"/>
                  <a:pt x="42" y="133"/>
                  <a:pt x="42" y="133"/>
                </a:cubicBezTo>
                <a:close/>
                <a:moveTo>
                  <a:pt x="42" y="135"/>
                </a:moveTo>
                <a:cubicBezTo>
                  <a:pt x="42" y="135"/>
                  <a:pt x="42" y="135"/>
                  <a:pt x="42" y="135"/>
                </a:cubicBezTo>
                <a:cubicBezTo>
                  <a:pt x="42" y="135"/>
                  <a:pt x="42" y="135"/>
                  <a:pt x="42" y="135"/>
                </a:cubicBezTo>
                <a:cubicBezTo>
                  <a:pt x="42" y="135"/>
                  <a:pt x="42" y="135"/>
                  <a:pt x="42" y="135"/>
                </a:cubicBezTo>
                <a:close/>
                <a:moveTo>
                  <a:pt x="42" y="132"/>
                </a:moveTo>
                <a:cubicBezTo>
                  <a:pt x="42" y="132"/>
                  <a:pt x="42" y="133"/>
                  <a:pt x="42" y="133"/>
                </a:cubicBezTo>
                <a:cubicBezTo>
                  <a:pt x="42" y="133"/>
                  <a:pt x="42" y="133"/>
                  <a:pt x="42" y="133"/>
                </a:cubicBezTo>
                <a:cubicBezTo>
                  <a:pt x="42" y="133"/>
                  <a:pt x="42" y="133"/>
                  <a:pt x="42" y="132"/>
                </a:cubicBezTo>
                <a:close/>
                <a:moveTo>
                  <a:pt x="42" y="133"/>
                </a:moveTo>
                <a:cubicBezTo>
                  <a:pt x="42" y="133"/>
                  <a:pt x="42" y="133"/>
                  <a:pt x="42" y="133"/>
                </a:cubicBezTo>
                <a:cubicBezTo>
                  <a:pt x="42" y="133"/>
                  <a:pt x="42" y="133"/>
                  <a:pt x="42" y="133"/>
                </a:cubicBezTo>
                <a:close/>
                <a:moveTo>
                  <a:pt x="42" y="134"/>
                </a:moveTo>
                <a:cubicBezTo>
                  <a:pt x="42" y="134"/>
                  <a:pt x="42" y="134"/>
                  <a:pt x="42" y="134"/>
                </a:cubicBezTo>
                <a:cubicBezTo>
                  <a:pt x="42" y="134"/>
                  <a:pt x="42" y="134"/>
                  <a:pt x="42" y="134"/>
                </a:cubicBezTo>
                <a:close/>
                <a:moveTo>
                  <a:pt x="41" y="132"/>
                </a:moveTo>
                <a:cubicBezTo>
                  <a:pt x="42" y="132"/>
                  <a:pt x="42" y="132"/>
                  <a:pt x="42" y="132"/>
                </a:cubicBezTo>
                <a:cubicBezTo>
                  <a:pt x="41" y="132"/>
                  <a:pt x="41" y="132"/>
                  <a:pt x="41" y="132"/>
                </a:cubicBezTo>
                <a:close/>
                <a:moveTo>
                  <a:pt x="41" y="132"/>
                </a:moveTo>
                <a:cubicBezTo>
                  <a:pt x="41" y="132"/>
                  <a:pt x="41" y="132"/>
                  <a:pt x="41" y="132"/>
                </a:cubicBezTo>
                <a:cubicBezTo>
                  <a:pt x="41" y="132"/>
                  <a:pt x="41" y="132"/>
                  <a:pt x="41" y="132"/>
                </a:cubicBezTo>
                <a:cubicBezTo>
                  <a:pt x="41" y="132"/>
                  <a:pt x="41" y="132"/>
                  <a:pt x="41" y="132"/>
                </a:cubicBezTo>
                <a:close/>
                <a:moveTo>
                  <a:pt x="41" y="132"/>
                </a:moveTo>
                <a:cubicBezTo>
                  <a:pt x="41" y="132"/>
                  <a:pt x="41" y="132"/>
                  <a:pt x="41" y="132"/>
                </a:cubicBezTo>
                <a:cubicBezTo>
                  <a:pt x="41" y="132"/>
                  <a:pt x="41" y="132"/>
                  <a:pt x="41" y="132"/>
                </a:cubicBezTo>
                <a:close/>
                <a:moveTo>
                  <a:pt x="41" y="133"/>
                </a:moveTo>
                <a:cubicBezTo>
                  <a:pt x="41" y="133"/>
                  <a:pt x="41" y="133"/>
                  <a:pt x="41" y="133"/>
                </a:cubicBezTo>
                <a:cubicBezTo>
                  <a:pt x="41" y="133"/>
                  <a:pt x="41" y="133"/>
                  <a:pt x="41" y="133"/>
                </a:cubicBezTo>
                <a:close/>
                <a:moveTo>
                  <a:pt x="41" y="133"/>
                </a:moveTo>
                <a:cubicBezTo>
                  <a:pt x="41" y="133"/>
                  <a:pt x="41" y="133"/>
                  <a:pt x="41" y="133"/>
                </a:cubicBezTo>
                <a:cubicBezTo>
                  <a:pt x="41" y="133"/>
                  <a:pt x="41" y="133"/>
                  <a:pt x="41" y="133"/>
                </a:cubicBezTo>
                <a:cubicBezTo>
                  <a:pt x="41" y="133"/>
                  <a:pt x="41" y="133"/>
                  <a:pt x="41" y="133"/>
                </a:cubicBezTo>
                <a:close/>
                <a:moveTo>
                  <a:pt x="41" y="133"/>
                </a:moveTo>
                <a:cubicBezTo>
                  <a:pt x="41" y="133"/>
                  <a:pt x="41" y="133"/>
                  <a:pt x="41" y="133"/>
                </a:cubicBezTo>
                <a:cubicBezTo>
                  <a:pt x="41" y="133"/>
                  <a:pt x="41" y="133"/>
                  <a:pt x="41" y="133"/>
                </a:cubicBezTo>
                <a:close/>
                <a:moveTo>
                  <a:pt x="42" y="134"/>
                </a:moveTo>
                <a:cubicBezTo>
                  <a:pt x="42" y="134"/>
                  <a:pt x="41" y="134"/>
                  <a:pt x="41" y="134"/>
                </a:cubicBezTo>
                <a:cubicBezTo>
                  <a:pt x="42" y="134"/>
                  <a:pt x="42" y="134"/>
                  <a:pt x="42" y="134"/>
                </a:cubicBezTo>
                <a:close/>
                <a:moveTo>
                  <a:pt x="41" y="134"/>
                </a:moveTo>
                <a:cubicBezTo>
                  <a:pt x="41" y="134"/>
                  <a:pt x="41" y="134"/>
                  <a:pt x="41" y="134"/>
                </a:cubicBezTo>
                <a:cubicBezTo>
                  <a:pt x="41" y="134"/>
                  <a:pt x="41" y="133"/>
                  <a:pt x="42" y="133"/>
                </a:cubicBezTo>
                <a:lnTo>
                  <a:pt x="41" y="134"/>
                </a:lnTo>
                <a:close/>
                <a:moveTo>
                  <a:pt x="41" y="134"/>
                </a:moveTo>
                <a:cubicBezTo>
                  <a:pt x="41" y="134"/>
                  <a:pt x="41" y="134"/>
                  <a:pt x="41" y="134"/>
                </a:cubicBezTo>
                <a:cubicBezTo>
                  <a:pt x="41" y="133"/>
                  <a:pt x="41" y="133"/>
                  <a:pt x="41" y="133"/>
                </a:cubicBezTo>
                <a:lnTo>
                  <a:pt x="41" y="134"/>
                </a:lnTo>
                <a:close/>
                <a:moveTo>
                  <a:pt x="41" y="133"/>
                </a:moveTo>
                <a:cubicBezTo>
                  <a:pt x="41" y="133"/>
                  <a:pt x="41" y="133"/>
                  <a:pt x="41" y="133"/>
                </a:cubicBezTo>
                <a:cubicBezTo>
                  <a:pt x="41" y="133"/>
                  <a:pt x="41" y="133"/>
                  <a:pt x="41" y="133"/>
                </a:cubicBezTo>
                <a:cubicBezTo>
                  <a:pt x="41" y="133"/>
                  <a:pt x="41" y="133"/>
                  <a:pt x="41" y="133"/>
                </a:cubicBezTo>
                <a:close/>
                <a:moveTo>
                  <a:pt x="41" y="133"/>
                </a:moveTo>
                <a:cubicBezTo>
                  <a:pt x="41" y="133"/>
                  <a:pt x="41" y="133"/>
                  <a:pt x="41" y="133"/>
                </a:cubicBezTo>
                <a:cubicBezTo>
                  <a:pt x="41" y="133"/>
                  <a:pt x="41" y="133"/>
                  <a:pt x="41" y="133"/>
                </a:cubicBezTo>
                <a:close/>
                <a:moveTo>
                  <a:pt x="40" y="133"/>
                </a:moveTo>
                <a:cubicBezTo>
                  <a:pt x="40" y="133"/>
                  <a:pt x="40" y="133"/>
                  <a:pt x="40" y="133"/>
                </a:cubicBezTo>
                <a:cubicBezTo>
                  <a:pt x="40" y="133"/>
                  <a:pt x="40" y="133"/>
                  <a:pt x="40" y="133"/>
                </a:cubicBezTo>
                <a:close/>
                <a:moveTo>
                  <a:pt x="41" y="133"/>
                </a:moveTo>
                <a:cubicBezTo>
                  <a:pt x="41" y="133"/>
                  <a:pt x="41" y="133"/>
                  <a:pt x="41" y="133"/>
                </a:cubicBezTo>
                <a:cubicBezTo>
                  <a:pt x="41" y="133"/>
                  <a:pt x="41" y="133"/>
                  <a:pt x="41" y="133"/>
                </a:cubicBezTo>
                <a:cubicBezTo>
                  <a:pt x="41" y="133"/>
                  <a:pt x="41" y="133"/>
                  <a:pt x="41" y="133"/>
                </a:cubicBezTo>
                <a:close/>
                <a:moveTo>
                  <a:pt x="41" y="132"/>
                </a:moveTo>
                <a:cubicBezTo>
                  <a:pt x="41" y="133"/>
                  <a:pt x="41" y="133"/>
                  <a:pt x="41" y="133"/>
                </a:cubicBezTo>
                <a:cubicBezTo>
                  <a:pt x="41" y="133"/>
                  <a:pt x="41" y="132"/>
                  <a:pt x="41" y="132"/>
                </a:cubicBezTo>
                <a:close/>
                <a:moveTo>
                  <a:pt x="41" y="133"/>
                </a:moveTo>
                <a:cubicBezTo>
                  <a:pt x="41" y="133"/>
                  <a:pt x="41" y="133"/>
                  <a:pt x="41" y="133"/>
                </a:cubicBezTo>
                <a:cubicBezTo>
                  <a:pt x="41" y="133"/>
                  <a:pt x="41" y="133"/>
                  <a:pt x="41" y="133"/>
                </a:cubicBezTo>
                <a:close/>
                <a:moveTo>
                  <a:pt x="41" y="133"/>
                </a:moveTo>
                <a:cubicBezTo>
                  <a:pt x="41" y="133"/>
                  <a:pt x="41" y="133"/>
                  <a:pt x="41" y="133"/>
                </a:cubicBezTo>
                <a:cubicBezTo>
                  <a:pt x="41" y="133"/>
                  <a:pt x="41" y="133"/>
                  <a:pt x="41" y="133"/>
                </a:cubicBezTo>
                <a:cubicBezTo>
                  <a:pt x="41" y="133"/>
                  <a:pt x="41" y="133"/>
                  <a:pt x="41" y="133"/>
                </a:cubicBezTo>
                <a:close/>
                <a:moveTo>
                  <a:pt x="39" y="135"/>
                </a:moveTo>
                <a:cubicBezTo>
                  <a:pt x="40" y="135"/>
                  <a:pt x="40" y="135"/>
                  <a:pt x="40" y="135"/>
                </a:cubicBezTo>
                <a:cubicBezTo>
                  <a:pt x="40" y="135"/>
                  <a:pt x="40" y="134"/>
                  <a:pt x="40" y="133"/>
                </a:cubicBezTo>
                <a:cubicBezTo>
                  <a:pt x="40" y="133"/>
                  <a:pt x="40" y="133"/>
                  <a:pt x="40" y="133"/>
                </a:cubicBezTo>
                <a:cubicBezTo>
                  <a:pt x="40" y="134"/>
                  <a:pt x="40" y="134"/>
                  <a:pt x="40" y="134"/>
                </a:cubicBezTo>
                <a:cubicBezTo>
                  <a:pt x="40" y="134"/>
                  <a:pt x="40" y="134"/>
                  <a:pt x="40" y="134"/>
                </a:cubicBezTo>
                <a:cubicBezTo>
                  <a:pt x="40" y="134"/>
                  <a:pt x="40" y="135"/>
                  <a:pt x="39" y="135"/>
                </a:cubicBezTo>
                <a:cubicBezTo>
                  <a:pt x="40" y="135"/>
                  <a:pt x="40" y="135"/>
                  <a:pt x="40" y="135"/>
                </a:cubicBezTo>
                <a:cubicBezTo>
                  <a:pt x="39" y="135"/>
                  <a:pt x="39" y="135"/>
                  <a:pt x="39" y="135"/>
                </a:cubicBezTo>
                <a:close/>
                <a:moveTo>
                  <a:pt x="41" y="133"/>
                </a:moveTo>
                <a:cubicBezTo>
                  <a:pt x="41" y="133"/>
                  <a:pt x="41" y="133"/>
                  <a:pt x="41" y="133"/>
                </a:cubicBezTo>
                <a:cubicBezTo>
                  <a:pt x="41" y="133"/>
                  <a:pt x="41" y="133"/>
                  <a:pt x="41" y="132"/>
                </a:cubicBezTo>
                <a:cubicBezTo>
                  <a:pt x="40" y="133"/>
                  <a:pt x="40" y="133"/>
                  <a:pt x="40" y="133"/>
                </a:cubicBezTo>
                <a:cubicBezTo>
                  <a:pt x="41" y="133"/>
                  <a:pt x="41" y="133"/>
                  <a:pt x="41" y="133"/>
                </a:cubicBezTo>
                <a:close/>
                <a:moveTo>
                  <a:pt x="41" y="133"/>
                </a:moveTo>
                <a:cubicBezTo>
                  <a:pt x="41" y="133"/>
                  <a:pt x="40" y="134"/>
                  <a:pt x="40" y="134"/>
                </a:cubicBezTo>
                <a:cubicBezTo>
                  <a:pt x="40" y="134"/>
                  <a:pt x="41" y="134"/>
                  <a:pt x="41" y="134"/>
                </a:cubicBezTo>
                <a:cubicBezTo>
                  <a:pt x="40" y="134"/>
                  <a:pt x="41" y="133"/>
                  <a:pt x="41" y="133"/>
                </a:cubicBezTo>
                <a:cubicBezTo>
                  <a:pt x="41" y="133"/>
                  <a:pt x="41" y="133"/>
                  <a:pt x="41" y="133"/>
                </a:cubicBezTo>
                <a:cubicBezTo>
                  <a:pt x="41" y="133"/>
                  <a:pt x="41" y="133"/>
                  <a:pt x="41" y="133"/>
                </a:cubicBezTo>
                <a:cubicBezTo>
                  <a:pt x="41" y="133"/>
                  <a:pt x="41" y="133"/>
                  <a:pt x="41" y="133"/>
                </a:cubicBezTo>
                <a:cubicBezTo>
                  <a:pt x="41" y="133"/>
                  <a:pt x="41" y="133"/>
                  <a:pt x="41" y="133"/>
                </a:cubicBezTo>
                <a:cubicBezTo>
                  <a:pt x="41" y="133"/>
                  <a:pt x="41" y="133"/>
                  <a:pt x="41" y="133"/>
                </a:cubicBezTo>
                <a:cubicBezTo>
                  <a:pt x="41" y="133"/>
                  <a:pt x="41" y="133"/>
                  <a:pt x="41" y="133"/>
                </a:cubicBezTo>
                <a:cubicBezTo>
                  <a:pt x="41" y="133"/>
                  <a:pt x="41" y="133"/>
                  <a:pt x="41" y="133"/>
                </a:cubicBezTo>
                <a:cubicBezTo>
                  <a:pt x="41" y="133"/>
                  <a:pt x="41" y="133"/>
                  <a:pt x="41" y="133"/>
                </a:cubicBezTo>
                <a:cubicBezTo>
                  <a:pt x="41" y="133"/>
                  <a:pt x="41" y="133"/>
                  <a:pt x="41" y="133"/>
                </a:cubicBezTo>
                <a:cubicBezTo>
                  <a:pt x="41" y="133"/>
                  <a:pt x="41" y="133"/>
                  <a:pt x="41" y="133"/>
                </a:cubicBezTo>
                <a:cubicBezTo>
                  <a:pt x="41" y="133"/>
                  <a:pt x="41" y="133"/>
                  <a:pt x="41" y="133"/>
                </a:cubicBezTo>
                <a:cubicBezTo>
                  <a:pt x="41" y="133"/>
                  <a:pt x="41" y="133"/>
                  <a:pt x="41" y="133"/>
                </a:cubicBezTo>
                <a:cubicBezTo>
                  <a:pt x="41" y="133"/>
                  <a:pt x="41" y="133"/>
                  <a:pt x="41" y="133"/>
                </a:cubicBezTo>
                <a:close/>
                <a:moveTo>
                  <a:pt x="41" y="135"/>
                </a:moveTo>
                <a:cubicBezTo>
                  <a:pt x="41" y="135"/>
                  <a:pt x="41" y="135"/>
                  <a:pt x="41" y="135"/>
                </a:cubicBezTo>
                <a:cubicBezTo>
                  <a:pt x="41" y="135"/>
                  <a:pt x="41" y="135"/>
                  <a:pt x="41" y="135"/>
                </a:cubicBezTo>
                <a:close/>
                <a:moveTo>
                  <a:pt x="41" y="135"/>
                </a:moveTo>
                <a:cubicBezTo>
                  <a:pt x="41" y="135"/>
                  <a:pt x="41" y="135"/>
                  <a:pt x="41" y="135"/>
                </a:cubicBezTo>
                <a:cubicBezTo>
                  <a:pt x="41" y="135"/>
                  <a:pt x="41" y="135"/>
                  <a:pt x="41" y="135"/>
                </a:cubicBezTo>
                <a:cubicBezTo>
                  <a:pt x="41" y="135"/>
                  <a:pt x="41" y="135"/>
                  <a:pt x="41" y="135"/>
                </a:cubicBezTo>
                <a:cubicBezTo>
                  <a:pt x="41" y="135"/>
                  <a:pt x="41" y="135"/>
                  <a:pt x="41" y="135"/>
                </a:cubicBezTo>
                <a:cubicBezTo>
                  <a:pt x="41" y="135"/>
                  <a:pt x="41" y="134"/>
                  <a:pt x="41" y="134"/>
                </a:cubicBezTo>
                <a:cubicBezTo>
                  <a:pt x="41" y="134"/>
                  <a:pt x="41" y="135"/>
                  <a:pt x="41" y="135"/>
                </a:cubicBezTo>
                <a:close/>
                <a:moveTo>
                  <a:pt x="41" y="134"/>
                </a:moveTo>
                <a:cubicBezTo>
                  <a:pt x="41" y="134"/>
                  <a:pt x="41" y="134"/>
                  <a:pt x="41" y="134"/>
                </a:cubicBezTo>
                <a:cubicBezTo>
                  <a:pt x="41" y="135"/>
                  <a:pt x="41" y="135"/>
                  <a:pt x="41" y="135"/>
                </a:cubicBezTo>
                <a:cubicBezTo>
                  <a:pt x="41" y="134"/>
                  <a:pt x="41" y="134"/>
                  <a:pt x="41" y="134"/>
                </a:cubicBezTo>
                <a:cubicBezTo>
                  <a:pt x="41" y="135"/>
                  <a:pt x="41" y="134"/>
                  <a:pt x="41" y="134"/>
                </a:cubicBezTo>
                <a:close/>
                <a:moveTo>
                  <a:pt x="40" y="133"/>
                </a:moveTo>
                <a:cubicBezTo>
                  <a:pt x="41" y="132"/>
                  <a:pt x="41" y="132"/>
                  <a:pt x="41" y="132"/>
                </a:cubicBezTo>
                <a:cubicBezTo>
                  <a:pt x="40" y="133"/>
                  <a:pt x="40" y="133"/>
                  <a:pt x="40" y="133"/>
                </a:cubicBezTo>
                <a:close/>
                <a:moveTo>
                  <a:pt x="40" y="133"/>
                </a:moveTo>
                <a:cubicBezTo>
                  <a:pt x="40" y="132"/>
                  <a:pt x="40" y="132"/>
                  <a:pt x="40" y="132"/>
                </a:cubicBezTo>
                <a:cubicBezTo>
                  <a:pt x="40" y="132"/>
                  <a:pt x="40" y="132"/>
                  <a:pt x="40" y="132"/>
                </a:cubicBezTo>
                <a:lnTo>
                  <a:pt x="40" y="133"/>
                </a:lnTo>
                <a:close/>
                <a:moveTo>
                  <a:pt x="27" y="130"/>
                </a:moveTo>
                <a:cubicBezTo>
                  <a:pt x="27" y="130"/>
                  <a:pt x="27" y="130"/>
                  <a:pt x="27" y="130"/>
                </a:cubicBezTo>
                <a:cubicBezTo>
                  <a:pt x="27" y="130"/>
                  <a:pt x="27" y="130"/>
                  <a:pt x="27" y="130"/>
                </a:cubicBezTo>
                <a:close/>
                <a:moveTo>
                  <a:pt x="27" y="130"/>
                </a:moveTo>
                <a:cubicBezTo>
                  <a:pt x="27" y="130"/>
                  <a:pt x="27" y="130"/>
                  <a:pt x="27" y="130"/>
                </a:cubicBezTo>
                <a:cubicBezTo>
                  <a:pt x="27" y="130"/>
                  <a:pt x="27" y="130"/>
                  <a:pt x="27" y="130"/>
                </a:cubicBezTo>
                <a:close/>
                <a:moveTo>
                  <a:pt x="36" y="131"/>
                </a:moveTo>
                <a:cubicBezTo>
                  <a:pt x="36" y="130"/>
                  <a:pt x="36" y="130"/>
                  <a:pt x="36" y="130"/>
                </a:cubicBezTo>
                <a:cubicBezTo>
                  <a:pt x="36" y="130"/>
                  <a:pt x="36" y="130"/>
                  <a:pt x="36" y="130"/>
                </a:cubicBezTo>
                <a:cubicBezTo>
                  <a:pt x="36" y="130"/>
                  <a:pt x="36" y="130"/>
                  <a:pt x="36" y="131"/>
                </a:cubicBezTo>
                <a:close/>
                <a:moveTo>
                  <a:pt x="31" y="131"/>
                </a:moveTo>
                <a:cubicBezTo>
                  <a:pt x="31" y="131"/>
                  <a:pt x="31" y="131"/>
                  <a:pt x="31" y="131"/>
                </a:cubicBezTo>
                <a:cubicBezTo>
                  <a:pt x="31" y="131"/>
                  <a:pt x="31" y="131"/>
                  <a:pt x="31" y="130"/>
                </a:cubicBezTo>
                <a:lnTo>
                  <a:pt x="31" y="131"/>
                </a:lnTo>
                <a:close/>
                <a:moveTo>
                  <a:pt x="30" y="132"/>
                </a:moveTo>
                <a:cubicBezTo>
                  <a:pt x="30" y="132"/>
                  <a:pt x="30" y="132"/>
                  <a:pt x="30" y="132"/>
                </a:cubicBezTo>
                <a:cubicBezTo>
                  <a:pt x="30" y="132"/>
                  <a:pt x="30" y="132"/>
                  <a:pt x="30" y="132"/>
                </a:cubicBezTo>
                <a:close/>
                <a:moveTo>
                  <a:pt x="25" y="129"/>
                </a:moveTo>
                <a:cubicBezTo>
                  <a:pt x="25" y="129"/>
                  <a:pt x="25" y="129"/>
                  <a:pt x="25" y="129"/>
                </a:cubicBezTo>
                <a:cubicBezTo>
                  <a:pt x="25" y="129"/>
                  <a:pt x="25" y="129"/>
                  <a:pt x="25" y="129"/>
                </a:cubicBezTo>
                <a:close/>
                <a:moveTo>
                  <a:pt x="38" y="132"/>
                </a:moveTo>
                <a:cubicBezTo>
                  <a:pt x="38" y="132"/>
                  <a:pt x="38" y="132"/>
                  <a:pt x="38" y="132"/>
                </a:cubicBezTo>
                <a:cubicBezTo>
                  <a:pt x="38" y="132"/>
                  <a:pt x="38" y="132"/>
                  <a:pt x="38" y="132"/>
                </a:cubicBezTo>
                <a:close/>
                <a:moveTo>
                  <a:pt x="30" y="127"/>
                </a:moveTo>
                <a:cubicBezTo>
                  <a:pt x="30" y="127"/>
                  <a:pt x="30" y="127"/>
                  <a:pt x="30" y="127"/>
                </a:cubicBezTo>
                <a:cubicBezTo>
                  <a:pt x="30" y="127"/>
                  <a:pt x="30" y="127"/>
                  <a:pt x="30" y="127"/>
                </a:cubicBezTo>
                <a:close/>
                <a:moveTo>
                  <a:pt x="38" y="132"/>
                </a:moveTo>
                <a:cubicBezTo>
                  <a:pt x="38" y="132"/>
                  <a:pt x="38" y="132"/>
                  <a:pt x="38" y="132"/>
                </a:cubicBezTo>
                <a:cubicBezTo>
                  <a:pt x="38" y="132"/>
                  <a:pt x="38" y="132"/>
                  <a:pt x="38" y="132"/>
                </a:cubicBezTo>
                <a:cubicBezTo>
                  <a:pt x="38" y="132"/>
                  <a:pt x="38" y="131"/>
                  <a:pt x="38" y="132"/>
                </a:cubicBezTo>
                <a:close/>
                <a:moveTo>
                  <a:pt x="21" y="122"/>
                </a:moveTo>
                <a:cubicBezTo>
                  <a:pt x="21" y="122"/>
                  <a:pt x="21" y="122"/>
                  <a:pt x="21" y="122"/>
                </a:cubicBezTo>
                <a:cubicBezTo>
                  <a:pt x="21" y="122"/>
                  <a:pt x="21" y="122"/>
                  <a:pt x="21" y="122"/>
                </a:cubicBezTo>
                <a:close/>
                <a:moveTo>
                  <a:pt x="24" y="119"/>
                </a:moveTo>
                <a:cubicBezTo>
                  <a:pt x="24" y="119"/>
                  <a:pt x="24" y="119"/>
                  <a:pt x="24" y="119"/>
                </a:cubicBezTo>
                <a:cubicBezTo>
                  <a:pt x="24" y="119"/>
                  <a:pt x="24" y="119"/>
                  <a:pt x="24" y="119"/>
                </a:cubicBezTo>
                <a:close/>
                <a:moveTo>
                  <a:pt x="40" y="132"/>
                </a:moveTo>
                <a:cubicBezTo>
                  <a:pt x="40" y="132"/>
                  <a:pt x="40" y="132"/>
                  <a:pt x="40" y="132"/>
                </a:cubicBezTo>
                <a:close/>
                <a:moveTo>
                  <a:pt x="39" y="134"/>
                </a:moveTo>
                <a:cubicBezTo>
                  <a:pt x="39" y="134"/>
                  <a:pt x="39" y="134"/>
                  <a:pt x="39" y="134"/>
                </a:cubicBezTo>
                <a:cubicBezTo>
                  <a:pt x="39" y="134"/>
                  <a:pt x="39" y="134"/>
                  <a:pt x="39" y="134"/>
                </a:cubicBezTo>
                <a:close/>
                <a:moveTo>
                  <a:pt x="37" y="134"/>
                </a:moveTo>
                <a:cubicBezTo>
                  <a:pt x="36" y="134"/>
                  <a:pt x="36" y="134"/>
                  <a:pt x="36" y="134"/>
                </a:cubicBezTo>
                <a:cubicBezTo>
                  <a:pt x="36" y="134"/>
                  <a:pt x="36" y="134"/>
                  <a:pt x="37" y="134"/>
                </a:cubicBezTo>
                <a:close/>
                <a:moveTo>
                  <a:pt x="40" y="132"/>
                </a:moveTo>
                <a:cubicBezTo>
                  <a:pt x="40" y="132"/>
                  <a:pt x="40" y="132"/>
                  <a:pt x="39" y="132"/>
                </a:cubicBezTo>
                <a:cubicBezTo>
                  <a:pt x="39" y="132"/>
                  <a:pt x="39" y="132"/>
                  <a:pt x="40" y="132"/>
                </a:cubicBezTo>
                <a:close/>
                <a:moveTo>
                  <a:pt x="40" y="132"/>
                </a:moveTo>
                <a:cubicBezTo>
                  <a:pt x="40" y="132"/>
                  <a:pt x="40" y="132"/>
                  <a:pt x="40" y="132"/>
                </a:cubicBezTo>
                <a:cubicBezTo>
                  <a:pt x="40" y="132"/>
                  <a:pt x="40" y="132"/>
                  <a:pt x="40" y="132"/>
                </a:cubicBezTo>
                <a:close/>
                <a:moveTo>
                  <a:pt x="39" y="132"/>
                </a:moveTo>
                <a:cubicBezTo>
                  <a:pt x="39" y="132"/>
                  <a:pt x="39" y="132"/>
                  <a:pt x="39" y="132"/>
                </a:cubicBezTo>
                <a:cubicBezTo>
                  <a:pt x="40" y="132"/>
                  <a:pt x="40" y="132"/>
                  <a:pt x="40" y="132"/>
                </a:cubicBezTo>
                <a:cubicBezTo>
                  <a:pt x="40" y="132"/>
                  <a:pt x="39" y="132"/>
                  <a:pt x="39" y="132"/>
                </a:cubicBezTo>
                <a:close/>
                <a:moveTo>
                  <a:pt x="24" y="125"/>
                </a:moveTo>
                <a:cubicBezTo>
                  <a:pt x="24" y="125"/>
                  <a:pt x="24" y="125"/>
                  <a:pt x="24" y="125"/>
                </a:cubicBezTo>
                <a:cubicBezTo>
                  <a:pt x="24" y="125"/>
                  <a:pt x="24" y="125"/>
                  <a:pt x="24" y="125"/>
                </a:cubicBezTo>
                <a:close/>
                <a:moveTo>
                  <a:pt x="32" y="134"/>
                </a:moveTo>
                <a:cubicBezTo>
                  <a:pt x="32" y="134"/>
                  <a:pt x="32" y="134"/>
                  <a:pt x="32" y="134"/>
                </a:cubicBezTo>
                <a:cubicBezTo>
                  <a:pt x="32" y="134"/>
                  <a:pt x="32" y="134"/>
                  <a:pt x="32" y="134"/>
                </a:cubicBezTo>
                <a:close/>
                <a:moveTo>
                  <a:pt x="32" y="134"/>
                </a:moveTo>
                <a:cubicBezTo>
                  <a:pt x="32" y="133"/>
                  <a:pt x="32" y="134"/>
                  <a:pt x="32" y="134"/>
                </a:cubicBezTo>
                <a:cubicBezTo>
                  <a:pt x="33" y="133"/>
                  <a:pt x="33" y="133"/>
                  <a:pt x="33" y="133"/>
                </a:cubicBezTo>
                <a:lnTo>
                  <a:pt x="32" y="134"/>
                </a:lnTo>
                <a:close/>
                <a:moveTo>
                  <a:pt x="26" y="130"/>
                </a:moveTo>
                <a:cubicBezTo>
                  <a:pt x="27" y="129"/>
                  <a:pt x="26" y="130"/>
                  <a:pt x="26" y="130"/>
                </a:cubicBezTo>
                <a:cubicBezTo>
                  <a:pt x="26" y="130"/>
                  <a:pt x="27" y="129"/>
                  <a:pt x="26" y="129"/>
                </a:cubicBezTo>
                <a:cubicBezTo>
                  <a:pt x="26" y="129"/>
                  <a:pt x="26" y="130"/>
                  <a:pt x="25" y="130"/>
                </a:cubicBezTo>
                <a:cubicBezTo>
                  <a:pt x="26" y="129"/>
                  <a:pt x="26" y="129"/>
                  <a:pt x="26" y="129"/>
                </a:cubicBezTo>
                <a:cubicBezTo>
                  <a:pt x="25" y="130"/>
                  <a:pt x="25" y="129"/>
                  <a:pt x="25" y="129"/>
                </a:cubicBezTo>
                <a:cubicBezTo>
                  <a:pt x="25" y="129"/>
                  <a:pt x="25" y="129"/>
                  <a:pt x="25" y="129"/>
                </a:cubicBezTo>
                <a:cubicBezTo>
                  <a:pt x="25" y="129"/>
                  <a:pt x="24" y="129"/>
                  <a:pt x="25" y="129"/>
                </a:cubicBezTo>
                <a:cubicBezTo>
                  <a:pt x="25" y="129"/>
                  <a:pt x="25" y="129"/>
                  <a:pt x="25" y="128"/>
                </a:cubicBezTo>
                <a:cubicBezTo>
                  <a:pt x="24" y="129"/>
                  <a:pt x="24" y="129"/>
                  <a:pt x="24" y="129"/>
                </a:cubicBezTo>
                <a:cubicBezTo>
                  <a:pt x="25" y="129"/>
                  <a:pt x="25" y="128"/>
                  <a:pt x="25" y="128"/>
                </a:cubicBezTo>
                <a:cubicBezTo>
                  <a:pt x="25" y="128"/>
                  <a:pt x="25" y="128"/>
                  <a:pt x="25" y="128"/>
                </a:cubicBezTo>
                <a:cubicBezTo>
                  <a:pt x="25" y="128"/>
                  <a:pt x="25" y="128"/>
                  <a:pt x="25" y="128"/>
                </a:cubicBezTo>
                <a:cubicBezTo>
                  <a:pt x="25" y="128"/>
                  <a:pt x="25" y="128"/>
                  <a:pt x="25" y="128"/>
                </a:cubicBezTo>
                <a:cubicBezTo>
                  <a:pt x="25" y="128"/>
                  <a:pt x="25" y="128"/>
                  <a:pt x="25" y="128"/>
                </a:cubicBezTo>
                <a:cubicBezTo>
                  <a:pt x="24" y="128"/>
                  <a:pt x="24" y="128"/>
                  <a:pt x="24" y="128"/>
                </a:cubicBezTo>
                <a:cubicBezTo>
                  <a:pt x="25" y="128"/>
                  <a:pt x="25" y="128"/>
                  <a:pt x="25" y="128"/>
                </a:cubicBezTo>
                <a:cubicBezTo>
                  <a:pt x="24" y="128"/>
                  <a:pt x="25" y="128"/>
                  <a:pt x="25" y="128"/>
                </a:cubicBezTo>
                <a:cubicBezTo>
                  <a:pt x="25" y="127"/>
                  <a:pt x="25" y="127"/>
                  <a:pt x="25" y="127"/>
                </a:cubicBezTo>
                <a:cubicBezTo>
                  <a:pt x="25" y="127"/>
                  <a:pt x="25" y="127"/>
                  <a:pt x="24" y="128"/>
                </a:cubicBezTo>
                <a:cubicBezTo>
                  <a:pt x="25" y="127"/>
                  <a:pt x="25" y="127"/>
                  <a:pt x="24" y="128"/>
                </a:cubicBezTo>
                <a:cubicBezTo>
                  <a:pt x="25" y="127"/>
                  <a:pt x="25" y="127"/>
                  <a:pt x="25" y="127"/>
                </a:cubicBezTo>
                <a:cubicBezTo>
                  <a:pt x="24" y="127"/>
                  <a:pt x="24" y="127"/>
                  <a:pt x="24" y="127"/>
                </a:cubicBezTo>
                <a:cubicBezTo>
                  <a:pt x="25" y="127"/>
                  <a:pt x="25" y="127"/>
                  <a:pt x="25" y="127"/>
                </a:cubicBezTo>
                <a:cubicBezTo>
                  <a:pt x="25" y="126"/>
                  <a:pt x="24" y="127"/>
                  <a:pt x="24" y="127"/>
                </a:cubicBezTo>
                <a:cubicBezTo>
                  <a:pt x="25" y="127"/>
                  <a:pt x="25" y="127"/>
                  <a:pt x="25" y="127"/>
                </a:cubicBezTo>
                <a:cubicBezTo>
                  <a:pt x="24" y="127"/>
                  <a:pt x="24" y="127"/>
                  <a:pt x="24" y="127"/>
                </a:cubicBezTo>
                <a:cubicBezTo>
                  <a:pt x="24" y="127"/>
                  <a:pt x="24" y="127"/>
                  <a:pt x="23" y="127"/>
                </a:cubicBezTo>
                <a:cubicBezTo>
                  <a:pt x="24" y="127"/>
                  <a:pt x="24" y="127"/>
                  <a:pt x="24" y="127"/>
                </a:cubicBezTo>
                <a:cubicBezTo>
                  <a:pt x="24" y="127"/>
                  <a:pt x="23" y="127"/>
                  <a:pt x="23" y="127"/>
                </a:cubicBezTo>
                <a:cubicBezTo>
                  <a:pt x="23" y="127"/>
                  <a:pt x="25" y="126"/>
                  <a:pt x="24" y="126"/>
                </a:cubicBezTo>
                <a:cubicBezTo>
                  <a:pt x="24" y="126"/>
                  <a:pt x="23" y="127"/>
                  <a:pt x="23" y="127"/>
                </a:cubicBezTo>
                <a:cubicBezTo>
                  <a:pt x="23" y="127"/>
                  <a:pt x="24" y="126"/>
                  <a:pt x="23" y="126"/>
                </a:cubicBezTo>
                <a:cubicBezTo>
                  <a:pt x="24" y="126"/>
                  <a:pt x="24" y="126"/>
                  <a:pt x="24" y="126"/>
                </a:cubicBezTo>
                <a:cubicBezTo>
                  <a:pt x="24" y="126"/>
                  <a:pt x="23" y="126"/>
                  <a:pt x="23" y="126"/>
                </a:cubicBezTo>
                <a:cubicBezTo>
                  <a:pt x="24" y="126"/>
                  <a:pt x="24" y="126"/>
                  <a:pt x="24" y="126"/>
                </a:cubicBezTo>
                <a:cubicBezTo>
                  <a:pt x="23" y="126"/>
                  <a:pt x="24" y="125"/>
                  <a:pt x="23" y="126"/>
                </a:cubicBezTo>
                <a:cubicBezTo>
                  <a:pt x="24" y="125"/>
                  <a:pt x="23" y="126"/>
                  <a:pt x="23" y="126"/>
                </a:cubicBezTo>
                <a:cubicBezTo>
                  <a:pt x="24" y="125"/>
                  <a:pt x="23" y="126"/>
                  <a:pt x="24" y="125"/>
                </a:cubicBezTo>
                <a:cubicBezTo>
                  <a:pt x="24" y="125"/>
                  <a:pt x="24" y="125"/>
                  <a:pt x="24" y="125"/>
                </a:cubicBezTo>
                <a:cubicBezTo>
                  <a:pt x="24" y="125"/>
                  <a:pt x="24" y="125"/>
                  <a:pt x="24" y="125"/>
                </a:cubicBezTo>
                <a:cubicBezTo>
                  <a:pt x="25" y="125"/>
                  <a:pt x="24" y="125"/>
                  <a:pt x="24" y="125"/>
                </a:cubicBezTo>
                <a:cubicBezTo>
                  <a:pt x="24" y="125"/>
                  <a:pt x="24" y="125"/>
                  <a:pt x="24" y="125"/>
                </a:cubicBezTo>
                <a:cubicBezTo>
                  <a:pt x="23" y="126"/>
                  <a:pt x="24" y="125"/>
                  <a:pt x="23" y="126"/>
                </a:cubicBezTo>
                <a:cubicBezTo>
                  <a:pt x="23" y="125"/>
                  <a:pt x="23" y="125"/>
                  <a:pt x="23" y="125"/>
                </a:cubicBezTo>
                <a:cubicBezTo>
                  <a:pt x="23" y="125"/>
                  <a:pt x="23" y="125"/>
                  <a:pt x="23" y="125"/>
                </a:cubicBezTo>
                <a:cubicBezTo>
                  <a:pt x="23" y="125"/>
                  <a:pt x="24" y="124"/>
                  <a:pt x="24" y="124"/>
                </a:cubicBezTo>
                <a:cubicBezTo>
                  <a:pt x="24" y="124"/>
                  <a:pt x="23" y="124"/>
                  <a:pt x="23" y="124"/>
                </a:cubicBezTo>
                <a:cubicBezTo>
                  <a:pt x="23" y="124"/>
                  <a:pt x="24" y="124"/>
                  <a:pt x="23" y="125"/>
                </a:cubicBezTo>
                <a:cubicBezTo>
                  <a:pt x="24" y="124"/>
                  <a:pt x="22" y="125"/>
                  <a:pt x="23" y="124"/>
                </a:cubicBezTo>
                <a:cubicBezTo>
                  <a:pt x="23" y="124"/>
                  <a:pt x="23" y="124"/>
                  <a:pt x="23" y="124"/>
                </a:cubicBezTo>
                <a:cubicBezTo>
                  <a:pt x="23" y="124"/>
                  <a:pt x="23" y="124"/>
                  <a:pt x="23" y="124"/>
                </a:cubicBezTo>
                <a:cubicBezTo>
                  <a:pt x="23" y="124"/>
                  <a:pt x="23" y="124"/>
                  <a:pt x="23" y="124"/>
                </a:cubicBezTo>
                <a:cubicBezTo>
                  <a:pt x="22" y="124"/>
                  <a:pt x="22" y="124"/>
                  <a:pt x="22" y="124"/>
                </a:cubicBezTo>
                <a:cubicBezTo>
                  <a:pt x="22" y="124"/>
                  <a:pt x="22" y="124"/>
                  <a:pt x="23" y="123"/>
                </a:cubicBezTo>
                <a:cubicBezTo>
                  <a:pt x="23" y="123"/>
                  <a:pt x="22" y="123"/>
                  <a:pt x="22" y="123"/>
                </a:cubicBezTo>
                <a:cubicBezTo>
                  <a:pt x="22" y="123"/>
                  <a:pt x="22" y="123"/>
                  <a:pt x="22" y="123"/>
                </a:cubicBezTo>
                <a:cubicBezTo>
                  <a:pt x="22" y="123"/>
                  <a:pt x="23" y="123"/>
                  <a:pt x="22" y="123"/>
                </a:cubicBezTo>
                <a:cubicBezTo>
                  <a:pt x="22" y="123"/>
                  <a:pt x="22" y="123"/>
                  <a:pt x="22" y="123"/>
                </a:cubicBezTo>
                <a:cubicBezTo>
                  <a:pt x="21" y="123"/>
                  <a:pt x="21" y="122"/>
                  <a:pt x="21" y="122"/>
                </a:cubicBezTo>
                <a:cubicBezTo>
                  <a:pt x="21" y="122"/>
                  <a:pt x="21" y="122"/>
                  <a:pt x="21" y="122"/>
                </a:cubicBezTo>
                <a:cubicBezTo>
                  <a:pt x="21" y="122"/>
                  <a:pt x="20" y="122"/>
                  <a:pt x="21" y="122"/>
                </a:cubicBezTo>
                <a:cubicBezTo>
                  <a:pt x="21" y="122"/>
                  <a:pt x="21" y="122"/>
                  <a:pt x="21" y="122"/>
                </a:cubicBezTo>
                <a:cubicBezTo>
                  <a:pt x="21" y="122"/>
                  <a:pt x="21" y="122"/>
                  <a:pt x="21" y="122"/>
                </a:cubicBezTo>
                <a:cubicBezTo>
                  <a:pt x="21" y="122"/>
                  <a:pt x="21" y="122"/>
                  <a:pt x="21" y="122"/>
                </a:cubicBezTo>
                <a:cubicBezTo>
                  <a:pt x="21" y="122"/>
                  <a:pt x="21" y="122"/>
                  <a:pt x="21" y="122"/>
                </a:cubicBezTo>
                <a:cubicBezTo>
                  <a:pt x="21" y="121"/>
                  <a:pt x="21" y="122"/>
                  <a:pt x="21" y="122"/>
                </a:cubicBezTo>
                <a:cubicBezTo>
                  <a:pt x="22" y="121"/>
                  <a:pt x="21" y="121"/>
                  <a:pt x="22" y="121"/>
                </a:cubicBezTo>
                <a:cubicBezTo>
                  <a:pt x="21" y="121"/>
                  <a:pt x="22" y="121"/>
                  <a:pt x="21" y="121"/>
                </a:cubicBezTo>
                <a:cubicBezTo>
                  <a:pt x="21" y="121"/>
                  <a:pt x="21" y="121"/>
                  <a:pt x="21" y="121"/>
                </a:cubicBezTo>
                <a:cubicBezTo>
                  <a:pt x="21" y="121"/>
                  <a:pt x="21" y="121"/>
                  <a:pt x="21" y="121"/>
                </a:cubicBezTo>
                <a:cubicBezTo>
                  <a:pt x="21" y="120"/>
                  <a:pt x="21" y="120"/>
                  <a:pt x="21" y="120"/>
                </a:cubicBezTo>
                <a:cubicBezTo>
                  <a:pt x="21" y="120"/>
                  <a:pt x="21" y="120"/>
                  <a:pt x="21" y="120"/>
                </a:cubicBezTo>
                <a:cubicBezTo>
                  <a:pt x="21" y="120"/>
                  <a:pt x="21" y="120"/>
                  <a:pt x="21" y="120"/>
                </a:cubicBezTo>
                <a:cubicBezTo>
                  <a:pt x="21" y="120"/>
                  <a:pt x="21" y="120"/>
                  <a:pt x="21" y="120"/>
                </a:cubicBezTo>
                <a:cubicBezTo>
                  <a:pt x="20" y="119"/>
                  <a:pt x="22" y="119"/>
                  <a:pt x="21" y="119"/>
                </a:cubicBezTo>
                <a:cubicBezTo>
                  <a:pt x="22" y="119"/>
                  <a:pt x="23" y="118"/>
                  <a:pt x="24" y="118"/>
                </a:cubicBezTo>
                <a:cubicBezTo>
                  <a:pt x="24" y="118"/>
                  <a:pt x="24" y="118"/>
                  <a:pt x="24" y="118"/>
                </a:cubicBezTo>
                <a:cubicBezTo>
                  <a:pt x="24" y="118"/>
                  <a:pt x="24" y="119"/>
                  <a:pt x="24" y="119"/>
                </a:cubicBezTo>
                <a:cubicBezTo>
                  <a:pt x="24" y="119"/>
                  <a:pt x="24" y="119"/>
                  <a:pt x="24" y="119"/>
                </a:cubicBezTo>
                <a:cubicBezTo>
                  <a:pt x="24" y="119"/>
                  <a:pt x="24" y="119"/>
                  <a:pt x="24" y="119"/>
                </a:cubicBezTo>
                <a:cubicBezTo>
                  <a:pt x="24" y="119"/>
                  <a:pt x="24" y="119"/>
                  <a:pt x="25" y="119"/>
                </a:cubicBezTo>
                <a:cubicBezTo>
                  <a:pt x="23" y="120"/>
                  <a:pt x="25" y="120"/>
                  <a:pt x="24" y="121"/>
                </a:cubicBezTo>
                <a:cubicBezTo>
                  <a:pt x="24" y="121"/>
                  <a:pt x="25" y="120"/>
                  <a:pt x="25" y="120"/>
                </a:cubicBezTo>
                <a:cubicBezTo>
                  <a:pt x="24" y="121"/>
                  <a:pt x="25" y="120"/>
                  <a:pt x="25" y="120"/>
                </a:cubicBezTo>
                <a:cubicBezTo>
                  <a:pt x="24" y="121"/>
                  <a:pt x="24" y="121"/>
                  <a:pt x="24" y="121"/>
                </a:cubicBezTo>
                <a:cubicBezTo>
                  <a:pt x="25" y="121"/>
                  <a:pt x="25" y="121"/>
                  <a:pt x="25" y="121"/>
                </a:cubicBezTo>
                <a:cubicBezTo>
                  <a:pt x="25" y="121"/>
                  <a:pt x="25" y="121"/>
                  <a:pt x="25" y="121"/>
                </a:cubicBezTo>
                <a:cubicBezTo>
                  <a:pt x="25" y="122"/>
                  <a:pt x="25" y="122"/>
                  <a:pt x="24" y="122"/>
                </a:cubicBezTo>
                <a:cubicBezTo>
                  <a:pt x="25" y="121"/>
                  <a:pt x="25" y="122"/>
                  <a:pt x="26" y="121"/>
                </a:cubicBezTo>
                <a:cubicBezTo>
                  <a:pt x="25" y="122"/>
                  <a:pt x="26" y="122"/>
                  <a:pt x="24" y="122"/>
                </a:cubicBezTo>
                <a:cubicBezTo>
                  <a:pt x="24" y="123"/>
                  <a:pt x="25" y="122"/>
                  <a:pt x="25" y="122"/>
                </a:cubicBezTo>
                <a:cubicBezTo>
                  <a:pt x="25" y="122"/>
                  <a:pt x="25" y="122"/>
                  <a:pt x="25" y="122"/>
                </a:cubicBezTo>
                <a:cubicBezTo>
                  <a:pt x="25" y="123"/>
                  <a:pt x="26" y="123"/>
                  <a:pt x="25" y="123"/>
                </a:cubicBezTo>
                <a:cubicBezTo>
                  <a:pt x="26" y="123"/>
                  <a:pt x="26" y="123"/>
                  <a:pt x="26" y="123"/>
                </a:cubicBezTo>
                <a:cubicBezTo>
                  <a:pt x="26" y="123"/>
                  <a:pt x="26" y="123"/>
                  <a:pt x="26" y="123"/>
                </a:cubicBezTo>
                <a:cubicBezTo>
                  <a:pt x="26" y="123"/>
                  <a:pt x="26" y="123"/>
                  <a:pt x="26" y="123"/>
                </a:cubicBezTo>
                <a:cubicBezTo>
                  <a:pt x="26" y="123"/>
                  <a:pt x="26" y="123"/>
                  <a:pt x="26" y="123"/>
                </a:cubicBezTo>
                <a:cubicBezTo>
                  <a:pt x="26" y="123"/>
                  <a:pt x="26" y="123"/>
                  <a:pt x="26" y="123"/>
                </a:cubicBezTo>
                <a:cubicBezTo>
                  <a:pt x="26" y="123"/>
                  <a:pt x="26" y="123"/>
                  <a:pt x="27" y="123"/>
                </a:cubicBezTo>
                <a:cubicBezTo>
                  <a:pt x="27" y="123"/>
                  <a:pt x="27" y="123"/>
                  <a:pt x="27" y="123"/>
                </a:cubicBezTo>
                <a:cubicBezTo>
                  <a:pt x="27" y="123"/>
                  <a:pt x="27" y="123"/>
                  <a:pt x="27" y="123"/>
                </a:cubicBezTo>
                <a:cubicBezTo>
                  <a:pt x="27" y="123"/>
                  <a:pt x="26" y="123"/>
                  <a:pt x="26" y="123"/>
                </a:cubicBezTo>
                <a:cubicBezTo>
                  <a:pt x="26" y="123"/>
                  <a:pt x="27" y="123"/>
                  <a:pt x="27" y="123"/>
                </a:cubicBezTo>
                <a:cubicBezTo>
                  <a:pt x="27" y="123"/>
                  <a:pt x="26" y="123"/>
                  <a:pt x="26" y="124"/>
                </a:cubicBezTo>
                <a:cubicBezTo>
                  <a:pt x="26" y="124"/>
                  <a:pt x="26" y="124"/>
                  <a:pt x="26" y="124"/>
                </a:cubicBezTo>
                <a:cubicBezTo>
                  <a:pt x="27" y="123"/>
                  <a:pt x="27" y="123"/>
                  <a:pt x="27" y="123"/>
                </a:cubicBezTo>
                <a:cubicBezTo>
                  <a:pt x="27" y="124"/>
                  <a:pt x="27" y="124"/>
                  <a:pt x="27" y="125"/>
                </a:cubicBezTo>
                <a:cubicBezTo>
                  <a:pt x="27" y="125"/>
                  <a:pt x="27" y="125"/>
                  <a:pt x="27" y="125"/>
                </a:cubicBezTo>
                <a:cubicBezTo>
                  <a:pt x="27" y="125"/>
                  <a:pt x="27" y="125"/>
                  <a:pt x="27" y="125"/>
                </a:cubicBezTo>
                <a:cubicBezTo>
                  <a:pt x="26" y="125"/>
                  <a:pt x="26" y="126"/>
                  <a:pt x="26" y="126"/>
                </a:cubicBezTo>
                <a:cubicBezTo>
                  <a:pt x="26" y="126"/>
                  <a:pt x="27" y="125"/>
                  <a:pt x="27" y="125"/>
                </a:cubicBezTo>
                <a:cubicBezTo>
                  <a:pt x="27" y="125"/>
                  <a:pt x="27" y="125"/>
                  <a:pt x="27" y="125"/>
                </a:cubicBezTo>
                <a:cubicBezTo>
                  <a:pt x="29" y="124"/>
                  <a:pt x="28" y="125"/>
                  <a:pt x="28" y="125"/>
                </a:cubicBezTo>
                <a:cubicBezTo>
                  <a:pt x="28" y="125"/>
                  <a:pt x="28" y="125"/>
                  <a:pt x="28" y="125"/>
                </a:cubicBezTo>
                <a:cubicBezTo>
                  <a:pt x="29" y="125"/>
                  <a:pt x="28" y="126"/>
                  <a:pt x="28" y="126"/>
                </a:cubicBezTo>
                <a:cubicBezTo>
                  <a:pt x="28" y="126"/>
                  <a:pt x="28" y="126"/>
                  <a:pt x="28" y="126"/>
                </a:cubicBezTo>
                <a:cubicBezTo>
                  <a:pt x="29" y="126"/>
                  <a:pt x="29" y="126"/>
                  <a:pt x="29" y="126"/>
                </a:cubicBezTo>
                <a:cubicBezTo>
                  <a:pt x="29" y="126"/>
                  <a:pt x="29" y="126"/>
                  <a:pt x="29" y="126"/>
                </a:cubicBezTo>
                <a:cubicBezTo>
                  <a:pt x="29" y="126"/>
                  <a:pt x="29" y="126"/>
                  <a:pt x="29" y="126"/>
                </a:cubicBezTo>
                <a:cubicBezTo>
                  <a:pt x="29" y="126"/>
                  <a:pt x="29" y="126"/>
                  <a:pt x="29" y="126"/>
                </a:cubicBezTo>
                <a:cubicBezTo>
                  <a:pt x="29" y="126"/>
                  <a:pt x="29" y="126"/>
                  <a:pt x="29" y="126"/>
                </a:cubicBezTo>
                <a:cubicBezTo>
                  <a:pt x="28" y="128"/>
                  <a:pt x="30" y="126"/>
                  <a:pt x="29" y="127"/>
                </a:cubicBezTo>
                <a:cubicBezTo>
                  <a:pt x="30" y="127"/>
                  <a:pt x="30" y="127"/>
                  <a:pt x="30" y="127"/>
                </a:cubicBezTo>
                <a:cubicBezTo>
                  <a:pt x="30" y="127"/>
                  <a:pt x="30" y="127"/>
                  <a:pt x="30" y="127"/>
                </a:cubicBezTo>
                <a:cubicBezTo>
                  <a:pt x="31" y="127"/>
                  <a:pt x="30" y="128"/>
                  <a:pt x="30" y="128"/>
                </a:cubicBezTo>
                <a:cubicBezTo>
                  <a:pt x="30" y="127"/>
                  <a:pt x="30" y="127"/>
                  <a:pt x="31" y="127"/>
                </a:cubicBezTo>
                <a:cubicBezTo>
                  <a:pt x="30" y="128"/>
                  <a:pt x="31" y="127"/>
                  <a:pt x="31" y="127"/>
                </a:cubicBezTo>
                <a:cubicBezTo>
                  <a:pt x="31" y="127"/>
                  <a:pt x="31" y="127"/>
                  <a:pt x="31" y="128"/>
                </a:cubicBezTo>
                <a:cubicBezTo>
                  <a:pt x="31" y="128"/>
                  <a:pt x="32" y="127"/>
                  <a:pt x="31" y="127"/>
                </a:cubicBezTo>
                <a:cubicBezTo>
                  <a:pt x="31" y="127"/>
                  <a:pt x="31" y="127"/>
                  <a:pt x="31" y="127"/>
                </a:cubicBezTo>
                <a:cubicBezTo>
                  <a:pt x="31" y="128"/>
                  <a:pt x="30" y="129"/>
                  <a:pt x="30" y="129"/>
                </a:cubicBezTo>
                <a:cubicBezTo>
                  <a:pt x="31" y="129"/>
                  <a:pt x="31" y="129"/>
                  <a:pt x="31" y="129"/>
                </a:cubicBezTo>
                <a:cubicBezTo>
                  <a:pt x="31" y="128"/>
                  <a:pt x="30" y="130"/>
                  <a:pt x="31" y="129"/>
                </a:cubicBezTo>
                <a:cubicBezTo>
                  <a:pt x="31" y="129"/>
                  <a:pt x="31" y="129"/>
                  <a:pt x="31" y="129"/>
                </a:cubicBezTo>
                <a:cubicBezTo>
                  <a:pt x="31" y="129"/>
                  <a:pt x="31" y="128"/>
                  <a:pt x="31" y="129"/>
                </a:cubicBezTo>
                <a:cubicBezTo>
                  <a:pt x="31" y="129"/>
                  <a:pt x="31" y="129"/>
                  <a:pt x="31" y="129"/>
                </a:cubicBezTo>
                <a:cubicBezTo>
                  <a:pt x="31" y="129"/>
                  <a:pt x="31" y="130"/>
                  <a:pt x="31" y="129"/>
                </a:cubicBezTo>
                <a:cubicBezTo>
                  <a:pt x="31" y="129"/>
                  <a:pt x="31" y="129"/>
                  <a:pt x="31" y="129"/>
                </a:cubicBezTo>
                <a:cubicBezTo>
                  <a:pt x="32" y="129"/>
                  <a:pt x="32" y="129"/>
                  <a:pt x="32" y="129"/>
                </a:cubicBezTo>
                <a:cubicBezTo>
                  <a:pt x="32" y="129"/>
                  <a:pt x="32" y="129"/>
                  <a:pt x="32" y="129"/>
                </a:cubicBezTo>
                <a:cubicBezTo>
                  <a:pt x="32" y="129"/>
                  <a:pt x="32" y="129"/>
                  <a:pt x="32" y="129"/>
                </a:cubicBezTo>
                <a:cubicBezTo>
                  <a:pt x="32" y="129"/>
                  <a:pt x="32" y="130"/>
                  <a:pt x="32" y="130"/>
                </a:cubicBezTo>
                <a:cubicBezTo>
                  <a:pt x="32" y="129"/>
                  <a:pt x="32" y="129"/>
                  <a:pt x="32" y="130"/>
                </a:cubicBezTo>
                <a:cubicBezTo>
                  <a:pt x="33" y="129"/>
                  <a:pt x="33" y="128"/>
                  <a:pt x="33" y="128"/>
                </a:cubicBezTo>
                <a:cubicBezTo>
                  <a:pt x="33" y="129"/>
                  <a:pt x="33" y="129"/>
                  <a:pt x="33" y="129"/>
                </a:cubicBezTo>
                <a:cubicBezTo>
                  <a:pt x="33" y="129"/>
                  <a:pt x="33" y="129"/>
                  <a:pt x="33" y="129"/>
                </a:cubicBezTo>
                <a:cubicBezTo>
                  <a:pt x="33" y="129"/>
                  <a:pt x="33" y="129"/>
                  <a:pt x="33" y="129"/>
                </a:cubicBezTo>
                <a:cubicBezTo>
                  <a:pt x="33" y="129"/>
                  <a:pt x="33" y="129"/>
                  <a:pt x="33" y="129"/>
                </a:cubicBezTo>
                <a:cubicBezTo>
                  <a:pt x="33" y="129"/>
                  <a:pt x="33" y="129"/>
                  <a:pt x="33" y="130"/>
                </a:cubicBezTo>
                <a:cubicBezTo>
                  <a:pt x="33" y="129"/>
                  <a:pt x="33" y="130"/>
                  <a:pt x="33" y="129"/>
                </a:cubicBezTo>
                <a:cubicBezTo>
                  <a:pt x="33" y="130"/>
                  <a:pt x="34" y="130"/>
                  <a:pt x="34" y="131"/>
                </a:cubicBezTo>
                <a:cubicBezTo>
                  <a:pt x="33" y="131"/>
                  <a:pt x="34" y="131"/>
                  <a:pt x="34" y="131"/>
                </a:cubicBezTo>
                <a:cubicBezTo>
                  <a:pt x="34" y="131"/>
                  <a:pt x="34" y="131"/>
                  <a:pt x="34" y="131"/>
                </a:cubicBezTo>
                <a:cubicBezTo>
                  <a:pt x="34" y="130"/>
                  <a:pt x="34" y="131"/>
                  <a:pt x="35" y="130"/>
                </a:cubicBezTo>
                <a:cubicBezTo>
                  <a:pt x="34" y="131"/>
                  <a:pt x="34" y="131"/>
                  <a:pt x="34" y="131"/>
                </a:cubicBezTo>
                <a:cubicBezTo>
                  <a:pt x="35" y="131"/>
                  <a:pt x="35" y="131"/>
                  <a:pt x="35" y="131"/>
                </a:cubicBezTo>
                <a:cubicBezTo>
                  <a:pt x="34" y="131"/>
                  <a:pt x="34" y="131"/>
                  <a:pt x="34" y="131"/>
                </a:cubicBezTo>
                <a:cubicBezTo>
                  <a:pt x="34" y="131"/>
                  <a:pt x="34" y="131"/>
                  <a:pt x="34" y="131"/>
                </a:cubicBezTo>
                <a:cubicBezTo>
                  <a:pt x="34" y="131"/>
                  <a:pt x="34" y="131"/>
                  <a:pt x="34" y="131"/>
                </a:cubicBezTo>
                <a:cubicBezTo>
                  <a:pt x="35" y="131"/>
                  <a:pt x="35" y="131"/>
                  <a:pt x="35" y="131"/>
                </a:cubicBezTo>
                <a:cubicBezTo>
                  <a:pt x="35" y="131"/>
                  <a:pt x="35" y="130"/>
                  <a:pt x="35" y="131"/>
                </a:cubicBezTo>
                <a:cubicBezTo>
                  <a:pt x="35" y="131"/>
                  <a:pt x="35" y="131"/>
                  <a:pt x="35" y="131"/>
                </a:cubicBezTo>
                <a:cubicBezTo>
                  <a:pt x="35" y="131"/>
                  <a:pt x="36" y="130"/>
                  <a:pt x="36" y="130"/>
                </a:cubicBezTo>
                <a:cubicBezTo>
                  <a:pt x="36" y="130"/>
                  <a:pt x="36" y="130"/>
                  <a:pt x="36" y="130"/>
                </a:cubicBezTo>
                <a:cubicBezTo>
                  <a:pt x="35" y="131"/>
                  <a:pt x="35" y="131"/>
                  <a:pt x="35" y="131"/>
                </a:cubicBezTo>
                <a:cubicBezTo>
                  <a:pt x="36" y="131"/>
                  <a:pt x="36" y="131"/>
                  <a:pt x="36" y="131"/>
                </a:cubicBezTo>
                <a:cubicBezTo>
                  <a:pt x="36" y="131"/>
                  <a:pt x="36" y="131"/>
                  <a:pt x="36" y="131"/>
                </a:cubicBezTo>
                <a:cubicBezTo>
                  <a:pt x="36" y="131"/>
                  <a:pt x="36" y="131"/>
                  <a:pt x="36" y="131"/>
                </a:cubicBezTo>
                <a:cubicBezTo>
                  <a:pt x="36" y="131"/>
                  <a:pt x="36" y="131"/>
                  <a:pt x="36" y="131"/>
                </a:cubicBezTo>
                <a:cubicBezTo>
                  <a:pt x="36" y="131"/>
                  <a:pt x="36" y="131"/>
                  <a:pt x="36" y="131"/>
                </a:cubicBezTo>
                <a:cubicBezTo>
                  <a:pt x="36" y="131"/>
                  <a:pt x="36" y="131"/>
                  <a:pt x="36" y="131"/>
                </a:cubicBezTo>
                <a:cubicBezTo>
                  <a:pt x="36" y="132"/>
                  <a:pt x="37" y="130"/>
                  <a:pt x="36" y="131"/>
                </a:cubicBezTo>
                <a:cubicBezTo>
                  <a:pt x="36" y="131"/>
                  <a:pt x="36" y="131"/>
                  <a:pt x="36" y="131"/>
                </a:cubicBezTo>
                <a:cubicBezTo>
                  <a:pt x="36" y="131"/>
                  <a:pt x="36" y="132"/>
                  <a:pt x="36" y="132"/>
                </a:cubicBezTo>
                <a:cubicBezTo>
                  <a:pt x="37" y="131"/>
                  <a:pt x="37" y="131"/>
                  <a:pt x="37" y="131"/>
                </a:cubicBezTo>
                <a:cubicBezTo>
                  <a:pt x="37" y="131"/>
                  <a:pt x="37" y="131"/>
                  <a:pt x="37" y="131"/>
                </a:cubicBezTo>
                <a:cubicBezTo>
                  <a:pt x="37" y="131"/>
                  <a:pt x="37" y="131"/>
                  <a:pt x="37" y="131"/>
                </a:cubicBezTo>
                <a:cubicBezTo>
                  <a:pt x="37" y="131"/>
                  <a:pt x="38" y="130"/>
                  <a:pt x="38" y="131"/>
                </a:cubicBezTo>
                <a:cubicBezTo>
                  <a:pt x="38" y="131"/>
                  <a:pt x="38" y="131"/>
                  <a:pt x="38" y="131"/>
                </a:cubicBezTo>
                <a:cubicBezTo>
                  <a:pt x="38" y="132"/>
                  <a:pt x="38" y="132"/>
                  <a:pt x="38" y="132"/>
                </a:cubicBezTo>
                <a:cubicBezTo>
                  <a:pt x="38" y="132"/>
                  <a:pt x="38" y="132"/>
                  <a:pt x="38" y="132"/>
                </a:cubicBezTo>
                <a:cubicBezTo>
                  <a:pt x="38" y="133"/>
                  <a:pt x="38" y="132"/>
                  <a:pt x="39" y="132"/>
                </a:cubicBezTo>
                <a:cubicBezTo>
                  <a:pt x="39" y="132"/>
                  <a:pt x="39" y="132"/>
                  <a:pt x="39" y="132"/>
                </a:cubicBezTo>
                <a:cubicBezTo>
                  <a:pt x="39" y="132"/>
                  <a:pt x="39" y="132"/>
                  <a:pt x="39" y="132"/>
                </a:cubicBezTo>
                <a:cubicBezTo>
                  <a:pt x="39" y="132"/>
                  <a:pt x="39" y="132"/>
                  <a:pt x="39" y="132"/>
                </a:cubicBezTo>
                <a:cubicBezTo>
                  <a:pt x="39" y="132"/>
                  <a:pt x="39" y="132"/>
                  <a:pt x="39" y="132"/>
                </a:cubicBezTo>
                <a:cubicBezTo>
                  <a:pt x="39" y="132"/>
                  <a:pt x="39" y="132"/>
                  <a:pt x="39" y="132"/>
                </a:cubicBezTo>
                <a:cubicBezTo>
                  <a:pt x="39" y="132"/>
                  <a:pt x="39" y="133"/>
                  <a:pt x="39" y="133"/>
                </a:cubicBezTo>
                <a:cubicBezTo>
                  <a:pt x="39" y="133"/>
                  <a:pt x="39" y="133"/>
                  <a:pt x="39" y="133"/>
                </a:cubicBezTo>
                <a:cubicBezTo>
                  <a:pt x="39" y="133"/>
                  <a:pt x="39" y="133"/>
                  <a:pt x="39" y="133"/>
                </a:cubicBezTo>
                <a:cubicBezTo>
                  <a:pt x="39" y="133"/>
                  <a:pt x="39" y="133"/>
                  <a:pt x="39" y="133"/>
                </a:cubicBezTo>
                <a:cubicBezTo>
                  <a:pt x="39" y="133"/>
                  <a:pt x="39" y="132"/>
                  <a:pt x="40" y="132"/>
                </a:cubicBezTo>
                <a:cubicBezTo>
                  <a:pt x="39" y="132"/>
                  <a:pt x="39" y="132"/>
                  <a:pt x="40" y="132"/>
                </a:cubicBezTo>
                <a:cubicBezTo>
                  <a:pt x="40" y="132"/>
                  <a:pt x="40" y="132"/>
                  <a:pt x="40" y="132"/>
                </a:cubicBezTo>
                <a:cubicBezTo>
                  <a:pt x="40" y="132"/>
                  <a:pt x="40" y="132"/>
                  <a:pt x="40" y="132"/>
                </a:cubicBezTo>
                <a:cubicBezTo>
                  <a:pt x="40" y="132"/>
                  <a:pt x="40" y="132"/>
                  <a:pt x="40" y="132"/>
                </a:cubicBezTo>
                <a:cubicBezTo>
                  <a:pt x="40" y="132"/>
                  <a:pt x="40" y="132"/>
                  <a:pt x="40" y="132"/>
                </a:cubicBezTo>
                <a:cubicBezTo>
                  <a:pt x="40" y="133"/>
                  <a:pt x="40" y="132"/>
                  <a:pt x="40" y="133"/>
                </a:cubicBezTo>
                <a:cubicBezTo>
                  <a:pt x="40" y="132"/>
                  <a:pt x="40" y="133"/>
                  <a:pt x="40" y="132"/>
                </a:cubicBezTo>
                <a:cubicBezTo>
                  <a:pt x="40" y="133"/>
                  <a:pt x="40" y="132"/>
                  <a:pt x="40" y="133"/>
                </a:cubicBezTo>
                <a:cubicBezTo>
                  <a:pt x="40" y="133"/>
                  <a:pt x="40" y="133"/>
                  <a:pt x="39" y="134"/>
                </a:cubicBezTo>
                <a:cubicBezTo>
                  <a:pt x="39" y="134"/>
                  <a:pt x="39" y="134"/>
                  <a:pt x="39" y="134"/>
                </a:cubicBezTo>
                <a:cubicBezTo>
                  <a:pt x="39" y="135"/>
                  <a:pt x="39" y="134"/>
                  <a:pt x="39" y="134"/>
                </a:cubicBezTo>
                <a:cubicBezTo>
                  <a:pt x="39" y="134"/>
                  <a:pt x="39" y="134"/>
                  <a:pt x="39" y="134"/>
                </a:cubicBezTo>
                <a:cubicBezTo>
                  <a:pt x="39" y="133"/>
                  <a:pt x="39" y="133"/>
                  <a:pt x="39" y="133"/>
                </a:cubicBezTo>
                <a:cubicBezTo>
                  <a:pt x="39" y="133"/>
                  <a:pt x="39" y="134"/>
                  <a:pt x="39" y="134"/>
                </a:cubicBezTo>
                <a:cubicBezTo>
                  <a:pt x="39" y="134"/>
                  <a:pt x="39" y="134"/>
                  <a:pt x="39" y="135"/>
                </a:cubicBezTo>
                <a:cubicBezTo>
                  <a:pt x="39" y="135"/>
                  <a:pt x="39" y="135"/>
                  <a:pt x="39" y="135"/>
                </a:cubicBezTo>
                <a:cubicBezTo>
                  <a:pt x="39" y="135"/>
                  <a:pt x="38" y="135"/>
                  <a:pt x="38" y="135"/>
                </a:cubicBezTo>
                <a:cubicBezTo>
                  <a:pt x="38" y="135"/>
                  <a:pt x="38" y="135"/>
                  <a:pt x="38" y="134"/>
                </a:cubicBezTo>
                <a:cubicBezTo>
                  <a:pt x="38" y="134"/>
                  <a:pt x="38" y="134"/>
                  <a:pt x="38" y="134"/>
                </a:cubicBezTo>
                <a:cubicBezTo>
                  <a:pt x="38" y="134"/>
                  <a:pt x="38" y="134"/>
                  <a:pt x="38" y="134"/>
                </a:cubicBezTo>
                <a:cubicBezTo>
                  <a:pt x="38" y="134"/>
                  <a:pt x="38" y="134"/>
                  <a:pt x="38" y="134"/>
                </a:cubicBezTo>
                <a:cubicBezTo>
                  <a:pt x="38" y="134"/>
                  <a:pt x="39" y="133"/>
                  <a:pt x="39" y="133"/>
                </a:cubicBezTo>
                <a:cubicBezTo>
                  <a:pt x="39" y="132"/>
                  <a:pt x="38" y="134"/>
                  <a:pt x="38" y="134"/>
                </a:cubicBezTo>
                <a:cubicBezTo>
                  <a:pt x="38" y="134"/>
                  <a:pt x="38" y="133"/>
                  <a:pt x="38" y="133"/>
                </a:cubicBezTo>
                <a:cubicBezTo>
                  <a:pt x="38" y="133"/>
                  <a:pt x="37" y="134"/>
                  <a:pt x="37" y="135"/>
                </a:cubicBezTo>
                <a:cubicBezTo>
                  <a:pt x="37" y="135"/>
                  <a:pt x="37" y="134"/>
                  <a:pt x="37" y="135"/>
                </a:cubicBezTo>
                <a:cubicBezTo>
                  <a:pt x="37" y="135"/>
                  <a:pt x="37" y="135"/>
                  <a:pt x="37" y="136"/>
                </a:cubicBezTo>
                <a:cubicBezTo>
                  <a:pt x="37" y="135"/>
                  <a:pt x="37" y="135"/>
                  <a:pt x="37" y="135"/>
                </a:cubicBezTo>
                <a:cubicBezTo>
                  <a:pt x="37" y="135"/>
                  <a:pt x="37" y="135"/>
                  <a:pt x="37" y="135"/>
                </a:cubicBezTo>
                <a:cubicBezTo>
                  <a:pt x="37" y="135"/>
                  <a:pt x="37" y="135"/>
                  <a:pt x="37" y="134"/>
                </a:cubicBezTo>
                <a:cubicBezTo>
                  <a:pt x="37" y="134"/>
                  <a:pt x="37" y="134"/>
                  <a:pt x="37" y="134"/>
                </a:cubicBezTo>
                <a:cubicBezTo>
                  <a:pt x="37" y="134"/>
                  <a:pt x="37" y="134"/>
                  <a:pt x="37" y="133"/>
                </a:cubicBezTo>
                <a:cubicBezTo>
                  <a:pt x="37" y="134"/>
                  <a:pt x="36" y="134"/>
                  <a:pt x="36" y="135"/>
                </a:cubicBezTo>
                <a:cubicBezTo>
                  <a:pt x="36" y="135"/>
                  <a:pt x="36" y="135"/>
                  <a:pt x="36" y="135"/>
                </a:cubicBezTo>
                <a:cubicBezTo>
                  <a:pt x="35" y="135"/>
                  <a:pt x="36" y="135"/>
                  <a:pt x="35" y="135"/>
                </a:cubicBezTo>
                <a:cubicBezTo>
                  <a:pt x="35" y="135"/>
                  <a:pt x="35" y="135"/>
                  <a:pt x="35" y="135"/>
                </a:cubicBezTo>
                <a:cubicBezTo>
                  <a:pt x="35" y="135"/>
                  <a:pt x="35" y="135"/>
                  <a:pt x="35" y="135"/>
                </a:cubicBezTo>
                <a:cubicBezTo>
                  <a:pt x="35" y="135"/>
                  <a:pt x="36" y="134"/>
                  <a:pt x="36" y="133"/>
                </a:cubicBezTo>
                <a:cubicBezTo>
                  <a:pt x="36" y="133"/>
                  <a:pt x="36" y="132"/>
                  <a:pt x="36" y="132"/>
                </a:cubicBezTo>
                <a:cubicBezTo>
                  <a:pt x="36" y="133"/>
                  <a:pt x="35" y="135"/>
                  <a:pt x="35" y="136"/>
                </a:cubicBezTo>
                <a:cubicBezTo>
                  <a:pt x="34" y="136"/>
                  <a:pt x="35" y="135"/>
                  <a:pt x="35" y="135"/>
                </a:cubicBezTo>
                <a:cubicBezTo>
                  <a:pt x="35" y="134"/>
                  <a:pt x="34" y="135"/>
                  <a:pt x="34" y="135"/>
                </a:cubicBezTo>
                <a:cubicBezTo>
                  <a:pt x="34" y="135"/>
                  <a:pt x="34" y="135"/>
                  <a:pt x="34" y="135"/>
                </a:cubicBezTo>
                <a:cubicBezTo>
                  <a:pt x="35" y="135"/>
                  <a:pt x="34" y="135"/>
                  <a:pt x="34" y="135"/>
                </a:cubicBezTo>
                <a:cubicBezTo>
                  <a:pt x="34" y="135"/>
                  <a:pt x="35" y="134"/>
                  <a:pt x="35" y="134"/>
                </a:cubicBezTo>
                <a:cubicBezTo>
                  <a:pt x="35" y="134"/>
                  <a:pt x="34" y="134"/>
                  <a:pt x="34" y="135"/>
                </a:cubicBezTo>
                <a:cubicBezTo>
                  <a:pt x="34" y="135"/>
                  <a:pt x="34" y="135"/>
                  <a:pt x="34" y="135"/>
                </a:cubicBezTo>
                <a:cubicBezTo>
                  <a:pt x="34" y="135"/>
                  <a:pt x="34" y="135"/>
                  <a:pt x="33" y="136"/>
                </a:cubicBezTo>
                <a:cubicBezTo>
                  <a:pt x="33" y="135"/>
                  <a:pt x="33" y="135"/>
                  <a:pt x="33" y="135"/>
                </a:cubicBezTo>
                <a:cubicBezTo>
                  <a:pt x="33" y="135"/>
                  <a:pt x="34" y="135"/>
                  <a:pt x="34" y="135"/>
                </a:cubicBezTo>
                <a:cubicBezTo>
                  <a:pt x="33" y="135"/>
                  <a:pt x="34" y="135"/>
                  <a:pt x="34" y="134"/>
                </a:cubicBezTo>
                <a:cubicBezTo>
                  <a:pt x="34" y="134"/>
                  <a:pt x="35" y="133"/>
                  <a:pt x="36" y="132"/>
                </a:cubicBezTo>
                <a:cubicBezTo>
                  <a:pt x="35" y="132"/>
                  <a:pt x="35" y="132"/>
                  <a:pt x="35" y="132"/>
                </a:cubicBezTo>
                <a:cubicBezTo>
                  <a:pt x="36" y="132"/>
                  <a:pt x="36" y="132"/>
                  <a:pt x="36" y="132"/>
                </a:cubicBezTo>
                <a:cubicBezTo>
                  <a:pt x="35" y="132"/>
                  <a:pt x="34" y="134"/>
                  <a:pt x="34" y="134"/>
                </a:cubicBezTo>
                <a:cubicBezTo>
                  <a:pt x="34" y="134"/>
                  <a:pt x="34" y="133"/>
                  <a:pt x="34" y="133"/>
                </a:cubicBezTo>
                <a:cubicBezTo>
                  <a:pt x="34" y="133"/>
                  <a:pt x="33" y="134"/>
                  <a:pt x="33" y="134"/>
                </a:cubicBezTo>
                <a:cubicBezTo>
                  <a:pt x="33" y="134"/>
                  <a:pt x="33" y="134"/>
                  <a:pt x="33" y="134"/>
                </a:cubicBezTo>
                <a:cubicBezTo>
                  <a:pt x="33" y="134"/>
                  <a:pt x="33" y="134"/>
                  <a:pt x="33" y="134"/>
                </a:cubicBezTo>
                <a:cubicBezTo>
                  <a:pt x="33" y="134"/>
                  <a:pt x="33" y="133"/>
                  <a:pt x="34" y="133"/>
                </a:cubicBezTo>
                <a:cubicBezTo>
                  <a:pt x="33" y="134"/>
                  <a:pt x="33" y="134"/>
                  <a:pt x="33" y="134"/>
                </a:cubicBezTo>
                <a:cubicBezTo>
                  <a:pt x="33" y="134"/>
                  <a:pt x="33" y="133"/>
                  <a:pt x="33" y="133"/>
                </a:cubicBezTo>
                <a:cubicBezTo>
                  <a:pt x="33" y="133"/>
                  <a:pt x="33" y="134"/>
                  <a:pt x="33" y="134"/>
                </a:cubicBezTo>
                <a:cubicBezTo>
                  <a:pt x="33" y="133"/>
                  <a:pt x="33" y="134"/>
                  <a:pt x="33" y="133"/>
                </a:cubicBezTo>
                <a:cubicBezTo>
                  <a:pt x="33" y="133"/>
                  <a:pt x="33" y="134"/>
                  <a:pt x="32" y="134"/>
                </a:cubicBezTo>
                <a:cubicBezTo>
                  <a:pt x="32" y="134"/>
                  <a:pt x="32" y="134"/>
                  <a:pt x="32" y="134"/>
                </a:cubicBezTo>
                <a:cubicBezTo>
                  <a:pt x="33" y="133"/>
                  <a:pt x="33" y="132"/>
                  <a:pt x="34" y="131"/>
                </a:cubicBezTo>
                <a:cubicBezTo>
                  <a:pt x="32" y="134"/>
                  <a:pt x="32" y="134"/>
                  <a:pt x="32" y="134"/>
                </a:cubicBezTo>
                <a:cubicBezTo>
                  <a:pt x="32" y="133"/>
                  <a:pt x="33" y="133"/>
                  <a:pt x="33" y="133"/>
                </a:cubicBezTo>
                <a:cubicBezTo>
                  <a:pt x="32" y="133"/>
                  <a:pt x="32" y="133"/>
                  <a:pt x="32" y="133"/>
                </a:cubicBezTo>
                <a:cubicBezTo>
                  <a:pt x="32" y="133"/>
                  <a:pt x="32" y="133"/>
                  <a:pt x="32" y="133"/>
                </a:cubicBezTo>
                <a:cubicBezTo>
                  <a:pt x="32" y="133"/>
                  <a:pt x="32" y="132"/>
                  <a:pt x="32" y="133"/>
                </a:cubicBezTo>
                <a:cubicBezTo>
                  <a:pt x="32" y="132"/>
                  <a:pt x="32" y="132"/>
                  <a:pt x="32" y="132"/>
                </a:cubicBezTo>
                <a:cubicBezTo>
                  <a:pt x="32" y="132"/>
                  <a:pt x="31" y="133"/>
                  <a:pt x="31" y="133"/>
                </a:cubicBezTo>
                <a:cubicBezTo>
                  <a:pt x="31" y="133"/>
                  <a:pt x="31" y="133"/>
                  <a:pt x="32" y="132"/>
                </a:cubicBezTo>
                <a:cubicBezTo>
                  <a:pt x="31" y="132"/>
                  <a:pt x="31" y="132"/>
                  <a:pt x="31" y="133"/>
                </a:cubicBezTo>
                <a:cubicBezTo>
                  <a:pt x="31" y="133"/>
                  <a:pt x="31" y="133"/>
                  <a:pt x="31" y="132"/>
                </a:cubicBezTo>
                <a:cubicBezTo>
                  <a:pt x="30" y="133"/>
                  <a:pt x="30" y="133"/>
                  <a:pt x="30" y="133"/>
                </a:cubicBezTo>
                <a:cubicBezTo>
                  <a:pt x="31" y="133"/>
                  <a:pt x="31" y="132"/>
                  <a:pt x="31" y="132"/>
                </a:cubicBezTo>
                <a:cubicBezTo>
                  <a:pt x="31" y="132"/>
                  <a:pt x="31" y="132"/>
                  <a:pt x="31" y="132"/>
                </a:cubicBezTo>
                <a:cubicBezTo>
                  <a:pt x="31" y="132"/>
                  <a:pt x="32" y="132"/>
                  <a:pt x="32" y="131"/>
                </a:cubicBezTo>
                <a:cubicBezTo>
                  <a:pt x="32" y="131"/>
                  <a:pt x="31" y="132"/>
                  <a:pt x="30" y="132"/>
                </a:cubicBezTo>
                <a:cubicBezTo>
                  <a:pt x="30" y="132"/>
                  <a:pt x="30" y="132"/>
                  <a:pt x="30" y="132"/>
                </a:cubicBezTo>
                <a:cubicBezTo>
                  <a:pt x="30" y="132"/>
                  <a:pt x="30" y="132"/>
                  <a:pt x="30" y="132"/>
                </a:cubicBezTo>
                <a:cubicBezTo>
                  <a:pt x="31" y="132"/>
                  <a:pt x="31" y="132"/>
                  <a:pt x="31" y="132"/>
                </a:cubicBezTo>
                <a:cubicBezTo>
                  <a:pt x="30" y="132"/>
                  <a:pt x="30" y="132"/>
                  <a:pt x="30" y="132"/>
                </a:cubicBezTo>
                <a:cubicBezTo>
                  <a:pt x="30" y="132"/>
                  <a:pt x="30" y="132"/>
                  <a:pt x="31" y="132"/>
                </a:cubicBezTo>
                <a:cubicBezTo>
                  <a:pt x="30" y="132"/>
                  <a:pt x="30" y="132"/>
                  <a:pt x="30" y="132"/>
                </a:cubicBezTo>
                <a:cubicBezTo>
                  <a:pt x="31" y="131"/>
                  <a:pt x="31" y="131"/>
                  <a:pt x="31" y="131"/>
                </a:cubicBezTo>
                <a:cubicBezTo>
                  <a:pt x="31" y="131"/>
                  <a:pt x="31" y="131"/>
                  <a:pt x="31" y="131"/>
                </a:cubicBezTo>
                <a:cubicBezTo>
                  <a:pt x="31" y="131"/>
                  <a:pt x="31" y="131"/>
                  <a:pt x="32" y="130"/>
                </a:cubicBezTo>
                <a:cubicBezTo>
                  <a:pt x="31" y="130"/>
                  <a:pt x="31" y="130"/>
                  <a:pt x="31" y="130"/>
                </a:cubicBezTo>
                <a:cubicBezTo>
                  <a:pt x="32" y="130"/>
                  <a:pt x="32" y="130"/>
                  <a:pt x="32" y="130"/>
                </a:cubicBezTo>
                <a:cubicBezTo>
                  <a:pt x="31" y="130"/>
                  <a:pt x="31" y="130"/>
                  <a:pt x="31" y="130"/>
                </a:cubicBezTo>
                <a:cubicBezTo>
                  <a:pt x="31" y="130"/>
                  <a:pt x="31" y="130"/>
                  <a:pt x="31" y="131"/>
                </a:cubicBezTo>
                <a:cubicBezTo>
                  <a:pt x="31" y="131"/>
                  <a:pt x="30" y="131"/>
                  <a:pt x="30" y="132"/>
                </a:cubicBezTo>
                <a:cubicBezTo>
                  <a:pt x="30" y="131"/>
                  <a:pt x="30" y="131"/>
                  <a:pt x="30" y="131"/>
                </a:cubicBezTo>
                <a:cubicBezTo>
                  <a:pt x="30" y="132"/>
                  <a:pt x="30" y="132"/>
                  <a:pt x="29" y="132"/>
                </a:cubicBezTo>
                <a:cubicBezTo>
                  <a:pt x="29" y="132"/>
                  <a:pt x="30" y="132"/>
                  <a:pt x="30" y="131"/>
                </a:cubicBezTo>
                <a:cubicBezTo>
                  <a:pt x="29" y="132"/>
                  <a:pt x="30" y="130"/>
                  <a:pt x="30" y="131"/>
                </a:cubicBezTo>
                <a:cubicBezTo>
                  <a:pt x="29" y="131"/>
                  <a:pt x="29" y="131"/>
                  <a:pt x="29" y="132"/>
                </a:cubicBezTo>
                <a:cubicBezTo>
                  <a:pt x="29" y="132"/>
                  <a:pt x="29" y="131"/>
                  <a:pt x="29" y="131"/>
                </a:cubicBezTo>
                <a:cubicBezTo>
                  <a:pt x="29" y="132"/>
                  <a:pt x="29" y="132"/>
                  <a:pt x="29" y="132"/>
                </a:cubicBezTo>
                <a:cubicBezTo>
                  <a:pt x="29" y="132"/>
                  <a:pt x="29" y="131"/>
                  <a:pt x="29" y="131"/>
                </a:cubicBezTo>
                <a:cubicBezTo>
                  <a:pt x="29" y="131"/>
                  <a:pt x="28" y="132"/>
                  <a:pt x="28" y="131"/>
                </a:cubicBezTo>
                <a:cubicBezTo>
                  <a:pt x="28" y="131"/>
                  <a:pt x="28" y="132"/>
                  <a:pt x="28" y="132"/>
                </a:cubicBezTo>
                <a:cubicBezTo>
                  <a:pt x="28" y="132"/>
                  <a:pt x="28" y="131"/>
                  <a:pt x="28" y="131"/>
                </a:cubicBezTo>
                <a:cubicBezTo>
                  <a:pt x="28" y="131"/>
                  <a:pt x="28" y="131"/>
                  <a:pt x="28" y="132"/>
                </a:cubicBezTo>
                <a:cubicBezTo>
                  <a:pt x="28" y="131"/>
                  <a:pt x="28" y="131"/>
                  <a:pt x="28" y="131"/>
                </a:cubicBezTo>
                <a:cubicBezTo>
                  <a:pt x="28" y="131"/>
                  <a:pt x="28" y="131"/>
                  <a:pt x="28" y="131"/>
                </a:cubicBezTo>
                <a:cubicBezTo>
                  <a:pt x="28" y="131"/>
                  <a:pt x="28" y="131"/>
                  <a:pt x="28" y="131"/>
                </a:cubicBezTo>
                <a:cubicBezTo>
                  <a:pt x="28" y="131"/>
                  <a:pt x="27" y="132"/>
                  <a:pt x="27" y="132"/>
                </a:cubicBezTo>
                <a:cubicBezTo>
                  <a:pt x="27" y="131"/>
                  <a:pt x="27" y="132"/>
                  <a:pt x="27" y="131"/>
                </a:cubicBezTo>
                <a:cubicBezTo>
                  <a:pt x="28" y="131"/>
                  <a:pt x="28" y="131"/>
                  <a:pt x="28" y="131"/>
                </a:cubicBezTo>
                <a:cubicBezTo>
                  <a:pt x="28" y="130"/>
                  <a:pt x="27" y="131"/>
                  <a:pt x="28" y="130"/>
                </a:cubicBezTo>
                <a:cubicBezTo>
                  <a:pt x="28" y="130"/>
                  <a:pt x="28" y="130"/>
                  <a:pt x="28" y="130"/>
                </a:cubicBezTo>
                <a:cubicBezTo>
                  <a:pt x="28" y="130"/>
                  <a:pt x="28" y="130"/>
                  <a:pt x="28" y="130"/>
                </a:cubicBezTo>
                <a:cubicBezTo>
                  <a:pt x="28" y="130"/>
                  <a:pt x="28" y="130"/>
                  <a:pt x="28" y="130"/>
                </a:cubicBezTo>
                <a:cubicBezTo>
                  <a:pt x="28" y="130"/>
                  <a:pt x="28" y="130"/>
                  <a:pt x="27" y="130"/>
                </a:cubicBezTo>
                <a:cubicBezTo>
                  <a:pt x="28" y="130"/>
                  <a:pt x="28" y="130"/>
                  <a:pt x="28" y="130"/>
                </a:cubicBezTo>
                <a:cubicBezTo>
                  <a:pt x="27" y="130"/>
                  <a:pt x="27" y="130"/>
                  <a:pt x="27" y="130"/>
                </a:cubicBezTo>
                <a:cubicBezTo>
                  <a:pt x="27" y="130"/>
                  <a:pt x="27" y="130"/>
                  <a:pt x="27" y="130"/>
                </a:cubicBezTo>
                <a:cubicBezTo>
                  <a:pt x="27" y="130"/>
                  <a:pt x="27" y="130"/>
                  <a:pt x="27" y="130"/>
                </a:cubicBezTo>
                <a:cubicBezTo>
                  <a:pt x="27" y="130"/>
                  <a:pt x="27" y="130"/>
                  <a:pt x="27" y="130"/>
                </a:cubicBezTo>
                <a:cubicBezTo>
                  <a:pt x="27" y="129"/>
                  <a:pt x="26" y="131"/>
                  <a:pt x="27" y="130"/>
                </a:cubicBezTo>
                <a:cubicBezTo>
                  <a:pt x="27" y="130"/>
                  <a:pt x="27" y="130"/>
                  <a:pt x="27" y="130"/>
                </a:cubicBezTo>
                <a:cubicBezTo>
                  <a:pt x="27" y="130"/>
                  <a:pt x="27" y="130"/>
                  <a:pt x="27" y="130"/>
                </a:cubicBezTo>
                <a:cubicBezTo>
                  <a:pt x="26" y="131"/>
                  <a:pt x="26" y="130"/>
                  <a:pt x="25" y="131"/>
                </a:cubicBezTo>
                <a:cubicBezTo>
                  <a:pt x="26" y="130"/>
                  <a:pt x="26" y="130"/>
                  <a:pt x="26" y="130"/>
                </a:cubicBezTo>
                <a:cubicBezTo>
                  <a:pt x="26" y="130"/>
                  <a:pt x="26" y="130"/>
                  <a:pt x="26" y="130"/>
                </a:cubicBezTo>
                <a:cubicBezTo>
                  <a:pt x="26" y="130"/>
                  <a:pt x="26" y="130"/>
                  <a:pt x="26" y="130"/>
                </a:cubicBezTo>
                <a:close/>
                <a:moveTo>
                  <a:pt x="28" y="131"/>
                </a:moveTo>
                <a:cubicBezTo>
                  <a:pt x="28" y="131"/>
                  <a:pt x="28" y="131"/>
                  <a:pt x="28" y="131"/>
                </a:cubicBezTo>
                <a:cubicBezTo>
                  <a:pt x="28" y="131"/>
                  <a:pt x="28" y="130"/>
                  <a:pt x="28" y="131"/>
                </a:cubicBezTo>
                <a:close/>
                <a:moveTo>
                  <a:pt x="31" y="131"/>
                </a:moveTo>
                <a:cubicBezTo>
                  <a:pt x="31" y="132"/>
                  <a:pt x="31" y="132"/>
                  <a:pt x="31" y="132"/>
                </a:cubicBezTo>
                <a:cubicBezTo>
                  <a:pt x="31" y="131"/>
                  <a:pt x="31" y="131"/>
                  <a:pt x="31" y="131"/>
                </a:cubicBezTo>
                <a:close/>
                <a:moveTo>
                  <a:pt x="39" y="132"/>
                </a:moveTo>
                <a:cubicBezTo>
                  <a:pt x="39" y="132"/>
                  <a:pt x="39" y="132"/>
                  <a:pt x="39" y="132"/>
                </a:cubicBezTo>
                <a:cubicBezTo>
                  <a:pt x="39" y="132"/>
                  <a:pt x="39" y="132"/>
                  <a:pt x="39" y="132"/>
                </a:cubicBezTo>
                <a:close/>
                <a:moveTo>
                  <a:pt x="39" y="132"/>
                </a:moveTo>
                <a:cubicBezTo>
                  <a:pt x="39" y="133"/>
                  <a:pt x="39" y="133"/>
                  <a:pt x="39" y="132"/>
                </a:cubicBezTo>
                <a:cubicBezTo>
                  <a:pt x="39" y="132"/>
                  <a:pt x="39" y="133"/>
                  <a:pt x="39" y="133"/>
                </a:cubicBezTo>
                <a:cubicBezTo>
                  <a:pt x="39" y="133"/>
                  <a:pt x="39" y="133"/>
                  <a:pt x="39" y="132"/>
                </a:cubicBezTo>
                <a:close/>
                <a:moveTo>
                  <a:pt x="26" y="123"/>
                </a:moveTo>
                <a:cubicBezTo>
                  <a:pt x="26" y="123"/>
                  <a:pt x="26" y="123"/>
                  <a:pt x="26" y="123"/>
                </a:cubicBezTo>
                <a:cubicBezTo>
                  <a:pt x="26" y="123"/>
                  <a:pt x="26" y="123"/>
                  <a:pt x="26" y="123"/>
                </a:cubicBezTo>
                <a:close/>
                <a:moveTo>
                  <a:pt x="30" y="132"/>
                </a:moveTo>
                <a:cubicBezTo>
                  <a:pt x="30" y="132"/>
                  <a:pt x="30" y="132"/>
                  <a:pt x="30" y="132"/>
                </a:cubicBezTo>
                <a:cubicBezTo>
                  <a:pt x="30" y="132"/>
                  <a:pt x="30" y="132"/>
                  <a:pt x="30" y="132"/>
                </a:cubicBezTo>
                <a:close/>
                <a:moveTo>
                  <a:pt x="25" y="129"/>
                </a:moveTo>
                <a:cubicBezTo>
                  <a:pt x="25" y="129"/>
                  <a:pt x="25" y="129"/>
                  <a:pt x="25" y="129"/>
                </a:cubicBezTo>
                <a:cubicBezTo>
                  <a:pt x="25" y="129"/>
                  <a:pt x="25" y="129"/>
                  <a:pt x="25" y="129"/>
                </a:cubicBezTo>
                <a:close/>
                <a:moveTo>
                  <a:pt x="35" y="135"/>
                </a:moveTo>
                <a:cubicBezTo>
                  <a:pt x="35" y="135"/>
                  <a:pt x="35" y="135"/>
                  <a:pt x="35" y="135"/>
                </a:cubicBezTo>
                <a:cubicBezTo>
                  <a:pt x="35" y="135"/>
                  <a:pt x="35" y="135"/>
                  <a:pt x="35" y="135"/>
                </a:cubicBezTo>
                <a:close/>
                <a:moveTo>
                  <a:pt x="40" y="132"/>
                </a:moveTo>
                <a:cubicBezTo>
                  <a:pt x="40" y="132"/>
                  <a:pt x="40" y="132"/>
                  <a:pt x="40" y="132"/>
                </a:cubicBezTo>
                <a:cubicBezTo>
                  <a:pt x="40" y="132"/>
                  <a:pt x="40" y="132"/>
                  <a:pt x="40" y="132"/>
                </a:cubicBezTo>
                <a:cubicBezTo>
                  <a:pt x="40" y="132"/>
                  <a:pt x="40" y="132"/>
                  <a:pt x="40" y="132"/>
                </a:cubicBezTo>
                <a:close/>
                <a:moveTo>
                  <a:pt x="40" y="135"/>
                </a:moveTo>
                <a:cubicBezTo>
                  <a:pt x="40" y="135"/>
                  <a:pt x="40" y="135"/>
                  <a:pt x="40" y="135"/>
                </a:cubicBezTo>
                <a:cubicBezTo>
                  <a:pt x="40" y="135"/>
                  <a:pt x="40" y="135"/>
                  <a:pt x="40" y="135"/>
                </a:cubicBezTo>
                <a:cubicBezTo>
                  <a:pt x="40" y="135"/>
                  <a:pt x="40" y="135"/>
                  <a:pt x="40" y="135"/>
                </a:cubicBezTo>
                <a:close/>
                <a:moveTo>
                  <a:pt x="40" y="134"/>
                </a:moveTo>
                <a:cubicBezTo>
                  <a:pt x="39" y="134"/>
                  <a:pt x="40" y="134"/>
                  <a:pt x="40" y="134"/>
                </a:cubicBezTo>
                <a:cubicBezTo>
                  <a:pt x="40" y="134"/>
                  <a:pt x="40" y="134"/>
                  <a:pt x="40" y="134"/>
                </a:cubicBezTo>
                <a:cubicBezTo>
                  <a:pt x="40" y="133"/>
                  <a:pt x="40" y="133"/>
                  <a:pt x="40" y="134"/>
                </a:cubicBezTo>
                <a:close/>
                <a:moveTo>
                  <a:pt x="40" y="134"/>
                </a:moveTo>
                <a:cubicBezTo>
                  <a:pt x="40" y="134"/>
                  <a:pt x="40" y="134"/>
                  <a:pt x="40" y="134"/>
                </a:cubicBezTo>
                <a:cubicBezTo>
                  <a:pt x="40" y="134"/>
                  <a:pt x="40" y="134"/>
                  <a:pt x="40" y="134"/>
                </a:cubicBezTo>
                <a:close/>
                <a:moveTo>
                  <a:pt x="39" y="132"/>
                </a:moveTo>
                <a:cubicBezTo>
                  <a:pt x="39" y="133"/>
                  <a:pt x="39" y="132"/>
                  <a:pt x="39" y="132"/>
                </a:cubicBezTo>
                <a:cubicBezTo>
                  <a:pt x="40" y="132"/>
                  <a:pt x="39" y="133"/>
                  <a:pt x="39" y="132"/>
                </a:cubicBezTo>
                <a:close/>
                <a:moveTo>
                  <a:pt x="39" y="135"/>
                </a:moveTo>
                <a:cubicBezTo>
                  <a:pt x="39" y="134"/>
                  <a:pt x="39" y="134"/>
                  <a:pt x="39" y="134"/>
                </a:cubicBezTo>
                <a:cubicBezTo>
                  <a:pt x="39" y="135"/>
                  <a:pt x="39" y="135"/>
                  <a:pt x="39" y="135"/>
                </a:cubicBezTo>
                <a:close/>
                <a:moveTo>
                  <a:pt x="39" y="134"/>
                </a:moveTo>
                <a:cubicBezTo>
                  <a:pt x="39" y="135"/>
                  <a:pt x="39" y="135"/>
                  <a:pt x="39" y="135"/>
                </a:cubicBezTo>
                <a:cubicBezTo>
                  <a:pt x="39" y="134"/>
                  <a:pt x="39" y="134"/>
                  <a:pt x="39" y="134"/>
                </a:cubicBezTo>
                <a:cubicBezTo>
                  <a:pt x="39" y="134"/>
                  <a:pt x="39" y="134"/>
                  <a:pt x="39" y="134"/>
                </a:cubicBezTo>
                <a:close/>
                <a:moveTo>
                  <a:pt x="39" y="134"/>
                </a:moveTo>
                <a:cubicBezTo>
                  <a:pt x="39" y="134"/>
                  <a:pt x="39" y="134"/>
                  <a:pt x="39" y="134"/>
                </a:cubicBezTo>
                <a:cubicBezTo>
                  <a:pt x="39" y="134"/>
                  <a:pt x="39" y="134"/>
                  <a:pt x="39" y="134"/>
                </a:cubicBezTo>
                <a:close/>
                <a:moveTo>
                  <a:pt x="39" y="135"/>
                </a:moveTo>
                <a:cubicBezTo>
                  <a:pt x="39" y="135"/>
                  <a:pt x="39" y="135"/>
                  <a:pt x="39" y="135"/>
                </a:cubicBezTo>
                <a:cubicBezTo>
                  <a:pt x="39" y="135"/>
                  <a:pt x="39" y="135"/>
                  <a:pt x="39" y="135"/>
                </a:cubicBezTo>
                <a:close/>
                <a:moveTo>
                  <a:pt x="38" y="134"/>
                </a:moveTo>
                <a:cubicBezTo>
                  <a:pt x="38" y="134"/>
                  <a:pt x="38" y="134"/>
                  <a:pt x="38" y="134"/>
                </a:cubicBezTo>
                <a:cubicBezTo>
                  <a:pt x="37" y="134"/>
                  <a:pt x="37" y="134"/>
                  <a:pt x="37" y="134"/>
                </a:cubicBezTo>
                <a:cubicBezTo>
                  <a:pt x="38" y="134"/>
                  <a:pt x="38" y="134"/>
                  <a:pt x="38" y="134"/>
                </a:cubicBezTo>
                <a:close/>
                <a:moveTo>
                  <a:pt x="38" y="135"/>
                </a:moveTo>
                <a:cubicBezTo>
                  <a:pt x="38" y="135"/>
                  <a:pt x="38" y="135"/>
                  <a:pt x="38" y="135"/>
                </a:cubicBezTo>
                <a:cubicBezTo>
                  <a:pt x="37" y="135"/>
                  <a:pt x="37" y="135"/>
                  <a:pt x="37" y="135"/>
                </a:cubicBezTo>
                <a:lnTo>
                  <a:pt x="38" y="135"/>
                </a:lnTo>
                <a:close/>
                <a:moveTo>
                  <a:pt x="37" y="135"/>
                </a:moveTo>
                <a:cubicBezTo>
                  <a:pt x="37" y="135"/>
                  <a:pt x="37" y="136"/>
                  <a:pt x="37" y="136"/>
                </a:cubicBezTo>
                <a:cubicBezTo>
                  <a:pt x="37" y="136"/>
                  <a:pt x="37" y="135"/>
                  <a:pt x="37" y="135"/>
                </a:cubicBezTo>
                <a:close/>
                <a:moveTo>
                  <a:pt x="36" y="134"/>
                </a:moveTo>
                <a:cubicBezTo>
                  <a:pt x="36" y="134"/>
                  <a:pt x="36" y="134"/>
                  <a:pt x="36" y="134"/>
                </a:cubicBezTo>
                <a:cubicBezTo>
                  <a:pt x="36" y="133"/>
                  <a:pt x="36" y="133"/>
                  <a:pt x="36" y="133"/>
                </a:cubicBezTo>
                <a:lnTo>
                  <a:pt x="36" y="134"/>
                </a:lnTo>
                <a:close/>
                <a:moveTo>
                  <a:pt x="33" y="135"/>
                </a:moveTo>
                <a:cubicBezTo>
                  <a:pt x="33" y="135"/>
                  <a:pt x="33" y="134"/>
                  <a:pt x="33" y="135"/>
                </a:cubicBezTo>
                <a:cubicBezTo>
                  <a:pt x="33" y="135"/>
                  <a:pt x="33" y="134"/>
                  <a:pt x="33" y="134"/>
                </a:cubicBezTo>
                <a:cubicBezTo>
                  <a:pt x="33" y="134"/>
                  <a:pt x="33" y="134"/>
                  <a:pt x="33" y="135"/>
                </a:cubicBezTo>
                <a:close/>
                <a:moveTo>
                  <a:pt x="33" y="134"/>
                </a:moveTo>
                <a:cubicBezTo>
                  <a:pt x="33" y="134"/>
                  <a:pt x="33" y="134"/>
                  <a:pt x="34" y="134"/>
                </a:cubicBezTo>
                <a:cubicBezTo>
                  <a:pt x="33" y="134"/>
                  <a:pt x="33" y="134"/>
                  <a:pt x="33" y="134"/>
                </a:cubicBezTo>
                <a:close/>
                <a:moveTo>
                  <a:pt x="25" y="118"/>
                </a:moveTo>
                <a:cubicBezTo>
                  <a:pt x="25" y="118"/>
                  <a:pt x="25" y="118"/>
                  <a:pt x="25" y="118"/>
                </a:cubicBezTo>
                <a:cubicBezTo>
                  <a:pt x="25" y="118"/>
                  <a:pt x="25" y="118"/>
                  <a:pt x="25" y="118"/>
                </a:cubicBezTo>
                <a:close/>
                <a:moveTo>
                  <a:pt x="24" y="118"/>
                </a:moveTo>
                <a:cubicBezTo>
                  <a:pt x="25" y="118"/>
                  <a:pt x="25" y="118"/>
                  <a:pt x="25" y="118"/>
                </a:cubicBezTo>
                <a:cubicBezTo>
                  <a:pt x="24" y="118"/>
                  <a:pt x="24" y="118"/>
                  <a:pt x="24" y="118"/>
                </a:cubicBezTo>
                <a:cubicBezTo>
                  <a:pt x="24" y="118"/>
                  <a:pt x="24" y="118"/>
                  <a:pt x="24" y="118"/>
                </a:cubicBezTo>
                <a:close/>
                <a:moveTo>
                  <a:pt x="27" y="132"/>
                </a:moveTo>
                <a:cubicBezTo>
                  <a:pt x="27" y="132"/>
                  <a:pt x="27" y="132"/>
                  <a:pt x="27" y="132"/>
                </a:cubicBezTo>
                <a:cubicBezTo>
                  <a:pt x="27" y="132"/>
                  <a:pt x="27" y="132"/>
                  <a:pt x="27" y="132"/>
                </a:cubicBezTo>
                <a:close/>
                <a:moveTo>
                  <a:pt x="27" y="131"/>
                </a:moveTo>
                <a:cubicBezTo>
                  <a:pt x="27" y="131"/>
                  <a:pt x="27" y="131"/>
                  <a:pt x="27" y="131"/>
                </a:cubicBezTo>
                <a:cubicBezTo>
                  <a:pt x="27" y="130"/>
                  <a:pt x="27" y="130"/>
                  <a:pt x="27" y="130"/>
                </a:cubicBezTo>
                <a:lnTo>
                  <a:pt x="27" y="131"/>
                </a:lnTo>
                <a:close/>
                <a:moveTo>
                  <a:pt x="25" y="130"/>
                </a:moveTo>
                <a:cubicBezTo>
                  <a:pt x="25" y="130"/>
                  <a:pt x="25" y="130"/>
                  <a:pt x="25" y="130"/>
                </a:cubicBezTo>
                <a:cubicBezTo>
                  <a:pt x="25" y="130"/>
                  <a:pt x="26" y="130"/>
                  <a:pt x="25" y="130"/>
                </a:cubicBezTo>
                <a:close/>
                <a:moveTo>
                  <a:pt x="47" y="144"/>
                </a:moveTo>
                <a:cubicBezTo>
                  <a:pt x="47" y="144"/>
                  <a:pt x="47" y="143"/>
                  <a:pt x="47" y="143"/>
                </a:cubicBezTo>
                <a:cubicBezTo>
                  <a:pt x="47" y="143"/>
                  <a:pt x="47" y="144"/>
                  <a:pt x="47" y="144"/>
                </a:cubicBezTo>
                <a:close/>
                <a:moveTo>
                  <a:pt x="46" y="144"/>
                </a:moveTo>
                <a:cubicBezTo>
                  <a:pt x="46" y="144"/>
                  <a:pt x="46" y="144"/>
                  <a:pt x="46" y="144"/>
                </a:cubicBezTo>
                <a:cubicBezTo>
                  <a:pt x="46" y="145"/>
                  <a:pt x="46" y="145"/>
                  <a:pt x="46" y="145"/>
                </a:cubicBezTo>
                <a:lnTo>
                  <a:pt x="46" y="144"/>
                </a:lnTo>
                <a:close/>
                <a:moveTo>
                  <a:pt x="46" y="144"/>
                </a:moveTo>
                <a:cubicBezTo>
                  <a:pt x="45" y="145"/>
                  <a:pt x="46" y="144"/>
                  <a:pt x="46" y="144"/>
                </a:cubicBezTo>
                <a:cubicBezTo>
                  <a:pt x="46" y="145"/>
                  <a:pt x="46" y="145"/>
                  <a:pt x="46" y="145"/>
                </a:cubicBezTo>
                <a:cubicBezTo>
                  <a:pt x="46" y="144"/>
                  <a:pt x="46" y="144"/>
                  <a:pt x="46" y="144"/>
                </a:cubicBezTo>
                <a:cubicBezTo>
                  <a:pt x="46" y="144"/>
                  <a:pt x="46" y="144"/>
                  <a:pt x="46" y="144"/>
                </a:cubicBezTo>
                <a:close/>
                <a:moveTo>
                  <a:pt x="46" y="143"/>
                </a:moveTo>
                <a:cubicBezTo>
                  <a:pt x="46" y="143"/>
                  <a:pt x="45" y="143"/>
                  <a:pt x="46" y="143"/>
                </a:cubicBezTo>
                <a:cubicBezTo>
                  <a:pt x="46" y="143"/>
                  <a:pt x="46" y="143"/>
                  <a:pt x="46" y="143"/>
                </a:cubicBezTo>
                <a:cubicBezTo>
                  <a:pt x="46" y="143"/>
                  <a:pt x="46" y="143"/>
                  <a:pt x="46" y="143"/>
                </a:cubicBezTo>
                <a:close/>
                <a:moveTo>
                  <a:pt x="46" y="143"/>
                </a:moveTo>
                <a:cubicBezTo>
                  <a:pt x="46" y="143"/>
                  <a:pt x="46" y="142"/>
                  <a:pt x="46" y="143"/>
                </a:cubicBezTo>
                <a:close/>
                <a:moveTo>
                  <a:pt x="45" y="143"/>
                </a:moveTo>
                <a:cubicBezTo>
                  <a:pt x="45" y="143"/>
                  <a:pt x="45" y="143"/>
                  <a:pt x="45" y="143"/>
                </a:cubicBezTo>
                <a:cubicBezTo>
                  <a:pt x="45" y="142"/>
                  <a:pt x="45" y="142"/>
                  <a:pt x="45" y="142"/>
                </a:cubicBezTo>
                <a:cubicBezTo>
                  <a:pt x="45" y="142"/>
                  <a:pt x="45" y="143"/>
                  <a:pt x="45" y="143"/>
                </a:cubicBezTo>
                <a:close/>
                <a:moveTo>
                  <a:pt x="45" y="143"/>
                </a:moveTo>
                <a:cubicBezTo>
                  <a:pt x="45" y="143"/>
                  <a:pt x="45" y="143"/>
                  <a:pt x="45" y="143"/>
                </a:cubicBezTo>
                <a:cubicBezTo>
                  <a:pt x="45" y="143"/>
                  <a:pt x="45" y="143"/>
                  <a:pt x="45" y="143"/>
                </a:cubicBezTo>
                <a:close/>
                <a:moveTo>
                  <a:pt x="45" y="143"/>
                </a:moveTo>
                <a:cubicBezTo>
                  <a:pt x="45" y="143"/>
                  <a:pt x="45" y="143"/>
                  <a:pt x="45" y="143"/>
                </a:cubicBezTo>
                <a:cubicBezTo>
                  <a:pt x="45" y="143"/>
                  <a:pt x="45" y="144"/>
                  <a:pt x="45" y="143"/>
                </a:cubicBezTo>
                <a:cubicBezTo>
                  <a:pt x="45" y="143"/>
                  <a:pt x="45" y="143"/>
                  <a:pt x="45" y="143"/>
                </a:cubicBezTo>
                <a:close/>
                <a:moveTo>
                  <a:pt x="45" y="143"/>
                </a:moveTo>
                <a:cubicBezTo>
                  <a:pt x="45" y="143"/>
                  <a:pt x="45" y="143"/>
                  <a:pt x="45" y="144"/>
                </a:cubicBezTo>
                <a:cubicBezTo>
                  <a:pt x="45" y="144"/>
                  <a:pt x="46" y="143"/>
                  <a:pt x="45" y="143"/>
                </a:cubicBezTo>
                <a:close/>
                <a:moveTo>
                  <a:pt x="45" y="145"/>
                </a:moveTo>
                <a:cubicBezTo>
                  <a:pt x="45" y="145"/>
                  <a:pt x="45" y="145"/>
                  <a:pt x="45" y="145"/>
                </a:cubicBezTo>
                <a:cubicBezTo>
                  <a:pt x="45" y="145"/>
                  <a:pt x="45" y="145"/>
                  <a:pt x="45" y="145"/>
                </a:cubicBezTo>
                <a:cubicBezTo>
                  <a:pt x="45" y="145"/>
                  <a:pt x="45" y="145"/>
                  <a:pt x="45" y="145"/>
                </a:cubicBezTo>
                <a:close/>
                <a:moveTo>
                  <a:pt x="45" y="142"/>
                </a:moveTo>
                <a:cubicBezTo>
                  <a:pt x="45" y="142"/>
                  <a:pt x="45" y="143"/>
                  <a:pt x="45" y="143"/>
                </a:cubicBezTo>
                <a:cubicBezTo>
                  <a:pt x="45" y="143"/>
                  <a:pt x="45" y="143"/>
                  <a:pt x="45" y="143"/>
                </a:cubicBezTo>
                <a:cubicBezTo>
                  <a:pt x="45" y="143"/>
                  <a:pt x="45" y="143"/>
                  <a:pt x="45" y="142"/>
                </a:cubicBezTo>
                <a:close/>
                <a:moveTo>
                  <a:pt x="45" y="143"/>
                </a:moveTo>
                <a:cubicBezTo>
                  <a:pt x="45" y="143"/>
                  <a:pt x="45" y="143"/>
                  <a:pt x="45" y="143"/>
                </a:cubicBezTo>
                <a:cubicBezTo>
                  <a:pt x="45" y="143"/>
                  <a:pt x="45" y="143"/>
                  <a:pt x="45" y="143"/>
                </a:cubicBezTo>
                <a:close/>
                <a:moveTo>
                  <a:pt x="45" y="144"/>
                </a:moveTo>
                <a:cubicBezTo>
                  <a:pt x="45" y="144"/>
                  <a:pt x="45" y="144"/>
                  <a:pt x="45" y="144"/>
                </a:cubicBezTo>
                <a:cubicBezTo>
                  <a:pt x="45" y="144"/>
                  <a:pt x="45" y="144"/>
                  <a:pt x="45" y="144"/>
                </a:cubicBezTo>
                <a:close/>
                <a:moveTo>
                  <a:pt x="45" y="142"/>
                </a:moveTo>
                <a:cubicBezTo>
                  <a:pt x="45" y="142"/>
                  <a:pt x="45" y="142"/>
                  <a:pt x="45" y="142"/>
                </a:cubicBezTo>
                <a:cubicBezTo>
                  <a:pt x="45" y="142"/>
                  <a:pt x="45" y="142"/>
                  <a:pt x="45" y="142"/>
                </a:cubicBezTo>
                <a:close/>
                <a:moveTo>
                  <a:pt x="44" y="142"/>
                </a:moveTo>
                <a:cubicBezTo>
                  <a:pt x="45" y="142"/>
                  <a:pt x="45" y="142"/>
                  <a:pt x="45" y="142"/>
                </a:cubicBezTo>
                <a:cubicBezTo>
                  <a:pt x="45" y="142"/>
                  <a:pt x="44" y="142"/>
                  <a:pt x="44" y="142"/>
                </a:cubicBezTo>
                <a:cubicBezTo>
                  <a:pt x="44" y="142"/>
                  <a:pt x="44" y="142"/>
                  <a:pt x="44" y="142"/>
                </a:cubicBezTo>
                <a:close/>
                <a:moveTo>
                  <a:pt x="44" y="142"/>
                </a:moveTo>
                <a:cubicBezTo>
                  <a:pt x="44" y="142"/>
                  <a:pt x="44" y="142"/>
                  <a:pt x="44" y="142"/>
                </a:cubicBezTo>
                <a:cubicBezTo>
                  <a:pt x="44" y="142"/>
                  <a:pt x="44" y="142"/>
                  <a:pt x="44" y="142"/>
                </a:cubicBezTo>
                <a:close/>
                <a:moveTo>
                  <a:pt x="45" y="143"/>
                </a:moveTo>
                <a:cubicBezTo>
                  <a:pt x="45" y="143"/>
                  <a:pt x="45" y="143"/>
                  <a:pt x="45" y="143"/>
                </a:cubicBezTo>
                <a:cubicBezTo>
                  <a:pt x="45" y="143"/>
                  <a:pt x="45" y="143"/>
                  <a:pt x="45" y="143"/>
                </a:cubicBezTo>
                <a:close/>
                <a:moveTo>
                  <a:pt x="45" y="143"/>
                </a:moveTo>
                <a:cubicBezTo>
                  <a:pt x="45" y="143"/>
                  <a:pt x="45" y="143"/>
                  <a:pt x="45" y="143"/>
                </a:cubicBezTo>
                <a:cubicBezTo>
                  <a:pt x="45" y="143"/>
                  <a:pt x="45" y="143"/>
                  <a:pt x="45" y="143"/>
                </a:cubicBezTo>
                <a:cubicBezTo>
                  <a:pt x="45" y="143"/>
                  <a:pt x="45" y="143"/>
                  <a:pt x="45" y="143"/>
                </a:cubicBezTo>
                <a:close/>
                <a:moveTo>
                  <a:pt x="45" y="143"/>
                </a:moveTo>
                <a:cubicBezTo>
                  <a:pt x="45" y="143"/>
                  <a:pt x="45" y="143"/>
                  <a:pt x="45" y="143"/>
                </a:cubicBezTo>
                <a:cubicBezTo>
                  <a:pt x="45" y="143"/>
                  <a:pt x="45" y="143"/>
                  <a:pt x="45" y="143"/>
                </a:cubicBezTo>
                <a:close/>
                <a:moveTo>
                  <a:pt x="45" y="144"/>
                </a:moveTo>
                <a:cubicBezTo>
                  <a:pt x="45" y="144"/>
                  <a:pt x="45" y="144"/>
                  <a:pt x="45" y="144"/>
                </a:cubicBezTo>
                <a:cubicBezTo>
                  <a:pt x="45" y="144"/>
                  <a:pt x="45" y="144"/>
                  <a:pt x="45" y="144"/>
                </a:cubicBezTo>
                <a:close/>
                <a:moveTo>
                  <a:pt x="45" y="144"/>
                </a:moveTo>
                <a:cubicBezTo>
                  <a:pt x="45" y="144"/>
                  <a:pt x="45" y="144"/>
                  <a:pt x="45" y="144"/>
                </a:cubicBezTo>
                <a:cubicBezTo>
                  <a:pt x="45" y="144"/>
                  <a:pt x="45" y="143"/>
                  <a:pt x="45" y="143"/>
                </a:cubicBezTo>
                <a:lnTo>
                  <a:pt x="45" y="144"/>
                </a:lnTo>
                <a:close/>
                <a:moveTo>
                  <a:pt x="44" y="144"/>
                </a:moveTo>
                <a:cubicBezTo>
                  <a:pt x="45" y="144"/>
                  <a:pt x="45" y="144"/>
                  <a:pt x="45" y="144"/>
                </a:cubicBezTo>
                <a:cubicBezTo>
                  <a:pt x="44" y="144"/>
                  <a:pt x="44" y="144"/>
                  <a:pt x="44" y="144"/>
                </a:cubicBezTo>
                <a:close/>
                <a:moveTo>
                  <a:pt x="44" y="143"/>
                </a:moveTo>
                <a:cubicBezTo>
                  <a:pt x="44" y="143"/>
                  <a:pt x="44" y="143"/>
                  <a:pt x="44" y="143"/>
                </a:cubicBezTo>
                <a:cubicBezTo>
                  <a:pt x="44" y="143"/>
                  <a:pt x="44" y="143"/>
                  <a:pt x="44" y="143"/>
                </a:cubicBezTo>
                <a:cubicBezTo>
                  <a:pt x="44" y="143"/>
                  <a:pt x="44" y="143"/>
                  <a:pt x="44" y="143"/>
                </a:cubicBezTo>
                <a:close/>
                <a:moveTo>
                  <a:pt x="44" y="143"/>
                </a:moveTo>
                <a:cubicBezTo>
                  <a:pt x="44" y="143"/>
                  <a:pt x="44" y="143"/>
                  <a:pt x="44" y="143"/>
                </a:cubicBezTo>
                <a:cubicBezTo>
                  <a:pt x="44" y="143"/>
                  <a:pt x="44" y="143"/>
                  <a:pt x="44" y="143"/>
                </a:cubicBezTo>
                <a:close/>
                <a:moveTo>
                  <a:pt x="44" y="143"/>
                </a:moveTo>
                <a:cubicBezTo>
                  <a:pt x="44" y="143"/>
                  <a:pt x="44" y="143"/>
                  <a:pt x="44" y="143"/>
                </a:cubicBezTo>
                <a:cubicBezTo>
                  <a:pt x="44" y="143"/>
                  <a:pt x="44" y="143"/>
                  <a:pt x="44" y="143"/>
                </a:cubicBezTo>
                <a:close/>
                <a:moveTo>
                  <a:pt x="44" y="143"/>
                </a:moveTo>
                <a:cubicBezTo>
                  <a:pt x="44" y="143"/>
                  <a:pt x="44" y="143"/>
                  <a:pt x="44" y="143"/>
                </a:cubicBezTo>
                <a:cubicBezTo>
                  <a:pt x="44" y="143"/>
                  <a:pt x="44" y="143"/>
                  <a:pt x="44" y="143"/>
                </a:cubicBezTo>
                <a:cubicBezTo>
                  <a:pt x="44" y="143"/>
                  <a:pt x="44" y="143"/>
                  <a:pt x="44" y="143"/>
                </a:cubicBezTo>
                <a:close/>
                <a:moveTo>
                  <a:pt x="44" y="143"/>
                </a:moveTo>
                <a:cubicBezTo>
                  <a:pt x="44" y="143"/>
                  <a:pt x="44" y="143"/>
                  <a:pt x="44" y="143"/>
                </a:cubicBezTo>
                <a:cubicBezTo>
                  <a:pt x="44" y="143"/>
                  <a:pt x="44" y="142"/>
                  <a:pt x="44" y="143"/>
                </a:cubicBezTo>
                <a:close/>
                <a:moveTo>
                  <a:pt x="44" y="143"/>
                </a:moveTo>
                <a:cubicBezTo>
                  <a:pt x="44" y="143"/>
                  <a:pt x="44" y="143"/>
                  <a:pt x="44" y="143"/>
                </a:cubicBezTo>
                <a:cubicBezTo>
                  <a:pt x="44" y="143"/>
                  <a:pt x="44" y="143"/>
                  <a:pt x="44" y="143"/>
                </a:cubicBezTo>
                <a:close/>
                <a:moveTo>
                  <a:pt x="44" y="143"/>
                </a:moveTo>
                <a:cubicBezTo>
                  <a:pt x="44" y="143"/>
                  <a:pt x="44" y="143"/>
                  <a:pt x="44" y="143"/>
                </a:cubicBezTo>
                <a:cubicBezTo>
                  <a:pt x="44" y="143"/>
                  <a:pt x="44" y="143"/>
                  <a:pt x="44" y="143"/>
                </a:cubicBezTo>
                <a:cubicBezTo>
                  <a:pt x="44" y="143"/>
                  <a:pt x="44" y="143"/>
                  <a:pt x="44" y="143"/>
                </a:cubicBezTo>
                <a:close/>
                <a:moveTo>
                  <a:pt x="43" y="145"/>
                </a:moveTo>
                <a:cubicBezTo>
                  <a:pt x="43" y="145"/>
                  <a:pt x="43" y="145"/>
                  <a:pt x="43" y="145"/>
                </a:cubicBezTo>
                <a:cubicBezTo>
                  <a:pt x="43" y="145"/>
                  <a:pt x="43" y="144"/>
                  <a:pt x="44" y="143"/>
                </a:cubicBezTo>
                <a:cubicBezTo>
                  <a:pt x="44" y="143"/>
                  <a:pt x="43" y="143"/>
                  <a:pt x="43" y="143"/>
                </a:cubicBezTo>
                <a:cubicBezTo>
                  <a:pt x="43" y="144"/>
                  <a:pt x="43" y="144"/>
                  <a:pt x="43" y="144"/>
                </a:cubicBezTo>
                <a:cubicBezTo>
                  <a:pt x="43" y="144"/>
                  <a:pt x="43" y="144"/>
                  <a:pt x="43" y="144"/>
                </a:cubicBezTo>
                <a:cubicBezTo>
                  <a:pt x="43" y="144"/>
                  <a:pt x="43" y="145"/>
                  <a:pt x="43" y="145"/>
                </a:cubicBezTo>
                <a:cubicBezTo>
                  <a:pt x="43" y="145"/>
                  <a:pt x="43" y="145"/>
                  <a:pt x="43" y="145"/>
                </a:cubicBezTo>
                <a:cubicBezTo>
                  <a:pt x="43" y="145"/>
                  <a:pt x="43" y="145"/>
                  <a:pt x="43" y="145"/>
                </a:cubicBezTo>
                <a:close/>
                <a:moveTo>
                  <a:pt x="44" y="143"/>
                </a:moveTo>
                <a:cubicBezTo>
                  <a:pt x="44" y="143"/>
                  <a:pt x="44" y="143"/>
                  <a:pt x="44" y="143"/>
                </a:cubicBezTo>
                <a:cubicBezTo>
                  <a:pt x="44" y="143"/>
                  <a:pt x="44" y="143"/>
                  <a:pt x="44" y="142"/>
                </a:cubicBezTo>
                <a:cubicBezTo>
                  <a:pt x="44" y="143"/>
                  <a:pt x="44" y="143"/>
                  <a:pt x="44" y="143"/>
                </a:cubicBezTo>
                <a:cubicBezTo>
                  <a:pt x="44" y="143"/>
                  <a:pt x="44" y="143"/>
                  <a:pt x="44" y="143"/>
                </a:cubicBezTo>
                <a:close/>
                <a:moveTo>
                  <a:pt x="44" y="143"/>
                </a:moveTo>
                <a:cubicBezTo>
                  <a:pt x="44" y="143"/>
                  <a:pt x="44" y="144"/>
                  <a:pt x="44" y="144"/>
                </a:cubicBezTo>
                <a:cubicBezTo>
                  <a:pt x="44" y="144"/>
                  <a:pt x="44" y="144"/>
                  <a:pt x="44" y="144"/>
                </a:cubicBezTo>
                <a:cubicBezTo>
                  <a:pt x="44" y="144"/>
                  <a:pt x="44" y="143"/>
                  <a:pt x="44" y="143"/>
                </a:cubicBezTo>
                <a:cubicBezTo>
                  <a:pt x="44" y="143"/>
                  <a:pt x="44" y="143"/>
                  <a:pt x="44" y="143"/>
                </a:cubicBezTo>
                <a:cubicBezTo>
                  <a:pt x="44" y="143"/>
                  <a:pt x="44" y="143"/>
                  <a:pt x="44" y="143"/>
                </a:cubicBezTo>
                <a:cubicBezTo>
                  <a:pt x="44" y="143"/>
                  <a:pt x="44" y="143"/>
                  <a:pt x="44" y="143"/>
                </a:cubicBezTo>
                <a:cubicBezTo>
                  <a:pt x="44" y="143"/>
                  <a:pt x="44" y="143"/>
                  <a:pt x="44" y="143"/>
                </a:cubicBezTo>
                <a:cubicBezTo>
                  <a:pt x="44" y="143"/>
                  <a:pt x="44" y="143"/>
                  <a:pt x="44" y="143"/>
                </a:cubicBezTo>
                <a:cubicBezTo>
                  <a:pt x="44" y="143"/>
                  <a:pt x="44" y="143"/>
                  <a:pt x="44" y="143"/>
                </a:cubicBezTo>
                <a:cubicBezTo>
                  <a:pt x="44" y="143"/>
                  <a:pt x="44" y="143"/>
                  <a:pt x="44" y="143"/>
                </a:cubicBezTo>
                <a:cubicBezTo>
                  <a:pt x="44" y="143"/>
                  <a:pt x="44" y="143"/>
                  <a:pt x="44" y="143"/>
                </a:cubicBezTo>
                <a:cubicBezTo>
                  <a:pt x="44" y="143"/>
                  <a:pt x="44" y="143"/>
                  <a:pt x="44" y="143"/>
                </a:cubicBezTo>
                <a:cubicBezTo>
                  <a:pt x="44" y="143"/>
                  <a:pt x="44" y="143"/>
                  <a:pt x="44" y="143"/>
                </a:cubicBezTo>
                <a:cubicBezTo>
                  <a:pt x="44" y="143"/>
                  <a:pt x="44" y="143"/>
                  <a:pt x="44" y="143"/>
                </a:cubicBezTo>
                <a:cubicBezTo>
                  <a:pt x="44" y="143"/>
                  <a:pt x="44" y="143"/>
                  <a:pt x="44" y="143"/>
                </a:cubicBezTo>
                <a:cubicBezTo>
                  <a:pt x="44" y="143"/>
                  <a:pt x="44" y="143"/>
                  <a:pt x="44" y="143"/>
                </a:cubicBezTo>
                <a:close/>
                <a:moveTo>
                  <a:pt x="44" y="145"/>
                </a:moveTo>
                <a:cubicBezTo>
                  <a:pt x="44" y="145"/>
                  <a:pt x="44" y="145"/>
                  <a:pt x="44" y="145"/>
                </a:cubicBezTo>
                <a:cubicBezTo>
                  <a:pt x="44" y="145"/>
                  <a:pt x="44" y="145"/>
                  <a:pt x="44" y="145"/>
                </a:cubicBezTo>
                <a:close/>
                <a:moveTo>
                  <a:pt x="44" y="145"/>
                </a:moveTo>
                <a:cubicBezTo>
                  <a:pt x="44" y="145"/>
                  <a:pt x="44" y="145"/>
                  <a:pt x="44" y="145"/>
                </a:cubicBezTo>
                <a:cubicBezTo>
                  <a:pt x="44" y="145"/>
                  <a:pt x="44" y="145"/>
                  <a:pt x="44" y="145"/>
                </a:cubicBezTo>
                <a:cubicBezTo>
                  <a:pt x="44" y="145"/>
                  <a:pt x="44" y="145"/>
                  <a:pt x="44" y="145"/>
                </a:cubicBezTo>
                <a:cubicBezTo>
                  <a:pt x="44" y="145"/>
                  <a:pt x="44" y="145"/>
                  <a:pt x="44" y="145"/>
                </a:cubicBezTo>
                <a:cubicBezTo>
                  <a:pt x="44" y="145"/>
                  <a:pt x="44" y="144"/>
                  <a:pt x="44" y="144"/>
                </a:cubicBezTo>
                <a:cubicBezTo>
                  <a:pt x="44" y="144"/>
                  <a:pt x="44" y="145"/>
                  <a:pt x="44" y="145"/>
                </a:cubicBezTo>
                <a:close/>
                <a:moveTo>
                  <a:pt x="44" y="144"/>
                </a:moveTo>
                <a:cubicBezTo>
                  <a:pt x="44" y="144"/>
                  <a:pt x="44" y="144"/>
                  <a:pt x="44" y="144"/>
                </a:cubicBezTo>
                <a:cubicBezTo>
                  <a:pt x="44" y="145"/>
                  <a:pt x="44" y="145"/>
                  <a:pt x="44" y="145"/>
                </a:cubicBezTo>
                <a:cubicBezTo>
                  <a:pt x="44" y="144"/>
                  <a:pt x="44" y="144"/>
                  <a:pt x="44" y="144"/>
                </a:cubicBezTo>
                <a:cubicBezTo>
                  <a:pt x="44" y="145"/>
                  <a:pt x="44" y="144"/>
                  <a:pt x="44" y="144"/>
                </a:cubicBezTo>
                <a:close/>
                <a:moveTo>
                  <a:pt x="44" y="143"/>
                </a:moveTo>
                <a:cubicBezTo>
                  <a:pt x="44" y="142"/>
                  <a:pt x="44" y="142"/>
                  <a:pt x="44" y="142"/>
                </a:cubicBezTo>
                <a:cubicBezTo>
                  <a:pt x="44" y="143"/>
                  <a:pt x="44" y="143"/>
                  <a:pt x="44" y="143"/>
                </a:cubicBezTo>
                <a:close/>
                <a:moveTo>
                  <a:pt x="43" y="143"/>
                </a:moveTo>
                <a:cubicBezTo>
                  <a:pt x="44" y="142"/>
                  <a:pt x="44" y="142"/>
                  <a:pt x="44" y="142"/>
                </a:cubicBezTo>
                <a:cubicBezTo>
                  <a:pt x="43" y="142"/>
                  <a:pt x="43" y="142"/>
                  <a:pt x="43" y="142"/>
                </a:cubicBezTo>
                <a:lnTo>
                  <a:pt x="43" y="143"/>
                </a:lnTo>
                <a:close/>
                <a:moveTo>
                  <a:pt x="31" y="142"/>
                </a:moveTo>
                <a:cubicBezTo>
                  <a:pt x="31" y="142"/>
                  <a:pt x="31" y="142"/>
                  <a:pt x="31" y="142"/>
                </a:cubicBezTo>
                <a:close/>
                <a:moveTo>
                  <a:pt x="32" y="143"/>
                </a:moveTo>
                <a:cubicBezTo>
                  <a:pt x="32" y="142"/>
                  <a:pt x="32" y="142"/>
                  <a:pt x="32" y="142"/>
                </a:cubicBezTo>
                <a:cubicBezTo>
                  <a:pt x="32" y="142"/>
                  <a:pt x="32" y="143"/>
                  <a:pt x="32" y="143"/>
                </a:cubicBezTo>
                <a:close/>
                <a:moveTo>
                  <a:pt x="39" y="141"/>
                </a:moveTo>
                <a:cubicBezTo>
                  <a:pt x="39" y="141"/>
                  <a:pt x="39" y="140"/>
                  <a:pt x="39" y="141"/>
                </a:cubicBezTo>
                <a:cubicBezTo>
                  <a:pt x="39" y="141"/>
                  <a:pt x="39" y="141"/>
                  <a:pt x="39" y="141"/>
                </a:cubicBezTo>
                <a:cubicBezTo>
                  <a:pt x="39" y="141"/>
                  <a:pt x="39" y="141"/>
                  <a:pt x="39" y="141"/>
                </a:cubicBezTo>
                <a:close/>
                <a:moveTo>
                  <a:pt x="35" y="142"/>
                </a:moveTo>
                <a:cubicBezTo>
                  <a:pt x="35" y="142"/>
                  <a:pt x="35" y="142"/>
                  <a:pt x="35" y="142"/>
                </a:cubicBezTo>
                <a:cubicBezTo>
                  <a:pt x="35" y="142"/>
                  <a:pt x="35" y="142"/>
                  <a:pt x="35" y="142"/>
                </a:cubicBezTo>
                <a:close/>
                <a:moveTo>
                  <a:pt x="34" y="144"/>
                </a:moveTo>
                <a:cubicBezTo>
                  <a:pt x="34" y="143"/>
                  <a:pt x="34" y="143"/>
                  <a:pt x="34" y="143"/>
                </a:cubicBezTo>
                <a:cubicBezTo>
                  <a:pt x="34" y="143"/>
                  <a:pt x="34" y="143"/>
                  <a:pt x="34" y="144"/>
                </a:cubicBezTo>
                <a:close/>
                <a:moveTo>
                  <a:pt x="29" y="142"/>
                </a:moveTo>
                <a:cubicBezTo>
                  <a:pt x="29" y="142"/>
                  <a:pt x="29" y="142"/>
                  <a:pt x="29" y="142"/>
                </a:cubicBezTo>
                <a:cubicBezTo>
                  <a:pt x="29" y="142"/>
                  <a:pt x="29" y="142"/>
                  <a:pt x="29" y="142"/>
                </a:cubicBezTo>
                <a:close/>
                <a:moveTo>
                  <a:pt x="42" y="142"/>
                </a:moveTo>
                <a:cubicBezTo>
                  <a:pt x="42" y="142"/>
                  <a:pt x="42" y="142"/>
                  <a:pt x="42" y="142"/>
                </a:cubicBezTo>
                <a:cubicBezTo>
                  <a:pt x="42" y="142"/>
                  <a:pt x="41" y="143"/>
                  <a:pt x="42" y="142"/>
                </a:cubicBezTo>
                <a:close/>
                <a:moveTo>
                  <a:pt x="34" y="139"/>
                </a:moveTo>
                <a:cubicBezTo>
                  <a:pt x="34" y="139"/>
                  <a:pt x="34" y="139"/>
                  <a:pt x="34" y="139"/>
                </a:cubicBezTo>
                <a:cubicBezTo>
                  <a:pt x="34" y="139"/>
                  <a:pt x="34" y="139"/>
                  <a:pt x="34" y="139"/>
                </a:cubicBezTo>
                <a:close/>
                <a:moveTo>
                  <a:pt x="41" y="142"/>
                </a:moveTo>
                <a:cubicBezTo>
                  <a:pt x="41" y="142"/>
                  <a:pt x="41" y="142"/>
                  <a:pt x="41" y="142"/>
                </a:cubicBezTo>
                <a:cubicBezTo>
                  <a:pt x="41" y="142"/>
                  <a:pt x="42" y="142"/>
                  <a:pt x="42" y="142"/>
                </a:cubicBezTo>
                <a:cubicBezTo>
                  <a:pt x="42" y="142"/>
                  <a:pt x="42" y="142"/>
                  <a:pt x="41" y="142"/>
                </a:cubicBezTo>
                <a:close/>
                <a:moveTo>
                  <a:pt x="25" y="137"/>
                </a:moveTo>
                <a:cubicBezTo>
                  <a:pt x="25" y="137"/>
                  <a:pt x="25" y="137"/>
                  <a:pt x="25" y="137"/>
                </a:cubicBezTo>
                <a:cubicBezTo>
                  <a:pt x="25" y="137"/>
                  <a:pt x="25" y="137"/>
                  <a:pt x="25" y="137"/>
                </a:cubicBezTo>
                <a:close/>
                <a:moveTo>
                  <a:pt x="27" y="132"/>
                </a:moveTo>
                <a:cubicBezTo>
                  <a:pt x="27" y="132"/>
                  <a:pt x="27" y="132"/>
                  <a:pt x="27" y="132"/>
                </a:cubicBezTo>
                <a:cubicBezTo>
                  <a:pt x="27" y="132"/>
                  <a:pt x="27" y="132"/>
                  <a:pt x="27" y="132"/>
                </a:cubicBezTo>
                <a:close/>
                <a:moveTo>
                  <a:pt x="43" y="142"/>
                </a:moveTo>
                <a:cubicBezTo>
                  <a:pt x="43" y="142"/>
                  <a:pt x="43" y="142"/>
                  <a:pt x="43" y="142"/>
                </a:cubicBezTo>
                <a:close/>
                <a:moveTo>
                  <a:pt x="42" y="144"/>
                </a:moveTo>
                <a:cubicBezTo>
                  <a:pt x="42" y="144"/>
                  <a:pt x="42" y="144"/>
                  <a:pt x="42" y="144"/>
                </a:cubicBezTo>
                <a:cubicBezTo>
                  <a:pt x="42" y="144"/>
                  <a:pt x="42" y="144"/>
                  <a:pt x="42" y="144"/>
                </a:cubicBezTo>
                <a:close/>
                <a:moveTo>
                  <a:pt x="40" y="144"/>
                </a:moveTo>
                <a:cubicBezTo>
                  <a:pt x="40" y="144"/>
                  <a:pt x="40" y="144"/>
                  <a:pt x="40" y="144"/>
                </a:cubicBezTo>
                <a:cubicBezTo>
                  <a:pt x="40" y="144"/>
                  <a:pt x="40" y="144"/>
                  <a:pt x="40" y="144"/>
                </a:cubicBezTo>
                <a:close/>
                <a:moveTo>
                  <a:pt x="43" y="142"/>
                </a:moveTo>
                <a:cubicBezTo>
                  <a:pt x="43" y="142"/>
                  <a:pt x="43" y="142"/>
                  <a:pt x="43" y="142"/>
                </a:cubicBezTo>
                <a:cubicBezTo>
                  <a:pt x="43" y="142"/>
                  <a:pt x="43" y="142"/>
                  <a:pt x="43" y="142"/>
                </a:cubicBezTo>
                <a:close/>
                <a:moveTo>
                  <a:pt x="43" y="142"/>
                </a:moveTo>
                <a:cubicBezTo>
                  <a:pt x="43" y="142"/>
                  <a:pt x="43" y="142"/>
                  <a:pt x="43" y="142"/>
                </a:cubicBezTo>
                <a:cubicBezTo>
                  <a:pt x="43" y="142"/>
                  <a:pt x="43" y="142"/>
                  <a:pt x="43" y="142"/>
                </a:cubicBezTo>
                <a:close/>
                <a:moveTo>
                  <a:pt x="43" y="142"/>
                </a:moveTo>
                <a:cubicBezTo>
                  <a:pt x="43" y="142"/>
                  <a:pt x="43" y="142"/>
                  <a:pt x="43" y="142"/>
                </a:cubicBezTo>
                <a:cubicBezTo>
                  <a:pt x="43" y="142"/>
                  <a:pt x="43" y="142"/>
                  <a:pt x="43" y="142"/>
                </a:cubicBezTo>
                <a:cubicBezTo>
                  <a:pt x="43" y="142"/>
                  <a:pt x="43" y="142"/>
                  <a:pt x="43" y="142"/>
                </a:cubicBezTo>
                <a:close/>
                <a:moveTo>
                  <a:pt x="28" y="138"/>
                </a:moveTo>
                <a:cubicBezTo>
                  <a:pt x="28" y="138"/>
                  <a:pt x="28" y="138"/>
                  <a:pt x="28" y="138"/>
                </a:cubicBezTo>
                <a:cubicBezTo>
                  <a:pt x="28" y="138"/>
                  <a:pt x="28" y="138"/>
                  <a:pt x="28" y="138"/>
                </a:cubicBezTo>
                <a:close/>
                <a:moveTo>
                  <a:pt x="36" y="145"/>
                </a:moveTo>
                <a:cubicBezTo>
                  <a:pt x="36" y="145"/>
                  <a:pt x="36" y="145"/>
                  <a:pt x="36" y="145"/>
                </a:cubicBezTo>
                <a:cubicBezTo>
                  <a:pt x="36" y="145"/>
                  <a:pt x="36" y="145"/>
                  <a:pt x="36" y="145"/>
                </a:cubicBezTo>
                <a:close/>
                <a:moveTo>
                  <a:pt x="36" y="145"/>
                </a:moveTo>
                <a:cubicBezTo>
                  <a:pt x="36" y="145"/>
                  <a:pt x="36" y="145"/>
                  <a:pt x="36" y="145"/>
                </a:cubicBezTo>
                <a:cubicBezTo>
                  <a:pt x="37" y="144"/>
                  <a:pt x="37" y="144"/>
                  <a:pt x="37" y="144"/>
                </a:cubicBezTo>
                <a:lnTo>
                  <a:pt x="36" y="145"/>
                </a:lnTo>
                <a:close/>
                <a:moveTo>
                  <a:pt x="31" y="142"/>
                </a:moveTo>
                <a:cubicBezTo>
                  <a:pt x="31" y="141"/>
                  <a:pt x="30" y="142"/>
                  <a:pt x="30" y="142"/>
                </a:cubicBezTo>
                <a:cubicBezTo>
                  <a:pt x="30" y="142"/>
                  <a:pt x="31" y="141"/>
                  <a:pt x="30" y="141"/>
                </a:cubicBezTo>
                <a:cubicBezTo>
                  <a:pt x="30" y="142"/>
                  <a:pt x="30" y="142"/>
                  <a:pt x="30" y="142"/>
                </a:cubicBezTo>
                <a:cubicBezTo>
                  <a:pt x="30" y="142"/>
                  <a:pt x="30" y="142"/>
                  <a:pt x="30" y="142"/>
                </a:cubicBezTo>
                <a:cubicBezTo>
                  <a:pt x="30" y="142"/>
                  <a:pt x="30" y="142"/>
                  <a:pt x="30" y="141"/>
                </a:cubicBezTo>
                <a:cubicBezTo>
                  <a:pt x="30" y="141"/>
                  <a:pt x="30" y="141"/>
                  <a:pt x="30" y="142"/>
                </a:cubicBezTo>
                <a:cubicBezTo>
                  <a:pt x="30" y="141"/>
                  <a:pt x="29" y="142"/>
                  <a:pt x="29" y="142"/>
                </a:cubicBezTo>
                <a:cubicBezTo>
                  <a:pt x="29" y="142"/>
                  <a:pt x="29" y="141"/>
                  <a:pt x="29" y="141"/>
                </a:cubicBezTo>
                <a:cubicBezTo>
                  <a:pt x="29" y="141"/>
                  <a:pt x="29" y="141"/>
                  <a:pt x="29" y="141"/>
                </a:cubicBezTo>
                <a:cubicBezTo>
                  <a:pt x="29" y="141"/>
                  <a:pt x="29" y="141"/>
                  <a:pt x="29" y="141"/>
                </a:cubicBezTo>
                <a:cubicBezTo>
                  <a:pt x="29" y="141"/>
                  <a:pt x="29" y="141"/>
                  <a:pt x="29" y="141"/>
                </a:cubicBezTo>
                <a:cubicBezTo>
                  <a:pt x="29" y="141"/>
                  <a:pt x="29" y="141"/>
                  <a:pt x="29" y="140"/>
                </a:cubicBezTo>
                <a:cubicBezTo>
                  <a:pt x="29" y="141"/>
                  <a:pt x="29" y="141"/>
                  <a:pt x="29" y="141"/>
                </a:cubicBezTo>
                <a:cubicBezTo>
                  <a:pt x="29" y="141"/>
                  <a:pt x="29" y="141"/>
                  <a:pt x="29" y="141"/>
                </a:cubicBezTo>
                <a:cubicBezTo>
                  <a:pt x="29" y="141"/>
                  <a:pt x="29" y="141"/>
                  <a:pt x="29" y="141"/>
                </a:cubicBezTo>
                <a:cubicBezTo>
                  <a:pt x="29" y="140"/>
                  <a:pt x="29" y="140"/>
                  <a:pt x="29" y="140"/>
                </a:cubicBezTo>
                <a:cubicBezTo>
                  <a:pt x="29" y="141"/>
                  <a:pt x="29" y="140"/>
                  <a:pt x="29" y="140"/>
                </a:cubicBezTo>
                <a:cubicBezTo>
                  <a:pt x="29" y="140"/>
                  <a:pt x="29" y="140"/>
                  <a:pt x="29" y="140"/>
                </a:cubicBezTo>
                <a:cubicBezTo>
                  <a:pt x="29" y="140"/>
                  <a:pt x="29" y="140"/>
                  <a:pt x="29" y="140"/>
                </a:cubicBezTo>
                <a:cubicBezTo>
                  <a:pt x="29" y="140"/>
                  <a:pt x="29" y="140"/>
                  <a:pt x="28" y="140"/>
                </a:cubicBezTo>
                <a:cubicBezTo>
                  <a:pt x="29" y="140"/>
                  <a:pt x="29" y="140"/>
                  <a:pt x="29" y="140"/>
                </a:cubicBezTo>
                <a:cubicBezTo>
                  <a:pt x="29" y="140"/>
                  <a:pt x="29" y="140"/>
                  <a:pt x="29" y="140"/>
                </a:cubicBezTo>
                <a:cubicBezTo>
                  <a:pt x="29" y="140"/>
                  <a:pt x="29" y="140"/>
                  <a:pt x="29" y="140"/>
                </a:cubicBezTo>
                <a:cubicBezTo>
                  <a:pt x="29" y="139"/>
                  <a:pt x="28" y="140"/>
                  <a:pt x="28" y="140"/>
                </a:cubicBezTo>
                <a:cubicBezTo>
                  <a:pt x="29" y="140"/>
                  <a:pt x="29" y="140"/>
                  <a:pt x="29" y="140"/>
                </a:cubicBezTo>
                <a:cubicBezTo>
                  <a:pt x="29" y="140"/>
                  <a:pt x="28" y="140"/>
                  <a:pt x="28" y="140"/>
                </a:cubicBezTo>
                <a:cubicBezTo>
                  <a:pt x="28" y="140"/>
                  <a:pt x="28" y="140"/>
                  <a:pt x="28" y="140"/>
                </a:cubicBezTo>
                <a:cubicBezTo>
                  <a:pt x="28" y="140"/>
                  <a:pt x="28" y="140"/>
                  <a:pt x="28" y="140"/>
                </a:cubicBezTo>
                <a:cubicBezTo>
                  <a:pt x="28" y="140"/>
                  <a:pt x="28" y="140"/>
                  <a:pt x="28" y="140"/>
                </a:cubicBezTo>
                <a:cubicBezTo>
                  <a:pt x="27" y="140"/>
                  <a:pt x="29" y="139"/>
                  <a:pt x="28" y="139"/>
                </a:cubicBezTo>
                <a:cubicBezTo>
                  <a:pt x="28" y="139"/>
                  <a:pt x="27" y="140"/>
                  <a:pt x="28" y="140"/>
                </a:cubicBezTo>
                <a:cubicBezTo>
                  <a:pt x="27" y="140"/>
                  <a:pt x="28" y="139"/>
                  <a:pt x="27" y="140"/>
                </a:cubicBezTo>
                <a:cubicBezTo>
                  <a:pt x="28" y="139"/>
                  <a:pt x="28" y="139"/>
                  <a:pt x="28" y="139"/>
                </a:cubicBezTo>
                <a:cubicBezTo>
                  <a:pt x="28" y="139"/>
                  <a:pt x="28" y="139"/>
                  <a:pt x="28" y="139"/>
                </a:cubicBezTo>
                <a:cubicBezTo>
                  <a:pt x="28" y="139"/>
                  <a:pt x="28" y="139"/>
                  <a:pt x="28" y="139"/>
                </a:cubicBezTo>
                <a:cubicBezTo>
                  <a:pt x="27" y="140"/>
                  <a:pt x="28" y="138"/>
                  <a:pt x="27" y="139"/>
                </a:cubicBezTo>
                <a:cubicBezTo>
                  <a:pt x="28" y="139"/>
                  <a:pt x="27" y="139"/>
                  <a:pt x="27" y="139"/>
                </a:cubicBezTo>
                <a:cubicBezTo>
                  <a:pt x="28" y="139"/>
                  <a:pt x="28" y="139"/>
                  <a:pt x="28" y="139"/>
                </a:cubicBezTo>
                <a:cubicBezTo>
                  <a:pt x="28" y="138"/>
                  <a:pt x="28" y="139"/>
                  <a:pt x="28" y="138"/>
                </a:cubicBezTo>
                <a:cubicBezTo>
                  <a:pt x="28" y="138"/>
                  <a:pt x="28" y="138"/>
                  <a:pt x="28" y="138"/>
                </a:cubicBezTo>
                <a:cubicBezTo>
                  <a:pt x="29" y="138"/>
                  <a:pt x="28" y="138"/>
                  <a:pt x="28" y="138"/>
                </a:cubicBezTo>
                <a:cubicBezTo>
                  <a:pt x="28" y="138"/>
                  <a:pt x="28" y="138"/>
                  <a:pt x="28" y="138"/>
                </a:cubicBezTo>
                <a:cubicBezTo>
                  <a:pt x="27" y="139"/>
                  <a:pt x="28" y="138"/>
                  <a:pt x="27" y="139"/>
                </a:cubicBezTo>
                <a:cubicBezTo>
                  <a:pt x="28" y="138"/>
                  <a:pt x="27" y="139"/>
                  <a:pt x="27" y="139"/>
                </a:cubicBezTo>
                <a:cubicBezTo>
                  <a:pt x="27" y="139"/>
                  <a:pt x="27" y="139"/>
                  <a:pt x="27" y="139"/>
                </a:cubicBezTo>
                <a:cubicBezTo>
                  <a:pt x="27" y="138"/>
                  <a:pt x="28" y="137"/>
                  <a:pt x="28" y="137"/>
                </a:cubicBezTo>
                <a:cubicBezTo>
                  <a:pt x="28" y="137"/>
                  <a:pt x="27" y="137"/>
                  <a:pt x="27" y="138"/>
                </a:cubicBezTo>
                <a:cubicBezTo>
                  <a:pt x="27" y="138"/>
                  <a:pt x="28" y="138"/>
                  <a:pt x="27" y="138"/>
                </a:cubicBezTo>
                <a:cubicBezTo>
                  <a:pt x="28" y="138"/>
                  <a:pt x="26" y="139"/>
                  <a:pt x="27" y="138"/>
                </a:cubicBezTo>
                <a:cubicBezTo>
                  <a:pt x="27" y="138"/>
                  <a:pt x="27" y="137"/>
                  <a:pt x="27" y="137"/>
                </a:cubicBezTo>
                <a:cubicBezTo>
                  <a:pt x="27" y="137"/>
                  <a:pt x="27" y="137"/>
                  <a:pt x="27" y="137"/>
                </a:cubicBezTo>
                <a:cubicBezTo>
                  <a:pt x="27" y="137"/>
                  <a:pt x="27" y="137"/>
                  <a:pt x="27" y="137"/>
                </a:cubicBezTo>
                <a:cubicBezTo>
                  <a:pt x="26" y="138"/>
                  <a:pt x="27" y="138"/>
                  <a:pt x="26" y="138"/>
                </a:cubicBezTo>
                <a:cubicBezTo>
                  <a:pt x="26" y="138"/>
                  <a:pt x="26" y="137"/>
                  <a:pt x="27" y="137"/>
                </a:cubicBezTo>
                <a:cubicBezTo>
                  <a:pt x="27" y="137"/>
                  <a:pt x="26" y="137"/>
                  <a:pt x="26" y="137"/>
                </a:cubicBezTo>
                <a:cubicBezTo>
                  <a:pt x="26" y="137"/>
                  <a:pt x="26" y="137"/>
                  <a:pt x="26" y="137"/>
                </a:cubicBezTo>
                <a:cubicBezTo>
                  <a:pt x="26" y="137"/>
                  <a:pt x="26" y="137"/>
                  <a:pt x="26" y="137"/>
                </a:cubicBezTo>
                <a:cubicBezTo>
                  <a:pt x="26" y="137"/>
                  <a:pt x="26" y="137"/>
                  <a:pt x="26" y="137"/>
                </a:cubicBezTo>
                <a:cubicBezTo>
                  <a:pt x="25" y="137"/>
                  <a:pt x="25" y="137"/>
                  <a:pt x="25" y="137"/>
                </a:cubicBezTo>
                <a:cubicBezTo>
                  <a:pt x="25" y="137"/>
                  <a:pt x="25" y="137"/>
                  <a:pt x="25" y="137"/>
                </a:cubicBezTo>
                <a:cubicBezTo>
                  <a:pt x="25" y="137"/>
                  <a:pt x="24" y="137"/>
                  <a:pt x="25" y="137"/>
                </a:cubicBezTo>
                <a:cubicBezTo>
                  <a:pt x="25" y="137"/>
                  <a:pt x="25" y="137"/>
                  <a:pt x="25" y="137"/>
                </a:cubicBezTo>
                <a:cubicBezTo>
                  <a:pt x="25" y="137"/>
                  <a:pt x="25" y="136"/>
                  <a:pt x="25" y="136"/>
                </a:cubicBezTo>
                <a:cubicBezTo>
                  <a:pt x="25" y="136"/>
                  <a:pt x="25" y="136"/>
                  <a:pt x="25" y="136"/>
                </a:cubicBezTo>
                <a:cubicBezTo>
                  <a:pt x="25" y="136"/>
                  <a:pt x="25" y="136"/>
                  <a:pt x="25" y="136"/>
                </a:cubicBezTo>
                <a:cubicBezTo>
                  <a:pt x="25" y="136"/>
                  <a:pt x="25" y="137"/>
                  <a:pt x="25" y="137"/>
                </a:cubicBezTo>
                <a:cubicBezTo>
                  <a:pt x="25" y="136"/>
                  <a:pt x="24" y="136"/>
                  <a:pt x="25" y="135"/>
                </a:cubicBezTo>
                <a:cubicBezTo>
                  <a:pt x="24" y="136"/>
                  <a:pt x="25" y="136"/>
                  <a:pt x="24" y="136"/>
                </a:cubicBezTo>
                <a:cubicBezTo>
                  <a:pt x="24" y="136"/>
                  <a:pt x="25" y="136"/>
                  <a:pt x="25" y="136"/>
                </a:cubicBezTo>
                <a:cubicBezTo>
                  <a:pt x="24" y="136"/>
                  <a:pt x="24" y="136"/>
                  <a:pt x="24" y="136"/>
                </a:cubicBezTo>
                <a:cubicBezTo>
                  <a:pt x="24" y="136"/>
                  <a:pt x="24" y="135"/>
                  <a:pt x="24" y="135"/>
                </a:cubicBezTo>
                <a:cubicBezTo>
                  <a:pt x="24" y="135"/>
                  <a:pt x="24" y="135"/>
                  <a:pt x="24" y="135"/>
                </a:cubicBezTo>
                <a:cubicBezTo>
                  <a:pt x="24" y="135"/>
                  <a:pt x="24" y="135"/>
                  <a:pt x="24" y="135"/>
                </a:cubicBezTo>
                <a:cubicBezTo>
                  <a:pt x="24" y="135"/>
                  <a:pt x="24" y="135"/>
                  <a:pt x="24" y="135"/>
                </a:cubicBezTo>
                <a:cubicBezTo>
                  <a:pt x="23" y="135"/>
                  <a:pt x="25" y="134"/>
                  <a:pt x="24" y="134"/>
                </a:cubicBezTo>
                <a:cubicBezTo>
                  <a:pt x="25" y="134"/>
                  <a:pt x="25" y="133"/>
                  <a:pt x="26" y="133"/>
                </a:cubicBezTo>
                <a:cubicBezTo>
                  <a:pt x="26" y="133"/>
                  <a:pt x="26" y="133"/>
                  <a:pt x="26" y="133"/>
                </a:cubicBezTo>
                <a:cubicBezTo>
                  <a:pt x="26" y="132"/>
                  <a:pt x="26" y="133"/>
                  <a:pt x="26" y="132"/>
                </a:cubicBezTo>
                <a:cubicBezTo>
                  <a:pt x="26" y="133"/>
                  <a:pt x="26" y="133"/>
                  <a:pt x="26" y="133"/>
                </a:cubicBezTo>
                <a:cubicBezTo>
                  <a:pt x="26" y="133"/>
                  <a:pt x="27" y="133"/>
                  <a:pt x="27" y="132"/>
                </a:cubicBezTo>
                <a:cubicBezTo>
                  <a:pt x="27" y="132"/>
                  <a:pt x="27" y="132"/>
                  <a:pt x="27" y="132"/>
                </a:cubicBezTo>
                <a:cubicBezTo>
                  <a:pt x="26" y="134"/>
                  <a:pt x="28" y="133"/>
                  <a:pt x="27" y="134"/>
                </a:cubicBezTo>
                <a:cubicBezTo>
                  <a:pt x="27" y="134"/>
                  <a:pt x="28" y="134"/>
                  <a:pt x="28" y="134"/>
                </a:cubicBezTo>
                <a:cubicBezTo>
                  <a:pt x="27" y="134"/>
                  <a:pt x="28" y="134"/>
                  <a:pt x="28" y="134"/>
                </a:cubicBezTo>
                <a:cubicBezTo>
                  <a:pt x="28" y="134"/>
                  <a:pt x="28" y="134"/>
                  <a:pt x="28" y="134"/>
                </a:cubicBezTo>
                <a:cubicBezTo>
                  <a:pt x="28" y="134"/>
                  <a:pt x="28" y="134"/>
                  <a:pt x="28" y="134"/>
                </a:cubicBezTo>
                <a:cubicBezTo>
                  <a:pt x="28" y="134"/>
                  <a:pt x="28" y="135"/>
                  <a:pt x="28" y="134"/>
                </a:cubicBezTo>
                <a:cubicBezTo>
                  <a:pt x="28" y="135"/>
                  <a:pt x="28" y="135"/>
                  <a:pt x="28" y="135"/>
                </a:cubicBezTo>
                <a:cubicBezTo>
                  <a:pt x="28" y="134"/>
                  <a:pt x="28" y="135"/>
                  <a:pt x="29" y="134"/>
                </a:cubicBezTo>
                <a:cubicBezTo>
                  <a:pt x="28" y="135"/>
                  <a:pt x="29" y="135"/>
                  <a:pt x="28" y="136"/>
                </a:cubicBezTo>
                <a:cubicBezTo>
                  <a:pt x="28" y="136"/>
                  <a:pt x="28" y="135"/>
                  <a:pt x="28" y="135"/>
                </a:cubicBezTo>
                <a:cubicBezTo>
                  <a:pt x="29" y="135"/>
                  <a:pt x="29" y="136"/>
                  <a:pt x="29" y="135"/>
                </a:cubicBezTo>
                <a:cubicBezTo>
                  <a:pt x="29" y="136"/>
                  <a:pt x="30" y="135"/>
                  <a:pt x="29" y="136"/>
                </a:cubicBezTo>
                <a:cubicBezTo>
                  <a:pt x="29" y="136"/>
                  <a:pt x="29" y="136"/>
                  <a:pt x="29" y="136"/>
                </a:cubicBezTo>
                <a:cubicBezTo>
                  <a:pt x="30" y="135"/>
                  <a:pt x="30" y="135"/>
                  <a:pt x="30" y="135"/>
                </a:cubicBezTo>
                <a:cubicBezTo>
                  <a:pt x="30" y="136"/>
                  <a:pt x="30" y="136"/>
                  <a:pt x="30" y="136"/>
                </a:cubicBezTo>
                <a:cubicBezTo>
                  <a:pt x="30" y="136"/>
                  <a:pt x="30" y="136"/>
                  <a:pt x="30" y="136"/>
                </a:cubicBezTo>
                <a:cubicBezTo>
                  <a:pt x="30" y="136"/>
                  <a:pt x="30" y="136"/>
                  <a:pt x="30" y="136"/>
                </a:cubicBezTo>
                <a:cubicBezTo>
                  <a:pt x="30" y="136"/>
                  <a:pt x="30" y="136"/>
                  <a:pt x="30" y="136"/>
                </a:cubicBezTo>
                <a:cubicBezTo>
                  <a:pt x="30" y="136"/>
                  <a:pt x="30" y="136"/>
                  <a:pt x="30" y="136"/>
                </a:cubicBezTo>
                <a:cubicBezTo>
                  <a:pt x="30" y="136"/>
                  <a:pt x="30" y="136"/>
                  <a:pt x="30" y="136"/>
                </a:cubicBezTo>
                <a:cubicBezTo>
                  <a:pt x="30" y="136"/>
                  <a:pt x="30" y="136"/>
                  <a:pt x="30" y="136"/>
                </a:cubicBezTo>
                <a:cubicBezTo>
                  <a:pt x="30" y="136"/>
                  <a:pt x="30" y="136"/>
                  <a:pt x="30" y="136"/>
                </a:cubicBezTo>
                <a:cubicBezTo>
                  <a:pt x="30" y="136"/>
                  <a:pt x="30" y="136"/>
                  <a:pt x="30" y="136"/>
                </a:cubicBezTo>
                <a:cubicBezTo>
                  <a:pt x="30" y="136"/>
                  <a:pt x="30" y="136"/>
                  <a:pt x="30" y="136"/>
                </a:cubicBezTo>
                <a:cubicBezTo>
                  <a:pt x="30" y="136"/>
                  <a:pt x="30" y="136"/>
                  <a:pt x="30" y="136"/>
                </a:cubicBezTo>
                <a:cubicBezTo>
                  <a:pt x="31" y="136"/>
                  <a:pt x="31" y="137"/>
                  <a:pt x="31" y="137"/>
                </a:cubicBezTo>
                <a:cubicBezTo>
                  <a:pt x="30" y="138"/>
                  <a:pt x="31" y="137"/>
                  <a:pt x="30" y="138"/>
                </a:cubicBezTo>
                <a:cubicBezTo>
                  <a:pt x="31" y="138"/>
                  <a:pt x="31" y="138"/>
                  <a:pt x="31" y="138"/>
                </a:cubicBezTo>
                <a:cubicBezTo>
                  <a:pt x="30" y="138"/>
                  <a:pt x="30" y="138"/>
                  <a:pt x="30" y="138"/>
                </a:cubicBezTo>
                <a:cubicBezTo>
                  <a:pt x="30" y="138"/>
                  <a:pt x="31" y="138"/>
                  <a:pt x="31" y="138"/>
                </a:cubicBezTo>
                <a:cubicBezTo>
                  <a:pt x="31" y="137"/>
                  <a:pt x="31" y="137"/>
                  <a:pt x="31" y="137"/>
                </a:cubicBezTo>
                <a:cubicBezTo>
                  <a:pt x="32" y="136"/>
                  <a:pt x="31" y="138"/>
                  <a:pt x="32" y="137"/>
                </a:cubicBezTo>
                <a:cubicBezTo>
                  <a:pt x="32" y="137"/>
                  <a:pt x="32" y="138"/>
                  <a:pt x="32" y="138"/>
                </a:cubicBezTo>
                <a:cubicBezTo>
                  <a:pt x="32" y="137"/>
                  <a:pt x="32" y="138"/>
                  <a:pt x="32" y="138"/>
                </a:cubicBezTo>
                <a:cubicBezTo>
                  <a:pt x="32" y="138"/>
                  <a:pt x="32" y="138"/>
                  <a:pt x="32" y="138"/>
                </a:cubicBezTo>
                <a:cubicBezTo>
                  <a:pt x="33" y="138"/>
                  <a:pt x="33" y="138"/>
                  <a:pt x="33" y="138"/>
                </a:cubicBezTo>
                <a:cubicBezTo>
                  <a:pt x="33" y="138"/>
                  <a:pt x="32" y="138"/>
                  <a:pt x="32" y="139"/>
                </a:cubicBezTo>
                <a:cubicBezTo>
                  <a:pt x="33" y="138"/>
                  <a:pt x="33" y="138"/>
                  <a:pt x="33" y="138"/>
                </a:cubicBezTo>
                <a:cubicBezTo>
                  <a:pt x="33" y="138"/>
                  <a:pt x="33" y="138"/>
                  <a:pt x="33" y="138"/>
                </a:cubicBezTo>
                <a:cubicBezTo>
                  <a:pt x="33" y="138"/>
                  <a:pt x="33" y="138"/>
                  <a:pt x="33" y="138"/>
                </a:cubicBezTo>
                <a:cubicBezTo>
                  <a:pt x="32" y="140"/>
                  <a:pt x="34" y="138"/>
                  <a:pt x="33" y="139"/>
                </a:cubicBezTo>
                <a:cubicBezTo>
                  <a:pt x="33" y="139"/>
                  <a:pt x="34" y="139"/>
                  <a:pt x="34" y="139"/>
                </a:cubicBezTo>
                <a:cubicBezTo>
                  <a:pt x="34" y="139"/>
                  <a:pt x="34" y="139"/>
                  <a:pt x="34" y="139"/>
                </a:cubicBezTo>
                <a:cubicBezTo>
                  <a:pt x="34" y="138"/>
                  <a:pt x="34" y="139"/>
                  <a:pt x="34" y="139"/>
                </a:cubicBezTo>
                <a:cubicBezTo>
                  <a:pt x="34" y="139"/>
                  <a:pt x="34" y="139"/>
                  <a:pt x="34" y="139"/>
                </a:cubicBezTo>
                <a:cubicBezTo>
                  <a:pt x="34" y="139"/>
                  <a:pt x="35" y="138"/>
                  <a:pt x="35" y="138"/>
                </a:cubicBezTo>
                <a:cubicBezTo>
                  <a:pt x="35" y="139"/>
                  <a:pt x="35" y="139"/>
                  <a:pt x="34" y="139"/>
                </a:cubicBezTo>
                <a:cubicBezTo>
                  <a:pt x="35" y="139"/>
                  <a:pt x="35" y="138"/>
                  <a:pt x="35" y="139"/>
                </a:cubicBezTo>
                <a:cubicBezTo>
                  <a:pt x="35" y="139"/>
                  <a:pt x="35" y="139"/>
                  <a:pt x="35" y="139"/>
                </a:cubicBezTo>
                <a:cubicBezTo>
                  <a:pt x="35" y="139"/>
                  <a:pt x="34" y="141"/>
                  <a:pt x="34" y="140"/>
                </a:cubicBezTo>
                <a:cubicBezTo>
                  <a:pt x="34" y="140"/>
                  <a:pt x="34" y="140"/>
                  <a:pt x="34" y="140"/>
                </a:cubicBezTo>
                <a:cubicBezTo>
                  <a:pt x="35" y="140"/>
                  <a:pt x="34" y="141"/>
                  <a:pt x="35" y="140"/>
                </a:cubicBezTo>
                <a:cubicBezTo>
                  <a:pt x="35" y="140"/>
                  <a:pt x="35" y="140"/>
                  <a:pt x="35" y="140"/>
                </a:cubicBezTo>
                <a:cubicBezTo>
                  <a:pt x="35" y="141"/>
                  <a:pt x="35" y="140"/>
                  <a:pt x="35" y="141"/>
                </a:cubicBezTo>
                <a:cubicBezTo>
                  <a:pt x="35" y="141"/>
                  <a:pt x="35" y="141"/>
                  <a:pt x="35" y="141"/>
                </a:cubicBezTo>
                <a:cubicBezTo>
                  <a:pt x="35" y="141"/>
                  <a:pt x="35" y="141"/>
                  <a:pt x="35" y="140"/>
                </a:cubicBezTo>
                <a:cubicBezTo>
                  <a:pt x="35" y="140"/>
                  <a:pt x="35" y="140"/>
                  <a:pt x="35" y="140"/>
                </a:cubicBezTo>
                <a:cubicBezTo>
                  <a:pt x="35" y="140"/>
                  <a:pt x="35" y="140"/>
                  <a:pt x="35" y="141"/>
                </a:cubicBezTo>
                <a:cubicBezTo>
                  <a:pt x="35" y="140"/>
                  <a:pt x="36" y="140"/>
                  <a:pt x="35" y="141"/>
                </a:cubicBezTo>
                <a:cubicBezTo>
                  <a:pt x="36" y="140"/>
                  <a:pt x="36" y="140"/>
                  <a:pt x="36" y="140"/>
                </a:cubicBezTo>
                <a:cubicBezTo>
                  <a:pt x="36" y="141"/>
                  <a:pt x="36" y="141"/>
                  <a:pt x="36" y="141"/>
                </a:cubicBezTo>
                <a:cubicBezTo>
                  <a:pt x="36" y="141"/>
                  <a:pt x="36" y="141"/>
                  <a:pt x="36" y="141"/>
                </a:cubicBezTo>
                <a:cubicBezTo>
                  <a:pt x="36" y="140"/>
                  <a:pt x="37" y="140"/>
                  <a:pt x="37" y="140"/>
                </a:cubicBezTo>
                <a:cubicBezTo>
                  <a:pt x="37" y="140"/>
                  <a:pt x="37" y="140"/>
                  <a:pt x="37" y="140"/>
                </a:cubicBezTo>
                <a:cubicBezTo>
                  <a:pt x="37" y="140"/>
                  <a:pt x="37" y="140"/>
                  <a:pt x="37" y="140"/>
                </a:cubicBezTo>
                <a:cubicBezTo>
                  <a:pt x="37" y="140"/>
                  <a:pt x="37" y="140"/>
                  <a:pt x="36" y="140"/>
                </a:cubicBezTo>
                <a:cubicBezTo>
                  <a:pt x="37" y="140"/>
                  <a:pt x="37" y="140"/>
                  <a:pt x="37" y="140"/>
                </a:cubicBezTo>
                <a:cubicBezTo>
                  <a:pt x="37" y="140"/>
                  <a:pt x="37" y="141"/>
                  <a:pt x="37" y="141"/>
                </a:cubicBezTo>
                <a:cubicBezTo>
                  <a:pt x="37" y="140"/>
                  <a:pt x="36" y="142"/>
                  <a:pt x="37" y="141"/>
                </a:cubicBezTo>
                <a:cubicBezTo>
                  <a:pt x="37" y="141"/>
                  <a:pt x="38" y="141"/>
                  <a:pt x="37" y="142"/>
                </a:cubicBezTo>
                <a:cubicBezTo>
                  <a:pt x="37" y="142"/>
                  <a:pt x="38" y="142"/>
                  <a:pt x="38" y="142"/>
                </a:cubicBezTo>
                <a:cubicBezTo>
                  <a:pt x="37" y="142"/>
                  <a:pt x="37" y="142"/>
                  <a:pt x="37" y="142"/>
                </a:cubicBezTo>
                <a:cubicBezTo>
                  <a:pt x="38" y="141"/>
                  <a:pt x="38" y="142"/>
                  <a:pt x="38" y="141"/>
                </a:cubicBezTo>
                <a:cubicBezTo>
                  <a:pt x="38" y="141"/>
                  <a:pt x="38" y="142"/>
                  <a:pt x="38" y="142"/>
                </a:cubicBezTo>
                <a:cubicBezTo>
                  <a:pt x="38" y="141"/>
                  <a:pt x="38" y="141"/>
                  <a:pt x="38" y="141"/>
                </a:cubicBezTo>
                <a:cubicBezTo>
                  <a:pt x="38" y="142"/>
                  <a:pt x="38" y="142"/>
                  <a:pt x="38" y="142"/>
                </a:cubicBezTo>
                <a:cubicBezTo>
                  <a:pt x="38" y="142"/>
                  <a:pt x="38" y="142"/>
                  <a:pt x="38" y="142"/>
                </a:cubicBezTo>
                <a:cubicBezTo>
                  <a:pt x="38" y="142"/>
                  <a:pt x="38" y="142"/>
                  <a:pt x="38" y="142"/>
                </a:cubicBezTo>
                <a:cubicBezTo>
                  <a:pt x="38" y="141"/>
                  <a:pt x="39" y="142"/>
                  <a:pt x="39" y="141"/>
                </a:cubicBezTo>
                <a:cubicBezTo>
                  <a:pt x="38" y="142"/>
                  <a:pt x="39" y="141"/>
                  <a:pt x="39" y="142"/>
                </a:cubicBezTo>
                <a:cubicBezTo>
                  <a:pt x="39" y="142"/>
                  <a:pt x="39" y="142"/>
                  <a:pt x="39" y="142"/>
                </a:cubicBezTo>
                <a:cubicBezTo>
                  <a:pt x="39" y="141"/>
                  <a:pt x="39" y="141"/>
                  <a:pt x="39" y="141"/>
                </a:cubicBezTo>
                <a:cubicBezTo>
                  <a:pt x="39" y="141"/>
                  <a:pt x="39" y="141"/>
                  <a:pt x="39" y="141"/>
                </a:cubicBezTo>
                <a:cubicBezTo>
                  <a:pt x="39" y="141"/>
                  <a:pt x="39" y="141"/>
                  <a:pt x="39" y="141"/>
                </a:cubicBezTo>
                <a:cubicBezTo>
                  <a:pt x="39" y="141"/>
                  <a:pt x="39" y="141"/>
                  <a:pt x="39" y="141"/>
                </a:cubicBezTo>
                <a:cubicBezTo>
                  <a:pt x="39" y="141"/>
                  <a:pt x="39" y="141"/>
                  <a:pt x="39" y="141"/>
                </a:cubicBezTo>
                <a:cubicBezTo>
                  <a:pt x="39" y="141"/>
                  <a:pt x="39" y="141"/>
                  <a:pt x="39" y="141"/>
                </a:cubicBezTo>
                <a:cubicBezTo>
                  <a:pt x="39" y="141"/>
                  <a:pt x="39" y="141"/>
                  <a:pt x="39" y="141"/>
                </a:cubicBezTo>
                <a:cubicBezTo>
                  <a:pt x="39" y="141"/>
                  <a:pt x="39" y="141"/>
                  <a:pt x="39" y="141"/>
                </a:cubicBezTo>
                <a:cubicBezTo>
                  <a:pt x="39" y="141"/>
                  <a:pt x="39" y="142"/>
                  <a:pt x="39" y="141"/>
                </a:cubicBezTo>
                <a:cubicBezTo>
                  <a:pt x="39" y="142"/>
                  <a:pt x="40" y="141"/>
                  <a:pt x="40" y="142"/>
                </a:cubicBezTo>
                <a:cubicBezTo>
                  <a:pt x="40" y="142"/>
                  <a:pt x="40" y="141"/>
                  <a:pt x="40" y="142"/>
                </a:cubicBezTo>
                <a:cubicBezTo>
                  <a:pt x="40" y="142"/>
                  <a:pt x="40" y="142"/>
                  <a:pt x="40" y="142"/>
                </a:cubicBezTo>
                <a:cubicBezTo>
                  <a:pt x="40" y="142"/>
                  <a:pt x="40" y="142"/>
                  <a:pt x="40" y="142"/>
                </a:cubicBezTo>
                <a:cubicBezTo>
                  <a:pt x="40" y="141"/>
                  <a:pt x="40" y="141"/>
                  <a:pt x="41" y="141"/>
                </a:cubicBezTo>
                <a:cubicBezTo>
                  <a:pt x="41" y="141"/>
                  <a:pt x="41" y="141"/>
                  <a:pt x="41" y="141"/>
                </a:cubicBezTo>
                <a:cubicBezTo>
                  <a:pt x="41" y="141"/>
                  <a:pt x="41" y="141"/>
                  <a:pt x="41" y="142"/>
                </a:cubicBezTo>
                <a:cubicBezTo>
                  <a:pt x="41" y="141"/>
                  <a:pt x="41" y="142"/>
                  <a:pt x="41" y="142"/>
                </a:cubicBezTo>
                <a:cubicBezTo>
                  <a:pt x="41" y="142"/>
                  <a:pt x="41" y="142"/>
                  <a:pt x="41" y="142"/>
                </a:cubicBezTo>
                <a:cubicBezTo>
                  <a:pt x="41" y="142"/>
                  <a:pt x="41" y="142"/>
                  <a:pt x="41" y="142"/>
                </a:cubicBezTo>
                <a:cubicBezTo>
                  <a:pt x="41" y="143"/>
                  <a:pt x="42" y="142"/>
                  <a:pt x="42" y="142"/>
                </a:cubicBezTo>
                <a:cubicBezTo>
                  <a:pt x="42" y="142"/>
                  <a:pt x="42" y="142"/>
                  <a:pt x="42" y="142"/>
                </a:cubicBezTo>
                <a:cubicBezTo>
                  <a:pt x="42" y="142"/>
                  <a:pt x="42" y="142"/>
                  <a:pt x="42" y="142"/>
                </a:cubicBezTo>
                <a:cubicBezTo>
                  <a:pt x="42" y="142"/>
                  <a:pt x="42" y="142"/>
                  <a:pt x="42" y="142"/>
                </a:cubicBezTo>
                <a:cubicBezTo>
                  <a:pt x="42" y="142"/>
                  <a:pt x="42" y="142"/>
                  <a:pt x="42" y="142"/>
                </a:cubicBezTo>
                <a:cubicBezTo>
                  <a:pt x="43" y="142"/>
                  <a:pt x="43" y="142"/>
                  <a:pt x="43" y="142"/>
                </a:cubicBezTo>
                <a:cubicBezTo>
                  <a:pt x="42" y="143"/>
                  <a:pt x="42" y="143"/>
                  <a:pt x="42" y="143"/>
                </a:cubicBezTo>
                <a:cubicBezTo>
                  <a:pt x="42" y="143"/>
                  <a:pt x="42" y="143"/>
                  <a:pt x="42" y="143"/>
                </a:cubicBezTo>
                <a:cubicBezTo>
                  <a:pt x="42" y="143"/>
                  <a:pt x="42" y="143"/>
                  <a:pt x="42" y="143"/>
                </a:cubicBezTo>
                <a:cubicBezTo>
                  <a:pt x="42" y="143"/>
                  <a:pt x="43" y="143"/>
                  <a:pt x="43" y="143"/>
                </a:cubicBezTo>
                <a:cubicBezTo>
                  <a:pt x="43" y="143"/>
                  <a:pt x="43" y="143"/>
                  <a:pt x="43" y="142"/>
                </a:cubicBezTo>
                <a:cubicBezTo>
                  <a:pt x="43" y="143"/>
                  <a:pt x="43" y="142"/>
                  <a:pt x="43" y="142"/>
                </a:cubicBezTo>
                <a:cubicBezTo>
                  <a:pt x="43" y="142"/>
                  <a:pt x="43" y="142"/>
                  <a:pt x="43" y="142"/>
                </a:cubicBezTo>
                <a:cubicBezTo>
                  <a:pt x="43" y="142"/>
                  <a:pt x="43" y="142"/>
                  <a:pt x="43" y="142"/>
                </a:cubicBezTo>
                <a:cubicBezTo>
                  <a:pt x="43" y="142"/>
                  <a:pt x="43" y="142"/>
                  <a:pt x="43" y="142"/>
                </a:cubicBezTo>
                <a:cubicBezTo>
                  <a:pt x="43" y="142"/>
                  <a:pt x="43" y="142"/>
                  <a:pt x="43" y="142"/>
                </a:cubicBezTo>
                <a:cubicBezTo>
                  <a:pt x="43" y="143"/>
                  <a:pt x="43" y="142"/>
                  <a:pt x="43" y="143"/>
                </a:cubicBezTo>
                <a:cubicBezTo>
                  <a:pt x="43" y="142"/>
                  <a:pt x="43" y="143"/>
                  <a:pt x="43" y="142"/>
                </a:cubicBezTo>
                <a:cubicBezTo>
                  <a:pt x="43" y="143"/>
                  <a:pt x="43" y="142"/>
                  <a:pt x="43" y="143"/>
                </a:cubicBezTo>
                <a:cubicBezTo>
                  <a:pt x="43" y="143"/>
                  <a:pt x="43" y="143"/>
                  <a:pt x="43" y="144"/>
                </a:cubicBezTo>
                <a:cubicBezTo>
                  <a:pt x="43" y="144"/>
                  <a:pt x="43" y="144"/>
                  <a:pt x="43" y="144"/>
                </a:cubicBezTo>
                <a:cubicBezTo>
                  <a:pt x="42" y="145"/>
                  <a:pt x="43" y="144"/>
                  <a:pt x="42" y="144"/>
                </a:cubicBezTo>
                <a:cubicBezTo>
                  <a:pt x="43" y="144"/>
                  <a:pt x="43" y="144"/>
                  <a:pt x="43" y="144"/>
                </a:cubicBezTo>
                <a:cubicBezTo>
                  <a:pt x="43" y="144"/>
                  <a:pt x="43" y="144"/>
                  <a:pt x="43" y="144"/>
                </a:cubicBezTo>
                <a:cubicBezTo>
                  <a:pt x="43" y="143"/>
                  <a:pt x="42" y="144"/>
                  <a:pt x="42" y="144"/>
                </a:cubicBezTo>
                <a:cubicBezTo>
                  <a:pt x="42" y="144"/>
                  <a:pt x="42" y="144"/>
                  <a:pt x="42" y="145"/>
                </a:cubicBezTo>
                <a:cubicBezTo>
                  <a:pt x="42" y="145"/>
                  <a:pt x="42" y="145"/>
                  <a:pt x="42" y="145"/>
                </a:cubicBezTo>
                <a:cubicBezTo>
                  <a:pt x="42" y="145"/>
                  <a:pt x="42" y="145"/>
                  <a:pt x="42" y="145"/>
                </a:cubicBezTo>
                <a:cubicBezTo>
                  <a:pt x="42" y="145"/>
                  <a:pt x="41" y="145"/>
                  <a:pt x="41" y="144"/>
                </a:cubicBezTo>
                <a:cubicBezTo>
                  <a:pt x="41" y="145"/>
                  <a:pt x="41" y="145"/>
                  <a:pt x="41" y="144"/>
                </a:cubicBezTo>
                <a:cubicBezTo>
                  <a:pt x="41" y="144"/>
                  <a:pt x="41" y="144"/>
                  <a:pt x="41" y="144"/>
                </a:cubicBezTo>
                <a:cubicBezTo>
                  <a:pt x="42" y="144"/>
                  <a:pt x="41" y="145"/>
                  <a:pt x="42" y="144"/>
                </a:cubicBezTo>
                <a:cubicBezTo>
                  <a:pt x="42" y="144"/>
                  <a:pt x="42" y="144"/>
                  <a:pt x="42" y="143"/>
                </a:cubicBezTo>
                <a:cubicBezTo>
                  <a:pt x="42" y="142"/>
                  <a:pt x="42" y="144"/>
                  <a:pt x="41" y="144"/>
                </a:cubicBezTo>
                <a:cubicBezTo>
                  <a:pt x="41" y="144"/>
                  <a:pt x="42" y="143"/>
                  <a:pt x="41" y="143"/>
                </a:cubicBezTo>
                <a:cubicBezTo>
                  <a:pt x="41" y="144"/>
                  <a:pt x="41" y="144"/>
                  <a:pt x="40" y="145"/>
                </a:cubicBezTo>
                <a:cubicBezTo>
                  <a:pt x="41" y="145"/>
                  <a:pt x="41" y="145"/>
                  <a:pt x="41" y="145"/>
                </a:cubicBezTo>
                <a:cubicBezTo>
                  <a:pt x="41" y="145"/>
                  <a:pt x="40" y="145"/>
                  <a:pt x="40" y="146"/>
                </a:cubicBezTo>
                <a:cubicBezTo>
                  <a:pt x="40" y="145"/>
                  <a:pt x="40" y="146"/>
                  <a:pt x="41" y="145"/>
                </a:cubicBezTo>
                <a:cubicBezTo>
                  <a:pt x="40" y="145"/>
                  <a:pt x="40" y="145"/>
                  <a:pt x="40" y="145"/>
                </a:cubicBezTo>
                <a:cubicBezTo>
                  <a:pt x="40" y="145"/>
                  <a:pt x="40" y="145"/>
                  <a:pt x="40" y="145"/>
                </a:cubicBezTo>
                <a:cubicBezTo>
                  <a:pt x="40" y="145"/>
                  <a:pt x="40" y="144"/>
                  <a:pt x="40" y="144"/>
                </a:cubicBezTo>
                <a:cubicBezTo>
                  <a:pt x="40" y="144"/>
                  <a:pt x="40" y="144"/>
                  <a:pt x="40" y="144"/>
                </a:cubicBezTo>
                <a:cubicBezTo>
                  <a:pt x="40" y="144"/>
                  <a:pt x="40" y="145"/>
                  <a:pt x="39" y="145"/>
                </a:cubicBezTo>
                <a:cubicBezTo>
                  <a:pt x="39" y="145"/>
                  <a:pt x="39" y="145"/>
                  <a:pt x="39" y="145"/>
                </a:cubicBezTo>
                <a:cubicBezTo>
                  <a:pt x="39" y="146"/>
                  <a:pt x="39" y="145"/>
                  <a:pt x="39" y="146"/>
                </a:cubicBezTo>
                <a:cubicBezTo>
                  <a:pt x="39" y="146"/>
                  <a:pt x="39" y="145"/>
                  <a:pt x="39" y="145"/>
                </a:cubicBezTo>
                <a:cubicBezTo>
                  <a:pt x="39" y="145"/>
                  <a:pt x="39" y="145"/>
                  <a:pt x="39" y="146"/>
                </a:cubicBezTo>
                <a:cubicBezTo>
                  <a:pt x="39" y="145"/>
                  <a:pt x="40" y="144"/>
                  <a:pt x="40" y="144"/>
                </a:cubicBezTo>
                <a:cubicBezTo>
                  <a:pt x="40" y="143"/>
                  <a:pt x="40" y="143"/>
                  <a:pt x="40" y="143"/>
                </a:cubicBezTo>
                <a:cubicBezTo>
                  <a:pt x="40" y="143"/>
                  <a:pt x="39" y="145"/>
                  <a:pt x="38" y="146"/>
                </a:cubicBezTo>
                <a:cubicBezTo>
                  <a:pt x="38" y="146"/>
                  <a:pt x="39" y="146"/>
                  <a:pt x="39" y="146"/>
                </a:cubicBezTo>
                <a:cubicBezTo>
                  <a:pt x="39" y="145"/>
                  <a:pt x="38" y="146"/>
                  <a:pt x="38" y="146"/>
                </a:cubicBezTo>
                <a:cubicBezTo>
                  <a:pt x="38" y="145"/>
                  <a:pt x="38" y="145"/>
                  <a:pt x="38" y="145"/>
                </a:cubicBezTo>
                <a:cubicBezTo>
                  <a:pt x="38" y="145"/>
                  <a:pt x="38" y="145"/>
                  <a:pt x="38" y="146"/>
                </a:cubicBezTo>
                <a:cubicBezTo>
                  <a:pt x="38" y="145"/>
                  <a:pt x="39" y="145"/>
                  <a:pt x="39" y="144"/>
                </a:cubicBezTo>
                <a:cubicBezTo>
                  <a:pt x="39" y="144"/>
                  <a:pt x="38" y="145"/>
                  <a:pt x="38" y="146"/>
                </a:cubicBezTo>
                <a:cubicBezTo>
                  <a:pt x="38" y="145"/>
                  <a:pt x="38" y="145"/>
                  <a:pt x="38" y="145"/>
                </a:cubicBezTo>
                <a:cubicBezTo>
                  <a:pt x="38" y="146"/>
                  <a:pt x="38" y="146"/>
                  <a:pt x="37" y="146"/>
                </a:cubicBezTo>
                <a:cubicBezTo>
                  <a:pt x="37" y="146"/>
                  <a:pt x="37" y="146"/>
                  <a:pt x="37" y="146"/>
                </a:cubicBezTo>
                <a:cubicBezTo>
                  <a:pt x="37" y="146"/>
                  <a:pt x="37" y="146"/>
                  <a:pt x="38" y="146"/>
                </a:cubicBezTo>
                <a:cubicBezTo>
                  <a:pt x="37" y="146"/>
                  <a:pt x="38" y="146"/>
                  <a:pt x="38" y="145"/>
                </a:cubicBezTo>
                <a:cubicBezTo>
                  <a:pt x="38" y="145"/>
                  <a:pt x="39" y="143"/>
                  <a:pt x="39" y="142"/>
                </a:cubicBezTo>
                <a:cubicBezTo>
                  <a:pt x="39" y="143"/>
                  <a:pt x="39" y="143"/>
                  <a:pt x="39" y="143"/>
                </a:cubicBezTo>
                <a:cubicBezTo>
                  <a:pt x="39" y="142"/>
                  <a:pt x="39" y="142"/>
                  <a:pt x="39" y="142"/>
                </a:cubicBezTo>
                <a:cubicBezTo>
                  <a:pt x="39" y="143"/>
                  <a:pt x="38" y="145"/>
                  <a:pt x="38" y="145"/>
                </a:cubicBezTo>
                <a:cubicBezTo>
                  <a:pt x="38" y="145"/>
                  <a:pt x="38" y="144"/>
                  <a:pt x="38" y="144"/>
                </a:cubicBezTo>
                <a:cubicBezTo>
                  <a:pt x="38" y="143"/>
                  <a:pt x="37" y="145"/>
                  <a:pt x="37" y="145"/>
                </a:cubicBezTo>
                <a:cubicBezTo>
                  <a:pt x="37" y="145"/>
                  <a:pt x="37" y="145"/>
                  <a:pt x="37" y="145"/>
                </a:cubicBezTo>
                <a:cubicBezTo>
                  <a:pt x="37" y="145"/>
                  <a:pt x="37" y="145"/>
                  <a:pt x="37" y="145"/>
                </a:cubicBezTo>
                <a:cubicBezTo>
                  <a:pt x="37" y="145"/>
                  <a:pt x="37" y="144"/>
                  <a:pt x="37" y="144"/>
                </a:cubicBezTo>
                <a:cubicBezTo>
                  <a:pt x="37" y="145"/>
                  <a:pt x="37" y="145"/>
                  <a:pt x="37" y="145"/>
                </a:cubicBezTo>
                <a:cubicBezTo>
                  <a:pt x="37" y="145"/>
                  <a:pt x="37" y="144"/>
                  <a:pt x="37" y="144"/>
                </a:cubicBezTo>
                <a:cubicBezTo>
                  <a:pt x="37" y="144"/>
                  <a:pt x="37" y="145"/>
                  <a:pt x="37" y="145"/>
                </a:cubicBezTo>
                <a:cubicBezTo>
                  <a:pt x="37" y="144"/>
                  <a:pt x="37" y="145"/>
                  <a:pt x="37" y="144"/>
                </a:cubicBezTo>
                <a:cubicBezTo>
                  <a:pt x="37" y="144"/>
                  <a:pt x="37" y="145"/>
                  <a:pt x="37" y="145"/>
                </a:cubicBezTo>
                <a:cubicBezTo>
                  <a:pt x="36" y="145"/>
                  <a:pt x="36" y="145"/>
                  <a:pt x="36" y="145"/>
                </a:cubicBezTo>
                <a:cubicBezTo>
                  <a:pt x="37" y="144"/>
                  <a:pt x="37" y="143"/>
                  <a:pt x="38" y="142"/>
                </a:cubicBezTo>
                <a:cubicBezTo>
                  <a:pt x="36" y="145"/>
                  <a:pt x="36" y="145"/>
                  <a:pt x="36" y="145"/>
                </a:cubicBezTo>
                <a:cubicBezTo>
                  <a:pt x="36" y="144"/>
                  <a:pt x="37" y="144"/>
                  <a:pt x="37" y="144"/>
                </a:cubicBezTo>
                <a:cubicBezTo>
                  <a:pt x="36" y="144"/>
                  <a:pt x="36" y="144"/>
                  <a:pt x="36" y="144"/>
                </a:cubicBezTo>
                <a:cubicBezTo>
                  <a:pt x="36" y="144"/>
                  <a:pt x="36" y="144"/>
                  <a:pt x="36" y="144"/>
                </a:cubicBezTo>
                <a:cubicBezTo>
                  <a:pt x="36" y="144"/>
                  <a:pt x="36" y="143"/>
                  <a:pt x="36" y="144"/>
                </a:cubicBezTo>
                <a:cubicBezTo>
                  <a:pt x="36" y="144"/>
                  <a:pt x="36" y="144"/>
                  <a:pt x="36" y="144"/>
                </a:cubicBezTo>
                <a:cubicBezTo>
                  <a:pt x="36" y="143"/>
                  <a:pt x="35" y="145"/>
                  <a:pt x="35" y="144"/>
                </a:cubicBezTo>
                <a:cubicBezTo>
                  <a:pt x="35" y="144"/>
                  <a:pt x="36" y="144"/>
                  <a:pt x="36" y="143"/>
                </a:cubicBezTo>
                <a:cubicBezTo>
                  <a:pt x="35" y="144"/>
                  <a:pt x="35" y="143"/>
                  <a:pt x="35" y="144"/>
                </a:cubicBezTo>
                <a:cubicBezTo>
                  <a:pt x="35" y="144"/>
                  <a:pt x="35" y="144"/>
                  <a:pt x="35" y="144"/>
                </a:cubicBezTo>
                <a:cubicBezTo>
                  <a:pt x="35" y="144"/>
                  <a:pt x="35" y="144"/>
                  <a:pt x="35" y="144"/>
                </a:cubicBezTo>
                <a:cubicBezTo>
                  <a:pt x="35" y="144"/>
                  <a:pt x="35" y="144"/>
                  <a:pt x="35" y="144"/>
                </a:cubicBezTo>
                <a:cubicBezTo>
                  <a:pt x="35" y="144"/>
                  <a:pt x="35" y="143"/>
                  <a:pt x="35" y="144"/>
                </a:cubicBezTo>
                <a:cubicBezTo>
                  <a:pt x="35" y="143"/>
                  <a:pt x="36" y="143"/>
                  <a:pt x="36" y="142"/>
                </a:cubicBezTo>
                <a:cubicBezTo>
                  <a:pt x="36" y="143"/>
                  <a:pt x="35" y="143"/>
                  <a:pt x="34" y="144"/>
                </a:cubicBezTo>
                <a:cubicBezTo>
                  <a:pt x="34" y="143"/>
                  <a:pt x="34" y="143"/>
                  <a:pt x="34" y="143"/>
                </a:cubicBezTo>
                <a:cubicBezTo>
                  <a:pt x="34" y="144"/>
                  <a:pt x="34" y="144"/>
                  <a:pt x="34" y="144"/>
                </a:cubicBezTo>
                <a:cubicBezTo>
                  <a:pt x="35" y="143"/>
                  <a:pt x="35" y="143"/>
                  <a:pt x="35" y="143"/>
                </a:cubicBezTo>
                <a:cubicBezTo>
                  <a:pt x="34" y="143"/>
                  <a:pt x="34" y="143"/>
                  <a:pt x="34" y="143"/>
                </a:cubicBezTo>
                <a:cubicBezTo>
                  <a:pt x="34" y="143"/>
                  <a:pt x="35" y="143"/>
                  <a:pt x="35" y="143"/>
                </a:cubicBezTo>
                <a:cubicBezTo>
                  <a:pt x="35" y="143"/>
                  <a:pt x="34" y="143"/>
                  <a:pt x="34" y="143"/>
                </a:cubicBezTo>
                <a:cubicBezTo>
                  <a:pt x="35" y="143"/>
                  <a:pt x="35" y="142"/>
                  <a:pt x="35" y="142"/>
                </a:cubicBezTo>
                <a:cubicBezTo>
                  <a:pt x="35" y="142"/>
                  <a:pt x="35" y="142"/>
                  <a:pt x="35" y="142"/>
                </a:cubicBezTo>
                <a:cubicBezTo>
                  <a:pt x="35" y="142"/>
                  <a:pt x="35" y="142"/>
                  <a:pt x="35" y="142"/>
                </a:cubicBezTo>
                <a:cubicBezTo>
                  <a:pt x="35" y="142"/>
                  <a:pt x="35" y="142"/>
                  <a:pt x="35" y="142"/>
                </a:cubicBezTo>
                <a:cubicBezTo>
                  <a:pt x="35" y="142"/>
                  <a:pt x="36" y="141"/>
                  <a:pt x="36" y="141"/>
                </a:cubicBezTo>
                <a:cubicBezTo>
                  <a:pt x="35" y="141"/>
                  <a:pt x="35" y="141"/>
                  <a:pt x="35" y="141"/>
                </a:cubicBezTo>
                <a:cubicBezTo>
                  <a:pt x="35" y="142"/>
                  <a:pt x="35" y="142"/>
                  <a:pt x="35" y="142"/>
                </a:cubicBezTo>
                <a:cubicBezTo>
                  <a:pt x="35" y="142"/>
                  <a:pt x="34" y="143"/>
                  <a:pt x="34" y="143"/>
                </a:cubicBezTo>
                <a:cubicBezTo>
                  <a:pt x="34" y="143"/>
                  <a:pt x="34" y="143"/>
                  <a:pt x="34" y="143"/>
                </a:cubicBezTo>
                <a:cubicBezTo>
                  <a:pt x="34" y="143"/>
                  <a:pt x="34" y="143"/>
                  <a:pt x="34" y="144"/>
                </a:cubicBezTo>
                <a:cubicBezTo>
                  <a:pt x="34" y="143"/>
                  <a:pt x="34" y="143"/>
                  <a:pt x="34" y="143"/>
                </a:cubicBezTo>
                <a:cubicBezTo>
                  <a:pt x="33" y="144"/>
                  <a:pt x="34" y="142"/>
                  <a:pt x="34" y="143"/>
                </a:cubicBezTo>
                <a:cubicBezTo>
                  <a:pt x="33" y="143"/>
                  <a:pt x="33" y="143"/>
                  <a:pt x="33" y="143"/>
                </a:cubicBezTo>
                <a:cubicBezTo>
                  <a:pt x="33" y="143"/>
                  <a:pt x="33" y="143"/>
                  <a:pt x="33" y="143"/>
                </a:cubicBezTo>
                <a:cubicBezTo>
                  <a:pt x="33" y="143"/>
                  <a:pt x="33" y="143"/>
                  <a:pt x="33" y="143"/>
                </a:cubicBezTo>
                <a:cubicBezTo>
                  <a:pt x="33" y="143"/>
                  <a:pt x="33" y="143"/>
                  <a:pt x="33" y="143"/>
                </a:cubicBezTo>
                <a:cubicBezTo>
                  <a:pt x="33" y="143"/>
                  <a:pt x="33" y="143"/>
                  <a:pt x="33" y="143"/>
                </a:cubicBezTo>
                <a:cubicBezTo>
                  <a:pt x="32" y="143"/>
                  <a:pt x="32" y="144"/>
                  <a:pt x="32" y="144"/>
                </a:cubicBezTo>
                <a:cubicBezTo>
                  <a:pt x="32" y="143"/>
                  <a:pt x="33" y="143"/>
                  <a:pt x="32" y="143"/>
                </a:cubicBezTo>
                <a:cubicBezTo>
                  <a:pt x="32" y="143"/>
                  <a:pt x="32" y="143"/>
                  <a:pt x="32" y="144"/>
                </a:cubicBezTo>
                <a:cubicBezTo>
                  <a:pt x="32" y="143"/>
                  <a:pt x="32" y="143"/>
                  <a:pt x="32" y="143"/>
                </a:cubicBezTo>
                <a:cubicBezTo>
                  <a:pt x="32" y="143"/>
                  <a:pt x="32" y="143"/>
                  <a:pt x="32" y="143"/>
                </a:cubicBezTo>
                <a:cubicBezTo>
                  <a:pt x="32" y="143"/>
                  <a:pt x="32" y="143"/>
                  <a:pt x="32" y="143"/>
                </a:cubicBezTo>
                <a:cubicBezTo>
                  <a:pt x="32" y="143"/>
                  <a:pt x="32" y="144"/>
                  <a:pt x="31" y="144"/>
                </a:cubicBezTo>
                <a:cubicBezTo>
                  <a:pt x="32" y="144"/>
                  <a:pt x="31" y="144"/>
                  <a:pt x="32" y="143"/>
                </a:cubicBezTo>
                <a:cubicBezTo>
                  <a:pt x="32" y="143"/>
                  <a:pt x="32" y="143"/>
                  <a:pt x="32" y="143"/>
                </a:cubicBezTo>
                <a:cubicBezTo>
                  <a:pt x="32" y="142"/>
                  <a:pt x="31" y="144"/>
                  <a:pt x="32" y="142"/>
                </a:cubicBezTo>
                <a:cubicBezTo>
                  <a:pt x="32" y="142"/>
                  <a:pt x="32" y="142"/>
                  <a:pt x="32" y="142"/>
                </a:cubicBezTo>
                <a:cubicBezTo>
                  <a:pt x="32" y="142"/>
                  <a:pt x="32" y="142"/>
                  <a:pt x="32" y="142"/>
                </a:cubicBezTo>
                <a:cubicBezTo>
                  <a:pt x="32" y="142"/>
                  <a:pt x="32" y="142"/>
                  <a:pt x="32" y="142"/>
                </a:cubicBezTo>
                <a:cubicBezTo>
                  <a:pt x="32" y="142"/>
                  <a:pt x="32" y="142"/>
                  <a:pt x="32" y="142"/>
                </a:cubicBezTo>
                <a:cubicBezTo>
                  <a:pt x="32" y="142"/>
                  <a:pt x="32" y="142"/>
                  <a:pt x="32" y="142"/>
                </a:cubicBezTo>
                <a:cubicBezTo>
                  <a:pt x="31" y="142"/>
                  <a:pt x="31" y="142"/>
                  <a:pt x="31" y="142"/>
                </a:cubicBezTo>
                <a:cubicBezTo>
                  <a:pt x="31" y="142"/>
                  <a:pt x="32" y="142"/>
                  <a:pt x="32" y="142"/>
                </a:cubicBezTo>
                <a:cubicBezTo>
                  <a:pt x="31" y="142"/>
                  <a:pt x="31" y="142"/>
                  <a:pt x="31" y="142"/>
                </a:cubicBezTo>
                <a:cubicBezTo>
                  <a:pt x="31" y="142"/>
                  <a:pt x="32" y="142"/>
                  <a:pt x="32" y="142"/>
                </a:cubicBezTo>
                <a:cubicBezTo>
                  <a:pt x="31" y="142"/>
                  <a:pt x="31" y="143"/>
                  <a:pt x="31" y="142"/>
                </a:cubicBezTo>
                <a:cubicBezTo>
                  <a:pt x="31" y="142"/>
                  <a:pt x="31" y="142"/>
                  <a:pt x="31" y="142"/>
                </a:cubicBezTo>
                <a:cubicBezTo>
                  <a:pt x="31" y="142"/>
                  <a:pt x="31" y="142"/>
                  <a:pt x="31" y="142"/>
                </a:cubicBezTo>
                <a:cubicBezTo>
                  <a:pt x="30" y="143"/>
                  <a:pt x="31" y="142"/>
                  <a:pt x="30" y="143"/>
                </a:cubicBezTo>
                <a:cubicBezTo>
                  <a:pt x="30" y="143"/>
                  <a:pt x="30" y="143"/>
                  <a:pt x="30" y="142"/>
                </a:cubicBezTo>
                <a:cubicBezTo>
                  <a:pt x="31" y="142"/>
                  <a:pt x="31" y="142"/>
                  <a:pt x="31" y="142"/>
                </a:cubicBezTo>
                <a:cubicBezTo>
                  <a:pt x="31" y="142"/>
                  <a:pt x="31" y="142"/>
                  <a:pt x="31" y="142"/>
                </a:cubicBezTo>
                <a:close/>
                <a:moveTo>
                  <a:pt x="32" y="143"/>
                </a:moveTo>
                <a:cubicBezTo>
                  <a:pt x="32" y="143"/>
                  <a:pt x="32" y="143"/>
                  <a:pt x="32" y="143"/>
                </a:cubicBezTo>
                <a:cubicBezTo>
                  <a:pt x="32" y="142"/>
                  <a:pt x="32" y="142"/>
                  <a:pt x="32" y="143"/>
                </a:cubicBezTo>
                <a:close/>
                <a:moveTo>
                  <a:pt x="35" y="143"/>
                </a:moveTo>
                <a:cubicBezTo>
                  <a:pt x="35" y="143"/>
                  <a:pt x="35" y="143"/>
                  <a:pt x="35" y="143"/>
                </a:cubicBezTo>
                <a:cubicBezTo>
                  <a:pt x="35" y="143"/>
                  <a:pt x="35" y="143"/>
                  <a:pt x="35" y="143"/>
                </a:cubicBezTo>
                <a:close/>
                <a:moveTo>
                  <a:pt x="42" y="142"/>
                </a:moveTo>
                <a:cubicBezTo>
                  <a:pt x="42" y="142"/>
                  <a:pt x="42" y="142"/>
                  <a:pt x="42" y="142"/>
                </a:cubicBezTo>
                <a:cubicBezTo>
                  <a:pt x="42" y="142"/>
                  <a:pt x="42" y="142"/>
                  <a:pt x="42" y="142"/>
                </a:cubicBezTo>
                <a:close/>
                <a:moveTo>
                  <a:pt x="42" y="143"/>
                </a:moveTo>
                <a:cubicBezTo>
                  <a:pt x="42" y="143"/>
                  <a:pt x="42" y="143"/>
                  <a:pt x="42" y="143"/>
                </a:cubicBezTo>
                <a:cubicBezTo>
                  <a:pt x="42" y="143"/>
                  <a:pt x="42" y="143"/>
                  <a:pt x="42" y="143"/>
                </a:cubicBezTo>
                <a:cubicBezTo>
                  <a:pt x="42" y="143"/>
                  <a:pt x="42" y="143"/>
                  <a:pt x="42" y="143"/>
                </a:cubicBezTo>
                <a:close/>
                <a:moveTo>
                  <a:pt x="30" y="136"/>
                </a:moveTo>
                <a:cubicBezTo>
                  <a:pt x="30" y="136"/>
                  <a:pt x="30" y="136"/>
                  <a:pt x="30" y="136"/>
                </a:cubicBezTo>
                <a:cubicBezTo>
                  <a:pt x="30" y="136"/>
                  <a:pt x="30" y="136"/>
                  <a:pt x="30" y="136"/>
                </a:cubicBezTo>
                <a:close/>
                <a:moveTo>
                  <a:pt x="34" y="143"/>
                </a:moveTo>
                <a:cubicBezTo>
                  <a:pt x="34" y="143"/>
                  <a:pt x="34" y="143"/>
                  <a:pt x="34" y="143"/>
                </a:cubicBezTo>
                <a:cubicBezTo>
                  <a:pt x="34" y="143"/>
                  <a:pt x="34" y="143"/>
                  <a:pt x="34" y="143"/>
                </a:cubicBezTo>
                <a:close/>
                <a:moveTo>
                  <a:pt x="30" y="142"/>
                </a:moveTo>
                <a:cubicBezTo>
                  <a:pt x="30" y="142"/>
                  <a:pt x="30" y="142"/>
                  <a:pt x="30" y="142"/>
                </a:cubicBezTo>
                <a:cubicBezTo>
                  <a:pt x="29" y="142"/>
                  <a:pt x="29" y="142"/>
                  <a:pt x="29" y="142"/>
                </a:cubicBezTo>
                <a:lnTo>
                  <a:pt x="30" y="142"/>
                </a:lnTo>
                <a:close/>
                <a:moveTo>
                  <a:pt x="39" y="146"/>
                </a:moveTo>
                <a:cubicBezTo>
                  <a:pt x="39" y="146"/>
                  <a:pt x="39" y="146"/>
                  <a:pt x="39" y="146"/>
                </a:cubicBezTo>
                <a:cubicBezTo>
                  <a:pt x="39" y="146"/>
                  <a:pt x="39" y="146"/>
                  <a:pt x="39" y="146"/>
                </a:cubicBezTo>
                <a:close/>
                <a:moveTo>
                  <a:pt x="43" y="142"/>
                </a:moveTo>
                <a:cubicBezTo>
                  <a:pt x="43" y="142"/>
                  <a:pt x="43" y="142"/>
                  <a:pt x="43" y="142"/>
                </a:cubicBezTo>
                <a:cubicBezTo>
                  <a:pt x="43" y="142"/>
                  <a:pt x="43" y="142"/>
                  <a:pt x="43" y="142"/>
                </a:cubicBezTo>
                <a:cubicBezTo>
                  <a:pt x="43" y="142"/>
                  <a:pt x="43" y="142"/>
                  <a:pt x="43" y="142"/>
                </a:cubicBezTo>
                <a:close/>
                <a:moveTo>
                  <a:pt x="43" y="145"/>
                </a:moveTo>
                <a:cubicBezTo>
                  <a:pt x="43" y="145"/>
                  <a:pt x="43" y="145"/>
                  <a:pt x="43" y="145"/>
                </a:cubicBezTo>
                <a:cubicBezTo>
                  <a:pt x="43" y="145"/>
                  <a:pt x="43" y="145"/>
                  <a:pt x="43" y="145"/>
                </a:cubicBezTo>
                <a:cubicBezTo>
                  <a:pt x="43" y="145"/>
                  <a:pt x="43" y="145"/>
                  <a:pt x="43" y="145"/>
                </a:cubicBezTo>
                <a:close/>
                <a:moveTo>
                  <a:pt x="43" y="144"/>
                </a:moveTo>
                <a:cubicBezTo>
                  <a:pt x="43" y="144"/>
                  <a:pt x="43" y="144"/>
                  <a:pt x="43" y="144"/>
                </a:cubicBezTo>
                <a:cubicBezTo>
                  <a:pt x="43" y="144"/>
                  <a:pt x="43" y="144"/>
                  <a:pt x="43" y="144"/>
                </a:cubicBezTo>
                <a:cubicBezTo>
                  <a:pt x="43" y="143"/>
                  <a:pt x="43" y="144"/>
                  <a:pt x="43" y="144"/>
                </a:cubicBezTo>
                <a:close/>
                <a:moveTo>
                  <a:pt x="43" y="144"/>
                </a:moveTo>
                <a:cubicBezTo>
                  <a:pt x="43" y="144"/>
                  <a:pt x="43" y="144"/>
                  <a:pt x="43" y="144"/>
                </a:cubicBezTo>
                <a:cubicBezTo>
                  <a:pt x="43" y="144"/>
                  <a:pt x="43" y="144"/>
                  <a:pt x="43" y="144"/>
                </a:cubicBezTo>
                <a:close/>
                <a:moveTo>
                  <a:pt x="43" y="143"/>
                </a:moveTo>
                <a:cubicBezTo>
                  <a:pt x="43" y="143"/>
                  <a:pt x="43" y="142"/>
                  <a:pt x="43" y="142"/>
                </a:cubicBezTo>
                <a:cubicBezTo>
                  <a:pt x="43" y="142"/>
                  <a:pt x="42" y="143"/>
                  <a:pt x="43" y="143"/>
                </a:cubicBezTo>
                <a:close/>
                <a:moveTo>
                  <a:pt x="43" y="145"/>
                </a:moveTo>
                <a:cubicBezTo>
                  <a:pt x="43" y="145"/>
                  <a:pt x="43" y="145"/>
                  <a:pt x="43" y="145"/>
                </a:cubicBezTo>
                <a:cubicBezTo>
                  <a:pt x="42" y="145"/>
                  <a:pt x="42" y="145"/>
                  <a:pt x="42" y="145"/>
                </a:cubicBezTo>
                <a:lnTo>
                  <a:pt x="43" y="145"/>
                </a:lnTo>
                <a:close/>
                <a:moveTo>
                  <a:pt x="42" y="145"/>
                </a:moveTo>
                <a:cubicBezTo>
                  <a:pt x="42" y="145"/>
                  <a:pt x="42" y="145"/>
                  <a:pt x="42" y="145"/>
                </a:cubicBezTo>
                <a:cubicBezTo>
                  <a:pt x="42" y="145"/>
                  <a:pt x="42" y="145"/>
                  <a:pt x="42" y="145"/>
                </a:cubicBezTo>
                <a:cubicBezTo>
                  <a:pt x="42" y="144"/>
                  <a:pt x="42" y="144"/>
                  <a:pt x="42" y="145"/>
                </a:cubicBezTo>
                <a:close/>
                <a:moveTo>
                  <a:pt x="42" y="145"/>
                </a:moveTo>
                <a:cubicBezTo>
                  <a:pt x="42" y="145"/>
                  <a:pt x="42" y="145"/>
                  <a:pt x="42" y="144"/>
                </a:cubicBezTo>
                <a:cubicBezTo>
                  <a:pt x="42" y="144"/>
                  <a:pt x="42" y="144"/>
                  <a:pt x="42" y="145"/>
                </a:cubicBezTo>
                <a:close/>
                <a:moveTo>
                  <a:pt x="42" y="145"/>
                </a:moveTo>
                <a:cubicBezTo>
                  <a:pt x="42" y="145"/>
                  <a:pt x="42" y="145"/>
                  <a:pt x="42" y="145"/>
                </a:cubicBezTo>
                <a:cubicBezTo>
                  <a:pt x="42" y="145"/>
                  <a:pt x="42" y="145"/>
                  <a:pt x="42" y="145"/>
                </a:cubicBezTo>
                <a:close/>
                <a:moveTo>
                  <a:pt x="41" y="144"/>
                </a:moveTo>
                <a:cubicBezTo>
                  <a:pt x="41" y="144"/>
                  <a:pt x="41" y="144"/>
                  <a:pt x="41" y="144"/>
                </a:cubicBezTo>
                <a:cubicBezTo>
                  <a:pt x="41" y="144"/>
                  <a:pt x="41" y="144"/>
                  <a:pt x="41" y="144"/>
                </a:cubicBezTo>
                <a:cubicBezTo>
                  <a:pt x="41" y="144"/>
                  <a:pt x="41" y="144"/>
                  <a:pt x="41" y="144"/>
                </a:cubicBezTo>
                <a:close/>
                <a:moveTo>
                  <a:pt x="41" y="145"/>
                </a:moveTo>
                <a:cubicBezTo>
                  <a:pt x="41" y="145"/>
                  <a:pt x="41" y="145"/>
                  <a:pt x="41" y="145"/>
                </a:cubicBezTo>
                <a:cubicBezTo>
                  <a:pt x="41" y="146"/>
                  <a:pt x="41" y="146"/>
                  <a:pt x="41" y="146"/>
                </a:cubicBezTo>
                <a:lnTo>
                  <a:pt x="41" y="145"/>
                </a:lnTo>
                <a:close/>
                <a:moveTo>
                  <a:pt x="41" y="145"/>
                </a:moveTo>
                <a:cubicBezTo>
                  <a:pt x="41" y="146"/>
                  <a:pt x="40" y="146"/>
                  <a:pt x="40" y="146"/>
                </a:cubicBezTo>
                <a:cubicBezTo>
                  <a:pt x="41" y="146"/>
                  <a:pt x="41" y="146"/>
                  <a:pt x="41" y="145"/>
                </a:cubicBezTo>
                <a:close/>
                <a:moveTo>
                  <a:pt x="39" y="144"/>
                </a:moveTo>
                <a:cubicBezTo>
                  <a:pt x="39" y="144"/>
                  <a:pt x="39" y="144"/>
                  <a:pt x="39" y="144"/>
                </a:cubicBezTo>
                <a:cubicBezTo>
                  <a:pt x="40" y="143"/>
                  <a:pt x="40" y="143"/>
                  <a:pt x="40" y="143"/>
                </a:cubicBezTo>
                <a:lnTo>
                  <a:pt x="39" y="144"/>
                </a:lnTo>
                <a:close/>
                <a:moveTo>
                  <a:pt x="37" y="146"/>
                </a:moveTo>
                <a:cubicBezTo>
                  <a:pt x="37" y="146"/>
                  <a:pt x="37" y="145"/>
                  <a:pt x="37" y="146"/>
                </a:cubicBezTo>
                <a:cubicBezTo>
                  <a:pt x="37" y="145"/>
                  <a:pt x="37" y="145"/>
                  <a:pt x="37" y="145"/>
                </a:cubicBezTo>
                <a:cubicBezTo>
                  <a:pt x="37" y="145"/>
                  <a:pt x="37" y="145"/>
                  <a:pt x="37" y="146"/>
                </a:cubicBezTo>
                <a:close/>
                <a:moveTo>
                  <a:pt x="37" y="145"/>
                </a:moveTo>
                <a:cubicBezTo>
                  <a:pt x="37" y="145"/>
                  <a:pt x="37" y="145"/>
                  <a:pt x="37" y="145"/>
                </a:cubicBezTo>
                <a:cubicBezTo>
                  <a:pt x="37" y="145"/>
                  <a:pt x="37" y="145"/>
                  <a:pt x="37" y="145"/>
                </a:cubicBezTo>
                <a:close/>
                <a:moveTo>
                  <a:pt x="27" y="132"/>
                </a:moveTo>
                <a:cubicBezTo>
                  <a:pt x="27" y="132"/>
                  <a:pt x="27" y="132"/>
                  <a:pt x="27" y="132"/>
                </a:cubicBezTo>
                <a:cubicBezTo>
                  <a:pt x="27" y="132"/>
                  <a:pt x="27" y="132"/>
                  <a:pt x="27" y="132"/>
                </a:cubicBezTo>
                <a:close/>
                <a:moveTo>
                  <a:pt x="26" y="132"/>
                </a:moveTo>
                <a:cubicBezTo>
                  <a:pt x="27" y="132"/>
                  <a:pt x="27" y="132"/>
                  <a:pt x="27" y="132"/>
                </a:cubicBezTo>
                <a:cubicBezTo>
                  <a:pt x="26" y="132"/>
                  <a:pt x="26" y="132"/>
                  <a:pt x="26" y="132"/>
                </a:cubicBezTo>
                <a:cubicBezTo>
                  <a:pt x="26" y="132"/>
                  <a:pt x="26" y="132"/>
                  <a:pt x="26" y="132"/>
                </a:cubicBezTo>
                <a:close/>
                <a:moveTo>
                  <a:pt x="32" y="144"/>
                </a:moveTo>
                <a:cubicBezTo>
                  <a:pt x="32" y="144"/>
                  <a:pt x="32" y="144"/>
                  <a:pt x="32" y="144"/>
                </a:cubicBezTo>
                <a:cubicBezTo>
                  <a:pt x="32" y="144"/>
                  <a:pt x="32" y="144"/>
                  <a:pt x="32" y="144"/>
                </a:cubicBezTo>
                <a:close/>
                <a:moveTo>
                  <a:pt x="31" y="143"/>
                </a:moveTo>
                <a:cubicBezTo>
                  <a:pt x="31" y="143"/>
                  <a:pt x="31" y="143"/>
                  <a:pt x="31" y="143"/>
                </a:cubicBezTo>
                <a:cubicBezTo>
                  <a:pt x="31" y="142"/>
                  <a:pt x="31" y="142"/>
                  <a:pt x="31" y="142"/>
                </a:cubicBezTo>
                <a:lnTo>
                  <a:pt x="31" y="143"/>
                </a:lnTo>
                <a:close/>
                <a:moveTo>
                  <a:pt x="30" y="143"/>
                </a:moveTo>
                <a:cubicBezTo>
                  <a:pt x="30" y="143"/>
                  <a:pt x="30" y="143"/>
                  <a:pt x="30" y="143"/>
                </a:cubicBezTo>
                <a:cubicBezTo>
                  <a:pt x="30" y="143"/>
                  <a:pt x="30" y="142"/>
                  <a:pt x="30" y="143"/>
                </a:cubicBezTo>
                <a:close/>
                <a:moveTo>
                  <a:pt x="65" y="158"/>
                </a:moveTo>
                <a:cubicBezTo>
                  <a:pt x="65" y="158"/>
                  <a:pt x="65" y="157"/>
                  <a:pt x="65" y="157"/>
                </a:cubicBezTo>
                <a:cubicBezTo>
                  <a:pt x="65" y="157"/>
                  <a:pt x="65" y="158"/>
                  <a:pt x="65" y="158"/>
                </a:cubicBezTo>
                <a:close/>
                <a:moveTo>
                  <a:pt x="64" y="159"/>
                </a:moveTo>
                <a:cubicBezTo>
                  <a:pt x="64" y="159"/>
                  <a:pt x="64" y="159"/>
                  <a:pt x="64" y="159"/>
                </a:cubicBezTo>
                <a:cubicBezTo>
                  <a:pt x="64" y="159"/>
                  <a:pt x="64" y="159"/>
                  <a:pt x="64" y="159"/>
                </a:cubicBezTo>
                <a:close/>
                <a:moveTo>
                  <a:pt x="63" y="159"/>
                </a:moveTo>
                <a:cubicBezTo>
                  <a:pt x="63" y="159"/>
                  <a:pt x="63" y="159"/>
                  <a:pt x="63" y="159"/>
                </a:cubicBezTo>
                <a:cubicBezTo>
                  <a:pt x="63" y="159"/>
                  <a:pt x="63" y="159"/>
                  <a:pt x="63" y="159"/>
                </a:cubicBezTo>
                <a:cubicBezTo>
                  <a:pt x="64" y="158"/>
                  <a:pt x="64" y="158"/>
                  <a:pt x="64" y="158"/>
                </a:cubicBezTo>
                <a:cubicBezTo>
                  <a:pt x="63" y="159"/>
                  <a:pt x="63" y="159"/>
                  <a:pt x="63" y="159"/>
                </a:cubicBezTo>
                <a:close/>
                <a:moveTo>
                  <a:pt x="63" y="157"/>
                </a:moveTo>
                <a:cubicBezTo>
                  <a:pt x="63" y="157"/>
                  <a:pt x="63" y="157"/>
                  <a:pt x="63" y="157"/>
                </a:cubicBezTo>
                <a:cubicBezTo>
                  <a:pt x="63" y="157"/>
                  <a:pt x="63" y="157"/>
                  <a:pt x="63" y="157"/>
                </a:cubicBezTo>
                <a:cubicBezTo>
                  <a:pt x="63" y="157"/>
                  <a:pt x="63" y="157"/>
                  <a:pt x="63" y="157"/>
                </a:cubicBezTo>
                <a:close/>
                <a:moveTo>
                  <a:pt x="63" y="157"/>
                </a:moveTo>
                <a:cubicBezTo>
                  <a:pt x="63" y="157"/>
                  <a:pt x="63" y="157"/>
                  <a:pt x="63" y="157"/>
                </a:cubicBezTo>
                <a:close/>
                <a:moveTo>
                  <a:pt x="62" y="157"/>
                </a:moveTo>
                <a:cubicBezTo>
                  <a:pt x="62" y="157"/>
                  <a:pt x="62" y="157"/>
                  <a:pt x="62" y="157"/>
                </a:cubicBezTo>
                <a:cubicBezTo>
                  <a:pt x="62" y="157"/>
                  <a:pt x="62" y="157"/>
                  <a:pt x="62" y="157"/>
                </a:cubicBezTo>
                <a:cubicBezTo>
                  <a:pt x="62" y="157"/>
                  <a:pt x="62" y="157"/>
                  <a:pt x="62" y="157"/>
                </a:cubicBezTo>
                <a:close/>
                <a:moveTo>
                  <a:pt x="62" y="158"/>
                </a:moveTo>
                <a:cubicBezTo>
                  <a:pt x="62" y="158"/>
                  <a:pt x="62" y="158"/>
                  <a:pt x="62" y="158"/>
                </a:cubicBezTo>
                <a:cubicBezTo>
                  <a:pt x="62" y="158"/>
                  <a:pt x="62" y="158"/>
                  <a:pt x="62" y="158"/>
                </a:cubicBezTo>
                <a:close/>
                <a:moveTo>
                  <a:pt x="62" y="158"/>
                </a:moveTo>
                <a:cubicBezTo>
                  <a:pt x="62" y="158"/>
                  <a:pt x="62" y="158"/>
                  <a:pt x="62" y="158"/>
                </a:cubicBezTo>
                <a:cubicBezTo>
                  <a:pt x="62" y="158"/>
                  <a:pt x="62" y="158"/>
                  <a:pt x="62" y="158"/>
                </a:cubicBezTo>
                <a:cubicBezTo>
                  <a:pt x="62" y="158"/>
                  <a:pt x="62" y="158"/>
                  <a:pt x="62" y="158"/>
                </a:cubicBezTo>
                <a:close/>
                <a:moveTo>
                  <a:pt x="62" y="158"/>
                </a:moveTo>
                <a:cubicBezTo>
                  <a:pt x="62" y="158"/>
                  <a:pt x="63" y="158"/>
                  <a:pt x="62" y="158"/>
                </a:cubicBezTo>
                <a:cubicBezTo>
                  <a:pt x="63" y="158"/>
                  <a:pt x="63" y="158"/>
                  <a:pt x="62" y="158"/>
                </a:cubicBezTo>
                <a:close/>
                <a:moveTo>
                  <a:pt x="63" y="159"/>
                </a:moveTo>
                <a:cubicBezTo>
                  <a:pt x="63" y="160"/>
                  <a:pt x="63" y="160"/>
                  <a:pt x="63" y="160"/>
                </a:cubicBezTo>
                <a:cubicBezTo>
                  <a:pt x="63" y="159"/>
                  <a:pt x="63" y="159"/>
                  <a:pt x="63" y="159"/>
                </a:cubicBezTo>
                <a:cubicBezTo>
                  <a:pt x="63" y="160"/>
                  <a:pt x="63" y="159"/>
                  <a:pt x="63" y="159"/>
                </a:cubicBezTo>
                <a:close/>
                <a:moveTo>
                  <a:pt x="62" y="157"/>
                </a:moveTo>
                <a:cubicBezTo>
                  <a:pt x="62" y="157"/>
                  <a:pt x="62" y="157"/>
                  <a:pt x="62" y="158"/>
                </a:cubicBezTo>
                <a:cubicBezTo>
                  <a:pt x="62" y="157"/>
                  <a:pt x="62" y="157"/>
                  <a:pt x="62" y="157"/>
                </a:cubicBezTo>
                <a:cubicBezTo>
                  <a:pt x="62" y="157"/>
                  <a:pt x="62" y="157"/>
                  <a:pt x="62" y="157"/>
                </a:cubicBezTo>
                <a:close/>
                <a:moveTo>
                  <a:pt x="62" y="158"/>
                </a:moveTo>
                <a:cubicBezTo>
                  <a:pt x="62" y="158"/>
                  <a:pt x="62" y="158"/>
                  <a:pt x="62" y="158"/>
                </a:cubicBezTo>
                <a:cubicBezTo>
                  <a:pt x="62" y="158"/>
                  <a:pt x="62" y="158"/>
                  <a:pt x="62" y="158"/>
                </a:cubicBezTo>
                <a:close/>
                <a:moveTo>
                  <a:pt x="62" y="159"/>
                </a:moveTo>
                <a:cubicBezTo>
                  <a:pt x="62" y="158"/>
                  <a:pt x="62" y="158"/>
                  <a:pt x="62" y="158"/>
                </a:cubicBezTo>
                <a:cubicBezTo>
                  <a:pt x="62" y="159"/>
                  <a:pt x="62" y="159"/>
                  <a:pt x="62" y="159"/>
                </a:cubicBezTo>
                <a:close/>
                <a:moveTo>
                  <a:pt x="61" y="157"/>
                </a:moveTo>
                <a:cubicBezTo>
                  <a:pt x="61" y="157"/>
                  <a:pt x="61" y="157"/>
                  <a:pt x="61" y="157"/>
                </a:cubicBezTo>
                <a:cubicBezTo>
                  <a:pt x="61" y="157"/>
                  <a:pt x="61" y="157"/>
                  <a:pt x="61" y="157"/>
                </a:cubicBezTo>
                <a:close/>
                <a:moveTo>
                  <a:pt x="61" y="157"/>
                </a:moveTo>
                <a:cubicBezTo>
                  <a:pt x="61" y="157"/>
                  <a:pt x="61" y="156"/>
                  <a:pt x="61" y="156"/>
                </a:cubicBezTo>
                <a:cubicBezTo>
                  <a:pt x="61" y="156"/>
                  <a:pt x="61" y="157"/>
                  <a:pt x="61" y="157"/>
                </a:cubicBezTo>
                <a:cubicBezTo>
                  <a:pt x="61" y="157"/>
                  <a:pt x="61" y="157"/>
                  <a:pt x="61" y="157"/>
                </a:cubicBezTo>
                <a:close/>
                <a:moveTo>
                  <a:pt x="61" y="157"/>
                </a:moveTo>
                <a:cubicBezTo>
                  <a:pt x="61" y="157"/>
                  <a:pt x="61" y="157"/>
                  <a:pt x="61" y="157"/>
                </a:cubicBezTo>
                <a:cubicBezTo>
                  <a:pt x="61" y="157"/>
                  <a:pt x="61" y="157"/>
                  <a:pt x="61" y="157"/>
                </a:cubicBezTo>
                <a:close/>
                <a:moveTo>
                  <a:pt x="61" y="158"/>
                </a:moveTo>
                <a:cubicBezTo>
                  <a:pt x="61" y="158"/>
                  <a:pt x="61" y="157"/>
                  <a:pt x="61" y="157"/>
                </a:cubicBezTo>
                <a:cubicBezTo>
                  <a:pt x="61" y="158"/>
                  <a:pt x="61" y="158"/>
                  <a:pt x="61" y="158"/>
                </a:cubicBezTo>
                <a:close/>
                <a:moveTo>
                  <a:pt x="61" y="158"/>
                </a:moveTo>
                <a:cubicBezTo>
                  <a:pt x="61" y="158"/>
                  <a:pt x="61" y="158"/>
                  <a:pt x="61" y="158"/>
                </a:cubicBezTo>
                <a:cubicBezTo>
                  <a:pt x="61" y="158"/>
                  <a:pt x="61" y="158"/>
                  <a:pt x="61" y="158"/>
                </a:cubicBezTo>
                <a:cubicBezTo>
                  <a:pt x="61" y="158"/>
                  <a:pt x="61" y="158"/>
                  <a:pt x="61" y="158"/>
                </a:cubicBezTo>
                <a:close/>
                <a:moveTo>
                  <a:pt x="61" y="158"/>
                </a:moveTo>
                <a:cubicBezTo>
                  <a:pt x="61" y="158"/>
                  <a:pt x="61" y="158"/>
                  <a:pt x="61" y="158"/>
                </a:cubicBezTo>
                <a:cubicBezTo>
                  <a:pt x="61" y="158"/>
                  <a:pt x="61" y="158"/>
                  <a:pt x="61" y="158"/>
                </a:cubicBezTo>
                <a:close/>
                <a:moveTo>
                  <a:pt x="62" y="158"/>
                </a:moveTo>
                <a:cubicBezTo>
                  <a:pt x="62" y="158"/>
                  <a:pt x="62" y="159"/>
                  <a:pt x="62" y="159"/>
                </a:cubicBezTo>
                <a:cubicBezTo>
                  <a:pt x="62" y="159"/>
                  <a:pt x="62" y="159"/>
                  <a:pt x="62" y="158"/>
                </a:cubicBezTo>
                <a:close/>
                <a:moveTo>
                  <a:pt x="61" y="158"/>
                </a:moveTo>
                <a:cubicBezTo>
                  <a:pt x="62" y="158"/>
                  <a:pt x="62" y="158"/>
                  <a:pt x="62" y="158"/>
                </a:cubicBezTo>
                <a:cubicBezTo>
                  <a:pt x="62" y="158"/>
                  <a:pt x="62" y="158"/>
                  <a:pt x="62" y="158"/>
                </a:cubicBezTo>
                <a:lnTo>
                  <a:pt x="61" y="158"/>
                </a:lnTo>
                <a:close/>
                <a:moveTo>
                  <a:pt x="61" y="158"/>
                </a:moveTo>
                <a:cubicBezTo>
                  <a:pt x="61" y="158"/>
                  <a:pt x="61" y="158"/>
                  <a:pt x="61" y="158"/>
                </a:cubicBezTo>
                <a:cubicBezTo>
                  <a:pt x="61" y="158"/>
                  <a:pt x="61" y="158"/>
                  <a:pt x="61" y="158"/>
                </a:cubicBezTo>
                <a:close/>
                <a:moveTo>
                  <a:pt x="61" y="157"/>
                </a:moveTo>
                <a:cubicBezTo>
                  <a:pt x="61" y="158"/>
                  <a:pt x="61" y="158"/>
                  <a:pt x="61" y="158"/>
                </a:cubicBezTo>
                <a:cubicBezTo>
                  <a:pt x="61" y="158"/>
                  <a:pt x="61" y="158"/>
                  <a:pt x="61" y="158"/>
                </a:cubicBezTo>
                <a:cubicBezTo>
                  <a:pt x="61" y="158"/>
                  <a:pt x="61" y="157"/>
                  <a:pt x="61" y="157"/>
                </a:cubicBezTo>
                <a:close/>
                <a:moveTo>
                  <a:pt x="61" y="158"/>
                </a:moveTo>
                <a:cubicBezTo>
                  <a:pt x="61" y="158"/>
                  <a:pt x="61" y="158"/>
                  <a:pt x="61" y="158"/>
                </a:cubicBezTo>
                <a:cubicBezTo>
                  <a:pt x="61" y="158"/>
                  <a:pt x="61" y="158"/>
                  <a:pt x="61" y="158"/>
                </a:cubicBezTo>
                <a:close/>
                <a:moveTo>
                  <a:pt x="60" y="158"/>
                </a:moveTo>
                <a:cubicBezTo>
                  <a:pt x="60" y="158"/>
                  <a:pt x="60" y="158"/>
                  <a:pt x="60" y="158"/>
                </a:cubicBezTo>
                <a:cubicBezTo>
                  <a:pt x="60" y="158"/>
                  <a:pt x="60" y="158"/>
                  <a:pt x="60" y="158"/>
                </a:cubicBezTo>
                <a:close/>
                <a:moveTo>
                  <a:pt x="61" y="158"/>
                </a:moveTo>
                <a:cubicBezTo>
                  <a:pt x="61" y="158"/>
                  <a:pt x="61" y="158"/>
                  <a:pt x="61" y="158"/>
                </a:cubicBezTo>
                <a:cubicBezTo>
                  <a:pt x="61" y="158"/>
                  <a:pt x="61" y="158"/>
                  <a:pt x="61" y="158"/>
                </a:cubicBezTo>
                <a:cubicBezTo>
                  <a:pt x="61" y="158"/>
                  <a:pt x="61" y="158"/>
                  <a:pt x="61" y="158"/>
                </a:cubicBezTo>
                <a:close/>
                <a:moveTo>
                  <a:pt x="60" y="157"/>
                </a:moveTo>
                <a:cubicBezTo>
                  <a:pt x="60" y="157"/>
                  <a:pt x="60" y="157"/>
                  <a:pt x="60" y="158"/>
                </a:cubicBezTo>
                <a:cubicBezTo>
                  <a:pt x="60" y="157"/>
                  <a:pt x="60" y="157"/>
                  <a:pt x="60" y="157"/>
                </a:cubicBezTo>
                <a:close/>
                <a:moveTo>
                  <a:pt x="61" y="158"/>
                </a:moveTo>
                <a:cubicBezTo>
                  <a:pt x="61" y="158"/>
                  <a:pt x="61" y="158"/>
                  <a:pt x="61" y="158"/>
                </a:cubicBezTo>
                <a:cubicBezTo>
                  <a:pt x="61" y="157"/>
                  <a:pt x="61" y="157"/>
                  <a:pt x="61" y="158"/>
                </a:cubicBezTo>
                <a:close/>
                <a:moveTo>
                  <a:pt x="61" y="158"/>
                </a:moveTo>
                <a:cubicBezTo>
                  <a:pt x="61" y="158"/>
                  <a:pt x="61" y="158"/>
                  <a:pt x="61" y="158"/>
                </a:cubicBezTo>
                <a:cubicBezTo>
                  <a:pt x="61" y="158"/>
                  <a:pt x="61" y="158"/>
                  <a:pt x="61" y="158"/>
                </a:cubicBezTo>
                <a:cubicBezTo>
                  <a:pt x="61" y="158"/>
                  <a:pt x="61" y="158"/>
                  <a:pt x="61" y="158"/>
                </a:cubicBezTo>
                <a:close/>
                <a:moveTo>
                  <a:pt x="59" y="160"/>
                </a:moveTo>
                <a:cubicBezTo>
                  <a:pt x="59" y="160"/>
                  <a:pt x="60" y="160"/>
                  <a:pt x="60" y="160"/>
                </a:cubicBezTo>
                <a:cubicBezTo>
                  <a:pt x="60" y="160"/>
                  <a:pt x="60" y="158"/>
                  <a:pt x="60" y="158"/>
                </a:cubicBezTo>
                <a:cubicBezTo>
                  <a:pt x="60" y="158"/>
                  <a:pt x="60" y="158"/>
                  <a:pt x="60" y="158"/>
                </a:cubicBezTo>
                <a:cubicBezTo>
                  <a:pt x="60" y="158"/>
                  <a:pt x="60" y="159"/>
                  <a:pt x="60" y="159"/>
                </a:cubicBezTo>
                <a:cubicBezTo>
                  <a:pt x="60" y="159"/>
                  <a:pt x="60" y="159"/>
                  <a:pt x="60" y="159"/>
                </a:cubicBezTo>
                <a:cubicBezTo>
                  <a:pt x="60" y="159"/>
                  <a:pt x="59" y="159"/>
                  <a:pt x="59" y="160"/>
                </a:cubicBezTo>
                <a:cubicBezTo>
                  <a:pt x="59" y="160"/>
                  <a:pt x="59" y="160"/>
                  <a:pt x="59" y="160"/>
                </a:cubicBezTo>
                <a:cubicBezTo>
                  <a:pt x="59" y="160"/>
                  <a:pt x="59" y="160"/>
                  <a:pt x="59" y="160"/>
                </a:cubicBezTo>
                <a:close/>
                <a:moveTo>
                  <a:pt x="60" y="158"/>
                </a:moveTo>
                <a:cubicBezTo>
                  <a:pt x="60" y="158"/>
                  <a:pt x="60" y="158"/>
                  <a:pt x="60" y="158"/>
                </a:cubicBezTo>
                <a:cubicBezTo>
                  <a:pt x="60" y="158"/>
                  <a:pt x="60" y="158"/>
                  <a:pt x="60" y="157"/>
                </a:cubicBezTo>
                <a:cubicBezTo>
                  <a:pt x="60" y="157"/>
                  <a:pt x="60" y="158"/>
                  <a:pt x="60" y="158"/>
                </a:cubicBezTo>
                <a:cubicBezTo>
                  <a:pt x="60" y="158"/>
                  <a:pt x="60" y="158"/>
                  <a:pt x="60" y="158"/>
                </a:cubicBezTo>
                <a:close/>
                <a:moveTo>
                  <a:pt x="60" y="158"/>
                </a:moveTo>
                <a:cubicBezTo>
                  <a:pt x="60" y="158"/>
                  <a:pt x="60" y="158"/>
                  <a:pt x="60" y="159"/>
                </a:cubicBezTo>
                <a:cubicBezTo>
                  <a:pt x="60" y="159"/>
                  <a:pt x="60" y="158"/>
                  <a:pt x="61" y="158"/>
                </a:cubicBezTo>
                <a:cubicBezTo>
                  <a:pt x="60" y="158"/>
                  <a:pt x="61" y="158"/>
                  <a:pt x="60" y="158"/>
                </a:cubicBezTo>
                <a:cubicBezTo>
                  <a:pt x="60" y="158"/>
                  <a:pt x="61" y="158"/>
                  <a:pt x="61" y="158"/>
                </a:cubicBezTo>
                <a:cubicBezTo>
                  <a:pt x="61" y="158"/>
                  <a:pt x="60" y="158"/>
                  <a:pt x="60" y="158"/>
                </a:cubicBezTo>
                <a:cubicBezTo>
                  <a:pt x="60" y="158"/>
                  <a:pt x="60" y="158"/>
                  <a:pt x="60" y="158"/>
                </a:cubicBezTo>
                <a:cubicBezTo>
                  <a:pt x="60" y="158"/>
                  <a:pt x="60" y="158"/>
                  <a:pt x="60" y="158"/>
                </a:cubicBezTo>
                <a:cubicBezTo>
                  <a:pt x="60" y="158"/>
                  <a:pt x="60" y="158"/>
                  <a:pt x="60" y="158"/>
                </a:cubicBezTo>
                <a:cubicBezTo>
                  <a:pt x="60" y="158"/>
                  <a:pt x="60" y="158"/>
                  <a:pt x="60" y="158"/>
                </a:cubicBezTo>
                <a:cubicBezTo>
                  <a:pt x="60" y="158"/>
                  <a:pt x="60" y="158"/>
                  <a:pt x="60" y="158"/>
                </a:cubicBezTo>
                <a:cubicBezTo>
                  <a:pt x="60" y="158"/>
                  <a:pt x="60" y="158"/>
                  <a:pt x="60" y="158"/>
                </a:cubicBezTo>
                <a:cubicBezTo>
                  <a:pt x="60" y="158"/>
                  <a:pt x="60" y="158"/>
                  <a:pt x="60" y="158"/>
                </a:cubicBezTo>
                <a:cubicBezTo>
                  <a:pt x="60" y="158"/>
                  <a:pt x="60" y="158"/>
                  <a:pt x="60" y="158"/>
                </a:cubicBezTo>
                <a:cubicBezTo>
                  <a:pt x="60" y="158"/>
                  <a:pt x="60" y="158"/>
                  <a:pt x="60" y="158"/>
                </a:cubicBezTo>
                <a:cubicBezTo>
                  <a:pt x="60" y="158"/>
                  <a:pt x="60" y="158"/>
                  <a:pt x="60" y="158"/>
                </a:cubicBezTo>
                <a:cubicBezTo>
                  <a:pt x="60" y="158"/>
                  <a:pt x="60" y="158"/>
                  <a:pt x="60" y="158"/>
                </a:cubicBezTo>
                <a:close/>
                <a:moveTo>
                  <a:pt x="62" y="160"/>
                </a:moveTo>
                <a:cubicBezTo>
                  <a:pt x="62" y="160"/>
                  <a:pt x="62" y="160"/>
                  <a:pt x="62" y="160"/>
                </a:cubicBezTo>
                <a:cubicBezTo>
                  <a:pt x="62" y="160"/>
                  <a:pt x="62" y="160"/>
                  <a:pt x="62" y="160"/>
                </a:cubicBezTo>
                <a:close/>
                <a:moveTo>
                  <a:pt x="61" y="160"/>
                </a:moveTo>
                <a:cubicBezTo>
                  <a:pt x="61" y="160"/>
                  <a:pt x="62" y="159"/>
                  <a:pt x="62" y="160"/>
                </a:cubicBezTo>
                <a:cubicBezTo>
                  <a:pt x="62" y="160"/>
                  <a:pt x="62" y="160"/>
                  <a:pt x="62" y="160"/>
                </a:cubicBezTo>
                <a:cubicBezTo>
                  <a:pt x="62" y="160"/>
                  <a:pt x="62" y="160"/>
                  <a:pt x="62" y="159"/>
                </a:cubicBezTo>
                <a:cubicBezTo>
                  <a:pt x="62" y="159"/>
                  <a:pt x="62" y="159"/>
                  <a:pt x="62" y="159"/>
                </a:cubicBezTo>
                <a:cubicBezTo>
                  <a:pt x="61" y="159"/>
                  <a:pt x="61" y="159"/>
                  <a:pt x="61" y="159"/>
                </a:cubicBezTo>
                <a:cubicBezTo>
                  <a:pt x="61" y="159"/>
                  <a:pt x="61" y="159"/>
                  <a:pt x="61" y="160"/>
                </a:cubicBezTo>
                <a:close/>
                <a:moveTo>
                  <a:pt x="61" y="159"/>
                </a:moveTo>
                <a:cubicBezTo>
                  <a:pt x="61" y="159"/>
                  <a:pt x="61" y="159"/>
                  <a:pt x="61" y="159"/>
                </a:cubicBezTo>
                <a:cubicBezTo>
                  <a:pt x="61" y="159"/>
                  <a:pt x="61" y="159"/>
                  <a:pt x="61" y="159"/>
                </a:cubicBezTo>
                <a:cubicBezTo>
                  <a:pt x="61" y="159"/>
                  <a:pt x="61" y="159"/>
                  <a:pt x="61" y="159"/>
                </a:cubicBezTo>
                <a:cubicBezTo>
                  <a:pt x="61" y="159"/>
                  <a:pt x="61" y="159"/>
                  <a:pt x="61" y="159"/>
                </a:cubicBezTo>
                <a:close/>
                <a:moveTo>
                  <a:pt x="60" y="157"/>
                </a:moveTo>
                <a:cubicBezTo>
                  <a:pt x="60" y="157"/>
                  <a:pt x="60" y="157"/>
                  <a:pt x="60" y="157"/>
                </a:cubicBezTo>
                <a:cubicBezTo>
                  <a:pt x="60" y="158"/>
                  <a:pt x="60" y="158"/>
                  <a:pt x="60" y="158"/>
                </a:cubicBezTo>
                <a:lnTo>
                  <a:pt x="60" y="157"/>
                </a:lnTo>
                <a:close/>
                <a:moveTo>
                  <a:pt x="60" y="157"/>
                </a:moveTo>
                <a:cubicBezTo>
                  <a:pt x="60" y="157"/>
                  <a:pt x="60" y="157"/>
                  <a:pt x="60" y="157"/>
                </a:cubicBezTo>
                <a:cubicBezTo>
                  <a:pt x="60" y="157"/>
                  <a:pt x="60" y="157"/>
                  <a:pt x="60" y="157"/>
                </a:cubicBezTo>
                <a:close/>
                <a:moveTo>
                  <a:pt x="43" y="158"/>
                </a:moveTo>
                <a:cubicBezTo>
                  <a:pt x="43" y="158"/>
                  <a:pt x="43" y="158"/>
                  <a:pt x="43" y="158"/>
                </a:cubicBezTo>
                <a:cubicBezTo>
                  <a:pt x="43" y="158"/>
                  <a:pt x="43" y="158"/>
                  <a:pt x="43" y="158"/>
                </a:cubicBezTo>
                <a:close/>
                <a:moveTo>
                  <a:pt x="44" y="158"/>
                </a:moveTo>
                <a:cubicBezTo>
                  <a:pt x="44" y="158"/>
                  <a:pt x="44" y="158"/>
                  <a:pt x="44" y="158"/>
                </a:cubicBezTo>
                <a:cubicBezTo>
                  <a:pt x="44" y="158"/>
                  <a:pt x="44" y="158"/>
                  <a:pt x="44" y="158"/>
                </a:cubicBezTo>
                <a:close/>
                <a:moveTo>
                  <a:pt x="53" y="156"/>
                </a:moveTo>
                <a:cubicBezTo>
                  <a:pt x="53" y="156"/>
                  <a:pt x="53" y="155"/>
                  <a:pt x="53" y="156"/>
                </a:cubicBezTo>
                <a:cubicBezTo>
                  <a:pt x="53" y="156"/>
                  <a:pt x="53" y="156"/>
                  <a:pt x="53" y="156"/>
                </a:cubicBezTo>
                <a:cubicBezTo>
                  <a:pt x="53" y="156"/>
                  <a:pt x="53" y="156"/>
                  <a:pt x="53" y="156"/>
                </a:cubicBezTo>
                <a:close/>
                <a:moveTo>
                  <a:pt x="48" y="157"/>
                </a:moveTo>
                <a:cubicBezTo>
                  <a:pt x="48" y="158"/>
                  <a:pt x="48" y="158"/>
                  <a:pt x="48" y="158"/>
                </a:cubicBezTo>
                <a:cubicBezTo>
                  <a:pt x="48" y="157"/>
                  <a:pt x="48" y="157"/>
                  <a:pt x="48" y="157"/>
                </a:cubicBezTo>
                <a:close/>
                <a:moveTo>
                  <a:pt x="47" y="159"/>
                </a:moveTo>
                <a:cubicBezTo>
                  <a:pt x="47" y="159"/>
                  <a:pt x="47" y="159"/>
                  <a:pt x="47" y="159"/>
                </a:cubicBezTo>
                <a:cubicBezTo>
                  <a:pt x="47" y="159"/>
                  <a:pt x="47" y="159"/>
                  <a:pt x="47" y="159"/>
                </a:cubicBezTo>
                <a:close/>
                <a:moveTo>
                  <a:pt x="41" y="157"/>
                </a:moveTo>
                <a:cubicBezTo>
                  <a:pt x="40" y="157"/>
                  <a:pt x="40" y="157"/>
                  <a:pt x="40" y="157"/>
                </a:cubicBezTo>
                <a:cubicBezTo>
                  <a:pt x="41" y="157"/>
                  <a:pt x="41" y="157"/>
                  <a:pt x="41" y="157"/>
                </a:cubicBezTo>
                <a:close/>
                <a:moveTo>
                  <a:pt x="57" y="157"/>
                </a:moveTo>
                <a:cubicBezTo>
                  <a:pt x="57" y="157"/>
                  <a:pt x="57" y="157"/>
                  <a:pt x="57" y="157"/>
                </a:cubicBezTo>
                <a:cubicBezTo>
                  <a:pt x="57" y="157"/>
                  <a:pt x="57" y="158"/>
                  <a:pt x="57" y="157"/>
                </a:cubicBezTo>
                <a:close/>
                <a:moveTo>
                  <a:pt x="45" y="154"/>
                </a:moveTo>
                <a:cubicBezTo>
                  <a:pt x="45" y="154"/>
                  <a:pt x="45" y="154"/>
                  <a:pt x="45" y="154"/>
                </a:cubicBezTo>
                <a:cubicBezTo>
                  <a:pt x="45" y="154"/>
                  <a:pt x="45" y="154"/>
                  <a:pt x="45" y="154"/>
                </a:cubicBezTo>
                <a:close/>
                <a:moveTo>
                  <a:pt x="57" y="157"/>
                </a:moveTo>
                <a:cubicBezTo>
                  <a:pt x="57" y="157"/>
                  <a:pt x="57" y="157"/>
                  <a:pt x="57" y="157"/>
                </a:cubicBezTo>
                <a:cubicBezTo>
                  <a:pt x="57" y="157"/>
                  <a:pt x="57" y="157"/>
                  <a:pt x="57" y="157"/>
                </a:cubicBezTo>
                <a:cubicBezTo>
                  <a:pt x="57" y="157"/>
                  <a:pt x="57" y="157"/>
                  <a:pt x="57" y="157"/>
                </a:cubicBezTo>
                <a:close/>
                <a:moveTo>
                  <a:pt x="33" y="151"/>
                </a:moveTo>
                <a:cubicBezTo>
                  <a:pt x="33" y="151"/>
                  <a:pt x="33" y="151"/>
                  <a:pt x="33" y="151"/>
                </a:cubicBezTo>
                <a:cubicBezTo>
                  <a:pt x="33" y="151"/>
                  <a:pt x="33" y="151"/>
                  <a:pt x="33" y="151"/>
                </a:cubicBezTo>
                <a:close/>
                <a:moveTo>
                  <a:pt x="34" y="146"/>
                </a:moveTo>
                <a:cubicBezTo>
                  <a:pt x="34" y="146"/>
                  <a:pt x="34" y="146"/>
                  <a:pt x="34" y="146"/>
                </a:cubicBezTo>
                <a:cubicBezTo>
                  <a:pt x="34" y="146"/>
                  <a:pt x="34" y="146"/>
                  <a:pt x="34" y="146"/>
                </a:cubicBezTo>
                <a:close/>
                <a:moveTo>
                  <a:pt x="59" y="157"/>
                </a:moveTo>
                <a:cubicBezTo>
                  <a:pt x="59" y="157"/>
                  <a:pt x="59" y="157"/>
                  <a:pt x="59" y="157"/>
                </a:cubicBezTo>
                <a:close/>
                <a:moveTo>
                  <a:pt x="59" y="159"/>
                </a:moveTo>
                <a:cubicBezTo>
                  <a:pt x="59" y="159"/>
                  <a:pt x="59" y="159"/>
                  <a:pt x="59" y="159"/>
                </a:cubicBezTo>
                <a:cubicBezTo>
                  <a:pt x="59" y="159"/>
                  <a:pt x="59" y="159"/>
                  <a:pt x="59" y="159"/>
                </a:cubicBezTo>
                <a:close/>
                <a:moveTo>
                  <a:pt x="56" y="159"/>
                </a:moveTo>
                <a:cubicBezTo>
                  <a:pt x="56" y="159"/>
                  <a:pt x="56" y="159"/>
                  <a:pt x="56" y="159"/>
                </a:cubicBezTo>
                <a:cubicBezTo>
                  <a:pt x="56" y="160"/>
                  <a:pt x="56" y="160"/>
                  <a:pt x="56" y="159"/>
                </a:cubicBezTo>
                <a:close/>
                <a:moveTo>
                  <a:pt x="59" y="157"/>
                </a:moveTo>
                <a:cubicBezTo>
                  <a:pt x="59" y="157"/>
                  <a:pt x="59" y="157"/>
                  <a:pt x="59" y="157"/>
                </a:cubicBezTo>
                <a:cubicBezTo>
                  <a:pt x="59" y="157"/>
                  <a:pt x="59" y="157"/>
                  <a:pt x="59" y="157"/>
                </a:cubicBezTo>
                <a:close/>
                <a:moveTo>
                  <a:pt x="59" y="157"/>
                </a:moveTo>
                <a:cubicBezTo>
                  <a:pt x="59" y="157"/>
                  <a:pt x="59" y="157"/>
                  <a:pt x="59" y="157"/>
                </a:cubicBezTo>
                <a:cubicBezTo>
                  <a:pt x="59" y="157"/>
                  <a:pt x="59" y="157"/>
                  <a:pt x="59" y="157"/>
                </a:cubicBezTo>
                <a:close/>
                <a:moveTo>
                  <a:pt x="59" y="157"/>
                </a:moveTo>
                <a:cubicBezTo>
                  <a:pt x="59" y="157"/>
                  <a:pt x="59" y="157"/>
                  <a:pt x="59" y="157"/>
                </a:cubicBezTo>
                <a:cubicBezTo>
                  <a:pt x="59" y="157"/>
                  <a:pt x="59" y="157"/>
                  <a:pt x="59" y="157"/>
                </a:cubicBezTo>
                <a:close/>
                <a:moveTo>
                  <a:pt x="38" y="154"/>
                </a:moveTo>
                <a:cubicBezTo>
                  <a:pt x="38" y="153"/>
                  <a:pt x="38" y="153"/>
                  <a:pt x="38" y="153"/>
                </a:cubicBezTo>
                <a:cubicBezTo>
                  <a:pt x="38" y="154"/>
                  <a:pt x="38" y="154"/>
                  <a:pt x="38" y="154"/>
                </a:cubicBezTo>
                <a:close/>
                <a:moveTo>
                  <a:pt x="51" y="160"/>
                </a:moveTo>
                <a:cubicBezTo>
                  <a:pt x="51" y="160"/>
                  <a:pt x="51" y="160"/>
                  <a:pt x="51" y="160"/>
                </a:cubicBezTo>
                <a:cubicBezTo>
                  <a:pt x="51" y="160"/>
                  <a:pt x="51" y="160"/>
                  <a:pt x="51" y="160"/>
                </a:cubicBezTo>
                <a:close/>
                <a:moveTo>
                  <a:pt x="50" y="161"/>
                </a:moveTo>
                <a:cubicBezTo>
                  <a:pt x="51" y="160"/>
                  <a:pt x="51" y="160"/>
                  <a:pt x="51" y="160"/>
                </a:cubicBezTo>
                <a:cubicBezTo>
                  <a:pt x="51" y="159"/>
                  <a:pt x="51" y="159"/>
                  <a:pt x="51" y="159"/>
                </a:cubicBezTo>
                <a:lnTo>
                  <a:pt x="50" y="161"/>
                </a:lnTo>
                <a:close/>
                <a:moveTo>
                  <a:pt x="42" y="157"/>
                </a:moveTo>
                <a:cubicBezTo>
                  <a:pt x="42" y="157"/>
                  <a:pt x="42" y="157"/>
                  <a:pt x="42" y="158"/>
                </a:cubicBezTo>
                <a:cubicBezTo>
                  <a:pt x="42" y="158"/>
                  <a:pt x="42" y="157"/>
                  <a:pt x="42" y="157"/>
                </a:cubicBezTo>
                <a:cubicBezTo>
                  <a:pt x="42" y="157"/>
                  <a:pt x="42" y="158"/>
                  <a:pt x="41" y="158"/>
                </a:cubicBezTo>
                <a:cubicBezTo>
                  <a:pt x="42" y="157"/>
                  <a:pt x="42" y="157"/>
                  <a:pt x="42" y="157"/>
                </a:cubicBezTo>
                <a:cubicBezTo>
                  <a:pt x="41" y="158"/>
                  <a:pt x="41" y="157"/>
                  <a:pt x="41" y="157"/>
                </a:cubicBezTo>
                <a:cubicBezTo>
                  <a:pt x="41" y="157"/>
                  <a:pt x="41" y="157"/>
                  <a:pt x="41" y="157"/>
                </a:cubicBezTo>
                <a:cubicBezTo>
                  <a:pt x="41" y="157"/>
                  <a:pt x="40" y="157"/>
                  <a:pt x="40" y="157"/>
                </a:cubicBezTo>
                <a:cubicBezTo>
                  <a:pt x="40" y="157"/>
                  <a:pt x="40" y="157"/>
                  <a:pt x="40" y="157"/>
                </a:cubicBezTo>
                <a:cubicBezTo>
                  <a:pt x="40" y="157"/>
                  <a:pt x="40" y="157"/>
                  <a:pt x="40" y="157"/>
                </a:cubicBezTo>
                <a:cubicBezTo>
                  <a:pt x="40" y="157"/>
                  <a:pt x="40" y="156"/>
                  <a:pt x="40" y="156"/>
                </a:cubicBezTo>
                <a:cubicBezTo>
                  <a:pt x="40" y="156"/>
                  <a:pt x="40" y="156"/>
                  <a:pt x="40" y="156"/>
                </a:cubicBezTo>
                <a:cubicBezTo>
                  <a:pt x="40" y="156"/>
                  <a:pt x="40" y="156"/>
                  <a:pt x="40" y="156"/>
                </a:cubicBezTo>
                <a:cubicBezTo>
                  <a:pt x="40" y="156"/>
                  <a:pt x="40" y="156"/>
                  <a:pt x="40" y="156"/>
                </a:cubicBezTo>
                <a:cubicBezTo>
                  <a:pt x="40" y="156"/>
                  <a:pt x="40" y="156"/>
                  <a:pt x="40" y="156"/>
                </a:cubicBezTo>
                <a:cubicBezTo>
                  <a:pt x="40" y="156"/>
                  <a:pt x="39" y="156"/>
                  <a:pt x="39" y="156"/>
                </a:cubicBezTo>
                <a:cubicBezTo>
                  <a:pt x="40" y="156"/>
                  <a:pt x="40" y="156"/>
                  <a:pt x="40" y="156"/>
                </a:cubicBezTo>
                <a:cubicBezTo>
                  <a:pt x="40" y="156"/>
                  <a:pt x="40" y="156"/>
                  <a:pt x="40" y="156"/>
                </a:cubicBezTo>
                <a:cubicBezTo>
                  <a:pt x="40" y="156"/>
                  <a:pt x="40" y="155"/>
                  <a:pt x="40" y="155"/>
                </a:cubicBezTo>
                <a:cubicBezTo>
                  <a:pt x="40" y="155"/>
                  <a:pt x="40" y="156"/>
                  <a:pt x="39" y="156"/>
                </a:cubicBezTo>
                <a:cubicBezTo>
                  <a:pt x="39" y="156"/>
                  <a:pt x="39" y="156"/>
                  <a:pt x="39" y="156"/>
                </a:cubicBezTo>
                <a:cubicBezTo>
                  <a:pt x="39" y="155"/>
                  <a:pt x="39" y="155"/>
                  <a:pt x="39" y="155"/>
                </a:cubicBezTo>
                <a:cubicBezTo>
                  <a:pt x="39" y="155"/>
                  <a:pt x="39" y="155"/>
                  <a:pt x="39" y="155"/>
                </a:cubicBezTo>
                <a:cubicBezTo>
                  <a:pt x="40" y="155"/>
                  <a:pt x="40" y="155"/>
                  <a:pt x="40" y="155"/>
                </a:cubicBezTo>
                <a:cubicBezTo>
                  <a:pt x="40" y="154"/>
                  <a:pt x="39" y="156"/>
                  <a:pt x="39" y="155"/>
                </a:cubicBezTo>
                <a:cubicBezTo>
                  <a:pt x="39" y="155"/>
                  <a:pt x="39" y="155"/>
                  <a:pt x="39" y="155"/>
                </a:cubicBezTo>
                <a:cubicBezTo>
                  <a:pt x="39" y="155"/>
                  <a:pt x="39" y="156"/>
                  <a:pt x="39" y="155"/>
                </a:cubicBezTo>
                <a:cubicBezTo>
                  <a:pt x="38" y="155"/>
                  <a:pt x="39" y="156"/>
                  <a:pt x="38" y="156"/>
                </a:cubicBezTo>
                <a:cubicBezTo>
                  <a:pt x="38" y="155"/>
                  <a:pt x="38" y="155"/>
                  <a:pt x="38" y="155"/>
                </a:cubicBezTo>
                <a:cubicBezTo>
                  <a:pt x="38" y="155"/>
                  <a:pt x="38" y="156"/>
                  <a:pt x="38" y="156"/>
                </a:cubicBezTo>
                <a:cubicBezTo>
                  <a:pt x="38" y="156"/>
                  <a:pt x="39" y="154"/>
                  <a:pt x="38" y="154"/>
                </a:cubicBezTo>
                <a:cubicBezTo>
                  <a:pt x="38" y="155"/>
                  <a:pt x="38" y="155"/>
                  <a:pt x="38" y="155"/>
                </a:cubicBezTo>
                <a:cubicBezTo>
                  <a:pt x="38" y="155"/>
                  <a:pt x="38" y="154"/>
                  <a:pt x="38" y="155"/>
                </a:cubicBezTo>
                <a:cubicBezTo>
                  <a:pt x="38" y="154"/>
                  <a:pt x="38" y="154"/>
                  <a:pt x="38" y="154"/>
                </a:cubicBezTo>
                <a:cubicBezTo>
                  <a:pt x="38" y="154"/>
                  <a:pt x="38" y="154"/>
                  <a:pt x="38" y="155"/>
                </a:cubicBezTo>
                <a:cubicBezTo>
                  <a:pt x="38" y="154"/>
                  <a:pt x="38" y="154"/>
                  <a:pt x="38" y="154"/>
                </a:cubicBezTo>
                <a:cubicBezTo>
                  <a:pt x="37" y="155"/>
                  <a:pt x="38" y="154"/>
                  <a:pt x="37" y="154"/>
                </a:cubicBezTo>
                <a:cubicBezTo>
                  <a:pt x="38" y="154"/>
                  <a:pt x="37" y="154"/>
                  <a:pt x="37" y="154"/>
                </a:cubicBezTo>
                <a:cubicBezTo>
                  <a:pt x="38" y="154"/>
                  <a:pt x="37" y="154"/>
                  <a:pt x="38" y="154"/>
                </a:cubicBezTo>
                <a:cubicBezTo>
                  <a:pt x="38" y="153"/>
                  <a:pt x="38" y="154"/>
                  <a:pt x="38" y="154"/>
                </a:cubicBezTo>
                <a:cubicBezTo>
                  <a:pt x="38" y="153"/>
                  <a:pt x="38" y="153"/>
                  <a:pt x="38" y="153"/>
                </a:cubicBezTo>
                <a:cubicBezTo>
                  <a:pt x="38" y="153"/>
                  <a:pt x="38" y="153"/>
                  <a:pt x="37" y="153"/>
                </a:cubicBezTo>
                <a:cubicBezTo>
                  <a:pt x="38" y="153"/>
                  <a:pt x="38" y="153"/>
                  <a:pt x="38" y="153"/>
                </a:cubicBezTo>
                <a:cubicBezTo>
                  <a:pt x="37" y="154"/>
                  <a:pt x="38" y="153"/>
                  <a:pt x="37" y="154"/>
                </a:cubicBezTo>
                <a:cubicBezTo>
                  <a:pt x="37" y="154"/>
                  <a:pt x="37" y="154"/>
                  <a:pt x="37" y="154"/>
                </a:cubicBezTo>
                <a:cubicBezTo>
                  <a:pt x="37" y="154"/>
                  <a:pt x="37" y="154"/>
                  <a:pt x="37" y="154"/>
                </a:cubicBezTo>
                <a:cubicBezTo>
                  <a:pt x="37" y="154"/>
                  <a:pt x="37" y="152"/>
                  <a:pt x="37" y="152"/>
                </a:cubicBezTo>
                <a:cubicBezTo>
                  <a:pt x="37" y="152"/>
                  <a:pt x="37" y="152"/>
                  <a:pt x="37" y="153"/>
                </a:cubicBezTo>
                <a:cubicBezTo>
                  <a:pt x="36" y="153"/>
                  <a:pt x="37" y="153"/>
                  <a:pt x="36" y="154"/>
                </a:cubicBezTo>
                <a:cubicBezTo>
                  <a:pt x="37" y="152"/>
                  <a:pt x="36" y="154"/>
                  <a:pt x="36" y="153"/>
                </a:cubicBezTo>
                <a:cubicBezTo>
                  <a:pt x="36" y="153"/>
                  <a:pt x="36" y="152"/>
                  <a:pt x="37" y="152"/>
                </a:cubicBezTo>
                <a:cubicBezTo>
                  <a:pt x="36" y="152"/>
                  <a:pt x="36" y="152"/>
                  <a:pt x="36" y="152"/>
                </a:cubicBezTo>
                <a:cubicBezTo>
                  <a:pt x="36" y="152"/>
                  <a:pt x="36" y="152"/>
                  <a:pt x="36" y="152"/>
                </a:cubicBezTo>
                <a:cubicBezTo>
                  <a:pt x="36" y="153"/>
                  <a:pt x="36" y="153"/>
                  <a:pt x="35" y="153"/>
                </a:cubicBezTo>
                <a:cubicBezTo>
                  <a:pt x="36" y="153"/>
                  <a:pt x="35" y="152"/>
                  <a:pt x="36" y="152"/>
                </a:cubicBezTo>
                <a:cubicBezTo>
                  <a:pt x="36" y="152"/>
                  <a:pt x="35" y="152"/>
                  <a:pt x="35" y="152"/>
                </a:cubicBezTo>
                <a:cubicBezTo>
                  <a:pt x="35" y="152"/>
                  <a:pt x="35" y="152"/>
                  <a:pt x="35" y="152"/>
                </a:cubicBezTo>
                <a:cubicBezTo>
                  <a:pt x="35" y="152"/>
                  <a:pt x="35" y="152"/>
                  <a:pt x="35" y="152"/>
                </a:cubicBezTo>
                <a:cubicBezTo>
                  <a:pt x="35" y="152"/>
                  <a:pt x="35" y="152"/>
                  <a:pt x="35" y="152"/>
                </a:cubicBezTo>
                <a:cubicBezTo>
                  <a:pt x="34" y="152"/>
                  <a:pt x="34" y="151"/>
                  <a:pt x="33" y="151"/>
                </a:cubicBezTo>
                <a:cubicBezTo>
                  <a:pt x="33" y="152"/>
                  <a:pt x="33" y="152"/>
                  <a:pt x="33" y="152"/>
                </a:cubicBezTo>
                <a:cubicBezTo>
                  <a:pt x="33" y="152"/>
                  <a:pt x="33" y="152"/>
                  <a:pt x="33" y="151"/>
                </a:cubicBezTo>
                <a:cubicBezTo>
                  <a:pt x="33" y="151"/>
                  <a:pt x="33" y="151"/>
                  <a:pt x="33" y="151"/>
                </a:cubicBezTo>
                <a:cubicBezTo>
                  <a:pt x="33" y="151"/>
                  <a:pt x="34" y="151"/>
                  <a:pt x="34" y="151"/>
                </a:cubicBezTo>
                <a:cubicBezTo>
                  <a:pt x="33" y="151"/>
                  <a:pt x="33" y="151"/>
                  <a:pt x="33" y="151"/>
                </a:cubicBezTo>
                <a:cubicBezTo>
                  <a:pt x="33" y="151"/>
                  <a:pt x="33" y="151"/>
                  <a:pt x="33" y="151"/>
                </a:cubicBezTo>
                <a:cubicBezTo>
                  <a:pt x="33" y="151"/>
                  <a:pt x="33" y="151"/>
                  <a:pt x="33" y="151"/>
                </a:cubicBezTo>
                <a:cubicBezTo>
                  <a:pt x="34" y="150"/>
                  <a:pt x="33" y="151"/>
                  <a:pt x="33" y="150"/>
                </a:cubicBezTo>
                <a:cubicBezTo>
                  <a:pt x="32" y="150"/>
                  <a:pt x="33" y="150"/>
                  <a:pt x="33" y="150"/>
                </a:cubicBezTo>
                <a:cubicBezTo>
                  <a:pt x="33" y="150"/>
                  <a:pt x="33" y="150"/>
                  <a:pt x="33" y="150"/>
                </a:cubicBezTo>
                <a:cubicBezTo>
                  <a:pt x="32" y="151"/>
                  <a:pt x="32" y="151"/>
                  <a:pt x="32" y="151"/>
                </a:cubicBezTo>
                <a:cubicBezTo>
                  <a:pt x="32" y="150"/>
                  <a:pt x="32" y="150"/>
                  <a:pt x="32" y="149"/>
                </a:cubicBezTo>
                <a:cubicBezTo>
                  <a:pt x="32" y="149"/>
                  <a:pt x="32" y="149"/>
                  <a:pt x="32" y="149"/>
                </a:cubicBezTo>
                <a:cubicBezTo>
                  <a:pt x="32" y="149"/>
                  <a:pt x="32" y="149"/>
                  <a:pt x="32" y="149"/>
                </a:cubicBezTo>
                <a:cubicBezTo>
                  <a:pt x="32" y="149"/>
                  <a:pt x="32" y="149"/>
                  <a:pt x="32" y="149"/>
                </a:cubicBezTo>
                <a:cubicBezTo>
                  <a:pt x="31" y="150"/>
                  <a:pt x="32" y="148"/>
                  <a:pt x="32" y="148"/>
                </a:cubicBezTo>
                <a:cubicBezTo>
                  <a:pt x="32" y="148"/>
                  <a:pt x="33" y="147"/>
                  <a:pt x="33" y="146"/>
                </a:cubicBezTo>
                <a:cubicBezTo>
                  <a:pt x="33" y="146"/>
                  <a:pt x="33" y="146"/>
                  <a:pt x="33" y="146"/>
                </a:cubicBezTo>
                <a:cubicBezTo>
                  <a:pt x="34" y="146"/>
                  <a:pt x="33" y="147"/>
                  <a:pt x="34" y="146"/>
                </a:cubicBezTo>
                <a:cubicBezTo>
                  <a:pt x="34" y="147"/>
                  <a:pt x="34" y="147"/>
                  <a:pt x="34" y="147"/>
                </a:cubicBezTo>
                <a:cubicBezTo>
                  <a:pt x="34" y="147"/>
                  <a:pt x="34" y="147"/>
                  <a:pt x="34" y="146"/>
                </a:cubicBezTo>
                <a:cubicBezTo>
                  <a:pt x="34" y="146"/>
                  <a:pt x="34" y="146"/>
                  <a:pt x="34" y="146"/>
                </a:cubicBezTo>
                <a:cubicBezTo>
                  <a:pt x="34" y="148"/>
                  <a:pt x="36" y="147"/>
                  <a:pt x="36" y="148"/>
                </a:cubicBezTo>
                <a:cubicBezTo>
                  <a:pt x="36" y="148"/>
                  <a:pt x="36" y="148"/>
                  <a:pt x="36" y="148"/>
                </a:cubicBezTo>
                <a:cubicBezTo>
                  <a:pt x="36" y="149"/>
                  <a:pt x="36" y="148"/>
                  <a:pt x="36" y="148"/>
                </a:cubicBezTo>
                <a:cubicBezTo>
                  <a:pt x="36" y="149"/>
                  <a:pt x="36" y="149"/>
                  <a:pt x="36" y="149"/>
                </a:cubicBezTo>
                <a:cubicBezTo>
                  <a:pt x="36" y="149"/>
                  <a:pt x="36" y="148"/>
                  <a:pt x="36" y="148"/>
                </a:cubicBezTo>
                <a:cubicBezTo>
                  <a:pt x="37" y="148"/>
                  <a:pt x="36" y="149"/>
                  <a:pt x="37" y="149"/>
                </a:cubicBezTo>
                <a:cubicBezTo>
                  <a:pt x="37" y="149"/>
                  <a:pt x="37" y="149"/>
                  <a:pt x="37" y="150"/>
                </a:cubicBezTo>
                <a:cubicBezTo>
                  <a:pt x="37" y="149"/>
                  <a:pt x="37" y="150"/>
                  <a:pt x="37" y="149"/>
                </a:cubicBezTo>
                <a:cubicBezTo>
                  <a:pt x="37" y="150"/>
                  <a:pt x="38" y="149"/>
                  <a:pt x="37" y="150"/>
                </a:cubicBezTo>
                <a:cubicBezTo>
                  <a:pt x="37" y="151"/>
                  <a:pt x="37" y="150"/>
                  <a:pt x="37" y="150"/>
                </a:cubicBezTo>
                <a:cubicBezTo>
                  <a:pt x="37" y="150"/>
                  <a:pt x="38" y="150"/>
                  <a:pt x="38" y="150"/>
                </a:cubicBezTo>
                <a:cubicBezTo>
                  <a:pt x="38" y="150"/>
                  <a:pt x="39" y="150"/>
                  <a:pt x="38" y="151"/>
                </a:cubicBezTo>
                <a:cubicBezTo>
                  <a:pt x="39" y="150"/>
                  <a:pt x="39" y="151"/>
                  <a:pt x="39" y="151"/>
                </a:cubicBezTo>
                <a:cubicBezTo>
                  <a:pt x="39" y="150"/>
                  <a:pt x="39" y="150"/>
                  <a:pt x="39" y="150"/>
                </a:cubicBezTo>
                <a:cubicBezTo>
                  <a:pt x="39" y="150"/>
                  <a:pt x="39" y="150"/>
                  <a:pt x="39" y="150"/>
                </a:cubicBezTo>
                <a:cubicBezTo>
                  <a:pt x="39" y="150"/>
                  <a:pt x="39" y="150"/>
                  <a:pt x="39" y="150"/>
                </a:cubicBezTo>
                <a:cubicBezTo>
                  <a:pt x="39" y="150"/>
                  <a:pt x="39" y="151"/>
                  <a:pt x="39" y="151"/>
                </a:cubicBezTo>
                <a:cubicBezTo>
                  <a:pt x="39" y="151"/>
                  <a:pt x="39" y="151"/>
                  <a:pt x="40" y="150"/>
                </a:cubicBezTo>
                <a:cubicBezTo>
                  <a:pt x="40" y="150"/>
                  <a:pt x="40" y="150"/>
                  <a:pt x="40" y="150"/>
                </a:cubicBezTo>
                <a:cubicBezTo>
                  <a:pt x="40" y="150"/>
                  <a:pt x="40" y="150"/>
                  <a:pt x="40" y="150"/>
                </a:cubicBezTo>
                <a:cubicBezTo>
                  <a:pt x="40" y="150"/>
                  <a:pt x="39" y="151"/>
                  <a:pt x="39" y="151"/>
                </a:cubicBezTo>
                <a:cubicBezTo>
                  <a:pt x="39" y="151"/>
                  <a:pt x="40" y="150"/>
                  <a:pt x="40" y="151"/>
                </a:cubicBezTo>
                <a:cubicBezTo>
                  <a:pt x="40" y="151"/>
                  <a:pt x="39" y="151"/>
                  <a:pt x="39" y="151"/>
                </a:cubicBezTo>
                <a:cubicBezTo>
                  <a:pt x="39" y="151"/>
                  <a:pt x="39" y="151"/>
                  <a:pt x="39" y="151"/>
                </a:cubicBezTo>
                <a:cubicBezTo>
                  <a:pt x="40" y="151"/>
                  <a:pt x="40" y="151"/>
                  <a:pt x="40" y="151"/>
                </a:cubicBezTo>
                <a:cubicBezTo>
                  <a:pt x="40" y="151"/>
                  <a:pt x="40" y="152"/>
                  <a:pt x="41" y="152"/>
                </a:cubicBezTo>
                <a:cubicBezTo>
                  <a:pt x="41" y="153"/>
                  <a:pt x="41" y="152"/>
                  <a:pt x="41" y="153"/>
                </a:cubicBezTo>
                <a:cubicBezTo>
                  <a:pt x="41" y="153"/>
                  <a:pt x="41" y="153"/>
                  <a:pt x="41" y="153"/>
                </a:cubicBezTo>
                <a:cubicBezTo>
                  <a:pt x="41" y="153"/>
                  <a:pt x="40" y="154"/>
                  <a:pt x="41" y="154"/>
                </a:cubicBezTo>
                <a:cubicBezTo>
                  <a:pt x="41" y="153"/>
                  <a:pt x="41" y="153"/>
                  <a:pt x="41" y="153"/>
                </a:cubicBezTo>
                <a:cubicBezTo>
                  <a:pt x="42" y="152"/>
                  <a:pt x="42" y="152"/>
                  <a:pt x="42" y="152"/>
                </a:cubicBezTo>
                <a:cubicBezTo>
                  <a:pt x="43" y="151"/>
                  <a:pt x="42" y="153"/>
                  <a:pt x="43" y="152"/>
                </a:cubicBezTo>
                <a:cubicBezTo>
                  <a:pt x="42" y="153"/>
                  <a:pt x="42" y="153"/>
                  <a:pt x="42" y="153"/>
                </a:cubicBezTo>
                <a:cubicBezTo>
                  <a:pt x="43" y="152"/>
                  <a:pt x="43" y="153"/>
                  <a:pt x="43" y="153"/>
                </a:cubicBezTo>
                <a:cubicBezTo>
                  <a:pt x="43" y="154"/>
                  <a:pt x="43" y="154"/>
                  <a:pt x="43" y="154"/>
                </a:cubicBezTo>
                <a:cubicBezTo>
                  <a:pt x="43" y="153"/>
                  <a:pt x="43" y="153"/>
                  <a:pt x="44" y="153"/>
                </a:cubicBezTo>
                <a:cubicBezTo>
                  <a:pt x="44" y="154"/>
                  <a:pt x="43" y="154"/>
                  <a:pt x="43" y="154"/>
                </a:cubicBezTo>
                <a:cubicBezTo>
                  <a:pt x="44" y="153"/>
                  <a:pt x="44" y="153"/>
                  <a:pt x="44" y="153"/>
                </a:cubicBezTo>
                <a:cubicBezTo>
                  <a:pt x="44" y="154"/>
                  <a:pt x="44" y="154"/>
                  <a:pt x="44" y="154"/>
                </a:cubicBezTo>
                <a:cubicBezTo>
                  <a:pt x="44" y="154"/>
                  <a:pt x="44" y="154"/>
                  <a:pt x="44" y="154"/>
                </a:cubicBezTo>
                <a:cubicBezTo>
                  <a:pt x="44" y="155"/>
                  <a:pt x="45" y="153"/>
                  <a:pt x="45" y="155"/>
                </a:cubicBezTo>
                <a:cubicBezTo>
                  <a:pt x="45" y="154"/>
                  <a:pt x="45" y="154"/>
                  <a:pt x="45" y="154"/>
                </a:cubicBezTo>
                <a:cubicBezTo>
                  <a:pt x="45" y="154"/>
                  <a:pt x="45" y="154"/>
                  <a:pt x="45" y="154"/>
                </a:cubicBezTo>
                <a:cubicBezTo>
                  <a:pt x="46" y="154"/>
                  <a:pt x="45" y="155"/>
                  <a:pt x="46" y="155"/>
                </a:cubicBezTo>
                <a:cubicBezTo>
                  <a:pt x="46" y="154"/>
                  <a:pt x="46" y="154"/>
                  <a:pt x="46" y="154"/>
                </a:cubicBezTo>
                <a:cubicBezTo>
                  <a:pt x="46" y="155"/>
                  <a:pt x="47" y="153"/>
                  <a:pt x="47" y="154"/>
                </a:cubicBezTo>
                <a:cubicBezTo>
                  <a:pt x="47" y="154"/>
                  <a:pt x="46" y="154"/>
                  <a:pt x="46" y="155"/>
                </a:cubicBezTo>
                <a:cubicBezTo>
                  <a:pt x="47" y="155"/>
                  <a:pt x="47" y="153"/>
                  <a:pt x="47" y="154"/>
                </a:cubicBezTo>
                <a:cubicBezTo>
                  <a:pt x="47" y="154"/>
                  <a:pt x="47" y="154"/>
                  <a:pt x="47" y="154"/>
                </a:cubicBezTo>
                <a:cubicBezTo>
                  <a:pt x="47" y="154"/>
                  <a:pt x="46" y="156"/>
                  <a:pt x="46" y="156"/>
                </a:cubicBezTo>
                <a:cubicBezTo>
                  <a:pt x="47" y="155"/>
                  <a:pt x="47" y="155"/>
                  <a:pt x="47" y="155"/>
                </a:cubicBezTo>
                <a:cubicBezTo>
                  <a:pt x="47" y="155"/>
                  <a:pt x="46" y="157"/>
                  <a:pt x="47" y="156"/>
                </a:cubicBezTo>
                <a:cubicBezTo>
                  <a:pt x="47" y="155"/>
                  <a:pt x="47" y="155"/>
                  <a:pt x="47" y="155"/>
                </a:cubicBezTo>
                <a:cubicBezTo>
                  <a:pt x="47" y="156"/>
                  <a:pt x="47" y="155"/>
                  <a:pt x="47" y="156"/>
                </a:cubicBezTo>
                <a:cubicBezTo>
                  <a:pt x="47" y="156"/>
                  <a:pt x="47" y="156"/>
                  <a:pt x="47" y="156"/>
                </a:cubicBezTo>
                <a:cubicBezTo>
                  <a:pt x="47" y="156"/>
                  <a:pt x="47" y="157"/>
                  <a:pt x="48" y="156"/>
                </a:cubicBezTo>
                <a:cubicBezTo>
                  <a:pt x="48" y="156"/>
                  <a:pt x="48" y="156"/>
                  <a:pt x="48" y="156"/>
                </a:cubicBezTo>
                <a:cubicBezTo>
                  <a:pt x="48" y="156"/>
                  <a:pt x="48" y="156"/>
                  <a:pt x="48" y="156"/>
                </a:cubicBezTo>
                <a:cubicBezTo>
                  <a:pt x="48" y="156"/>
                  <a:pt x="48" y="156"/>
                  <a:pt x="48" y="156"/>
                </a:cubicBezTo>
                <a:cubicBezTo>
                  <a:pt x="48" y="155"/>
                  <a:pt x="49" y="156"/>
                  <a:pt x="49" y="156"/>
                </a:cubicBezTo>
                <a:cubicBezTo>
                  <a:pt x="49" y="156"/>
                  <a:pt x="48" y="156"/>
                  <a:pt x="48" y="156"/>
                </a:cubicBezTo>
                <a:cubicBezTo>
                  <a:pt x="49" y="156"/>
                  <a:pt x="49" y="156"/>
                  <a:pt x="49" y="156"/>
                </a:cubicBezTo>
                <a:cubicBezTo>
                  <a:pt x="49" y="156"/>
                  <a:pt x="49" y="155"/>
                  <a:pt x="50" y="155"/>
                </a:cubicBezTo>
                <a:cubicBezTo>
                  <a:pt x="50" y="155"/>
                  <a:pt x="49" y="155"/>
                  <a:pt x="49" y="155"/>
                </a:cubicBezTo>
                <a:cubicBezTo>
                  <a:pt x="49" y="155"/>
                  <a:pt x="49" y="155"/>
                  <a:pt x="50" y="155"/>
                </a:cubicBezTo>
                <a:cubicBezTo>
                  <a:pt x="49" y="155"/>
                  <a:pt x="49" y="155"/>
                  <a:pt x="49" y="156"/>
                </a:cubicBezTo>
                <a:cubicBezTo>
                  <a:pt x="50" y="155"/>
                  <a:pt x="50" y="156"/>
                  <a:pt x="50" y="155"/>
                </a:cubicBezTo>
                <a:cubicBezTo>
                  <a:pt x="50" y="156"/>
                  <a:pt x="50" y="156"/>
                  <a:pt x="50" y="156"/>
                </a:cubicBezTo>
                <a:cubicBezTo>
                  <a:pt x="50" y="155"/>
                  <a:pt x="50" y="157"/>
                  <a:pt x="50" y="156"/>
                </a:cubicBezTo>
                <a:cubicBezTo>
                  <a:pt x="50" y="157"/>
                  <a:pt x="51" y="156"/>
                  <a:pt x="51" y="157"/>
                </a:cubicBezTo>
                <a:cubicBezTo>
                  <a:pt x="51" y="157"/>
                  <a:pt x="51" y="157"/>
                  <a:pt x="51" y="157"/>
                </a:cubicBezTo>
                <a:cubicBezTo>
                  <a:pt x="51" y="157"/>
                  <a:pt x="51" y="157"/>
                  <a:pt x="51" y="157"/>
                </a:cubicBezTo>
                <a:cubicBezTo>
                  <a:pt x="52" y="157"/>
                  <a:pt x="51" y="157"/>
                  <a:pt x="52" y="156"/>
                </a:cubicBezTo>
                <a:cubicBezTo>
                  <a:pt x="52" y="157"/>
                  <a:pt x="52" y="157"/>
                  <a:pt x="52" y="157"/>
                </a:cubicBezTo>
                <a:cubicBezTo>
                  <a:pt x="52" y="157"/>
                  <a:pt x="52" y="157"/>
                  <a:pt x="52" y="157"/>
                </a:cubicBezTo>
                <a:cubicBezTo>
                  <a:pt x="52" y="157"/>
                  <a:pt x="52" y="157"/>
                  <a:pt x="52" y="157"/>
                </a:cubicBezTo>
                <a:cubicBezTo>
                  <a:pt x="52" y="157"/>
                  <a:pt x="52" y="157"/>
                  <a:pt x="52" y="157"/>
                </a:cubicBezTo>
                <a:cubicBezTo>
                  <a:pt x="52" y="157"/>
                  <a:pt x="52" y="157"/>
                  <a:pt x="52" y="157"/>
                </a:cubicBezTo>
                <a:cubicBezTo>
                  <a:pt x="52" y="157"/>
                  <a:pt x="53" y="157"/>
                  <a:pt x="53" y="156"/>
                </a:cubicBezTo>
                <a:cubicBezTo>
                  <a:pt x="53" y="157"/>
                  <a:pt x="53" y="156"/>
                  <a:pt x="53" y="157"/>
                </a:cubicBezTo>
                <a:cubicBezTo>
                  <a:pt x="53" y="157"/>
                  <a:pt x="53" y="157"/>
                  <a:pt x="53" y="157"/>
                </a:cubicBezTo>
                <a:cubicBezTo>
                  <a:pt x="53" y="156"/>
                  <a:pt x="53" y="156"/>
                  <a:pt x="53" y="156"/>
                </a:cubicBezTo>
                <a:cubicBezTo>
                  <a:pt x="53" y="156"/>
                  <a:pt x="53" y="156"/>
                  <a:pt x="53" y="156"/>
                </a:cubicBezTo>
                <a:cubicBezTo>
                  <a:pt x="53" y="157"/>
                  <a:pt x="53" y="157"/>
                  <a:pt x="53" y="157"/>
                </a:cubicBezTo>
                <a:cubicBezTo>
                  <a:pt x="53" y="157"/>
                  <a:pt x="53" y="157"/>
                  <a:pt x="53" y="157"/>
                </a:cubicBezTo>
                <a:cubicBezTo>
                  <a:pt x="53" y="157"/>
                  <a:pt x="53" y="156"/>
                  <a:pt x="53" y="156"/>
                </a:cubicBezTo>
                <a:cubicBezTo>
                  <a:pt x="53" y="156"/>
                  <a:pt x="53" y="157"/>
                  <a:pt x="53" y="157"/>
                </a:cubicBezTo>
                <a:cubicBezTo>
                  <a:pt x="53" y="157"/>
                  <a:pt x="53" y="157"/>
                  <a:pt x="53" y="157"/>
                </a:cubicBezTo>
                <a:cubicBezTo>
                  <a:pt x="53" y="157"/>
                  <a:pt x="53" y="157"/>
                  <a:pt x="53" y="157"/>
                </a:cubicBezTo>
                <a:cubicBezTo>
                  <a:pt x="53" y="157"/>
                  <a:pt x="53" y="157"/>
                  <a:pt x="53" y="157"/>
                </a:cubicBezTo>
                <a:cubicBezTo>
                  <a:pt x="54" y="157"/>
                  <a:pt x="54" y="156"/>
                  <a:pt x="54" y="157"/>
                </a:cubicBezTo>
                <a:cubicBezTo>
                  <a:pt x="54" y="157"/>
                  <a:pt x="54" y="157"/>
                  <a:pt x="54" y="157"/>
                </a:cubicBezTo>
                <a:cubicBezTo>
                  <a:pt x="54" y="157"/>
                  <a:pt x="54" y="158"/>
                  <a:pt x="55" y="157"/>
                </a:cubicBezTo>
                <a:cubicBezTo>
                  <a:pt x="55" y="157"/>
                  <a:pt x="55" y="157"/>
                  <a:pt x="55" y="157"/>
                </a:cubicBezTo>
                <a:cubicBezTo>
                  <a:pt x="55" y="157"/>
                  <a:pt x="55" y="157"/>
                  <a:pt x="55" y="157"/>
                </a:cubicBezTo>
                <a:cubicBezTo>
                  <a:pt x="55" y="156"/>
                  <a:pt x="55" y="156"/>
                  <a:pt x="55" y="156"/>
                </a:cubicBezTo>
                <a:cubicBezTo>
                  <a:pt x="55" y="156"/>
                  <a:pt x="56" y="156"/>
                  <a:pt x="56" y="157"/>
                </a:cubicBezTo>
                <a:cubicBezTo>
                  <a:pt x="56" y="156"/>
                  <a:pt x="56" y="157"/>
                  <a:pt x="56" y="157"/>
                </a:cubicBezTo>
                <a:cubicBezTo>
                  <a:pt x="56" y="157"/>
                  <a:pt x="56" y="157"/>
                  <a:pt x="56" y="157"/>
                </a:cubicBezTo>
                <a:cubicBezTo>
                  <a:pt x="56" y="157"/>
                  <a:pt x="57" y="157"/>
                  <a:pt x="57" y="157"/>
                </a:cubicBezTo>
                <a:cubicBezTo>
                  <a:pt x="57" y="158"/>
                  <a:pt x="57" y="157"/>
                  <a:pt x="57" y="157"/>
                </a:cubicBezTo>
                <a:cubicBezTo>
                  <a:pt x="57" y="157"/>
                  <a:pt x="57" y="157"/>
                  <a:pt x="57" y="157"/>
                </a:cubicBezTo>
                <a:cubicBezTo>
                  <a:pt x="58" y="157"/>
                  <a:pt x="58" y="157"/>
                  <a:pt x="58" y="157"/>
                </a:cubicBezTo>
                <a:cubicBezTo>
                  <a:pt x="58" y="157"/>
                  <a:pt x="58" y="157"/>
                  <a:pt x="58" y="157"/>
                </a:cubicBezTo>
                <a:cubicBezTo>
                  <a:pt x="58" y="157"/>
                  <a:pt x="58" y="157"/>
                  <a:pt x="58" y="157"/>
                </a:cubicBezTo>
                <a:cubicBezTo>
                  <a:pt x="58" y="157"/>
                  <a:pt x="58" y="157"/>
                  <a:pt x="58" y="157"/>
                </a:cubicBezTo>
                <a:cubicBezTo>
                  <a:pt x="58" y="157"/>
                  <a:pt x="58" y="158"/>
                  <a:pt x="58" y="158"/>
                </a:cubicBezTo>
                <a:cubicBezTo>
                  <a:pt x="58" y="158"/>
                  <a:pt x="58" y="158"/>
                  <a:pt x="58" y="158"/>
                </a:cubicBezTo>
                <a:cubicBezTo>
                  <a:pt x="58" y="158"/>
                  <a:pt x="58" y="158"/>
                  <a:pt x="58" y="158"/>
                </a:cubicBezTo>
                <a:cubicBezTo>
                  <a:pt x="58" y="158"/>
                  <a:pt x="59" y="158"/>
                  <a:pt x="59" y="158"/>
                </a:cubicBezTo>
                <a:cubicBezTo>
                  <a:pt x="59" y="158"/>
                  <a:pt x="59" y="157"/>
                  <a:pt x="59" y="157"/>
                </a:cubicBezTo>
                <a:cubicBezTo>
                  <a:pt x="59" y="157"/>
                  <a:pt x="59" y="157"/>
                  <a:pt x="59" y="157"/>
                </a:cubicBezTo>
                <a:cubicBezTo>
                  <a:pt x="59" y="157"/>
                  <a:pt x="59" y="157"/>
                  <a:pt x="59" y="157"/>
                </a:cubicBezTo>
                <a:cubicBezTo>
                  <a:pt x="59" y="157"/>
                  <a:pt x="59" y="157"/>
                  <a:pt x="59" y="157"/>
                </a:cubicBezTo>
                <a:cubicBezTo>
                  <a:pt x="59" y="157"/>
                  <a:pt x="59" y="157"/>
                  <a:pt x="59" y="157"/>
                </a:cubicBezTo>
                <a:cubicBezTo>
                  <a:pt x="59" y="157"/>
                  <a:pt x="59" y="157"/>
                  <a:pt x="59" y="157"/>
                </a:cubicBezTo>
                <a:cubicBezTo>
                  <a:pt x="59" y="158"/>
                  <a:pt x="59" y="157"/>
                  <a:pt x="59" y="158"/>
                </a:cubicBezTo>
                <a:cubicBezTo>
                  <a:pt x="59" y="157"/>
                  <a:pt x="59" y="158"/>
                  <a:pt x="59" y="157"/>
                </a:cubicBezTo>
                <a:cubicBezTo>
                  <a:pt x="59" y="158"/>
                  <a:pt x="59" y="157"/>
                  <a:pt x="59" y="158"/>
                </a:cubicBezTo>
                <a:cubicBezTo>
                  <a:pt x="59" y="158"/>
                  <a:pt x="59" y="158"/>
                  <a:pt x="59" y="159"/>
                </a:cubicBezTo>
                <a:cubicBezTo>
                  <a:pt x="59" y="159"/>
                  <a:pt x="59" y="159"/>
                  <a:pt x="59" y="159"/>
                </a:cubicBezTo>
                <a:cubicBezTo>
                  <a:pt x="59" y="160"/>
                  <a:pt x="59" y="159"/>
                  <a:pt x="59" y="159"/>
                </a:cubicBezTo>
                <a:cubicBezTo>
                  <a:pt x="59" y="159"/>
                  <a:pt x="59" y="159"/>
                  <a:pt x="59" y="159"/>
                </a:cubicBezTo>
                <a:cubicBezTo>
                  <a:pt x="59" y="158"/>
                  <a:pt x="59" y="158"/>
                  <a:pt x="59" y="158"/>
                </a:cubicBezTo>
                <a:cubicBezTo>
                  <a:pt x="59" y="158"/>
                  <a:pt x="59" y="159"/>
                  <a:pt x="58" y="159"/>
                </a:cubicBezTo>
                <a:cubicBezTo>
                  <a:pt x="58" y="159"/>
                  <a:pt x="58" y="159"/>
                  <a:pt x="58" y="160"/>
                </a:cubicBezTo>
                <a:cubicBezTo>
                  <a:pt x="58" y="160"/>
                  <a:pt x="58" y="160"/>
                  <a:pt x="58" y="160"/>
                </a:cubicBezTo>
                <a:cubicBezTo>
                  <a:pt x="58" y="160"/>
                  <a:pt x="58" y="160"/>
                  <a:pt x="58" y="160"/>
                </a:cubicBezTo>
                <a:cubicBezTo>
                  <a:pt x="58" y="160"/>
                  <a:pt x="57" y="160"/>
                  <a:pt x="57" y="160"/>
                </a:cubicBezTo>
                <a:cubicBezTo>
                  <a:pt x="57" y="160"/>
                  <a:pt x="57" y="160"/>
                  <a:pt x="57" y="159"/>
                </a:cubicBezTo>
                <a:cubicBezTo>
                  <a:pt x="57" y="159"/>
                  <a:pt x="57" y="159"/>
                  <a:pt x="57" y="159"/>
                </a:cubicBezTo>
                <a:cubicBezTo>
                  <a:pt x="57" y="159"/>
                  <a:pt x="57" y="160"/>
                  <a:pt x="58" y="160"/>
                </a:cubicBezTo>
                <a:cubicBezTo>
                  <a:pt x="58" y="159"/>
                  <a:pt x="58" y="159"/>
                  <a:pt x="58" y="158"/>
                </a:cubicBezTo>
                <a:cubicBezTo>
                  <a:pt x="58" y="157"/>
                  <a:pt x="57" y="159"/>
                  <a:pt x="57" y="159"/>
                </a:cubicBezTo>
                <a:cubicBezTo>
                  <a:pt x="57" y="159"/>
                  <a:pt x="57" y="158"/>
                  <a:pt x="57" y="158"/>
                </a:cubicBezTo>
                <a:cubicBezTo>
                  <a:pt x="57" y="159"/>
                  <a:pt x="56" y="160"/>
                  <a:pt x="56" y="160"/>
                </a:cubicBezTo>
                <a:cubicBezTo>
                  <a:pt x="56" y="160"/>
                  <a:pt x="57" y="160"/>
                  <a:pt x="57" y="160"/>
                </a:cubicBezTo>
                <a:cubicBezTo>
                  <a:pt x="56" y="161"/>
                  <a:pt x="56" y="161"/>
                  <a:pt x="56" y="161"/>
                </a:cubicBezTo>
                <a:cubicBezTo>
                  <a:pt x="56" y="160"/>
                  <a:pt x="56" y="161"/>
                  <a:pt x="56" y="160"/>
                </a:cubicBezTo>
                <a:cubicBezTo>
                  <a:pt x="56" y="160"/>
                  <a:pt x="56" y="161"/>
                  <a:pt x="56" y="161"/>
                </a:cubicBezTo>
                <a:cubicBezTo>
                  <a:pt x="56" y="160"/>
                  <a:pt x="56" y="160"/>
                  <a:pt x="56" y="160"/>
                </a:cubicBezTo>
                <a:cubicBezTo>
                  <a:pt x="56" y="160"/>
                  <a:pt x="56" y="160"/>
                  <a:pt x="56" y="159"/>
                </a:cubicBezTo>
                <a:cubicBezTo>
                  <a:pt x="56" y="159"/>
                  <a:pt x="56" y="159"/>
                  <a:pt x="56" y="159"/>
                </a:cubicBezTo>
                <a:cubicBezTo>
                  <a:pt x="55" y="159"/>
                  <a:pt x="55" y="160"/>
                  <a:pt x="55" y="161"/>
                </a:cubicBezTo>
                <a:cubicBezTo>
                  <a:pt x="55" y="161"/>
                  <a:pt x="55" y="160"/>
                  <a:pt x="55" y="160"/>
                </a:cubicBezTo>
                <a:cubicBezTo>
                  <a:pt x="55" y="161"/>
                  <a:pt x="55" y="160"/>
                  <a:pt x="55" y="161"/>
                </a:cubicBezTo>
                <a:cubicBezTo>
                  <a:pt x="54" y="161"/>
                  <a:pt x="55" y="161"/>
                  <a:pt x="55" y="160"/>
                </a:cubicBezTo>
                <a:cubicBezTo>
                  <a:pt x="54" y="161"/>
                  <a:pt x="54" y="161"/>
                  <a:pt x="54" y="161"/>
                </a:cubicBezTo>
                <a:cubicBezTo>
                  <a:pt x="54" y="160"/>
                  <a:pt x="55" y="160"/>
                  <a:pt x="55" y="159"/>
                </a:cubicBezTo>
                <a:cubicBezTo>
                  <a:pt x="55" y="159"/>
                  <a:pt x="55" y="158"/>
                  <a:pt x="55" y="158"/>
                </a:cubicBezTo>
                <a:cubicBezTo>
                  <a:pt x="54" y="158"/>
                  <a:pt x="54" y="161"/>
                  <a:pt x="54" y="162"/>
                </a:cubicBezTo>
                <a:cubicBezTo>
                  <a:pt x="54" y="162"/>
                  <a:pt x="54" y="161"/>
                  <a:pt x="54" y="161"/>
                </a:cubicBezTo>
                <a:cubicBezTo>
                  <a:pt x="54" y="160"/>
                  <a:pt x="53" y="161"/>
                  <a:pt x="53" y="161"/>
                </a:cubicBezTo>
                <a:cubicBezTo>
                  <a:pt x="54" y="161"/>
                  <a:pt x="54" y="161"/>
                  <a:pt x="54" y="161"/>
                </a:cubicBezTo>
                <a:cubicBezTo>
                  <a:pt x="54" y="161"/>
                  <a:pt x="53" y="161"/>
                  <a:pt x="53" y="161"/>
                </a:cubicBezTo>
                <a:cubicBezTo>
                  <a:pt x="53" y="161"/>
                  <a:pt x="54" y="160"/>
                  <a:pt x="54" y="160"/>
                </a:cubicBezTo>
                <a:cubicBezTo>
                  <a:pt x="53" y="160"/>
                  <a:pt x="53" y="161"/>
                  <a:pt x="53" y="161"/>
                </a:cubicBezTo>
                <a:cubicBezTo>
                  <a:pt x="53" y="161"/>
                  <a:pt x="53" y="161"/>
                  <a:pt x="53" y="161"/>
                </a:cubicBezTo>
                <a:cubicBezTo>
                  <a:pt x="53" y="161"/>
                  <a:pt x="53" y="161"/>
                  <a:pt x="53" y="162"/>
                </a:cubicBezTo>
                <a:cubicBezTo>
                  <a:pt x="52" y="162"/>
                  <a:pt x="52" y="162"/>
                  <a:pt x="52" y="162"/>
                </a:cubicBezTo>
                <a:cubicBezTo>
                  <a:pt x="52" y="162"/>
                  <a:pt x="53" y="161"/>
                  <a:pt x="53" y="161"/>
                </a:cubicBezTo>
                <a:cubicBezTo>
                  <a:pt x="52" y="161"/>
                  <a:pt x="53" y="161"/>
                  <a:pt x="52" y="161"/>
                </a:cubicBezTo>
                <a:cubicBezTo>
                  <a:pt x="53" y="160"/>
                  <a:pt x="54" y="158"/>
                  <a:pt x="54" y="158"/>
                </a:cubicBezTo>
                <a:cubicBezTo>
                  <a:pt x="54" y="158"/>
                  <a:pt x="54" y="158"/>
                  <a:pt x="54" y="158"/>
                </a:cubicBezTo>
                <a:cubicBezTo>
                  <a:pt x="54" y="158"/>
                  <a:pt x="54" y="158"/>
                  <a:pt x="54" y="158"/>
                </a:cubicBezTo>
                <a:cubicBezTo>
                  <a:pt x="53" y="158"/>
                  <a:pt x="53" y="160"/>
                  <a:pt x="52" y="161"/>
                </a:cubicBezTo>
                <a:cubicBezTo>
                  <a:pt x="52" y="160"/>
                  <a:pt x="53" y="159"/>
                  <a:pt x="53" y="159"/>
                </a:cubicBezTo>
                <a:cubicBezTo>
                  <a:pt x="52" y="159"/>
                  <a:pt x="52" y="161"/>
                  <a:pt x="52" y="160"/>
                </a:cubicBezTo>
                <a:cubicBezTo>
                  <a:pt x="52" y="161"/>
                  <a:pt x="52" y="161"/>
                  <a:pt x="52" y="161"/>
                </a:cubicBezTo>
                <a:cubicBezTo>
                  <a:pt x="52" y="161"/>
                  <a:pt x="52" y="160"/>
                  <a:pt x="52" y="161"/>
                </a:cubicBezTo>
                <a:cubicBezTo>
                  <a:pt x="52" y="160"/>
                  <a:pt x="52" y="160"/>
                  <a:pt x="52" y="159"/>
                </a:cubicBezTo>
                <a:cubicBezTo>
                  <a:pt x="51" y="160"/>
                  <a:pt x="51" y="160"/>
                  <a:pt x="51" y="160"/>
                </a:cubicBezTo>
                <a:cubicBezTo>
                  <a:pt x="51" y="160"/>
                  <a:pt x="52" y="159"/>
                  <a:pt x="52" y="159"/>
                </a:cubicBezTo>
                <a:cubicBezTo>
                  <a:pt x="52" y="159"/>
                  <a:pt x="51" y="160"/>
                  <a:pt x="51" y="160"/>
                </a:cubicBezTo>
                <a:cubicBezTo>
                  <a:pt x="51" y="160"/>
                  <a:pt x="51" y="160"/>
                  <a:pt x="51" y="159"/>
                </a:cubicBezTo>
                <a:cubicBezTo>
                  <a:pt x="51" y="159"/>
                  <a:pt x="51" y="160"/>
                  <a:pt x="51" y="160"/>
                </a:cubicBezTo>
                <a:cubicBezTo>
                  <a:pt x="51" y="161"/>
                  <a:pt x="51" y="160"/>
                  <a:pt x="51" y="160"/>
                </a:cubicBezTo>
                <a:cubicBezTo>
                  <a:pt x="51" y="160"/>
                  <a:pt x="51" y="158"/>
                  <a:pt x="52" y="158"/>
                </a:cubicBezTo>
                <a:cubicBezTo>
                  <a:pt x="50" y="160"/>
                  <a:pt x="50" y="160"/>
                  <a:pt x="50" y="160"/>
                </a:cubicBezTo>
                <a:cubicBezTo>
                  <a:pt x="50" y="160"/>
                  <a:pt x="51" y="159"/>
                  <a:pt x="51" y="159"/>
                </a:cubicBezTo>
                <a:cubicBezTo>
                  <a:pt x="50" y="160"/>
                  <a:pt x="50" y="160"/>
                  <a:pt x="50" y="160"/>
                </a:cubicBezTo>
                <a:cubicBezTo>
                  <a:pt x="50" y="160"/>
                  <a:pt x="50" y="160"/>
                  <a:pt x="50" y="160"/>
                </a:cubicBezTo>
                <a:cubicBezTo>
                  <a:pt x="50" y="159"/>
                  <a:pt x="50" y="159"/>
                  <a:pt x="49" y="159"/>
                </a:cubicBezTo>
                <a:cubicBezTo>
                  <a:pt x="50" y="159"/>
                  <a:pt x="50" y="159"/>
                  <a:pt x="50" y="159"/>
                </a:cubicBezTo>
                <a:cubicBezTo>
                  <a:pt x="50" y="158"/>
                  <a:pt x="49" y="160"/>
                  <a:pt x="49" y="160"/>
                </a:cubicBezTo>
                <a:cubicBezTo>
                  <a:pt x="49" y="160"/>
                  <a:pt x="49" y="159"/>
                  <a:pt x="49" y="159"/>
                </a:cubicBezTo>
                <a:cubicBezTo>
                  <a:pt x="49" y="159"/>
                  <a:pt x="49" y="159"/>
                  <a:pt x="49" y="160"/>
                </a:cubicBezTo>
                <a:cubicBezTo>
                  <a:pt x="49" y="160"/>
                  <a:pt x="49" y="160"/>
                  <a:pt x="49" y="159"/>
                </a:cubicBezTo>
                <a:cubicBezTo>
                  <a:pt x="48" y="160"/>
                  <a:pt x="48" y="160"/>
                  <a:pt x="48" y="160"/>
                </a:cubicBezTo>
                <a:cubicBezTo>
                  <a:pt x="48" y="160"/>
                  <a:pt x="48" y="159"/>
                  <a:pt x="48" y="159"/>
                </a:cubicBezTo>
                <a:cubicBezTo>
                  <a:pt x="48" y="159"/>
                  <a:pt x="49" y="159"/>
                  <a:pt x="49" y="159"/>
                </a:cubicBezTo>
                <a:cubicBezTo>
                  <a:pt x="49" y="159"/>
                  <a:pt x="49" y="158"/>
                  <a:pt x="49" y="158"/>
                </a:cubicBezTo>
                <a:cubicBezTo>
                  <a:pt x="49" y="158"/>
                  <a:pt x="48" y="159"/>
                  <a:pt x="48" y="160"/>
                </a:cubicBezTo>
                <a:cubicBezTo>
                  <a:pt x="48" y="159"/>
                  <a:pt x="48" y="159"/>
                  <a:pt x="48" y="159"/>
                </a:cubicBezTo>
                <a:cubicBezTo>
                  <a:pt x="48" y="159"/>
                  <a:pt x="48" y="159"/>
                  <a:pt x="48" y="159"/>
                </a:cubicBezTo>
                <a:cubicBezTo>
                  <a:pt x="48" y="159"/>
                  <a:pt x="48" y="159"/>
                  <a:pt x="48" y="159"/>
                </a:cubicBezTo>
                <a:cubicBezTo>
                  <a:pt x="48" y="159"/>
                  <a:pt x="48" y="159"/>
                  <a:pt x="48" y="159"/>
                </a:cubicBezTo>
                <a:cubicBezTo>
                  <a:pt x="48" y="159"/>
                  <a:pt x="48" y="159"/>
                  <a:pt x="48" y="159"/>
                </a:cubicBezTo>
                <a:cubicBezTo>
                  <a:pt x="48" y="159"/>
                  <a:pt x="48" y="159"/>
                  <a:pt x="48" y="159"/>
                </a:cubicBezTo>
                <a:cubicBezTo>
                  <a:pt x="48" y="158"/>
                  <a:pt x="48" y="158"/>
                  <a:pt x="48" y="158"/>
                </a:cubicBezTo>
                <a:cubicBezTo>
                  <a:pt x="48" y="158"/>
                  <a:pt x="48" y="158"/>
                  <a:pt x="48" y="158"/>
                </a:cubicBezTo>
                <a:cubicBezTo>
                  <a:pt x="48" y="158"/>
                  <a:pt x="48" y="157"/>
                  <a:pt x="48" y="157"/>
                </a:cubicBezTo>
                <a:cubicBezTo>
                  <a:pt x="48" y="157"/>
                  <a:pt x="48" y="157"/>
                  <a:pt x="48" y="157"/>
                </a:cubicBezTo>
                <a:cubicBezTo>
                  <a:pt x="48" y="157"/>
                  <a:pt x="49" y="157"/>
                  <a:pt x="49" y="157"/>
                </a:cubicBezTo>
                <a:cubicBezTo>
                  <a:pt x="48" y="157"/>
                  <a:pt x="48" y="157"/>
                  <a:pt x="48" y="157"/>
                </a:cubicBezTo>
                <a:cubicBezTo>
                  <a:pt x="48" y="157"/>
                  <a:pt x="48" y="157"/>
                  <a:pt x="48" y="157"/>
                </a:cubicBezTo>
                <a:cubicBezTo>
                  <a:pt x="48" y="158"/>
                  <a:pt x="47" y="158"/>
                  <a:pt x="47" y="159"/>
                </a:cubicBezTo>
                <a:cubicBezTo>
                  <a:pt x="47" y="158"/>
                  <a:pt x="47" y="158"/>
                  <a:pt x="47" y="158"/>
                </a:cubicBezTo>
                <a:cubicBezTo>
                  <a:pt x="47" y="159"/>
                  <a:pt x="47" y="159"/>
                  <a:pt x="47" y="159"/>
                </a:cubicBezTo>
                <a:cubicBezTo>
                  <a:pt x="47" y="159"/>
                  <a:pt x="47" y="159"/>
                  <a:pt x="47" y="159"/>
                </a:cubicBezTo>
                <a:cubicBezTo>
                  <a:pt x="46" y="159"/>
                  <a:pt x="47" y="158"/>
                  <a:pt x="46" y="158"/>
                </a:cubicBezTo>
                <a:cubicBezTo>
                  <a:pt x="46" y="158"/>
                  <a:pt x="46" y="159"/>
                  <a:pt x="46" y="159"/>
                </a:cubicBezTo>
                <a:cubicBezTo>
                  <a:pt x="46" y="159"/>
                  <a:pt x="46" y="159"/>
                  <a:pt x="46" y="159"/>
                </a:cubicBezTo>
                <a:cubicBezTo>
                  <a:pt x="46" y="159"/>
                  <a:pt x="46" y="159"/>
                  <a:pt x="46" y="159"/>
                </a:cubicBezTo>
                <a:cubicBezTo>
                  <a:pt x="46" y="159"/>
                  <a:pt x="46" y="159"/>
                  <a:pt x="46" y="159"/>
                </a:cubicBezTo>
                <a:cubicBezTo>
                  <a:pt x="46" y="159"/>
                  <a:pt x="45" y="159"/>
                  <a:pt x="45" y="159"/>
                </a:cubicBezTo>
                <a:cubicBezTo>
                  <a:pt x="45" y="159"/>
                  <a:pt x="45" y="160"/>
                  <a:pt x="45" y="159"/>
                </a:cubicBezTo>
                <a:cubicBezTo>
                  <a:pt x="45" y="159"/>
                  <a:pt x="45" y="159"/>
                  <a:pt x="45" y="159"/>
                </a:cubicBezTo>
                <a:cubicBezTo>
                  <a:pt x="45" y="159"/>
                  <a:pt x="45" y="159"/>
                  <a:pt x="45" y="159"/>
                </a:cubicBezTo>
                <a:cubicBezTo>
                  <a:pt x="45" y="159"/>
                  <a:pt x="45" y="159"/>
                  <a:pt x="45" y="159"/>
                </a:cubicBezTo>
                <a:cubicBezTo>
                  <a:pt x="45" y="159"/>
                  <a:pt x="45" y="159"/>
                  <a:pt x="45" y="158"/>
                </a:cubicBezTo>
                <a:cubicBezTo>
                  <a:pt x="45" y="158"/>
                  <a:pt x="44" y="158"/>
                  <a:pt x="44" y="158"/>
                </a:cubicBezTo>
                <a:cubicBezTo>
                  <a:pt x="44" y="158"/>
                  <a:pt x="44" y="159"/>
                  <a:pt x="44" y="160"/>
                </a:cubicBezTo>
                <a:cubicBezTo>
                  <a:pt x="44" y="159"/>
                  <a:pt x="44" y="159"/>
                  <a:pt x="44" y="159"/>
                </a:cubicBezTo>
                <a:cubicBezTo>
                  <a:pt x="44" y="159"/>
                  <a:pt x="44" y="159"/>
                  <a:pt x="44" y="159"/>
                </a:cubicBezTo>
                <a:cubicBezTo>
                  <a:pt x="44" y="158"/>
                  <a:pt x="44" y="159"/>
                  <a:pt x="44" y="158"/>
                </a:cubicBezTo>
                <a:cubicBezTo>
                  <a:pt x="44" y="158"/>
                  <a:pt x="44" y="158"/>
                  <a:pt x="44" y="157"/>
                </a:cubicBezTo>
                <a:cubicBezTo>
                  <a:pt x="44" y="158"/>
                  <a:pt x="44" y="158"/>
                  <a:pt x="44" y="158"/>
                </a:cubicBezTo>
                <a:cubicBezTo>
                  <a:pt x="44" y="158"/>
                  <a:pt x="44" y="158"/>
                  <a:pt x="44" y="157"/>
                </a:cubicBezTo>
                <a:cubicBezTo>
                  <a:pt x="44" y="158"/>
                  <a:pt x="44" y="158"/>
                  <a:pt x="44" y="158"/>
                </a:cubicBezTo>
                <a:cubicBezTo>
                  <a:pt x="44" y="158"/>
                  <a:pt x="44" y="158"/>
                  <a:pt x="44" y="158"/>
                </a:cubicBezTo>
                <a:cubicBezTo>
                  <a:pt x="44" y="158"/>
                  <a:pt x="44" y="158"/>
                  <a:pt x="44" y="158"/>
                </a:cubicBezTo>
                <a:cubicBezTo>
                  <a:pt x="44" y="158"/>
                  <a:pt x="44" y="158"/>
                  <a:pt x="44" y="158"/>
                </a:cubicBezTo>
                <a:cubicBezTo>
                  <a:pt x="43" y="158"/>
                  <a:pt x="43" y="158"/>
                  <a:pt x="43" y="158"/>
                </a:cubicBezTo>
                <a:cubicBezTo>
                  <a:pt x="43" y="158"/>
                  <a:pt x="43" y="158"/>
                  <a:pt x="43" y="157"/>
                </a:cubicBezTo>
                <a:cubicBezTo>
                  <a:pt x="43" y="157"/>
                  <a:pt x="43" y="159"/>
                  <a:pt x="43" y="158"/>
                </a:cubicBezTo>
                <a:cubicBezTo>
                  <a:pt x="43" y="158"/>
                  <a:pt x="43" y="158"/>
                  <a:pt x="43" y="158"/>
                </a:cubicBezTo>
                <a:cubicBezTo>
                  <a:pt x="43" y="158"/>
                  <a:pt x="43" y="158"/>
                  <a:pt x="43" y="158"/>
                </a:cubicBezTo>
                <a:cubicBezTo>
                  <a:pt x="42" y="159"/>
                  <a:pt x="42" y="157"/>
                  <a:pt x="42" y="159"/>
                </a:cubicBezTo>
                <a:cubicBezTo>
                  <a:pt x="42" y="158"/>
                  <a:pt x="42" y="158"/>
                  <a:pt x="42" y="158"/>
                </a:cubicBezTo>
                <a:cubicBezTo>
                  <a:pt x="42" y="157"/>
                  <a:pt x="42" y="157"/>
                  <a:pt x="42" y="157"/>
                </a:cubicBezTo>
                <a:cubicBezTo>
                  <a:pt x="42" y="157"/>
                  <a:pt x="42" y="158"/>
                  <a:pt x="42" y="157"/>
                </a:cubicBezTo>
                <a:close/>
                <a:moveTo>
                  <a:pt x="44" y="158"/>
                </a:moveTo>
                <a:cubicBezTo>
                  <a:pt x="44" y="159"/>
                  <a:pt x="44" y="158"/>
                  <a:pt x="44" y="158"/>
                </a:cubicBezTo>
                <a:cubicBezTo>
                  <a:pt x="44" y="158"/>
                  <a:pt x="45" y="158"/>
                  <a:pt x="44" y="158"/>
                </a:cubicBezTo>
                <a:close/>
                <a:moveTo>
                  <a:pt x="48" y="158"/>
                </a:moveTo>
                <a:cubicBezTo>
                  <a:pt x="48" y="158"/>
                  <a:pt x="48" y="159"/>
                  <a:pt x="48" y="158"/>
                </a:cubicBezTo>
                <a:cubicBezTo>
                  <a:pt x="48" y="158"/>
                  <a:pt x="48" y="158"/>
                  <a:pt x="48" y="158"/>
                </a:cubicBezTo>
                <a:close/>
                <a:moveTo>
                  <a:pt x="58" y="157"/>
                </a:moveTo>
                <a:cubicBezTo>
                  <a:pt x="58" y="157"/>
                  <a:pt x="58" y="157"/>
                  <a:pt x="58" y="157"/>
                </a:cubicBezTo>
                <a:cubicBezTo>
                  <a:pt x="58" y="157"/>
                  <a:pt x="58" y="157"/>
                  <a:pt x="58" y="157"/>
                </a:cubicBezTo>
                <a:close/>
                <a:moveTo>
                  <a:pt x="58" y="158"/>
                </a:moveTo>
                <a:cubicBezTo>
                  <a:pt x="58" y="158"/>
                  <a:pt x="58" y="158"/>
                  <a:pt x="58" y="157"/>
                </a:cubicBezTo>
                <a:cubicBezTo>
                  <a:pt x="58" y="158"/>
                  <a:pt x="58" y="158"/>
                  <a:pt x="58" y="158"/>
                </a:cubicBezTo>
                <a:cubicBezTo>
                  <a:pt x="58" y="158"/>
                  <a:pt x="58" y="158"/>
                  <a:pt x="58" y="158"/>
                </a:cubicBezTo>
                <a:close/>
                <a:moveTo>
                  <a:pt x="39" y="151"/>
                </a:moveTo>
                <a:cubicBezTo>
                  <a:pt x="39" y="150"/>
                  <a:pt x="39" y="150"/>
                  <a:pt x="39" y="150"/>
                </a:cubicBezTo>
                <a:cubicBezTo>
                  <a:pt x="39" y="151"/>
                  <a:pt x="39" y="151"/>
                  <a:pt x="39" y="151"/>
                </a:cubicBezTo>
                <a:close/>
                <a:moveTo>
                  <a:pt x="48" y="159"/>
                </a:moveTo>
                <a:cubicBezTo>
                  <a:pt x="48" y="159"/>
                  <a:pt x="48" y="159"/>
                  <a:pt x="48" y="159"/>
                </a:cubicBezTo>
                <a:cubicBezTo>
                  <a:pt x="48" y="159"/>
                  <a:pt x="48" y="159"/>
                  <a:pt x="48" y="159"/>
                </a:cubicBezTo>
                <a:close/>
                <a:moveTo>
                  <a:pt x="41" y="157"/>
                </a:moveTo>
                <a:cubicBezTo>
                  <a:pt x="41" y="157"/>
                  <a:pt x="41" y="157"/>
                  <a:pt x="41" y="157"/>
                </a:cubicBezTo>
                <a:cubicBezTo>
                  <a:pt x="41" y="157"/>
                  <a:pt x="41" y="157"/>
                  <a:pt x="41" y="157"/>
                </a:cubicBezTo>
                <a:close/>
                <a:moveTo>
                  <a:pt x="54" y="161"/>
                </a:moveTo>
                <a:cubicBezTo>
                  <a:pt x="54" y="161"/>
                  <a:pt x="54" y="161"/>
                  <a:pt x="54" y="161"/>
                </a:cubicBezTo>
                <a:cubicBezTo>
                  <a:pt x="54" y="161"/>
                  <a:pt x="54" y="161"/>
                  <a:pt x="54" y="161"/>
                </a:cubicBezTo>
                <a:close/>
                <a:moveTo>
                  <a:pt x="59" y="157"/>
                </a:moveTo>
                <a:cubicBezTo>
                  <a:pt x="59" y="157"/>
                  <a:pt x="59" y="157"/>
                  <a:pt x="59" y="157"/>
                </a:cubicBezTo>
                <a:cubicBezTo>
                  <a:pt x="59" y="157"/>
                  <a:pt x="59" y="157"/>
                  <a:pt x="59" y="157"/>
                </a:cubicBezTo>
                <a:cubicBezTo>
                  <a:pt x="59" y="157"/>
                  <a:pt x="59" y="157"/>
                  <a:pt x="59" y="157"/>
                </a:cubicBezTo>
                <a:close/>
                <a:moveTo>
                  <a:pt x="60" y="160"/>
                </a:moveTo>
                <a:cubicBezTo>
                  <a:pt x="60" y="160"/>
                  <a:pt x="60" y="160"/>
                  <a:pt x="60" y="160"/>
                </a:cubicBezTo>
                <a:cubicBezTo>
                  <a:pt x="60" y="160"/>
                  <a:pt x="60" y="160"/>
                  <a:pt x="60" y="160"/>
                </a:cubicBezTo>
                <a:cubicBezTo>
                  <a:pt x="60" y="160"/>
                  <a:pt x="60" y="160"/>
                  <a:pt x="60" y="160"/>
                </a:cubicBezTo>
                <a:close/>
                <a:moveTo>
                  <a:pt x="59" y="159"/>
                </a:moveTo>
                <a:cubicBezTo>
                  <a:pt x="59" y="159"/>
                  <a:pt x="59" y="159"/>
                  <a:pt x="59" y="159"/>
                </a:cubicBezTo>
                <a:cubicBezTo>
                  <a:pt x="59" y="159"/>
                  <a:pt x="59" y="159"/>
                  <a:pt x="59" y="159"/>
                </a:cubicBezTo>
                <a:cubicBezTo>
                  <a:pt x="59" y="158"/>
                  <a:pt x="59" y="158"/>
                  <a:pt x="59" y="159"/>
                </a:cubicBezTo>
                <a:close/>
                <a:moveTo>
                  <a:pt x="59" y="159"/>
                </a:moveTo>
                <a:cubicBezTo>
                  <a:pt x="59" y="159"/>
                  <a:pt x="59" y="159"/>
                  <a:pt x="59" y="159"/>
                </a:cubicBezTo>
                <a:cubicBezTo>
                  <a:pt x="59" y="159"/>
                  <a:pt x="59" y="159"/>
                  <a:pt x="59" y="159"/>
                </a:cubicBezTo>
                <a:close/>
                <a:moveTo>
                  <a:pt x="58" y="157"/>
                </a:moveTo>
                <a:cubicBezTo>
                  <a:pt x="58" y="158"/>
                  <a:pt x="58" y="157"/>
                  <a:pt x="58" y="157"/>
                </a:cubicBezTo>
                <a:cubicBezTo>
                  <a:pt x="59" y="157"/>
                  <a:pt x="58" y="158"/>
                  <a:pt x="58" y="157"/>
                </a:cubicBezTo>
                <a:close/>
                <a:moveTo>
                  <a:pt x="59" y="160"/>
                </a:moveTo>
                <a:cubicBezTo>
                  <a:pt x="59" y="159"/>
                  <a:pt x="59" y="159"/>
                  <a:pt x="59" y="159"/>
                </a:cubicBezTo>
                <a:cubicBezTo>
                  <a:pt x="59" y="160"/>
                  <a:pt x="59" y="160"/>
                  <a:pt x="59" y="160"/>
                </a:cubicBezTo>
                <a:close/>
                <a:moveTo>
                  <a:pt x="58" y="159"/>
                </a:moveTo>
                <a:cubicBezTo>
                  <a:pt x="59" y="160"/>
                  <a:pt x="59" y="160"/>
                  <a:pt x="59" y="160"/>
                </a:cubicBezTo>
                <a:cubicBezTo>
                  <a:pt x="59" y="160"/>
                  <a:pt x="59" y="160"/>
                  <a:pt x="59" y="159"/>
                </a:cubicBezTo>
                <a:cubicBezTo>
                  <a:pt x="59" y="159"/>
                  <a:pt x="58" y="159"/>
                  <a:pt x="58" y="159"/>
                </a:cubicBezTo>
                <a:close/>
                <a:moveTo>
                  <a:pt x="59" y="159"/>
                </a:moveTo>
                <a:cubicBezTo>
                  <a:pt x="59" y="159"/>
                  <a:pt x="59" y="159"/>
                  <a:pt x="59" y="159"/>
                </a:cubicBezTo>
                <a:cubicBezTo>
                  <a:pt x="59" y="159"/>
                  <a:pt x="59" y="159"/>
                  <a:pt x="59" y="159"/>
                </a:cubicBezTo>
                <a:close/>
                <a:moveTo>
                  <a:pt x="59" y="160"/>
                </a:moveTo>
                <a:cubicBezTo>
                  <a:pt x="59" y="160"/>
                  <a:pt x="59" y="160"/>
                  <a:pt x="59" y="160"/>
                </a:cubicBezTo>
                <a:cubicBezTo>
                  <a:pt x="59" y="160"/>
                  <a:pt x="59" y="160"/>
                  <a:pt x="59" y="160"/>
                </a:cubicBezTo>
                <a:close/>
                <a:moveTo>
                  <a:pt x="57" y="159"/>
                </a:moveTo>
                <a:cubicBezTo>
                  <a:pt x="57" y="159"/>
                  <a:pt x="57" y="159"/>
                  <a:pt x="57" y="159"/>
                </a:cubicBezTo>
                <a:cubicBezTo>
                  <a:pt x="57" y="159"/>
                  <a:pt x="57" y="160"/>
                  <a:pt x="57" y="160"/>
                </a:cubicBezTo>
                <a:cubicBezTo>
                  <a:pt x="57" y="159"/>
                  <a:pt x="57" y="159"/>
                  <a:pt x="57" y="159"/>
                </a:cubicBezTo>
                <a:close/>
                <a:moveTo>
                  <a:pt x="57" y="161"/>
                </a:moveTo>
                <a:cubicBezTo>
                  <a:pt x="57" y="160"/>
                  <a:pt x="57" y="160"/>
                  <a:pt x="57" y="160"/>
                </a:cubicBezTo>
                <a:cubicBezTo>
                  <a:pt x="57" y="161"/>
                  <a:pt x="57" y="161"/>
                  <a:pt x="57" y="161"/>
                </a:cubicBezTo>
                <a:close/>
                <a:moveTo>
                  <a:pt x="57" y="161"/>
                </a:moveTo>
                <a:cubicBezTo>
                  <a:pt x="57" y="161"/>
                  <a:pt x="56" y="161"/>
                  <a:pt x="57" y="161"/>
                </a:cubicBezTo>
                <a:cubicBezTo>
                  <a:pt x="57" y="161"/>
                  <a:pt x="57" y="161"/>
                  <a:pt x="57" y="161"/>
                </a:cubicBezTo>
                <a:close/>
                <a:moveTo>
                  <a:pt x="54" y="159"/>
                </a:moveTo>
                <a:cubicBezTo>
                  <a:pt x="55" y="159"/>
                  <a:pt x="55" y="159"/>
                  <a:pt x="55" y="159"/>
                </a:cubicBezTo>
                <a:cubicBezTo>
                  <a:pt x="55" y="158"/>
                  <a:pt x="55" y="158"/>
                  <a:pt x="55" y="158"/>
                </a:cubicBezTo>
                <a:lnTo>
                  <a:pt x="54" y="159"/>
                </a:lnTo>
                <a:close/>
                <a:moveTo>
                  <a:pt x="52" y="161"/>
                </a:moveTo>
                <a:cubicBezTo>
                  <a:pt x="52" y="162"/>
                  <a:pt x="52" y="161"/>
                  <a:pt x="52" y="161"/>
                </a:cubicBezTo>
                <a:cubicBezTo>
                  <a:pt x="52" y="161"/>
                  <a:pt x="52" y="161"/>
                  <a:pt x="52" y="161"/>
                </a:cubicBezTo>
                <a:cubicBezTo>
                  <a:pt x="52" y="161"/>
                  <a:pt x="52" y="161"/>
                  <a:pt x="52" y="161"/>
                </a:cubicBezTo>
                <a:close/>
                <a:moveTo>
                  <a:pt x="52" y="161"/>
                </a:moveTo>
                <a:cubicBezTo>
                  <a:pt x="52" y="161"/>
                  <a:pt x="52" y="161"/>
                  <a:pt x="52" y="160"/>
                </a:cubicBezTo>
                <a:cubicBezTo>
                  <a:pt x="52" y="161"/>
                  <a:pt x="52" y="161"/>
                  <a:pt x="52" y="161"/>
                </a:cubicBezTo>
                <a:close/>
                <a:moveTo>
                  <a:pt x="34" y="146"/>
                </a:moveTo>
                <a:cubicBezTo>
                  <a:pt x="34" y="145"/>
                  <a:pt x="34" y="145"/>
                  <a:pt x="34" y="145"/>
                </a:cubicBezTo>
                <a:cubicBezTo>
                  <a:pt x="34" y="146"/>
                  <a:pt x="34" y="146"/>
                  <a:pt x="34" y="146"/>
                </a:cubicBezTo>
                <a:close/>
                <a:moveTo>
                  <a:pt x="33" y="146"/>
                </a:moveTo>
                <a:cubicBezTo>
                  <a:pt x="34" y="146"/>
                  <a:pt x="34" y="146"/>
                  <a:pt x="34" y="146"/>
                </a:cubicBezTo>
                <a:cubicBezTo>
                  <a:pt x="33" y="146"/>
                  <a:pt x="33" y="146"/>
                  <a:pt x="33" y="146"/>
                </a:cubicBezTo>
                <a:cubicBezTo>
                  <a:pt x="33" y="146"/>
                  <a:pt x="34" y="146"/>
                  <a:pt x="33" y="146"/>
                </a:cubicBezTo>
                <a:close/>
                <a:moveTo>
                  <a:pt x="44" y="160"/>
                </a:moveTo>
                <a:cubicBezTo>
                  <a:pt x="44" y="159"/>
                  <a:pt x="44" y="159"/>
                  <a:pt x="44" y="159"/>
                </a:cubicBezTo>
                <a:cubicBezTo>
                  <a:pt x="44" y="159"/>
                  <a:pt x="44" y="159"/>
                  <a:pt x="44" y="159"/>
                </a:cubicBezTo>
                <a:lnTo>
                  <a:pt x="44" y="160"/>
                </a:lnTo>
                <a:close/>
                <a:moveTo>
                  <a:pt x="43" y="158"/>
                </a:moveTo>
                <a:cubicBezTo>
                  <a:pt x="43" y="158"/>
                  <a:pt x="43" y="158"/>
                  <a:pt x="43" y="158"/>
                </a:cubicBezTo>
                <a:cubicBezTo>
                  <a:pt x="43" y="158"/>
                  <a:pt x="43" y="158"/>
                  <a:pt x="43" y="158"/>
                </a:cubicBezTo>
                <a:close/>
                <a:moveTo>
                  <a:pt x="41" y="158"/>
                </a:moveTo>
                <a:cubicBezTo>
                  <a:pt x="41" y="158"/>
                  <a:pt x="41" y="158"/>
                  <a:pt x="41" y="158"/>
                </a:cubicBezTo>
                <a:cubicBezTo>
                  <a:pt x="41" y="158"/>
                  <a:pt x="42" y="158"/>
                  <a:pt x="41" y="158"/>
                </a:cubicBezTo>
                <a:close/>
                <a:moveTo>
                  <a:pt x="60" y="61"/>
                </a:moveTo>
                <a:cubicBezTo>
                  <a:pt x="60" y="61"/>
                  <a:pt x="60" y="61"/>
                  <a:pt x="60" y="60"/>
                </a:cubicBezTo>
                <a:cubicBezTo>
                  <a:pt x="60" y="60"/>
                  <a:pt x="60" y="61"/>
                  <a:pt x="60" y="61"/>
                </a:cubicBezTo>
                <a:close/>
                <a:moveTo>
                  <a:pt x="59" y="61"/>
                </a:moveTo>
                <a:cubicBezTo>
                  <a:pt x="59" y="61"/>
                  <a:pt x="59" y="61"/>
                  <a:pt x="59" y="61"/>
                </a:cubicBezTo>
                <a:cubicBezTo>
                  <a:pt x="59" y="61"/>
                  <a:pt x="59" y="61"/>
                  <a:pt x="59" y="61"/>
                </a:cubicBezTo>
                <a:close/>
                <a:moveTo>
                  <a:pt x="59" y="61"/>
                </a:moveTo>
                <a:cubicBezTo>
                  <a:pt x="58" y="61"/>
                  <a:pt x="59" y="61"/>
                  <a:pt x="59" y="61"/>
                </a:cubicBezTo>
                <a:cubicBezTo>
                  <a:pt x="59" y="61"/>
                  <a:pt x="59" y="61"/>
                  <a:pt x="59" y="61"/>
                </a:cubicBezTo>
                <a:cubicBezTo>
                  <a:pt x="59" y="61"/>
                  <a:pt x="59" y="61"/>
                  <a:pt x="59" y="61"/>
                </a:cubicBezTo>
                <a:cubicBezTo>
                  <a:pt x="59" y="61"/>
                  <a:pt x="59" y="61"/>
                  <a:pt x="59" y="61"/>
                </a:cubicBezTo>
                <a:close/>
                <a:moveTo>
                  <a:pt x="60" y="60"/>
                </a:moveTo>
                <a:cubicBezTo>
                  <a:pt x="60" y="60"/>
                  <a:pt x="60" y="60"/>
                  <a:pt x="60" y="60"/>
                </a:cubicBezTo>
                <a:cubicBezTo>
                  <a:pt x="60" y="60"/>
                  <a:pt x="60" y="60"/>
                  <a:pt x="60" y="60"/>
                </a:cubicBezTo>
                <a:cubicBezTo>
                  <a:pt x="60" y="60"/>
                  <a:pt x="60" y="60"/>
                  <a:pt x="60" y="60"/>
                </a:cubicBezTo>
                <a:close/>
                <a:moveTo>
                  <a:pt x="60" y="60"/>
                </a:moveTo>
                <a:cubicBezTo>
                  <a:pt x="60" y="60"/>
                  <a:pt x="60" y="60"/>
                  <a:pt x="60" y="60"/>
                </a:cubicBezTo>
                <a:close/>
                <a:moveTo>
                  <a:pt x="60" y="60"/>
                </a:moveTo>
                <a:cubicBezTo>
                  <a:pt x="60" y="60"/>
                  <a:pt x="60" y="60"/>
                  <a:pt x="60" y="60"/>
                </a:cubicBezTo>
                <a:cubicBezTo>
                  <a:pt x="60" y="60"/>
                  <a:pt x="60" y="60"/>
                  <a:pt x="60" y="60"/>
                </a:cubicBezTo>
                <a:cubicBezTo>
                  <a:pt x="60" y="60"/>
                  <a:pt x="60" y="60"/>
                  <a:pt x="60" y="60"/>
                </a:cubicBezTo>
                <a:close/>
                <a:moveTo>
                  <a:pt x="59" y="60"/>
                </a:moveTo>
                <a:cubicBezTo>
                  <a:pt x="60" y="60"/>
                  <a:pt x="60" y="60"/>
                  <a:pt x="60" y="60"/>
                </a:cubicBezTo>
                <a:cubicBezTo>
                  <a:pt x="60" y="60"/>
                  <a:pt x="60" y="60"/>
                  <a:pt x="59" y="60"/>
                </a:cubicBezTo>
                <a:close/>
                <a:moveTo>
                  <a:pt x="60" y="60"/>
                </a:moveTo>
                <a:cubicBezTo>
                  <a:pt x="60" y="60"/>
                  <a:pt x="60" y="60"/>
                  <a:pt x="60" y="60"/>
                </a:cubicBezTo>
                <a:cubicBezTo>
                  <a:pt x="59" y="60"/>
                  <a:pt x="59" y="60"/>
                  <a:pt x="60" y="60"/>
                </a:cubicBezTo>
                <a:cubicBezTo>
                  <a:pt x="59" y="60"/>
                  <a:pt x="60" y="60"/>
                  <a:pt x="60" y="60"/>
                </a:cubicBezTo>
                <a:close/>
                <a:moveTo>
                  <a:pt x="60" y="60"/>
                </a:moveTo>
                <a:cubicBezTo>
                  <a:pt x="60" y="60"/>
                  <a:pt x="59" y="60"/>
                  <a:pt x="59" y="60"/>
                </a:cubicBezTo>
                <a:cubicBezTo>
                  <a:pt x="59" y="60"/>
                  <a:pt x="60" y="60"/>
                  <a:pt x="60" y="60"/>
                </a:cubicBezTo>
                <a:close/>
                <a:moveTo>
                  <a:pt x="58" y="61"/>
                </a:moveTo>
                <a:cubicBezTo>
                  <a:pt x="58" y="61"/>
                  <a:pt x="58" y="61"/>
                  <a:pt x="58" y="61"/>
                </a:cubicBezTo>
                <a:cubicBezTo>
                  <a:pt x="58" y="61"/>
                  <a:pt x="58" y="61"/>
                  <a:pt x="58" y="61"/>
                </a:cubicBezTo>
                <a:cubicBezTo>
                  <a:pt x="58" y="61"/>
                  <a:pt x="58" y="61"/>
                  <a:pt x="58" y="61"/>
                </a:cubicBezTo>
                <a:close/>
                <a:moveTo>
                  <a:pt x="60" y="59"/>
                </a:moveTo>
                <a:cubicBezTo>
                  <a:pt x="60" y="60"/>
                  <a:pt x="60" y="60"/>
                  <a:pt x="60" y="60"/>
                </a:cubicBezTo>
                <a:cubicBezTo>
                  <a:pt x="60" y="60"/>
                  <a:pt x="60" y="60"/>
                  <a:pt x="60" y="60"/>
                </a:cubicBezTo>
                <a:cubicBezTo>
                  <a:pt x="60" y="60"/>
                  <a:pt x="60" y="60"/>
                  <a:pt x="60" y="59"/>
                </a:cubicBezTo>
                <a:close/>
                <a:moveTo>
                  <a:pt x="60" y="60"/>
                </a:moveTo>
                <a:cubicBezTo>
                  <a:pt x="59" y="60"/>
                  <a:pt x="59" y="60"/>
                  <a:pt x="59" y="60"/>
                </a:cubicBezTo>
                <a:cubicBezTo>
                  <a:pt x="59" y="60"/>
                  <a:pt x="59" y="60"/>
                  <a:pt x="60" y="60"/>
                </a:cubicBezTo>
                <a:close/>
                <a:moveTo>
                  <a:pt x="59" y="60"/>
                </a:moveTo>
                <a:cubicBezTo>
                  <a:pt x="59" y="60"/>
                  <a:pt x="59" y="60"/>
                  <a:pt x="59" y="60"/>
                </a:cubicBezTo>
                <a:cubicBezTo>
                  <a:pt x="59" y="60"/>
                  <a:pt x="59" y="60"/>
                  <a:pt x="59" y="60"/>
                </a:cubicBezTo>
                <a:close/>
                <a:moveTo>
                  <a:pt x="60" y="59"/>
                </a:moveTo>
                <a:cubicBezTo>
                  <a:pt x="60" y="59"/>
                  <a:pt x="60" y="59"/>
                  <a:pt x="60" y="59"/>
                </a:cubicBezTo>
                <a:cubicBezTo>
                  <a:pt x="60" y="59"/>
                  <a:pt x="60" y="59"/>
                  <a:pt x="60" y="59"/>
                </a:cubicBezTo>
                <a:close/>
                <a:moveTo>
                  <a:pt x="60" y="59"/>
                </a:moveTo>
                <a:cubicBezTo>
                  <a:pt x="60" y="59"/>
                  <a:pt x="61" y="59"/>
                  <a:pt x="61" y="59"/>
                </a:cubicBezTo>
                <a:cubicBezTo>
                  <a:pt x="61" y="59"/>
                  <a:pt x="60" y="59"/>
                  <a:pt x="60" y="59"/>
                </a:cubicBezTo>
                <a:cubicBezTo>
                  <a:pt x="60" y="59"/>
                  <a:pt x="60" y="59"/>
                  <a:pt x="60" y="59"/>
                </a:cubicBezTo>
                <a:close/>
                <a:moveTo>
                  <a:pt x="60" y="59"/>
                </a:moveTo>
                <a:cubicBezTo>
                  <a:pt x="60" y="59"/>
                  <a:pt x="60" y="59"/>
                  <a:pt x="60" y="59"/>
                </a:cubicBezTo>
                <a:cubicBezTo>
                  <a:pt x="60" y="59"/>
                  <a:pt x="60" y="59"/>
                  <a:pt x="60" y="59"/>
                </a:cubicBezTo>
                <a:close/>
                <a:moveTo>
                  <a:pt x="59" y="60"/>
                </a:moveTo>
                <a:cubicBezTo>
                  <a:pt x="60" y="60"/>
                  <a:pt x="60" y="60"/>
                  <a:pt x="60" y="59"/>
                </a:cubicBezTo>
                <a:cubicBezTo>
                  <a:pt x="59" y="60"/>
                  <a:pt x="59" y="60"/>
                  <a:pt x="59" y="60"/>
                </a:cubicBezTo>
                <a:close/>
                <a:moveTo>
                  <a:pt x="59" y="60"/>
                </a:moveTo>
                <a:cubicBezTo>
                  <a:pt x="59" y="60"/>
                  <a:pt x="59" y="60"/>
                  <a:pt x="59" y="60"/>
                </a:cubicBezTo>
                <a:cubicBezTo>
                  <a:pt x="59" y="60"/>
                  <a:pt x="59" y="60"/>
                  <a:pt x="59" y="60"/>
                </a:cubicBezTo>
                <a:cubicBezTo>
                  <a:pt x="59" y="60"/>
                  <a:pt x="59" y="60"/>
                  <a:pt x="59" y="60"/>
                </a:cubicBezTo>
                <a:close/>
                <a:moveTo>
                  <a:pt x="59" y="60"/>
                </a:moveTo>
                <a:cubicBezTo>
                  <a:pt x="59" y="60"/>
                  <a:pt x="59" y="60"/>
                  <a:pt x="59" y="60"/>
                </a:cubicBezTo>
                <a:cubicBezTo>
                  <a:pt x="59" y="60"/>
                  <a:pt x="59" y="60"/>
                  <a:pt x="59" y="60"/>
                </a:cubicBezTo>
                <a:close/>
                <a:moveTo>
                  <a:pt x="59" y="60"/>
                </a:moveTo>
                <a:cubicBezTo>
                  <a:pt x="59" y="60"/>
                  <a:pt x="59" y="60"/>
                  <a:pt x="58" y="60"/>
                </a:cubicBezTo>
                <a:cubicBezTo>
                  <a:pt x="59" y="60"/>
                  <a:pt x="59" y="60"/>
                  <a:pt x="59" y="60"/>
                </a:cubicBezTo>
                <a:close/>
                <a:moveTo>
                  <a:pt x="59" y="60"/>
                </a:moveTo>
                <a:cubicBezTo>
                  <a:pt x="59" y="60"/>
                  <a:pt x="59" y="60"/>
                  <a:pt x="59" y="60"/>
                </a:cubicBezTo>
                <a:cubicBezTo>
                  <a:pt x="59" y="60"/>
                  <a:pt x="59" y="60"/>
                  <a:pt x="59" y="60"/>
                </a:cubicBezTo>
                <a:close/>
                <a:moveTo>
                  <a:pt x="59" y="60"/>
                </a:moveTo>
                <a:cubicBezTo>
                  <a:pt x="59" y="60"/>
                  <a:pt x="59" y="60"/>
                  <a:pt x="59" y="60"/>
                </a:cubicBezTo>
                <a:cubicBezTo>
                  <a:pt x="59" y="60"/>
                  <a:pt x="59" y="60"/>
                  <a:pt x="59" y="60"/>
                </a:cubicBezTo>
                <a:close/>
                <a:moveTo>
                  <a:pt x="60" y="59"/>
                </a:moveTo>
                <a:cubicBezTo>
                  <a:pt x="59" y="60"/>
                  <a:pt x="59" y="60"/>
                  <a:pt x="59" y="60"/>
                </a:cubicBezTo>
                <a:cubicBezTo>
                  <a:pt x="59" y="60"/>
                  <a:pt x="59" y="60"/>
                  <a:pt x="59" y="60"/>
                </a:cubicBezTo>
                <a:cubicBezTo>
                  <a:pt x="59" y="60"/>
                  <a:pt x="60" y="59"/>
                  <a:pt x="60" y="59"/>
                </a:cubicBezTo>
                <a:close/>
                <a:moveTo>
                  <a:pt x="59" y="60"/>
                </a:moveTo>
                <a:cubicBezTo>
                  <a:pt x="59" y="60"/>
                  <a:pt x="59" y="60"/>
                  <a:pt x="59" y="60"/>
                </a:cubicBezTo>
                <a:cubicBezTo>
                  <a:pt x="59" y="60"/>
                  <a:pt x="59" y="60"/>
                  <a:pt x="59" y="60"/>
                </a:cubicBezTo>
                <a:close/>
                <a:moveTo>
                  <a:pt x="59" y="59"/>
                </a:moveTo>
                <a:cubicBezTo>
                  <a:pt x="59" y="59"/>
                  <a:pt x="59" y="59"/>
                  <a:pt x="59" y="59"/>
                </a:cubicBezTo>
                <a:cubicBezTo>
                  <a:pt x="59" y="59"/>
                  <a:pt x="59" y="59"/>
                  <a:pt x="59" y="59"/>
                </a:cubicBezTo>
                <a:close/>
                <a:moveTo>
                  <a:pt x="59" y="60"/>
                </a:moveTo>
                <a:cubicBezTo>
                  <a:pt x="59" y="60"/>
                  <a:pt x="59" y="60"/>
                  <a:pt x="59" y="60"/>
                </a:cubicBezTo>
                <a:cubicBezTo>
                  <a:pt x="59" y="60"/>
                  <a:pt x="59" y="60"/>
                  <a:pt x="59" y="60"/>
                </a:cubicBezTo>
                <a:cubicBezTo>
                  <a:pt x="59" y="60"/>
                  <a:pt x="59" y="60"/>
                  <a:pt x="59" y="60"/>
                </a:cubicBezTo>
                <a:close/>
                <a:moveTo>
                  <a:pt x="60" y="59"/>
                </a:moveTo>
                <a:cubicBezTo>
                  <a:pt x="60" y="59"/>
                  <a:pt x="60" y="59"/>
                  <a:pt x="59" y="59"/>
                </a:cubicBezTo>
                <a:cubicBezTo>
                  <a:pt x="60" y="59"/>
                  <a:pt x="60" y="59"/>
                  <a:pt x="60" y="59"/>
                </a:cubicBezTo>
                <a:close/>
                <a:moveTo>
                  <a:pt x="60" y="60"/>
                </a:moveTo>
                <a:cubicBezTo>
                  <a:pt x="60" y="60"/>
                  <a:pt x="60" y="60"/>
                  <a:pt x="60" y="60"/>
                </a:cubicBezTo>
                <a:cubicBezTo>
                  <a:pt x="60" y="59"/>
                  <a:pt x="60" y="60"/>
                  <a:pt x="60" y="60"/>
                </a:cubicBezTo>
                <a:close/>
                <a:moveTo>
                  <a:pt x="60" y="60"/>
                </a:moveTo>
                <a:cubicBezTo>
                  <a:pt x="59" y="60"/>
                  <a:pt x="59" y="60"/>
                  <a:pt x="59" y="60"/>
                </a:cubicBezTo>
                <a:cubicBezTo>
                  <a:pt x="59" y="60"/>
                  <a:pt x="59" y="60"/>
                  <a:pt x="59" y="60"/>
                </a:cubicBezTo>
                <a:cubicBezTo>
                  <a:pt x="59" y="60"/>
                  <a:pt x="59" y="60"/>
                  <a:pt x="60" y="60"/>
                </a:cubicBezTo>
                <a:close/>
                <a:moveTo>
                  <a:pt x="57" y="60"/>
                </a:moveTo>
                <a:cubicBezTo>
                  <a:pt x="57" y="60"/>
                  <a:pt x="57" y="60"/>
                  <a:pt x="57" y="60"/>
                </a:cubicBezTo>
                <a:cubicBezTo>
                  <a:pt x="57" y="60"/>
                  <a:pt x="58" y="60"/>
                  <a:pt x="59" y="59"/>
                </a:cubicBezTo>
                <a:cubicBezTo>
                  <a:pt x="59" y="59"/>
                  <a:pt x="59" y="59"/>
                  <a:pt x="59" y="60"/>
                </a:cubicBezTo>
                <a:cubicBezTo>
                  <a:pt x="58" y="60"/>
                  <a:pt x="58" y="60"/>
                  <a:pt x="58" y="60"/>
                </a:cubicBezTo>
                <a:cubicBezTo>
                  <a:pt x="58" y="60"/>
                  <a:pt x="58" y="60"/>
                  <a:pt x="58" y="60"/>
                </a:cubicBezTo>
                <a:cubicBezTo>
                  <a:pt x="58" y="60"/>
                  <a:pt x="57" y="60"/>
                  <a:pt x="57" y="60"/>
                </a:cubicBezTo>
                <a:cubicBezTo>
                  <a:pt x="57" y="60"/>
                  <a:pt x="57" y="60"/>
                  <a:pt x="57" y="60"/>
                </a:cubicBezTo>
                <a:cubicBezTo>
                  <a:pt x="57" y="60"/>
                  <a:pt x="57" y="60"/>
                  <a:pt x="57" y="60"/>
                </a:cubicBezTo>
                <a:close/>
                <a:moveTo>
                  <a:pt x="59" y="59"/>
                </a:moveTo>
                <a:cubicBezTo>
                  <a:pt x="59" y="59"/>
                  <a:pt x="59" y="59"/>
                  <a:pt x="59" y="59"/>
                </a:cubicBezTo>
                <a:cubicBezTo>
                  <a:pt x="59" y="59"/>
                  <a:pt x="59" y="59"/>
                  <a:pt x="60" y="59"/>
                </a:cubicBezTo>
                <a:cubicBezTo>
                  <a:pt x="59" y="59"/>
                  <a:pt x="59" y="59"/>
                  <a:pt x="59" y="59"/>
                </a:cubicBezTo>
                <a:cubicBezTo>
                  <a:pt x="59" y="59"/>
                  <a:pt x="59" y="59"/>
                  <a:pt x="59" y="59"/>
                </a:cubicBezTo>
                <a:close/>
                <a:moveTo>
                  <a:pt x="59" y="59"/>
                </a:moveTo>
                <a:cubicBezTo>
                  <a:pt x="59" y="60"/>
                  <a:pt x="59" y="60"/>
                  <a:pt x="58" y="60"/>
                </a:cubicBezTo>
                <a:cubicBezTo>
                  <a:pt x="58" y="60"/>
                  <a:pt x="59" y="60"/>
                  <a:pt x="59" y="60"/>
                </a:cubicBezTo>
                <a:cubicBezTo>
                  <a:pt x="59" y="60"/>
                  <a:pt x="59" y="60"/>
                  <a:pt x="59" y="60"/>
                </a:cubicBezTo>
                <a:cubicBezTo>
                  <a:pt x="59" y="59"/>
                  <a:pt x="59" y="59"/>
                  <a:pt x="59" y="60"/>
                </a:cubicBezTo>
                <a:cubicBezTo>
                  <a:pt x="59" y="59"/>
                  <a:pt x="59" y="59"/>
                  <a:pt x="59" y="59"/>
                </a:cubicBezTo>
                <a:cubicBezTo>
                  <a:pt x="59" y="59"/>
                  <a:pt x="59" y="59"/>
                  <a:pt x="59" y="59"/>
                </a:cubicBezTo>
                <a:cubicBezTo>
                  <a:pt x="59" y="59"/>
                  <a:pt x="59" y="59"/>
                  <a:pt x="59" y="59"/>
                </a:cubicBezTo>
                <a:cubicBezTo>
                  <a:pt x="59" y="59"/>
                  <a:pt x="59" y="59"/>
                  <a:pt x="59" y="59"/>
                </a:cubicBezTo>
                <a:cubicBezTo>
                  <a:pt x="59" y="59"/>
                  <a:pt x="59" y="59"/>
                  <a:pt x="59" y="59"/>
                </a:cubicBezTo>
                <a:cubicBezTo>
                  <a:pt x="59" y="59"/>
                  <a:pt x="59" y="59"/>
                  <a:pt x="59" y="59"/>
                </a:cubicBezTo>
                <a:cubicBezTo>
                  <a:pt x="59" y="59"/>
                  <a:pt x="59" y="59"/>
                  <a:pt x="59" y="59"/>
                </a:cubicBezTo>
                <a:cubicBezTo>
                  <a:pt x="59" y="59"/>
                  <a:pt x="59" y="59"/>
                  <a:pt x="59" y="59"/>
                </a:cubicBezTo>
                <a:cubicBezTo>
                  <a:pt x="59" y="59"/>
                  <a:pt x="59" y="59"/>
                  <a:pt x="59" y="59"/>
                </a:cubicBezTo>
                <a:cubicBezTo>
                  <a:pt x="59" y="59"/>
                  <a:pt x="59" y="59"/>
                  <a:pt x="59" y="59"/>
                </a:cubicBezTo>
                <a:cubicBezTo>
                  <a:pt x="59" y="59"/>
                  <a:pt x="59" y="59"/>
                  <a:pt x="59" y="59"/>
                </a:cubicBezTo>
                <a:cubicBezTo>
                  <a:pt x="59" y="59"/>
                  <a:pt x="59" y="59"/>
                  <a:pt x="59" y="59"/>
                </a:cubicBezTo>
                <a:close/>
                <a:moveTo>
                  <a:pt x="57" y="61"/>
                </a:moveTo>
                <a:cubicBezTo>
                  <a:pt x="57" y="61"/>
                  <a:pt x="57" y="61"/>
                  <a:pt x="57" y="61"/>
                </a:cubicBezTo>
                <a:cubicBezTo>
                  <a:pt x="57" y="61"/>
                  <a:pt x="57" y="61"/>
                  <a:pt x="57" y="61"/>
                </a:cubicBezTo>
                <a:close/>
                <a:moveTo>
                  <a:pt x="58" y="61"/>
                </a:moveTo>
                <a:cubicBezTo>
                  <a:pt x="58" y="61"/>
                  <a:pt x="58" y="60"/>
                  <a:pt x="58" y="61"/>
                </a:cubicBezTo>
                <a:cubicBezTo>
                  <a:pt x="58" y="61"/>
                  <a:pt x="58" y="61"/>
                  <a:pt x="57" y="61"/>
                </a:cubicBezTo>
                <a:cubicBezTo>
                  <a:pt x="58" y="61"/>
                  <a:pt x="58" y="61"/>
                  <a:pt x="58" y="60"/>
                </a:cubicBezTo>
                <a:cubicBezTo>
                  <a:pt x="58" y="60"/>
                  <a:pt x="58" y="60"/>
                  <a:pt x="58" y="60"/>
                </a:cubicBezTo>
                <a:cubicBezTo>
                  <a:pt x="58" y="60"/>
                  <a:pt x="58" y="60"/>
                  <a:pt x="59" y="60"/>
                </a:cubicBezTo>
                <a:cubicBezTo>
                  <a:pt x="58" y="60"/>
                  <a:pt x="58" y="60"/>
                  <a:pt x="58" y="61"/>
                </a:cubicBezTo>
                <a:close/>
                <a:moveTo>
                  <a:pt x="58" y="60"/>
                </a:moveTo>
                <a:cubicBezTo>
                  <a:pt x="58" y="60"/>
                  <a:pt x="58" y="60"/>
                  <a:pt x="58" y="60"/>
                </a:cubicBezTo>
                <a:cubicBezTo>
                  <a:pt x="58" y="60"/>
                  <a:pt x="58" y="60"/>
                  <a:pt x="58" y="60"/>
                </a:cubicBezTo>
                <a:cubicBezTo>
                  <a:pt x="58" y="60"/>
                  <a:pt x="58" y="60"/>
                  <a:pt x="58" y="60"/>
                </a:cubicBezTo>
                <a:cubicBezTo>
                  <a:pt x="58" y="60"/>
                  <a:pt x="58" y="60"/>
                  <a:pt x="58" y="60"/>
                </a:cubicBezTo>
                <a:close/>
                <a:moveTo>
                  <a:pt x="59" y="59"/>
                </a:moveTo>
                <a:cubicBezTo>
                  <a:pt x="60" y="59"/>
                  <a:pt x="60" y="59"/>
                  <a:pt x="60" y="59"/>
                </a:cubicBezTo>
                <a:cubicBezTo>
                  <a:pt x="59" y="59"/>
                  <a:pt x="59" y="59"/>
                  <a:pt x="59" y="59"/>
                </a:cubicBezTo>
                <a:close/>
                <a:moveTo>
                  <a:pt x="59" y="59"/>
                </a:moveTo>
                <a:cubicBezTo>
                  <a:pt x="60" y="59"/>
                  <a:pt x="60" y="59"/>
                  <a:pt x="60" y="59"/>
                </a:cubicBezTo>
                <a:cubicBezTo>
                  <a:pt x="59" y="59"/>
                  <a:pt x="59" y="59"/>
                  <a:pt x="59" y="59"/>
                </a:cubicBezTo>
                <a:close/>
                <a:moveTo>
                  <a:pt x="53" y="57"/>
                </a:moveTo>
                <a:cubicBezTo>
                  <a:pt x="53" y="56"/>
                  <a:pt x="53" y="56"/>
                  <a:pt x="53" y="56"/>
                </a:cubicBezTo>
                <a:lnTo>
                  <a:pt x="53" y="57"/>
                </a:lnTo>
                <a:close/>
                <a:moveTo>
                  <a:pt x="53" y="57"/>
                </a:moveTo>
                <a:cubicBezTo>
                  <a:pt x="53" y="57"/>
                  <a:pt x="53" y="57"/>
                  <a:pt x="53" y="57"/>
                </a:cubicBezTo>
                <a:cubicBezTo>
                  <a:pt x="53" y="57"/>
                  <a:pt x="53" y="57"/>
                  <a:pt x="53" y="57"/>
                </a:cubicBezTo>
                <a:close/>
                <a:moveTo>
                  <a:pt x="59" y="57"/>
                </a:moveTo>
                <a:cubicBezTo>
                  <a:pt x="59" y="57"/>
                  <a:pt x="59" y="57"/>
                  <a:pt x="59" y="57"/>
                </a:cubicBezTo>
                <a:cubicBezTo>
                  <a:pt x="59" y="57"/>
                  <a:pt x="59" y="57"/>
                  <a:pt x="59" y="57"/>
                </a:cubicBezTo>
                <a:cubicBezTo>
                  <a:pt x="59" y="57"/>
                  <a:pt x="59" y="57"/>
                  <a:pt x="59" y="57"/>
                </a:cubicBezTo>
                <a:close/>
                <a:moveTo>
                  <a:pt x="56" y="57"/>
                </a:moveTo>
                <a:cubicBezTo>
                  <a:pt x="56" y="57"/>
                  <a:pt x="56" y="57"/>
                  <a:pt x="56" y="57"/>
                </a:cubicBezTo>
                <a:cubicBezTo>
                  <a:pt x="56" y="57"/>
                  <a:pt x="56" y="57"/>
                  <a:pt x="56" y="57"/>
                </a:cubicBezTo>
                <a:close/>
                <a:moveTo>
                  <a:pt x="54" y="58"/>
                </a:moveTo>
                <a:cubicBezTo>
                  <a:pt x="54" y="57"/>
                  <a:pt x="54" y="57"/>
                  <a:pt x="54" y="57"/>
                </a:cubicBezTo>
                <a:lnTo>
                  <a:pt x="54" y="58"/>
                </a:lnTo>
                <a:close/>
                <a:moveTo>
                  <a:pt x="52" y="56"/>
                </a:moveTo>
                <a:cubicBezTo>
                  <a:pt x="52" y="56"/>
                  <a:pt x="52" y="56"/>
                  <a:pt x="52" y="56"/>
                </a:cubicBezTo>
                <a:cubicBezTo>
                  <a:pt x="52" y="56"/>
                  <a:pt x="52" y="56"/>
                  <a:pt x="52" y="56"/>
                </a:cubicBezTo>
                <a:close/>
                <a:moveTo>
                  <a:pt x="59" y="58"/>
                </a:moveTo>
                <a:cubicBezTo>
                  <a:pt x="59" y="58"/>
                  <a:pt x="59" y="58"/>
                  <a:pt x="59" y="58"/>
                </a:cubicBezTo>
                <a:cubicBezTo>
                  <a:pt x="59" y="58"/>
                  <a:pt x="59" y="59"/>
                  <a:pt x="59" y="58"/>
                </a:cubicBezTo>
                <a:close/>
                <a:moveTo>
                  <a:pt x="57" y="55"/>
                </a:moveTo>
                <a:cubicBezTo>
                  <a:pt x="57" y="55"/>
                  <a:pt x="57" y="55"/>
                  <a:pt x="57" y="55"/>
                </a:cubicBezTo>
                <a:cubicBezTo>
                  <a:pt x="57" y="55"/>
                  <a:pt x="57" y="55"/>
                  <a:pt x="57" y="55"/>
                </a:cubicBezTo>
                <a:close/>
                <a:moveTo>
                  <a:pt x="59" y="58"/>
                </a:moveTo>
                <a:cubicBezTo>
                  <a:pt x="59" y="58"/>
                  <a:pt x="59" y="58"/>
                  <a:pt x="59" y="58"/>
                </a:cubicBezTo>
                <a:cubicBezTo>
                  <a:pt x="59" y="58"/>
                  <a:pt x="59" y="58"/>
                  <a:pt x="59" y="58"/>
                </a:cubicBezTo>
                <a:cubicBezTo>
                  <a:pt x="59" y="58"/>
                  <a:pt x="59" y="58"/>
                  <a:pt x="59" y="58"/>
                </a:cubicBezTo>
                <a:close/>
                <a:moveTo>
                  <a:pt x="52" y="53"/>
                </a:moveTo>
                <a:cubicBezTo>
                  <a:pt x="52" y="53"/>
                  <a:pt x="52" y="53"/>
                  <a:pt x="52" y="53"/>
                </a:cubicBezTo>
                <a:cubicBezTo>
                  <a:pt x="52" y="53"/>
                  <a:pt x="52" y="53"/>
                  <a:pt x="52" y="53"/>
                </a:cubicBezTo>
                <a:close/>
                <a:moveTo>
                  <a:pt x="56" y="51"/>
                </a:moveTo>
                <a:cubicBezTo>
                  <a:pt x="56" y="51"/>
                  <a:pt x="56" y="51"/>
                  <a:pt x="56" y="51"/>
                </a:cubicBezTo>
                <a:cubicBezTo>
                  <a:pt x="56" y="51"/>
                  <a:pt x="56" y="51"/>
                  <a:pt x="56" y="51"/>
                </a:cubicBezTo>
                <a:close/>
                <a:moveTo>
                  <a:pt x="59" y="59"/>
                </a:moveTo>
                <a:cubicBezTo>
                  <a:pt x="59" y="59"/>
                  <a:pt x="59" y="59"/>
                  <a:pt x="59" y="59"/>
                </a:cubicBezTo>
                <a:close/>
                <a:moveTo>
                  <a:pt x="58" y="60"/>
                </a:moveTo>
                <a:cubicBezTo>
                  <a:pt x="58" y="60"/>
                  <a:pt x="58" y="60"/>
                  <a:pt x="58" y="60"/>
                </a:cubicBezTo>
                <a:cubicBezTo>
                  <a:pt x="58" y="60"/>
                  <a:pt x="58" y="60"/>
                  <a:pt x="58" y="60"/>
                </a:cubicBezTo>
                <a:close/>
                <a:moveTo>
                  <a:pt x="57" y="59"/>
                </a:moveTo>
                <a:cubicBezTo>
                  <a:pt x="57" y="59"/>
                  <a:pt x="57" y="59"/>
                  <a:pt x="57" y="59"/>
                </a:cubicBezTo>
                <a:cubicBezTo>
                  <a:pt x="56" y="59"/>
                  <a:pt x="56" y="59"/>
                  <a:pt x="57" y="59"/>
                </a:cubicBezTo>
                <a:close/>
                <a:moveTo>
                  <a:pt x="59" y="59"/>
                </a:moveTo>
                <a:cubicBezTo>
                  <a:pt x="59" y="59"/>
                  <a:pt x="59" y="59"/>
                  <a:pt x="59" y="59"/>
                </a:cubicBezTo>
                <a:cubicBezTo>
                  <a:pt x="59" y="59"/>
                  <a:pt x="59" y="59"/>
                  <a:pt x="59" y="59"/>
                </a:cubicBezTo>
                <a:close/>
                <a:moveTo>
                  <a:pt x="59" y="59"/>
                </a:moveTo>
                <a:cubicBezTo>
                  <a:pt x="59" y="59"/>
                  <a:pt x="59" y="59"/>
                  <a:pt x="59" y="59"/>
                </a:cubicBezTo>
                <a:cubicBezTo>
                  <a:pt x="59" y="59"/>
                  <a:pt x="59" y="59"/>
                  <a:pt x="59" y="59"/>
                </a:cubicBezTo>
                <a:close/>
                <a:moveTo>
                  <a:pt x="59" y="59"/>
                </a:moveTo>
                <a:cubicBezTo>
                  <a:pt x="59" y="59"/>
                  <a:pt x="59" y="59"/>
                  <a:pt x="59" y="59"/>
                </a:cubicBezTo>
                <a:cubicBezTo>
                  <a:pt x="59" y="59"/>
                  <a:pt x="59" y="59"/>
                  <a:pt x="59" y="59"/>
                </a:cubicBezTo>
                <a:close/>
                <a:moveTo>
                  <a:pt x="53" y="54"/>
                </a:moveTo>
                <a:cubicBezTo>
                  <a:pt x="53" y="54"/>
                  <a:pt x="53" y="54"/>
                  <a:pt x="53" y="54"/>
                </a:cubicBezTo>
                <a:cubicBezTo>
                  <a:pt x="53" y="54"/>
                  <a:pt x="53" y="54"/>
                  <a:pt x="53" y="54"/>
                </a:cubicBezTo>
                <a:close/>
                <a:moveTo>
                  <a:pt x="54" y="59"/>
                </a:moveTo>
                <a:cubicBezTo>
                  <a:pt x="54" y="58"/>
                  <a:pt x="54" y="58"/>
                  <a:pt x="54" y="58"/>
                </a:cubicBezTo>
                <a:cubicBezTo>
                  <a:pt x="54" y="58"/>
                  <a:pt x="54" y="58"/>
                  <a:pt x="54" y="58"/>
                </a:cubicBezTo>
                <a:lnTo>
                  <a:pt x="54" y="59"/>
                </a:lnTo>
                <a:close/>
                <a:moveTo>
                  <a:pt x="54" y="59"/>
                </a:moveTo>
                <a:cubicBezTo>
                  <a:pt x="54" y="58"/>
                  <a:pt x="54" y="58"/>
                  <a:pt x="54" y="58"/>
                </a:cubicBezTo>
                <a:cubicBezTo>
                  <a:pt x="55" y="58"/>
                  <a:pt x="55" y="58"/>
                  <a:pt x="55" y="58"/>
                </a:cubicBezTo>
                <a:lnTo>
                  <a:pt x="54" y="59"/>
                </a:lnTo>
                <a:close/>
                <a:moveTo>
                  <a:pt x="53" y="56"/>
                </a:moveTo>
                <a:cubicBezTo>
                  <a:pt x="53" y="56"/>
                  <a:pt x="53" y="56"/>
                  <a:pt x="52" y="56"/>
                </a:cubicBezTo>
                <a:cubicBezTo>
                  <a:pt x="53" y="56"/>
                  <a:pt x="53" y="56"/>
                  <a:pt x="53" y="56"/>
                </a:cubicBezTo>
                <a:cubicBezTo>
                  <a:pt x="53" y="56"/>
                  <a:pt x="52" y="56"/>
                  <a:pt x="52" y="56"/>
                </a:cubicBezTo>
                <a:cubicBezTo>
                  <a:pt x="53" y="56"/>
                  <a:pt x="53" y="56"/>
                  <a:pt x="53" y="56"/>
                </a:cubicBezTo>
                <a:cubicBezTo>
                  <a:pt x="52" y="56"/>
                  <a:pt x="53" y="56"/>
                  <a:pt x="53" y="56"/>
                </a:cubicBezTo>
                <a:cubicBezTo>
                  <a:pt x="53" y="56"/>
                  <a:pt x="53" y="56"/>
                  <a:pt x="52" y="56"/>
                </a:cubicBezTo>
                <a:cubicBezTo>
                  <a:pt x="53" y="56"/>
                  <a:pt x="52" y="56"/>
                  <a:pt x="52" y="56"/>
                </a:cubicBezTo>
                <a:cubicBezTo>
                  <a:pt x="52" y="56"/>
                  <a:pt x="52" y="56"/>
                  <a:pt x="53" y="56"/>
                </a:cubicBezTo>
                <a:cubicBezTo>
                  <a:pt x="52" y="56"/>
                  <a:pt x="52" y="56"/>
                  <a:pt x="52" y="56"/>
                </a:cubicBezTo>
                <a:cubicBezTo>
                  <a:pt x="52" y="56"/>
                  <a:pt x="53" y="56"/>
                  <a:pt x="53" y="55"/>
                </a:cubicBezTo>
                <a:cubicBezTo>
                  <a:pt x="53" y="55"/>
                  <a:pt x="53" y="55"/>
                  <a:pt x="53" y="55"/>
                </a:cubicBezTo>
                <a:cubicBezTo>
                  <a:pt x="53" y="55"/>
                  <a:pt x="53" y="55"/>
                  <a:pt x="53" y="55"/>
                </a:cubicBezTo>
                <a:cubicBezTo>
                  <a:pt x="53" y="55"/>
                  <a:pt x="53" y="55"/>
                  <a:pt x="53" y="55"/>
                </a:cubicBezTo>
                <a:cubicBezTo>
                  <a:pt x="52" y="55"/>
                  <a:pt x="52" y="55"/>
                  <a:pt x="52" y="55"/>
                </a:cubicBezTo>
                <a:cubicBezTo>
                  <a:pt x="52" y="55"/>
                  <a:pt x="52" y="56"/>
                  <a:pt x="52" y="55"/>
                </a:cubicBezTo>
                <a:cubicBezTo>
                  <a:pt x="53" y="55"/>
                  <a:pt x="53" y="55"/>
                  <a:pt x="53" y="55"/>
                </a:cubicBezTo>
                <a:cubicBezTo>
                  <a:pt x="52" y="55"/>
                  <a:pt x="53" y="55"/>
                  <a:pt x="53" y="55"/>
                </a:cubicBezTo>
                <a:cubicBezTo>
                  <a:pt x="53" y="55"/>
                  <a:pt x="53" y="55"/>
                  <a:pt x="53" y="55"/>
                </a:cubicBezTo>
                <a:cubicBezTo>
                  <a:pt x="53" y="55"/>
                  <a:pt x="53" y="55"/>
                  <a:pt x="53" y="55"/>
                </a:cubicBezTo>
                <a:cubicBezTo>
                  <a:pt x="53" y="55"/>
                  <a:pt x="53" y="55"/>
                  <a:pt x="52" y="55"/>
                </a:cubicBezTo>
                <a:cubicBezTo>
                  <a:pt x="53" y="55"/>
                  <a:pt x="53" y="55"/>
                  <a:pt x="53" y="55"/>
                </a:cubicBezTo>
                <a:cubicBezTo>
                  <a:pt x="53" y="55"/>
                  <a:pt x="53" y="55"/>
                  <a:pt x="53" y="55"/>
                </a:cubicBezTo>
                <a:cubicBezTo>
                  <a:pt x="53" y="55"/>
                  <a:pt x="53" y="55"/>
                  <a:pt x="53" y="55"/>
                </a:cubicBezTo>
                <a:cubicBezTo>
                  <a:pt x="54" y="55"/>
                  <a:pt x="53" y="55"/>
                  <a:pt x="53" y="55"/>
                </a:cubicBezTo>
                <a:cubicBezTo>
                  <a:pt x="53" y="55"/>
                  <a:pt x="53" y="55"/>
                  <a:pt x="53" y="55"/>
                </a:cubicBezTo>
                <a:cubicBezTo>
                  <a:pt x="53" y="55"/>
                  <a:pt x="52" y="55"/>
                  <a:pt x="53" y="55"/>
                </a:cubicBezTo>
                <a:cubicBezTo>
                  <a:pt x="53" y="55"/>
                  <a:pt x="52" y="55"/>
                  <a:pt x="52" y="55"/>
                </a:cubicBezTo>
                <a:cubicBezTo>
                  <a:pt x="52" y="55"/>
                  <a:pt x="52" y="55"/>
                  <a:pt x="53" y="55"/>
                </a:cubicBezTo>
                <a:cubicBezTo>
                  <a:pt x="52" y="55"/>
                  <a:pt x="52" y="55"/>
                  <a:pt x="52" y="55"/>
                </a:cubicBezTo>
                <a:cubicBezTo>
                  <a:pt x="52" y="55"/>
                  <a:pt x="54" y="54"/>
                  <a:pt x="53" y="55"/>
                </a:cubicBezTo>
                <a:cubicBezTo>
                  <a:pt x="53" y="55"/>
                  <a:pt x="52" y="55"/>
                  <a:pt x="52" y="55"/>
                </a:cubicBezTo>
                <a:cubicBezTo>
                  <a:pt x="52" y="55"/>
                  <a:pt x="53" y="55"/>
                  <a:pt x="52" y="55"/>
                </a:cubicBezTo>
                <a:cubicBezTo>
                  <a:pt x="53" y="55"/>
                  <a:pt x="53" y="55"/>
                  <a:pt x="53" y="55"/>
                </a:cubicBezTo>
                <a:cubicBezTo>
                  <a:pt x="53" y="55"/>
                  <a:pt x="53" y="55"/>
                  <a:pt x="53" y="55"/>
                </a:cubicBezTo>
                <a:cubicBezTo>
                  <a:pt x="53" y="54"/>
                  <a:pt x="53" y="54"/>
                  <a:pt x="53" y="54"/>
                </a:cubicBezTo>
                <a:cubicBezTo>
                  <a:pt x="52" y="55"/>
                  <a:pt x="53" y="54"/>
                  <a:pt x="52" y="55"/>
                </a:cubicBezTo>
                <a:cubicBezTo>
                  <a:pt x="53" y="54"/>
                  <a:pt x="52" y="55"/>
                  <a:pt x="53" y="54"/>
                </a:cubicBezTo>
                <a:cubicBezTo>
                  <a:pt x="53" y="54"/>
                  <a:pt x="53" y="55"/>
                  <a:pt x="53" y="54"/>
                </a:cubicBezTo>
                <a:cubicBezTo>
                  <a:pt x="54" y="54"/>
                  <a:pt x="53" y="54"/>
                  <a:pt x="53" y="54"/>
                </a:cubicBezTo>
                <a:cubicBezTo>
                  <a:pt x="54" y="54"/>
                  <a:pt x="54" y="54"/>
                  <a:pt x="54" y="54"/>
                </a:cubicBezTo>
                <a:cubicBezTo>
                  <a:pt x="54" y="54"/>
                  <a:pt x="53" y="54"/>
                  <a:pt x="53" y="54"/>
                </a:cubicBezTo>
                <a:cubicBezTo>
                  <a:pt x="53" y="54"/>
                  <a:pt x="53" y="54"/>
                  <a:pt x="53" y="54"/>
                </a:cubicBezTo>
                <a:cubicBezTo>
                  <a:pt x="53" y="54"/>
                  <a:pt x="53" y="54"/>
                  <a:pt x="53" y="54"/>
                </a:cubicBezTo>
                <a:cubicBezTo>
                  <a:pt x="53" y="54"/>
                  <a:pt x="52" y="54"/>
                  <a:pt x="53" y="54"/>
                </a:cubicBezTo>
                <a:cubicBezTo>
                  <a:pt x="53" y="54"/>
                  <a:pt x="53" y="54"/>
                  <a:pt x="53" y="54"/>
                </a:cubicBezTo>
                <a:cubicBezTo>
                  <a:pt x="53" y="54"/>
                  <a:pt x="54" y="54"/>
                  <a:pt x="54" y="54"/>
                </a:cubicBezTo>
                <a:cubicBezTo>
                  <a:pt x="54" y="54"/>
                  <a:pt x="54" y="54"/>
                  <a:pt x="53" y="54"/>
                </a:cubicBezTo>
                <a:cubicBezTo>
                  <a:pt x="53" y="54"/>
                  <a:pt x="54" y="54"/>
                  <a:pt x="53" y="54"/>
                </a:cubicBezTo>
                <a:cubicBezTo>
                  <a:pt x="54" y="54"/>
                  <a:pt x="52" y="54"/>
                  <a:pt x="53" y="54"/>
                </a:cubicBezTo>
                <a:cubicBezTo>
                  <a:pt x="53" y="54"/>
                  <a:pt x="53" y="54"/>
                  <a:pt x="54" y="54"/>
                </a:cubicBezTo>
                <a:cubicBezTo>
                  <a:pt x="54" y="54"/>
                  <a:pt x="53" y="54"/>
                  <a:pt x="53" y="54"/>
                </a:cubicBezTo>
                <a:cubicBezTo>
                  <a:pt x="53" y="54"/>
                  <a:pt x="53" y="54"/>
                  <a:pt x="53" y="54"/>
                </a:cubicBezTo>
                <a:cubicBezTo>
                  <a:pt x="53" y="54"/>
                  <a:pt x="53" y="54"/>
                  <a:pt x="52" y="54"/>
                </a:cubicBezTo>
                <a:cubicBezTo>
                  <a:pt x="53" y="54"/>
                  <a:pt x="53" y="54"/>
                  <a:pt x="53" y="53"/>
                </a:cubicBezTo>
                <a:cubicBezTo>
                  <a:pt x="53" y="53"/>
                  <a:pt x="53" y="53"/>
                  <a:pt x="53" y="54"/>
                </a:cubicBezTo>
                <a:cubicBezTo>
                  <a:pt x="53" y="54"/>
                  <a:pt x="53" y="54"/>
                  <a:pt x="53" y="54"/>
                </a:cubicBezTo>
                <a:cubicBezTo>
                  <a:pt x="53" y="53"/>
                  <a:pt x="53" y="53"/>
                  <a:pt x="53" y="53"/>
                </a:cubicBezTo>
                <a:cubicBezTo>
                  <a:pt x="53" y="53"/>
                  <a:pt x="53" y="53"/>
                  <a:pt x="53" y="53"/>
                </a:cubicBezTo>
                <a:cubicBezTo>
                  <a:pt x="52" y="53"/>
                  <a:pt x="52" y="53"/>
                  <a:pt x="52" y="53"/>
                </a:cubicBezTo>
                <a:cubicBezTo>
                  <a:pt x="52" y="53"/>
                  <a:pt x="52" y="53"/>
                  <a:pt x="52" y="53"/>
                </a:cubicBezTo>
                <a:cubicBezTo>
                  <a:pt x="52" y="53"/>
                  <a:pt x="51" y="53"/>
                  <a:pt x="52" y="53"/>
                </a:cubicBezTo>
                <a:cubicBezTo>
                  <a:pt x="52" y="53"/>
                  <a:pt x="52" y="53"/>
                  <a:pt x="52" y="53"/>
                </a:cubicBezTo>
                <a:cubicBezTo>
                  <a:pt x="52" y="53"/>
                  <a:pt x="52" y="53"/>
                  <a:pt x="52" y="53"/>
                </a:cubicBezTo>
                <a:cubicBezTo>
                  <a:pt x="52" y="53"/>
                  <a:pt x="52" y="53"/>
                  <a:pt x="52" y="53"/>
                </a:cubicBezTo>
                <a:cubicBezTo>
                  <a:pt x="52" y="53"/>
                  <a:pt x="52" y="53"/>
                  <a:pt x="52" y="53"/>
                </a:cubicBezTo>
                <a:cubicBezTo>
                  <a:pt x="52" y="53"/>
                  <a:pt x="52" y="53"/>
                  <a:pt x="52" y="53"/>
                </a:cubicBezTo>
                <a:cubicBezTo>
                  <a:pt x="53" y="53"/>
                  <a:pt x="52" y="53"/>
                  <a:pt x="53" y="52"/>
                </a:cubicBezTo>
                <a:cubicBezTo>
                  <a:pt x="52" y="53"/>
                  <a:pt x="53" y="53"/>
                  <a:pt x="52" y="53"/>
                </a:cubicBezTo>
                <a:cubicBezTo>
                  <a:pt x="52" y="53"/>
                  <a:pt x="52" y="53"/>
                  <a:pt x="52" y="53"/>
                </a:cubicBezTo>
                <a:cubicBezTo>
                  <a:pt x="52" y="53"/>
                  <a:pt x="52" y="53"/>
                  <a:pt x="52" y="53"/>
                </a:cubicBezTo>
                <a:cubicBezTo>
                  <a:pt x="52" y="53"/>
                  <a:pt x="53" y="52"/>
                  <a:pt x="52" y="52"/>
                </a:cubicBezTo>
                <a:cubicBezTo>
                  <a:pt x="52" y="52"/>
                  <a:pt x="52" y="52"/>
                  <a:pt x="52" y="52"/>
                </a:cubicBezTo>
                <a:cubicBezTo>
                  <a:pt x="53" y="52"/>
                  <a:pt x="53" y="52"/>
                  <a:pt x="52" y="52"/>
                </a:cubicBezTo>
                <a:cubicBezTo>
                  <a:pt x="52" y="52"/>
                  <a:pt x="52" y="52"/>
                  <a:pt x="53" y="52"/>
                </a:cubicBezTo>
                <a:cubicBezTo>
                  <a:pt x="51" y="52"/>
                  <a:pt x="53" y="52"/>
                  <a:pt x="53" y="52"/>
                </a:cubicBezTo>
                <a:cubicBezTo>
                  <a:pt x="54" y="52"/>
                  <a:pt x="54" y="51"/>
                  <a:pt x="55" y="51"/>
                </a:cubicBezTo>
                <a:cubicBezTo>
                  <a:pt x="55" y="51"/>
                  <a:pt x="55" y="51"/>
                  <a:pt x="55" y="51"/>
                </a:cubicBezTo>
                <a:cubicBezTo>
                  <a:pt x="56" y="51"/>
                  <a:pt x="55" y="51"/>
                  <a:pt x="56" y="51"/>
                </a:cubicBezTo>
                <a:cubicBezTo>
                  <a:pt x="55" y="51"/>
                  <a:pt x="55" y="51"/>
                  <a:pt x="55" y="51"/>
                </a:cubicBezTo>
                <a:cubicBezTo>
                  <a:pt x="55" y="51"/>
                  <a:pt x="56" y="51"/>
                  <a:pt x="56" y="51"/>
                </a:cubicBezTo>
                <a:cubicBezTo>
                  <a:pt x="56" y="51"/>
                  <a:pt x="56" y="51"/>
                  <a:pt x="56" y="51"/>
                </a:cubicBezTo>
                <a:cubicBezTo>
                  <a:pt x="55" y="52"/>
                  <a:pt x="56" y="51"/>
                  <a:pt x="55" y="52"/>
                </a:cubicBezTo>
                <a:cubicBezTo>
                  <a:pt x="56" y="52"/>
                  <a:pt x="56" y="52"/>
                  <a:pt x="56" y="52"/>
                </a:cubicBezTo>
                <a:cubicBezTo>
                  <a:pt x="55" y="52"/>
                  <a:pt x="56" y="52"/>
                  <a:pt x="56" y="52"/>
                </a:cubicBezTo>
                <a:cubicBezTo>
                  <a:pt x="55" y="52"/>
                  <a:pt x="55" y="52"/>
                  <a:pt x="55" y="52"/>
                </a:cubicBezTo>
                <a:cubicBezTo>
                  <a:pt x="56" y="52"/>
                  <a:pt x="56" y="52"/>
                  <a:pt x="56" y="52"/>
                </a:cubicBezTo>
                <a:cubicBezTo>
                  <a:pt x="56" y="52"/>
                  <a:pt x="56" y="52"/>
                  <a:pt x="56" y="52"/>
                </a:cubicBezTo>
                <a:cubicBezTo>
                  <a:pt x="56" y="52"/>
                  <a:pt x="55" y="52"/>
                  <a:pt x="55" y="53"/>
                </a:cubicBezTo>
                <a:cubicBezTo>
                  <a:pt x="56" y="52"/>
                  <a:pt x="56" y="53"/>
                  <a:pt x="56" y="52"/>
                </a:cubicBezTo>
                <a:cubicBezTo>
                  <a:pt x="55" y="53"/>
                  <a:pt x="56" y="52"/>
                  <a:pt x="55" y="53"/>
                </a:cubicBezTo>
                <a:cubicBezTo>
                  <a:pt x="55" y="53"/>
                  <a:pt x="56" y="53"/>
                  <a:pt x="56" y="53"/>
                </a:cubicBezTo>
                <a:cubicBezTo>
                  <a:pt x="56" y="53"/>
                  <a:pt x="56" y="53"/>
                  <a:pt x="56" y="53"/>
                </a:cubicBezTo>
                <a:cubicBezTo>
                  <a:pt x="56" y="53"/>
                  <a:pt x="56" y="53"/>
                  <a:pt x="55" y="53"/>
                </a:cubicBezTo>
                <a:cubicBezTo>
                  <a:pt x="56" y="53"/>
                  <a:pt x="56" y="53"/>
                  <a:pt x="56" y="53"/>
                </a:cubicBezTo>
                <a:cubicBezTo>
                  <a:pt x="57" y="53"/>
                  <a:pt x="57" y="53"/>
                  <a:pt x="57" y="53"/>
                </a:cubicBezTo>
                <a:cubicBezTo>
                  <a:pt x="57" y="53"/>
                  <a:pt x="57" y="53"/>
                  <a:pt x="57" y="53"/>
                </a:cubicBezTo>
                <a:cubicBezTo>
                  <a:pt x="57" y="53"/>
                  <a:pt x="57" y="53"/>
                  <a:pt x="57" y="53"/>
                </a:cubicBezTo>
                <a:cubicBezTo>
                  <a:pt x="57" y="53"/>
                  <a:pt x="56" y="53"/>
                  <a:pt x="56" y="53"/>
                </a:cubicBezTo>
                <a:cubicBezTo>
                  <a:pt x="56" y="53"/>
                  <a:pt x="56" y="53"/>
                  <a:pt x="57" y="53"/>
                </a:cubicBezTo>
                <a:cubicBezTo>
                  <a:pt x="57" y="53"/>
                  <a:pt x="57" y="53"/>
                  <a:pt x="57" y="53"/>
                </a:cubicBezTo>
                <a:cubicBezTo>
                  <a:pt x="57" y="53"/>
                  <a:pt x="57" y="53"/>
                  <a:pt x="57" y="53"/>
                </a:cubicBezTo>
                <a:cubicBezTo>
                  <a:pt x="57" y="53"/>
                  <a:pt x="56" y="53"/>
                  <a:pt x="56" y="53"/>
                </a:cubicBezTo>
                <a:cubicBezTo>
                  <a:pt x="56" y="53"/>
                  <a:pt x="57" y="53"/>
                  <a:pt x="57" y="53"/>
                </a:cubicBezTo>
                <a:cubicBezTo>
                  <a:pt x="57" y="53"/>
                  <a:pt x="56" y="53"/>
                  <a:pt x="56" y="53"/>
                </a:cubicBezTo>
                <a:cubicBezTo>
                  <a:pt x="56" y="53"/>
                  <a:pt x="56" y="53"/>
                  <a:pt x="56" y="53"/>
                </a:cubicBezTo>
                <a:cubicBezTo>
                  <a:pt x="57" y="53"/>
                  <a:pt x="57" y="53"/>
                  <a:pt x="57" y="53"/>
                </a:cubicBezTo>
                <a:cubicBezTo>
                  <a:pt x="57" y="53"/>
                  <a:pt x="56" y="54"/>
                  <a:pt x="56" y="54"/>
                </a:cubicBezTo>
                <a:cubicBezTo>
                  <a:pt x="56" y="54"/>
                  <a:pt x="56" y="54"/>
                  <a:pt x="55" y="54"/>
                </a:cubicBezTo>
                <a:cubicBezTo>
                  <a:pt x="56" y="54"/>
                  <a:pt x="56" y="54"/>
                  <a:pt x="56" y="54"/>
                </a:cubicBezTo>
                <a:cubicBezTo>
                  <a:pt x="55" y="54"/>
                  <a:pt x="55" y="54"/>
                  <a:pt x="55" y="54"/>
                </a:cubicBezTo>
                <a:cubicBezTo>
                  <a:pt x="55" y="54"/>
                  <a:pt x="56" y="54"/>
                  <a:pt x="56" y="54"/>
                </a:cubicBezTo>
                <a:cubicBezTo>
                  <a:pt x="56" y="54"/>
                  <a:pt x="56" y="54"/>
                  <a:pt x="56" y="54"/>
                </a:cubicBezTo>
                <a:cubicBezTo>
                  <a:pt x="58" y="53"/>
                  <a:pt x="56" y="54"/>
                  <a:pt x="57" y="54"/>
                </a:cubicBezTo>
                <a:cubicBezTo>
                  <a:pt x="57" y="54"/>
                  <a:pt x="57" y="54"/>
                  <a:pt x="57" y="54"/>
                </a:cubicBezTo>
                <a:cubicBezTo>
                  <a:pt x="57" y="54"/>
                  <a:pt x="56" y="55"/>
                  <a:pt x="57" y="54"/>
                </a:cubicBezTo>
                <a:cubicBezTo>
                  <a:pt x="56" y="55"/>
                  <a:pt x="56" y="55"/>
                  <a:pt x="56" y="55"/>
                </a:cubicBezTo>
                <a:cubicBezTo>
                  <a:pt x="57" y="54"/>
                  <a:pt x="57" y="54"/>
                  <a:pt x="57" y="55"/>
                </a:cubicBezTo>
                <a:cubicBezTo>
                  <a:pt x="57" y="55"/>
                  <a:pt x="57" y="55"/>
                  <a:pt x="56" y="55"/>
                </a:cubicBezTo>
                <a:cubicBezTo>
                  <a:pt x="57" y="55"/>
                  <a:pt x="57" y="55"/>
                  <a:pt x="57" y="55"/>
                </a:cubicBezTo>
                <a:cubicBezTo>
                  <a:pt x="57" y="55"/>
                  <a:pt x="57" y="55"/>
                  <a:pt x="57" y="55"/>
                </a:cubicBezTo>
                <a:cubicBezTo>
                  <a:pt x="57" y="55"/>
                  <a:pt x="57" y="55"/>
                  <a:pt x="57" y="55"/>
                </a:cubicBezTo>
                <a:cubicBezTo>
                  <a:pt x="56" y="55"/>
                  <a:pt x="58" y="55"/>
                  <a:pt x="56" y="55"/>
                </a:cubicBezTo>
                <a:cubicBezTo>
                  <a:pt x="57" y="55"/>
                  <a:pt x="57" y="55"/>
                  <a:pt x="57" y="55"/>
                </a:cubicBezTo>
                <a:cubicBezTo>
                  <a:pt x="57" y="55"/>
                  <a:pt x="57" y="55"/>
                  <a:pt x="57" y="55"/>
                </a:cubicBezTo>
                <a:cubicBezTo>
                  <a:pt x="58" y="55"/>
                  <a:pt x="57" y="55"/>
                  <a:pt x="57" y="55"/>
                </a:cubicBezTo>
                <a:cubicBezTo>
                  <a:pt x="57" y="55"/>
                  <a:pt x="57" y="55"/>
                  <a:pt x="58" y="55"/>
                </a:cubicBezTo>
                <a:cubicBezTo>
                  <a:pt x="57" y="55"/>
                  <a:pt x="58" y="55"/>
                  <a:pt x="58" y="55"/>
                </a:cubicBezTo>
                <a:cubicBezTo>
                  <a:pt x="58" y="55"/>
                  <a:pt x="58" y="55"/>
                  <a:pt x="57" y="55"/>
                </a:cubicBezTo>
                <a:cubicBezTo>
                  <a:pt x="57" y="55"/>
                  <a:pt x="59" y="55"/>
                  <a:pt x="58" y="55"/>
                </a:cubicBezTo>
                <a:cubicBezTo>
                  <a:pt x="58" y="55"/>
                  <a:pt x="58" y="55"/>
                  <a:pt x="58" y="55"/>
                </a:cubicBezTo>
                <a:cubicBezTo>
                  <a:pt x="58" y="55"/>
                  <a:pt x="56" y="56"/>
                  <a:pt x="56" y="56"/>
                </a:cubicBezTo>
                <a:cubicBezTo>
                  <a:pt x="57" y="56"/>
                  <a:pt x="57" y="56"/>
                  <a:pt x="57" y="56"/>
                </a:cubicBezTo>
                <a:cubicBezTo>
                  <a:pt x="57" y="56"/>
                  <a:pt x="56" y="56"/>
                  <a:pt x="56" y="56"/>
                </a:cubicBezTo>
                <a:cubicBezTo>
                  <a:pt x="57" y="56"/>
                  <a:pt x="57" y="56"/>
                  <a:pt x="57" y="56"/>
                </a:cubicBezTo>
                <a:cubicBezTo>
                  <a:pt x="56" y="56"/>
                  <a:pt x="57" y="56"/>
                  <a:pt x="57" y="56"/>
                </a:cubicBezTo>
                <a:cubicBezTo>
                  <a:pt x="57" y="56"/>
                  <a:pt x="57" y="56"/>
                  <a:pt x="57" y="56"/>
                </a:cubicBezTo>
                <a:cubicBezTo>
                  <a:pt x="57" y="56"/>
                  <a:pt x="56" y="56"/>
                  <a:pt x="57" y="56"/>
                </a:cubicBezTo>
                <a:cubicBezTo>
                  <a:pt x="57" y="56"/>
                  <a:pt x="57" y="56"/>
                  <a:pt x="57" y="56"/>
                </a:cubicBezTo>
                <a:cubicBezTo>
                  <a:pt x="57" y="56"/>
                  <a:pt x="57" y="56"/>
                  <a:pt x="57" y="56"/>
                </a:cubicBezTo>
                <a:cubicBezTo>
                  <a:pt x="57" y="56"/>
                  <a:pt x="57" y="56"/>
                  <a:pt x="57" y="56"/>
                </a:cubicBezTo>
                <a:cubicBezTo>
                  <a:pt x="58" y="56"/>
                  <a:pt x="57" y="56"/>
                  <a:pt x="57" y="56"/>
                </a:cubicBezTo>
                <a:cubicBezTo>
                  <a:pt x="57" y="56"/>
                  <a:pt x="57" y="56"/>
                  <a:pt x="57" y="57"/>
                </a:cubicBezTo>
                <a:cubicBezTo>
                  <a:pt x="57" y="56"/>
                  <a:pt x="57" y="56"/>
                  <a:pt x="57" y="57"/>
                </a:cubicBezTo>
                <a:cubicBezTo>
                  <a:pt x="58" y="56"/>
                  <a:pt x="58" y="56"/>
                  <a:pt x="58" y="56"/>
                </a:cubicBezTo>
                <a:cubicBezTo>
                  <a:pt x="58" y="56"/>
                  <a:pt x="58" y="56"/>
                  <a:pt x="58" y="56"/>
                </a:cubicBezTo>
                <a:cubicBezTo>
                  <a:pt x="58" y="56"/>
                  <a:pt x="58" y="56"/>
                  <a:pt x="58" y="56"/>
                </a:cubicBezTo>
                <a:cubicBezTo>
                  <a:pt x="58" y="56"/>
                  <a:pt x="58" y="56"/>
                  <a:pt x="58" y="56"/>
                </a:cubicBezTo>
                <a:cubicBezTo>
                  <a:pt x="58" y="56"/>
                  <a:pt x="58" y="56"/>
                  <a:pt x="58" y="56"/>
                </a:cubicBezTo>
                <a:cubicBezTo>
                  <a:pt x="58" y="56"/>
                  <a:pt x="58" y="56"/>
                  <a:pt x="57" y="57"/>
                </a:cubicBezTo>
                <a:cubicBezTo>
                  <a:pt x="58" y="56"/>
                  <a:pt x="57" y="57"/>
                  <a:pt x="58" y="56"/>
                </a:cubicBezTo>
                <a:cubicBezTo>
                  <a:pt x="57" y="57"/>
                  <a:pt x="58" y="57"/>
                  <a:pt x="57" y="57"/>
                </a:cubicBezTo>
                <a:cubicBezTo>
                  <a:pt x="57" y="57"/>
                  <a:pt x="57" y="57"/>
                  <a:pt x="57" y="57"/>
                </a:cubicBezTo>
                <a:cubicBezTo>
                  <a:pt x="57" y="57"/>
                  <a:pt x="57" y="57"/>
                  <a:pt x="57" y="57"/>
                </a:cubicBezTo>
                <a:cubicBezTo>
                  <a:pt x="58" y="57"/>
                  <a:pt x="57" y="57"/>
                  <a:pt x="58" y="57"/>
                </a:cubicBezTo>
                <a:cubicBezTo>
                  <a:pt x="58" y="57"/>
                  <a:pt x="57" y="57"/>
                  <a:pt x="57" y="57"/>
                </a:cubicBezTo>
                <a:cubicBezTo>
                  <a:pt x="58" y="57"/>
                  <a:pt x="58" y="57"/>
                  <a:pt x="58" y="57"/>
                </a:cubicBezTo>
                <a:cubicBezTo>
                  <a:pt x="57" y="57"/>
                  <a:pt x="57" y="57"/>
                  <a:pt x="57" y="57"/>
                </a:cubicBezTo>
                <a:cubicBezTo>
                  <a:pt x="58" y="57"/>
                  <a:pt x="57" y="57"/>
                  <a:pt x="57" y="57"/>
                </a:cubicBezTo>
                <a:cubicBezTo>
                  <a:pt x="57" y="57"/>
                  <a:pt x="57" y="57"/>
                  <a:pt x="57" y="58"/>
                </a:cubicBezTo>
                <a:cubicBezTo>
                  <a:pt x="58" y="57"/>
                  <a:pt x="58" y="57"/>
                  <a:pt x="58" y="57"/>
                </a:cubicBezTo>
                <a:cubicBezTo>
                  <a:pt x="58" y="58"/>
                  <a:pt x="59" y="57"/>
                  <a:pt x="58" y="58"/>
                </a:cubicBezTo>
                <a:cubicBezTo>
                  <a:pt x="58" y="57"/>
                  <a:pt x="58" y="57"/>
                  <a:pt x="58" y="57"/>
                </a:cubicBezTo>
                <a:cubicBezTo>
                  <a:pt x="58" y="57"/>
                  <a:pt x="59" y="57"/>
                  <a:pt x="59" y="57"/>
                </a:cubicBezTo>
                <a:cubicBezTo>
                  <a:pt x="59" y="57"/>
                  <a:pt x="59" y="57"/>
                  <a:pt x="59" y="57"/>
                </a:cubicBezTo>
                <a:cubicBezTo>
                  <a:pt x="58" y="57"/>
                  <a:pt x="58" y="57"/>
                  <a:pt x="58" y="57"/>
                </a:cubicBezTo>
                <a:cubicBezTo>
                  <a:pt x="58" y="57"/>
                  <a:pt x="58" y="57"/>
                  <a:pt x="58" y="57"/>
                </a:cubicBezTo>
                <a:cubicBezTo>
                  <a:pt x="58" y="57"/>
                  <a:pt x="59" y="57"/>
                  <a:pt x="59" y="57"/>
                </a:cubicBezTo>
                <a:cubicBezTo>
                  <a:pt x="59" y="57"/>
                  <a:pt x="58" y="57"/>
                  <a:pt x="58" y="57"/>
                </a:cubicBezTo>
                <a:cubicBezTo>
                  <a:pt x="58" y="57"/>
                  <a:pt x="58" y="57"/>
                  <a:pt x="58" y="57"/>
                </a:cubicBezTo>
                <a:cubicBezTo>
                  <a:pt x="58" y="57"/>
                  <a:pt x="58" y="57"/>
                  <a:pt x="58" y="57"/>
                </a:cubicBezTo>
                <a:cubicBezTo>
                  <a:pt x="58" y="57"/>
                  <a:pt x="58" y="58"/>
                  <a:pt x="58" y="57"/>
                </a:cubicBezTo>
                <a:cubicBezTo>
                  <a:pt x="58" y="58"/>
                  <a:pt x="59" y="57"/>
                  <a:pt x="58" y="58"/>
                </a:cubicBezTo>
                <a:cubicBezTo>
                  <a:pt x="59" y="58"/>
                  <a:pt x="59" y="58"/>
                  <a:pt x="58" y="58"/>
                </a:cubicBezTo>
                <a:cubicBezTo>
                  <a:pt x="58" y="58"/>
                  <a:pt x="58" y="58"/>
                  <a:pt x="58" y="58"/>
                </a:cubicBezTo>
                <a:cubicBezTo>
                  <a:pt x="59" y="58"/>
                  <a:pt x="59" y="58"/>
                  <a:pt x="59" y="58"/>
                </a:cubicBezTo>
                <a:cubicBezTo>
                  <a:pt x="59" y="58"/>
                  <a:pt x="59" y="58"/>
                  <a:pt x="59" y="58"/>
                </a:cubicBezTo>
                <a:cubicBezTo>
                  <a:pt x="59" y="58"/>
                  <a:pt x="59" y="58"/>
                  <a:pt x="59" y="58"/>
                </a:cubicBezTo>
                <a:cubicBezTo>
                  <a:pt x="59" y="58"/>
                  <a:pt x="60" y="58"/>
                  <a:pt x="59" y="58"/>
                </a:cubicBezTo>
                <a:cubicBezTo>
                  <a:pt x="60" y="58"/>
                  <a:pt x="59" y="58"/>
                  <a:pt x="59" y="58"/>
                </a:cubicBezTo>
                <a:cubicBezTo>
                  <a:pt x="59" y="58"/>
                  <a:pt x="59" y="58"/>
                  <a:pt x="59" y="58"/>
                </a:cubicBezTo>
                <a:cubicBezTo>
                  <a:pt x="59" y="58"/>
                  <a:pt x="59" y="58"/>
                  <a:pt x="59" y="58"/>
                </a:cubicBezTo>
                <a:cubicBezTo>
                  <a:pt x="58" y="59"/>
                  <a:pt x="59" y="58"/>
                  <a:pt x="59" y="59"/>
                </a:cubicBezTo>
                <a:cubicBezTo>
                  <a:pt x="59" y="59"/>
                  <a:pt x="59" y="59"/>
                  <a:pt x="59" y="59"/>
                </a:cubicBezTo>
                <a:cubicBezTo>
                  <a:pt x="59" y="59"/>
                  <a:pt x="59" y="59"/>
                  <a:pt x="59" y="59"/>
                </a:cubicBezTo>
                <a:cubicBezTo>
                  <a:pt x="59" y="59"/>
                  <a:pt x="59" y="58"/>
                  <a:pt x="59" y="59"/>
                </a:cubicBezTo>
                <a:cubicBezTo>
                  <a:pt x="60" y="58"/>
                  <a:pt x="59" y="59"/>
                  <a:pt x="59" y="59"/>
                </a:cubicBezTo>
                <a:cubicBezTo>
                  <a:pt x="59" y="59"/>
                  <a:pt x="59" y="59"/>
                  <a:pt x="59" y="59"/>
                </a:cubicBezTo>
                <a:cubicBezTo>
                  <a:pt x="59" y="59"/>
                  <a:pt x="59" y="59"/>
                  <a:pt x="58" y="59"/>
                </a:cubicBezTo>
                <a:cubicBezTo>
                  <a:pt x="59" y="59"/>
                  <a:pt x="59" y="59"/>
                  <a:pt x="59" y="59"/>
                </a:cubicBezTo>
                <a:cubicBezTo>
                  <a:pt x="58" y="59"/>
                  <a:pt x="58" y="59"/>
                  <a:pt x="58" y="59"/>
                </a:cubicBezTo>
                <a:cubicBezTo>
                  <a:pt x="58" y="59"/>
                  <a:pt x="58" y="59"/>
                  <a:pt x="59" y="59"/>
                </a:cubicBezTo>
                <a:cubicBezTo>
                  <a:pt x="59" y="59"/>
                  <a:pt x="59" y="59"/>
                  <a:pt x="59" y="59"/>
                </a:cubicBezTo>
                <a:cubicBezTo>
                  <a:pt x="59" y="59"/>
                  <a:pt x="59" y="59"/>
                  <a:pt x="59" y="59"/>
                </a:cubicBezTo>
                <a:cubicBezTo>
                  <a:pt x="59" y="59"/>
                  <a:pt x="59" y="59"/>
                  <a:pt x="59" y="59"/>
                </a:cubicBezTo>
                <a:cubicBezTo>
                  <a:pt x="59" y="59"/>
                  <a:pt x="59" y="59"/>
                  <a:pt x="59" y="59"/>
                </a:cubicBezTo>
                <a:cubicBezTo>
                  <a:pt x="59" y="59"/>
                  <a:pt x="59" y="59"/>
                  <a:pt x="59" y="59"/>
                </a:cubicBezTo>
                <a:cubicBezTo>
                  <a:pt x="59" y="59"/>
                  <a:pt x="59" y="59"/>
                  <a:pt x="60" y="59"/>
                </a:cubicBezTo>
                <a:cubicBezTo>
                  <a:pt x="59" y="59"/>
                  <a:pt x="59" y="59"/>
                  <a:pt x="59" y="59"/>
                </a:cubicBezTo>
                <a:cubicBezTo>
                  <a:pt x="60" y="59"/>
                  <a:pt x="59" y="59"/>
                  <a:pt x="60" y="59"/>
                </a:cubicBezTo>
                <a:cubicBezTo>
                  <a:pt x="59" y="59"/>
                  <a:pt x="60" y="59"/>
                  <a:pt x="59" y="59"/>
                </a:cubicBezTo>
                <a:cubicBezTo>
                  <a:pt x="59" y="59"/>
                  <a:pt x="59" y="59"/>
                  <a:pt x="58" y="59"/>
                </a:cubicBezTo>
                <a:cubicBezTo>
                  <a:pt x="58" y="60"/>
                  <a:pt x="58" y="60"/>
                  <a:pt x="58" y="60"/>
                </a:cubicBezTo>
                <a:cubicBezTo>
                  <a:pt x="57" y="60"/>
                  <a:pt x="58" y="59"/>
                  <a:pt x="58" y="60"/>
                </a:cubicBezTo>
                <a:cubicBezTo>
                  <a:pt x="58" y="59"/>
                  <a:pt x="58" y="60"/>
                  <a:pt x="58" y="60"/>
                </a:cubicBezTo>
                <a:cubicBezTo>
                  <a:pt x="58" y="59"/>
                  <a:pt x="58" y="59"/>
                  <a:pt x="58" y="59"/>
                </a:cubicBezTo>
                <a:cubicBezTo>
                  <a:pt x="58" y="59"/>
                  <a:pt x="58" y="59"/>
                  <a:pt x="58" y="59"/>
                </a:cubicBezTo>
                <a:cubicBezTo>
                  <a:pt x="58" y="60"/>
                  <a:pt x="57" y="60"/>
                  <a:pt x="57" y="60"/>
                </a:cubicBezTo>
                <a:cubicBezTo>
                  <a:pt x="57" y="60"/>
                  <a:pt x="57" y="60"/>
                  <a:pt x="57" y="60"/>
                </a:cubicBezTo>
                <a:cubicBezTo>
                  <a:pt x="57" y="60"/>
                  <a:pt x="57" y="60"/>
                  <a:pt x="57" y="60"/>
                </a:cubicBezTo>
                <a:cubicBezTo>
                  <a:pt x="57" y="60"/>
                  <a:pt x="56" y="60"/>
                  <a:pt x="57" y="59"/>
                </a:cubicBezTo>
                <a:cubicBezTo>
                  <a:pt x="57" y="60"/>
                  <a:pt x="57" y="60"/>
                  <a:pt x="57" y="59"/>
                </a:cubicBezTo>
                <a:cubicBezTo>
                  <a:pt x="57" y="59"/>
                  <a:pt x="57" y="59"/>
                  <a:pt x="57" y="59"/>
                </a:cubicBezTo>
                <a:cubicBezTo>
                  <a:pt x="57" y="59"/>
                  <a:pt x="57" y="60"/>
                  <a:pt x="57" y="60"/>
                </a:cubicBezTo>
                <a:cubicBezTo>
                  <a:pt x="57" y="59"/>
                  <a:pt x="58" y="59"/>
                  <a:pt x="58" y="59"/>
                </a:cubicBezTo>
                <a:cubicBezTo>
                  <a:pt x="59" y="59"/>
                  <a:pt x="57" y="59"/>
                  <a:pt x="58" y="59"/>
                </a:cubicBezTo>
                <a:cubicBezTo>
                  <a:pt x="57" y="59"/>
                  <a:pt x="58" y="59"/>
                  <a:pt x="58" y="59"/>
                </a:cubicBezTo>
                <a:cubicBezTo>
                  <a:pt x="58" y="59"/>
                  <a:pt x="57" y="59"/>
                  <a:pt x="56" y="60"/>
                </a:cubicBezTo>
                <a:cubicBezTo>
                  <a:pt x="56" y="60"/>
                  <a:pt x="57" y="59"/>
                  <a:pt x="56" y="60"/>
                </a:cubicBezTo>
                <a:cubicBezTo>
                  <a:pt x="56" y="60"/>
                  <a:pt x="56" y="60"/>
                  <a:pt x="55" y="60"/>
                </a:cubicBezTo>
                <a:cubicBezTo>
                  <a:pt x="56" y="60"/>
                  <a:pt x="55" y="60"/>
                  <a:pt x="56" y="60"/>
                </a:cubicBezTo>
                <a:cubicBezTo>
                  <a:pt x="56" y="60"/>
                  <a:pt x="56" y="60"/>
                  <a:pt x="56" y="60"/>
                </a:cubicBezTo>
                <a:cubicBezTo>
                  <a:pt x="56" y="60"/>
                  <a:pt x="56" y="59"/>
                  <a:pt x="56" y="59"/>
                </a:cubicBezTo>
                <a:cubicBezTo>
                  <a:pt x="56" y="59"/>
                  <a:pt x="57" y="59"/>
                  <a:pt x="57" y="59"/>
                </a:cubicBezTo>
                <a:cubicBezTo>
                  <a:pt x="57" y="59"/>
                  <a:pt x="57" y="59"/>
                  <a:pt x="57" y="59"/>
                </a:cubicBezTo>
                <a:cubicBezTo>
                  <a:pt x="57" y="59"/>
                  <a:pt x="56" y="59"/>
                  <a:pt x="55" y="59"/>
                </a:cubicBezTo>
                <a:cubicBezTo>
                  <a:pt x="55" y="59"/>
                  <a:pt x="56" y="59"/>
                  <a:pt x="55" y="59"/>
                </a:cubicBezTo>
                <a:cubicBezTo>
                  <a:pt x="55" y="60"/>
                  <a:pt x="56" y="59"/>
                  <a:pt x="55" y="60"/>
                </a:cubicBezTo>
                <a:cubicBezTo>
                  <a:pt x="55" y="60"/>
                  <a:pt x="55" y="59"/>
                  <a:pt x="55" y="59"/>
                </a:cubicBezTo>
                <a:cubicBezTo>
                  <a:pt x="55" y="59"/>
                  <a:pt x="55" y="59"/>
                  <a:pt x="55" y="59"/>
                </a:cubicBezTo>
                <a:cubicBezTo>
                  <a:pt x="55" y="59"/>
                  <a:pt x="56" y="59"/>
                  <a:pt x="57" y="59"/>
                </a:cubicBezTo>
                <a:cubicBezTo>
                  <a:pt x="57" y="59"/>
                  <a:pt x="58" y="58"/>
                  <a:pt x="58" y="58"/>
                </a:cubicBezTo>
                <a:cubicBezTo>
                  <a:pt x="57" y="58"/>
                  <a:pt x="55" y="59"/>
                  <a:pt x="54" y="60"/>
                </a:cubicBezTo>
                <a:cubicBezTo>
                  <a:pt x="54" y="60"/>
                  <a:pt x="55" y="59"/>
                  <a:pt x="55" y="59"/>
                </a:cubicBezTo>
                <a:cubicBezTo>
                  <a:pt x="55" y="59"/>
                  <a:pt x="54" y="59"/>
                  <a:pt x="54" y="59"/>
                </a:cubicBezTo>
                <a:cubicBezTo>
                  <a:pt x="55" y="59"/>
                  <a:pt x="55" y="59"/>
                  <a:pt x="55" y="59"/>
                </a:cubicBezTo>
                <a:cubicBezTo>
                  <a:pt x="55" y="59"/>
                  <a:pt x="55" y="59"/>
                  <a:pt x="54" y="59"/>
                </a:cubicBezTo>
                <a:cubicBezTo>
                  <a:pt x="55" y="59"/>
                  <a:pt x="56" y="59"/>
                  <a:pt x="56" y="59"/>
                </a:cubicBezTo>
                <a:cubicBezTo>
                  <a:pt x="56" y="59"/>
                  <a:pt x="55" y="59"/>
                  <a:pt x="54" y="59"/>
                </a:cubicBezTo>
                <a:cubicBezTo>
                  <a:pt x="55" y="59"/>
                  <a:pt x="55" y="59"/>
                  <a:pt x="55" y="59"/>
                </a:cubicBezTo>
                <a:cubicBezTo>
                  <a:pt x="54" y="59"/>
                  <a:pt x="54" y="59"/>
                  <a:pt x="54" y="60"/>
                </a:cubicBezTo>
                <a:cubicBezTo>
                  <a:pt x="54" y="59"/>
                  <a:pt x="54" y="59"/>
                  <a:pt x="54" y="59"/>
                </a:cubicBezTo>
                <a:cubicBezTo>
                  <a:pt x="54" y="59"/>
                  <a:pt x="54" y="59"/>
                  <a:pt x="54" y="59"/>
                </a:cubicBezTo>
                <a:cubicBezTo>
                  <a:pt x="54" y="59"/>
                  <a:pt x="54" y="59"/>
                  <a:pt x="55" y="59"/>
                </a:cubicBezTo>
                <a:cubicBezTo>
                  <a:pt x="55" y="59"/>
                  <a:pt x="57" y="58"/>
                  <a:pt x="58" y="58"/>
                </a:cubicBezTo>
                <a:cubicBezTo>
                  <a:pt x="57" y="58"/>
                  <a:pt x="57" y="58"/>
                  <a:pt x="57" y="58"/>
                </a:cubicBezTo>
                <a:cubicBezTo>
                  <a:pt x="58" y="58"/>
                  <a:pt x="58" y="58"/>
                  <a:pt x="58" y="58"/>
                </a:cubicBezTo>
                <a:cubicBezTo>
                  <a:pt x="57" y="58"/>
                  <a:pt x="55" y="59"/>
                  <a:pt x="55" y="59"/>
                </a:cubicBezTo>
                <a:cubicBezTo>
                  <a:pt x="55" y="59"/>
                  <a:pt x="56" y="58"/>
                  <a:pt x="56" y="58"/>
                </a:cubicBezTo>
                <a:cubicBezTo>
                  <a:pt x="56" y="58"/>
                  <a:pt x="54" y="59"/>
                  <a:pt x="55" y="59"/>
                </a:cubicBezTo>
                <a:cubicBezTo>
                  <a:pt x="54" y="59"/>
                  <a:pt x="54" y="59"/>
                  <a:pt x="54" y="59"/>
                </a:cubicBezTo>
                <a:cubicBezTo>
                  <a:pt x="54" y="59"/>
                  <a:pt x="54" y="59"/>
                  <a:pt x="54" y="59"/>
                </a:cubicBezTo>
                <a:cubicBezTo>
                  <a:pt x="55" y="59"/>
                  <a:pt x="55" y="58"/>
                  <a:pt x="55" y="58"/>
                </a:cubicBezTo>
                <a:cubicBezTo>
                  <a:pt x="54" y="59"/>
                  <a:pt x="54" y="59"/>
                  <a:pt x="54" y="59"/>
                </a:cubicBezTo>
                <a:cubicBezTo>
                  <a:pt x="54" y="59"/>
                  <a:pt x="55" y="58"/>
                  <a:pt x="56" y="58"/>
                </a:cubicBezTo>
                <a:cubicBezTo>
                  <a:pt x="56" y="58"/>
                  <a:pt x="54" y="59"/>
                  <a:pt x="54" y="59"/>
                </a:cubicBezTo>
                <a:cubicBezTo>
                  <a:pt x="55" y="58"/>
                  <a:pt x="55" y="59"/>
                  <a:pt x="55" y="58"/>
                </a:cubicBezTo>
                <a:cubicBezTo>
                  <a:pt x="55" y="58"/>
                  <a:pt x="54" y="59"/>
                  <a:pt x="54" y="59"/>
                </a:cubicBezTo>
                <a:cubicBezTo>
                  <a:pt x="54" y="59"/>
                  <a:pt x="54" y="59"/>
                  <a:pt x="54" y="58"/>
                </a:cubicBezTo>
                <a:cubicBezTo>
                  <a:pt x="55" y="58"/>
                  <a:pt x="56" y="58"/>
                  <a:pt x="57" y="57"/>
                </a:cubicBezTo>
                <a:cubicBezTo>
                  <a:pt x="54" y="58"/>
                  <a:pt x="54" y="58"/>
                  <a:pt x="54" y="58"/>
                </a:cubicBezTo>
                <a:cubicBezTo>
                  <a:pt x="54" y="58"/>
                  <a:pt x="55" y="58"/>
                  <a:pt x="55" y="58"/>
                </a:cubicBezTo>
                <a:cubicBezTo>
                  <a:pt x="55" y="58"/>
                  <a:pt x="54" y="58"/>
                  <a:pt x="54" y="58"/>
                </a:cubicBezTo>
                <a:cubicBezTo>
                  <a:pt x="55" y="58"/>
                  <a:pt x="55" y="58"/>
                  <a:pt x="55" y="58"/>
                </a:cubicBezTo>
                <a:cubicBezTo>
                  <a:pt x="55" y="58"/>
                  <a:pt x="55" y="58"/>
                  <a:pt x="55" y="58"/>
                </a:cubicBezTo>
                <a:cubicBezTo>
                  <a:pt x="55" y="58"/>
                  <a:pt x="55" y="58"/>
                  <a:pt x="55" y="58"/>
                </a:cubicBezTo>
                <a:cubicBezTo>
                  <a:pt x="55" y="58"/>
                  <a:pt x="54" y="58"/>
                  <a:pt x="54" y="58"/>
                </a:cubicBezTo>
                <a:cubicBezTo>
                  <a:pt x="54" y="58"/>
                  <a:pt x="55" y="58"/>
                  <a:pt x="55" y="58"/>
                </a:cubicBezTo>
                <a:cubicBezTo>
                  <a:pt x="55" y="58"/>
                  <a:pt x="55" y="58"/>
                  <a:pt x="54" y="58"/>
                </a:cubicBezTo>
                <a:cubicBezTo>
                  <a:pt x="54" y="58"/>
                  <a:pt x="54" y="58"/>
                  <a:pt x="54" y="58"/>
                </a:cubicBezTo>
                <a:cubicBezTo>
                  <a:pt x="54" y="58"/>
                  <a:pt x="54" y="58"/>
                  <a:pt x="54" y="58"/>
                </a:cubicBezTo>
                <a:cubicBezTo>
                  <a:pt x="54" y="58"/>
                  <a:pt x="54" y="58"/>
                  <a:pt x="54" y="58"/>
                </a:cubicBezTo>
                <a:cubicBezTo>
                  <a:pt x="54" y="58"/>
                  <a:pt x="55" y="58"/>
                  <a:pt x="54" y="58"/>
                </a:cubicBezTo>
                <a:cubicBezTo>
                  <a:pt x="55" y="58"/>
                  <a:pt x="55" y="57"/>
                  <a:pt x="56" y="57"/>
                </a:cubicBezTo>
                <a:cubicBezTo>
                  <a:pt x="56" y="57"/>
                  <a:pt x="55" y="58"/>
                  <a:pt x="54" y="58"/>
                </a:cubicBezTo>
                <a:cubicBezTo>
                  <a:pt x="54" y="58"/>
                  <a:pt x="54" y="58"/>
                  <a:pt x="54" y="58"/>
                </a:cubicBezTo>
                <a:cubicBezTo>
                  <a:pt x="54" y="58"/>
                  <a:pt x="54" y="58"/>
                  <a:pt x="54" y="58"/>
                </a:cubicBezTo>
                <a:cubicBezTo>
                  <a:pt x="55" y="57"/>
                  <a:pt x="55" y="57"/>
                  <a:pt x="55" y="57"/>
                </a:cubicBezTo>
                <a:cubicBezTo>
                  <a:pt x="54" y="57"/>
                  <a:pt x="54" y="57"/>
                  <a:pt x="54" y="57"/>
                </a:cubicBezTo>
                <a:cubicBezTo>
                  <a:pt x="54" y="57"/>
                  <a:pt x="55" y="57"/>
                  <a:pt x="55" y="57"/>
                </a:cubicBezTo>
                <a:cubicBezTo>
                  <a:pt x="55" y="57"/>
                  <a:pt x="55" y="57"/>
                  <a:pt x="54" y="57"/>
                </a:cubicBezTo>
                <a:cubicBezTo>
                  <a:pt x="55" y="57"/>
                  <a:pt x="55" y="57"/>
                  <a:pt x="56" y="57"/>
                </a:cubicBezTo>
                <a:cubicBezTo>
                  <a:pt x="55" y="57"/>
                  <a:pt x="55" y="57"/>
                  <a:pt x="55" y="57"/>
                </a:cubicBezTo>
                <a:cubicBezTo>
                  <a:pt x="56" y="57"/>
                  <a:pt x="56" y="57"/>
                  <a:pt x="56" y="57"/>
                </a:cubicBezTo>
                <a:cubicBezTo>
                  <a:pt x="56" y="57"/>
                  <a:pt x="56" y="57"/>
                  <a:pt x="56" y="57"/>
                </a:cubicBezTo>
                <a:cubicBezTo>
                  <a:pt x="56" y="57"/>
                  <a:pt x="56" y="57"/>
                  <a:pt x="57" y="57"/>
                </a:cubicBezTo>
                <a:cubicBezTo>
                  <a:pt x="56" y="57"/>
                  <a:pt x="56" y="57"/>
                  <a:pt x="56" y="57"/>
                </a:cubicBezTo>
                <a:cubicBezTo>
                  <a:pt x="56" y="57"/>
                  <a:pt x="56" y="57"/>
                  <a:pt x="56" y="57"/>
                </a:cubicBezTo>
                <a:cubicBezTo>
                  <a:pt x="55" y="57"/>
                  <a:pt x="55" y="57"/>
                  <a:pt x="54" y="57"/>
                </a:cubicBezTo>
                <a:cubicBezTo>
                  <a:pt x="55" y="57"/>
                  <a:pt x="55" y="57"/>
                  <a:pt x="55" y="57"/>
                </a:cubicBezTo>
                <a:cubicBezTo>
                  <a:pt x="54" y="57"/>
                  <a:pt x="54" y="57"/>
                  <a:pt x="54" y="57"/>
                </a:cubicBezTo>
                <a:cubicBezTo>
                  <a:pt x="54" y="57"/>
                  <a:pt x="54" y="57"/>
                  <a:pt x="54" y="57"/>
                </a:cubicBezTo>
                <a:cubicBezTo>
                  <a:pt x="53" y="57"/>
                  <a:pt x="55" y="57"/>
                  <a:pt x="54" y="57"/>
                </a:cubicBezTo>
                <a:cubicBezTo>
                  <a:pt x="54" y="57"/>
                  <a:pt x="54" y="57"/>
                  <a:pt x="54" y="57"/>
                </a:cubicBezTo>
                <a:cubicBezTo>
                  <a:pt x="54" y="57"/>
                  <a:pt x="54" y="57"/>
                  <a:pt x="54" y="57"/>
                </a:cubicBezTo>
                <a:cubicBezTo>
                  <a:pt x="53" y="57"/>
                  <a:pt x="53" y="57"/>
                  <a:pt x="53" y="57"/>
                </a:cubicBezTo>
                <a:cubicBezTo>
                  <a:pt x="53" y="57"/>
                  <a:pt x="54" y="57"/>
                  <a:pt x="54" y="57"/>
                </a:cubicBezTo>
                <a:cubicBezTo>
                  <a:pt x="53" y="57"/>
                  <a:pt x="53" y="57"/>
                  <a:pt x="53" y="57"/>
                </a:cubicBezTo>
                <a:cubicBezTo>
                  <a:pt x="53" y="57"/>
                  <a:pt x="52" y="57"/>
                  <a:pt x="53" y="57"/>
                </a:cubicBezTo>
                <a:cubicBezTo>
                  <a:pt x="53" y="57"/>
                  <a:pt x="53" y="57"/>
                  <a:pt x="53" y="57"/>
                </a:cubicBezTo>
                <a:cubicBezTo>
                  <a:pt x="53" y="57"/>
                  <a:pt x="53" y="57"/>
                  <a:pt x="53" y="57"/>
                </a:cubicBezTo>
                <a:cubicBezTo>
                  <a:pt x="53" y="57"/>
                  <a:pt x="53" y="57"/>
                  <a:pt x="53" y="57"/>
                </a:cubicBezTo>
                <a:cubicBezTo>
                  <a:pt x="53" y="57"/>
                  <a:pt x="53" y="57"/>
                  <a:pt x="54" y="57"/>
                </a:cubicBezTo>
                <a:cubicBezTo>
                  <a:pt x="53" y="57"/>
                  <a:pt x="53" y="57"/>
                  <a:pt x="53" y="57"/>
                </a:cubicBezTo>
                <a:cubicBezTo>
                  <a:pt x="53" y="57"/>
                  <a:pt x="52" y="57"/>
                  <a:pt x="52" y="57"/>
                </a:cubicBezTo>
                <a:cubicBezTo>
                  <a:pt x="52" y="57"/>
                  <a:pt x="52" y="57"/>
                  <a:pt x="53" y="57"/>
                </a:cubicBezTo>
                <a:cubicBezTo>
                  <a:pt x="53" y="57"/>
                  <a:pt x="53" y="57"/>
                  <a:pt x="53" y="57"/>
                </a:cubicBezTo>
                <a:cubicBezTo>
                  <a:pt x="54" y="57"/>
                  <a:pt x="52" y="57"/>
                  <a:pt x="53" y="57"/>
                </a:cubicBezTo>
                <a:cubicBezTo>
                  <a:pt x="53" y="57"/>
                  <a:pt x="54" y="57"/>
                  <a:pt x="54" y="56"/>
                </a:cubicBezTo>
                <a:cubicBezTo>
                  <a:pt x="54" y="56"/>
                  <a:pt x="54" y="56"/>
                  <a:pt x="54" y="56"/>
                </a:cubicBezTo>
                <a:cubicBezTo>
                  <a:pt x="54" y="56"/>
                  <a:pt x="54" y="56"/>
                  <a:pt x="54" y="56"/>
                </a:cubicBezTo>
                <a:cubicBezTo>
                  <a:pt x="54" y="56"/>
                  <a:pt x="54" y="57"/>
                  <a:pt x="53" y="57"/>
                </a:cubicBezTo>
                <a:cubicBezTo>
                  <a:pt x="53" y="57"/>
                  <a:pt x="53" y="57"/>
                  <a:pt x="53" y="57"/>
                </a:cubicBezTo>
                <a:cubicBezTo>
                  <a:pt x="53" y="57"/>
                  <a:pt x="53" y="57"/>
                  <a:pt x="53" y="57"/>
                </a:cubicBezTo>
                <a:cubicBezTo>
                  <a:pt x="53" y="57"/>
                  <a:pt x="53" y="56"/>
                  <a:pt x="53" y="56"/>
                </a:cubicBezTo>
                <a:cubicBezTo>
                  <a:pt x="53" y="56"/>
                  <a:pt x="53" y="56"/>
                  <a:pt x="53" y="56"/>
                </a:cubicBezTo>
                <a:cubicBezTo>
                  <a:pt x="53" y="56"/>
                  <a:pt x="53" y="56"/>
                  <a:pt x="54" y="56"/>
                </a:cubicBezTo>
                <a:cubicBezTo>
                  <a:pt x="54" y="56"/>
                  <a:pt x="52" y="57"/>
                  <a:pt x="53" y="56"/>
                </a:cubicBezTo>
                <a:cubicBezTo>
                  <a:pt x="53" y="56"/>
                  <a:pt x="53" y="56"/>
                  <a:pt x="53" y="56"/>
                </a:cubicBezTo>
                <a:cubicBezTo>
                  <a:pt x="53" y="56"/>
                  <a:pt x="53" y="56"/>
                  <a:pt x="53" y="56"/>
                </a:cubicBezTo>
                <a:cubicBezTo>
                  <a:pt x="52" y="57"/>
                  <a:pt x="53" y="56"/>
                  <a:pt x="52" y="57"/>
                </a:cubicBezTo>
                <a:cubicBezTo>
                  <a:pt x="52" y="56"/>
                  <a:pt x="52" y="57"/>
                  <a:pt x="53" y="56"/>
                </a:cubicBezTo>
                <a:cubicBezTo>
                  <a:pt x="53" y="56"/>
                  <a:pt x="53" y="56"/>
                  <a:pt x="53" y="56"/>
                </a:cubicBezTo>
                <a:cubicBezTo>
                  <a:pt x="53" y="56"/>
                  <a:pt x="53" y="56"/>
                  <a:pt x="53" y="56"/>
                </a:cubicBezTo>
                <a:close/>
                <a:moveTo>
                  <a:pt x="53" y="57"/>
                </a:moveTo>
                <a:cubicBezTo>
                  <a:pt x="53" y="57"/>
                  <a:pt x="53" y="57"/>
                  <a:pt x="53" y="57"/>
                </a:cubicBezTo>
                <a:cubicBezTo>
                  <a:pt x="54" y="57"/>
                  <a:pt x="54" y="57"/>
                  <a:pt x="53" y="57"/>
                </a:cubicBezTo>
                <a:close/>
                <a:moveTo>
                  <a:pt x="55" y="57"/>
                </a:moveTo>
                <a:cubicBezTo>
                  <a:pt x="55" y="57"/>
                  <a:pt x="55" y="57"/>
                  <a:pt x="55" y="57"/>
                </a:cubicBezTo>
                <a:cubicBezTo>
                  <a:pt x="55" y="57"/>
                  <a:pt x="55" y="57"/>
                  <a:pt x="55" y="57"/>
                </a:cubicBezTo>
                <a:close/>
                <a:moveTo>
                  <a:pt x="59" y="59"/>
                </a:moveTo>
                <a:cubicBezTo>
                  <a:pt x="59" y="59"/>
                  <a:pt x="59" y="59"/>
                  <a:pt x="59" y="59"/>
                </a:cubicBezTo>
                <a:cubicBezTo>
                  <a:pt x="59" y="59"/>
                  <a:pt x="59" y="59"/>
                  <a:pt x="59" y="59"/>
                </a:cubicBezTo>
                <a:close/>
                <a:moveTo>
                  <a:pt x="59" y="59"/>
                </a:moveTo>
                <a:cubicBezTo>
                  <a:pt x="59" y="59"/>
                  <a:pt x="59" y="59"/>
                  <a:pt x="59" y="59"/>
                </a:cubicBezTo>
                <a:cubicBezTo>
                  <a:pt x="59" y="59"/>
                  <a:pt x="59" y="59"/>
                  <a:pt x="59" y="59"/>
                </a:cubicBezTo>
                <a:cubicBezTo>
                  <a:pt x="59" y="59"/>
                  <a:pt x="59" y="59"/>
                  <a:pt x="59" y="59"/>
                </a:cubicBezTo>
                <a:close/>
                <a:moveTo>
                  <a:pt x="56" y="53"/>
                </a:moveTo>
                <a:cubicBezTo>
                  <a:pt x="56" y="53"/>
                  <a:pt x="56" y="53"/>
                  <a:pt x="56" y="53"/>
                </a:cubicBezTo>
                <a:cubicBezTo>
                  <a:pt x="56" y="53"/>
                  <a:pt x="56" y="53"/>
                  <a:pt x="56" y="53"/>
                </a:cubicBezTo>
                <a:close/>
                <a:moveTo>
                  <a:pt x="54" y="57"/>
                </a:moveTo>
                <a:cubicBezTo>
                  <a:pt x="54" y="57"/>
                  <a:pt x="54" y="57"/>
                  <a:pt x="54" y="57"/>
                </a:cubicBezTo>
                <a:cubicBezTo>
                  <a:pt x="54" y="57"/>
                  <a:pt x="54" y="57"/>
                  <a:pt x="54" y="57"/>
                </a:cubicBezTo>
                <a:close/>
                <a:moveTo>
                  <a:pt x="52" y="56"/>
                </a:moveTo>
                <a:cubicBezTo>
                  <a:pt x="52" y="56"/>
                  <a:pt x="52" y="56"/>
                  <a:pt x="52" y="56"/>
                </a:cubicBezTo>
                <a:cubicBezTo>
                  <a:pt x="52" y="56"/>
                  <a:pt x="52" y="56"/>
                  <a:pt x="52" y="56"/>
                </a:cubicBezTo>
                <a:close/>
                <a:moveTo>
                  <a:pt x="55" y="60"/>
                </a:moveTo>
                <a:cubicBezTo>
                  <a:pt x="55" y="60"/>
                  <a:pt x="55" y="59"/>
                  <a:pt x="55" y="59"/>
                </a:cubicBezTo>
                <a:cubicBezTo>
                  <a:pt x="55" y="59"/>
                  <a:pt x="55" y="60"/>
                  <a:pt x="55" y="60"/>
                </a:cubicBezTo>
                <a:close/>
                <a:moveTo>
                  <a:pt x="60" y="59"/>
                </a:moveTo>
                <a:cubicBezTo>
                  <a:pt x="60" y="59"/>
                  <a:pt x="60" y="59"/>
                  <a:pt x="60" y="59"/>
                </a:cubicBezTo>
                <a:cubicBezTo>
                  <a:pt x="60" y="59"/>
                  <a:pt x="59" y="59"/>
                  <a:pt x="59" y="59"/>
                </a:cubicBezTo>
                <a:cubicBezTo>
                  <a:pt x="60" y="59"/>
                  <a:pt x="60" y="59"/>
                  <a:pt x="60" y="59"/>
                </a:cubicBezTo>
                <a:close/>
                <a:moveTo>
                  <a:pt x="57" y="60"/>
                </a:moveTo>
                <a:cubicBezTo>
                  <a:pt x="57" y="60"/>
                  <a:pt x="57" y="60"/>
                  <a:pt x="57" y="60"/>
                </a:cubicBezTo>
                <a:cubicBezTo>
                  <a:pt x="57" y="60"/>
                  <a:pt x="57" y="60"/>
                  <a:pt x="57" y="60"/>
                </a:cubicBezTo>
                <a:cubicBezTo>
                  <a:pt x="57" y="60"/>
                  <a:pt x="57" y="60"/>
                  <a:pt x="57" y="60"/>
                </a:cubicBezTo>
                <a:close/>
                <a:moveTo>
                  <a:pt x="58" y="60"/>
                </a:moveTo>
                <a:cubicBezTo>
                  <a:pt x="58" y="60"/>
                  <a:pt x="58" y="60"/>
                  <a:pt x="58" y="60"/>
                </a:cubicBezTo>
                <a:cubicBezTo>
                  <a:pt x="58" y="60"/>
                  <a:pt x="58" y="60"/>
                  <a:pt x="58" y="60"/>
                </a:cubicBezTo>
                <a:cubicBezTo>
                  <a:pt x="59" y="59"/>
                  <a:pt x="58" y="59"/>
                  <a:pt x="58" y="60"/>
                </a:cubicBezTo>
                <a:close/>
                <a:moveTo>
                  <a:pt x="58" y="60"/>
                </a:moveTo>
                <a:cubicBezTo>
                  <a:pt x="58" y="60"/>
                  <a:pt x="58" y="60"/>
                  <a:pt x="58" y="60"/>
                </a:cubicBezTo>
                <a:cubicBezTo>
                  <a:pt x="58" y="60"/>
                  <a:pt x="58" y="60"/>
                  <a:pt x="58" y="60"/>
                </a:cubicBezTo>
                <a:close/>
                <a:moveTo>
                  <a:pt x="59" y="59"/>
                </a:moveTo>
                <a:cubicBezTo>
                  <a:pt x="59" y="59"/>
                  <a:pt x="60" y="59"/>
                  <a:pt x="59" y="59"/>
                </a:cubicBezTo>
                <a:cubicBezTo>
                  <a:pt x="60" y="59"/>
                  <a:pt x="59" y="59"/>
                  <a:pt x="59" y="59"/>
                </a:cubicBezTo>
                <a:close/>
                <a:moveTo>
                  <a:pt x="57" y="60"/>
                </a:moveTo>
                <a:cubicBezTo>
                  <a:pt x="57" y="60"/>
                  <a:pt x="57" y="60"/>
                  <a:pt x="57" y="60"/>
                </a:cubicBezTo>
                <a:cubicBezTo>
                  <a:pt x="57" y="60"/>
                  <a:pt x="57" y="60"/>
                  <a:pt x="57" y="60"/>
                </a:cubicBezTo>
                <a:close/>
                <a:moveTo>
                  <a:pt x="57" y="60"/>
                </a:moveTo>
                <a:cubicBezTo>
                  <a:pt x="57" y="60"/>
                  <a:pt x="57" y="60"/>
                  <a:pt x="57" y="60"/>
                </a:cubicBezTo>
                <a:cubicBezTo>
                  <a:pt x="57" y="60"/>
                  <a:pt x="57" y="60"/>
                  <a:pt x="57" y="60"/>
                </a:cubicBezTo>
                <a:cubicBezTo>
                  <a:pt x="57" y="60"/>
                  <a:pt x="57" y="60"/>
                  <a:pt x="57" y="60"/>
                </a:cubicBezTo>
                <a:close/>
                <a:moveTo>
                  <a:pt x="57" y="60"/>
                </a:moveTo>
                <a:cubicBezTo>
                  <a:pt x="57" y="60"/>
                  <a:pt x="57" y="60"/>
                  <a:pt x="57" y="60"/>
                </a:cubicBezTo>
                <a:cubicBezTo>
                  <a:pt x="57" y="60"/>
                  <a:pt x="57" y="60"/>
                  <a:pt x="57" y="60"/>
                </a:cubicBezTo>
                <a:close/>
                <a:moveTo>
                  <a:pt x="57" y="60"/>
                </a:moveTo>
                <a:cubicBezTo>
                  <a:pt x="57" y="60"/>
                  <a:pt x="57" y="60"/>
                  <a:pt x="57" y="60"/>
                </a:cubicBezTo>
                <a:cubicBezTo>
                  <a:pt x="57" y="60"/>
                  <a:pt x="57" y="60"/>
                  <a:pt x="57" y="60"/>
                </a:cubicBezTo>
                <a:close/>
                <a:moveTo>
                  <a:pt x="57" y="59"/>
                </a:moveTo>
                <a:cubicBezTo>
                  <a:pt x="57" y="59"/>
                  <a:pt x="57" y="59"/>
                  <a:pt x="57" y="59"/>
                </a:cubicBezTo>
                <a:cubicBezTo>
                  <a:pt x="57" y="59"/>
                  <a:pt x="57" y="59"/>
                  <a:pt x="57" y="59"/>
                </a:cubicBezTo>
                <a:cubicBezTo>
                  <a:pt x="57" y="59"/>
                  <a:pt x="57" y="59"/>
                  <a:pt x="57" y="59"/>
                </a:cubicBezTo>
                <a:close/>
                <a:moveTo>
                  <a:pt x="56" y="60"/>
                </a:moveTo>
                <a:cubicBezTo>
                  <a:pt x="56" y="60"/>
                  <a:pt x="56" y="60"/>
                  <a:pt x="56" y="60"/>
                </a:cubicBezTo>
                <a:cubicBezTo>
                  <a:pt x="56" y="60"/>
                  <a:pt x="56" y="60"/>
                  <a:pt x="56" y="60"/>
                </a:cubicBezTo>
                <a:close/>
                <a:moveTo>
                  <a:pt x="56" y="60"/>
                </a:moveTo>
                <a:cubicBezTo>
                  <a:pt x="56" y="60"/>
                  <a:pt x="55" y="60"/>
                  <a:pt x="55" y="60"/>
                </a:cubicBezTo>
                <a:cubicBezTo>
                  <a:pt x="56" y="60"/>
                  <a:pt x="56" y="60"/>
                  <a:pt x="56" y="60"/>
                </a:cubicBezTo>
                <a:close/>
                <a:moveTo>
                  <a:pt x="56" y="59"/>
                </a:moveTo>
                <a:cubicBezTo>
                  <a:pt x="56" y="59"/>
                  <a:pt x="56" y="59"/>
                  <a:pt x="56" y="59"/>
                </a:cubicBezTo>
                <a:cubicBezTo>
                  <a:pt x="57" y="58"/>
                  <a:pt x="57" y="58"/>
                  <a:pt x="57" y="58"/>
                </a:cubicBezTo>
                <a:lnTo>
                  <a:pt x="56" y="59"/>
                </a:lnTo>
                <a:close/>
                <a:moveTo>
                  <a:pt x="54" y="59"/>
                </a:moveTo>
                <a:cubicBezTo>
                  <a:pt x="54" y="59"/>
                  <a:pt x="54" y="59"/>
                  <a:pt x="54" y="59"/>
                </a:cubicBezTo>
                <a:cubicBezTo>
                  <a:pt x="54" y="59"/>
                  <a:pt x="54" y="59"/>
                  <a:pt x="54" y="59"/>
                </a:cubicBezTo>
                <a:cubicBezTo>
                  <a:pt x="54" y="59"/>
                  <a:pt x="54" y="59"/>
                  <a:pt x="54" y="59"/>
                </a:cubicBezTo>
                <a:close/>
                <a:moveTo>
                  <a:pt x="54" y="59"/>
                </a:moveTo>
                <a:cubicBezTo>
                  <a:pt x="55" y="59"/>
                  <a:pt x="55" y="59"/>
                  <a:pt x="55" y="59"/>
                </a:cubicBezTo>
                <a:cubicBezTo>
                  <a:pt x="55" y="59"/>
                  <a:pt x="55" y="59"/>
                  <a:pt x="54" y="59"/>
                </a:cubicBezTo>
                <a:close/>
                <a:moveTo>
                  <a:pt x="56" y="51"/>
                </a:moveTo>
                <a:cubicBezTo>
                  <a:pt x="56" y="51"/>
                  <a:pt x="56" y="51"/>
                  <a:pt x="56" y="51"/>
                </a:cubicBezTo>
                <a:cubicBezTo>
                  <a:pt x="56" y="51"/>
                  <a:pt x="56" y="51"/>
                  <a:pt x="56" y="51"/>
                </a:cubicBezTo>
                <a:close/>
                <a:moveTo>
                  <a:pt x="55" y="51"/>
                </a:moveTo>
                <a:cubicBezTo>
                  <a:pt x="56" y="51"/>
                  <a:pt x="56" y="51"/>
                  <a:pt x="56" y="51"/>
                </a:cubicBezTo>
                <a:cubicBezTo>
                  <a:pt x="55" y="51"/>
                  <a:pt x="55" y="51"/>
                  <a:pt x="55" y="51"/>
                </a:cubicBezTo>
                <a:cubicBezTo>
                  <a:pt x="55" y="51"/>
                  <a:pt x="56" y="51"/>
                  <a:pt x="55" y="51"/>
                </a:cubicBezTo>
                <a:close/>
                <a:moveTo>
                  <a:pt x="52" y="57"/>
                </a:moveTo>
                <a:cubicBezTo>
                  <a:pt x="52" y="57"/>
                  <a:pt x="52" y="57"/>
                  <a:pt x="52" y="57"/>
                </a:cubicBezTo>
                <a:cubicBezTo>
                  <a:pt x="53" y="57"/>
                  <a:pt x="53" y="57"/>
                  <a:pt x="53" y="57"/>
                </a:cubicBezTo>
                <a:lnTo>
                  <a:pt x="52" y="57"/>
                </a:lnTo>
                <a:close/>
                <a:moveTo>
                  <a:pt x="52" y="57"/>
                </a:moveTo>
                <a:cubicBezTo>
                  <a:pt x="52" y="57"/>
                  <a:pt x="52" y="57"/>
                  <a:pt x="52" y="57"/>
                </a:cubicBezTo>
                <a:cubicBezTo>
                  <a:pt x="53" y="56"/>
                  <a:pt x="53" y="56"/>
                  <a:pt x="53" y="56"/>
                </a:cubicBezTo>
                <a:lnTo>
                  <a:pt x="52" y="57"/>
                </a:lnTo>
                <a:close/>
                <a:moveTo>
                  <a:pt x="52" y="57"/>
                </a:moveTo>
                <a:cubicBezTo>
                  <a:pt x="52" y="57"/>
                  <a:pt x="52" y="57"/>
                  <a:pt x="52" y="57"/>
                </a:cubicBezTo>
                <a:cubicBezTo>
                  <a:pt x="52" y="57"/>
                  <a:pt x="52" y="56"/>
                  <a:pt x="52" y="57"/>
                </a:cubicBezTo>
                <a:close/>
                <a:moveTo>
                  <a:pt x="65" y="64"/>
                </a:moveTo>
                <a:cubicBezTo>
                  <a:pt x="65" y="64"/>
                  <a:pt x="65" y="64"/>
                  <a:pt x="65" y="64"/>
                </a:cubicBezTo>
                <a:close/>
                <a:moveTo>
                  <a:pt x="65" y="64"/>
                </a:moveTo>
                <a:cubicBezTo>
                  <a:pt x="65" y="64"/>
                  <a:pt x="65" y="64"/>
                  <a:pt x="65" y="64"/>
                </a:cubicBezTo>
                <a:cubicBezTo>
                  <a:pt x="65" y="64"/>
                  <a:pt x="65" y="64"/>
                  <a:pt x="65" y="64"/>
                </a:cubicBezTo>
                <a:close/>
                <a:moveTo>
                  <a:pt x="65" y="64"/>
                </a:moveTo>
                <a:cubicBezTo>
                  <a:pt x="65" y="65"/>
                  <a:pt x="65" y="64"/>
                  <a:pt x="65" y="64"/>
                </a:cubicBezTo>
                <a:cubicBezTo>
                  <a:pt x="65" y="64"/>
                  <a:pt x="65" y="64"/>
                  <a:pt x="65" y="64"/>
                </a:cubicBezTo>
                <a:cubicBezTo>
                  <a:pt x="65" y="64"/>
                  <a:pt x="65" y="64"/>
                  <a:pt x="65" y="64"/>
                </a:cubicBezTo>
                <a:cubicBezTo>
                  <a:pt x="65" y="64"/>
                  <a:pt x="65" y="64"/>
                  <a:pt x="65" y="64"/>
                </a:cubicBezTo>
                <a:close/>
                <a:moveTo>
                  <a:pt x="65" y="63"/>
                </a:moveTo>
                <a:cubicBezTo>
                  <a:pt x="65" y="63"/>
                  <a:pt x="65" y="63"/>
                  <a:pt x="65" y="63"/>
                </a:cubicBezTo>
                <a:cubicBezTo>
                  <a:pt x="65" y="63"/>
                  <a:pt x="65" y="63"/>
                  <a:pt x="65" y="63"/>
                </a:cubicBezTo>
                <a:cubicBezTo>
                  <a:pt x="65" y="63"/>
                  <a:pt x="65" y="63"/>
                  <a:pt x="65" y="63"/>
                </a:cubicBezTo>
                <a:close/>
                <a:moveTo>
                  <a:pt x="65" y="63"/>
                </a:moveTo>
                <a:cubicBezTo>
                  <a:pt x="65" y="63"/>
                  <a:pt x="65" y="63"/>
                  <a:pt x="65" y="63"/>
                </a:cubicBezTo>
                <a:close/>
                <a:moveTo>
                  <a:pt x="65" y="63"/>
                </a:moveTo>
                <a:cubicBezTo>
                  <a:pt x="65" y="63"/>
                  <a:pt x="65" y="63"/>
                  <a:pt x="65" y="63"/>
                </a:cubicBezTo>
                <a:cubicBezTo>
                  <a:pt x="65" y="63"/>
                  <a:pt x="65" y="63"/>
                  <a:pt x="65" y="63"/>
                </a:cubicBezTo>
                <a:cubicBezTo>
                  <a:pt x="65" y="63"/>
                  <a:pt x="65" y="63"/>
                  <a:pt x="65" y="63"/>
                </a:cubicBezTo>
                <a:close/>
                <a:moveTo>
                  <a:pt x="65" y="63"/>
                </a:moveTo>
                <a:cubicBezTo>
                  <a:pt x="65" y="63"/>
                  <a:pt x="65" y="63"/>
                  <a:pt x="65" y="63"/>
                </a:cubicBezTo>
                <a:cubicBezTo>
                  <a:pt x="65" y="63"/>
                  <a:pt x="65" y="63"/>
                  <a:pt x="65" y="63"/>
                </a:cubicBezTo>
                <a:close/>
                <a:moveTo>
                  <a:pt x="65" y="63"/>
                </a:moveTo>
                <a:cubicBezTo>
                  <a:pt x="65" y="63"/>
                  <a:pt x="65" y="63"/>
                  <a:pt x="65" y="63"/>
                </a:cubicBezTo>
                <a:cubicBezTo>
                  <a:pt x="65" y="63"/>
                  <a:pt x="65" y="64"/>
                  <a:pt x="65" y="63"/>
                </a:cubicBezTo>
                <a:cubicBezTo>
                  <a:pt x="65" y="63"/>
                  <a:pt x="65" y="63"/>
                  <a:pt x="65" y="63"/>
                </a:cubicBezTo>
                <a:close/>
                <a:moveTo>
                  <a:pt x="65" y="64"/>
                </a:moveTo>
                <a:cubicBezTo>
                  <a:pt x="65" y="63"/>
                  <a:pt x="65" y="63"/>
                  <a:pt x="65" y="63"/>
                </a:cubicBezTo>
                <a:cubicBezTo>
                  <a:pt x="65" y="63"/>
                  <a:pt x="65" y="64"/>
                  <a:pt x="65" y="64"/>
                </a:cubicBezTo>
                <a:close/>
                <a:moveTo>
                  <a:pt x="65" y="65"/>
                </a:moveTo>
                <a:cubicBezTo>
                  <a:pt x="65" y="65"/>
                  <a:pt x="65" y="65"/>
                  <a:pt x="65" y="65"/>
                </a:cubicBezTo>
                <a:cubicBezTo>
                  <a:pt x="65" y="65"/>
                  <a:pt x="65" y="65"/>
                  <a:pt x="65" y="65"/>
                </a:cubicBezTo>
                <a:cubicBezTo>
                  <a:pt x="65" y="65"/>
                  <a:pt x="65" y="65"/>
                  <a:pt x="65" y="65"/>
                </a:cubicBezTo>
                <a:close/>
                <a:moveTo>
                  <a:pt x="66" y="63"/>
                </a:moveTo>
                <a:cubicBezTo>
                  <a:pt x="66" y="63"/>
                  <a:pt x="65" y="63"/>
                  <a:pt x="65" y="63"/>
                </a:cubicBezTo>
                <a:cubicBezTo>
                  <a:pt x="65" y="63"/>
                  <a:pt x="65" y="63"/>
                  <a:pt x="65" y="63"/>
                </a:cubicBezTo>
                <a:cubicBezTo>
                  <a:pt x="65" y="63"/>
                  <a:pt x="66" y="63"/>
                  <a:pt x="66" y="63"/>
                </a:cubicBezTo>
                <a:close/>
                <a:moveTo>
                  <a:pt x="65" y="63"/>
                </a:moveTo>
                <a:cubicBezTo>
                  <a:pt x="65" y="63"/>
                  <a:pt x="65" y="63"/>
                  <a:pt x="65" y="63"/>
                </a:cubicBezTo>
                <a:cubicBezTo>
                  <a:pt x="65" y="63"/>
                  <a:pt x="65" y="63"/>
                  <a:pt x="65" y="63"/>
                </a:cubicBezTo>
                <a:close/>
                <a:moveTo>
                  <a:pt x="65" y="64"/>
                </a:moveTo>
                <a:cubicBezTo>
                  <a:pt x="65" y="64"/>
                  <a:pt x="65" y="64"/>
                  <a:pt x="65" y="64"/>
                </a:cubicBezTo>
                <a:cubicBezTo>
                  <a:pt x="65" y="64"/>
                  <a:pt x="65" y="64"/>
                  <a:pt x="65" y="64"/>
                </a:cubicBezTo>
                <a:close/>
                <a:moveTo>
                  <a:pt x="66" y="63"/>
                </a:moveTo>
                <a:cubicBezTo>
                  <a:pt x="66" y="63"/>
                  <a:pt x="66" y="62"/>
                  <a:pt x="66" y="62"/>
                </a:cubicBezTo>
                <a:cubicBezTo>
                  <a:pt x="66" y="63"/>
                  <a:pt x="66" y="63"/>
                  <a:pt x="66" y="63"/>
                </a:cubicBezTo>
                <a:close/>
                <a:moveTo>
                  <a:pt x="66" y="63"/>
                </a:moveTo>
                <a:cubicBezTo>
                  <a:pt x="66" y="62"/>
                  <a:pt x="66" y="62"/>
                  <a:pt x="66" y="62"/>
                </a:cubicBezTo>
                <a:cubicBezTo>
                  <a:pt x="66" y="62"/>
                  <a:pt x="66" y="62"/>
                  <a:pt x="66" y="63"/>
                </a:cubicBezTo>
                <a:cubicBezTo>
                  <a:pt x="66" y="62"/>
                  <a:pt x="66" y="62"/>
                  <a:pt x="66" y="63"/>
                </a:cubicBezTo>
                <a:close/>
                <a:moveTo>
                  <a:pt x="65" y="63"/>
                </a:moveTo>
                <a:cubicBezTo>
                  <a:pt x="66" y="63"/>
                  <a:pt x="66" y="63"/>
                  <a:pt x="66" y="63"/>
                </a:cubicBezTo>
                <a:cubicBezTo>
                  <a:pt x="66" y="63"/>
                  <a:pt x="66" y="63"/>
                  <a:pt x="65" y="63"/>
                </a:cubicBezTo>
                <a:close/>
                <a:moveTo>
                  <a:pt x="65" y="63"/>
                </a:moveTo>
                <a:cubicBezTo>
                  <a:pt x="65" y="63"/>
                  <a:pt x="65" y="63"/>
                  <a:pt x="65" y="63"/>
                </a:cubicBezTo>
                <a:cubicBezTo>
                  <a:pt x="65" y="63"/>
                  <a:pt x="65" y="63"/>
                  <a:pt x="65" y="63"/>
                </a:cubicBezTo>
                <a:close/>
                <a:moveTo>
                  <a:pt x="65" y="63"/>
                </a:moveTo>
                <a:cubicBezTo>
                  <a:pt x="65" y="63"/>
                  <a:pt x="65" y="63"/>
                  <a:pt x="65" y="63"/>
                </a:cubicBezTo>
                <a:cubicBezTo>
                  <a:pt x="65" y="63"/>
                  <a:pt x="65" y="63"/>
                  <a:pt x="65" y="63"/>
                </a:cubicBezTo>
                <a:cubicBezTo>
                  <a:pt x="65" y="63"/>
                  <a:pt x="65" y="63"/>
                  <a:pt x="65" y="63"/>
                </a:cubicBezTo>
                <a:close/>
                <a:moveTo>
                  <a:pt x="65" y="63"/>
                </a:moveTo>
                <a:cubicBezTo>
                  <a:pt x="65" y="63"/>
                  <a:pt x="65" y="63"/>
                  <a:pt x="65" y="63"/>
                </a:cubicBezTo>
                <a:cubicBezTo>
                  <a:pt x="65" y="63"/>
                  <a:pt x="65" y="63"/>
                  <a:pt x="65" y="63"/>
                </a:cubicBezTo>
                <a:close/>
                <a:moveTo>
                  <a:pt x="65" y="64"/>
                </a:moveTo>
                <a:cubicBezTo>
                  <a:pt x="65" y="64"/>
                  <a:pt x="65" y="64"/>
                  <a:pt x="64" y="64"/>
                </a:cubicBezTo>
                <a:cubicBezTo>
                  <a:pt x="65" y="64"/>
                  <a:pt x="65" y="64"/>
                  <a:pt x="65" y="64"/>
                </a:cubicBezTo>
                <a:close/>
                <a:moveTo>
                  <a:pt x="65" y="64"/>
                </a:moveTo>
                <a:cubicBezTo>
                  <a:pt x="65" y="64"/>
                  <a:pt x="65" y="64"/>
                  <a:pt x="65" y="64"/>
                </a:cubicBezTo>
                <a:cubicBezTo>
                  <a:pt x="65" y="64"/>
                  <a:pt x="65" y="64"/>
                  <a:pt x="65" y="63"/>
                </a:cubicBezTo>
                <a:lnTo>
                  <a:pt x="65" y="64"/>
                </a:lnTo>
                <a:close/>
                <a:moveTo>
                  <a:pt x="65" y="64"/>
                </a:moveTo>
                <a:cubicBezTo>
                  <a:pt x="65" y="64"/>
                  <a:pt x="65" y="64"/>
                  <a:pt x="65" y="64"/>
                </a:cubicBezTo>
                <a:cubicBezTo>
                  <a:pt x="65" y="64"/>
                  <a:pt x="65" y="64"/>
                  <a:pt x="65" y="64"/>
                </a:cubicBezTo>
                <a:close/>
                <a:moveTo>
                  <a:pt x="65" y="63"/>
                </a:moveTo>
                <a:cubicBezTo>
                  <a:pt x="65" y="63"/>
                  <a:pt x="65" y="63"/>
                  <a:pt x="65" y="63"/>
                </a:cubicBezTo>
                <a:cubicBezTo>
                  <a:pt x="65" y="63"/>
                  <a:pt x="65" y="63"/>
                  <a:pt x="65" y="63"/>
                </a:cubicBezTo>
                <a:cubicBezTo>
                  <a:pt x="65" y="63"/>
                  <a:pt x="65" y="63"/>
                  <a:pt x="65" y="63"/>
                </a:cubicBezTo>
                <a:close/>
                <a:moveTo>
                  <a:pt x="65" y="63"/>
                </a:moveTo>
                <a:cubicBezTo>
                  <a:pt x="65" y="63"/>
                  <a:pt x="65" y="63"/>
                  <a:pt x="65" y="63"/>
                </a:cubicBezTo>
                <a:cubicBezTo>
                  <a:pt x="65" y="63"/>
                  <a:pt x="65" y="63"/>
                  <a:pt x="65" y="63"/>
                </a:cubicBezTo>
                <a:close/>
                <a:moveTo>
                  <a:pt x="65" y="63"/>
                </a:moveTo>
                <a:cubicBezTo>
                  <a:pt x="65" y="63"/>
                  <a:pt x="65" y="63"/>
                  <a:pt x="65" y="63"/>
                </a:cubicBezTo>
                <a:cubicBezTo>
                  <a:pt x="65" y="63"/>
                  <a:pt x="65" y="63"/>
                  <a:pt x="65" y="63"/>
                </a:cubicBezTo>
                <a:close/>
                <a:moveTo>
                  <a:pt x="65" y="63"/>
                </a:moveTo>
                <a:cubicBezTo>
                  <a:pt x="65" y="63"/>
                  <a:pt x="65" y="63"/>
                  <a:pt x="65" y="63"/>
                </a:cubicBezTo>
                <a:cubicBezTo>
                  <a:pt x="65" y="63"/>
                  <a:pt x="65" y="63"/>
                  <a:pt x="65" y="63"/>
                </a:cubicBezTo>
                <a:cubicBezTo>
                  <a:pt x="65" y="63"/>
                  <a:pt x="65" y="63"/>
                  <a:pt x="65" y="63"/>
                </a:cubicBezTo>
                <a:close/>
                <a:moveTo>
                  <a:pt x="65" y="63"/>
                </a:moveTo>
                <a:cubicBezTo>
                  <a:pt x="65" y="63"/>
                  <a:pt x="65" y="63"/>
                  <a:pt x="65" y="63"/>
                </a:cubicBezTo>
                <a:cubicBezTo>
                  <a:pt x="65" y="63"/>
                  <a:pt x="65" y="63"/>
                  <a:pt x="65" y="63"/>
                </a:cubicBezTo>
                <a:close/>
                <a:moveTo>
                  <a:pt x="65" y="63"/>
                </a:moveTo>
                <a:cubicBezTo>
                  <a:pt x="65" y="63"/>
                  <a:pt x="65" y="63"/>
                  <a:pt x="65" y="63"/>
                </a:cubicBezTo>
                <a:cubicBezTo>
                  <a:pt x="65" y="63"/>
                  <a:pt x="65" y="63"/>
                  <a:pt x="65" y="63"/>
                </a:cubicBezTo>
                <a:close/>
                <a:moveTo>
                  <a:pt x="65" y="63"/>
                </a:moveTo>
                <a:cubicBezTo>
                  <a:pt x="65" y="63"/>
                  <a:pt x="65" y="63"/>
                  <a:pt x="65" y="63"/>
                </a:cubicBezTo>
                <a:cubicBezTo>
                  <a:pt x="65" y="63"/>
                  <a:pt x="65" y="63"/>
                  <a:pt x="65" y="63"/>
                </a:cubicBezTo>
                <a:cubicBezTo>
                  <a:pt x="65" y="63"/>
                  <a:pt x="65" y="63"/>
                  <a:pt x="65" y="63"/>
                </a:cubicBezTo>
                <a:close/>
                <a:moveTo>
                  <a:pt x="63" y="65"/>
                </a:moveTo>
                <a:cubicBezTo>
                  <a:pt x="63" y="65"/>
                  <a:pt x="63" y="64"/>
                  <a:pt x="63" y="65"/>
                </a:cubicBezTo>
                <a:cubicBezTo>
                  <a:pt x="63" y="65"/>
                  <a:pt x="64" y="64"/>
                  <a:pt x="65" y="63"/>
                </a:cubicBezTo>
                <a:cubicBezTo>
                  <a:pt x="65" y="63"/>
                  <a:pt x="65" y="63"/>
                  <a:pt x="64" y="63"/>
                </a:cubicBezTo>
                <a:cubicBezTo>
                  <a:pt x="64" y="64"/>
                  <a:pt x="64" y="64"/>
                  <a:pt x="64" y="64"/>
                </a:cubicBezTo>
                <a:cubicBezTo>
                  <a:pt x="64" y="64"/>
                  <a:pt x="64" y="64"/>
                  <a:pt x="64" y="64"/>
                </a:cubicBezTo>
                <a:cubicBezTo>
                  <a:pt x="64" y="64"/>
                  <a:pt x="63" y="64"/>
                  <a:pt x="63" y="65"/>
                </a:cubicBezTo>
                <a:cubicBezTo>
                  <a:pt x="63" y="65"/>
                  <a:pt x="63" y="65"/>
                  <a:pt x="63" y="65"/>
                </a:cubicBezTo>
                <a:cubicBezTo>
                  <a:pt x="63" y="65"/>
                  <a:pt x="63" y="65"/>
                  <a:pt x="63" y="65"/>
                </a:cubicBezTo>
                <a:close/>
                <a:moveTo>
                  <a:pt x="65" y="63"/>
                </a:moveTo>
                <a:cubicBezTo>
                  <a:pt x="65" y="63"/>
                  <a:pt x="65" y="63"/>
                  <a:pt x="65" y="63"/>
                </a:cubicBezTo>
                <a:cubicBezTo>
                  <a:pt x="65" y="63"/>
                  <a:pt x="65" y="63"/>
                  <a:pt x="65" y="63"/>
                </a:cubicBezTo>
                <a:cubicBezTo>
                  <a:pt x="65" y="63"/>
                  <a:pt x="65" y="63"/>
                  <a:pt x="65" y="63"/>
                </a:cubicBezTo>
                <a:cubicBezTo>
                  <a:pt x="65" y="63"/>
                  <a:pt x="65" y="63"/>
                  <a:pt x="65" y="63"/>
                </a:cubicBezTo>
                <a:close/>
                <a:moveTo>
                  <a:pt x="65" y="63"/>
                </a:moveTo>
                <a:cubicBezTo>
                  <a:pt x="65" y="64"/>
                  <a:pt x="64" y="64"/>
                  <a:pt x="64" y="64"/>
                </a:cubicBezTo>
                <a:cubicBezTo>
                  <a:pt x="64" y="64"/>
                  <a:pt x="64" y="64"/>
                  <a:pt x="65" y="64"/>
                </a:cubicBezTo>
                <a:cubicBezTo>
                  <a:pt x="64" y="64"/>
                  <a:pt x="65" y="63"/>
                  <a:pt x="65" y="63"/>
                </a:cubicBezTo>
                <a:cubicBezTo>
                  <a:pt x="65" y="63"/>
                  <a:pt x="65" y="63"/>
                  <a:pt x="65" y="63"/>
                </a:cubicBezTo>
                <a:cubicBezTo>
                  <a:pt x="65" y="63"/>
                  <a:pt x="65" y="63"/>
                  <a:pt x="65" y="63"/>
                </a:cubicBezTo>
                <a:cubicBezTo>
                  <a:pt x="65" y="63"/>
                  <a:pt x="65" y="63"/>
                  <a:pt x="65" y="63"/>
                </a:cubicBezTo>
                <a:cubicBezTo>
                  <a:pt x="65" y="63"/>
                  <a:pt x="65" y="63"/>
                  <a:pt x="65" y="63"/>
                </a:cubicBezTo>
                <a:cubicBezTo>
                  <a:pt x="65" y="63"/>
                  <a:pt x="65" y="63"/>
                  <a:pt x="65" y="63"/>
                </a:cubicBezTo>
                <a:cubicBezTo>
                  <a:pt x="65" y="63"/>
                  <a:pt x="65" y="63"/>
                  <a:pt x="65" y="63"/>
                </a:cubicBezTo>
                <a:cubicBezTo>
                  <a:pt x="65" y="63"/>
                  <a:pt x="65" y="63"/>
                  <a:pt x="65" y="63"/>
                </a:cubicBezTo>
                <a:cubicBezTo>
                  <a:pt x="65" y="63"/>
                  <a:pt x="65" y="63"/>
                  <a:pt x="65" y="63"/>
                </a:cubicBezTo>
                <a:cubicBezTo>
                  <a:pt x="65" y="63"/>
                  <a:pt x="65" y="63"/>
                  <a:pt x="65" y="63"/>
                </a:cubicBezTo>
                <a:cubicBezTo>
                  <a:pt x="65" y="63"/>
                  <a:pt x="65" y="63"/>
                  <a:pt x="65" y="63"/>
                </a:cubicBezTo>
                <a:cubicBezTo>
                  <a:pt x="65" y="63"/>
                  <a:pt x="65" y="63"/>
                  <a:pt x="65" y="63"/>
                </a:cubicBezTo>
                <a:cubicBezTo>
                  <a:pt x="65" y="63"/>
                  <a:pt x="65" y="63"/>
                  <a:pt x="65" y="63"/>
                </a:cubicBezTo>
                <a:cubicBezTo>
                  <a:pt x="65" y="63"/>
                  <a:pt x="65" y="63"/>
                  <a:pt x="65" y="63"/>
                </a:cubicBezTo>
                <a:close/>
                <a:moveTo>
                  <a:pt x="64" y="65"/>
                </a:moveTo>
                <a:cubicBezTo>
                  <a:pt x="64" y="65"/>
                  <a:pt x="64" y="65"/>
                  <a:pt x="64" y="65"/>
                </a:cubicBezTo>
                <a:cubicBezTo>
                  <a:pt x="64" y="65"/>
                  <a:pt x="64" y="65"/>
                  <a:pt x="64" y="65"/>
                </a:cubicBezTo>
                <a:close/>
                <a:moveTo>
                  <a:pt x="64" y="65"/>
                </a:moveTo>
                <a:cubicBezTo>
                  <a:pt x="64" y="65"/>
                  <a:pt x="64" y="65"/>
                  <a:pt x="64" y="65"/>
                </a:cubicBezTo>
                <a:cubicBezTo>
                  <a:pt x="64" y="65"/>
                  <a:pt x="64" y="65"/>
                  <a:pt x="64" y="65"/>
                </a:cubicBezTo>
                <a:cubicBezTo>
                  <a:pt x="64" y="65"/>
                  <a:pt x="64" y="65"/>
                  <a:pt x="64" y="65"/>
                </a:cubicBezTo>
                <a:cubicBezTo>
                  <a:pt x="64" y="65"/>
                  <a:pt x="64" y="65"/>
                  <a:pt x="64" y="65"/>
                </a:cubicBezTo>
                <a:cubicBezTo>
                  <a:pt x="64" y="65"/>
                  <a:pt x="65" y="64"/>
                  <a:pt x="65" y="64"/>
                </a:cubicBezTo>
                <a:cubicBezTo>
                  <a:pt x="64" y="64"/>
                  <a:pt x="64" y="65"/>
                  <a:pt x="64" y="65"/>
                </a:cubicBezTo>
                <a:close/>
                <a:moveTo>
                  <a:pt x="64" y="64"/>
                </a:moveTo>
                <a:cubicBezTo>
                  <a:pt x="64" y="64"/>
                  <a:pt x="64" y="64"/>
                  <a:pt x="64" y="64"/>
                </a:cubicBezTo>
                <a:cubicBezTo>
                  <a:pt x="64" y="65"/>
                  <a:pt x="64" y="65"/>
                  <a:pt x="64" y="65"/>
                </a:cubicBezTo>
                <a:cubicBezTo>
                  <a:pt x="64" y="64"/>
                  <a:pt x="64" y="64"/>
                  <a:pt x="64" y="64"/>
                </a:cubicBezTo>
                <a:cubicBezTo>
                  <a:pt x="64" y="64"/>
                  <a:pt x="64" y="64"/>
                  <a:pt x="64" y="64"/>
                </a:cubicBezTo>
                <a:close/>
                <a:moveTo>
                  <a:pt x="65" y="63"/>
                </a:moveTo>
                <a:cubicBezTo>
                  <a:pt x="65" y="63"/>
                  <a:pt x="65" y="63"/>
                  <a:pt x="65" y="63"/>
                </a:cubicBezTo>
                <a:cubicBezTo>
                  <a:pt x="65" y="63"/>
                  <a:pt x="65" y="63"/>
                  <a:pt x="65" y="63"/>
                </a:cubicBezTo>
                <a:close/>
                <a:moveTo>
                  <a:pt x="65" y="63"/>
                </a:moveTo>
                <a:cubicBezTo>
                  <a:pt x="65" y="63"/>
                  <a:pt x="65" y="63"/>
                  <a:pt x="65" y="63"/>
                </a:cubicBezTo>
                <a:cubicBezTo>
                  <a:pt x="65" y="63"/>
                  <a:pt x="65" y="63"/>
                  <a:pt x="65" y="63"/>
                </a:cubicBezTo>
                <a:close/>
                <a:moveTo>
                  <a:pt x="58" y="59"/>
                </a:moveTo>
                <a:cubicBezTo>
                  <a:pt x="57" y="59"/>
                  <a:pt x="57" y="59"/>
                  <a:pt x="57" y="59"/>
                </a:cubicBezTo>
                <a:lnTo>
                  <a:pt x="58" y="59"/>
                </a:lnTo>
                <a:close/>
                <a:moveTo>
                  <a:pt x="58" y="59"/>
                </a:moveTo>
                <a:cubicBezTo>
                  <a:pt x="58" y="59"/>
                  <a:pt x="58" y="59"/>
                  <a:pt x="58" y="59"/>
                </a:cubicBezTo>
                <a:cubicBezTo>
                  <a:pt x="58" y="59"/>
                  <a:pt x="58" y="59"/>
                  <a:pt x="58" y="59"/>
                </a:cubicBezTo>
                <a:close/>
                <a:moveTo>
                  <a:pt x="64" y="61"/>
                </a:moveTo>
                <a:cubicBezTo>
                  <a:pt x="64" y="61"/>
                  <a:pt x="64" y="60"/>
                  <a:pt x="64" y="61"/>
                </a:cubicBezTo>
                <a:cubicBezTo>
                  <a:pt x="64" y="61"/>
                  <a:pt x="64" y="61"/>
                  <a:pt x="64" y="61"/>
                </a:cubicBezTo>
                <a:cubicBezTo>
                  <a:pt x="64" y="61"/>
                  <a:pt x="64" y="61"/>
                  <a:pt x="64" y="61"/>
                </a:cubicBezTo>
                <a:close/>
                <a:moveTo>
                  <a:pt x="60" y="60"/>
                </a:moveTo>
                <a:cubicBezTo>
                  <a:pt x="60" y="60"/>
                  <a:pt x="60" y="60"/>
                  <a:pt x="60" y="60"/>
                </a:cubicBezTo>
                <a:cubicBezTo>
                  <a:pt x="60" y="60"/>
                  <a:pt x="61" y="60"/>
                  <a:pt x="61" y="60"/>
                </a:cubicBezTo>
                <a:lnTo>
                  <a:pt x="60" y="60"/>
                </a:lnTo>
                <a:close/>
                <a:moveTo>
                  <a:pt x="59" y="61"/>
                </a:moveTo>
                <a:cubicBezTo>
                  <a:pt x="59" y="61"/>
                  <a:pt x="59" y="61"/>
                  <a:pt x="59" y="61"/>
                </a:cubicBezTo>
                <a:cubicBezTo>
                  <a:pt x="59" y="61"/>
                  <a:pt x="59" y="61"/>
                  <a:pt x="59" y="61"/>
                </a:cubicBezTo>
                <a:close/>
                <a:moveTo>
                  <a:pt x="57" y="58"/>
                </a:moveTo>
                <a:cubicBezTo>
                  <a:pt x="56" y="58"/>
                  <a:pt x="56" y="58"/>
                  <a:pt x="56" y="58"/>
                </a:cubicBezTo>
                <a:cubicBezTo>
                  <a:pt x="56" y="58"/>
                  <a:pt x="57" y="58"/>
                  <a:pt x="57" y="58"/>
                </a:cubicBezTo>
                <a:close/>
                <a:moveTo>
                  <a:pt x="64" y="62"/>
                </a:moveTo>
                <a:cubicBezTo>
                  <a:pt x="64" y="62"/>
                  <a:pt x="65" y="62"/>
                  <a:pt x="65" y="62"/>
                </a:cubicBezTo>
                <a:cubicBezTo>
                  <a:pt x="64" y="62"/>
                  <a:pt x="64" y="62"/>
                  <a:pt x="64" y="62"/>
                </a:cubicBezTo>
                <a:close/>
                <a:moveTo>
                  <a:pt x="62" y="58"/>
                </a:moveTo>
                <a:cubicBezTo>
                  <a:pt x="62" y="58"/>
                  <a:pt x="62" y="58"/>
                  <a:pt x="62" y="58"/>
                </a:cubicBezTo>
                <a:cubicBezTo>
                  <a:pt x="62" y="58"/>
                  <a:pt x="62" y="58"/>
                  <a:pt x="62" y="58"/>
                </a:cubicBezTo>
                <a:close/>
                <a:moveTo>
                  <a:pt x="64" y="62"/>
                </a:moveTo>
                <a:cubicBezTo>
                  <a:pt x="64" y="62"/>
                  <a:pt x="64" y="62"/>
                  <a:pt x="64" y="62"/>
                </a:cubicBezTo>
                <a:cubicBezTo>
                  <a:pt x="64" y="62"/>
                  <a:pt x="65" y="62"/>
                  <a:pt x="65" y="62"/>
                </a:cubicBezTo>
                <a:cubicBezTo>
                  <a:pt x="65" y="62"/>
                  <a:pt x="65" y="62"/>
                  <a:pt x="64" y="62"/>
                </a:cubicBezTo>
                <a:close/>
                <a:moveTo>
                  <a:pt x="56" y="54"/>
                </a:moveTo>
                <a:cubicBezTo>
                  <a:pt x="56" y="54"/>
                  <a:pt x="56" y="54"/>
                  <a:pt x="56" y="54"/>
                </a:cubicBezTo>
                <a:cubicBezTo>
                  <a:pt x="56" y="54"/>
                  <a:pt x="56" y="54"/>
                  <a:pt x="56" y="54"/>
                </a:cubicBezTo>
                <a:close/>
                <a:moveTo>
                  <a:pt x="60" y="52"/>
                </a:moveTo>
                <a:cubicBezTo>
                  <a:pt x="60" y="52"/>
                  <a:pt x="60" y="52"/>
                  <a:pt x="60" y="52"/>
                </a:cubicBezTo>
                <a:cubicBezTo>
                  <a:pt x="60" y="52"/>
                  <a:pt x="60" y="52"/>
                  <a:pt x="60" y="52"/>
                </a:cubicBezTo>
                <a:close/>
                <a:moveTo>
                  <a:pt x="65" y="63"/>
                </a:moveTo>
                <a:cubicBezTo>
                  <a:pt x="65" y="63"/>
                  <a:pt x="65" y="63"/>
                  <a:pt x="65" y="63"/>
                </a:cubicBezTo>
                <a:close/>
                <a:moveTo>
                  <a:pt x="63" y="64"/>
                </a:moveTo>
                <a:cubicBezTo>
                  <a:pt x="64" y="64"/>
                  <a:pt x="64" y="64"/>
                  <a:pt x="64" y="64"/>
                </a:cubicBezTo>
                <a:cubicBezTo>
                  <a:pt x="64" y="64"/>
                  <a:pt x="64" y="64"/>
                  <a:pt x="63" y="64"/>
                </a:cubicBezTo>
                <a:close/>
                <a:moveTo>
                  <a:pt x="62" y="63"/>
                </a:moveTo>
                <a:cubicBezTo>
                  <a:pt x="62" y="63"/>
                  <a:pt x="62" y="63"/>
                  <a:pt x="62" y="63"/>
                </a:cubicBezTo>
                <a:cubicBezTo>
                  <a:pt x="62" y="63"/>
                  <a:pt x="62" y="63"/>
                  <a:pt x="62" y="63"/>
                </a:cubicBezTo>
                <a:close/>
                <a:moveTo>
                  <a:pt x="65" y="63"/>
                </a:moveTo>
                <a:cubicBezTo>
                  <a:pt x="65" y="63"/>
                  <a:pt x="65" y="63"/>
                  <a:pt x="65" y="63"/>
                </a:cubicBezTo>
                <a:cubicBezTo>
                  <a:pt x="65" y="63"/>
                  <a:pt x="65" y="63"/>
                  <a:pt x="65" y="63"/>
                </a:cubicBezTo>
                <a:close/>
                <a:moveTo>
                  <a:pt x="65" y="63"/>
                </a:moveTo>
                <a:cubicBezTo>
                  <a:pt x="65" y="63"/>
                  <a:pt x="65" y="63"/>
                  <a:pt x="65" y="63"/>
                </a:cubicBezTo>
                <a:cubicBezTo>
                  <a:pt x="65" y="63"/>
                  <a:pt x="65" y="63"/>
                  <a:pt x="65" y="63"/>
                </a:cubicBezTo>
                <a:close/>
                <a:moveTo>
                  <a:pt x="65" y="63"/>
                </a:moveTo>
                <a:cubicBezTo>
                  <a:pt x="65" y="63"/>
                  <a:pt x="65" y="63"/>
                  <a:pt x="65" y="63"/>
                </a:cubicBezTo>
                <a:cubicBezTo>
                  <a:pt x="65" y="63"/>
                  <a:pt x="65" y="63"/>
                  <a:pt x="65" y="63"/>
                </a:cubicBezTo>
                <a:close/>
                <a:moveTo>
                  <a:pt x="58" y="56"/>
                </a:moveTo>
                <a:cubicBezTo>
                  <a:pt x="58" y="56"/>
                  <a:pt x="58" y="56"/>
                  <a:pt x="58" y="56"/>
                </a:cubicBezTo>
                <a:cubicBezTo>
                  <a:pt x="58" y="56"/>
                  <a:pt x="58" y="56"/>
                  <a:pt x="58" y="56"/>
                </a:cubicBezTo>
                <a:close/>
                <a:moveTo>
                  <a:pt x="59" y="62"/>
                </a:moveTo>
                <a:cubicBezTo>
                  <a:pt x="59" y="62"/>
                  <a:pt x="59" y="62"/>
                  <a:pt x="59" y="62"/>
                </a:cubicBezTo>
                <a:cubicBezTo>
                  <a:pt x="59" y="62"/>
                  <a:pt x="59" y="62"/>
                  <a:pt x="59" y="62"/>
                </a:cubicBezTo>
                <a:close/>
                <a:moveTo>
                  <a:pt x="59" y="62"/>
                </a:moveTo>
                <a:cubicBezTo>
                  <a:pt x="59" y="62"/>
                  <a:pt x="59" y="62"/>
                  <a:pt x="59" y="62"/>
                </a:cubicBezTo>
                <a:cubicBezTo>
                  <a:pt x="60" y="62"/>
                  <a:pt x="60" y="62"/>
                  <a:pt x="60" y="62"/>
                </a:cubicBezTo>
                <a:lnTo>
                  <a:pt x="59" y="62"/>
                </a:lnTo>
                <a:close/>
                <a:moveTo>
                  <a:pt x="57" y="59"/>
                </a:moveTo>
                <a:cubicBezTo>
                  <a:pt x="58" y="59"/>
                  <a:pt x="57" y="59"/>
                  <a:pt x="57" y="59"/>
                </a:cubicBezTo>
                <a:cubicBezTo>
                  <a:pt x="57" y="59"/>
                  <a:pt x="58" y="58"/>
                  <a:pt x="58" y="58"/>
                </a:cubicBezTo>
                <a:cubicBezTo>
                  <a:pt x="57" y="58"/>
                  <a:pt x="57" y="59"/>
                  <a:pt x="56" y="59"/>
                </a:cubicBezTo>
                <a:cubicBezTo>
                  <a:pt x="57" y="58"/>
                  <a:pt x="57" y="58"/>
                  <a:pt x="57" y="58"/>
                </a:cubicBezTo>
                <a:cubicBezTo>
                  <a:pt x="57" y="58"/>
                  <a:pt x="57" y="58"/>
                  <a:pt x="57" y="58"/>
                </a:cubicBezTo>
                <a:cubicBezTo>
                  <a:pt x="57" y="58"/>
                  <a:pt x="57" y="58"/>
                  <a:pt x="57" y="58"/>
                </a:cubicBezTo>
                <a:cubicBezTo>
                  <a:pt x="57" y="58"/>
                  <a:pt x="56" y="58"/>
                  <a:pt x="56" y="58"/>
                </a:cubicBezTo>
                <a:cubicBezTo>
                  <a:pt x="56" y="58"/>
                  <a:pt x="57" y="58"/>
                  <a:pt x="57" y="58"/>
                </a:cubicBezTo>
                <a:cubicBezTo>
                  <a:pt x="56" y="58"/>
                  <a:pt x="56" y="58"/>
                  <a:pt x="56" y="58"/>
                </a:cubicBezTo>
                <a:cubicBezTo>
                  <a:pt x="57" y="58"/>
                  <a:pt x="57" y="58"/>
                  <a:pt x="57" y="58"/>
                </a:cubicBezTo>
                <a:cubicBezTo>
                  <a:pt x="57" y="58"/>
                  <a:pt x="57" y="58"/>
                  <a:pt x="57" y="58"/>
                </a:cubicBezTo>
                <a:cubicBezTo>
                  <a:pt x="57" y="58"/>
                  <a:pt x="57" y="58"/>
                  <a:pt x="58" y="57"/>
                </a:cubicBezTo>
                <a:cubicBezTo>
                  <a:pt x="57" y="57"/>
                  <a:pt x="57" y="57"/>
                  <a:pt x="57" y="57"/>
                </a:cubicBezTo>
                <a:cubicBezTo>
                  <a:pt x="57" y="58"/>
                  <a:pt x="57" y="58"/>
                  <a:pt x="57" y="58"/>
                </a:cubicBezTo>
                <a:cubicBezTo>
                  <a:pt x="57" y="58"/>
                  <a:pt x="56" y="58"/>
                  <a:pt x="57" y="57"/>
                </a:cubicBezTo>
                <a:cubicBezTo>
                  <a:pt x="57" y="57"/>
                  <a:pt x="57" y="57"/>
                  <a:pt x="57" y="57"/>
                </a:cubicBezTo>
                <a:cubicBezTo>
                  <a:pt x="57" y="57"/>
                  <a:pt x="57" y="57"/>
                  <a:pt x="57" y="57"/>
                </a:cubicBezTo>
                <a:cubicBezTo>
                  <a:pt x="57" y="57"/>
                  <a:pt x="58" y="57"/>
                  <a:pt x="58" y="57"/>
                </a:cubicBezTo>
                <a:cubicBezTo>
                  <a:pt x="58" y="57"/>
                  <a:pt x="57" y="57"/>
                  <a:pt x="57" y="57"/>
                </a:cubicBezTo>
                <a:cubicBezTo>
                  <a:pt x="57" y="57"/>
                  <a:pt x="57" y="57"/>
                  <a:pt x="57" y="57"/>
                </a:cubicBezTo>
                <a:cubicBezTo>
                  <a:pt x="57" y="57"/>
                  <a:pt x="57" y="57"/>
                  <a:pt x="57" y="57"/>
                </a:cubicBezTo>
                <a:cubicBezTo>
                  <a:pt x="57" y="57"/>
                  <a:pt x="57" y="57"/>
                  <a:pt x="57" y="57"/>
                </a:cubicBezTo>
                <a:cubicBezTo>
                  <a:pt x="58" y="57"/>
                  <a:pt x="58" y="57"/>
                  <a:pt x="58" y="57"/>
                </a:cubicBezTo>
                <a:cubicBezTo>
                  <a:pt x="58" y="57"/>
                  <a:pt x="57" y="57"/>
                  <a:pt x="57" y="57"/>
                </a:cubicBezTo>
                <a:cubicBezTo>
                  <a:pt x="58" y="57"/>
                  <a:pt x="58" y="57"/>
                  <a:pt x="58" y="57"/>
                </a:cubicBezTo>
                <a:cubicBezTo>
                  <a:pt x="57" y="57"/>
                  <a:pt x="57" y="57"/>
                  <a:pt x="57" y="57"/>
                </a:cubicBezTo>
                <a:cubicBezTo>
                  <a:pt x="57" y="57"/>
                  <a:pt x="57" y="57"/>
                  <a:pt x="56" y="57"/>
                </a:cubicBezTo>
                <a:cubicBezTo>
                  <a:pt x="57" y="57"/>
                  <a:pt x="57" y="57"/>
                  <a:pt x="57" y="57"/>
                </a:cubicBezTo>
                <a:cubicBezTo>
                  <a:pt x="57" y="57"/>
                  <a:pt x="56" y="57"/>
                  <a:pt x="56" y="57"/>
                </a:cubicBezTo>
                <a:cubicBezTo>
                  <a:pt x="56" y="57"/>
                  <a:pt x="58" y="56"/>
                  <a:pt x="57" y="56"/>
                </a:cubicBezTo>
                <a:cubicBezTo>
                  <a:pt x="57" y="56"/>
                  <a:pt x="56" y="56"/>
                  <a:pt x="56" y="57"/>
                </a:cubicBezTo>
                <a:cubicBezTo>
                  <a:pt x="56" y="57"/>
                  <a:pt x="57" y="56"/>
                  <a:pt x="57" y="56"/>
                </a:cubicBezTo>
                <a:cubicBezTo>
                  <a:pt x="57" y="56"/>
                  <a:pt x="57" y="56"/>
                  <a:pt x="57" y="56"/>
                </a:cubicBezTo>
                <a:cubicBezTo>
                  <a:pt x="57" y="56"/>
                  <a:pt x="57" y="56"/>
                  <a:pt x="57" y="56"/>
                </a:cubicBezTo>
                <a:cubicBezTo>
                  <a:pt x="57" y="56"/>
                  <a:pt x="57" y="56"/>
                  <a:pt x="57" y="56"/>
                </a:cubicBezTo>
                <a:cubicBezTo>
                  <a:pt x="56" y="56"/>
                  <a:pt x="58" y="56"/>
                  <a:pt x="57" y="56"/>
                </a:cubicBezTo>
                <a:cubicBezTo>
                  <a:pt x="57" y="56"/>
                  <a:pt x="57" y="56"/>
                  <a:pt x="57" y="56"/>
                </a:cubicBezTo>
                <a:cubicBezTo>
                  <a:pt x="57" y="56"/>
                  <a:pt x="57" y="56"/>
                  <a:pt x="58" y="56"/>
                </a:cubicBezTo>
                <a:cubicBezTo>
                  <a:pt x="58" y="56"/>
                  <a:pt x="57" y="56"/>
                  <a:pt x="58" y="56"/>
                </a:cubicBezTo>
                <a:cubicBezTo>
                  <a:pt x="58" y="56"/>
                  <a:pt x="58" y="56"/>
                  <a:pt x="58" y="56"/>
                </a:cubicBezTo>
                <a:cubicBezTo>
                  <a:pt x="59" y="56"/>
                  <a:pt x="58" y="56"/>
                  <a:pt x="57" y="56"/>
                </a:cubicBezTo>
                <a:cubicBezTo>
                  <a:pt x="58" y="56"/>
                  <a:pt x="58" y="56"/>
                  <a:pt x="58" y="56"/>
                </a:cubicBezTo>
                <a:cubicBezTo>
                  <a:pt x="57" y="56"/>
                  <a:pt x="58" y="56"/>
                  <a:pt x="57" y="56"/>
                </a:cubicBezTo>
                <a:cubicBezTo>
                  <a:pt x="57" y="56"/>
                  <a:pt x="57" y="56"/>
                  <a:pt x="57" y="56"/>
                </a:cubicBezTo>
                <a:cubicBezTo>
                  <a:pt x="57" y="56"/>
                  <a:pt x="57" y="56"/>
                  <a:pt x="57" y="56"/>
                </a:cubicBezTo>
                <a:cubicBezTo>
                  <a:pt x="57" y="56"/>
                  <a:pt x="58" y="55"/>
                  <a:pt x="58" y="55"/>
                </a:cubicBezTo>
                <a:cubicBezTo>
                  <a:pt x="58" y="55"/>
                  <a:pt x="58" y="55"/>
                  <a:pt x="58" y="55"/>
                </a:cubicBezTo>
                <a:cubicBezTo>
                  <a:pt x="57" y="55"/>
                  <a:pt x="58" y="55"/>
                  <a:pt x="57" y="56"/>
                </a:cubicBezTo>
                <a:cubicBezTo>
                  <a:pt x="58" y="55"/>
                  <a:pt x="56" y="55"/>
                  <a:pt x="57" y="55"/>
                </a:cubicBezTo>
                <a:cubicBezTo>
                  <a:pt x="58" y="55"/>
                  <a:pt x="58" y="55"/>
                  <a:pt x="58" y="55"/>
                </a:cubicBezTo>
                <a:cubicBezTo>
                  <a:pt x="58" y="55"/>
                  <a:pt x="58" y="55"/>
                  <a:pt x="57" y="55"/>
                </a:cubicBezTo>
                <a:cubicBezTo>
                  <a:pt x="58" y="55"/>
                  <a:pt x="58" y="55"/>
                  <a:pt x="58" y="55"/>
                </a:cubicBezTo>
                <a:cubicBezTo>
                  <a:pt x="57" y="55"/>
                  <a:pt x="57" y="55"/>
                  <a:pt x="57" y="55"/>
                </a:cubicBezTo>
                <a:cubicBezTo>
                  <a:pt x="57" y="55"/>
                  <a:pt x="57" y="55"/>
                  <a:pt x="57" y="55"/>
                </a:cubicBezTo>
                <a:cubicBezTo>
                  <a:pt x="57" y="55"/>
                  <a:pt x="57" y="55"/>
                  <a:pt x="57" y="55"/>
                </a:cubicBezTo>
                <a:cubicBezTo>
                  <a:pt x="57" y="55"/>
                  <a:pt x="57" y="55"/>
                  <a:pt x="57" y="55"/>
                </a:cubicBezTo>
                <a:cubicBezTo>
                  <a:pt x="57" y="55"/>
                  <a:pt x="58" y="54"/>
                  <a:pt x="57" y="54"/>
                </a:cubicBezTo>
                <a:cubicBezTo>
                  <a:pt x="57" y="54"/>
                  <a:pt x="57" y="54"/>
                  <a:pt x="57" y="54"/>
                </a:cubicBezTo>
                <a:cubicBezTo>
                  <a:pt x="56" y="54"/>
                  <a:pt x="57" y="54"/>
                  <a:pt x="56" y="54"/>
                </a:cubicBezTo>
                <a:cubicBezTo>
                  <a:pt x="56" y="54"/>
                  <a:pt x="56" y="54"/>
                  <a:pt x="56" y="54"/>
                </a:cubicBezTo>
                <a:cubicBezTo>
                  <a:pt x="56" y="54"/>
                  <a:pt x="56" y="54"/>
                  <a:pt x="56" y="54"/>
                </a:cubicBezTo>
                <a:cubicBezTo>
                  <a:pt x="56" y="54"/>
                  <a:pt x="56" y="54"/>
                  <a:pt x="56" y="54"/>
                </a:cubicBezTo>
                <a:cubicBezTo>
                  <a:pt x="56" y="54"/>
                  <a:pt x="57" y="54"/>
                  <a:pt x="57" y="54"/>
                </a:cubicBezTo>
                <a:cubicBezTo>
                  <a:pt x="57" y="54"/>
                  <a:pt x="57" y="54"/>
                  <a:pt x="57" y="54"/>
                </a:cubicBezTo>
                <a:cubicBezTo>
                  <a:pt x="57" y="54"/>
                  <a:pt x="57" y="54"/>
                  <a:pt x="57" y="54"/>
                </a:cubicBezTo>
                <a:cubicBezTo>
                  <a:pt x="57" y="54"/>
                  <a:pt x="56" y="54"/>
                  <a:pt x="56" y="54"/>
                </a:cubicBezTo>
                <a:cubicBezTo>
                  <a:pt x="57" y="53"/>
                  <a:pt x="56" y="53"/>
                  <a:pt x="57" y="53"/>
                </a:cubicBezTo>
                <a:cubicBezTo>
                  <a:pt x="57" y="53"/>
                  <a:pt x="57" y="53"/>
                  <a:pt x="56" y="53"/>
                </a:cubicBezTo>
                <a:cubicBezTo>
                  <a:pt x="57" y="53"/>
                  <a:pt x="57" y="53"/>
                  <a:pt x="57" y="53"/>
                </a:cubicBezTo>
                <a:cubicBezTo>
                  <a:pt x="56" y="53"/>
                  <a:pt x="56" y="53"/>
                  <a:pt x="56" y="53"/>
                </a:cubicBezTo>
                <a:cubicBezTo>
                  <a:pt x="57" y="53"/>
                  <a:pt x="57" y="53"/>
                  <a:pt x="57" y="53"/>
                </a:cubicBezTo>
                <a:cubicBezTo>
                  <a:pt x="57" y="53"/>
                  <a:pt x="57" y="53"/>
                  <a:pt x="57" y="53"/>
                </a:cubicBezTo>
                <a:cubicBezTo>
                  <a:pt x="57" y="53"/>
                  <a:pt x="57" y="53"/>
                  <a:pt x="57" y="53"/>
                </a:cubicBezTo>
                <a:cubicBezTo>
                  <a:pt x="57" y="53"/>
                  <a:pt x="57" y="53"/>
                  <a:pt x="57" y="53"/>
                </a:cubicBezTo>
                <a:cubicBezTo>
                  <a:pt x="56" y="53"/>
                  <a:pt x="58" y="52"/>
                  <a:pt x="57" y="52"/>
                </a:cubicBezTo>
                <a:cubicBezTo>
                  <a:pt x="58" y="52"/>
                  <a:pt x="59" y="52"/>
                  <a:pt x="60" y="52"/>
                </a:cubicBezTo>
                <a:cubicBezTo>
                  <a:pt x="60" y="52"/>
                  <a:pt x="60" y="52"/>
                  <a:pt x="60" y="52"/>
                </a:cubicBezTo>
                <a:cubicBezTo>
                  <a:pt x="60" y="52"/>
                  <a:pt x="60" y="52"/>
                  <a:pt x="60" y="52"/>
                </a:cubicBezTo>
                <a:cubicBezTo>
                  <a:pt x="60" y="52"/>
                  <a:pt x="60" y="52"/>
                  <a:pt x="60" y="52"/>
                </a:cubicBezTo>
                <a:cubicBezTo>
                  <a:pt x="60" y="52"/>
                  <a:pt x="60" y="52"/>
                  <a:pt x="60" y="52"/>
                </a:cubicBezTo>
                <a:cubicBezTo>
                  <a:pt x="60" y="52"/>
                  <a:pt x="60" y="52"/>
                  <a:pt x="61" y="52"/>
                </a:cubicBezTo>
                <a:cubicBezTo>
                  <a:pt x="59" y="53"/>
                  <a:pt x="61" y="53"/>
                  <a:pt x="60" y="53"/>
                </a:cubicBezTo>
                <a:cubicBezTo>
                  <a:pt x="60" y="53"/>
                  <a:pt x="60" y="53"/>
                  <a:pt x="60" y="53"/>
                </a:cubicBezTo>
                <a:cubicBezTo>
                  <a:pt x="60" y="53"/>
                  <a:pt x="61" y="53"/>
                  <a:pt x="61" y="53"/>
                </a:cubicBezTo>
                <a:cubicBezTo>
                  <a:pt x="60" y="53"/>
                  <a:pt x="60" y="53"/>
                  <a:pt x="60" y="53"/>
                </a:cubicBezTo>
                <a:cubicBezTo>
                  <a:pt x="60" y="53"/>
                  <a:pt x="60" y="53"/>
                  <a:pt x="61" y="53"/>
                </a:cubicBezTo>
                <a:cubicBezTo>
                  <a:pt x="61" y="53"/>
                  <a:pt x="60" y="54"/>
                  <a:pt x="61" y="54"/>
                </a:cubicBezTo>
                <a:cubicBezTo>
                  <a:pt x="60" y="54"/>
                  <a:pt x="60" y="54"/>
                  <a:pt x="60" y="54"/>
                </a:cubicBezTo>
                <a:cubicBezTo>
                  <a:pt x="61" y="54"/>
                  <a:pt x="60" y="54"/>
                  <a:pt x="61" y="54"/>
                </a:cubicBezTo>
                <a:cubicBezTo>
                  <a:pt x="60" y="54"/>
                  <a:pt x="61" y="54"/>
                  <a:pt x="59" y="54"/>
                </a:cubicBezTo>
                <a:cubicBezTo>
                  <a:pt x="59" y="54"/>
                  <a:pt x="60" y="54"/>
                  <a:pt x="60" y="54"/>
                </a:cubicBezTo>
                <a:cubicBezTo>
                  <a:pt x="60" y="54"/>
                  <a:pt x="60" y="54"/>
                  <a:pt x="60" y="54"/>
                </a:cubicBezTo>
                <a:cubicBezTo>
                  <a:pt x="60" y="54"/>
                  <a:pt x="61" y="55"/>
                  <a:pt x="60" y="55"/>
                </a:cubicBezTo>
                <a:cubicBezTo>
                  <a:pt x="60" y="55"/>
                  <a:pt x="60" y="55"/>
                  <a:pt x="60" y="55"/>
                </a:cubicBezTo>
                <a:cubicBezTo>
                  <a:pt x="61" y="55"/>
                  <a:pt x="61" y="55"/>
                  <a:pt x="61" y="55"/>
                </a:cubicBezTo>
                <a:cubicBezTo>
                  <a:pt x="61" y="55"/>
                  <a:pt x="61" y="55"/>
                  <a:pt x="61" y="55"/>
                </a:cubicBezTo>
                <a:cubicBezTo>
                  <a:pt x="61" y="55"/>
                  <a:pt x="61" y="55"/>
                  <a:pt x="61" y="55"/>
                </a:cubicBezTo>
                <a:cubicBezTo>
                  <a:pt x="61" y="55"/>
                  <a:pt x="61" y="55"/>
                  <a:pt x="61" y="55"/>
                </a:cubicBezTo>
                <a:cubicBezTo>
                  <a:pt x="61" y="55"/>
                  <a:pt x="61" y="55"/>
                  <a:pt x="61" y="55"/>
                </a:cubicBezTo>
                <a:cubicBezTo>
                  <a:pt x="61" y="55"/>
                  <a:pt x="61" y="55"/>
                  <a:pt x="61" y="55"/>
                </a:cubicBezTo>
                <a:cubicBezTo>
                  <a:pt x="61" y="55"/>
                  <a:pt x="61" y="55"/>
                  <a:pt x="61" y="55"/>
                </a:cubicBezTo>
                <a:cubicBezTo>
                  <a:pt x="61" y="55"/>
                  <a:pt x="61" y="55"/>
                  <a:pt x="60" y="55"/>
                </a:cubicBezTo>
                <a:cubicBezTo>
                  <a:pt x="61" y="55"/>
                  <a:pt x="61" y="55"/>
                  <a:pt x="61" y="55"/>
                </a:cubicBezTo>
                <a:cubicBezTo>
                  <a:pt x="61" y="55"/>
                  <a:pt x="61" y="55"/>
                  <a:pt x="60" y="55"/>
                </a:cubicBezTo>
                <a:cubicBezTo>
                  <a:pt x="60" y="55"/>
                  <a:pt x="60" y="55"/>
                  <a:pt x="60" y="55"/>
                </a:cubicBezTo>
                <a:cubicBezTo>
                  <a:pt x="61" y="55"/>
                  <a:pt x="61" y="55"/>
                  <a:pt x="61" y="55"/>
                </a:cubicBezTo>
                <a:cubicBezTo>
                  <a:pt x="61" y="55"/>
                  <a:pt x="61" y="56"/>
                  <a:pt x="61" y="56"/>
                </a:cubicBezTo>
                <a:cubicBezTo>
                  <a:pt x="60" y="56"/>
                  <a:pt x="61" y="56"/>
                  <a:pt x="60" y="56"/>
                </a:cubicBezTo>
                <a:cubicBezTo>
                  <a:pt x="60" y="56"/>
                  <a:pt x="60" y="56"/>
                  <a:pt x="60" y="56"/>
                </a:cubicBezTo>
                <a:cubicBezTo>
                  <a:pt x="60" y="56"/>
                  <a:pt x="59" y="57"/>
                  <a:pt x="59" y="57"/>
                </a:cubicBezTo>
                <a:cubicBezTo>
                  <a:pt x="60" y="56"/>
                  <a:pt x="60" y="56"/>
                  <a:pt x="60" y="56"/>
                </a:cubicBezTo>
                <a:cubicBezTo>
                  <a:pt x="61" y="56"/>
                  <a:pt x="61" y="56"/>
                  <a:pt x="61" y="56"/>
                </a:cubicBezTo>
                <a:cubicBezTo>
                  <a:pt x="63" y="56"/>
                  <a:pt x="61" y="56"/>
                  <a:pt x="61" y="56"/>
                </a:cubicBezTo>
                <a:cubicBezTo>
                  <a:pt x="61" y="56"/>
                  <a:pt x="61" y="56"/>
                  <a:pt x="61" y="57"/>
                </a:cubicBezTo>
                <a:cubicBezTo>
                  <a:pt x="62" y="56"/>
                  <a:pt x="61" y="57"/>
                  <a:pt x="61" y="57"/>
                </a:cubicBezTo>
                <a:cubicBezTo>
                  <a:pt x="61" y="57"/>
                  <a:pt x="61" y="57"/>
                  <a:pt x="61" y="57"/>
                </a:cubicBezTo>
                <a:cubicBezTo>
                  <a:pt x="61" y="57"/>
                  <a:pt x="61" y="57"/>
                  <a:pt x="61" y="57"/>
                </a:cubicBezTo>
                <a:cubicBezTo>
                  <a:pt x="61" y="57"/>
                  <a:pt x="61" y="57"/>
                  <a:pt x="61" y="57"/>
                </a:cubicBezTo>
                <a:cubicBezTo>
                  <a:pt x="61" y="57"/>
                  <a:pt x="62" y="57"/>
                  <a:pt x="62" y="57"/>
                </a:cubicBezTo>
                <a:cubicBezTo>
                  <a:pt x="61" y="57"/>
                  <a:pt x="61" y="57"/>
                  <a:pt x="61" y="57"/>
                </a:cubicBezTo>
                <a:cubicBezTo>
                  <a:pt x="61" y="57"/>
                  <a:pt x="61" y="57"/>
                  <a:pt x="61" y="57"/>
                </a:cubicBezTo>
                <a:cubicBezTo>
                  <a:pt x="60" y="58"/>
                  <a:pt x="62" y="57"/>
                  <a:pt x="61" y="58"/>
                </a:cubicBezTo>
                <a:cubicBezTo>
                  <a:pt x="61" y="58"/>
                  <a:pt x="61" y="58"/>
                  <a:pt x="62" y="58"/>
                </a:cubicBezTo>
                <a:cubicBezTo>
                  <a:pt x="62" y="58"/>
                  <a:pt x="62" y="58"/>
                  <a:pt x="62" y="58"/>
                </a:cubicBezTo>
                <a:cubicBezTo>
                  <a:pt x="62" y="58"/>
                  <a:pt x="61" y="58"/>
                  <a:pt x="61" y="58"/>
                </a:cubicBezTo>
                <a:cubicBezTo>
                  <a:pt x="62" y="58"/>
                  <a:pt x="62" y="58"/>
                  <a:pt x="62" y="58"/>
                </a:cubicBezTo>
                <a:cubicBezTo>
                  <a:pt x="62" y="58"/>
                  <a:pt x="63" y="58"/>
                  <a:pt x="63" y="58"/>
                </a:cubicBezTo>
                <a:cubicBezTo>
                  <a:pt x="63" y="58"/>
                  <a:pt x="62" y="58"/>
                  <a:pt x="62" y="58"/>
                </a:cubicBezTo>
                <a:cubicBezTo>
                  <a:pt x="62" y="58"/>
                  <a:pt x="63" y="58"/>
                  <a:pt x="63" y="58"/>
                </a:cubicBezTo>
                <a:cubicBezTo>
                  <a:pt x="62" y="58"/>
                  <a:pt x="62" y="58"/>
                  <a:pt x="62" y="58"/>
                </a:cubicBezTo>
                <a:cubicBezTo>
                  <a:pt x="62" y="58"/>
                  <a:pt x="61" y="59"/>
                  <a:pt x="61" y="59"/>
                </a:cubicBezTo>
                <a:cubicBezTo>
                  <a:pt x="61" y="59"/>
                  <a:pt x="61" y="59"/>
                  <a:pt x="61" y="59"/>
                </a:cubicBezTo>
                <a:cubicBezTo>
                  <a:pt x="62" y="59"/>
                  <a:pt x="60" y="59"/>
                  <a:pt x="61" y="59"/>
                </a:cubicBezTo>
                <a:cubicBezTo>
                  <a:pt x="62" y="59"/>
                  <a:pt x="62" y="59"/>
                  <a:pt x="62" y="59"/>
                </a:cubicBezTo>
                <a:cubicBezTo>
                  <a:pt x="61" y="59"/>
                  <a:pt x="62" y="59"/>
                  <a:pt x="61" y="59"/>
                </a:cubicBezTo>
                <a:cubicBezTo>
                  <a:pt x="61" y="59"/>
                  <a:pt x="61" y="59"/>
                  <a:pt x="61" y="59"/>
                </a:cubicBezTo>
                <a:cubicBezTo>
                  <a:pt x="61" y="59"/>
                  <a:pt x="61" y="59"/>
                  <a:pt x="61" y="59"/>
                </a:cubicBezTo>
                <a:cubicBezTo>
                  <a:pt x="62" y="59"/>
                  <a:pt x="62" y="59"/>
                  <a:pt x="62" y="59"/>
                </a:cubicBezTo>
                <a:cubicBezTo>
                  <a:pt x="62" y="59"/>
                  <a:pt x="62" y="59"/>
                  <a:pt x="62" y="59"/>
                </a:cubicBezTo>
                <a:cubicBezTo>
                  <a:pt x="62" y="59"/>
                  <a:pt x="62" y="59"/>
                  <a:pt x="62" y="59"/>
                </a:cubicBezTo>
                <a:cubicBezTo>
                  <a:pt x="62" y="59"/>
                  <a:pt x="62" y="59"/>
                  <a:pt x="62" y="59"/>
                </a:cubicBezTo>
                <a:cubicBezTo>
                  <a:pt x="62" y="59"/>
                  <a:pt x="62" y="60"/>
                  <a:pt x="61" y="60"/>
                </a:cubicBezTo>
                <a:cubicBezTo>
                  <a:pt x="62" y="60"/>
                  <a:pt x="62" y="60"/>
                  <a:pt x="62" y="60"/>
                </a:cubicBezTo>
                <a:cubicBezTo>
                  <a:pt x="62" y="59"/>
                  <a:pt x="63" y="59"/>
                  <a:pt x="63" y="59"/>
                </a:cubicBezTo>
                <a:cubicBezTo>
                  <a:pt x="63" y="59"/>
                  <a:pt x="63" y="59"/>
                  <a:pt x="63" y="59"/>
                </a:cubicBezTo>
                <a:cubicBezTo>
                  <a:pt x="63" y="59"/>
                  <a:pt x="63" y="59"/>
                  <a:pt x="63" y="59"/>
                </a:cubicBezTo>
                <a:cubicBezTo>
                  <a:pt x="63" y="59"/>
                  <a:pt x="63" y="59"/>
                  <a:pt x="62" y="59"/>
                </a:cubicBezTo>
                <a:cubicBezTo>
                  <a:pt x="63" y="59"/>
                  <a:pt x="63" y="60"/>
                  <a:pt x="63" y="60"/>
                </a:cubicBezTo>
                <a:cubicBezTo>
                  <a:pt x="63" y="60"/>
                  <a:pt x="62" y="60"/>
                  <a:pt x="62" y="60"/>
                </a:cubicBezTo>
                <a:cubicBezTo>
                  <a:pt x="63" y="59"/>
                  <a:pt x="62" y="60"/>
                  <a:pt x="63" y="60"/>
                </a:cubicBezTo>
                <a:cubicBezTo>
                  <a:pt x="62" y="60"/>
                  <a:pt x="63" y="60"/>
                  <a:pt x="62" y="61"/>
                </a:cubicBezTo>
                <a:cubicBezTo>
                  <a:pt x="62" y="61"/>
                  <a:pt x="62" y="61"/>
                  <a:pt x="62" y="61"/>
                </a:cubicBezTo>
                <a:cubicBezTo>
                  <a:pt x="62" y="61"/>
                  <a:pt x="62" y="61"/>
                  <a:pt x="62" y="61"/>
                </a:cubicBezTo>
                <a:cubicBezTo>
                  <a:pt x="63" y="61"/>
                  <a:pt x="62" y="61"/>
                  <a:pt x="63" y="60"/>
                </a:cubicBezTo>
                <a:cubicBezTo>
                  <a:pt x="63" y="61"/>
                  <a:pt x="62" y="61"/>
                  <a:pt x="62" y="61"/>
                </a:cubicBezTo>
                <a:cubicBezTo>
                  <a:pt x="63" y="61"/>
                  <a:pt x="63" y="61"/>
                  <a:pt x="63" y="61"/>
                </a:cubicBezTo>
                <a:cubicBezTo>
                  <a:pt x="62" y="61"/>
                  <a:pt x="62" y="61"/>
                  <a:pt x="62" y="61"/>
                </a:cubicBezTo>
                <a:cubicBezTo>
                  <a:pt x="62" y="61"/>
                  <a:pt x="62" y="61"/>
                  <a:pt x="62" y="61"/>
                </a:cubicBezTo>
                <a:cubicBezTo>
                  <a:pt x="62" y="61"/>
                  <a:pt x="62" y="61"/>
                  <a:pt x="62" y="61"/>
                </a:cubicBezTo>
                <a:cubicBezTo>
                  <a:pt x="63" y="61"/>
                  <a:pt x="63" y="61"/>
                  <a:pt x="63" y="61"/>
                </a:cubicBezTo>
                <a:cubicBezTo>
                  <a:pt x="63" y="61"/>
                  <a:pt x="64" y="61"/>
                  <a:pt x="63" y="61"/>
                </a:cubicBezTo>
                <a:cubicBezTo>
                  <a:pt x="63" y="61"/>
                  <a:pt x="63" y="61"/>
                  <a:pt x="63" y="61"/>
                </a:cubicBezTo>
                <a:cubicBezTo>
                  <a:pt x="63" y="61"/>
                  <a:pt x="64" y="61"/>
                  <a:pt x="64" y="61"/>
                </a:cubicBezTo>
                <a:cubicBezTo>
                  <a:pt x="64" y="61"/>
                  <a:pt x="64" y="61"/>
                  <a:pt x="64" y="61"/>
                </a:cubicBezTo>
                <a:cubicBezTo>
                  <a:pt x="63" y="61"/>
                  <a:pt x="63" y="61"/>
                  <a:pt x="63" y="61"/>
                </a:cubicBezTo>
                <a:cubicBezTo>
                  <a:pt x="63" y="61"/>
                  <a:pt x="63" y="61"/>
                  <a:pt x="63" y="61"/>
                </a:cubicBezTo>
                <a:cubicBezTo>
                  <a:pt x="63" y="61"/>
                  <a:pt x="64" y="61"/>
                  <a:pt x="64" y="61"/>
                </a:cubicBezTo>
                <a:cubicBezTo>
                  <a:pt x="63" y="61"/>
                  <a:pt x="63" y="61"/>
                  <a:pt x="63" y="61"/>
                </a:cubicBezTo>
                <a:cubicBezTo>
                  <a:pt x="63" y="61"/>
                  <a:pt x="63" y="61"/>
                  <a:pt x="63" y="61"/>
                </a:cubicBezTo>
                <a:cubicBezTo>
                  <a:pt x="63" y="61"/>
                  <a:pt x="63" y="61"/>
                  <a:pt x="63" y="61"/>
                </a:cubicBezTo>
                <a:cubicBezTo>
                  <a:pt x="63" y="61"/>
                  <a:pt x="63" y="61"/>
                  <a:pt x="63" y="61"/>
                </a:cubicBezTo>
                <a:cubicBezTo>
                  <a:pt x="63" y="61"/>
                  <a:pt x="64" y="61"/>
                  <a:pt x="64" y="61"/>
                </a:cubicBezTo>
                <a:cubicBezTo>
                  <a:pt x="64" y="61"/>
                  <a:pt x="64" y="61"/>
                  <a:pt x="64" y="61"/>
                </a:cubicBezTo>
                <a:cubicBezTo>
                  <a:pt x="64" y="61"/>
                  <a:pt x="63" y="62"/>
                  <a:pt x="63" y="62"/>
                </a:cubicBezTo>
                <a:cubicBezTo>
                  <a:pt x="64" y="61"/>
                  <a:pt x="64" y="61"/>
                  <a:pt x="64" y="61"/>
                </a:cubicBezTo>
                <a:cubicBezTo>
                  <a:pt x="64" y="61"/>
                  <a:pt x="64" y="61"/>
                  <a:pt x="64" y="61"/>
                </a:cubicBezTo>
                <a:cubicBezTo>
                  <a:pt x="65" y="61"/>
                  <a:pt x="65" y="61"/>
                  <a:pt x="65" y="61"/>
                </a:cubicBezTo>
                <a:cubicBezTo>
                  <a:pt x="65" y="61"/>
                  <a:pt x="65" y="61"/>
                  <a:pt x="64" y="62"/>
                </a:cubicBezTo>
                <a:cubicBezTo>
                  <a:pt x="65" y="61"/>
                  <a:pt x="64" y="62"/>
                  <a:pt x="65" y="62"/>
                </a:cubicBezTo>
                <a:cubicBezTo>
                  <a:pt x="64" y="62"/>
                  <a:pt x="64" y="62"/>
                  <a:pt x="64" y="62"/>
                </a:cubicBezTo>
                <a:cubicBezTo>
                  <a:pt x="64" y="62"/>
                  <a:pt x="64" y="62"/>
                  <a:pt x="64" y="62"/>
                </a:cubicBezTo>
                <a:cubicBezTo>
                  <a:pt x="64" y="63"/>
                  <a:pt x="65" y="62"/>
                  <a:pt x="65" y="62"/>
                </a:cubicBezTo>
                <a:cubicBezTo>
                  <a:pt x="64" y="62"/>
                  <a:pt x="64" y="62"/>
                  <a:pt x="64" y="62"/>
                </a:cubicBezTo>
                <a:cubicBezTo>
                  <a:pt x="65" y="62"/>
                  <a:pt x="65" y="62"/>
                  <a:pt x="65" y="62"/>
                </a:cubicBezTo>
                <a:cubicBezTo>
                  <a:pt x="64" y="63"/>
                  <a:pt x="65" y="62"/>
                  <a:pt x="65" y="62"/>
                </a:cubicBezTo>
                <a:cubicBezTo>
                  <a:pt x="65" y="62"/>
                  <a:pt x="65" y="62"/>
                  <a:pt x="65" y="63"/>
                </a:cubicBezTo>
                <a:cubicBezTo>
                  <a:pt x="65" y="63"/>
                  <a:pt x="65" y="63"/>
                  <a:pt x="65" y="63"/>
                </a:cubicBezTo>
                <a:cubicBezTo>
                  <a:pt x="65" y="63"/>
                  <a:pt x="64" y="63"/>
                  <a:pt x="64" y="63"/>
                </a:cubicBezTo>
                <a:cubicBezTo>
                  <a:pt x="64" y="63"/>
                  <a:pt x="64" y="63"/>
                  <a:pt x="64" y="63"/>
                </a:cubicBezTo>
                <a:cubicBezTo>
                  <a:pt x="64" y="63"/>
                  <a:pt x="64" y="63"/>
                  <a:pt x="64" y="63"/>
                </a:cubicBezTo>
                <a:cubicBezTo>
                  <a:pt x="64" y="63"/>
                  <a:pt x="64" y="63"/>
                  <a:pt x="65" y="63"/>
                </a:cubicBezTo>
                <a:cubicBezTo>
                  <a:pt x="65" y="63"/>
                  <a:pt x="65" y="63"/>
                  <a:pt x="65" y="63"/>
                </a:cubicBezTo>
                <a:cubicBezTo>
                  <a:pt x="65" y="63"/>
                  <a:pt x="65" y="63"/>
                  <a:pt x="65" y="63"/>
                </a:cubicBezTo>
                <a:cubicBezTo>
                  <a:pt x="65" y="63"/>
                  <a:pt x="65" y="63"/>
                  <a:pt x="65" y="63"/>
                </a:cubicBezTo>
                <a:cubicBezTo>
                  <a:pt x="65" y="63"/>
                  <a:pt x="65" y="63"/>
                  <a:pt x="65" y="63"/>
                </a:cubicBezTo>
                <a:cubicBezTo>
                  <a:pt x="65" y="63"/>
                  <a:pt x="65" y="63"/>
                  <a:pt x="65" y="63"/>
                </a:cubicBezTo>
                <a:cubicBezTo>
                  <a:pt x="65" y="63"/>
                  <a:pt x="65" y="63"/>
                  <a:pt x="65" y="62"/>
                </a:cubicBezTo>
                <a:cubicBezTo>
                  <a:pt x="65" y="63"/>
                  <a:pt x="65" y="63"/>
                  <a:pt x="64" y="63"/>
                </a:cubicBezTo>
                <a:cubicBezTo>
                  <a:pt x="65" y="63"/>
                  <a:pt x="64" y="63"/>
                  <a:pt x="65" y="63"/>
                </a:cubicBezTo>
                <a:cubicBezTo>
                  <a:pt x="65" y="63"/>
                  <a:pt x="65" y="63"/>
                  <a:pt x="65" y="63"/>
                </a:cubicBezTo>
                <a:cubicBezTo>
                  <a:pt x="65" y="63"/>
                  <a:pt x="64" y="63"/>
                  <a:pt x="64" y="63"/>
                </a:cubicBezTo>
                <a:cubicBezTo>
                  <a:pt x="64" y="64"/>
                  <a:pt x="64" y="64"/>
                  <a:pt x="64" y="64"/>
                </a:cubicBezTo>
                <a:cubicBezTo>
                  <a:pt x="63" y="64"/>
                  <a:pt x="64" y="64"/>
                  <a:pt x="64" y="64"/>
                </a:cubicBezTo>
                <a:cubicBezTo>
                  <a:pt x="64" y="64"/>
                  <a:pt x="64" y="64"/>
                  <a:pt x="64" y="64"/>
                </a:cubicBezTo>
                <a:cubicBezTo>
                  <a:pt x="64" y="63"/>
                  <a:pt x="64" y="63"/>
                  <a:pt x="64" y="63"/>
                </a:cubicBezTo>
                <a:cubicBezTo>
                  <a:pt x="64" y="63"/>
                  <a:pt x="64" y="63"/>
                  <a:pt x="63" y="64"/>
                </a:cubicBezTo>
                <a:cubicBezTo>
                  <a:pt x="63" y="64"/>
                  <a:pt x="63" y="64"/>
                  <a:pt x="63" y="64"/>
                </a:cubicBezTo>
                <a:cubicBezTo>
                  <a:pt x="63" y="64"/>
                  <a:pt x="63" y="64"/>
                  <a:pt x="63" y="64"/>
                </a:cubicBezTo>
                <a:cubicBezTo>
                  <a:pt x="63" y="64"/>
                  <a:pt x="63" y="64"/>
                  <a:pt x="62" y="64"/>
                </a:cubicBezTo>
                <a:cubicBezTo>
                  <a:pt x="63" y="64"/>
                  <a:pt x="62" y="64"/>
                  <a:pt x="63" y="64"/>
                </a:cubicBezTo>
                <a:cubicBezTo>
                  <a:pt x="62" y="64"/>
                  <a:pt x="63" y="64"/>
                  <a:pt x="63" y="64"/>
                </a:cubicBezTo>
                <a:cubicBezTo>
                  <a:pt x="63" y="63"/>
                  <a:pt x="63" y="63"/>
                  <a:pt x="63" y="63"/>
                </a:cubicBezTo>
                <a:cubicBezTo>
                  <a:pt x="63" y="64"/>
                  <a:pt x="63" y="64"/>
                  <a:pt x="63" y="64"/>
                </a:cubicBezTo>
                <a:cubicBezTo>
                  <a:pt x="63" y="64"/>
                  <a:pt x="64" y="63"/>
                  <a:pt x="64" y="63"/>
                </a:cubicBezTo>
                <a:cubicBezTo>
                  <a:pt x="64" y="63"/>
                  <a:pt x="63" y="63"/>
                  <a:pt x="63" y="63"/>
                </a:cubicBezTo>
                <a:cubicBezTo>
                  <a:pt x="63" y="63"/>
                  <a:pt x="64" y="63"/>
                  <a:pt x="63" y="63"/>
                </a:cubicBezTo>
                <a:cubicBezTo>
                  <a:pt x="63" y="63"/>
                  <a:pt x="62" y="63"/>
                  <a:pt x="62" y="64"/>
                </a:cubicBezTo>
                <a:cubicBezTo>
                  <a:pt x="62" y="64"/>
                  <a:pt x="62" y="64"/>
                  <a:pt x="62" y="64"/>
                </a:cubicBezTo>
                <a:cubicBezTo>
                  <a:pt x="61" y="64"/>
                  <a:pt x="61" y="64"/>
                  <a:pt x="61" y="64"/>
                </a:cubicBezTo>
                <a:cubicBezTo>
                  <a:pt x="62" y="64"/>
                  <a:pt x="61" y="64"/>
                  <a:pt x="62" y="64"/>
                </a:cubicBezTo>
                <a:cubicBezTo>
                  <a:pt x="62" y="64"/>
                  <a:pt x="61" y="64"/>
                  <a:pt x="61" y="64"/>
                </a:cubicBezTo>
                <a:cubicBezTo>
                  <a:pt x="62" y="64"/>
                  <a:pt x="62" y="64"/>
                  <a:pt x="62" y="64"/>
                </a:cubicBezTo>
                <a:cubicBezTo>
                  <a:pt x="62" y="64"/>
                  <a:pt x="62" y="63"/>
                  <a:pt x="62" y="63"/>
                </a:cubicBezTo>
                <a:cubicBezTo>
                  <a:pt x="62" y="63"/>
                  <a:pt x="62" y="63"/>
                  <a:pt x="62" y="63"/>
                </a:cubicBezTo>
                <a:cubicBezTo>
                  <a:pt x="62" y="63"/>
                  <a:pt x="61" y="63"/>
                  <a:pt x="61" y="64"/>
                </a:cubicBezTo>
                <a:cubicBezTo>
                  <a:pt x="61" y="64"/>
                  <a:pt x="61" y="63"/>
                  <a:pt x="61" y="63"/>
                </a:cubicBezTo>
                <a:cubicBezTo>
                  <a:pt x="60" y="64"/>
                  <a:pt x="61" y="63"/>
                  <a:pt x="60" y="64"/>
                </a:cubicBezTo>
                <a:cubicBezTo>
                  <a:pt x="60" y="64"/>
                  <a:pt x="61" y="64"/>
                  <a:pt x="61" y="63"/>
                </a:cubicBezTo>
                <a:cubicBezTo>
                  <a:pt x="61" y="63"/>
                  <a:pt x="61" y="64"/>
                  <a:pt x="60" y="64"/>
                </a:cubicBezTo>
                <a:cubicBezTo>
                  <a:pt x="61" y="63"/>
                  <a:pt x="62" y="63"/>
                  <a:pt x="62" y="63"/>
                </a:cubicBezTo>
                <a:cubicBezTo>
                  <a:pt x="62" y="62"/>
                  <a:pt x="63" y="62"/>
                  <a:pt x="63" y="62"/>
                </a:cubicBezTo>
                <a:cubicBezTo>
                  <a:pt x="62" y="62"/>
                  <a:pt x="60" y="63"/>
                  <a:pt x="60" y="64"/>
                </a:cubicBezTo>
                <a:cubicBezTo>
                  <a:pt x="59" y="64"/>
                  <a:pt x="60" y="64"/>
                  <a:pt x="60" y="64"/>
                </a:cubicBezTo>
                <a:cubicBezTo>
                  <a:pt x="61" y="63"/>
                  <a:pt x="60" y="64"/>
                  <a:pt x="60" y="64"/>
                </a:cubicBezTo>
                <a:cubicBezTo>
                  <a:pt x="60" y="63"/>
                  <a:pt x="60" y="63"/>
                  <a:pt x="60" y="63"/>
                </a:cubicBezTo>
                <a:cubicBezTo>
                  <a:pt x="60" y="63"/>
                  <a:pt x="60" y="63"/>
                  <a:pt x="60" y="63"/>
                </a:cubicBezTo>
                <a:cubicBezTo>
                  <a:pt x="60" y="63"/>
                  <a:pt x="61" y="63"/>
                  <a:pt x="61" y="63"/>
                </a:cubicBezTo>
                <a:cubicBezTo>
                  <a:pt x="61" y="63"/>
                  <a:pt x="60" y="63"/>
                  <a:pt x="59" y="63"/>
                </a:cubicBezTo>
                <a:cubicBezTo>
                  <a:pt x="60" y="63"/>
                  <a:pt x="60" y="63"/>
                  <a:pt x="60" y="63"/>
                </a:cubicBezTo>
                <a:cubicBezTo>
                  <a:pt x="60" y="64"/>
                  <a:pt x="60" y="63"/>
                  <a:pt x="59" y="64"/>
                </a:cubicBezTo>
                <a:cubicBezTo>
                  <a:pt x="59" y="63"/>
                  <a:pt x="59" y="63"/>
                  <a:pt x="59" y="63"/>
                </a:cubicBezTo>
                <a:cubicBezTo>
                  <a:pt x="59" y="63"/>
                  <a:pt x="59" y="63"/>
                  <a:pt x="60" y="63"/>
                </a:cubicBezTo>
                <a:cubicBezTo>
                  <a:pt x="59" y="63"/>
                  <a:pt x="60" y="63"/>
                  <a:pt x="60" y="63"/>
                </a:cubicBezTo>
                <a:cubicBezTo>
                  <a:pt x="60" y="63"/>
                  <a:pt x="62" y="62"/>
                  <a:pt x="63" y="62"/>
                </a:cubicBezTo>
                <a:cubicBezTo>
                  <a:pt x="63" y="62"/>
                  <a:pt x="63" y="62"/>
                  <a:pt x="63" y="62"/>
                </a:cubicBezTo>
                <a:cubicBezTo>
                  <a:pt x="63" y="62"/>
                  <a:pt x="63" y="62"/>
                  <a:pt x="63" y="62"/>
                </a:cubicBezTo>
                <a:cubicBezTo>
                  <a:pt x="62" y="62"/>
                  <a:pt x="60" y="63"/>
                  <a:pt x="60" y="63"/>
                </a:cubicBezTo>
                <a:cubicBezTo>
                  <a:pt x="60" y="63"/>
                  <a:pt x="61" y="62"/>
                  <a:pt x="61" y="62"/>
                </a:cubicBezTo>
                <a:cubicBezTo>
                  <a:pt x="61" y="62"/>
                  <a:pt x="60" y="63"/>
                  <a:pt x="60" y="63"/>
                </a:cubicBezTo>
                <a:cubicBezTo>
                  <a:pt x="60" y="63"/>
                  <a:pt x="60" y="63"/>
                  <a:pt x="60" y="63"/>
                </a:cubicBezTo>
                <a:cubicBezTo>
                  <a:pt x="59" y="63"/>
                  <a:pt x="60" y="63"/>
                  <a:pt x="59" y="63"/>
                </a:cubicBezTo>
                <a:cubicBezTo>
                  <a:pt x="60" y="63"/>
                  <a:pt x="60" y="62"/>
                  <a:pt x="61" y="62"/>
                </a:cubicBezTo>
                <a:cubicBezTo>
                  <a:pt x="60" y="63"/>
                  <a:pt x="60" y="63"/>
                  <a:pt x="60" y="63"/>
                </a:cubicBezTo>
                <a:cubicBezTo>
                  <a:pt x="60" y="62"/>
                  <a:pt x="60" y="62"/>
                  <a:pt x="61" y="62"/>
                </a:cubicBezTo>
                <a:cubicBezTo>
                  <a:pt x="61" y="62"/>
                  <a:pt x="60" y="62"/>
                  <a:pt x="59" y="62"/>
                </a:cubicBezTo>
                <a:cubicBezTo>
                  <a:pt x="60" y="62"/>
                  <a:pt x="60" y="62"/>
                  <a:pt x="60" y="62"/>
                </a:cubicBezTo>
                <a:cubicBezTo>
                  <a:pt x="60" y="62"/>
                  <a:pt x="60" y="62"/>
                  <a:pt x="59" y="62"/>
                </a:cubicBezTo>
                <a:cubicBezTo>
                  <a:pt x="59" y="62"/>
                  <a:pt x="59" y="62"/>
                  <a:pt x="59" y="62"/>
                </a:cubicBezTo>
                <a:cubicBezTo>
                  <a:pt x="60" y="62"/>
                  <a:pt x="61" y="61"/>
                  <a:pt x="62" y="61"/>
                </a:cubicBezTo>
                <a:cubicBezTo>
                  <a:pt x="59" y="62"/>
                  <a:pt x="59" y="62"/>
                  <a:pt x="59" y="62"/>
                </a:cubicBezTo>
                <a:cubicBezTo>
                  <a:pt x="59" y="62"/>
                  <a:pt x="60" y="62"/>
                  <a:pt x="60" y="62"/>
                </a:cubicBezTo>
                <a:cubicBezTo>
                  <a:pt x="60" y="62"/>
                  <a:pt x="59" y="62"/>
                  <a:pt x="59" y="62"/>
                </a:cubicBezTo>
                <a:cubicBezTo>
                  <a:pt x="59" y="62"/>
                  <a:pt x="59" y="62"/>
                  <a:pt x="59" y="62"/>
                </a:cubicBezTo>
                <a:cubicBezTo>
                  <a:pt x="60" y="62"/>
                  <a:pt x="60" y="61"/>
                  <a:pt x="60" y="61"/>
                </a:cubicBezTo>
                <a:cubicBezTo>
                  <a:pt x="60" y="61"/>
                  <a:pt x="60" y="61"/>
                  <a:pt x="60" y="61"/>
                </a:cubicBezTo>
                <a:cubicBezTo>
                  <a:pt x="60" y="61"/>
                  <a:pt x="59" y="62"/>
                  <a:pt x="59" y="61"/>
                </a:cubicBezTo>
                <a:cubicBezTo>
                  <a:pt x="59" y="62"/>
                  <a:pt x="59" y="61"/>
                  <a:pt x="60" y="61"/>
                </a:cubicBezTo>
                <a:cubicBezTo>
                  <a:pt x="59" y="61"/>
                  <a:pt x="60" y="61"/>
                  <a:pt x="59" y="62"/>
                </a:cubicBezTo>
                <a:cubicBezTo>
                  <a:pt x="59" y="61"/>
                  <a:pt x="59" y="61"/>
                  <a:pt x="59" y="61"/>
                </a:cubicBezTo>
                <a:cubicBezTo>
                  <a:pt x="59" y="61"/>
                  <a:pt x="59" y="61"/>
                  <a:pt x="59" y="61"/>
                </a:cubicBezTo>
                <a:cubicBezTo>
                  <a:pt x="59" y="61"/>
                  <a:pt x="59" y="61"/>
                  <a:pt x="59" y="61"/>
                </a:cubicBezTo>
                <a:cubicBezTo>
                  <a:pt x="59" y="61"/>
                  <a:pt x="60" y="61"/>
                  <a:pt x="59" y="61"/>
                </a:cubicBezTo>
                <a:cubicBezTo>
                  <a:pt x="60" y="61"/>
                  <a:pt x="60" y="61"/>
                  <a:pt x="61" y="61"/>
                </a:cubicBezTo>
                <a:cubicBezTo>
                  <a:pt x="60" y="61"/>
                  <a:pt x="59" y="61"/>
                  <a:pt x="59" y="61"/>
                </a:cubicBezTo>
                <a:cubicBezTo>
                  <a:pt x="59" y="61"/>
                  <a:pt x="59" y="61"/>
                  <a:pt x="59" y="61"/>
                </a:cubicBezTo>
                <a:cubicBezTo>
                  <a:pt x="59" y="61"/>
                  <a:pt x="59" y="61"/>
                  <a:pt x="59" y="61"/>
                </a:cubicBezTo>
                <a:cubicBezTo>
                  <a:pt x="59" y="61"/>
                  <a:pt x="59" y="61"/>
                  <a:pt x="59" y="61"/>
                </a:cubicBezTo>
                <a:cubicBezTo>
                  <a:pt x="59" y="61"/>
                  <a:pt x="59" y="61"/>
                  <a:pt x="59" y="61"/>
                </a:cubicBezTo>
                <a:cubicBezTo>
                  <a:pt x="59" y="61"/>
                  <a:pt x="59" y="61"/>
                  <a:pt x="59" y="61"/>
                </a:cubicBezTo>
                <a:cubicBezTo>
                  <a:pt x="59" y="61"/>
                  <a:pt x="59" y="61"/>
                  <a:pt x="59" y="61"/>
                </a:cubicBezTo>
                <a:cubicBezTo>
                  <a:pt x="60" y="60"/>
                  <a:pt x="60" y="60"/>
                  <a:pt x="60" y="60"/>
                </a:cubicBezTo>
                <a:cubicBezTo>
                  <a:pt x="60" y="60"/>
                  <a:pt x="60" y="60"/>
                  <a:pt x="60" y="60"/>
                </a:cubicBezTo>
                <a:cubicBezTo>
                  <a:pt x="60" y="60"/>
                  <a:pt x="61" y="60"/>
                  <a:pt x="61" y="60"/>
                </a:cubicBezTo>
                <a:cubicBezTo>
                  <a:pt x="61" y="60"/>
                  <a:pt x="61" y="60"/>
                  <a:pt x="61" y="60"/>
                </a:cubicBezTo>
                <a:cubicBezTo>
                  <a:pt x="61" y="60"/>
                  <a:pt x="61" y="60"/>
                  <a:pt x="61" y="60"/>
                </a:cubicBezTo>
                <a:cubicBezTo>
                  <a:pt x="61" y="60"/>
                  <a:pt x="61" y="60"/>
                  <a:pt x="61" y="60"/>
                </a:cubicBezTo>
                <a:cubicBezTo>
                  <a:pt x="61" y="60"/>
                  <a:pt x="61" y="60"/>
                  <a:pt x="60" y="60"/>
                </a:cubicBezTo>
                <a:cubicBezTo>
                  <a:pt x="60" y="60"/>
                  <a:pt x="59" y="60"/>
                  <a:pt x="59" y="61"/>
                </a:cubicBezTo>
                <a:cubicBezTo>
                  <a:pt x="59" y="60"/>
                  <a:pt x="59" y="60"/>
                  <a:pt x="59" y="60"/>
                </a:cubicBezTo>
                <a:cubicBezTo>
                  <a:pt x="59" y="61"/>
                  <a:pt x="59" y="61"/>
                  <a:pt x="58" y="61"/>
                </a:cubicBezTo>
                <a:cubicBezTo>
                  <a:pt x="59" y="61"/>
                  <a:pt x="59" y="61"/>
                  <a:pt x="59" y="60"/>
                </a:cubicBezTo>
                <a:cubicBezTo>
                  <a:pt x="58" y="61"/>
                  <a:pt x="60" y="60"/>
                  <a:pt x="59" y="60"/>
                </a:cubicBezTo>
                <a:cubicBezTo>
                  <a:pt x="59" y="60"/>
                  <a:pt x="58" y="60"/>
                  <a:pt x="58" y="60"/>
                </a:cubicBezTo>
                <a:cubicBezTo>
                  <a:pt x="58" y="60"/>
                  <a:pt x="58" y="60"/>
                  <a:pt x="58" y="60"/>
                </a:cubicBezTo>
                <a:cubicBezTo>
                  <a:pt x="58" y="60"/>
                  <a:pt x="58" y="60"/>
                  <a:pt x="58" y="60"/>
                </a:cubicBezTo>
                <a:cubicBezTo>
                  <a:pt x="58" y="60"/>
                  <a:pt x="58" y="60"/>
                  <a:pt x="58" y="60"/>
                </a:cubicBezTo>
                <a:cubicBezTo>
                  <a:pt x="58" y="60"/>
                  <a:pt x="58" y="60"/>
                  <a:pt x="58" y="60"/>
                </a:cubicBezTo>
                <a:cubicBezTo>
                  <a:pt x="58" y="60"/>
                  <a:pt x="57" y="61"/>
                  <a:pt x="57" y="60"/>
                </a:cubicBezTo>
                <a:cubicBezTo>
                  <a:pt x="58" y="60"/>
                  <a:pt x="58" y="60"/>
                  <a:pt x="58" y="60"/>
                </a:cubicBezTo>
                <a:cubicBezTo>
                  <a:pt x="58" y="60"/>
                  <a:pt x="57" y="60"/>
                  <a:pt x="57" y="60"/>
                </a:cubicBezTo>
                <a:cubicBezTo>
                  <a:pt x="58" y="60"/>
                  <a:pt x="58" y="60"/>
                  <a:pt x="58" y="60"/>
                </a:cubicBezTo>
                <a:cubicBezTo>
                  <a:pt x="58" y="60"/>
                  <a:pt x="58" y="60"/>
                  <a:pt x="58" y="60"/>
                </a:cubicBezTo>
                <a:cubicBezTo>
                  <a:pt x="58" y="60"/>
                  <a:pt x="58" y="60"/>
                  <a:pt x="58" y="60"/>
                </a:cubicBezTo>
                <a:cubicBezTo>
                  <a:pt x="58" y="60"/>
                  <a:pt x="57" y="60"/>
                  <a:pt x="57" y="60"/>
                </a:cubicBezTo>
                <a:cubicBezTo>
                  <a:pt x="57" y="60"/>
                  <a:pt x="57" y="60"/>
                  <a:pt x="57" y="60"/>
                </a:cubicBezTo>
                <a:cubicBezTo>
                  <a:pt x="58" y="60"/>
                  <a:pt x="58" y="60"/>
                  <a:pt x="58" y="60"/>
                </a:cubicBezTo>
                <a:cubicBezTo>
                  <a:pt x="58" y="59"/>
                  <a:pt x="57" y="60"/>
                  <a:pt x="58" y="59"/>
                </a:cubicBezTo>
                <a:cubicBezTo>
                  <a:pt x="58" y="59"/>
                  <a:pt x="58" y="59"/>
                  <a:pt x="59" y="59"/>
                </a:cubicBezTo>
                <a:cubicBezTo>
                  <a:pt x="58" y="59"/>
                  <a:pt x="58" y="59"/>
                  <a:pt x="58" y="59"/>
                </a:cubicBezTo>
                <a:cubicBezTo>
                  <a:pt x="58" y="59"/>
                  <a:pt x="58" y="59"/>
                  <a:pt x="59" y="59"/>
                </a:cubicBezTo>
                <a:cubicBezTo>
                  <a:pt x="58" y="59"/>
                  <a:pt x="58" y="59"/>
                  <a:pt x="58" y="59"/>
                </a:cubicBezTo>
                <a:cubicBezTo>
                  <a:pt x="58" y="59"/>
                  <a:pt x="58" y="59"/>
                  <a:pt x="58" y="59"/>
                </a:cubicBezTo>
                <a:cubicBezTo>
                  <a:pt x="58" y="59"/>
                  <a:pt x="58" y="59"/>
                  <a:pt x="58" y="59"/>
                </a:cubicBezTo>
                <a:cubicBezTo>
                  <a:pt x="58" y="59"/>
                  <a:pt x="58" y="59"/>
                  <a:pt x="58" y="59"/>
                </a:cubicBezTo>
                <a:cubicBezTo>
                  <a:pt x="58" y="59"/>
                  <a:pt x="58" y="59"/>
                  <a:pt x="58" y="59"/>
                </a:cubicBezTo>
                <a:cubicBezTo>
                  <a:pt x="58" y="59"/>
                  <a:pt x="58" y="59"/>
                  <a:pt x="58" y="59"/>
                </a:cubicBezTo>
                <a:cubicBezTo>
                  <a:pt x="58" y="59"/>
                  <a:pt x="57" y="59"/>
                  <a:pt x="57" y="59"/>
                </a:cubicBezTo>
                <a:cubicBezTo>
                  <a:pt x="57" y="59"/>
                  <a:pt x="57" y="59"/>
                  <a:pt x="57" y="59"/>
                </a:cubicBezTo>
                <a:cubicBezTo>
                  <a:pt x="58" y="59"/>
                  <a:pt x="58" y="59"/>
                  <a:pt x="58" y="59"/>
                </a:cubicBezTo>
                <a:cubicBezTo>
                  <a:pt x="56" y="59"/>
                  <a:pt x="57" y="59"/>
                  <a:pt x="56" y="59"/>
                </a:cubicBezTo>
                <a:cubicBezTo>
                  <a:pt x="57" y="59"/>
                  <a:pt x="56" y="59"/>
                  <a:pt x="57" y="59"/>
                </a:cubicBezTo>
                <a:cubicBezTo>
                  <a:pt x="57" y="59"/>
                  <a:pt x="57" y="59"/>
                  <a:pt x="57" y="59"/>
                </a:cubicBezTo>
                <a:cubicBezTo>
                  <a:pt x="57" y="59"/>
                  <a:pt x="57" y="59"/>
                  <a:pt x="57" y="59"/>
                </a:cubicBezTo>
                <a:close/>
                <a:moveTo>
                  <a:pt x="58" y="60"/>
                </a:moveTo>
                <a:cubicBezTo>
                  <a:pt x="58" y="60"/>
                  <a:pt x="58" y="60"/>
                  <a:pt x="58" y="60"/>
                </a:cubicBezTo>
                <a:cubicBezTo>
                  <a:pt x="58" y="60"/>
                  <a:pt x="58" y="59"/>
                  <a:pt x="58" y="60"/>
                </a:cubicBezTo>
                <a:close/>
                <a:moveTo>
                  <a:pt x="60" y="61"/>
                </a:moveTo>
                <a:cubicBezTo>
                  <a:pt x="60" y="61"/>
                  <a:pt x="59" y="61"/>
                  <a:pt x="60" y="61"/>
                </a:cubicBezTo>
                <a:cubicBezTo>
                  <a:pt x="60" y="61"/>
                  <a:pt x="60" y="61"/>
                  <a:pt x="60" y="61"/>
                </a:cubicBezTo>
                <a:close/>
                <a:moveTo>
                  <a:pt x="64" y="63"/>
                </a:moveTo>
                <a:cubicBezTo>
                  <a:pt x="65" y="63"/>
                  <a:pt x="65" y="63"/>
                  <a:pt x="65" y="63"/>
                </a:cubicBezTo>
                <a:cubicBezTo>
                  <a:pt x="65" y="63"/>
                  <a:pt x="65" y="63"/>
                  <a:pt x="64" y="63"/>
                </a:cubicBezTo>
                <a:close/>
                <a:moveTo>
                  <a:pt x="64" y="63"/>
                </a:moveTo>
                <a:cubicBezTo>
                  <a:pt x="64" y="63"/>
                  <a:pt x="64" y="63"/>
                  <a:pt x="65" y="63"/>
                </a:cubicBezTo>
                <a:cubicBezTo>
                  <a:pt x="64" y="63"/>
                  <a:pt x="64" y="63"/>
                  <a:pt x="64" y="63"/>
                </a:cubicBezTo>
                <a:cubicBezTo>
                  <a:pt x="64" y="63"/>
                  <a:pt x="64" y="63"/>
                  <a:pt x="64" y="63"/>
                </a:cubicBezTo>
                <a:close/>
                <a:moveTo>
                  <a:pt x="61" y="55"/>
                </a:moveTo>
                <a:cubicBezTo>
                  <a:pt x="61" y="55"/>
                  <a:pt x="61" y="55"/>
                  <a:pt x="61" y="55"/>
                </a:cubicBezTo>
                <a:cubicBezTo>
                  <a:pt x="61" y="55"/>
                  <a:pt x="61" y="55"/>
                  <a:pt x="61" y="55"/>
                </a:cubicBezTo>
                <a:close/>
                <a:moveTo>
                  <a:pt x="59" y="61"/>
                </a:moveTo>
                <a:cubicBezTo>
                  <a:pt x="59" y="61"/>
                  <a:pt x="59" y="61"/>
                  <a:pt x="59" y="61"/>
                </a:cubicBezTo>
                <a:cubicBezTo>
                  <a:pt x="59" y="61"/>
                  <a:pt x="59" y="61"/>
                  <a:pt x="59" y="61"/>
                </a:cubicBezTo>
                <a:close/>
                <a:moveTo>
                  <a:pt x="57" y="58"/>
                </a:moveTo>
                <a:cubicBezTo>
                  <a:pt x="57" y="58"/>
                  <a:pt x="57" y="58"/>
                  <a:pt x="57" y="58"/>
                </a:cubicBezTo>
                <a:cubicBezTo>
                  <a:pt x="57" y="58"/>
                  <a:pt x="57" y="58"/>
                  <a:pt x="57" y="58"/>
                </a:cubicBezTo>
                <a:close/>
                <a:moveTo>
                  <a:pt x="60" y="64"/>
                </a:moveTo>
                <a:cubicBezTo>
                  <a:pt x="60" y="64"/>
                  <a:pt x="60" y="64"/>
                  <a:pt x="60" y="64"/>
                </a:cubicBezTo>
                <a:cubicBezTo>
                  <a:pt x="60" y="64"/>
                  <a:pt x="60" y="64"/>
                  <a:pt x="60" y="64"/>
                </a:cubicBezTo>
                <a:close/>
                <a:moveTo>
                  <a:pt x="65" y="63"/>
                </a:moveTo>
                <a:cubicBezTo>
                  <a:pt x="65" y="63"/>
                  <a:pt x="65" y="63"/>
                  <a:pt x="65" y="63"/>
                </a:cubicBezTo>
                <a:cubicBezTo>
                  <a:pt x="65" y="63"/>
                  <a:pt x="65" y="63"/>
                  <a:pt x="65" y="63"/>
                </a:cubicBezTo>
                <a:cubicBezTo>
                  <a:pt x="65" y="63"/>
                  <a:pt x="65" y="63"/>
                  <a:pt x="65" y="63"/>
                </a:cubicBezTo>
                <a:close/>
                <a:moveTo>
                  <a:pt x="63" y="65"/>
                </a:moveTo>
                <a:cubicBezTo>
                  <a:pt x="63" y="65"/>
                  <a:pt x="63" y="65"/>
                  <a:pt x="63" y="65"/>
                </a:cubicBezTo>
                <a:cubicBezTo>
                  <a:pt x="63" y="65"/>
                  <a:pt x="63" y="65"/>
                  <a:pt x="63" y="65"/>
                </a:cubicBezTo>
                <a:cubicBezTo>
                  <a:pt x="63" y="65"/>
                  <a:pt x="63" y="65"/>
                  <a:pt x="63" y="65"/>
                </a:cubicBezTo>
                <a:close/>
                <a:moveTo>
                  <a:pt x="64" y="64"/>
                </a:moveTo>
                <a:cubicBezTo>
                  <a:pt x="64" y="64"/>
                  <a:pt x="64" y="64"/>
                  <a:pt x="64" y="64"/>
                </a:cubicBezTo>
                <a:cubicBezTo>
                  <a:pt x="64" y="64"/>
                  <a:pt x="64" y="64"/>
                  <a:pt x="64" y="64"/>
                </a:cubicBezTo>
                <a:cubicBezTo>
                  <a:pt x="64" y="63"/>
                  <a:pt x="64" y="64"/>
                  <a:pt x="64" y="64"/>
                </a:cubicBezTo>
                <a:close/>
                <a:moveTo>
                  <a:pt x="64" y="64"/>
                </a:moveTo>
                <a:cubicBezTo>
                  <a:pt x="64" y="64"/>
                  <a:pt x="64" y="64"/>
                  <a:pt x="64" y="64"/>
                </a:cubicBezTo>
                <a:cubicBezTo>
                  <a:pt x="64" y="64"/>
                  <a:pt x="64" y="64"/>
                  <a:pt x="64" y="64"/>
                </a:cubicBezTo>
                <a:close/>
                <a:moveTo>
                  <a:pt x="65" y="63"/>
                </a:moveTo>
                <a:cubicBezTo>
                  <a:pt x="65" y="63"/>
                  <a:pt x="65" y="62"/>
                  <a:pt x="65" y="63"/>
                </a:cubicBezTo>
                <a:cubicBezTo>
                  <a:pt x="65" y="62"/>
                  <a:pt x="64" y="63"/>
                  <a:pt x="65" y="63"/>
                </a:cubicBezTo>
                <a:close/>
                <a:moveTo>
                  <a:pt x="63" y="64"/>
                </a:moveTo>
                <a:cubicBezTo>
                  <a:pt x="63" y="64"/>
                  <a:pt x="63" y="64"/>
                  <a:pt x="63" y="64"/>
                </a:cubicBezTo>
                <a:cubicBezTo>
                  <a:pt x="63" y="64"/>
                  <a:pt x="63" y="64"/>
                  <a:pt x="63" y="64"/>
                </a:cubicBezTo>
                <a:close/>
                <a:moveTo>
                  <a:pt x="63" y="64"/>
                </a:moveTo>
                <a:cubicBezTo>
                  <a:pt x="63" y="64"/>
                  <a:pt x="63" y="64"/>
                  <a:pt x="63" y="64"/>
                </a:cubicBezTo>
                <a:cubicBezTo>
                  <a:pt x="63" y="64"/>
                  <a:pt x="63" y="64"/>
                  <a:pt x="63" y="64"/>
                </a:cubicBezTo>
                <a:cubicBezTo>
                  <a:pt x="63" y="64"/>
                  <a:pt x="63" y="64"/>
                  <a:pt x="63" y="64"/>
                </a:cubicBezTo>
                <a:close/>
                <a:moveTo>
                  <a:pt x="63" y="64"/>
                </a:moveTo>
                <a:cubicBezTo>
                  <a:pt x="63" y="64"/>
                  <a:pt x="63" y="64"/>
                  <a:pt x="63" y="64"/>
                </a:cubicBezTo>
                <a:cubicBezTo>
                  <a:pt x="63" y="64"/>
                  <a:pt x="63" y="64"/>
                  <a:pt x="63" y="64"/>
                </a:cubicBezTo>
                <a:close/>
                <a:moveTo>
                  <a:pt x="63" y="64"/>
                </a:moveTo>
                <a:cubicBezTo>
                  <a:pt x="63" y="64"/>
                  <a:pt x="63" y="64"/>
                  <a:pt x="63" y="64"/>
                </a:cubicBezTo>
                <a:cubicBezTo>
                  <a:pt x="63" y="64"/>
                  <a:pt x="63" y="64"/>
                  <a:pt x="63" y="64"/>
                </a:cubicBezTo>
                <a:close/>
                <a:moveTo>
                  <a:pt x="63" y="63"/>
                </a:moveTo>
                <a:cubicBezTo>
                  <a:pt x="63" y="63"/>
                  <a:pt x="63" y="63"/>
                  <a:pt x="63" y="63"/>
                </a:cubicBezTo>
                <a:cubicBezTo>
                  <a:pt x="62" y="63"/>
                  <a:pt x="62" y="64"/>
                  <a:pt x="62" y="64"/>
                </a:cubicBezTo>
                <a:cubicBezTo>
                  <a:pt x="63" y="63"/>
                  <a:pt x="63" y="63"/>
                  <a:pt x="63" y="63"/>
                </a:cubicBezTo>
                <a:close/>
                <a:moveTo>
                  <a:pt x="62" y="64"/>
                </a:moveTo>
                <a:cubicBezTo>
                  <a:pt x="62" y="64"/>
                  <a:pt x="62" y="64"/>
                  <a:pt x="62" y="64"/>
                </a:cubicBezTo>
                <a:cubicBezTo>
                  <a:pt x="62" y="64"/>
                  <a:pt x="62" y="64"/>
                  <a:pt x="62" y="64"/>
                </a:cubicBezTo>
                <a:close/>
                <a:moveTo>
                  <a:pt x="62" y="64"/>
                </a:moveTo>
                <a:cubicBezTo>
                  <a:pt x="61" y="64"/>
                  <a:pt x="61" y="64"/>
                  <a:pt x="61" y="64"/>
                </a:cubicBezTo>
                <a:cubicBezTo>
                  <a:pt x="61" y="64"/>
                  <a:pt x="61" y="64"/>
                  <a:pt x="62" y="64"/>
                </a:cubicBezTo>
                <a:close/>
                <a:moveTo>
                  <a:pt x="62" y="63"/>
                </a:moveTo>
                <a:cubicBezTo>
                  <a:pt x="62" y="63"/>
                  <a:pt x="62" y="63"/>
                  <a:pt x="62" y="63"/>
                </a:cubicBezTo>
                <a:cubicBezTo>
                  <a:pt x="63" y="62"/>
                  <a:pt x="63" y="62"/>
                  <a:pt x="63" y="62"/>
                </a:cubicBezTo>
                <a:lnTo>
                  <a:pt x="62" y="63"/>
                </a:lnTo>
                <a:close/>
                <a:moveTo>
                  <a:pt x="59" y="63"/>
                </a:moveTo>
                <a:cubicBezTo>
                  <a:pt x="59" y="63"/>
                  <a:pt x="60" y="63"/>
                  <a:pt x="59" y="63"/>
                </a:cubicBezTo>
                <a:cubicBezTo>
                  <a:pt x="60" y="63"/>
                  <a:pt x="60" y="63"/>
                  <a:pt x="60" y="63"/>
                </a:cubicBezTo>
                <a:cubicBezTo>
                  <a:pt x="59" y="63"/>
                  <a:pt x="60" y="63"/>
                  <a:pt x="59" y="63"/>
                </a:cubicBezTo>
                <a:close/>
                <a:moveTo>
                  <a:pt x="60" y="63"/>
                </a:moveTo>
                <a:cubicBezTo>
                  <a:pt x="60" y="63"/>
                  <a:pt x="60" y="63"/>
                  <a:pt x="60" y="63"/>
                </a:cubicBezTo>
                <a:cubicBezTo>
                  <a:pt x="60" y="63"/>
                  <a:pt x="60" y="63"/>
                  <a:pt x="60" y="63"/>
                </a:cubicBezTo>
                <a:close/>
                <a:moveTo>
                  <a:pt x="61" y="52"/>
                </a:moveTo>
                <a:cubicBezTo>
                  <a:pt x="61" y="52"/>
                  <a:pt x="61" y="52"/>
                  <a:pt x="61" y="52"/>
                </a:cubicBezTo>
                <a:cubicBezTo>
                  <a:pt x="61" y="52"/>
                  <a:pt x="61" y="52"/>
                  <a:pt x="61" y="52"/>
                </a:cubicBezTo>
                <a:close/>
                <a:moveTo>
                  <a:pt x="60" y="52"/>
                </a:moveTo>
                <a:cubicBezTo>
                  <a:pt x="61" y="52"/>
                  <a:pt x="61" y="52"/>
                  <a:pt x="61" y="52"/>
                </a:cubicBezTo>
                <a:cubicBezTo>
                  <a:pt x="60" y="52"/>
                  <a:pt x="60" y="52"/>
                  <a:pt x="60" y="52"/>
                </a:cubicBezTo>
                <a:cubicBezTo>
                  <a:pt x="60" y="52"/>
                  <a:pt x="60" y="52"/>
                  <a:pt x="60" y="52"/>
                </a:cubicBezTo>
                <a:close/>
                <a:moveTo>
                  <a:pt x="57" y="60"/>
                </a:moveTo>
                <a:cubicBezTo>
                  <a:pt x="57" y="60"/>
                  <a:pt x="57" y="60"/>
                  <a:pt x="57" y="60"/>
                </a:cubicBezTo>
                <a:cubicBezTo>
                  <a:pt x="57" y="60"/>
                  <a:pt x="57" y="60"/>
                  <a:pt x="57" y="60"/>
                </a:cubicBezTo>
                <a:close/>
                <a:moveTo>
                  <a:pt x="57" y="59"/>
                </a:moveTo>
                <a:cubicBezTo>
                  <a:pt x="57" y="59"/>
                  <a:pt x="57" y="59"/>
                  <a:pt x="57" y="59"/>
                </a:cubicBezTo>
                <a:cubicBezTo>
                  <a:pt x="58" y="59"/>
                  <a:pt x="58" y="59"/>
                  <a:pt x="58" y="59"/>
                </a:cubicBezTo>
                <a:lnTo>
                  <a:pt x="57" y="59"/>
                </a:lnTo>
                <a:close/>
                <a:moveTo>
                  <a:pt x="56" y="59"/>
                </a:moveTo>
                <a:cubicBezTo>
                  <a:pt x="56" y="59"/>
                  <a:pt x="56" y="59"/>
                  <a:pt x="56" y="59"/>
                </a:cubicBezTo>
                <a:cubicBezTo>
                  <a:pt x="56" y="59"/>
                  <a:pt x="57" y="59"/>
                  <a:pt x="56" y="59"/>
                </a:cubicBezTo>
                <a:close/>
                <a:moveTo>
                  <a:pt x="73" y="64"/>
                </a:moveTo>
                <a:cubicBezTo>
                  <a:pt x="73" y="64"/>
                  <a:pt x="73" y="63"/>
                  <a:pt x="73" y="63"/>
                </a:cubicBezTo>
                <a:cubicBezTo>
                  <a:pt x="73" y="63"/>
                  <a:pt x="73" y="64"/>
                  <a:pt x="73" y="64"/>
                </a:cubicBezTo>
                <a:close/>
                <a:moveTo>
                  <a:pt x="72" y="64"/>
                </a:moveTo>
                <a:cubicBezTo>
                  <a:pt x="72" y="64"/>
                  <a:pt x="72" y="64"/>
                  <a:pt x="72" y="64"/>
                </a:cubicBezTo>
                <a:cubicBezTo>
                  <a:pt x="72" y="65"/>
                  <a:pt x="72" y="65"/>
                  <a:pt x="72" y="65"/>
                </a:cubicBezTo>
                <a:lnTo>
                  <a:pt x="72" y="64"/>
                </a:lnTo>
                <a:close/>
                <a:moveTo>
                  <a:pt x="72" y="64"/>
                </a:moveTo>
                <a:cubicBezTo>
                  <a:pt x="72" y="65"/>
                  <a:pt x="72" y="64"/>
                  <a:pt x="72" y="64"/>
                </a:cubicBezTo>
                <a:cubicBezTo>
                  <a:pt x="72" y="65"/>
                  <a:pt x="72" y="65"/>
                  <a:pt x="72" y="65"/>
                </a:cubicBezTo>
                <a:cubicBezTo>
                  <a:pt x="72" y="64"/>
                  <a:pt x="72" y="64"/>
                  <a:pt x="72" y="64"/>
                </a:cubicBezTo>
                <a:cubicBezTo>
                  <a:pt x="72" y="64"/>
                  <a:pt x="72" y="64"/>
                  <a:pt x="72" y="64"/>
                </a:cubicBezTo>
                <a:close/>
                <a:moveTo>
                  <a:pt x="73" y="63"/>
                </a:moveTo>
                <a:cubicBezTo>
                  <a:pt x="73" y="63"/>
                  <a:pt x="73" y="63"/>
                  <a:pt x="73" y="63"/>
                </a:cubicBezTo>
                <a:cubicBezTo>
                  <a:pt x="73" y="63"/>
                  <a:pt x="73" y="63"/>
                  <a:pt x="73" y="63"/>
                </a:cubicBezTo>
                <a:cubicBezTo>
                  <a:pt x="73" y="63"/>
                  <a:pt x="73" y="63"/>
                  <a:pt x="73" y="63"/>
                </a:cubicBezTo>
                <a:close/>
                <a:moveTo>
                  <a:pt x="73" y="63"/>
                </a:moveTo>
                <a:cubicBezTo>
                  <a:pt x="73" y="63"/>
                  <a:pt x="73" y="63"/>
                  <a:pt x="73" y="63"/>
                </a:cubicBezTo>
                <a:close/>
                <a:moveTo>
                  <a:pt x="73" y="63"/>
                </a:moveTo>
                <a:cubicBezTo>
                  <a:pt x="73" y="63"/>
                  <a:pt x="73" y="63"/>
                  <a:pt x="73" y="63"/>
                </a:cubicBezTo>
                <a:cubicBezTo>
                  <a:pt x="73" y="63"/>
                  <a:pt x="73" y="63"/>
                  <a:pt x="73" y="63"/>
                </a:cubicBezTo>
                <a:cubicBezTo>
                  <a:pt x="73" y="63"/>
                  <a:pt x="73" y="63"/>
                  <a:pt x="73" y="63"/>
                </a:cubicBezTo>
                <a:close/>
                <a:moveTo>
                  <a:pt x="72" y="63"/>
                </a:moveTo>
                <a:cubicBezTo>
                  <a:pt x="72" y="63"/>
                  <a:pt x="72" y="63"/>
                  <a:pt x="72" y="63"/>
                </a:cubicBezTo>
                <a:cubicBezTo>
                  <a:pt x="72" y="63"/>
                  <a:pt x="72" y="63"/>
                  <a:pt x="72" y="63"/>
                </a:cubicBezTo>
                <a:close/>
                <a:moveTo>
                  <a:pt x="72" y="63"/>
                </a:moveTo>
                <a:cubicBezTo>
                  <a:pt x="72" y="63"/>
                  <a:pt x="72" y="63"/>
                  <a:pt x="72" y="63"/>
                </a:cubicBezTo>
                <a:cubicBezTo>
                  <a:pt x="72" y="63"/>
                  <a:pt x="72" y="64"/>
                  <a:pt x="72" y="63"/>
                </a:cubicBezTo>
                <a:cubicBezTo>
                  <a:pt x="72" y="63"/>
                  <a:pt x="72" y="63"/>
                  <a:pt x="72" y="63"/>
                </a:cubicBezTo>
                <a:close/>
                <a:moveTo>
                  <a:pt x="72" y="63"/>
                </a:moveTo>
                <a:cubicBezTo>
                  <a:pt x="72" y="63"/>
                  <a:pt x="72" y="64"/>
                  <a:pt x="72" y="64"/>
                </a:cubicBezTo>
                <a:cubicBezTo>
                  <a:pt x="72" y="64"/>
                  <a:pt x="72" y="63"/>
                  <a:pt x="72" y="63"/>
                </a:cubicBezTo>
                <a:close/>
                <a:moveTo>
                  <a:pt x="72" y="65"/>
                </a:moveTo>
                <a:cubicBezTo>
                  <a:pt x="72" y="65"/>
                  <a:pt x="72" y="65"/>
                  <a:pt x="72" y="65"/>
                </a:cubicBezTo>
                <a:cubicBezTo>
                  <a:pt x="72" y="65"/>
                  <a:pt x="72" y="65"/>
                  <a:pt x="72" y="65"/>
                </a:cubicBezTo>
                <a:cubicBezTo>
                  <a:pt x="72" y="65"/>
                  <a:pt x="72" y="65"/>
                  <a:pt x="72" y="65"/>
                </a:cubicBezTo>
                <a:close/>
                <a:moveTo>
                  <a:pt x="73" y="63"/>
                </a:moveTo>
                <a:cubicBezTo>
                  <a:pt x="72" y="63"/>
                  <a:pt x="72" y="63"/>
                  <a:pt x="72" y="63"/>
                </a:cubicBezTo>
                <a:cubicBezTo>
                  <a:pt x="72" y="63"/>
                  <a:pt x="72" y="63"/>
                  <a:pt x="72" y="63"/>
                </a:cubicBezTo>
                <a:cubicBezTo>
                  <a:pt x="72" y="63"/>
                  <a:pt x="72" y="63"/>
                  <a:pt x="73" y="63"/>
                </a:cubicBezTo>
                <a:close/>
                <a:moveTo>
                  <a:pt x="72" y="63"/>
                </a:moveTo>
                <a:cubicBezTo>
                  <a:pt x="72" y="63"/>
                  <a:pt x="72" y="63"/>
                  <a:pt x="72" y="63"/>
                </a:cubicBezTo>
                <a:cubicBezTo>
                  <a:pt x="72" y="63"/>
                  <a:pt x="72" y="63"/>
                  <a:pt x="72" y="63"/>
                </a:cubicBezTo>
                <a:close/>
                <a:moveTo>
                  <a:pt x="72" y="64"/>
                </a:moveTo>
                <a:cubicBezTo>
                  <a:pt x="72" y="64"/>
                  <a:pt x="72" y="64"/>
                  <a:pt x="72" y="64"/>
                </a:cubicBezTo>
                <a:cubicBezTo>
                  <a:pt x="72" y="64"/>
                  <a:pt x="72" y="64"/>
                  <a:pt x="72" y="64"/>
                </a:cubicBezTo>
                <a:close/>
                <a:moveTo>
                  <a:pt x="72" y="63"/>
                </a:moveTo>
                <a:cubicBezTo>
                  <a:pt x="73" y="62"/>
                  <a:pt x="73" y="62"/>
                  <a:pt x="73" y="62"/>
                </a:cubicBezTo>
                <a:cubicBezTo>
                  <a:pt x="72" y="63"/>
                  <a:pt x="72" y="63"/>
                  <a:pt x="72" y="63"/>
                </a:cubicBezTo>
                <a:close/>
                <a:moveTo>
                  <a:pt x="72" y="62"/>
                </a:moveTo>
                <a:cubicBezTo>
                  <a:pt x="73" y="62"/>
                  <a:pt x="73" y="62"/>
                  <a:pt x="73" y="62"/>
                </a:cubicBezTo>
                <a:cubicBezTo>
                  <a:pt x="73" y="62"/>
                  <a:pt x="73" y="62"/>
                  <a:pt x="72" y="62"/>
                </a:cubicBezTo>
                <a:cubicBezTo>
                  <a:pt x="73" y="62"/>
                  <a:pt x="72" y="62"/>
                  <a:pt x="72" y="62"/>
                </a:cubicBezTo>
                <a:close/>
                <a:moveTo>
                  <a:pt x="72" y="63"/>
                </a:moveTo>
                <a:cubicBezTo>
                  <a:pt x="72" y="63"/>
                  <a:pt x="72" y="62"/>
                  <a:pt x="72" y="62"/>
                </a:cubicBezTo>
                <a:cubicBezTo>
                  <a:pt x="72" y="62"/>
                  <a:pt x="72" y="62"/>
                  <a:pt x="72" y="63"/>
                </a:cubicBezTo>
                <a:close/>
                <a:moveTo>
                  <a:pt x="72" y="63"/>
                </a:moveTo>
                <a:cubicBezTo>
                  <a:pt x="72" y="63"/>
                  <a:pt x="72" y="63"/>
                  <a:pt x="72" y="63"/>
                </a:cubicBezTo>
                <a:cubicBezTo>
                  <a:pt x="72" y="63"/>
                  <a:pt x="72" y="63"/>
                  <a:pt x="72" y="63"/>
                </a:cubicBezTo>
                <a:close/>
                <a:moveTo>
                  <a:pt x="72" y="63"/>
                </a:moveTo>
                <a:cubicBezTo>
                  <a:pt x="72" y="63"/>
                  <a:pt x="72" y="63"/>
                  <a:pt x="72" y="63"/>
                </a:cubicBezTo>
                <a:cubicBezTo>
                  <a:pt x="72" y="63"/>
                  <a:pt x="72" y="63"/>
                  <a:pt x="72" y="63"/>
                </a:cubicBezTo>
                <a:cubicBezTo>
                  <a:pt x="72" y="63"/>
                  <a:pt x="72" y="63"/>
                  <a:pt x="72" y="63"/>
                </a:cubicBezTo>
                <a:close/>
                <a:moveTo>
                  <a:pt x="72" y="63"/>
                </a:moveTo>
                <a:cubicBezTo>
                  <a:pt x="72" y="63"/>
                  <a:pt x="72" y="63"/>
                  <a:pt x="72" y="63"/>
                </a:cubicBezTo>
                <a:cubicBezTo>
                  <a:pt x="72" y="63"/>
                  <a:pt x="72" y="63"/>
                  <a:pt x="72" y="63"/>
                </a:cubicBezTo>
                <a:close/>
                <a:moveTo>
                  <a:pt x="72" y="64"/>
                </a:moveTo>
                <a:cubicBezTo>
                  <a:pt x="72" y="64"/>
                  <a:pt x="72" y="64"/>
                  <a:pt x="71" y="64"/>
                </a:cubicBezTo>
                <a:cubicBezTo>
                  <a:pt x="72" y="64"/>
                  <a:pt x="72" y="64"/>
                  <a:pt x="72" y="64"/>
                </a:cubicBezTo>
                <a:close/>
                <a:moveTo>
                  <a:pt x="72" y="64"/>
                </a:moveTo>
                <a:cubicBezTo>
                  <a:pt x="72" y="64"/>
                  <a:pt x="72" y="64"/>
                  <a:pt x="72" y="64"/>
                </a:cubicBezTo>
                <a:cubicBezTo>
                  <a:pt x="72" y="64"/>
                  <a:pt x="72" y="64"/>
                  <a:pt x="72" y="63"/>
                </a:cubicBezTo>
                <a:lnTo>
                  <a:pt x="72" y="64"/>
                </a:lnTo>
                <a:close/>
                <a:moveTo>
                  <a:pt x="72" y="64"/>
                </a:moveTo>
                <a:cubicBezTo>
                  <a:pt x="72" y="64"/>
                  <a:pt x="72" y="64"/>
                  <a:pt x="72" y="64"/>
                </a:cubicBezTo>
                <a:cubicBezTo>
                  <a:pt x="72" y="64"/>
                  <a:pt x="72" y="64"/>
                  <a:pt x="72" y="64"/>
                </a:cubicBezTo>
                <a:close/>
                <a:moveTo>
                  <a:pt x="72" y="63"/>
                </a:moveTo>
                <a:cubicBezTo>
                  <a:pt x="72" y="63"/>
                  <a:pt x="72" y="63"/>
                  <a:pt x="72" y="63"/>
                </a:cubicBezTo>
                <a:cubicBezTo>
                  <a:pt x="72" y="63"/>
                  <a:pt x="72" y="63"/>
                  <a:pt x="72" y="63"/>
                </a:cubicBezTo>
                <a:cubicBezTo>
                  <a:pt x="72" y="63"/>
                  <a:pt x="72" y="63"/>
                  <a:pt x="72" y="63"/>
                </a:cubicBezTo>
                <a:close/>
                <a:moveTo>
                  <a:pt x="72" y="63"/>
                </a:moveTo>
                <a:cubicBezTo>
                  <a:pt x="72" y="63"/>
                  <a:pt x="72" y="63"/>
                  <a:pt x="72" y="63"/>
                </a:cubicBezTo>
                <a:cubicBezTo>
                  <a:pt x="72" y="63"/>
                  <a:pt x="72" y="63"/>
                  <a:pt x="72" y="63"/>
                </a:cubicBezTo>
                <a:close/>
                <a:moveTo>
                  <a:pt x="72" y="63"/>
                </a:moveTo>
                <a:cubicBezTo>
                  <a:pt x="72" y="63"/>
                  <a:pt x="72" y="63"/>
                  <a:pt x="72" y="63"/>
                </a:cubicBezTo>
                <a:cubicBezTo>
                  <a:pt x="72" y="63"/>
                  <a:pt x="72" y="63"/>
                  <a:pt x="72" y="63"/>
                </a:cubicBezTo>
                <a:close/>
                <a:moveTo>
                  <a:pt x="72" y="63"/>
                </a:moveTo>
                <a:cubicBezTo>
                  <a:pt x="72" y="63"/>
                  <a:pt x="72" y="63"/>
                  <a:pt x="72" y="63"/>
                </a:cubicBezTo>
                <a:cubicBezTo>
                  <a:pt x="72" y="63"/>
                  <a:pt x="72" y="63"/>
                  <a:pt x="72" y="63"/>
                </a:cubicBezTo>
                <a:cubicBezTo>
                  <a:pt x="72" y="63"/>
                  <a:pt x="72" y="63"/>
                  <a:pt x="72" y="63"/>
                </a:cubicBezTo>
                <a:close/>
                <a:moveTo>
                  <a:pt x="72" y="63"/>
                </a:moveTo>
                <a:cubicBezTo>
                  <a:pt x="72" y="63"/>
                  <a:pt x="72" y="63"/>
                  <a:pt x="72" y="63"/>
                </a:cubicBezTo>
                <a:cubicBezTo>
                  <a:pt x="72" y="63"/>
                  <a:pt x="72" y="63"/>
                  <a:pt x="72" y="63"/>
                </a:cubicBezTo>
                <a:close/>
                <a:moveTo>
                  <a:pt x="72" y="63"/>
                </a:moveTo>
                <a:cubicBezTo>
                  <a:pt x="72" y="63"/>
                  <a:pt x="72" y="63"/>
                  <a:pt x="72" y="63"/>
                </a:cubicBezTo>
                <a:cubicBezTo>
                  <a:pt x="72" y="63"/>
                  <a:pt x="72" y="63"/>
                  <a:pt x="72" y="63"/>
                </a:cubicBezTo>
                <a:close/>
                <a:moveTo>
                  <a:pt x="72" y="63"/>
                </a:moveTo>
                <a:cubicBezTo>
                  <a:pt x="72" y="63"/>
                  <a:pt x="72" y="63"/>
                  <a:pt x="72" y="63"/>
                </a:cubicBezTo>
                <a:cubicBezTo>
                  <a:pt x="72" y="63"/>
                  <a:pt x="72" y="63"/>
                  <a:pt x="72" y="63"/>
                </a:cubicBezTo>
                <a:cubicBezTo>
                  <a:pt x="72" y="63"/>
                  <a:pt x="72" y="63"/>
                  <a:pt x="72" y="63"/>
                </a:cubicBezTo>
                <a:close/>
                <a:moveTo>
                  <a:pt x="70" y="65"/>
                </a:moveTo>
                <a:cubicBezTo>
                  <a:pt x="70" y="65"/>
                  <a:pt x="70" y="64"/>
                  <a:pt x="70" y="65"/>
                </a:cubicBezTo>
                <a:cubicBezTo>
                  <a:pt x="70" y="65"/>
                  <a:pt x="71" y="64"/>
                  <a:pt x="72" y="63"/>
                </a:cubicBezTo>
                <a:cubicBezTo>
                  <a:pt x="71" y="63"/>
                  <a:pt x="71" y="63"/>
                  <a:pt x="71" y="63"/>
                </a:cubicBezTo>
                <a:cubicBezTo>
                  <a:pt x="71" y="64"/>
                  <a:pt x="71" y="64"/>
                  <a:pt x="71" y="64"/>
                </a:cubicBezTo>
                <a:cubicBezTo>
                  <a:pt x="70" y="64"/>
                  <a:pt x="71" y="64"/>
                  <a:pt x="71" y="64"/>
                </a:cubicBezTo>
                <a:cubicBezTo>
                  <a:pt x="71" y="64"/>
                  <a:pt x="70" y="64"/>
                  <a:pt x="70" y="65"/>
                </a:cubicBezTo>
                <a:cubicBezTo>
                  <a:pt x="70" y="65"/>
                  <a:pt x="70" y="65"/>
                  <a:pt x="70" y="65"/>
                </a:cubicBezTo>
                <a:cubicBezTo>
                  <a:pt x="70" y="65"/>
                  <a:pt x="70" y="65"/>
                  <a:pt x="70" y="65"/>
                </a:cubicBezTo>
                <a:close/>
                <a:moveTo>
                  <a:pt x="72" y="63"/>
                </a:moveTo>
                <a:cubicBezTo>
                  <a:pt x="72" y="63"/>
                  <a:pt x="72" y="63"/>
                  <a:pt x="72" y="63"/>
                </a:cubicBezTo>
                <a:cubicBezTo>
                  <a:pt x="72" y="63"/>
                  <a:pt x="72" y="63"/>
                  <a:pt x="72" y="63"/>
                </a:cubicBezTo>
                <a:cubicBezTo>
                  <a:pt x="72" y="63"/>
                  <a:pt x="72" y="63"/>
                  <a:pt x="72" y="63"/>
                </a:cubicBezTo>
                <a:cubicBezTo>
                  <a:pt x="72" y="63"/>
                  <a:pt x="72" y="63"/>
                  <a:pt x="72" y="63"/>
                </a:cubicBezTo>
                <a:close/>
                <a:moveTo>
                  <a:pt x="72" y="63"/>
                </a:moveTo>
                <a:cubicBezTo>
                  <a:pt x="71" y="63"/>
                  <a:pt x="71" y="64"/>
                  <a:pt x="71" y="64"/>
                </a:cubicBezTo>
                <a:cubicBezTo>
                  <a:pt x="71" y="64"/>
                  <a:pt x="71" y="64"/>
                  <a:pt x="71" y="64"/>
                </a:cubicBezTo>
                <a:cubicBezTo>
                  <a:pt x="71" y="64"/>
                  <a:pt x="72" y="63"/>
                  <a:pt x="72" y="63"/>
                </a:cubicBezTo>
                <a:cubicBezTo>
                  <a:pt x="72" y="63"/>
                  <a:pt x="72" y="63"/>
                  <a:pt x="72" y="63"/>
                </a:cubicBezTo>
                <a:cubicBezTo>
                  <a:pt x="72" y="63"/>
                  <a:pt x="72" y="63"/>
                  <a:pt x="72" y="63"/>
                </a:cubicBezTo>
                <a:cubicBezTo>
                  <a:pt x="72" y="63"/>
                  <a:pt x="72" y="63"/>
                  <a:pt x="72" y="63"/>
                </a:cubicBezTo>
                <a:cubicBezTo>
                  <a:pt x="72" y="63"/>
                  <a:pt x="72" y="63"/>
                  <a:pt x="72" y="63"/>
                </a:cubicBezTo>
                <a:cubicBezTo>
                  <a:pt x="72" y="63"/>
                  <a:pt x="72" y="63"/>
                  <a:pt x="72" y="63"/>
                </a:cubicBezTo>
                <a:cubicBezTo>
                  <a:pt x="72" y="63"/>
                  <a:pt x="72" y="63"/>
                  <a:pt x="72" y="63"/>
                </a:cubicBezTo>
                <a:cubicBezTo>
                  <a:pt x="72" y="63"/>
                  <a:pt x="72" y="63"/>
                  <a:pt x="72" y="63"/>
                </a:cubicBezTo>
                <a:cubicBezTo>
                  <a:pt x="72" y="63"/>
                  <a:pt x="72" y="63"/>
                  <a:pt x="72" y="63"/>
                </a:cubicBezTo>
                <a:cubicBezTo>
                  <a:pt x="72" y="63"/>
                  <a:pt x="72" y="63"/>
                  <a:pt x="72" y="63"/>
                </a:cubicBezTo>
                <a:cubicBezTo>
                  <a:pt x="72" y="63"/>
                  <a:pt x="72" y="63"/>
                  <a:pt x="72" y="63"/>
                </a:cubicBezTo>
                <a:cubicBezTo>
                  <a:pt x="72" y="63"/>
                  <a:pt x="72" y="63"/>
                  <a:pt x="72" y="63"/>
                </a:cubicBezTo>
                <a:cubicBezTo>
                  <a:pt x="72" y="63"/>
                  <a:pt x="72" y="63"/>
                  <a:pt x="72" y="63"/>
                </a:cubicBezTo>
                <a:cubicBezTo>
                  <a:pt x="72" y="63"/>
                  <a:pt x="72" y="63"/>
                  <a:pt x="72" y="63"/>
                </a:cubicBezTo>
                <a:close/>
                <a:moveTo>
                  <a:pt x="71" y="65"/>
                </a:moveTo>
                <a:cubicBezTo>
                  <a:pt x="71" y="65"/>
                  <a:pt x="71" y="65"/>
                  <a:pt x="71" y="65"/>
                </a:cubicBezTo>
                <a:cubicBezTo>
                  <a:pt x="71" y="65"/>
                  <a:pt x="71" y="65"/>
                  <a:pt x="71" y="65"/>
                </a:cubicBezTo>
                <a:close/>
                <a:moveTo>
                  <a:pt x="71" y="65"/>
                </a:moveTo>
                <a:cubicBezTo>
                  <a:pt x="71" y="65"/>
                  <a:pt x="71" y="65"/>
                  <a:pt x="71" y="65"/>
                </a:cubicBezTo>
                <a:cubicBezTo>
                  <a:pt x="71" y="65"/>
                  <a:pt x="71" y="65"/>
                  <a:pt x="71" y="65"/>
                </a:cubicBezTo>
                <a:cubicBezTo>
                  <a:pt x="71" y="65"/>
                  <a:pt x="71" y="65"/>
                  <a:pt x="71" y="65"/>
                </a:cubicBezTo>
                <a:cubicBezTo>
                  <a:pt x="71" y="65"/>
                  <a:pt x="71" y="65"/>
                  <a:pt x="71" y="65"/>
                </a:cubicBezTo>
                <a:cubicBezTo>
                  <a:pt x="71" y="65"/>
                  <a:pt x="71" y="64"/>
                  <a:pt x="72" y="64"/>
                </a:cubicBezTo>
                <a:cubicBezTo>
                  <a:pt x="71" y="64"/>
                  <a:pt x="71" y="65"/>
                  <a:pt x="71" y="65"/>
                </a:cubicBezTo>
                <a:close/>
                <a:moveTo>
                  <a:pt x="71" y="64"/>
                </a:moveTo>
                <a:cubicBezTo>
                  <a:pt x="71" y="64"/>
                  <a:pt x="71" y="64"/>
                  <a:pt x="71" y="64"/>
                </a:cubicBezTo>
                <a:cubicBezTo>
                  <a:pt x="71" y="65"/>
                  <a:pt x="71" y="65"/>
                  <a:pt x="71" y="65"/>
                </a:cubicBezTo>
                <a:cubicBezTo>
                  <a:pt x="71" y="64"/>
                  <a:pt x="71" y="64"/>
                  <a:pt x="71" y="64"/>
                </a:cubicBezTo>
                <a:cubicBezTo>
                  <a:pt x="71" y="64"/>
                  <a:pt x="71" y="64"/>
                  <a:pt x="71" y="64"/>
                </a:cubicBezTo>
                <a:close/>
                <a:moveTo>
                  <a:pt x="72" y="63"/>
                </a:moveTo>
                <a:cubicBezTo>
                  <a:pt x="72" y="62"/>
                  <a:pt x="72" y="62"/>
                  <a:pt x="72" y="62"/>
                </a:cubicBezTo>
                <a:cubicBezTo>
                  <a:pt x="72" y="63"/>
                  <a:pt x="72" y="63"/>
                  <a:pt x="72" y="63"/>
                </a:cubicBezTo>
                <a:close/>
                <a:moveTo>
                  <a:pt x="72" y="63"/>
                </a:moveTo>
                <a:cubicBezTo>
                  <a:pt x="72" y="62"/>
                  <a:pt x="72" y="62"/>
                  <a:pt x="72" y="62"/>
                </a:cubicBezTo>
                <a:cubicBezTo>
                  <a:pt x="72" y="63"/>
                  <a:pt x="72" y="63"/>
                  <a:pt x="72" y="63"/>
                </a:cubicBezTo>
                <a:close/>
                <a:moveTo>
                  <a:pt x="64" y="60"/>
                </a:moveTo>
                <a:cubicBezTo>
                  <a:pt x="64" y="60"/>
                  <a:pt x="64" y="60"/>
                  <a:pt x="64" y="60"/>
                </a:cubicBezTo>
                <a:close/>
                <a:moveTo>
                  <a:pt x="64" y="60"/>
                </a:moveTo>
                <a:cubicBezTo>
                  <a:pt x="64" y="60"/>
                  <a:pt x="64" y="60"/>
                  <a:pt x="64" y="60"/>
                </a:cubicBezTo>
                <a:cubicBezTo>
                  <a:pt x="64" y="60"/>
                  <a:pt x="64" y="60"/>
                  <a:pt x="64" y="60"/>
                </a:cubicBezTo>
                <a:close/>
                <a:moveTo>
                  <a:pt x="70" y="61"/>
                </a:moveTo>
                <a:cubicBezTo>
                  <a:pt x="70" y="61"/>
                  <a:pt x="71" y="60"/>
                  <a:pt x="70" y="60"/>
                </a:cubicBezTo>
                <a:cubicBezTo>
                  <a:pt x="70" y="61"/>
                  <a:pt x="70" y="61"/>
                  <a:pt x="70" y="61"/>
                </a:cubicBezTo>
                <a:cubicBezTo>
                  <a:pt x="70" y="61"/>
                  <a:pt x="70" y="61"/>
                  <a:pt x="70" y="61"/>
                </a:cubicBezTo>
                <a:close/>
                <a:moveTo>
                  <a:pt x="67" y="60"/>
                </a:moveTo>
                <a:cubicBezTo>
                  <a:pt x="67" y="61"/>
                  <a:pt x="67" y="61"/>
                  <a:pt x="67" y="61"/>
                </a:cubicBezTo>
                <a:cubicBezTo>
                  <a:pt x="67" y="60"/>
                  <a:pt x="67" y="60"/>
                  <a:pt x="67" y="60"/>
                </a:cubicBezTo>
                <a:close/>
                <a:moveTo>
                  <a:pt x="65" y="61"/>
                </a:moveTo>
                <a:cubicBezTo>
                  <a:pt x="65" y="61"/>
                  <a:pt x="65" y="61"/>
                  <a:pt x="65" y="61"/>
                </a:cubicBezTo>
                <a:cubicBezTo>
                  <a:pt x="65" y="61"/>
                  <a:pt x="65" y="61"/>
                  <a:pt x="65" y="61"/>
                </a:cubicBezTo>
                <a:close/>
                <a:moveTo>
                  <a:pt x="63" y="59"/>
                </a:moveTo>
                <a:cubicBezTo>
                  <a:pt x="62" y="59"/>
                  <a:pt x="62" y="59"/>
                  <a:pt x="62" y="59"/>
                </a:cubicBezTo>
                <a:cubicBezTo>
                  <a:pt x="62" y="59"/>
                  <a:pt x="63" y="59"/>
                  <a:pt x="63" y="59"/>
                </a:cubicBezTo>
                <a:close/>
                <a:moveTo>
                  <a:pt x="71" y="62"/>
                </a:moveTo>
                <a:cubicBezTo>
                  <a:pt x="71" y="62"/>
                  <a:pt x="71" y="62"/>
                  <a:pt x="71" y="62"/>
                </a:cubicBezTo>
                <a:cubicBezTo>
                  <a:pt x="71" y="62"/>
                  <a:pt x="71" y="62"/>
                  <a:pt x="71" y="62"/>
                </a:cubicBezTo>
                <a:close/>
                <a:moveTo>
                  <a:pt x="68" y="58"/>
                </a:moveTo>
                <a:cubicBezTo>
                  <a:pt x="68" y="58"/>
                  <a:pt x="68" y="58"/>
                  <a:pt x="68" y="58"/>
                </a:cubicBezTo>
                <a:cubicBezTo>
                  <a:pt x="68" y="58"/>
                  <a:pt x="68" y="58"/>
                  <a:pt x="68" y="58"/>
                </a:cubicBezTo>
                <a:close/>
                <a:moveTo>
                  <a:pt x="71" y="62"/>
                </a:moveTo>
                <a:cubicBezTo>
                  <a:pt x="71" y="62"/>
                  <a:pt x="71" y="62"/>
                  <a:pt x="71" y="62"/>
                </a:cubicBezTo>
                <a:cubicBezTo>
                  <a:pt x="71" y="62"/>
                  <a:pt x="71" y="62"/>
                  <a:pt x="71" y="62"/>
                </a:cubicBezTo>
                <a:cubicBezTo>
                  <a:pt x="71" y="62"/>
                  <a:pt x="71" y="62"/>
                  <a:pt x="71" y="62"/>
                </a:cubicBezTo>
                <a:close/>
                <a:moveTo>
                  <a:pt x="61" y="55"/>
                </a:moveTo>
                <a:cubicBezTo>
                  <a:pt x="61" y="55"/>
                  <a:pt x="61" y="55"/>
                  <a:pt x="61" y="55"/>
                </a:cubicBezTo>
                <a:cubicBezTo>
                  <a:pt x="61" y="55"/>
                  <a:pt x="61" y="55"/>
                  <a:pt x="61" y="55"/>
                </a:cubicBezTo>
                <a:close/>
                <a:moveTo>
                  <a:pt x="64" y="52"/>
                </a:moveTo>
                <a:cubicBezTo>
                  <a:pt x="64" y="52"/>
                  <a:pt x="64" y="52"/>
                  <a:pt x="64" y="52"/>
                </a:cubicBezTo>
                <a:cubicBezTo>
                  <a:pt x="64" y="52"/>
                  <a:pt x="64" y="52"/>
                  <a:pt x="64" y="52"/>
                </a:cubicBezTo>
                <a:close/>
                <a:moveTo>
                  <a:pt x="72" y="62"/>
                </a:moveTo>
                <a:cubicBezTo>
                  <a:pt x="72" y="62"/>
                  <a:pt x="72" y="62"/>
                  <a:pt x="72" y="62"/>
                </a:cubicBezTo>
                <a:close/>
                <a:moveTo>
                  <a:pt x="70" y="64"/>
                </a:moveTo>
                <a:cubicBezTo>
                  <a:pt x="70" y="64"/>
                  <a:pt x="70" y="64"/>
                  <a:pt x="70" y="64"/>
                </a:cubicBezTo>
                <a:cubicBezTo>
                  <a:pt x="70" y="64"/>
                  <a:pt x="70" y="64"/>
                  <a:pt x="70" y="64"/>
                </a:cubicBezTo>
                <a:close/>
                <a:moveTo>
                  <a:pt x="69" y="63"/>
                </a:moveTo>
                <a:cubicBezTo>
                  <a:pt x="69" y="63"/>
                  <a:pt x="69" y="63"/>
                  <a:pt x="69" y="63"/>
                </a:cubicBezTo>
                <a:cubicBezTo>
                  <a:pt x="69" y="63"/>
                  <a:pt x="69" y="63"/>
                  <a:pt x="69" y="63"/>
                </a:cubicBezTo>
                <a:close/>
                <a:moveTo>
                  <a:pt x="71" y="63"/>
                </a:moveTo>
                <a:cubicBezTo>
                  <a:pt x="71" y="62"/>
                  <a:pt x="71" y="62"/>
                  <a:pt x="71" y="62"/>
                </a:cubicBezTo>
                <a:cubicBezTo>
                  <a:pt x="71" y="62"/>
                  <a:pt x="71" y="62"/>
                  <a:pt x="71" y="63"/>
                </a:cubicBezTo>
                <a:close/>
                <a:moveTo>
                  <a:pt x="72" y="62"/>
                </a:moveTo>
                <a:cubicBezTo>
                  <a:pt x="72" y="62"/>
                  <a:pt x="72" y="62"/>
                  <a:pt x="72" y="62"/>
                </a:cubicBezTo>
                <a:cubicBezTo>
                  <a:pt x="72" y="62"/>
                  <a:pt x="72" y="62"/>
                  <a:pt x="72" y="62"/>
                </a:cubicBezTo>
                <a:close/>
                <a:moveTo>
                  <a:pt x="71" y="62"/>
                </a:moveTo>
                <a:cubicBezTo>
                  <a:pt x="71" y="62"/>
                  <a:pt x="71" y="62"/>
                  <a:pt x="71" y="62"/>
                </a:cubicBezTo>
                <a:cubicBezTo>
                  <a:pt x="71" y="62"/>
                  <a:pt x="72" y="62"/>
                  <a:pt x="72" y="62"/>
                </a:cubicBezTo>
                <a:lnTo>
                  <a:pt x="71" y="62"/>
                </a:lnTo>
                <a:close/>
                <a:moveTo>
                  <a:pt x="63" y="57"/>
                </a:moveTo>
                <a:cubicBezTo>
                  <a:pt x="63" y="57"/>
                  <a:pt x="63" y="57"/>
                  <a:pt x="63" y="57"/>
                </a:cubicBezTo>
                <a:cubicBezTo>
                  <a:pt x="63" y="57"/>
                  <a:pt x="63" y="57"/>
                  <a:pt x="63" y="57"/>
                </a:cubicBezTo>
                <a:close/>
                <a:moveTo>
                  <a:pt x="66" y="63"/>
                </a:moveTo>
                <a:cubicBezTo>
                  <a:pt x="66" y="63"/>
                  <a:pt x="66" y="63"/>
                  <a:pt x="66" y="63"/>
                </a:cubicBezTo>
                <a:cubicBezTo>
                  <a:pt x="66" y="63"/>
                  <a:pt x="66" y="63"/>
                  <a:pt x="66" y="63"/>
                </a:cubicBezTo>
                <a:close/>
                <a:moveTo>
                  <a:pt x="66" y="63"/>
                </a:moveTo>
                <a:cubicBezTo>
                  <a:pt x="66" y="63"/>
                  <a:pt x="66" y="63"/>
                  <a:pt x="66" y="63"/>
                </a:cubicBezTo>
                <a:cubicBezTo>
                  <a:pt x="67" y="62"/>
                  <a:pt x="67" y="62"/>
                  <a:pt x="67" y="62"/>
                </a:cubicBezTo>
                <a:lnTo>
                  <a:pt x="66" y="63"/>
                </a:lnTo>
                <a:close/>
                <a:moveTo>
                  <a:pt x="64" y="60"/>
                </a:moveTo>
                <a:cubicBezTo>
                  <a:pt x="64" y="59"/>
                  <a:pt x="63" y="59"/>
                  <a:pt x="63" y="60"/>
                </a:cubicBezTo>
                <a:cubicBezTo>
                  <a:pt x="63" y="59"/>
                  <a:pt x="64" y="59"/>
                  <a:pt x="64" y="59"/>
                </a:cubicBezTo>
                <a:cubicBezTo>
                  <a:pt x="63" y="59"/>
                  <a:pt x="63" y="60"/>
                  <a:pt x="63" y="60"/>
                </a:cubicBezTo>
                <a:cubicBezTo>
                  <a:pt x="63" y="59"/>
                  <a:pt x="63" y="59"/>
                  <a:pt x="63" y="59"/>
                </a:cubicBezTo>
                <a:cubicBezTo>
                  <a:pt x="63" y="59"/>
                  <a:pt x="63" y="59"/>
                  <a:pt x="63" y="59"/>
                </a:cubicBezTo>
                <a:cubicBezTo>
                  <a:pt x="63" y="59"/>
                  <a:pt x="63" y="59"/>
                  <a:pt x="63" y="59"/>
                </a:cubicBezTo>
                <a:cubicBezTo>
                  <a:pt x="63" y="59"/>
                  <a:pt x="62" y="59"/>
                  <a:pt x="62" y="59"/>
                </a:cubicBezTo>
                <a:cubicBezTo>
                  <a:pt x="63" y="59"/>
                  <a:pt x="63" y="59"/>
                  <a:pt x="63" y="59"/>
                </a:cubicBezTo>
                <a:cubicBezTo>
                  <a:pt x="62" y="59"/>
                  <a:pt x="62" y="59"/>
                  <a:pt x="62" y="59"/>
                </a:cubicBezTo>
                <a:cubicBezTo>
                  <a:pt x="63" y="59"/>
                  <a:pt x="63" y="59"/>
                  <a:pt x="63" y="58"/>
                </a:cubicBezTo>
                <a:cubicBezTo>
                  <a:pt x="63" y="58"/>
                  <a:pt x="63" y="58"/>
                  <a:pt x="63" y="58"/>
                </a:cubicBezTo>
                <a:cubicBezTo>
                  <a:pt x="63" y="58"/>
                  <a:pt x="63" y="58"/>
                  <a:pt x="63" y="58"/>
                </a:cubicBezTo>
                <a:cubicBezTo>
                  <a:pt x="63" y="58"/>
                  <a:pt x="63" y="58"/>
                  <a:pt x="63" y="58"/>
                </a:cubicBezTo>
                <a:cubicBezTo>
                  <a:pt x="63" y="58"/>
                  <a:pt x="63" y="59"/>
                  <a:pt x="63" y="59"/>
                </a:cubicBezTo>
                <a:cubicBezTo>
                  <a:pt x="63" y="59"/>
                  <a:pt x="62" y="59"/>
                  <a:pt x="63" y="58"/>
                </a:cubicBezTo>
                <a:cubicBezTo>
                  <a:pt x="63" y="58"/>
                  <a:pt x="63" y="58"/>
                  <a:pt x="63" y="58"/>
                </a:cubicBezTo>
                <a:cubicBezTo>
                  <a:pt x="63" y="58"/>
                  <a:pt x="63" y="58"/>
                  <a:pt x="63" y="58"/>
                </a:cubicBezTo>
                <a:cubicBezTo>
                  <a:pt x="63" y="58"/>
                  <a:pt x="63" y="58"/>
                  <a:pt x="64" y="58"/>
                </a:cubicBezTo>
                <a:cubicBezTo>
                  <a:pt x="64" y="58"/>
                  <a:pt x="63" y="58"/>
                  <a:pt x="63" y="58"/>
                </a:cubicBezTo>
                <a:cubicBezTo>
                  <a:pt x="63" y="58"/>
                  <a:pt x="63" y="58"/>
                  <a:pt x="63" y="58"/>
                </a:cubicBezTo>
                <a:cubicBezTo>
                  <a:pt x="63" y="58"/>
                  <a:pt x="63" y="58"/>
                  <a:pt x="63" y="58"/>
                </a:cubicBezTo>
                <a:cubicBezTo>
                  <a:pt x="63" y="58"/>
                  <a:pt x="63" y="58"/>
                  <a:pt x="63" y="58"/>
                </a:cubicBezTo>
                <a:cubicBezTo>
                  <a:pt x="64" y="58"/>
                  <a:pt x="64" y="58"/>
                  <a:pt x="64" y="58"/>
                </a:cubicBezTo>
                <a:cubicBezTo>
                  <a:pt x="64" y="57"/>
                  <a:pt x="63" y="58"/>
                  <a:pt x="63" y="58"/>
                </a:cubicBezTo>
                <a:cubicBezTo>
                  <a:pt x="63" y="58"/>
                  <a:pt x="63" y="58"/>
                  <a:pt x="63" y="58"/>
                </a:cubicBezTo>
                <a:cubicBezTo>
                  <a:pt x="63" y="58"/>
                  <a:pt x="62" y="58"/>
                  <a:pt x="63" y="58"/>
                </a:cubicBezTo>
                <a:cubicBezTo>
                  <a:pt x="63" y="58"/>
                  <a:pt x="62" y="58"/>
                  <a:pt x="62" y="58"/>
                </a:cubicBezTo>
                <a:cubicBezTo>
                  <a:pt x="62" y="58"/>
                  <a:pt x="63" y="58"/>
                  <a:pt x="63" y="58"/>
                </a:cubicBezTo>
                <a:cubicBezTo>
                  <a:pt x="62" y="58"/>
                  <a:pt x="62" y="58"/>
                  <a:pt x="62" y="58"/>
                </a:cubicBezTo>
                <a:cubicBezTo>
                  <a:pt x="62" y="58"/>
                  <a:pt x="64" y="57"/>
                  <a:pt x="63" y="57"/>
                </a:cubicBezTo>
                <a:cubicBezTo>
                  <a:pt x="63" y="57"/>
                  <a:pt x="62" y="58"/>
                  <a:pt x="62" y="58"/>
                </a:cubicBezTo>
                <a:cubicBezTo>
                  <a:pt x="62" y="58"/>
                  <a:pt x="63" y="57"/>
                  <a:pt x="62" y="57"/>
                </a:cubicBezTo>
                <a:cubicBezTo>
                  <a:pt x="63" y="57"/>
                  <a:pt x="63" y="57"/>
                  <a:pt x="63" y="57"/>
                </a:cubicBezTo>
                <a:cubicBezTo>
                  <a:pt x="63" y="57"/>
                  <a:pt x="63" y="57"/>
                  <a:pt x="62" y="57"/>
                </a:cubicBezTo>
                <a:cubicBezTo>
                  <a:pt x="63" y="57"/>
                  <a:pt x="63" y="57"/>
                  <a:pt x="63" y="57"/>
                </a:cubicBezTo>
                <a:cubicBezTo>
                  <a:pt x="62" y="57"/>
                  <a:pt x="63" y="57"/>
                  <a:pt x="62" y="57"/>
                </a:cubicBezTo>
                <a:cubicBezTo>
                  <a:pt x="63" y="57"/>
                  <a:pt x="62" y="57"/>
                  <a:pt x="62" y="57"/>
                </a:cubicBezTo>
                <a:cubicBezTo>
                  <a:pt x="63" y="57"/>
                  <a:pt x="62" y="57"/>
                  <a:pt x="63" y="57"/>
                </a:cubicBezTo>
                <a:cubicBezTo>
                  <a:pt x="63" y="57"/>
                  <a:pt x="63" y="57"/>
                  <a:pt x="63" y="57"/>
                </a:cubicBezTo>
                <a:cubicBezTo>
                  <a:pt x="63" y="57"/>
                  <a:pt x="64" y="57"/>
                  <a:pt x="64" y="56"/>
                </a:cubicBezTo>
                <a:cubicBezTo>
                  <a:pt x="64" y="56"/>
                  <a:pt x="63" y="57"/>
                  <a:pt x="63" y="57"/>
                </a:cubicBezTo>
                <a:cubicBezTo>
                  <a:pt x="63" y="57"/>
                  <a:pt x="63" y="57"/>
                  <a:pt x="63" y="57"/>
                </a:cubicBezTo>
                <a:cubicBezTo>
                  <a:pt x="62" y="57"/>
                  <a:pt x="63" y="57"/>
                  <a:pt x="62" y="57"/>
                </a:cubicBezTo>
                <a:cubicBezTo>
                  <a:pt x="63" y="57"/>
                  <a:pt x="62" y="57"/>
                  <a:pt x="62" y="57"/>
                </a:cubicBezTo>
                <a:cubicBezTo>
                  <a:pt x="62" y="57"/>
                  <a:pt x="62" y="57"/>
                  <a:pt x="62" y="57"/>
                </a:cubicBezTo>
                <a:cubicBezTo>
                  <a:pt x="62" y="57"/>
                  <a:pt x="64" y="56"/>
                  <a:pt x="64" y="56"/>
                </a:cubicBezTo>
                <a:cubicBezTo>
                  <a:pt x="64" y="56"/>
                  <a:pt x="63" y="56"/>
                  <a:pt x="63" y="56"/>
                </a:cubicBezTo>
                <a:cubicBezTo>
                  <a:pt x="63" y="56"/>
                  <a:pt x="63" y="56"/>
                  <a:pt x="62" y="57"/>
                </a:cubicBezTo>
                <a:cubicBezTo>
                  <a:pt x="63" y="56"/>
                  <a:pt x="62" y="57"/>
                  <a:pt x="62" y="56"/>
                </a:cubicBezTo>
                <a:cubicBezTo>
                  <a:pt x="63" y="56"/>
                  <a:pt x="63" y="56"/>
                  <a:pt x="63" y="56"/>
                </a:cubicBezTo>
                <a:cubicBezTo>
                  <a:pt x="63" y="56"/>
                  <a:pt x="63" y="56"/>
                  <a:pt x="63" y="56"/>
                </a:cubicBezTo>
                <a:cubicBezTo>
                  <a:pt x="63" y="56"/>
                  <a:pt x="63" y="56"/>
                  <a:pt x="63" y="56"/>
                </a:cubicBezTo>
                <a:cubicBezTo>
                  <a:pt x="62" y="56"/>
                  <a:pt x="62" y="56"/>
                  <a:pt x="62" y="56"/>
                </a:cubicBezTo>
                <a:cubicBezTo>
                  <a:pt x="62" y="56"/>
                  <a:pt x="62" y="56"/>
                  <a:pt x="63" y="56"/>
                </a:cubicBezTo>
                <a:cubicBezTo>
                  <a:pt x="63" y="56"/>
                  <a:pt x="62" y="56"/>
                  <a:pt x="62" y="56"/>
                </a:cubicBezTo>
                <a:cubicBezTo>
                  <a:pt x="62" y="56"/>
                  <a:pt x="62" y="56"/>
                  <a:pt x="62" y="56"/>
                </a:cubicBezTo>
                <a:cubicBezTo>
                  <a:pt x="62" y="56"/>
                  <a:pt x="63" y="55"/>
                  <a:pt x="62" y="55"/>
                </a:cubicBezTo>
                <a:cubicBezTo>
                  <a:pt x="62" y="56"/>
                  <a:pt x="62" y="56"/>
                  <a:pt x="62" y="56"/>
                </a:cubicBezTo>
                <a:cubicBezTo>
                  <a:pt x="61" y="56"/>
                  <a:pt x="62" y="55"/>
                  <a:pt x="61" y="55"/>
                </a:cubicBezTo>
                <a:cubicBezTo>
                  <a:pt x="61" y="55"/>
                  <a:pt x="61" y="55"/>
                  <a:pt x="61" y="55"/>
                </a:cubicBezTo>
                <a:cubicBezTo>
                  <a:pt x="61" y="55"/>
                  <a:pt x="61" y="55"/>
                  <a:pt x="61" y="55"/>
                </a:cubicBezTo>
                <a:cubicBezTo>
                  <a:pt x="61" y="55"/>
                  <a:pt x="61" y="55"/>
                  <a:pt x="61" y="55"/>
                </a:cubicBezTo>
                <a:cubicBezTo>
                  <a:pt x="61" y="55"/>
                  <a:pt x="62" y="55"/>
                  <a:pt x="62" y="55"/>
                </a:cubicBezTo>
                <a:cubicBezTo>
                  <a:pt x="61" y="55"/>
                  <a:pt x="61" y="55"/>
                  <a:pt x="61" y="55"/>
                </a:cubicBezTo>
                <a:cubicBezTo>
                  <a:pt x="62" y="55"/>
                  <a:pt x="62" y="55"/>
                  <a:pt x="62" y="55"/>
                </a:cubicBezTo>
                <a:cubicBezTo>
                  <a:pt x="62" y="55"/>
                  <a:pt x="61" y="55"/>
                  <a:pt x="61" y="55"/>
                </a:cubicBezTo>
                <a:cubicBezTo>
                  <a:pt x="62" y="54"/>
                  <a:pt x="61" y="55"/>
                  <a:pt x="62" y="54"/>
                </a:cubicBezTo>
                <a:cubicBezTo>
                  <a:pt x="61" y="55"/>
                  <a:pt x="62" y="54"/>
                  <a:pt x="61" y="55"/>
                </a:cubicBezTo>
                <a:cubicBezTo>
                  <a:pt x="61" y="55"/>
                  <a:pt x="61" y="55"/>
                  <a:pt x="61" y="54"/>
                </a:cubicBezTo>
                <a:cubicBezTo>
                  <a:pt x="61" y="55"/>
                  <a:pt x="61" y="55"/>
                  <a:pt x="61" y="55"/>
                </a:cubicBezTo>
                <a:cubicBezTo>
                  <a:pt x="61" y="54"/>
                  <a:pt x="62" y="54"/>
                  <a:pt x="61" y="54"/>
                </a:cubicBezTo>
                <a:cubicBezTo>
                  <a:pt x="61" y="54"/>
                  <a:pt x="61" y="54"/>
                  <a:pt x="61" y="54"/>
                </a:cubicBezTo>
                <a:cubicBezTo>
                  <a:pt x="62" y="54"/>
                  <a:pt x="61" y="54"/>
                  <a:pt x="61" y="54"/>
                </a:cubicBezTo>
                <a:cubicBezTo>
                  <a:pt x="61" y="54"/>
                  <a:pt x="61" y="54"/>
                  <a:pt x="62" y="54"/>
                </a:cubicBezTo>
                <a:cubicBezTo>
                  <a:pt x="60" y="54"/>
                  <a:pt x="62" y="53"/>
                  <a:pt x="61" y="53"/>
                </a:cubicBezTo>
                <a:cubicBezTo>
                  <a:pt x="62" y="53"/>
                  <a:pt x="63" y="52"/>
                  <a:pt x="64" y="52"/>
                </a:cubicBezTo>
                <a:cubicBezTo>
                  <a:pt x="64" y="52"/>
                  <a:pt x="64" y="52"/>
                  <a:pt x="64" y="52"/>
                </a:cubicBezTo>
                <a:cubicBezTo>
                  <a:pt x="64" y="52"/>
                  <a:pt x="64" y="52"/>
                  <a:pt x="64" y="52"/>
                </a:cubicBezTo>
                <a:cubicBezTo>
                  <a:pt x="64" y="53"/>
                  <a:pt x="64" y="53"/>
                  <a:pt x="64" y="53"/>
                </a:cubicBezTo>
                <a:cubicBezTo>
                  <a:pt x="64" y="52"/>
                  <a:pt x="64" y="52"/>
                  <a:pt x="64" y="52"/>
                </a:cubicBezTo>
                <a:cubicBezTo>
                  <a:pt x="64" y="52"/>
                  <a:pt x="65" y="52"/>
                  <a:pt x="65" y="52"/>
                </a:cubicBezTo>
                <a:cubicBezTo>
                  <a:pt x="64" y="53"/>
                  <a:pt x="65" y="53"/>
                  <a:pt x="64" y="53"/>
                </a:cubicBezTo>
                <a:cubicBezTo>
                  <a:pt x="65" y="53"/>
                  <a:pt x="65" y="53"/>
                  <a:pt x="65" y="53"/>
                </a:cubicBezTo>
                <a:cubicBezTo>
                  <a:pt x="64" y="54"/>
                  <a:pt x="65" y="53"/>
                  <a:pt x="65" y="53"/>
                </a:cubicBezTo>
                <a:cubicBezTo>
                  <a:pt x="65" y="54"/>
                  <a:pt x="65" y="54"/>
                  <a:pt x="65" y="54"/>
                </a:cubicBezTo>
                <a:cubicBezTo>
                  <a:pt x="65" y="54"/>
                  <a:pt x="65" y="53"/>
                  <a:pt x="65" y="53"/>
                </a:cubicBezTo>
                <a:cubicBezTo>
                  <a:pt x="65" y="53"/>
                  <a:pt x="65" y="54"/>
                  <a:pt x="65" y="54"/>
                </a:cubicBezTo>
                <a:cubicBezTo>
                  <a:pt x="65" y="54"/>
                  <a:pt x="65" y="54"/>
                  <a:pt x="65" y="54"/>
                </a:cubicBezTo>
                <a:cubicBezTo>
                  <a:pt x="65" y="54"/>
                  <a:pt x="65" y="54"/>
                  <a:pt x="66" y="54"/>
                </a:cubicBezTo>
                <a:cubicBezTo>
                  <a:pt x="65" y="54"/>
                  <a:pt x="66" y="54"/>
                  <a:pt x="64" y="55"/>
                </a:cubicBezTo>
                <a:cubicBezTo>
                  <a:pt x="64" y="55"/>
                  <a:pt x="65" y="54"/>
                  <a:pt x="65" y="54"/>
                </a:cubicBezTo>
                <a:cubicBezTo>
                  <a:pt x="65" y="55"/>
                  <a:pt x="65" y="55"/>
                  <a:pt x="65" y="54"/>
                </a:cubicBezTo>
                <a:cubicBezTo>
                  <a:pt x="65" y="55"/>
                  <a:pt x="66" y="55"/>
                  <a:pt x="65" y="55"/>
                </a:cubicBezTo>
                <a:cubicBezTo>
                  <a:pt x="66" y="55"/>
                  <a:pt x="65" y="55"/>
                  <a:pt x="66" y="55"/>
                </a:cubicBezTo>
                <a:cubicBezTo>
                  <a:pt x="66" y="55"/>
                  <a:pt x="66" y="55"/>
                  <a:pt x="66" y="55"/>
                </a:cubicBezTo>
                <a:cubicBezTo>
                  <a:pt x="66" y="55"/>
                  <a:pt x="66" y="55"/>
                  <a:pt x="66" y="55"/>
                </a:cubicBezTo>
                <a:cubicBezTo>
                  <a:pt x="66" y="55"/>
                  <a:pt x="66" y="55"/>
                  <a:pt x="66" y="55"/>
                </a:cubicBezTo>
                <a:cubicBezTo>
                  <a:pt x="66" y="55"/>
                  <a:pt x="66" y="55"/>
                  <a:pt x="66" y="55"/>
                </a:cubicBezTo>
                <a:cubicBezTo>
                  <a:pt x="66" y="55"/>
                  <a:pt x="66" y="55"/>
                  <a:pt x="66" y="55"/>
                </a:cubicBezTo>
                <a:cubicBezTo>
                  <a:pt x="66" y="55"/>
                  <a:pt x="66" y="55"/>
                  <a:pt x="66" y="55"/>
                </a:cubicBezTo>
                <a:cubicBezTo>
                  <a:pt x="66" y="55"/>
                  <a:pt x="66" y="55"/>
                  <a:pt x="66" y="55"/>
                </a:cubicBezTo>
                <a:cubicBezTo>
                  <a:pt x="66" y="55"/>
                  <a:pt x="66" y="55"/>
                  <a:pt x="66" y="55"/>
                </a:cubicBezTo>
                <a:cubicBezTo>
                  <a:pt x="66" y="55"/>
                  <a:pt x="66" y="55"/>
                  <a:pt x="66" y="55"/>
                </a:cubicBezTo>
                <a:cubicBezTo>
                  <a:pt x="66" y="55"/>
                  <a:pt x="66" y="55"/>
                  <a:pt x="66" y="55"/>
                </a:cubicBezTo>
                <a:cubicBezTo>
                  <a:pt x="66" y="55"/>
                  <a:pt x="66" y="55"/>
                  <a:pt x="66" y="55"/>
                </a:cubicBezTo>
                <a:cubicBezTo>
                  <a:pt x="66" y="55"/>
                  <a:pt x="66" y="55"/>
                  <a:pt x="66" y="55"/>
                </a:cubicBezTo>
                <a:cubicBezTo>
                  <a:pt x="66" y="55"/>
                  <a:pt x="66" y="56"/>
                  <a:pt x="66" y="56"/>
                </a:cubicBezTo>
                <a:cubicBezTo>
                  <a:pt x="66" y="56"/>
                  <a:pt x="66" y="56"/>
                  <a:pt x="65" y="57"/>
                </a:cubicBezTo>
                <a:cubicBezTo>
                  <a:pt x="65" y="57"/>
                  <a:pt x="65" y="57"/>
                  <a:pt x="65" y="57"/>
                </a:cubicBezTo>
                <a:cubicBezTo>
                  <a:pt x="65" y="57"/>
                  <a:pt x="65" y="57"/>
                  <a:pt x="65" y="57"/>
                </a:cubicBezTo>
                <a:cubicBezTo>
                  <a:pt x="65" y="57"/>
                  <a:pt x="66" y="57"/>
                  <a:pt x="66" y="56"/>
                </a:cubicBezTo>
                <a:cubicBezTo>
                  <a:pt x="66" y="56"/>
                  <a:pt x="66" y="56"/>
                  <a:pt x="66" y="56"/>
                </a:cubicBezTo>
                <a:cubicBezTo>
                  <a:pt x="68" y="55"/>
                  <a:pt x="66" y="57"/>
                  <a:pt x="67" y="56"/>
                </a:cubicBezTo>
                <a:cubicBezTo>
                  <a:pt x="67" y="56"/>
                  <a:pt x="67" y="57"/>
                  <a:pt x="67" y="57"/>
                </a:cubicBezTo>
                <a:cubicBezTo>
                  <a:pt x="67" y="56"/>
                  <a:pt x="66" y="57"/>
                  <a:pt x="67" y="57"/>
                </a:cubicBezTo>
                <a:cubicBezTo>
                  <a:pt x="66" y="57"/>
                  <a:pt x="66" y="57"/>
                  <a:pt x="66" y="57"/>
                </a:cubicBezTo>
                <a:cubicBezTo>
                  <a:pt x="67" y="57"/>
                  <a:pt x="67" y="57"/>
                  <a:pt x="67" y="57"/>
                </a:cubicBezTo>
                <a:cubicBezTo>
                  <a:pt x="67" y="57"/>
                  <a:pt x="67" y="57"/>
                  <a:pt x="67" y="57"/>
                </a:cubicBezTo>
                <a:cubicBezTo>
                  <a:pt x="67" y="57"/>
                  <a:pt x="67" y="57"/>
                  <a:pt x="67" y="57"/>
                </a:cubicBezTo>
                <a:cubicBezTo>
                  <a:pt x="67" y="57"/>
                  <a:pt x="67" y="57"/>
                  <a:pt x="67" y="57"/>
                </a:cubicBezTo>
                <a:cubicBezTo>
                  <a:pt x="67" y="57"/>
                  <a:pt x="67" y="57"/>
                  <a:pt x="67" y="57"/>
                </a:cubicBezTo>
                <a:cubicBezTo>
                  <a:pt x="66" y="58"/>
                  <a:pt x="68" y="57"/>
                  <a:pt x="67" y="58"/>
                </a:cubicBezTo>
                <a:cubicBezTo>
                  <a:pt x="67" y="58"/>
                  <a:pt x="67" y="58"/>
                  <a:pt x="68" y="58"/>
                </a:cubicBezTo>
                <a:cubicBezTo>
                  <a:pt x="67" y="58"/>
                  <a:pt x="67" y="58"/>
                  <a:pt x="67" y="58"/>
                </a:cubicBezTo>
                <a:cubicBezTo>
                  <a:pt x="68" y="58"/>
                  <a:pt x="67" y="58"/>
                  <a:pt x="67" y="58"/>
                </a:cubicBezTo>
                <a:cubicBezTo>
                  <a:pt x="68" y="58"/>
                  <a:pt x="68" y="58"/>
                  <a:pt x="68" y="58"/>
                </a:cubicBezTo>
                <a:cubicBezTo>
                  <a:pt x="67" y="58"/>
                  <a:pt x="69" y="58"/>
                  <a:pt x="69" y="58"/>
                </a:cubicBezTo>
                <a:cubicBezTo>
                  <a:pt x="68" y="58"/>
                  <a:pt x="68" y="58"/>
                  <a:pt x="68" y="58"/>
                </a:cubicBezTo>
                <a:cubicBezTo>
                  <a:pt x="68" y="58"/>
                  <a:pt x="69" y="58"/>
                  <a:pt x="68" y="58"/>
                </a:cubicBezTo>
                <a:cubicBezTo>
                  <a:pt x="68" y="58"/>
                  <a:pt x="68" y="58"/>
                  <a:pt x="68" y="58"/>
                </a:cubicBezTo>
                <a:cubicBezTo>
                  <a:pt x="68" y="58"/>
                  <a:pt x="67" y="59"/>
                  <a:pt x="67" y="59"/>
                </a:cubicBezTo>
                <a:cubicBezTo>
                  <a:pt x="67" y="59"/>
                  <a:pt x="67" y="59"/>
                  <a:pt x="67" y="59"/>
                </a:cubicBezTo>
                <a:cubicBezTo>
                  <a:pt x="68" y="59"/>
                  <a:pt x="66" y="60"/>
                  <a:pt x="67" y="59"/>
                </a:cubicBezTo>
                <a:cubicBezTo>
                  <a:pt x="68" y="59"/>
                  <a:pt x="68" y="59"/>
                  <a:pt x="68" y="59"/>
                </a:cubicBezTo>
                <a:cubicBezTo>
                  <a:pt x="67" y="59"/>
                  <a:pt x="68" y="59"/>
                  <a:pt x="67" y="59"/>
                </a:cubicBezTo>
                <a:cubicBezTo>
                  <a:pt x="67" y="59"/>
                  <a:pt x="67" y="59"/>
                  <a:pt x="67" y="59"/>
                </a:cubicBezTo>
                <a:cubicBezTo>
                  <a:pt x="67" y="59"/>
                  <a:pt x="67" y="60"/>
                  <a:pt x="68" y="59"/>
                </a:cubicBezTo>
                <a:cubicBezTo>
                  <a:pt x="68" y="59"/>
                  <a:pt x="68" y="59"/>
                  <a:pt x="68" y="59"/>
                </a:cubicBezTo>
                <a:cubicBezTo>
                  <a:pt x="68" y="59"/>
                  <a:pt x="68" y="59"/>
                  <a:pt x="68" y="59"/>
                </a:cubicBezTo>
                <a:cubicBezTo>
                  <a:pt x="68" y="59"/>
                  <a:pt x="68" y="59"/>
                  <a:pt x="68" y="59"/>
                </a:cubicBezTo>
                <a:cubicBezTo>
                  <a:pt x="68" y="59"/>
                  <a:pt x="68" y="59"/>
                  <a:pt x="68" y="60"/>
                </a:cubicBezTo>
                <a:cubicBezTo>
                  <a:pt x="68" y="60"/>
                  <a:pt x="68" y="60"/>
                  <a:pt x="68" y="60"/>
                </a:cubicBezTo>
                <a:cubicBezTo>
                  <a:pt x="68" y="60"/>
                  <a:pt x="68" y="60"/>
                  <a:pt x="68" y="60"/>
                </a:cubicBezTo>
                <a:cubicBezTo>
                  <a:pt x="68" y="59"/>
                  <a:pt x="69" y="59"/>
                  <a:pt x="69" y="59"/>
                </a:cubicBezTo>
                <a:cubicBezTo>
                  <a:pt x="69" y="59"/>
                  <a:pt x="69" y="59"/>
                  <a:pt x="69" y="59"/>
                </a:cubicBezTo>
                <a:cubicBezTo>
                  <a:pt x="69" y="59"/>
                  <a:pt x="69" y="59"/>
                  <a:pt x="69" y="59"/>
                </a:cubicBezTo>
                <a:cubicBezTo>
                  <a:pt x="69" y="59"/>
                  <a:pt x="69" y="59"/>
                  <a:pt x="69" y="60"/>
                </a:cubicBezTo>
                <a:cubicBezTo>
                  <a:pt x="69" y="59"/>
                  <a:pt x="69" y="60"/>
                  <a:pt x="69" y="60"/>
                </a:cubicBezTo>
                <a:cubicBezTo>
                  <a:pt x="69" y="60"/>
                  <a:pt x="69" y="60"/>
                  <a:pt x="68" y="60"/>
                </a:cubicBezTo>
                <a:cubicBezTo>
                  <a:pt x="69" y="59"/>
                  <a:pt x="68" y="60"/>
                  <a:pt x="69" y="60"/>
                </a:cubicBezTo>
                <a:cubicBezTo>
                  <a:pt x="68" y="60"/>
                  <a:pt x="69" y="60"/>
                  <a:pt x="68" y="61"/>
                </a:cubicBezTo>
                <a:cubicBezTo>
                  <a:pt x="68" y="61"/>
                  <a:pt x="69" y="61"/>
                  <a:pt x="69" y="61"/>
                </a:cubicBezTo>
                <a:cubicBezTo>
                  <a:pt x="68" y="61"/>
                  <a:pt x="68" y="61"/>
                  <a:pt x="68" y="61"/>
                </a:cubicBezTo>
                <a:cubicBezTo>
                  <a:pt x="69" y="61"/>
                  <a:pt x="69" y="61"/>
                  <a:pt x="69" y="61"/>
                </a:cubicBezTo>
                <a:cubicBezTo>
                  <a:pt x="69" y="61"/>
                  <a:pt x="69" y="61"/>
                  <a:pt x="68" y="61"/>
                </a:cubicBezTo>
                <a:cubicBezTo>
                  <a:pt x="69" y="61"/>
                  <a:pt x="69" y="61"/>
                  <a:pt x="69" y="61"/>
                </a:cubicBezTo>
                <a:cubicBezTo>
                  <a:pt x="69" y="61"/>
                  <a:pt x="69" y="61"/>
                  <a:pt x="69" y="61"/>
                </a:cubicBezTo>
                <a:cubicBezTo>
                  <a:pt x="69" y="61"/>
                  <a:pt x="69" y="61"/>
                  <a:pt x="69" y="61"/>
                </a:cubicBezTo>
                <a:cubicBezTo>
                  <a:pt x="69" y="61"/>
                  <a:pt x="69" y="61"/>
                  <a:pt x="69" y="61"/>
                </a:cubicBezTo>
                <a:cubicBezTo>
                  <a:pt x="69" y="61"/>
                  <a:pt x="69" y="61"/>
                  <a:pt x="70" y="61"/>
                </a:cubicBezTo>
                <a:cubicBezTo>
                  <a:pt x="69" y="61"/>
                  <a:pt x="70" y="61"/>
                  <a:pt x="69" y="61"/>
                </a:cubicBezTo>
                <a:cubicBezTo>
                  <a:pt x="69" y="61"/>
                  <a:pt x="69" y="61"/>
                  <a:pt x="69" y="61"/>
                </a:cubicBezTo>
                <a:cubicBezTo>
                  <a:pt x="70" y="61"/>
                  <a:pt x="70" y="61"/>
                  <a:pt x="70" y="61"/>
                </a:cubicBezTo>
                <a:cubicBezTo>
                  <a:pt x="70" y="61"/>
                  <a:pt x="70" y="61"/>
                  <a:pt x="70" y="61"/>
                </a:cubicBezTo>
                <a:cubicBezTo>
                  <a:pt x="70" y="61"/>
                  <a:pt x="70" y="61"/>
                  <a:pt x="70" y="61"/>
                </a:cubicBezTo>
                <a:cubicBezTo>
                  <a:pt x="70" y="61"/>
                  <a:pt x="70" y="61"/>
                  <a:pt x="70" y="61"/>
                </a:cubicBezTo>
                <a:cubicBezTo>
                  <a:pt x="70" y="61"/>
                  <a:pt x="70" y="61"/>
                  <a:pt x="70" y="61"/>
                </a:cubicBezTo>
                <a:cubicBezTo>
                  <a:pt x="70" y="61"/>
                  <a:pt x="70" y="61"/>
                  <a:pt x="70" y="61"/>
                </a:cubicBezTo>
                <a:cubicBezTo>
                  <a:pt x="70" y="61"/>
                  <a:pt x="70" y="61"/>
                  <a:pt x="70" y="61"/>
                </a:cubicBezTo>
                <a:cubicBezTo>
                  <a:pt x="70" y="61"/>
                  <a:pt x="70" y="61"/>
                  <a:pt x="70" y="61"/>
                </a:cubicBezTo>
                <a:cubicBezTo>
                  <a:pt x="70" y="61"/>
                  <a:pt x="70" y="61"/>
                  <a:pt x="70" y="61"/>
                </a:cubicBezTo>
                <a:cubicBezTo>
                  <a:pt x="69" y="62"/>
                  <a:pt x="71" y="61"/>
                  <a:pt x="70" y="61"/>
                </a:cubicBezTo>
                <a:cubicBezTo>
                  <a:pt x="70" y="61"/>
                  <a:pt x="70" y="61"/>
                  <a:pt x="70" y="61"/>
                </a:cubicBezTo>
                <a:cubicBezTo>
                  <a:pt x="70" y="61"/>
                  <a:pt x="70" y="62"/>
                  <a:pt x="70" y="62"/>
                </a:cubicBezTo>
                <a:cubicBezTo>
                  <a:pt x="70" y="61"/>
                  <a:pt x="70" y="61"/>
                  <a:pt x="70" y="61"/>
                </a:cubicBezTo>
                <a:cubicBezTo>
                  <a:pt x="70" y="61"/>
                  <a:pt x="71" y="61"/>
                  <a:pt x="71" y="61"/>
                </a:cubicBezTo>
                <a:cubicBezTo>
                  <a:pt x="71" y="61"/>
                  <a:pt x="71" y="61"/>
                  <a:pt x="71" y="61"/>
                </a:cubicBezTo>
                <a:cubicBezTo>
                  <a:pt x="71" y="61"/>
                  <a:pt x="72" y="61"/>
                  <a:pt x="71" y="62"/>
                </a:cubicBezTo>
                <a:cubicBezTo>
                  <a:pt x="71" y="61"/>
                  <a:pt x="71" y="62"/>
                  <a:pt x="71" y="62"/>
                </a:cubicBezTo>
                <a:cubicBezTo>
                  <a:pt x="71" y="62"/>
                  <a:pt x="71" y="62"/>
                  <a:pt x="71" y="62"/>
                </a:cubicBezTo>
                <a:cubicBezTo>
                  <a:pt x="71" y="62"/>
                  <a:pt x="71" y="62"/>
                  <a:pt x="71" y="62"/>
                </a:cubicBezTo>
                <a:cubicBezTo>
                  <a:pt x="70" y="63"/>
                  <a:pt x="71" y="62"/>
                  <a:pt x="71" y="62"/>
                </a:cubicBezTo>
                <a:cubicBezTo>
                  <a:pt x="71" y="62"/>
                  <a:pt x="71" y="62"/>
                  <a:pt x="71" y="62"/>
                </a:cubicBezTo>
                <a:cubicBezTo>
                  <a:pt x="71" y="62"/>
                  <a:pt x="71" y="62"/>
                  <a:pt x="71" y="62"/>
                </a:cubicBezTo>
                <a:cubicBezTo>
                  <a:pt x="71" y="62"/>
                  <a:pt x="71" y="62"/>
                  <a:pt x="71" y="62"/>
                </a:cubicBezTo>
                <a:cubicBezTo>
                  <a:pt x="72" y="62"/>
                  <a:pt x="71" y="62"/>
                  <a:pt x="71" y="62"/>
                </a:cubicBezTo>
                <a:cubicBezTo>
                  <a:pt x="71" y="62"/>
                  <a:pt x="71" y="62"/>
                  <a:pt x="71" y="62"/>
                </a:cubicBezTo>
                <a:cubicBezTo>
                  <a:pt x="71" y="62"/>
                  <a:pt x="71" y="63"/>
                  <a:pt x="71" y="63"/>
                </a:cubicBezTo>
                <a:cubicBezTo>
                  <a:pt x="71" y="63"/>
                  <a:pt x="71" y="63"/>
                  <a:pt x="71" y="63"/>
                </a:cubicBezTo>
                <a:cubicBezTo>
                  <a:pt x="71" y="63"/>
                  <a:pt x="71" y="63"/>
                  <a:pt x="71" y="63"/>
                </a:cubicBezTo>
                <a:cubicBezTo>
                  <a:pt x="71" y="63"/>
                  <a:pt x="71" y="63"/>
                  <a:pt x="71" y="63"/>
                </a:cubicBezTo>
                <a:cubicBezTo>
                  <a:pt x="71" y="63"/>
                  <a:pt x="71" y="63"/>
                  <a:pt x="71" y="63"/>
                </a:cubicBezTo>
                <a:cubicBezTo>
                  <a:pt x="71" y="63"/>
                  <a:pt x="71" y="63"/>
                  <a:pt x="71" y="63"/>
                </a:cubicBezTo>
                <a:cubicBezTo>
                  <a:pt x="71" y="63"/>
                  <a:pt x="71" y="63"/>
                  <a:pt x="71" y="63"/>
                </a:cubicBezTo>
                <a:cubicBezTo>
                  <a:pt x="71" y="63"/>
                  <a:pt x="71" y="63"/>
                  <a:pt x="71" y="63"/>
                </a:cubicBezTo>
                <a:cubicBezTo>
                  <a:pt x="71" y="63"/>
                  <a:pt x="71" y="62"/>
                  <a:pt x="72" y="62"/>
                </a:cubicBezTo>
                <a:cubicBezTo>
                  <a:pt x="71" y="63"/>
                  <a:pt x="72" y="62"/>
                  <a:pt x="72" y="62"/>
                </a:cubicBezTo>
                <a:cubicBezTo>
                  <a:pt x="71" y="63"/>
                  <a:pt x="72" y="62"/>
                  <a:pt x="71" y="63"/>
                </a:cubicBezTo>
                <a:cubicBezTo>
                  <a:pt x="72" y="62"/>
                  <a:pt x="71" y="63"/>
                  <a:pt x="72" y="62"/>
                </a:cubicBezTo>
                <a:cubicBezTo>
                  <a:pt x="71" y="63"/>
                  <a:pt x="72" y="63"/>
                  <a:pt x="71" y="63"/>
                </a:cubicBezTo>
                <a:cubicBezTo>
                  <a:pt x="71" y="63"/>
                  <a:pt x="71" y="63"/>
                  <a:pt x="71" y="63"/>
                </a:cubicBezTo>
                <a:cubicBezTo>
                  <a:pt x="70" y="64"/>
                  <a:pt x="70" y="64"/>
                  <a:pt x="70" y="64"/>
                </a:cubicBezTo>
                <a:cubicBezTo>
                  <a:pt x="70" y="64"/>
                  <a:pt x="71" y="63"/>
                  <a:pt x="70" y="64"/>
                </a:cubicBezTo>
                <a:cubicBezTo>
                  <a:pt x="71" y="64"/>
                  <a:pt x="70" y="64"/>
                  <a:pt x="70" y="64"/>
                </a:cubicBezTo>
                <a:cubicBezTo>
                  <a:pt x="71" y="63"/>
                  <a:pt x="71" y="63"/>
                  <a:pt x="71" y="63"/>
                </a:cubicBezTo>
                <a:cubicBezTo>
                  <a:pt x="71" y="63"/>
                  <a:pt x="70" y="63"/>
                  <a:pt x="70" y="64"/>
                </a:cubicBezTo>
                <a:cubicBezTo>
                  <a:pt x="70" y="64"/>
                  <a:pt x="70" y="64"/>
                  <a:pt x="70" y="64"/>
                </a:cubicBezTo>
                <a:cubicBezTo>
                  <a:pt x="70" y="64"/>
                  <a:pt x="70" y="64"/>
                  <a:pt x="70" y="64"/>
                </a:cubicBezTo>
                <a:cubicBezTo>
                  <a:pt x="70" y="64"/>
                  <a:pt x="69" y="64"/>
                  <a:pt x="69" y="65"/>
                </a:cubicBezTo>
                <a:cubicBezTo>
                  <a:pt x="69" y="64"/>
                  <a:pt x="69" y="64"/>
                  <a:pt x="69" y="64"/>
                </a:cubicBezTo>
                <a:cubicBezTo>
                  <a:pt x="69" y="64"/>
                  <a:pt x="69" y="64"/>
                  <a:pt x="70" y="64"/>
                </a:cubicBezTo>
                <a:cubicBezTo>
                  <a:pt x="70" y="64"/>
                  <a:pt x="70" y="64"/>
                  <a:pt x="70" y="64"/>
                </a:cubicBezTo>
                <a:cubicBezTo>
                  <a:pt x="70" y="64"/>
                  <a:pt x="69" y="64"/>
                  <a:pt x="70" y="64"/>
                </a:cubicBezTo>
                <a:cubicBezTo>
                  <a:pt x="70" y="64"/>
                  <a:pt x="70" y="63"/>
                  <a:pt x="71" y="63"/>
                </a:cubicBezTo>
                <a:cubicBezTo>
                  <a:pt x="71" y="62"/>
                  <a:pt x="70" y="64"/>
                  <a:pt x="70" y="63"/>
                </a:cubicBezTo>
                <a:cubicBezTo>
                  <a:pt x="70" y="63"/>
                  <a:pt x="70" y="63"/>
                  <a:pt x="70" y="63"/>
                </a:cubicBezTo>
                <a:cubicBezTo>
                  <a:pt x="70" y="63"/>
                  <a:pt x="69" y="64"/>
                  <a:pt x="68" y="64"/>
                </a:cubicBezTo>
                <a:cubicBezTo>
                  <a:pt x="69" y="64"/>
                  <a:pt x="69" y="64"/>
                  <a:pt x="69" y="64"/>
                </a:cubicBezTo>
                <a:cubicBezTo>
                  <a:pt x="68" y="64"/>
                  <a:pt x="68" y="64"/>
                  <a:pt x="68" y="65"/>
                </a:cubicBezTo>
                <a:cubicBezTo>
                  <a:pt x="68" y="64"/>
                  <a:pt x="68" y="65"/>
                  <a:pt x="68" y="64"/>
                </a:cubicBezTo>
                <a:cubicBezTo>
                  <a:pt x="68" y="64"/>
                  <a:pt x="68" y="64"/>
                  <a:pt x="68" y="64"/>
                </a:cubicBezTo>
                <a:cubicBezTo>
                  <a:pt x="68" y="64"/>
                  <a:pt x="68" y="64"/>
                  <a:pt x="69" y="64"/>
                </a:cubicBezTo>
                <a:cubicBezTo>
                  <a:pt x="69" y="64"/>
                  <a:pt x="69" y="64"/>
                  <a:pt x="69" y="63"/>
                </a:cubicBezTo>
                <a:cubicBezTo>
                  <a:pt x="69" y="63"/>
                  <a:pt x="69" y="63"/>
                  <a:pt x="69" y="63"/>
                </a:cubicBezTo>
                <a:cubicBezTo>
                  <a:pt x="69" y="63"/>
                  <a:pt x="68" y="64"/>
                  <a:pt x="68" y="64"/>
                </a:cubicBezTo>
                <a:cubicBezTo>
                  <a:pt x="68" y="64"/>
                  <a:pt x="68" y="64"/>
                  <a:pt x="68" y="64"/>
                </a:cubicBezTo>
                <a:cubicBezTo>
                  <a:pt x="67" y="64"/>
                  <a:pt x="68" y="64"/>
                  <a:pt x="67" y="64"/>
                </a:cubicBezTo>
                <a:cubicBezTo>
                  <a:pt x="67" y="64"/>
                  <a:pt x="67" y="64"/>
                  <a:pt x="68" y="64"/>
                </a:cubicBezTo>
                <a:cubicBezTo>
                  <a:pt x="67" y="64"/>
                  <a:pt x="67" y="64"/>
                  <a:pt x="67" y="64"/>
                </a:cubicBezTo>
                <a:cubicBezTo>
                  <a:pt x="68" y="64"/>
                  <a:pt x="68" y="63"/>
                  <a:pt x="69" y="63"/>
                </a:cubicBezTo>
                <a:cubicBezTo>
                  <a:pt x="69" y="63"/>
                  <a:pt x="69" y="62"/>
                  <a:pt x="69" y="62"/>
                </a:cubicBezTo>
                <a:cubicBezTo>
                  <a:pt x="69" y="62"/>
                  <a:pt x="67" y="64"/>
                  <a:pt x="67" y="64"/>
                </a:cubicBezTo>
                <a:cubicBezTo>
                  <a:pt x="66" y="65"/>
                  <a:pt x="67" y="64"/>
                  <a:pt x="67" y="64"/>
                </a:cubicBezTo>
                <a:cubicBezTo>
                  <a:pt x="67" y="64"/>
                  <a:pt x="66" y="64"/>
                  <a:pt x="67" y="64"/>
                </a:cubicBezTo>
                <a:cubicBezTo>
                  <a:pt x="67" y="64"/>
                  <a:pt x="67" y="64"/>
                  <a:pt x="67" y="64"/>
                </a:cubicBezTo>
                <a:cubicBezTo>
                  <a:pt x="67" y="64"/>
                  <a:pt x="67" y="64"/>
                  <a:pt x="67" y="64"/>
                </a:cubicBezTo>
                <a:cubicBezTo>
                  <a:pt x="67" y="64"/>
                  <a:pt x="67" y="63"/>
                  <a:pt x="68" y="63"/>
                </a:cubicBezTo>
                <a:cubicBezTo>
                  <a:pt x="68" y="63"/>
                  <a:pt x="67" y="63"/>
                  <a:pt x="66" y="64"/>
                </a:cubicBezTo>
                <a:cubicBezTo>
                  <a:pt x="67" y="64"/>
                  <a:pt x="67" y="64"/>
                  <a:pt x="67" y="64"/>
                </a:cubicBezTo>
                <a:cubicBezTo>
                  <a:pt x="66" y="64"/>
                  <a:pt x="66" y="64"/>
                  <a:pt x="66" y="64"/>
                </a:cubicBezTo>
                <a:cubicBezTo>
                  <a:pt x="66" y="64"/>
                  <a:pt x="66" y="64"/>
                  <a:pt x="66" y="64"/>
                </a:cubicBezTo>
                <a:cubicBezTo>
                  <a:pt x="66" y="64"/>
                  <a:pt x="66" y="64"/>
                  <a:pt x="66" y="64"/>
                </a:cubicBezTo>
                <a:cubicBezTo>
                  <a:pt x="66" y="64"/>
                  <a:pt x="66" y="64"/>
                  <a:pt x="66" y="63"/>
                </a:cubicBezTo>
                <a:cubicBezTo>
                  <a:pt x="67" y="63"/>
                  <a:pt x="69" y="62"/>
                  <a:pt x="69" y="62"/>
                </a:cubicBezTo>
                <a:cubicBezTo>
                  <a:pt x="69" y="62"/>
                  <a:pt x="69" y="62"/>
                  <a:pt x="69" y="62"/>
                </a:cubicBezTo>
                <a:cubicBezTo>
                  <a:pt x="69" y="62"/>
                  <a:pt x="69" y="62"/>
                  <a:pt x="69" y="62"/>
                </a:cubicBezTo>
                <a:cubicBezTo>
                  <a:pt x="69" y="62"/>
                  <a:pt x="67" y="63"/>
                  <a:pt x="67" y="63"/>
                </a:cubicBezTo>
                <a:cubicBezTo>
                  <a:pt x="67" y="63"/>
                  <a:pt x="68" y="63"/>
                  <a:pt x="68" y="62"/>
                </a:cubicBezTo>
                <a:cubicBezTo>
                  <a:pt x="68" y="62"/>
                  <a:pt x="66" y="63"/>
                  <a:pt x="66" y="63"/>
                </a:cubicBezTo>
                <a:cubicBezTo>
                  <a:pt x="66" y="63"/>
                  <a:pt x="66" y="63"/>
                  <a:pt x="66" y="63"/>
                </a:cubicBezTo>
                <a:cubicBezTo>
                  <a:pt x="66" y="63"/>
                  <a:pt x="66" y="63"/>
                  <a:pt x="66" y="63"/>
                </a:cubicBezTo>
                <a:cubicBezTo>
                  <a:pt x="66" y="63"/>
                  <a:pt x="67" y="63"/>
                  <a:pt x="67" y="62"/>
                </a:cubicBezTo>
                <a:cubicBezTo>
                  <a:pt x="66" y="63"/>
                  <a:pt x="66" y="63"/>
                  <a:pt x="66" y="63"/>
                </a:cubicBezTo>
                <a:cubicBezTo>
                  <a:pt x="66" y="63"/>
                  <a:pt x="67" y="62"/>
                  <a:pt x="67" y="62"/>
                </a:cubicBezTo>
                <a:cubicBezTo>
                  <a:pt x="67" y="62"/>
                  <a:pt x="66" y="63"/>
                  <a:pt x="66" y="63"/>
                </a:cubicBezTo>
                <a:cubicBezTo>
                  <a:pt x="67" y="62"/>
                  <a:pt x="66" y="63"/>
                  <a:pt x="67" y="62"/>
                </a:cubicBezTo>
                <a:cubicBezTo>
                  <a:pt x="67" y="62"/>
                  <a:pt x="66" y="63"/>
                  <a:pt x="66" y="63"/>
                </a:cubicBezTo>
                <a:cubicBezTo>
                  <a:pt x="66" y="63"/>
                  <a:pt x="66" y="63"/>
                  <a:pt x="66" y="63"/>
                </a:cubicBezTo>
                <a:cubicBezTo>
                  <a:pt x="66" y="63"/>
                  <a:pt x="68" y="62"/>
                  <a:pt x="68" y="61"/>
                </a:cubicBezTo>
                <a:cubicBezTo>
                  <a:pt x="66" y="63"/>
                  <a:pt x="66" y="63"/>
                  <a:pt x="66" y="63"/>
                </a:cubicBezTo>
                <a:cubicBezTo>
                  <a:pt x="66" y="62"/>
                  <a:pt x="67" y="62"/>
                  <a:pt x="67" y="62"/>
                </a:cubicBezTo>
                <a:cubicBezTo>
                  <a:pt x="66" y="62"/>
                  <a:pt x="66" y="62"/>
                  <a:pt x="66" y="62"/>
                </a:cubicBezTo>
                <a:cubicBezTo>
                  <a:pt x="66" y="62"/>
                  <a:pt x="66" y="62"/>
                  <a:pt x="66" y="62"/>
                </a:cubicBezTo>
                <a:cubicBezTo>
                  <a:pt x="66" y="62"/>
                  <a:pt x="66" y="62"/>
                  <a:pt x="66" y="62"/>
                </a:cubicBezTo>
                <a:cubicBezTo>
                  <a:pt x="66" y="62"/>
                  <a:pt x="66" y="62"/>
                  <a:pt x="66" y="62"/>
                </a:cubicBezTo>
                <a:cubicBezTo>
                  <a:pt x="67" y="61"/>
                  <a:pt x="65" y="62"/>
                  <a:pt x="66" y="62"/>
                </a:cubicBezTo>
                <a:cubicBezTo>
                  <a:pt x="66" y="62"/>
                  <a:pt x="66" y="62"/>
                  <a:pt x="66" y="62"/>
                </a:cubicBezTo>
                <a:cubicBezTo>
                  <a:pt x="66" y="62"/>
                  <a:pt x="66" y="62"/>
                  <a:pt x="65" y="62"/>
                </a:cubicBezTo>
                <a:cubicBezTo>
                  <a:pt x="65" y="62"/>
                  <a:pt x="65" y="62"/>
                  <a:pt x="66" y="62"/>
                </a:cubicBezTo>
                <a:cubicBezTo>
                  <a:pt x="65" y="62"/>
                  <a:pt x="65" y="62"/>
                  <a:pt x="65" y="62"/>
                </a:cubicBezTo>
                <a:cubicBezTo>
                  <a:pt x="65" y="62"/>
                  <a:pt x="65" y="62"/>
                  <a:pt x="66" y="62"/>
                </a:cubicBezTo>
                <a:cubicBezTo>
                  <a:pt x="65" y="62"/>
                  <a:pt x="66" y="61"/>
                  <a:pt x="66" y="62"/>
                </a:cubicBezTo>
                <a:cubicBezTo>
                  <a:pt x="66" y="61"/>
                  <a:pt x="67" y="61"/>
                  <a:pt x="67" y="61"/>
                </a:cubicBezTo>
                <a:cubicBezTo>
                  <a:pt x="67" y="61"/>
                  <a:pt x="66" y="61"/>
                  <a:pt x="65" y="62"/>
                </a:cubicBezTo>
                <a:cubicBezTo>
                  <a:pt x="65" y="61"/>
                  <a:pt x="65" y="61"/>
                  <a:pt x="65" y="61"/>
                </a:cubicBezTo>
                <a:cubicBezTo>
                  <a:pt x="65" y="62"/>
                  <a:pt x="65" y="62"/>
                  <a:pt x="65" y="62"/>
                </a:cubicBezTo>
                <a:cubicBezTo>
                  <a:pt x="66" y="61"/>
                  <a:pt x="66" y="61"/>
                  <a:pt x="66" y="61"/>
                </a:cubicBezTo>
                <a:cubicBezTo>
                  <a:pt x="66" y="61"/>
                  <a:pt x="65" y="61"/>
                  <a:pt x="66" y="61"/>
                </a:cubicBezTo>
                <a:cubicBezTo>
                  <a:pt x="66" y="61"/>
                  <a:pt x="66" y="61"/>
                  <a:pt x="66" y="61"/>
                </a:cubicBezTo>
                <a:cubicBezTo>
                  <a:pt x="66" y="61"/>
                  <a:pt x="66" y="61"/>
                  <a:pt x="66" y="61"/>
                </a:cubicBezTo>
                <a:cubicBezTo>
                  <a:pt x="66" y="61"/>
                  <a:pt x="66" y="61"/>
                  <a:pt x="67" y="61"/>
                </a:cubicBezTo>
                <a:cubicBezTo>
                  <a:pt x="66" y="61"/>
                  <a:pt x="66" y="61"/>
                  <a:pt x="66" y="61"/>
                </a:cubicBezTo>
                <a:cubicBezTo>
                  <a:pt x="67" y="61"/>
                  <a:pt x="67" y="60"/>
                  <a:pt x="67" y="60"/>
                </a:cubicBezTo>
                <a:cubicBezTo>
                  <a:pt x="67" y="60"/>
                  <a:pt x="67" y="60"/>
                  <a:pt x="67" y="60"/>
                </a:cubicBezTo>
                <a:cubicBezTo>
                  <a:pt x="67" y="60"/>
                  <a:pt x="67" y="60"/>
                  <a:pt x="67" y="60"/>
                </a:cubicBezTo>
                <a:cubicBezTo>
                  <a:pt x="67" y="60"/>
                  <a:pt x="67" y="60"/>
                  <a:pt x="67" y="60"/>
                </a:cubicBezTo>
                <a:cubicBezTo>
                  <a:pt x="67" y="60"/>
                  <a:pt x="67" y="60"/>
                  <a:pt x="67" y="60"/>
                </a:cubicBezTo>
                <a:cubicBezTo>
                  <a:pt x="66" y="61"/>
                  <a:pt x="66" y="61"/>
                  <a:pt x="65" y="61"/>
                </a:cubicBezTo>
                <a:cubicBezTo>
                  <a:pt x="66" y="61"/>
                  <a:pt x="66" y="61"/>
                  <a:pt x="66" y="61"/>
                </a:cubicBezTo>
                <a:cubicBezTo>
                  <a:pt x="65" y="61"/>
                  <a:pt x="65" y="61"/>
                  <a:pt x="65" y="61"/>
                </a:cubicBezTo>
                <a:cubicBezTo>
                  <a:pt x="65" y="61"/>
                  <a:pt x="65" y="61"/>
                  <a:pt x="65" y="61"/>
                </a:cubicBezTo>
                <a:cubicBezTo>
                  <a:pt x="64" y="61"/>
                  <a:pt x="66" y="60"/>
                  <a:pt x="65" y="61"/>
                </a:cubicBezTo>
                <a:cubicBezTo>
                  <a:pt x="65" y="61"/>
                  <a:pt x="65" y="61"/>
                  <a:pt x="65" y="61"/>
                </a:cubicBezTo>
                <a:cubicBezTo>
                  <a:pt x="65" y="61"/>
                  <a:pt x="65" y="61"/>
                  <a:pt x="65" y="61"/>
                </a:cubicBezTo>
                <a:cubicBezTo>
                  <a:pt x="64" y="61"/>
                  <a:pt x="64" y="61"/>
                  <a:pt x="64" y="61"/>
                </a:cubicBezTo>
                <a:cubicBezTo>
                  <a:pt x="64" y="61"/>
                  <a:pt x="65" y="61"/>
                  <a:pt x="65" y="61"/>
                </a:cubicBezTo>
                <a:cubicBezTo>
                  <a:pt x="64" y="61"/>
                  <a:pt x="64" y="61"/>
                  <a:pt x="64" y="61"/>
                </a:cubicBezTo>
                <a:cubicBezTo>
                  <a:pt x="64" y="61"/>
                  <a:pt x="63" y="61"/>
                  <a:pt x="64" y="61"/>
                </a:cubicBezTo>
                <a:cubicBezTo>
                  <a:pt x="64" y="61"/>
                  <a:pt x="64" y="61"/>
                  <a:pt x="64" y="61"/>
                </a:cubicBezTo>
                <a:cubicBezTo>
                  <a:pt x="64" y="61"/>
                  <a:pt x="64" y="61"/>
                  <a:pt x="64" y="61"/>
                </a:cubicBezTo>
                <a:cubicBezTo>
                  <a:pt x="64" y="61"/>
                  <a:pt x="64" y="61"/>
                  <a:pt x="64" y="61"/>
                </a:cubicBezTo>
                <a:cubicBezTo>
                  <a:pt x="64" y="61"/>
                  <a:pt x="64" y="61"/>
                  <a:pt x="64" y="60"/>
                </a:cubicBezTo>
                <a:cubicBezTo>
                  <a:pt x="64" y="60"/>
                  <a:pt x="64" y="60"/>
                  <a:pt x="64" y="60"/>
                </a:cubicBezTo>
                <a:cubicBezTo>
                  <a:pt x="64" y="60"/>
                  <a:pt x="63" y="61"/>
                  <a:pt x="63" y="61"/>
                </a:cubicBezTo>
                <a:cubicBezTo>
                  <a:pt x="63" y="61"/>
                  <a:pt x="63" y="61"/>
                  <a:pt x="64" y="61"/>
                </a:cubicBezTo>
                <a:cubicBezTo>
                  <a:pt x="64" y="60"/>
                  <a:pt x="64" y="60"/>
                  <a:pt x="64" y="60"/>
                </a:cubicBezTo>
                <a:cubicBezTo>
                  <a:pt x="64" y="60"/>
                  <a:pt x="63" y="61"/>
                  <a:pt x="64" y="60"/>
                </a:cubicBezTo>
                <a:cubicBezTo>
                  <a:pt x="64" y="60"/>
                  <a:pt x="64" y="60"/>
                  <a:pt x="65" y="60"/>
                </a:cubicBezTo>
                <a:cubicBezTo>
                  <a:pt x="64" y="60"/>
                  <a:pt x="64" y="60"/>
                  <a:pt x="64" y="60"/>
                </a:cubicBezTo>
                <a:cubicBezTo>
                  <a:pt x="65" y="60"/>
                  <a:pt x="65" y="60"/>
                  <a:pt x="65" y="60"/>
                </a:cubicBezTo>
                <a:cubicBezTo>
                  <a:pt x="65" y="60"/>
                  <a:pt x="64" y="60"/>
                  <a:pt x="64" y="60"/>
                </a:cubicBezTo>
                <a:cubicBezTo>
                  <a:pt x="64" y="60"/>
                  <a:pt x="64" y="60"/>
                  <a:pt x="64" y="60"/>
                </a:cubicBezTo>
                <a:cubicBezTo>
                  <a:pt x="64" y="60"/>
                  <a:pt x="64" y="60"/>
                  <a:pt x="64" y="60"/>
                </a:cubicBezTo>
                <a:cubicBezTo>
                  <a:pt x="64" y="60"/>
                  <a:pt x="64" y="60"/>
                  <a:pt x="64" y="60"/>
                </a:cubicBezTo>
                <a:cubicBezTo>
                  <a:pt x="64" y="60"/>
                  <a:pt x="64" y="60"/>
                  <a:pt x="64" y="60"/>
                </a:cubicBezTo>
                <a:cubicBezTo>
                  <a:pt x="64" y="60"/>
                  <a:pt x="64" y="60"/>
                  <a:pt x="64" y="60"/>
                </a:cubicBezTo>
                <a:cubicBezTo>
                  <a:pt x="64" y="59"/>
                  <a:pt x="63" y="60"/>
                  <a:pt x="63" y="60"/>
                </a:cubicBezTo>
                <a:cubicBezTo>
                  <a:pt x="63" y="60"/>
                  <a:pt x="63" y="60"/>
                  <a:pt x="63" y="60"/>
                </a:cubicBezTo>
                <a:cubicBezTo>
                  <a:pt x="64" y="60"/>
                  <a:pt x="64" y="60"/>
                  <a:pt x="64" y="60"/>
                </a:cubicBezTo>
                <a:cubicBezTo>
                  <a:pt x="63" y="60"/>
                  <a:pt x="63" y="60"/>
                  <a:pt x="62" y="60"/>
                </a:cubicBezTo>
                <a:cubicBezTo>
                  <a:pt x="63" y="60"/>
                  <a:pt x="63" y="60"/>
                  <a:pt x="63" y="60"/>
                </a:cubicBezTo>
                <a:cubicBezTo>
                  <a:pt x="63" y="60"/>
                  <a:pt x="63" y="60"/>
                  <a:pt x="63" y="60"/>
                </a:cubicBezTo>
                <a:cubicBezTo>
                  <a:pt x="64" y="60"/>
                  <a:pt x="63" y="60"/>
                  <a:pt x="64" y="60"/>
                </a:cubicBezTo>
                <a:close/>
                <a:moveTo>
                  <a:pt x="64" y="60"/>
                </a:moveTo>
                <a:cubicBezTo>
                  <a:pt x="64" y="60"/>
                  <a:pt x="64" y="60"/>
                  <a:pt x="64" y="60"/>
                </a:cubicBezTo>
                <a:cubicBezTo>
                  <a:pt x="64" y="60"/>
                  <a:pt x="65" y="60"/>
                  <a:pt x="64" y="60"/>
                </a:cubicBezTo>
                <a:close/>
                <a:moveTo>
                  <a:pt x="66" y="61"/>
                </a:moveTo>
                <a:cubicBezTo>
                  <a:pt x="66" y="61"/>
                  <a:pt x="66" y="61"/>
                  <a:pt x="66" y="61"/>
                </a:cubicBezTo>
                <a:cubicBezTo>
                  <a:pt x="66" y="61"/>
                  <a:pt x="66" y="61"/>
                  <a:pt x="66" y="61"/>
                </a:cubicBezTo>
                <a:close/>
                <a:moveTo>
                  <a:pt x="71" y="62"/>
                </a:moveTo>
                <a:cubicBezTo>
                  <a:pt x="71" y="62"/>
                  <a:pt x="71" y="62"/>
                  <a:pt x="71" y="62"/>
                </a:cubicBezTo>
                <a:cubicBezTo>
                  <a:pt x="71" y="62"/>
                  <a:pt x="71" y="62"/>
                  <a:pt x="71" y="62"/>
                </a:cubicBezTo>
                <a:close/>
                <a:moveTo>
                  <a:pt x="71" y="63"/>
                </a:moveTo>
                <a:cubicBezTo>
                  <a:pt x="71" y="63"/>
                  <a:pt x="71" y="63"/>
                  <a:pt x="71" y="63"/>
                </a:cubicBezTo>
                <a:cubicBezTo>
                  <a:pt x="71" y="63"/>
                  <a:pt x="71" y="63"/>
                  <a:pt x="71" y="63"/>
                </a:cubicBezTo>
                <a:cubicBezTo>
                  <a:pt x="71" y="63"/>
                  <a:pt x="71" y="63"/>
                  <a:pt x="71" y="63"/>
                </a:cubicBezTo>
                <a:close/>
                <a:moveTo>
                  <a:pt x="66" y="55"/>
                </a:moveTo>
                <a:cubicBezTo>
                  <a:pt x="66" y="55"/>
                  <a:pt x="66" y="55"/>
                  <a:pt x="66" y="55"/>
                </a:cubicBezTo>
                <a:cubicBezTo>
                  <a:pt x="66" y="55"/>
                  <a:pt x="66" y="55"/>
                  <a:pt x="66" y="55"/>
                </a:cubicBezTo>
                <a:close/>
                <a:moveTo>
                  <a:pt x="65" y="61"/>
                </a:moveTo>
                <a:cubicBezTo>
                  <a:pt x="66" y="61"/>
                  <a:pt x="66" y="61"/>
                  <a:pt x="66" y="61"/>
                </a:cubicBezTo>
                <a:cubicBezTo>
                  <a:pt x="65" y="61"/>
                  <a:pt x="65" y="61"/>
                  <a:pt x="65" y="61"/>
                </a:cubicBezTo>
                <a:close/>
                <a:moveTo>
                  <a:pt x="63" y="59"/>
                </a:moveTo>
                <a:cubicBezTo>
                  <a:pt x="63" y="59"/>
                  <a:pt x="63" y="59"/>
                  <a:pt x="63" y="59"/>
                </a:cubicBezTo>
                <a:cubicBezTo>
                  <a:pt x="63" y="59"/>
                  <a:pt x="63" y="59"/>
                  <a:pt x="63" y="59"/>
                </a:cubicBezTo>
                <a:close/>
                <a:moveTo>
                  <a:pt x="67" y="64"/>
                </a:moveTo>
                <a:cubicBezTo>
                  <a:pt x="67" y="64"/>
                  <a:pt x="67" y="64"/>
                  <a:pt x="67" y="64"/>
                </a:cubicBezTo>
                <a:cubicBezTo>
                  <a:pt x="67" y="64"/>
                  <a:pt x="67" y="64"/>
                  <a:pt x="67" y="64"/>
                </a:cubicBezTo>
                <a:close/>
                <a:moveTo>
                  <a:pt x="72" y="62"/>
                </a:moveTo>
                <a:cubicBezTo>
                  <a:pt x="72" y="62"/>
                  <a:pt x="72" y="62"/>
                  <a:pt x="72" y="62"/>
                </a:cubicBezTo>
                <a:cubicBezTo>
                  <a:pt x="72" y="62"/>
                  <a:pt x="72" y="62"/>
                  <a:pt x="72" y="63"/>
                </a:cubicBezTo>
                <a:cubicBezTo>
                  <a:pt x="72" y="62"/>
                  <a:pt x="72" y="62"/>
                  <a:pt x="72" y="62"/>
                </a:cubicBezTo>
                <a:close/>
                <a:moveTo>
                  <a:pt x="70" y="65"/>
                </a:moveTo>
                <a:cubicBezTo>
                  <a:pt x="70" y="65"/>
                  <a:pt x="70" y="65"/>
                  <a:pt x="70" y="65"/>
                </a:cubicBezTo>
                <a:cubicBezTo>
                  <a:pt x="70" y="65"/>
                  <a:pt x="70" y="65"/>
                  <a:pt x="70" y="65"/>
                </a:cubicBezTo>
                <a:cubicBezTo>
                  <a:pt x="70" y="65"/>
                  <a:pt x="70" y="65"/>
                  <a:pt x="70" y="65"/>
                </a:cubicBezTo>
                <a:close/>
                <a:moveTo>
                  <a:pt x="71" y="64"/>
                </a:moveTo>
                <a:cubicBezTo>
                  <a:pt x="70" y="64"/>
                  <a:pt x="71" y="64"/>
                  <a:pt x="71" y="64"/>
                </a:cubicBezTo>
                <a:cubicBezTo>
                  <a:pt x="71" y="64"/>
                  <a:pt x="71" y="64"/>
                  <a:pt x="71" y="64"/>
                </a:cubicBezTo>
                <a:cubicBezTo>
                  <a:pt x="71" y="63"/>
                  <a:pt x="71" y="63"/>
                  <a:pt x="71" y="64"/>
                </a:cubicBezTo>
                <a:close/>
                <a:moveTo>
                  <a:pt x="71" y="64"/>
                </a:moveTo>
                <a:cubicBezTo>
                  <a:pt x="71" y="64"/>
                  <a:pt x="71" y="64"/>
                  <a:pt x="71" y="64"/>
                </a:cubicBezTo>
                <a:cubicBezTo>
                  <a:pt x="71" y="64"/>
                  <a:pt x="71" y="64"/>
                  <a:pt x="71" y="64"/>
                </a:cubicBezTo>
                <a:close/>
                <a:moveTo>
                  <a:pt x="71" y="63"/>
                </a:moveTo>
                <a:cubicBezTo>
                  <a:pt x="71" y="63"/>
                  <a:pt x="72" y="62"/>
                  <a:pt x="71" y="62"/>
                </a:cubicBezTo>
                <a:cubicBezTo>
                  <a:pt x="72" y="62"/>
                  <a:pt x="71" y="63"/>
                  <a:pt x="71" y="63"/>
                </a:cubicBezTo>
                <a:close/>
                <a:moveTo>
                  <a:pt x="70" y="65"/>
                </a:moveTo>
                <a:cubicBezTo>
                  <a:pt x="70" y="64"/>
                  <a:pt x="70" y="64"/>
                  <a:pt x="70" y="64"/>
                </a:cubicBezTo>
                <a:cubicBezTo>
                  <a:pt x="70" y="64"/>
                  <a:pt x="70" y="64"/>
                  <a:pt x="70" y="64"/>
                </a:cubicBezTo>
                <a:lnTo>
                  <a:pt x="70" y="65"/>
                </a:lnTo>
                <a:close/>
                <a:moveTo>
                  <a:pt x="70" y="64"/>
                </a:moveTo>
                <a:cubicBezTo>
                  <a:pt x="70" y="64"/>
                  <a:pt x="70" y="64"/>
                  <a:pt x="70" y="64"/>
                </a:cubicBezTo>
                <a:cubicBezTo>
                  <a:pt x="70" y="64"/>
                  <a:pt x="70" y="64"/>
                  <a:pt x="70" y="64"/>
                </a:cubicBezTo>
                <a:cubicBezTo>
                  <a:pt x="70" y="64"/>
                  <a:pt x="70" y="64"/>
                  <a:pt x="70" y="64"/>
                </a:cubicBezTo>
                <a:close/>
                <a:moveTo>
                  <a:pt x="70" y="64"/>
                </a:moveTo>
                <a:cubicBezTo>
                  <a:pt x="70" y="64"/>
                  <a:pt x="70" y="64"/>
                  <a:pt x="70" y="64"/>
                </a:cubicBezTo>
                <a:cubicBezTo>
                  <a:pt x="70" y="64"/>
                  <a:pt x="70" y="64"/>
                  <a:pt x="70" y="64"/>
                </a:cubicBezTo>
                <a:close/>
                <a:moveTo>
                  <a:pt x="70" y="65"/>
                </a:moveTo>
                <a:cubicBezTo>
                  <a:pt x="70" y="64"/>
                  <a:pt x="70" y="64"/>
                  <a:pt x="70" y="64"/>
                </a:cubicBezTo>
                <a:cubicBezTo>
                  <a:pt x="70" y="64"/>
                  <a:pt x="70" y="64"/>
                  <a:pt x="70" y="64"/>
                </a:cubicBezTo>
                <a:lnTo>
                  <a:pt x="70" y="65"/>
                </a:lnTo>
                <a:close/>
                <a:moveTo>
                  <a:pt x="69" y="63"/>
                </a:moveTo>
                <a:cubicBezTo>
                  <a:pt x="69" y="64"/>
                  <a:pt x="69" y="64"/>
                  <a:pt x="69" y="64"/>
                </a:cubicBezTo>
                <a:cubicBezTo>
                  <a:pt x="69" y="64"/>
                  <a:pt x="69" y="64"/>
                  <a:pt x="69" y="64"/>
                </a:cubicBezTo>
                <a:cubicBezTo>
                  <a:pt x="69" y="64"/>
                  <a:pt x="69" y="64"/>
                  <a:pt x="69" y="63"/>
                </a:cubicBezTo>
                <a:close/>
                <a:moveTo>
                  <a:pt x="69" y="65"/>
                </a:moveTo>
                <a:cubicBezTo>
                  <a:pt x="69" y="64"/>
                  <a:pt x="69" y="64"/>
                  <a:pt x="69" y="64"/>
                </a:cubicBezTo>
                <a:cubicBezTo>
                  <a:pt x="68" y="65"/>
                  <a:pt x="68" y="65"/>
                  <a:pt x="68" y="65"/>
                </a:cubicBezTo>
                <a:lnTo>
                  <a:pt x="69" y="65"/>
                </a:lnTo>
                <a:close/>
                <a:moveTo>
                  <a:pt x="68" y="65"/>
                </a:moveTo>
                <a:cubicBezTo>
                  <a:pt x="68" y="65"/>
                  <a:pt x="68" y="65"/>
                  <a:pt x="68" y="65"/>
                </a:cubicBezTo>
                <a:cubicBezTo>
                  <a:pt x="68" y="65"/>
                  <a:pt x="68" y="65"/>
                  <a:pt x="68" y="65"/>
                </a:cubicBezTo>
                <a:close/>
                <a:moveTo>
                  <a:pt x="68" y="63"/>
                </a:moveTo>
                <a:cubicBezTo>
                  <a:pt x="68" y="63"/>
                  <a:pt x="68" y="63"/>
                  <a:pt x="68" y="63"/>
                </a:cubicBezTo>
                <a:cubicBezTo>
                  <a:pt x="69" y="63"/>
                  <a:pt x="69" y="63"/>
                  <a:pt x="69" y="63"/>
                </a:cubicBezTo>
                <a:lnTo>
                  <a:pt x="68" y="63"/>
                </a:lnTo>
                <a:close/>
                <a:moveTo>
                  <a:pt x="66" y="64"/>
                </a:moveTo>
                <a:cubicBezTo>
                  <a:pt x="66" y="64"/>
                  <a:pt x="66" y="63"/>
                  <a:pt x="66" y="64"/>
                </a:cubicBezTo>
                <a:cubicBezTo>
                  <a:pt x="66" y="64"/>
                  <a:pt x="66" y="63"/>
                  <a:pt x="66" y="63"/>
                </a:cubicBezTo>
                <a:cubicBezTo>
                  <a:pt x="66" y="63"/>
                  <a:pt x="66" y="63"/>
                  <a:pt x="66" y="64"/>
                </a:cubicBezTo>
                <a:close/>
                <a:moveTo>
                  <a:pt x="66" y="63"/>
                </a:moveTo>
                <a:cubicBezTo>
                  <a:pt x="66" y="63"/>
                  <a:pt x="66" y="63"/>
                  <a:pt x="66" y="63"/>
                </a:cubicBezTo>
                <a:cubicBezTo>
                  <a:pt x="66" y="63"/>
                  <a:pt x="66" y="63"/>
                  <a:pt x="66" y="63"/>
                </a:cubicBezTo>
                <a:close/>
                <a:moveTo>
                  <a:pt x="65" y="52"/>
                </a:moveTo>
                <a:cubicBezTo>
                  <a:pt x="65" y="52"/>
                  <a:pt x="65" y="52"/>
                  <a:pt x="65" y="52"/>
                </a:cubicBezTo>
                <a:cubicBezTo>
                  <a:pt x="65" y="52"/>
                  <a:pt x="65" y="52"/>
                  <a:pt x="65" y="52"/>
                </a:cubicBezTo>
                <a:close/>
                <a:moveTo>
                  <a:pt x="64" y="52"/>
                </a:moveTo>
                <a:cubicBezTo>
                  <a:pt x="65" y="52"/>
                  <a:pt x="65" y="52"/>
                  <a:pt x="65" y="52"/>
                </a:cubicBezTo>
                <a:cubicBezTo>
                  <a:pt x="64" y="52"/>
                  <a:pt x="64" y="52"/>
                  <a:pt x="64" y="52"/>
                </a:cubicBezTo>
                <a:cubicBezTo>
                  <a:pt x="64" y="52"/>
                  <a:pt x="64" y="52"/>
                  <a:pt x="64" y="52"/>
                </a:cubicBezTo>
                <a:close/>
                <a:moveTo>
                  <a:pt x="63" y="61"/>
                </a:moveTo>
                <a:cubicBezTo>
                  <a:pt x="63" y="61"/>
                  <a:pt x="63" y="61"/>
                  <a:pt x="63" y="61"/>
                </a:cubicBezTo>
                <a:cubicBezTo>
                  <a:pt x="63" y="61"/>
                  <a:pt x="63" y="61"/>
                  <a:pt x="63" y="61"/>
                </a:cubicBezTo>
                <a:close/>
                <a:moveTo>
                  <a:pt x="63" y="60"/>
                </a:moveTo>
                <a:cubicBezTo>
                  <a:pt x="63" y="60"/>
                  <a:pt x="63" y="60"/>
                  <a:pt x="63" y="60"/>
                </a:cubicBezTo>
                <a:cubicBezTo>
                  <a:pt x="64" y="60"/>
                  <a:pt x="64" y="60"/>
                  <a:pt x="64" y="60"/>
                </a:cubicBezTo>
                <a:lnTo>
                  <a:pt x="63" y="60"/>
                </a:lnTo>
                <a:close/>
                <a:moveTo>
                  <a:pt x="62" y="60"/>
                </a:moveTo>
                <a:cubicBezTo>
                  <a:pt x="62" y="60"/>
                  <a:pt x="62" y="60"/>
                  <a:pt x="62" y="60"/>
                </a:cubicBezTo>
                <a:cubicBezTo>
                  <a:pt x="62" y="60"/>
                  <a:pt x="63" y="60"/>
                  <a:pt x="62" y="60"/>
                </a:cubicBezTo>
                <a:close/>
                <a:moveTo>
                  <a:pt x="15" y="48"/>
                </a:moveTo>
                <a:cubicBezTo>
                  <a:pt x="15" y="48"/>
                  <a:pt x="15" y="48"/>
                  <a:pt x="15" y="48"/>
                </a:cubicBezTo>
                <a:cubicBezTo>
                  <a:pt x="15" y="48"/>
                  <a:pt x="15" y="48"/>
                  <a:pt x="15" y="48"/>
                </a:cubicBezTo>
                <a:close/>
                <a:moveTo>
                  <a:pt x="14" y="48"/>
                </a:moveTo>
                <a:cubicBezTo>
                  <a:pt x="14" y="48"/>
                  <a:pt x="14" y="48"/>
                  <a:pt x="14" y="48"/>
                </a:cubicBezTo>
                <a:cubicBezTo>
                  <a:pt x="14" y="48"/>
                  <a:pt x="14" y="48"/>
                  <a:pt x="14" y="48"/>
                </a:cubicBezTo>
                <a:close/>
                <a:moveTo>
                  <a:pt x="14" y="47"/>
                </a:moveTo>
                <a:cubicBezTo>
                  <a:pt x="13" y="48"/>
                  <a:pt x="14" y="47"/>
                  <a:pt x="14" y="48"/>
                </a:cubicBezTo>
                <a:cubicBezTo>
                  <a:pt x="13" y="48"/>
                  <a:pt x="13" y="48"/>
                  <a:pt x="13" y="48"/>
                </a:cubicBezTo>
                <a:cubicBezTo>
                  <a:pt x="14" y="47"/>
                  <a:pt x="14" y="47"/>
                  <a:pt x="14" y="47"/>
                </a:cubicBezTo>
                <a:cubicBezTo>
                  <a:pt x="14" y="47"/>
                  <a:pt x="14" y="47"/>
                  <a:pt x="14" y="47"/>
                </a:cubicBezTo>
                <a:close/>
                <a:moveTo>
                  <a:pt x="15" y="47"/>
                </a:moveTo>
                <a:cubicBezTo>
                  <a:pt x="15" y="47"/>
                  <a:pt x="15" y="47"/>
                  <a:pt x="15" y="47"/>
                </a:cubicBezTo>
                <a:cubicBezTo>
                  <a:pt x="15" y="47"/>
                  <a:pt x="15" y="47"/>
                  <a:pt x="15" y="47"/>
                </a:cubicBezTo>
                <a:cubicBezTo>
                  <a:pt x="15" y="47"/>
                  <a:pt x="15" y="47"/>
                  <a:pt x="15" y="47"/>
                </a:cubicBezTo>
                <a:close/>
                <a:moveTo>
                  <a:pt x="15" y="47"/>
                </a:moveTo>
                <a:cubicBezTo>
                  <a:pt x="15" y="47"/>
                  <a:pt x="15" y="47"/>
                  <a:pt x="15" y="47"/>
                </a:cubicBezTo>
                <a:close/>
                <a:moveTo>
                  <a:pt x="15" y="47"/>
                </a:moveTo>
                <a:cubicBezTo>
                  <a:pt x="15" y="47"/>
                  <a:pt x="15" y="47"/>
                  <a:pt x="15" y="47"/>
                </a:cubicBezTo>
                <a:cubicBezTo>
                  <a:pt x="15" y="47"/>
                  <a:pt x="15" y="47"/>
                  <a:pt x="16" y="47"/>
                </a:cubicBezTo>
                <a:cubicBezTo>
                  <a:pt x="15" y="47"/>
                  <a:pt x="15" y="47"/>
                  <a:pt x="15" y="47"/>
                </a:cubicBezTo>
                <a:close/>
                <a:moveTo>
                  <a:pt x="15" y="47"/>
                </a:moveTo>
                <a:cubicBezTo>
                  <a:pt x="15" y="47"/>
                  <a:pt x="15" y="47"/>
                  <a:pt x="15" y="47"/>
                </a:cubicBezTo>
                <a:cubicBezTo>
                  <a:pt x="15" y="47"/>
                  <a:pt x="15" y="47"/>
                  <a:pt x="15" y="47"/>
                </a:cubicBezTo>
                <a:close/>
                <a:moveTo>
                  <a:pt x="15" y="47"/>
                </a:moveTo>
                <a:cubicBezTo>
                  <a:pt x="15" y="47"/>
                  <a:pt x="15" y="47"/>
                  <a:pt x="15" y="47"/>
                </a:cubicBezTo>
                <a:cubicBezTo>
                  <a:pt x="15" y="47"/>
                  <a:pt x="14" y="47"/>
                  <a:pt x="15" y="47"/>
                </a:cubicBezTo>
                <a:cubicBezTo>
                  <a:pt x="15" y="47"/>
                  <a:pt x="15" y="47"/>
                  <a:pt x="15" y="47"/>
                </a:cubicBezTo>
                <a:close/>
                <a:moveTo>
                  <a:pt x="15" y="47"/>
                </a:moveTo>
                <a:cubicBezTo>
                  <a:pt x="15" y="47"/>
                  <a:pt x="15" y="47"/>
                  <a:pt x="14" y="47"/>
                </a:cubicBezTo>
                <a:cubicBezTo>
                  <a:pt x="14" y="47"/>
                  <a:pt x="15" y="47"/>
                  <a:pt x="15" y="47"/>
                </a:cubicBezTo>
                <a:close/>
                <a:moveTo>
                  <a:pt x="13" y="48"/>
                </a:moveTo>
                <a:cubicBezTo>
                  <a:pt x="13" y="48"/>
                  <a:pt x="13" y="48"/>
                  <a:pt x="13" y="48"/>
                </a:cubicBezTo>
                <a:cubicBezTo>
                  <a:pt x="13" y="48"/>
                  <a:pt x="13" y="48"/>
                  <a:pt x="13" y="48"/>
                </a:cubicBezTo>
                <a:cubicBezTo>
                  <a:pt x="13" y="48"/>
                  <a:pt x="13" y="47"/>
                  <a:pt x="13" y="48"/>
                </a:cubicBezTo>
                <a:close/>
                <a:moveTo>
                  <a:pt x="15" y="47"/>
                </a:moveTo>
                <a:cubicBezTo>
                  <a:pt x="15" y="47"/>
                  <a:pt x="15" y="47"/>
                  <a:pt x="15" y="47"/>
                </a:cubicBezTo>
                <a:cubicBezTo>
                  <a:pt x="15" y="47"/>
                  <a:pt x="15" y="47"/>
                  <a:pt x="15" y="47"/>
                </a:cubicBezTo>
                <a:cubicBezTo>
                  <a:pt x="15" y="47"/>
                  <a:pt x="15" y="47"/>
                  <a:pt x="15" y="47"/>
                </a:cubicBezTo>
                <a:close/>
                <a:moveTo>
                  <a:pt x="15" y="47"/>
                </a:moveTo>
                <a:cubicBezTo>
                  <a:pt x="15" y="47"/>
                  <a:pt x="15" y="47"/>
                  <a:pt x="15" y="47"/>
                </a:cubicBezTo>
                <a:cubicBezTo>
                  <a:pt x="15" y="47"/>
                  <a:pt x="15" y="47"/>
                  <a:pt x="15" y="47"/>
                </a:cubicBezTo>
                <a:close/>
                <a:moveTo>
                  <a:pt x="14" y="47"/>
                </a:moveTo>
                <a:cubicBezTo>
                  <a:pt x="14" y="47"/>
                  <a:pt x="14" y="47"/>
                  <a:pt x="14" y="47"/>
                </a:cubicBezTo>
                <a:cubicBezTo>
                  <a:pt x="14" y="47"/>
                  <a:pt x="14" y="47"/>
                  <a:pt x="14" y="47"/>
                </a:cubicBezTo>
                <a:close/>
                <a:moveTo>
                  <a:pt x="15" y="47"/>
                </a:moveTo>
                <a:cubicBezTo>
                  <a:pt x="16" y="46"/>
                  <a:pt x="16" y="46"/>
                  <a:pt x="16" y="46"/>
                </a:cubicBezTo>
                <a:cubicBezTo>
                  <a:pt x="15" y="47"/>
                  <a:pt x="15" y="47"/>
                  <a:pt x="15" y="47"/>
                </a:cubicBezTo>
                <a:close/>
                <a:moveTo>
                  <a:pt x="15" y="46"/>
                </a:moveTo>
                <a:cubicBezTo>
                  <a:pt x="16" y="46"/>
                  <a:pt x="16" y="46"/>
                  <a:pt x="16" y="46"/>
                </a:cubicBezTo>
                <a:cubicBezTo>
                  <a:pt x="16" y="46"/>
                  <a:pt x="16" y="46"/>
                  <a:pt x="15" y="46"/>
                </a:cubicBezTo>
                <a:cubicBezTo>
                  <a:pt x="16" y="46"/>
                  <a:pt x="16" y="46"/>
                  <a:pt x="15" y="46"/>
                </a:cubicBezTo>
                <a:close/>
                <a:moveTo>
                  <a:pt x="15" y="46"/>
                </a:moveTo>
                <a:cubicBezTo>
                  <a:pt x="15" y="46"/>
                  <a:pt x="15" y="46"/>
                  <a:pt x="15" y="46"/>
                </a:cubicBezTo>
                <a:cubicBezTo>
                  <a:pt x="15" y="46"/>
                  <a:pt x="15" y="46"/>
                  <a:pt x="15" y="46"/>
                </a:cubicBezTo>
                <a:close/>
                <a:moveTo>
                  <a:pt x="15" y="47"/>
                </a:moveTo>
                <a:cubicBezTo>
                  <a:pt x="15" y="47"/>
                  <a:pt x="15" y="47"/>
                  <a:pt x="15" y="47"/>
                </a:cubicBezTo>
                <a:cubicBezTo>
                  <a:pt x="15" y="47"/>
                  <a:pt x="15" y="47"/>
                  <a:pt x="15" y="47"/>
                </a:cubicBezTo>
                <a:cubicBezTo>
                  <a:pt x="15" y="47"/>
                  <a:pt x="15" y="47"/>
                  <a:pt x="15" y="47"/>
                </a:cubicBezTo>
                <a:close/>
                <a:moveTo>
                  <a:pt x="15" y="47"/>
                </a:moveTo>
                <a:cubicBezTo>
                  <a:pt x="15" y="47"/>
                  <a:pt x="15" y="47"/>
                  <a:pt x="15" y="47"/>
                </a:cubicBezTo>
                <a:cubicBezTo>
                  <a:pt x="15" y="47"/>
                  <a:pt x="15" y="47"/>
                  <a:pt x="15" y="47"/>
                </a:cubicBezTo>
                <a:cubicBezTo>
                  <a:pt x="15" y="47"/>
                  <a:pt x="15" y="47"/>
                  <a:pt x="15" y="47"/>
                </a:cubicBezTo>
                <a:close/>
                <a:moveTo>
                  <a:pt x="15" y="47"/>
                </a:moveTo>
                <a:cubicBezTo>
                  <a:pt x="15" y="47"/>
                  <a:pt x="15" y="47"/>
                  <a:pt x="15" y="47"/>
                </a:cubicBezTo>
                <a:cubicBezTo>
                  <a:pt x="15" y="47"/>
                  <a:pt x="15" y="47"/>
                  <a:pt x="15" y="47"/>
                </a:cubicBezTo>
                <a:close/>
                <a:moveTo>
                  <a:pt x="14" y="47"/>
                </a:moveTo>
                <a:cubicBezTo>
                  <a:pt x="14" y="47"/>
                  <a:pt x="14" y="47"/>
                  <a:pt x="13" y="47"/>
                </a:cubicBezTo>
                <a:cubicBezTo>
                  <a:pt x="14" y="47"/>
                  <a:pt x="14" y="47"/>
                  <a:pt x="14" y="47"/>
                </a:cubicBezTo>
                <a:close/>
                <a:moveTo>
                  <a:pt x="14" y="47"/>
                </a:moveTo>
                <a:cubicBezTo>
                  <a:pt x="14" y="47"/>
                  <a:pt x="14" y="47"/>
                  <a:pt x="14" y="47"/>
                </a:cubicBezTo>
                <a:cubicBezTo>
                  <a:pt x="14" y="47"/>
                  <a:pt x="14" y="47"/>
                  <a:pt x="14" y="47"/>
                </a:cubicBezTo>
                <a:close/>
                <a:moveTo>
                  <a:pt x="14" y="47"/>
                </a:moveTo>
                <a:cubicBezTo>
                  <a:pt x="14" y="47"/>
                  <a:pt x="14" y="47"/>
                  <a:pt x="14" y="47"/>
                </a:cubicBezTo>
                <a:cubicBezTo>
                  <a:pt x="14" y="47"/>
                  <a:pt x="14" y="47"/>
                  <a:pt x="14" y="47"/>
                </a:cubicBezTo>
                <a:close/>
                <a:moveTo>
                  <a:pt x="15" y="46"/>
                </a:moveTo>
                <a:cubicBezTo>
                  <a:pt x="15" y="47"/>
                  <a:pt x="15" y="46"/>
                  <a:pt x="14" y="46"/>
                </a:cubicBezTo>
                <a:cubicBezTo>
                  <a:pt x="14" y="47"/>
                  <a:pt x="14" y="47"/>
                  <a:pt x="14" y="47"/>
                </a:cubicBezTo>
                <a:cubicBezTo>
                  <a:pt x="14" y="47"/>
                  <a:pt x="15" y="47"/>
                  <a:pt x="15" y="46"/>
                </a:cubicBezTo>
                <a:close/>
                <a:moveTo>
                  <a:pt x="15" y="47"/>
                </a:moveTo>
                <a:cubicBezTo>
                  <a:pt x="15" y="47"/>
                  <a:pt x="15" y="47"/>
                  <a:pt x="15" y="47"/>
                </a:cubicBezTo>
                <a:cubicBezTo>
                  <a:pt x="15" y="47"/>
                  <a:pt x="15" y="47"/>
                  <a:pt x="15" y="47"/>
                </a:cubicBezTo>
                <a:close/>
                <a:moveTo>
                  <a:pt x="14" y="46"/>
                </a:moveTo>
                <a:cubicBezTo>
                  <a:pt x="14" y="46"/>
                  <a:pt x="14" y="46"/>
                  <a:pt x="14" y="46"/>
                </a:cubicBezTo>
                <a:cubicBezTo>
                  <a:pt x="14" y="46"/>
                  <a:pt x="14" y="46"/>
                  <a:pt x="14" y="46"/>
                </a:cubicBezTo>
                <a:close/>
                <a:moveTo>
                  <a:pt x="14" y="47"/>
                </a:moveTo>
                <a:cubicBezTo>
                  <a:pt x="14" y="47"/>
                  <a:pt x="14" y="47"/>
                  <a:pt x="14" y="47"/>
                </a:cubicBezTo>
                <a:cubicBezTo>
                  <a:pt x="14" y="47"/>
                  <a:pt x="14" y="47"/>
                  <a:pt x="14" y="47"/>
                </a:cubicBezTo>
                <a:cubicBezTo>
                  <a:pt x="14" y="47"/>
                  <a:pt x="14" y="47"/>
                  <a:pt x="14" y="47"/>
                </a:cubicBezTo>
                <a:close/>
                <a:moveTo>
                  <a:pt x="15" y="46"/>
                </a:moveTo>
                <a:cubicBezTo>
                  <a:pt x="15" y="46"/>
                  <a:pt x="15" y="46"/>
                  <a:pt x="15" y="46"/>
                </a:cubicBezTo>
                <a:cubicBezTo>
                  <a:pt x="15" y="46"/>
                  <a:pt x="15" y="46"/>
                  <a:pt x="15" y="46"/>
                </a:cubicBezTo>
                <a:close/>
                <a:moveTo>
                  <a:pt x="15" y="47"/>
                </a:moveTo>
                <a:cubicBezTo>
                  <a:pt x="15" y="47"/>
                  <a:pt x="15" y="47"/>
                  <a:pt x="15" y="47"/>
                </a:cubicBezTo>
                <a:cubicBezTo>
                  <a:pt x="15" y="47"/>
                  <a:pt x="15" y="47"/>
                  <a:pt x="15" y="47"/>
                </a:cubicBezTo>
                <a:close/>
                <a:moveTo>
                  <a:pt x="15" y="47"/>
                </a:moveTo>
                <a:cubicBezTo>
                  <a:pt x="15" y="47"/>
                  <a:pt x="15" y="47"/>
                  <a:pt x="14" y="47"/>
                </a:cubicBezTo>
                <a:cubicBezTo>
                  <a:pt x="14" y="47"/>
                  <a:pt x="15" y="47"/>
                  <a:pt x="15" y="47"/>
                </a:cubicBezTo>
                <a:cubicBezTo>
                  <a:pt x="15" y="47"/>
                  <a:pt x="15" y="47"/>
                  <a:pt x="15" y="47"/>
                </a:cubicBezTo>
                <a:close/>
                <a:moveTo>
                  <a:pt x="12" y="47"/>
                </a:moveTo>
                <a:cubicBezTo>
                  <a:pt x="12" y="47"/>
                  <a:pt x="12" y="47"/>
                  <a:pt x="12" y="47"/>
                </a:cubicBezTo>
                <a:cubicBezTo>
                  <a:pt x="12" y="47"/>
                  <a:pt x="14" y="46"/>
                  <a:pt x="14" y="46"/>
                </a:cubicBezTo>
                <a:cubicBezTo>
                  <a:pt x="14" y="46"/>
                  <a:pt x="14" y="46"/>
                  <a:pt x="14" y="46"/>
                </a:cubicBezTo>
                <a:cubicBezTo>
                  <a:pt x="14" y="46"/>
                  <a:pt x="13" y="47"/>
                  <a:pt x="13" y="47"/>
                </a:cubicBezTo>
                <a:cubicBezTo>
                  <a:pt x="13" y="47"/>
                  <a:pt x="13" y="46"/>
                  <a:pt x="13" y="46"/>
                </a:cubicBezTo>
                <a:cubicBezTo>
                  <a:pt x="13" y="47"/>
                  <a:pt x="13" y="47"/>
                  <a:pt x="12" y="47"/>
                </a:cubicBezTo>
                <a:cubicBezTo>
                  <a:pt x="12" y="47"/>
                  <a:pt x="12" y="47"/>
                  <a:pt x="12" y="47"/>
                </a:cubicBezTo>
                <a:cubicBezTo>
                  <a:pt x="12" y="47"/>
                  <a:pt x="12" y="47"/>
                  <a:pt x="12" y="47"/>
                </a:cubicBezTo>
                <a:close/>
                <a:moveTo>
                  <a:pt x="14" y="46"/>
                </a:moveTo>
                <a:cubicBezTo>
                  <a:pt x="14" y="46"/>
                  <a:pt x="14" y="46"/>
                  <a:pt x="14" y="46"/>
                </a:cubicBezTo>
                <a:cubicBezTo>
                  <a:pt x="14" y="46"/>
                  <a:pt x="15" y="46"/>
                  <a:pt x="15" y="46"/>
                </a:cubicBezTo>
                <a:cubicBezTo>
                  <a:pt x="15" y="46"/>
                  <a:pt x="15" y="46"/>
                  <a:pt x="14" y="46"/>
                </a:cubicBezTo>
                <a:cubicBezTo>
                  <a:pt x="14" y="46"/>
                  <a:pt x="14" y="46"/>
                  <a:pt x="14" y="46"/>
                </a:cubicBezTo>
                <a:close/>
                <a:moveTo>
                  <a:pt x="14" y="46"/>
                </a:moveTo>
                <a:cubicBezTo>
                  <a:pt x="14" y="47"/>
                  <a:pt x="14" y="47"/>
                  <a:pt x="13" y="47"/>
                </a:cubicBezTo>
                <a:cubicBezTo>
                  <a:pt x="13" y="47"/>
                  <a:pt x="14" y="47"/>
                  <a:pt x="14" y="47"/>
                </a:cubicBezTo>
                <a:cubicBezTo>
                  <a:pt x="14" y="47"/>
                  <a:pt x="14" y="47"/>
                  <a:pt x="14" y="46"/>
                </a:cubicBezTo>
                <a:cubicBezTo>
                  <a:pt x="14" y="46"/>
                  <a:pt x="14" y="46"/>
                  <a:pt x="14" y="46"/>
                </a:cubicBezTo>
                <a:cubicBezTo>
                  <a:pt x="15" y="46"/>
                  <a:pt x="15" y="46"/>
                  <a:pt x="15" y="46"/>
                </a:cubicBezTo>
                <a:cubicBezTo>
                  <a:pt x="15" y="46"/>
                  <a:pt x="15" y="46"/>
                  <a:pt x="15" y="46"/>
                </a:cubicBezTo>
                <a:cubicBezTo>
                  <a:pt x="15" y="46"/>
                  <a:pt x="15" y="46"/>
                  <a:pt x="15" y="46"/>
                </a:cubicBezTo>
                <a:cubicBezTo>
                  <a:pt x="15" y="46"/>
                  <a:pt x="15" y="46"/>
                  <a:pt x="15" y="46"/>
                </a:cubicBezTo>
                <a:cubicBezTo>
                  <a:pt x="15" y="46"/>
                  <a:pt x="15" y="46"/>
                  <a:pt x="15" y="46"/>
                </a:cubicBezTo>
                <a:cubicBezTo>
                  <a:pt x="15" y="46"/>
                  <a:pt x="15" y="46"/>
                  <a:pt x="15" y="46"/>
                </a:cubicBezTo>
                <a:cubicBezTo>
                  <a:pt x="15" y="46"/>
                  <a:pt x="14" y="46"/>
                  <a:pt x="14" y="46"/>
                </a:cubicBezTo>
                <a:cubicBezTo>
                  <a:pt x="14" y="46"/>
                  <a:pt x="15" y="46"/>
                  <a:pt x="15" y="46"/>
                </a:cubicBezTo>
                <a:cubicBezTo>
                  <a:pt x="15" y="46"/>
                  <a:pt x="15" y="46"/>
                  <a:pt x="15" y="46"/>
                </a:cubicBezTo>
                <a:cubicBezTo>
                  <a:pt x="15" y="46"/>
                  <a:pt x="15" y="46"/>
                  <a:pt x="15" y="46"/>
                </a:cubicBezTo>
                <a:cubicBezTo>
                  <a:pt x="14" y="46"/>
                  <a:pt x="14" y="46"/>
                  <a:pt x="14" y="46"/>
                </a:cubicBezTo>
                <a:cubicBezTo>
                  <a:pt x="14" y="46"/>
                  <a:pt x="14" y="46"/>
                  <a:pt x="14" y="46"/>
                </a:cubicBezTo>
                <a:close/>
                <a:moveTo>
                  <a:pt x="12" y="47"/>
                </a:moveTo>
                <a:cubicBezTo>
                  <a:pt x="12" y="47"/>
                  <a:pt x="12" y="47"/>
                  <a:pt x="12" y="47"/>
                </a:cubicBezTo>
                <a:cubicBezTo>
                  <a:pt x="12" y="47"/>
                  <a:pt x="12" y="47"/>
                  <a:pt x="12" y="47"/>
                </a:cubicBezTo>
                <a:close/>
                <a:moveTo>
                  <a:pt x="13" y="47"/>
                </a:moveTo>
                <a:cubicBezTo>
                  <a:pt x="13" y="47"/>
                  <a:pt x="13" y="47"/>
                  <a:pt x="13" y="47"/>
                </a:cubicBezTo>
                <a:cubicBezTo>
                  <a:pt x="13" y="47"/>
                  <a:pt x="13" y="47"/>
                  <a:pt x="12" y="47"/>
                </a:cubicBezTo>
                <a:cubicBezTo>
                  <a:pt x="13" y="47"/>
                  <a:pt x="13" y="47"/>
                  <a:pt x="13" y="47"/>
                </a:cubicBezTo>
                <a:cubicBezTo>
                  <a:pt x="13" y="47"/>
                  <a:pt x="13" y="47"/>
                  <a:pt x="13" y="47"/>
                </a:cubicBezTo>
                <a:cubicBezTo>
                  <a:pt x="13" y="47"/>
                  <a:pt x="14" y="47"/>
                  <a:pt x="14" y="47"/>
                </a:cubicBezTo>
                <a:cubicBezTo>
                  <a:pt x="13" y="47"/>
                  <a:pt x="13" y="47"/>
                  <a:pt x="13" y="47"/>
                </a:cubicBezTo>
                <a:close/>
                <a:moveTo>
                  <a:pt x="13" y="47"/>
                </a:moveTo>
                <a:cubicBezTo>
                  <a:pt x="13" y="47"/>
                  <a:pt x="13" y="47"/>
                  <a:pt x="13" y="47"/>
                </a:cubicBezTo>
                <a:cubicBezTo>
                  <a:pt x="13" y="47"/>
                  <a:pt x="13" y="47"/>
                  <a:pt x="13" y="47"/>
                </a:cubicBezTo>
                <a:cubicBezTo>
                  <a:pt x="13" y="47"/>
                  <a:pt x="13" y="47"/>
                  <a:pt x="13" y="47"/>
                </a:cubicBezTo>
                <a:cubicBezTo>
                  <a:pt x="13" y="47"/>
                  <a:pt x="13" y="47"/>
                  <a:pt x="13" y="47"/>
                </a:cubicBezTo>
                <a:close/>
                <a:moveTo>
                  <a:pt x="15" y="46"/>
                </a:moveTo>
                <a:cubicBezTo>
                  <a:pt x="15" y="46"/>
                  <a:pt x="15" y="46"/>
                  <a:pt x="15" y="46"/>
                </a:cubicBezTo>
                <a:cubicBezTo>
                  <a:pt x="14" y="46"/>
                  <a:pt x="14" y="46"/>
                  <a:pt x="14" y="46"/>
                </a:cubicBezTo>
                <a:lnTo>
                  <a:pt x="15" y="46"/>
                </a:lnTo>
                <a:close/>
                <a:moveTo>
                  <a:pt x="15" y="46"/>
                </a:moveTo>
                <a:cubicBezTo>
                  <a:pt x="15" y="46"/>
                  <a:pt x="15" y="46"/>
                  <a:pt x="15" y="46"/>
                </a:cubicBezTo>
                <a:cubicBezTo>
                  <a:pt x="15" y="46"/>
                  <a:pt x="15" y="46"/>
                  <a:pt x="15" y="46"/>
                </a:cubicBezTo>
                <a:close/>
                <a:moveTo>
                  <a:pt x="9" y="42"/>
                </a:moveTo>
                <a:cubicBezTo>
                  <a:pt x="9" y="42"/>
                  <a:pt x="9" y="42"/>
                  <a:pt x="9" y="42"/>
                </a:cubicBezTo>
                <a:cubicBezTo>
                  <a:pt x="9" y="42"/>
                  <a:pt x="9" y="42"/>
                  <a:pt x="9" y="42"/>
                </a:cubicBezTo>
                <a:close/>
                <a:moveTo>
                  <a:pt x="9" y="43"/>
                </a:moveTo>
                <a:cubicBezTo>
                  <a:pt x="9" y="43"/>
                  <a:pt x="9" y="43"/>
                  <a:pt x="9" y="43"/>
                </a:cubicBezTo>
                <a:cubicBezTo>
                  <a:pt x="9" y="43"/>
                  <a:pt x="9" y="43"/>
                  <a:pt x="9" y="43"/>
                </a:cubicBezTo>
                <a:close/>
                <a:moveTo>
                  <a:pt x="14" y="44"/>
                </a:moveTo>
                <a:cubicBezTo>
                  <a:pt x="15" y="44"/>
                  <a:pt x="15" y="44"/>
                  <a:pt x="15" y="44"/>
                </a:cubicBezTo>
                <a:cubicBezTo>
                  <a:pt x="14" y="44"/>
                  <a:pt x="14" y="44"/>
                  <a:pt x="14" y="44"/>
                </a:cubicBezTo>
                <a:cubicBezTo>
                  <a:pt x="14" y="44"/>
                  <a:pt x="14" y="44"/>
                  <a:pt x="14" y="44"/>
                </a:cubicBezTo>
                <a:close/>
                <a:moveTo>
                  <a:pt x="11" y="43"/>
                </a:moveTo>
                <a:cubicBezTo>
                  <a:pt x="11" y="43"/>
                  <a:pt x="11" y="43"/>
                  <a:pt x="11" y="43"/>
                </a:cubicBezTo>
                <a:cubicBezTo>
                  <a:pt x="11" y="43"/>
                  <a:pt x="12" y="43"/>
                  <a:pt x="12" y="43"/>
                </a:cubicBezTo>
                <a:cubicBezTo>
                  <a:pt x="12" y="43"/>
                  <a:pt x="11" y="43"/>
                  <a:pt x="11" y="43"/>
                </a:cubicBezTo>
                <a:close/>
                <a:moveTo>
                  <a:pt x="10" y="44"/>
                </a:moveTo>
                <a:cubicBezTo>
                  <a:pt x="10" y="44"/>
                  <a:pt x="10" y="44"/>
                  <a:pt x="10" y="44"/>
                </a:cubicBezTo>
                <a:cubicBezTo>
                  <a:pt x="10" y="44"/>
                  <a:pt x="10" y="44"/>
                  <a:pt x="10" y="44"/>
                </a:cubicBezTo>
                <a:close/>
                <a:moveTo>
                  <a:pt x="8" y="42"/>
                </a:moveTo>
                <a:cubicBezTo>
                  <a:pt x="8" y="42"/>
                  <a:pt x="8" y="42"/>
                  <a:pt x="8" y="42"/>
                </a:cubicBezTo>
                <a:cubicBezTo>
                  <a:pt x="8" y="42"/>
                  <a:pt x="8" y="42"/>
                  <a:pt x="8" y="42"/>
                </a:cubicBezTo>
                <a:close/>
                <a:moveTo>
                  <a:pt x="14" y="45"/>
                </a:moveTo>
                <a:cubicBezTo>
                  <a:pt x="14" y="45"/>
                  <a:pt x="14" y="45"/>
                  <a:pt x="15" y="45"/>
                </a:cubicBezTo>
                <a:cubicBezTo>
                  <a:pt x="14" y="45"/>
                  <a:pt x="14" y="45"/>
                  <a:pt x="14" y="45"/>
                </a:cubicBezTo>
                <a:close/>
                <a:moveTo>
                  <a:pt x="13" y="42"/>
                </a:moveTo>
                <a:cubicBezTo>
                  <a:pt x="13" y="42"/>
                  <a:pt x="13" y="42"/>
                  <a:pt x="13" y="42"/>
                </a:cubicBezTo>
                <a:cubicBezTo>
                  <a:pt x="13" y="42"/>
                  <a:pt x="13" y="42"/>
                  <a:pt x="13" y="42"/>
                </a:cubicBezTo>
                <a:close/>
                <a:moveTo>
                  <a:pt x="15" y="45"/>
                </a:moveTo>
                <a:cubicBezTo>
                  <a:pt x="14" y="45"/>
                  <a:pt x="14" y="45"/>
                  <a:pt x="14" y="45"/>
                </a:cubicBezTo>
                <a:cubicBezTo>
                  <a:pt x="14" y="45"/>
                  <a:pt x="15" y="45"/>
                  <a:pt x="15" y="45"/>
                </a:cubicBezTo>
                <a:cubicBezTo>
                  <a:pt x="15" y="45"/>
                  <a:pt x="15" y="45"/>
                  <a:pt x="15" y="45"/>
                </a:cubicBezTo>
                <a:close/>
                <a:moveTo>
                  <a:pt x="8" y="39"/>
                </a:moveTo>
                <a:cubicBezTo>
                  <a:pt x="8" y="39"/>
                  <a:pt x="8" y="39"/>
                  <a:pt x="8" y="39"/>
                </a:cubicBezTo>
                <a:cubicBezTo>
                  <a:pt x="8" y="39"/>
                  <a:pt x="8" y="39"/>
                  <a:pt x="8" y="39"/>
                </a:cubicBezTo>
                <a:close/>
                <a:moveTo>
                  <a:pt x="12" y="38"/>
                </a:moveTo>
                <a:cubicBezTo>
                  <a:pt x="12" y="38"/>
                  <a:pt x="12" y="38"/>
                  <a:pt x="12" y="38"/>
                </a:cubicBezTo>
                <a:cubicBezTo>
                  <a:pt x="12" y="38"/>
                  <a:pt x="12" y="38"/>
                  <a:pt x="12" y="38"/>
                </a:cubicBezTo>
                <a:close/>
                <a:moveTo>
                  <a:pt x="15" y="46"/>
                </a:moveTo>
                <a:cubicBezTo>
                  <a:pt x="15" y="46"/>
                  <a:pt x="15" y="46"/>
                  <a:pt x="15" y="46"/>
                </a:cubicBezTo>
                <a:close/>
                <a:moveTo>
                  <a:pt x="13" y="46"/>
                </a:moveTo>
                <a:cubicBezTo>
                  <a:pt x="13" y="46"/>
                  <a:pt x="13" y="46"/>
                  <a:pt x="13" y="46"/>
                </a:cubicBezTo>
                <a:cubicBezTo>
                  <a:pt x="13" y="46"/>
                  <a:pt x="13" y="46"/>
                  <a:pt x="13" y="46"/>
                </a:cubicBezTo>
                <a:close/>
                <a:moveTo>
                  <a:pt x="12" y="46"/>
                </a:moveTo>
                <a:cubicBezTo>
                  <a:pt x="12" y="46"/>
                  <a:pt x="12" y="46"/>
                  <a:pt x="12" y="46"/>
                </a:cubicBezTo>
                <a:cubicBezTo>
                  <a:pt x="12" y="46"/>
                  <a:pt x="12" y="46"/>
                  <a:pt x="12" y="46"/>
                </a:cubicBezTo>
                <a:close/>
                <a:moveTo>
                  <a:pt x="15" y="46"/>
                </a:moveTo>
                <a:cubicBezTo>
                  <a:pt x="15" y="46"/>
                  <a:pt x="15" y="46"/>
                  <a:pt x="15" y="46"/>
                </a:cubicBezTo>
                <a:cubicBezTo>
                  <a:pt x="15" y="46"/>
                  <a:pt x="15" y="46"/>
                  <a:pt x="15" y="46"/>
                </a:cubicBezTo>
                <a:close/>
                <a:moveTo>
                  <a:pt x="15" y="46"/>
                </a:moveTo>
                <a:cubicBezTo>
                  <a:pt x="15" y="46"/>
                  <a:pt x="15" y="46"/>
                  <a:pt x="15" y="46"/>
                </a:cubicBezTo>
                <a:cubicBezTo>
                  <a:pt x="15" y="46"/>
                  <a:pt x="15" y="46"/>
                  <a:pt x="15" y="46"/>
                </a:cubicBezTo>
                <a:close/>
                <a:moveTo>
                  <a:pt x="15" y="46"/>
                </a:moveTo>
                <a:cubicBezTo>
                  <a:pt x="15" y="46"/>
                  <a:pt x="15" y="46"/>
                  <a:pt x="15" y="46"/>
                </a:cubicBezTo>
                <a:cubicBezTo>
                  <a:pt x="15" y="46"/>
                  <a:pt x="15" y="46"/>
                  <a:pt x="15" y="46"/>
                </a:cubicBezTo>
                <a:cubicBezTo>
                  <a:pt x="15" y="46"/>
                  <a:pt x="15" y="46"/>
                  <a:pt x="15" y="46"/>
                </a:cubicBezTo>
                <a:close/>
                <a:moveTo>
                  <a:pt x="10" y="40"/>
                </a:moveTo>
                <a:cubicBezTo>
                  <a:pt x="10" y="40"/>
                  <a:pt x="10" y="40"/>
                  <a:pt x="10" y="40"/>
                </a:cubicBezTo>
                <a:cubicBezTo>
                  <a:pt x="9" y="40"/>
                  <a:pt x="9" y="40"/>
                  <a:pt x="10" y="40"/>
                </a:cubicBezTo>
                <a:close/>
                <a:moveTo>
                  <a:pt x="10" y="45"/>
                </a:moveTo>
                <a:cubicBezTo>
                  <a:pt x="10" y="45"/>
                  <a:pt x="10" y="45"/>
                  <a:pt x="10" y="45"/>
                </a:cubicBezTo>
                <a:cubicBezTo>
                  <a:pt x="10" y="45"/>
                  <a:pt x="10" y="45"/>
                  <a:pt x="10" y="45"/>
                </a:cubicBezTo>
                <a:close/>
                <a:moveTo>
                  <a:pt x="9" y="45"/>
                </a:moveTo>
                <a:cubicBezTo>
                  <a:pt x="10" y="44"/>
                  <a:pt x="10" y="44"/>
                  <a:pt x="10" y="45"/>
                </a:cubicBezTo>
                <a:cubicBezTo>
                  <a:pt x="11" y="44"/>
                  <a:pt x="11" y="44"/>
                  <a:pt x="11" y="44"/>
                </a:cubicBezTo>
                <a:lnTo>
                  <a:pt x="9" y="45"/>
                </a:lnTo>
                <a:close/>
                <a:moveTo>
                  <a:pt x="9" y="42"/>
                </a:moveTo>
                <a:cubicBezTo>
                  <a:pt x="9" y="42"/>
                  <a:pt x="9" y="42"/>
                  <a:pt x="8" y="42"/>
                </a:cubicBezTo>
                <a:cubicBezTo>
                  <a:pt x="8" y="42"/>
                  <a:pt x="9" y="42"/>
                  <a:pt x="9" y="42"/>
                </a:cubicBezTo>
                <a:cubicBezTo>
                  <a:pt x="9" y="42"/>
                  <a:pt x="8" y="42"/>
                  <a:pt x="8" y="42"/>
                </a:cubicBezTo>
                <a:cubicBezTo>
                  <a:pt x="9" y="42"/>
                  <a:pt x="9" y="42"/>
                  <a:pt x="9" y="42"/>
                </a:cubicBezTo>
                <a:cubicBezTo>
                  <a:pt x="8" y="42"/>
                  <a:pt x="9" y="42"/>
                  <a:pt x="9" y="42"/>
                </a:cubicBezTo>
                <a:cubicBezTo>
                  <a:pt x="9" y="42"/>
                  <a:pt x="8" y="42"/>
                  <a:pt x="8" y="42"/>
                </a:cubicBezTo>
                <a:cubicBezTo>
                  <a:pt x="9" y="42"/>
                  <a:pt x="8" y="42"/>
                  <a:pt x="8" y="42"/>
                </a:cubicBezTo>
                <a:cubicBezTo>
                  <a:pt x="8" y="42"/>
                  <a:pt x="8" y="42"/>
                  <a:pt x="9" y="42"/>
                </a:cubicBezTo>
                <a:cubicBezTo>
                  <a:pt x="8" y="42"/>
                  <a:pt x="8" y="42"/>
                  <a:pt x="8" y="42"/>
                </a:cubicBezTo>
                <a:cubicBezTo>
                  <a:pt x="8" y="42"/>
                  <a:pt x="9" y="42"/>
                  <a:pt x="9" y="41"/>
                </a:cubicBezTo>
                <a:cubicBezTo>
                  <a:pt x="9" y="41"/>
                  <a:pt x="9" y="41"/>
                  <a:pt x="9" y="41"/>
                </a:cubicBezTo>
                <a:cubicBezTo>
                  <a:pt x="9" y="41"/>
                  <a:pt x="9" y="41"/>
                  <a:pt x="9" y="41"/>
                </a:cubicBezTo>
                <a:cubicBezTo>
                  <a:pt x="9" y="41"/>
                  <a:pt x="9" y="41"/>
                  <a:pt x="9" y="41"/>
                </a:cubicBezTo>
                <a:cubicBezTo>
                  <a:pt x="8" y="41"/>
                  <a:pt x="8" y="41"/>
                  <a:pt x="8" y="41"/>
                </a:cubicBezTo>
                <a:cubicBezTo>
                  <a:pt x="8" y="41"/>
                  <a:pt x="8" y="41"/>
                  <a:pt x="8" y="41"/>
                </a:cubicBezTo>
                <a:cubicBezTo>
                  <a:pt x="9" y="41"/>
                  <a:pt x="9" y="41"/>
                  <a:pt x="9" y="41"/>
                </a:cubicBezTo>
                <a:cubicBezTo>
                  <a:pt x="8" y="41"/>
                  <a:pt x="9" y="41"/>
                  <a:pt x="9" y="41"/>
                </a:cubicBezTo>
                <a:cubicBezTo>
                  <a:pt x="9" y="41"/>
                  <a:pt x="9" y="41"/>
                  <a:pt x="10" y="41"/>
                </a:cubicBezTo>
                <a:cubicBezTo>
                  <a:pt x="10" y="41"/>
                  <a:pt x="9" y="41"/>
                  <a:pt x="9" y="41"/>
                </a:cubicBezTo>
                <a:cubicBezTo>
                  <a:pt x="9" y="41"/>
                  <a:pt x="9" y="41"/>
                  <a:pt x="8" y="41"/>
                </a:cubicBezTo>
                <a:cubicBezTo>
                  <a:pt x="9" y="41"/>
                  <a:pt x="9" y="41"/>
                  <a:pt x="9" y="41"/>
                </a:cubicBezTo>
                <a:cubicBezTo>
                  <a:pt x="9" y="41"/>
                  <a:pt x="9" y="41"/>
                  <a:pt x="9" y="41"/>
                </a:cubicBezTo>
                <a:cubicBezTo>
                  <a:pt x="10" y="41"/>
                  <a:pt x="10" y="41"/>
                  <a:pt x="10" y="41"/>
                </a:cubicBezTo>
                <a:cubicBezTo>
                  <a:pt x="10" y="41"/>
                  <a:pt x="9" y="41"/>
                  <a:pt x="9" y="41"/>
                </a:cubicBezTo>
                <a:cubicBezTo>
                  <a:pt x="9" y="41"/>
                  <a:pt x="9" y="41"/>
                  <a:pt x="9" y="41"/>
                </a:cubicBezTo>
                <a:cubicBezTo>
                  <a:pt x="9" y="41"/>
                  <a:pt x="8" y="41"/>
                  <a:pt x="9" y="41"/>
                </a:cubicBezTo>
                <a:cubicBezTo>
                  <a:pt x="9" y="41"/>
                  <a:pt x="8" y="41"/>
                  <a:pt x="8" y="41"/>
                </a:cubicBezTo>
                <a:cubicBezTo>
                  <a:pt x="8" y="41"/>
                  <a:pt x="9" y="41"/>
                  <a:pt x="9" y="41"/>
                </a:cubicBezTo>
                <a:cubicBezTo>
                  <a:pt x="8" y="41"/>
                  <a:pt x="8" y="41"/>
                  <a:pt x="8" y="41"/>
                </a:cubicBezTo>
                <a:cubicBezTo>
                  <a:pt x="8" y="41"/>
                  <a:pt x="10" y="41"/>
                  <a:pt x="9" y="41"/>
                </a:cubicBezTo>
                <a:cubicBezTo>
                  <a:pt x="9" y="41"/>
                  <a:pt x="8" y="41"/>
                  <a:pt x="8" y="41"/>
                </a:cubicBezTo>
                <a:cubicBezTo>
                  <a:pt x="8" y="41"/>
                  <a:pt x="9" y="41"/>
                  <a:pt x="8" y="41"/>
                </a:cubicBezTo>
                <a:cubicBezTo>
                  <a:pt x="9" y="41"/>
                  <a:pt x="9" y="41"/>
                  <a:pt x="9" y="41"/>
                </a:cubicBezTo>
                <a:cubicBezTo>
                  <a:pt x="9" y="41"/>
                  <a:pt x="9" y="41"/>
                  <a:pt x="9" y="41"/>
                </a:cubicBezTo>
                <a:cubicBezTo>
                  <a:pt x="9" y="41"/>
                  <a:pt x="9" y="41"/>
                  <a:pt x="9" y="41"/>
                </a:cubicBezTo>
                <a:cubicBezTo>
                  <a:pt x="8" y="41"/>
                  <a:pt x="10" y="40"/>
                  <a:pt x="8" y="41"/>
                </a:cubicBezTo>
                <a:cubicBezTo>
                  <a:pt x="9" y="40"/>
                  <a:pt x="8" y="40"/>
                  <a:pt x="9" y="40"/>
                </a:cubicBezTo>
                <a:cubicBezTo>
                  <a:pt x="9" y="40"/>
                  <a:pt x="9" y="41"/>
                  <a:pt x="10" y="40"/>
                </a:cubicBezTo>
                <a:cubicBezTo>
                  <a:pt x="10" y="40"/>
                  <a:pt x="9" y="40"/>
                  <a:pt x="10" y="40"/>
                </a:cubicBezTo>
                <a:cubicBezTo>
                  <a:pt x="10" y="40"/>
                  <a:pt x="10" y="40"/>
                  <a:pt x="10" y="40"/>
                </a:cubicBezTo>
                <a:cubicBezTo>
                  <a:pt x="11" y="40"/>
                  <a:pt x="10" y="40"/>
                  <a:pt x="9" y="40"/>
                </a:cubicBezTo>
                <a:cubicBezTo>
                  <a:pt x="10" y="40"/>
                  <a:pt x="10" y="40"/>
                  <a:pt x="10" y="40"/>
                </a:cubicBezTo>
                <a:cubicBezTo>
                  <a:pt x="9" y="40"/>
                  <a:pt x="9" y="40"/>
                  <a:pt x="9" y="40"/>
                </a:cubicBezTo>
                <a:cubicBezTo>
                  <a:pt x="9" y="40"/>
                  <a:pt x="9" y="40"/>
                  <a:pt x="9" y="40"/>
                </a:cubicBezTo>
                <a:cubicBezTo>
                  <a:pt x="9" y="40"/>
                  <a:pt x="9" y="40"/>
                  <a:pt x="9" y="40"/>
                </a:cubicBezTo>
                <a:cubicBezTo>
                  <a:pt x="9" y="40"/>
                  <a:pt x="10" y="40"/>
                  <a:pt x="10" y="40"/>
                </a:cubicBezTo>
                <a:cubicBezTo>
                  <a:pt x="10" y="40"/>
                  <a:pt x="10" y="40"/>
                  <a:pt x="10" y="40"/>
                </a:cubicBezTo>
                <a:cubicBezTo>
                  <a:pt x="9" y="40"/>
                  <a:pt x="10" y="40"/>
                  <a:pt x="9" y="40"/>
                </a:cubicBezTo>
                <a:cubicBezTo>
                  <a:pt x="10" y="40"/>
                  <a:pt x="8" y="40"/>
                  <a:pt x="9" y="40"/>
                </a:cubicBezTo>
                <a:cubicBezTo>
                  <a:pt x="10" y="40"/>
                  <a:pt x="10" y="40"/>
                  <a:pt x="10" y="40"/>
                </a:cubicBezTo>
                <a:cubicBezTo>
                  <a:pt x="10" y="40"/>
                  <a:pt x="10" y="40"/>
                  <a:pt x="9" y="40"/>
                </a:cubicBezTo>
                <a:cubicBezTo>
                  <a:pt x="10" y="40"/>
                  <a:pt x="10" y="40"/>
                  <a:pt x="10" y="40"/>
                </a:cubicBezTo>
                <a:cubicBezTo>
                  <a:pt x="9" y="40"/>
                  <a:pt x="9" y="40"/>
                  <a:pt x="9" y="40"/>
                </a:cubicBezTo>
                <a:cubicBezTo>
                  <a:pt x="9" y="40"/>
                  <a:pt x="9" y="40"/>
                  <a:pt x="9" y="40"/>
                </a:cubicBezTo>
                <a:cubicBezTo>
                  <a:pt x="9" y="40"/>
                  <a:pt x="9" y="40"/>
                  <a:pt x="9" y="40"/>
                </a:cubicBezTo>
                <a:cubicBezTo>
                  <a:pt x="9" y="40"/>
                  <a:pt x="9" y="40"/>
                  <a:pt x="9" y="40"/>
                </a:cubicBezTo>
                <a:cubicBezTo>
                  <a:pt x="9" y="40"/>
                  <a:pt x="10" y="39"/>
                  <a:pt x="9" y="39"/>
                </a:cubicBezTo>
                <a:cubicBezTo>
                  <a:pt x="9" y="39"/>
                  <a:pt x="9" y="39"/>
                  <a:pt x="9" y="39"/>
                </a:cubicBezTo>
                <a:cubicBezTo>
                  <a:pt x="8" y="39"/>
                  <a:pt x="9" y="39"/>
                  <a:pt x="8" y="39"/>
                </a:cubicBezTo>
                <a:cubicBezTo>
                  <a:pt x="8" y="39"/>
                  <a:pt x="8" y="39"/>
                  <a:pt x="8" y="39"/>
                </a:cubicBezTo>
                <a:cubicBezTo>
                  <a:pt x="8" y="39"/>
                  <a:pt x="8" y="39"/>
                  <a:pt x="8" y="39"/>
                </a:cubicBezTo>
                <a:cubicBezTo>
                  <a:pt x="8" y="39"/>
                  <a:pt x="8" y="39"/>
                  <a:pt x="8" y="39"/>
                </a:cubicBezTo>
                <a:cubicBezTo>
                  <a:pt x="9" y="39"/>
                  <a:pt x="9" y="39"/>
                  <a:pt x="9" y="39"/>
                </a:cubicBezTo>
                <a:cubicBezTo>
                  <a:pt x="9" y="39"/>
                  <a:pt x="9" y="39"/>
                  <a:pt x="9" y="39"/>
                </a:cubicBezTo>
                <a:cubicBezTo>
                  <a:pt x="9" y="39"/>
                  <a:pt x="9" y="39"/>
                  <a:pt x="9" y="39"/>
                </a:cubicBezTo>
                <a:cubicBezTo>
                  <a:pt x="9" y="39"/>
                  <a:pt x="8" y="39"/>
                  <a:pt x="8" y="39"/>
                </a:cubicBezTo>
                <a:cubicBezTo>
                  <a:pt x="9" y="39"/>
                  <a:pt x="8" y="39"/>
                  <a:pt x="9" y="39"/>
                </a:cubicBezTo>
                <a:cubicBezTo>
                  <a:pt x="9" y="39"/>
                  <a:pt x="9" y="39"/>
                  <a:pt x="9" y="39"/>
                </a:cubicBezTo>
                <a:cubicBezTo>
                  <a:pt x="9" y="39"/>
                  <a:pt x="9" y="39"/>
                  <a:pt x="9" y="39"/>
                </a:cubicBezTo>
                <a:cubicBezTo>
                  <a:pt x="8" y="39"/>
                  <a:pt x="8" y="39"/>
                  <a:pt x="8" y="39"/>
                </a:cubicBezTo>
                <a:cubicBezTo>
                  <a:pt x="9" y="39"/>
                  <a:pt x="9" y="38"/>
                  <a:pt x="9" y="38"/>
                </a:cubicBezTo>
                <a:cubicBezTo>
                  <a:pt x="9" y="38"/>
                  <a:pt x="9" y="38"/>
                  <a:pt x="9" y="38"/>
                </a:cubicBezTo>
                <a:cubicBezTo>
                  <a:pt x="9" y="38"/>
                  <a:pt x="9" y="38"/>
                  <a:pt x="9" y="38"/>
                </a:cubicBezTo>
                <a:cubicBezTo>
                  <a:pt x="9" y="38"/>
                  <a:pt x="9" y="38"/>
                  <a:pt x="9" y="38"/>
                </a:cubicBezTo>
                <a:cubicBezTo>
                  <a:pt x="8" y="38"/>
                  <a:pt x="10" y="38"/>
                  <a:pt x="9" y="38"/>
                </a:cubicBezTo>
                <a:cubicBezTo>
                  <a:pt x="10" y="38"/>
                  <a:pt x="11" y="38"/>
                  <a:pt x="12" y="38"/>
                </a:cubicBezTo>
                <a:cubicBezTo>
                  <a:pt x="12" y="38"/>
                  <a:pt x="12" y="38"/>
                  <a:pt x="12" y="38"/>
                </a:cubicBezTo>
                <a:cubicBezTo>
                  <a:pt x="12" y="37"/>
                  <a:pt x="12" y="38"/>
                  <a:pt x="12" y="38"/>
                </a:cubicBezTo>
                <a:cubicBezTo>
                  <a:pt x="12" y="38"/>
                  <a:pt x="12" y="38"/>
                  <a:pt x="12" y="38"/>
                </a:cubicBezTo>
                <a:cubicBezTo>
                  <a:pt x="12" y="38"/>
                  <a:pt x="12" y="38"/>
                  <a:pt x="12" y="38"/>
                </a:cubicBezTo>
                <a:cubicBezTo>
                  <a:pt x="12" y="38"/>
                  <a:pt x="12" y="38"/>
                  <a:pt x="13" y="38"/>
                </a:cubicBezTo>
                <a:cubicBezTo>
                  <a:pt x="11" y="38"/>
                  <a:pt x="13" y="38"/>
                  <a:pt x="12" y="38"/>
                </a:cubicBezTo>
                <a:cubicBezTo>
                  <a:pt x="12" y="38"/>
                  <a:pt x="12" y="38"/>
                  <a:pt x="12" y="38"/>
                </a:cubicBezTo>
                <a:cubicBezTo>
                  <a:pt x="12" y="38"/>
                  <a:pt x="13" y="38"/>
                  <a:pt x="13" y="38"/>
                </a:cubicBezTo>
                <a:cubicBezTo>
                  <a:pt x="12" y="39"/>
                  <a:pt x="12" y="39"/>
                  <a:pt x="12" y="39"/>
                </a:cubicBezTo>
                <a:cubicBezTo>
                  <a:pt x="12" y="39"/>
                  <a:pt x="13" y="38"/>
                  <a:pt x="13" y="38"/>
                </a:cubicBezTo>
                <a:cubicBezTo>
                  <a:pt x="13" y="39"/>
                  <a:pt x="12" y="39"/>
                  <a:pt x="13" y="39"/>
                </a:cubicBezTo>
                <a:cubicBezTo>
                  <a:pt x="12" y="39"/>
                  <a:pt x="12" y="39"/>
                  <a:pt x="12" y="39"/>
                </a:cubicBezTo>
                <a:cubicBezTo>
                  <a:pt x="13" y="39"/>
                  <a:pt x="12" y="39"/>
                  <a:pt x="13" y="39"/>
                </a:cubicBezTo>
                <a:cubicBezTo>
                  <a:pt x="12" y="39"/>
                  <a:pt x="13" y="39"/>
                  <a:pt x="11" y="39"/>
                </a:cubicBezTo>
                <a:cubicBezTo>
                  <a:pt x="11" y="39"/>
                  <a:pt x="12" y="39"/>
                  <a:pt x="12" y="39"/>
                </a:cubicBezTo>
                <a:cubicBezTo>
                  <a:pt x="12" y="39"/>
                  <a:pt x="12" y="39"/>
                  <a:pt x="12" y="39"/>
                </a:cubicBezTo>
                <a:cubicBezTo>
                  <a:pt x="12" y="39"/>
                  <a:pt x="13" y="39"/>
                  <a:pt x="12" y="40"/>
                </a:cubicBezTo>
                <a:cubicBezTo>
                  <a:pt x="12" y="39"/>
                  <a:pt x="12" y="40"/>
                  <a:pt x="12" y="40"/>
                </a:cubicBezTo>
                <a:cubicBezTo>
                  <a:pt x="13" y="39"/>
                  <a:pt x="13" y="39"/>
                  <a:pt x="13" y="39"/>
                </a:cubicBezTo>
                <a:cubicBezTo>
                  <a:pt x="13" y="40"/>
                  <a:pt x="13" y="40"/>
                  <a:pt x="13" y="40"/>
                </a:cubicBezTo>
                <a:cubicBezTo>
                  <a:pt x="13" y="40"/>
                  <a:pt x="13" y="40"/>
                  <a:pt x="13" y="40"/>
                </a:cubicBezTo>
                <a:cubicBezTo>
                  <a:pt x="13" y="40"/>
                  <a:pt x="13" y="40"/>
                  <a:pt x="12" y="40"/>
                </a:cubicBezTo>
                <a:cubicBezTo>
                  <a:pt x="12" y="40"/>
                  <a:pt x="13" y="40"/>
                  <a:pt x="13" y="40"/>
                </a:cubicBezTo>
                <a:cubicBezTo>
                  <a:pt x="13" y="40"/>
                  <a:pt x="13" y="40"/>
                  <a:pt x="13" y="40"/>
                </a:cubicBezTo>
                <a:cubicBezTo>
                  <a:pt x="13" y="40"/>
                  <a:pt x="13" y="40"/>
                  <a:pt x="13" y="40"/>
                </a:cubicBezTo>
                <a:cubicBezTo>
                  <a:pt x="13" y="40"/>
                  <a:pt x="13" y="40"/>
                  <a:pt x="12" y="40"/>
                </a:cubicBezTo>
                <a:cubicBezTo>
                  <a:pt x="12" y="40"/>
                  <a:pt x="13" y="40"/>
                  <a:pt x="13" y="40"/>
                </a:cubicBezTo>
                <a:cubicBezTo>
                  <a:pt x="13" y="40"/>
                  <a:pt x="12" y="40"/>
                  <a:pt x="12" y="40"/>
                </a:cubicBezTo>
                <a:cubicBezTo>
                  <a:pt x="12" y="40"/>
                  <a:pt x="12" y="40"/>
                  <a:pt x="12" y="40"/>
                </a:cubicBezTo>
                <a:cubicBezTo>
                  <a:pt x="13" y="40"/>
                  <a:pt x="13" y="40"/>
                  <a:pt x="13" y="40"/>
                </a:cubicBezTo>
                <a:cubicBezTo>
                  <a:pt x="13" y="40"/>
                  <a:pt x="12" y="40"/>
                  <a:pt x="13" y="40"/>
                </a:cubicBezTo>
                <a:cubicBezTo>
                  <a:pt x="12" y="40"/>
                  <a:pt x="13" y="40"/>
                  <a:pt x="12" y="41"/>
                </a:cubicBezTo>
                <a:cubicBezTo>
                  <a:pt x="12" y="41"/>
                  <a:pt x="12" y="41"/>
                  <a:pt x="12" y="41"/>
                </a:cubicBezTo>
                <a:cubicBezTo>
                  <a:pt x="12" y="41"/>
                  <a:pt x="11" y="41"/>
                  <a:pt x="11" y="41"/>
                </a:cubicBezTo>
                <a:cubicBezTo>
                  <a:pt x="11" y="41"/>
                  <a:pt x="12" y="41"/>
                  <a:pt x="12" y="41"/>
                </a:cubicBezTo>
                <a:cubicBezTo>
                  <a:pt x="13" y="41"/>
                  <a:pt x="13" y="41"/>
                  <a:pt x="13" y="41"/>
                </a:cubicBezTo>
                <a:cubicBezTo>
                  <a:pt x="14" y="40"/>
                  <a:pt x="13" y="41"/>
                  <a:pt x="13" y="41"/>
                </a:cubicBezTo>
                <a:cubicBezTo>
                  <a:pt x="13" y="41"/>
                  <a:pt x="13" y="41"/>
                  <a:pt x="13" y="41"/>
                </a:cubicBezTo>
                <a:cubicBezTo>
                  <a:pt x="13" y="41"/>
                  <a:pt x="12" y="41"/>
                  <a:pt x="13" y="41"/>
                </a:cubicBezTo>
                <a:cubicBezTo>
                  <a:pt x="12" y="41"/>
                  <a:pt x="12" y="41"/>
                  <a:pt x="12" y="41"/>
                </a:cubicBezTo>
                <a:cubicBezTo>
                  <a:pt x="13" y="41"/>
                  <a:pt x="13" y="41"/>
                  <a:pt x="13" y="41"/>
                </a:cubicBezTo>
                <a:cubicBezTo>
                  <a:pt x="13" y="41"/>
                  <a:pt x="13" y="41"/>
                  <a:pt x="12" y="41"/>
                </a:cubicBezTo>
                <a:cubicBezTo>
                  <a:pt x="13" y="41"/>
                  <a:pt x="13" y="41"/>
                  <a:pt x="13" y="41"/>
                </a:cubicBezTo>
                <a:cubicBezTo>
                  <a:pt x="13" y="41"/>
                  <a:pt x="13" y="41"/>
                  <a:pt x="13" y="41"/>
                </a:cubicBezTo>
                <a:cubicBezTo>
                  <a:pt x="13" y="41"/>
                  <a:pt x="13" y="41"/>
                  <a:pt x="13" y="41"/>
                </a:cubicBezTo>
                <a:cubicBezTo>
                  <a:pt x="12" y="42"/>
                  <a:pt x="14" y="41"/>
                  <a:pt x="12" y="42"/>
                </a:cubicBezTo>
                <a:cubicBezTo>
                  <a:pt x="13" y="42"/>
                  <a:pt x="13" y="42"/>
                  <a:pt x="13" y="42"/>
                </a:cubicBezTo>
                <a:cubicBezTo>
                  <a:pt x="13" y="42"/>
                  <a:pt x="13" y="42"/>
                  <a:pt x="13" y="42"/>
                </a:cubicBezTo>
                <a:cubicBezTo>
                  <a:pt x="14" y="42"/>
                  <a:pt x="13" y="42"/>
                  <a:pt x="13" y="42"/>
                </a:cubicBezTo>
                <a:cubicBezTo>
                  <a:pt x="13" y="42"/>
                  <a:pt x="13" y="42"/>
                  <a:pt x="14" y="42"/>
                </a:cubicBezTo>
                <a:cubicBezTo>
                  <a:pt x="13" y="42"/>
                  <a:pt x="14" y="42"/>
                  <a:pt x="14" y="42"/>
                </a:cubicBezTo>
                <a:cubicBezTo>
                  <a:pt x="14" y="42"/>
                  <a:pt x="13" y="42"/>
                  <a:pt x="13" y="42"/>
                </a:cubicBezTo>
                <a:cubicBezTo>
                  <a:pt x="13" y="42"/>
                  <a:pt x="14" y="42"/>
                  <a:pt x="14" y="42"/>
                </a:cubicBezTo>
                <a:cubicBezTo>
                  <a:pt x="14" y="42"/>
                  <a:pt x="14" y="42"/>
                  <a:pt x="14" y="42"/>
                </a:cubicBezTo>
                <a:cubicBezTo>
                  <a:pt x="14" y="42"/>
                  <a:pt x="12" y="42"/>
                  <a:pt x="12" y="42"/>
                </a:cubicBezTo>
                <a:cubicBezTo>
                  <a:pt x="12" y="42"/>
                  <a:pt x="12" y="42"/>
                  <a:pt x="12" y="42"/>
                </a:cubicBezTo>
                <a:cubicBezTo>
                  <a:pt x="13" y="42"/>
                  <a:pt x="11" y="43"/>
                  <a:pt x="12" y="43"/>
                </a:cubicBezTo>
                <a:cubicBezTo>
                  <a:pt x="13" y="42"/>
                  <a:pt x="13" y="42"/>
                  <a:pt x="13" y="42"/>
                </a:cubicBezTo>
                <a:cubicBezTo>
                  <a:pt x="12" y="43"/>
                  <a:pt x="13" y="42"/>
                  <a:pt x="12" y="43"/>
                </a:cubicBezTo>
                <a:cubicBezTo>
                  <a:pt x="12" y="43"/>
                  <a:pt x="12" y="43"/>
                  <a:pt x="12" y="43"/>
                </a:cubicBezTo>
                <a:cubicBezTo>
                  <a:pt x="12" y="43"/>
                  <a:pt x="12" y="43"/>
                  <a:pt x="13" y="43"/>
                </a:cubicBezTo>
                <a:cubicBezTo>
                  <a:pt x="13" y="43"/>
                  <a:pt x="13" y="43"/>
                  <a:pt x="13" y="43"/>
                </a:cubicBezTo>
                <a:cubicBezTo>
                  <a:pt x="13" y="43"/>
                  <a:pt x="13" y="43"/>
                  <a:pt x="13" y="43"/>
                </a:cubicBezTo>
                <a:cubicBezTo>
                  <a:pt x="13" y="43"/>
                  <a:pt x="13" y="43"/>
                  <a:pt x="13" y="43"/>
                </a:cubicBezTo>
                <a:cubicBezTo>
                  <a:pt x="13" y="43"/>
                  <a:pt x="13" y="43"/>
                  <a:pt x="13" y="43"/>
                </a:cubicBezTo>
                <a:cubicBezTo>
                  <a:pt x="13" y="43"/>
                  <a:pt x="13" y="43"/>
                  <a:pt x="12" y="43"/>
                </a:cubicBezTo>
                <a:cubicBezTo>
                  <a:pt x="13" y="43"/>
                  <a:pt x="13" y="43"/>
                  <a:pt x="13" y="43"/>
                </a:cubicBezTo>
                <a:cubicBezTo>
                  <a:pt x="13" y="43"/>
                  <a:pt x="14" y="43"/>
                  <a:pt x="14" y="43"/>
                </a:cubicBezTo>
                <a:cubicBezTo>
                  <a:pt x="14" y="43"/>
                  <a:pt x="14" y="43"/>
                  <a:pt x="14" y="43"/>
                </a:cubicBezTo>
                <a:cubicBezTo>
                  <a:pt x="14" y="43"/>
                  <a:pt x="14" y="43"/>
                  <a:pt x="14" y="43"/>
                </a:cubicBezTo>
                <a:cubicBezTo>
                  <a:pt x="14" y="43"/>
                  <a:pt x="14" y="43"/>
                  <a:pt x="13" y="43"/>
                </a:cubicBezTo>
                <a:cubicBezTo>
                  <a:pt x="14" y="43"/>
                  <a:pt x="14" y="43"/>
                  <a:pt x="14" y="43"/>
                </a:cubicBezTo>
                <a:cubicBezTo>
                  <a:pt x="14" y="43"/>
                  <a:pt x="13" y="43"/>
                  <a:pt x="13" y="43"/>
                </a:cubicBezTo>
                <a:cubicBezTo>
                  <a:pt x="14" y="43"/>
                  <a:pt x="12" y="43"/>
                  <a:pt x="14" y="43"/>
                </a:cubicBezTo>
                <a:cubicBezTo>
                  <a:pt x="13" y="44"/>
                  <a:pt x="14" y="44"/>
                  <a:pt x="13" y="44"/>
                </a:cubicBezTo>
                <a:cubicBezTo>
                  <a:pt x="12" y="44"/>
                  <a:pt x="13" y="44"/>
                  <a:pt x="13" y="44"/>
                </a:cubicBezTo>
                <a:cubicBezTo>
                  <a:pt x="13" y="44"/>
                  <a:pt x="13" y="44"/>
                  <a:pt x="13" y="44"/>
                </a:cubicBezTo>
                <a:cubicBezTo>
                  <a:pt x="13" y="44"/>
                  <a:pt x="13" y="44"/>
                  <a:pt x="14" y="44"/>
                </a:cubicBezTo>
                <a:cubicBezTo>
                  <a:pt x="13" y="44"/>
                  <a:pt x="13" y="44"/>
                  <a:pt x="13" y="44"/>
                </a:cubicBezTo>
                <a:cubicBezTo>
                  <a:pt x="13" y="44"/>
                  <a:pt x="13" y="44"/>
                  <a:pt x="13" y="44"/>
                </a:cubicBezTo>
                <a:cubicBezTo>
                  <a:pt x="13" y="44"/>
                  <a:pt x="13" y="44"/>
                  <a:pt x="13" y="44"/>
                </a:cubicBezTo>
                <a:cubicBezTo>
                  <a:pt x="13" y="44"/>
                  <a:pt x="13" y="44"/>
                  <a:pt x="13" y="44"/>
                </a:cubicBezTo>
                <a:cubicBezTo>
                  <a:pt x="13" y="44"/>
                  <a:pt x="13" y="44"/>
                  <a:pt x="13" y="44"/>
                </a:cubicBezTo>
                <a:cubicBezTo>
                  <a:pt x="14" y="44"/>
                  <a:pt x="13" y="44"/>
                  <a:pt x="14" y="44"/>
                </a:cubicBezTo>
                <a:cubicBezTo>
                  <a:pt x="13" y="44"/>
                  <a:pt x="14" y="44"/>
                  <a:pt x="13" y="44"/>
                </a:cubicBezTo>
                <a:cubicBezTo>
                  <a:pt x="13" y="44"/>
                  <a:pt x="14" y="44"/>
                  <a:pt x="14" y="44"/>
                </a:cubicBezTo>
                <a:cubicBezTo>
                  <a:pt x="14" y="44"/>
                  <a:pt x="14" y="44"/>
                  <a:pt x="14" y="44"/>
                </a:cubicBezTo>
                <a:cubicBezTo>
                  <a:pt x="14" y="44"/>
                  <a:pt x="14" y="44"/>
                  <a:pt x="14" y="44"/>
                </a:cubicBezTo>
                <a:cubicBezTo>
                  <a:pt x="14" y="44"/>
                  <a:pt x="14" y="44"/>
                  <a:pt x="14" y="44"/>
                </a:cubicBezTo>
                <a:cubicBezTo>
                  <a:pt x="14" y="44"/>
                  <a:pt x="14" y="44"/>
                  <a:pt x="14" y="44"/>
                </a:cubicBezTo>
                <a:cubicBezTo>
                  <a:pt x="14" y="44"/>
                  <a:pt x="14" y="44"/>
                  <a:pt x="14" y="44"/>
                </a:cubicBezTo>
                <a:cubicBezTo>
                  <a:pt x="14" y="44"/>
                  <a:pt x="14" y="44"/>
                  <a:pt x="14" y="44"/>
                </a:cubicBezTo>
                <a:cubicBezTo>
                  <a:pt x="14" y="44"/>
                  <a:pt x="14" y="44"/>
                  <a:pt x="14" y="44"/>
                </a:cubicBezTo>
                <a:cubicBezTo>
                  <a:pt x="14" y="44"/>
                  <a:pt x="14" y="44"/>
                  <a:pt x="14" y="44"/>
                </a:cubicBezTo>
                <a:cubicBezTo>
                  <a:pt x="14" y="44"/>
                  <a:pt x="14" y="44"/>
                  <a:pt x="14" y="44"/>
                </a:cubicBezTo>
                <a:cubicBezTo>
                  <a:pt x="13" y="45"/>
                  <a:pt x="15" y="44"/>
                  <a:pt x="14" y="45"/>
                </a:cubicBezTo>
                <a:cubicBezTo>
                  <a:pt x="14" y="45"/>
                  <a:pt x="14" y="44"/>
                  <a:pt x="14" y="45"/>
                </a:cubicBezTo>
                <a:cubicBezTo>
                  <a:pt x="14" y="45"/>
                  <a:pt x="13" y="45"/>
                  <a:pt x="14" y="45"/>
                </a:cubicBezTo>
                <a:cubicBezTo>
                  <a:pt x="14" y="45"/>
                  <a:pt x="14" y="45"/>
                  <a:pt x="14" y="45"/>
                </a:cubicBezTo>
                <a:cubicBezTo>
                  <a:pt x="14" y="45"/>
                  <a:pt x="14" y="45"/>
                  <a:pt x="14" y="45"/>
                </a:cubicBezTo>
                <a:cubicBezTo>
                  <a:pt x="15" y="45"/>
                  <a:pt x="15" y="45"/>
                  <a:pt x="15" y="45"/>
                </a:cubicBezTo>
                <a:cubicBezTo>
                  <a:pt x="15" y="45"/>
                  <a:pt x="16" y="45"/>
                  <a:pt x="15" y="45"/>
                </a:cubicBezTo>
                <a:cubicBezTo>
                  <a:pt x="15" y="45"/>
                  <a:pt x="15" y="45"/>
                  <a:pt x="15" y="45"/>
                </a:cubicBezTo>
                <a:cubicBezTo>
                  <a:pt x="14" y="45"/>
                  <a:pt x="14" y="45"/>
                  <a:pt x="14" y="45"/>
                </a:cubicBezTo>
                <a:cubicBezTo>
                  <a:pt x="14" y="45"/>
                  <a:pt x="14" y="45"/>
                  <a:pt x="14" y="45"/>
                </a:cubicBezTo>
                <a:cubicBezTo>
                  <a:pt x="14" y="45"/>
                  <a:pt x="14" y="45"/>
                  <a:pt x="14" y="45"/>
                </a:cubicBezTo>
                <a:cubicBezTo>
                  <a:pt x="14" y="46"/>
                  <a:pt x="14" y="46"/>
                  <a:pt x="14" y="46"/>
                </a:cubicBezTo>
                <a:cubicBezTo>
                  <a:pt x="15" y="46"/>
                  <a:pt x="15" y="46"/>
                  <a:pt x="15" y="46"/>
                </a:cubicBezTo>
                <a:cubicBezTo>
                  <a:pt x="14" y="46"/>
                  <a:pt x="15" y="46"/>
                  <a:pt x="15" y="46"/>
                </a:cubicBezTo>
                <a:cubicBezTo>
                  <a:pt x="15" y="46"/>
                  <a:pt x="15" y="46"/>
                  <a:pt x="15" y="46"/>
                </a:cubicBezTo>
                <a:cubicBezTo>
                  <a:pt x="15" y="46"/>
                  <a:pt x="15" y="46"/>
                  <a:pt x="15" y="46"/>
                </a:cubicBezTo>
                <a:cubicBezTo>
                  <a:pt x="14" y="46"/>
                  <a:pt x="14" y="46"/>
                  <a:pt x="14" y="46"/>
                </a:cubicBezTo>
                <a:cubicBezTo>
                  <a:pt x="14" y="46"/>
                  <a:pt x="14" y="46"/>
                  <a:pt x="14" y="46"/>
                </a:cubicBezTo>
                <a:cubicBezTo>
                  <a:pt x="14" y="46"/>
                  <a:pt x="14" y="46"/>
                  <a:pt x="13" y="46"/>
                </a:cubicBezTo>
                <a:cubicBezTo>
                  <a:pt x="14" y="46"/>
                  <a:pt x="14" y="46"/>
                  <a:pt x="14" y="46"/>
                </a:cubicBezTo>
                <a:cubicBezTo>
                  <a:pt x="14" y="46"/>
                  <a:pt x="14" y="46"/>
                  <a:pt x="14" y="46"/>
                </a:cubicBezTo>
                <a:cubicBezTo>
                  <a:pt x="14" y="46"/>
                  <a:pt x="14" y="46"/>
                  <a:pt x="14" y="46"/>
                </a:cubicBezTo>
                <a:cubicBezTo>
                  <a:pt x="15" y="46"/>
                  <a:pt x="15" y="46"/>
                  <a:pt x="15" y="46"/>
                </a:cubicBezTo>
                <a:cubicBezTo>
                  <a:pt x="15" y="46"/>
                  <a:pt x="15" y="46"/>
                  <a:pt x="15" y="46"/>
                </a:cubicBezTo>
                <a:cubicBezTo>
                  <a:pt x="15" y="46"/>
                  <a:pt x="15" y="46"/>
                  <a:pt x="15" y="46"/>
                </a:cubicBezTo>
                <a:cubicBezTo>
                  <a:pt x="15" y="46"/>
                  <a:pt x="15" y="46"/>
                  <a:pt x="15" y="46"/>
                </a:cubicBezTo>
                <a:cubicBezTo>
                  <a:pt x="14" y="46"/>
                  <a:pt x="15" y="46"/>
                  <a:pt x="14" y="46"/>
                </a:cubicBezTo>
                <a:cubicBezTo>
                  <a:pt x="15" y="46"/>
                  <a:pt x="14" y="46"/>
                  <a:pt x="15" y="46"/>
                </a:cubicBezTo>
                <a:cubicBezTo>
                  <a:pt x="14" y="46"/>
                  <a:pt x="15" y="46"/>
                  <a:pt x="14" y="46"/>
                </a:cubicBezTo>
                <a:cubicBezTo>
                  <a:pt x="14" y="46"/>
                  <a:pt x="14" y="46"/>
                  <a:pt x="13" y="46"/>
                </a:cubicBezTo>
                <a:cubicBezTo>
                  <a:pt x="13" y="46"/>
                  <a:pt x="13" y="46"/>
                  <a:pt x="13" y="46"/>
                </a:cubicBezTo>
                <a:cubicBezTo>
                  <a:pt x="12" y="46"/>
                  <a:pt x="13" y="46"/>
                  <a:pt x="13" y="46"/>
                </a:cubicBezTo>
                <a:cubicBezTo>
                  <a:pt x="13" y="46"/>
                  <a:pt x="13" y="46"/>
                  <a:pt x="13" y="46"/>
                </a:cubicBezTo>
                <a:cubicBezTo>
                  <a:pt x="13" y="46"/>
                  <a:pt x="13" y="46"/>
                  <a:pt x="13" y="46"/>
                </a:cubicBezTo>
                <a:cubicBezTo>
                  <a:pt x="14" y="46"/>
                  <a:pt x="13" y="46"/>
                  <a:pt x="13" y="46"/>
                </a:cubicBezTo>
                <a:cubicBezTo>
                  <a:pt x="13" y="46"/>
                  <a:pt x="13"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3" y="46"/>
                  <a:pt x="13" y="46"/>
                  <a:pt x="13" y="46"/>
                </a:cubicBezTo>
                <a:cubicBezTo>
                  <a:pt x="13" y="46"/>
                  <a:pt x="12" y="46"/>
                  <a:pt x="12" y="46"/>
                </a:cubicBezTo>
                <a:cubicBezTo>
                  <a:pt x="13" y="46"/>
                  <a:pt x="13" y="46"/>
                  <a:pt x="14" y="46"/>
                </a:cubicBezTo>
                <a:cubicBezTo>
                  <a:pt x="14" y="46"/>
                  <a:pt x="13" y="46"/>
                  <a:pt x="13" y="46"/>
                </a:cubicBezTo>
                <a:cubicBezTo>
                  <a:pt x="13" y="46"/>
                  <a:pt x="13" y="46"/>
                  <a:pt x="13" y="46"/>
                </a:cubicBezTo>
                <a:cubicBezTo>
                  <a:pt x="13" y="46"/>
                  <a:pt x="12" y="46"/>
                  <a:pt x="11" y="46"/>
                </a:cubicBezTo>
                <a:cubicBezTo>
                  <a:pt x="11" y="46"/>
                  <a:pt x="12" y="46"/>
                  <a:pt x="11" y="46"/>
                </a:cubicBezTo>
                <a:cubicBezTo>
                  <a:pt x="11" y="46"/>
                  <a:pt x="11" y="46"/>
                  <a:pt x="10" y="46"/>
                </a:cubicBezTo>
                <a:cubicBezTo>
                  <a:pt x="11" y="46"/>
                  <a:pt x="11" y="46"/>
                  <a:pt x="11" y="46"/>
                </a:cubicBezTo>
                <a:cubicBezTo>
                  <a:pt x="11" y="46"/>
                  <a:pt x="11" y="46"/>
                  <a:pt x="11" y="46"/>
                </a:cubicBezTo>
                <a:cubicBezTo>
                  <a:pt x="11" y="46"/>
                  <a:pt x="11" y="46"/>
                  <a:pt x="11" y="46"/>
                </a:cubicBezTo>
                <a:cubicBezTo>
                  <a:pt x="11" y="46"/>
                  <a:pt x="12" y="46"/>
                  <a:pt x="12" y="46"/>
                </a:cubicBezTo>
                <a:cubicBezTo>
                  <a:pt x="12" y="45"/>
                  <a:pt x="12" y="45"/>
                  <a:pt x="12" y="45"/>
                </a:cubicBezTo>
                <a:cubicBezTo>
                  <a:pt x="12" y="45"/>
                  <a:pt x="11" y="46"/>
                  <a:pt x="11" y="46"/>
                </a:cubicBezTo>
                <a:cubicBezTo>
                  <a:pt x="11" y="46"/>
                  <a:pt x="11" y="46"/>
                  <a:pt x="11" y="46"/>
                </a:cubicBezTo>
                <a:cubicBezTo>
                  <a:pt x="10" y="46"/>
                  <a:pt x="11" y="45"/>
                  <a:pt x="10" y="46"/>
                </a:cubicBezTo>
                <a:cubicBezTo>
                  <a:pt x="10" y="46"/>
                  <a:pt x="10" y="46"/>
                  <a:pt x="11" y="45"/>
                </a:cubicBezTo>
                <a:cubicBezTo>
                  <a:pt x="11" y="45"/>
                  <a:pt x="10" y="46"/>
                  <a:pt x="10" y="46"/>
                </a:cubicBezTo>
                <a:cubicBezTo>
                  <a:pt x="11" y="45"/>
                  <a:pt x="11" y="45"/>
                  <a:pt x="12" y="45"/>
                </a:cubicBezTo>
                <a:cubicBezTo>
                  <a:pt x="12" y="45"/>
                  <a:pt x="13" y="45"/>
                  <a:pt x="13" y="45"/>
                </a:cubicBezTo>
                <a:cubicBezTo>
                  <a:pt x="13" y="45"/>
                  <a:pt x="10" y="45"/>
                  <a:pt x="9" y="46"/>
                </a:cubicBezTo>
                <a:cubicBezTo>
                  <a:pt x="9" y="46"/>
                  <a:pt x="10" y="45"/>
                  <a:pt x="10" y="45"/>
                </a:cubicBezTo>
                <a:cubicBezTo>
                  <a:pt x="11" y="45"/>
                  <a:pt x="9" y="45"/>
                  <a:pt x="10" y="45"/>
                </a:cubicBezTo>
                <a:cubicBezTo>
                  <a:pt x="10" y="45"/>
                  <a:pt x="10" y="45"/>
                  <a:pt x="10" y="45"/>
                </a:cubicBezTo>
                <a:cubicBezTo>
                  <a:pt x="10" y="45"/>
                  <a:pt x="10" y="45"/>
                  <a:pt x="10" y="45"/>
                </a:cubicBezTo>
                <a:cubicBezTo>
                  <a:pt x="10" y="45"/>
                  <a:pt x="11" y="45"/>
                  <a:pt x="11" y="45"/>
                </a:cubicBezTo>
                <a:cubicBezTo>
                  <a:pt x="11" y="45"/>
                  <a:pt x="10" y="45"/>
                  <a:pt x="9" y="45"/>
                </a:cubicBezTo>
                <a:cubicBezTo>
                  <a:pt x="10" y="45"/>
                  <a:pt x="10" y="45"/>
                  <a:pt x="10" y="45"/>
                </a:cubicBezTo>
                <a:cubicBezTo>
                  <a:pt x="10" y="45"/>
                  <a:pt x="9" y="45"/>
                  <a:pt x="9" y="45"/>
                </a:cubicBezTo>
                <a:cubicBezTo>
                  <a:pt x="9" y="45"/>
                  <a:pt x="9" y="45"/>
                  <a:pt x="9" y="45"/>
                </a:cubicBezTo>
                <a:cubicBezTo>
                  <a:pt x="9" y="45"/>
                  <a:pt x="9" y="45"/>
                  <a:pt x="9" y="45"/>
                </a:cubicBezTo>
                <a:cubicBezTo>
                  <a:pt x="9" y="45"/>
                  <a:pt x="10" y="45"/>
                  <a:pt x="10" y="45"/>
                </a:cubicBezTo>
                <a:cubicBezTo>
                  <a:pt x="11" y="45"/>
                  <a:pt x="12" y="45"/>
                  <a:pt x="13" y="45"/>
                </a:cubicBezTo>
                <a:cubicBezTo>
                  <a:pt x="13" y="45"/>
                  <a:pt x="13" y="45"/>
                  <a:pt x="13" y="45"/>
                </a:cubicBezTo>
                <a:cubicBezTo>
                  <a:pt x="13" y="45"/>
                  <a:pt x="13" y="45"/>
                  <a:pt x="13" y="45"/>
                </a:cubicBezTo>
                <a:cubicBezTo>
                  <a:pt x="13" y="45"/>
                  <a:pt x="11" y="45"/>
                  <a:pt x="10" y="45"/>
                </a:cubicBezTo>
                <a:cubicBezTo>
                  <a:pt x="10" y="45"/>
                  <a:pt x="11" y="45"/>
                  <a:pt x="12" y="45"/>
                </a:cubicBezTo>
                <a:cubicBezTo>
                  <a:pt x="12" y="45"/>
                  <a:pt x="10" y="45"/>
                  <a:pt x="10" y="45"/>
                </a:cubicBezTo>
                <a:cubicBezTo>
                  <a:pt x="10" y="45"/>
                  <a:pt x="10" y="45"/>
                  <a:pt x="10" y="45"/>
                </a:cubicBezTo>
                <a:cubicBezTo>
                  <a:pt x="10" y="45"/>
                  <a:pt x="10" y="45"/>
                  <a:pt x="10" y="45"/>
                </a:cubicBezTo>
                <a:cubicBezTo>
                  <a:pt x="10" y="45"/>
                  <a:pt x="11" y="45"/>
                  <a:pt x="11" y="45"/>
                </a:cubicBezTo>
                <a:cubicBezTo>
                  <a:pt x="10" y="45"/>
                  <a:pt x="10" y="45"/>
                  <a:pt x="10" y="45"/>
                </a:cubicBezTo>
                <a:cubicBezTo>
                  <a:pt x="10" y="45"/>
                  <a:pt x="11" y="45"/>
                  <a:pt x="11" y="44"/>
                </a:cubicBezTo>
                <a:cubicBezTo>
                  <a:pt x="11" y="44"/>
                  <a:pt x="10" y="45"/>
                  <a:pt x="10" y="45"/>
                </a:cubicBezTo>
                <a:cubicBezTo>
                  <a:pt x="10" y="45"/>
                  <a:pt x="10" y="45"/>
                  <a:pt x="11" y="44"/>
                </a:cubicBezTo>
                <a:cubicBezTo>
                  <a:pt x="11" y="44"/>
                  <a:pt x="10" y="45"/>
                  <a:pt x="10" y="45"/>
                </a:cubicBezTo>
                <a:cubicBezTo>
                  <a:pt x="9" y="45"/>
                  <a:pt x="10" y="45"/>
                  <a:pt x="10" y="45"/>
                </a:cubicBezTo>
                <a:cubicBezTo>
                  <a:pt x="10" y="45"/>
                  <a:pt x="12" y="44"/>
                  <a:pt x="13" y="44"/>
                </a:cubicBezTo>
                <a:cubicBezTo>
                  <a:pt x="10" y="44"/>
                  <a:pt x="10" y="44"/>
                  <a:pt x="10" y="44"/>
                </a:cubicBezTo>
                <a:cubicBezTo>
                  <a:pt x="10" y="44"/>
                  <a:pt x="11" y="44"/>
                  <a:pt x="11" y="44"/>
                </a:cubicBezTo>
                <a:cubicBezTo>
                  <a:pt x="10" y="44"/>
                  <a:pt x="10" y="44"/>
                  <a:pt x="10" y="44"/>
                </a:cubicBezTo>
                <a:cubicBezTo>
                  <a:pt x="10" y="44"/>
                  <a:pt x="10" y="44"/>
                  <a:pt x="10" y="44"/>
                </a:cubicBezTo>
                <a:cubicBezTo>
                  <a:pt x="10" y="44"/>
                  <a:pt x="11" y="44"/>
                  <a:pt x="10" y="44"/>
                </a:cubicBezTo>
                <a:cubicBezTo>
                  <a:pt x="10" y="44"/>
                  <a:pt x="10" y="44"/>
                  <a:pt x="10" y="44"/>
                </a:cubicBezTo>
                <a:cubicBezTo>
                  <a:pt x="11" y="44"/>
                  <a:pt x="9" y="44"/>
                  <a:pt x="10" y="44"/>
                </a:cubicBezTo>
                <a:cubicBezTo>
                  <a:pt x="10" y="44"/>
                  <a:pt x="10" y="44"/>
                  <a:pt x="10" y="44"/>
                </a:cubicBezTo>
                <a:cubicBezTo>
                  <a:pt x="10" y="44"/>
                  <a:pt x="10" y="44"/>
                  <a:pt x="9" y="44"/>
                </a:cubicBezTo>
                <a:cubicBezTo>
                  <a:pt x="10" y="44"/>
                  <a:pt x="9" y="44"/>
                  <a:pt x="10" y="44"/>
                </a:cubicBezTo>
                <a:cubicBezTo>
                  <a:pt x="9" y="44"/>
                  <a:pt x="9" y="44"/>
                  <a:pt x="9" y="44"/>
                </a:cubicBezTo>
                <a:cubicBezTo>
                  <a:pt x="9" y="44"/>
                  <a:pt x="10" y="44"/>
                  <a:pt x="10" y="44"/>
                </a:cubicBezTo>
                <a:cubicBezTo>
                  <a:pt x="10" y="44"/>
                  <a:pt x="11" y="44"/>
                  <a:pt x="10" y="44"/>
                </a:cubicBezTo>
                <a:cubicBezTo>
                  <a:pt x="11" y="44"/>
                  <a:pt x="11" y="44"/>
                  <a:pt x="11" y="44"/>
                </a:cubicBezTo>
                <a:cubicBezTo>
                  <a:pt x="11" y="44"/>
                  <a:pt x="10" y="44"/>
                  <a:pt x="9"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3"/>
                </a:cubicBezTo>
                <a:cubicBezTo>
                  <a:pt x="10" y="43"/>
                  <a:pt x="10" y="43"/>
                  <a:pt x="10" y="44"/>
                </a:cubicBezTo>
                <a:cubicBezTo>
                  <a:pt x="10" y="43"/>
                  <a:pt x="11" y="43"/>
                  <a:pt x="11" y="43"/>
                </a:cubicBezTo>
                <a:cubicBezTo>
                  <a:pt x="11" y="43"/>
                  <a:pt x="11" y="43"/>
                  <a:pt x="11" y="43"/>
                </a:cubicBezTo>
                <a:cubicBezTo>
                  <a:pt x="11" y="43"/>
                  <a:pt x="12" y="43"/>
                  <a:pt x="12" y="43"/>
                </a:cubicBezTo>
                <a:cubicBezTo>
                  <a:pt x="12" y="43"/>
                  <a:pt x="12" y="43"/>
                  <a:pt x="12" y="43"/>
                </a:cubicBezTo>
                <a:cubicBezTo>
                  <a:pt x="12" y="43"/>
                  <a:pt x="12" y="43"/>
                  <a:pt x="12" y="43"/>
                </a:cubicBezTo>
                <a:cubicBezTo>
                  <a:pt x="12" y="43"/>
                  <a:pt x="12" y="43"/>
                  <a:pt x="12" y="43"/>
                </a:cubicBezTo>
                <a:cubicBezTo>
                  <a:pt x="12" y="43"/>
                  <a:pt x="12" y="43"/>
                  <a:pt x="11" y="43"/>
                </a:cubicBezTo>
                <a:cubicBezTo>
                  <a:pt x="11" y="43"/>
                  <a:pt x="10" y="43"/>
                  <a:pt x="10" y="44"/>
                </a:cubicBezTo>
                <a:cubicBezTo>
                  <a:pt x="10" y="43"/>
                  <a:pt x="10" y="43"/>
                  <a:pt x="10" y="43"/>
                </a:cubicBezTo>
                <a:cubicBezTo>
                  <a:pt x="10" y="43"/>
                  <a:pt x="10" y="43"/>
                  <a:pt x="9" y="43"/>
                </a:cubicBezTo>
                <a:cubicBezTo>
                  <a:pt x="9" y="43"/>
                  <a:pt x="10" y="43"/>
                  <a:pt x="10" y="43"/>
                </a:cubicBezTo>
                <a:cubicBezTo>
                  <a:pt x="9" y="43"/>
                  <a:pt x="11" y="43"/>
                  <a:pt x="10" y="43"/>
                </a:cubicBezTo>
                <a:cubicBezTo>
                  <a:pt x="10" y="43"/>
                  <a:pt x="9" y="43"/>
                  <a:pt x="9" y="43"/>
                </a:cubicBezTo>
                <a:cubicBezTo>
                  <a:pt x="9" y="43"/>
                  <a:pt x="9" y="43"/>
                  <a:pt x="9" y="43"/>
                </a:cubicBezTo>
                <a:cubicBezTo>
                  <a:pt x="9" y="43"/>
                  <a:pt x="9" y="43"/>
                  <a:pt x="9" y="43"/>
                </a:cubicBezTo>
                <a:cubicBezTo>
                  <a:pt x="9" y="43"/>
                  <a:pt x="9" y="43"/>
                  <a:pt x="9" y="43"/>
                </a:cubicBezTo>
                <a:cubicBezTo>
                  <a:pt x="9" y="43"/>
                  <a:pt x="9" y="43"/>
                  <a:pt x="9" y="43"/>
                </a:cubicBezTo>
                <a:cubicBezTo>
                  <a:pt x="9" y="43"/>
                  <a:pt x="8" y="43"/>
                  <a:pt x="8" y="43"/>
                </a:cubicBezTo>
                <a:cubicBezTo>
                  <a:pt x="9" y="43"/>
                  <a:pt x="9" y="43"/>
                  <a:pt x="9" y="43"/>
                </a:cubicBezTo>
                <a:cubicBezTo>
                  <a:pt x="9" y="43"/>
                  <a:pt x="9" y="43"/>
                  <a:pt x="8" y="43"/>
                </a:cubicBezTo>
                <a:cubicBezTo>
                  <a:pt x="9" y="43"/>
                  <a:pt x="9" y="43"/>
                  <a:pt x="9" y="43"/>
                </a:cubicBezTo>
                <a:cubicBezTo>
                  <a:pt x="9" y="43"/>
                  <a:pt x="9" y="43"/>
                  <a:pt x="9" y="43"/>
                </a:cubicBezTo>
                <a:cubicBezTo>
                  <a:pt x="9" y="43"/>
                  <a:pt x="9" y="43"/>
                  <a:pt x="9" y="43"/>
                </a:cubicBezTo>
                <a:cubicBezTo>
                  <a:pt x="9" y="43"/>
                  <a:pt x="8" y="43"/>
                  <a:pt x="8" y="43"/>
                </a:cubicBezTo>
                <a:cubicBezTo>
                  <a:pt x="8" y="43"/>
                  <a:pt x="8" y="43"/>
                  <a:pt x="9" y="43"/>
                </a:cubicBezTo>
                <a:cubicBezTo>
                  <a:pt x="9" y="43"/>
                  <a:pt x="9" y="43"/>
                  <a:pt x="9" y="43"/>
                </a:cubicBezTo>
                <a:cubicBezTo>
                  <a:pt x="10" y="43"/>
                  <a:pt x="8" y="43"/>
                  <a:pt x="9" y="43"/>
                </a:cubicBezTo>
                <a:cubicBezTo>
                  <a:pt x="9" y="43"/>
                  <a:pt x="9" y="43"/>
                  <a:pt x="10" y="43"/>
                </a:cubicBezTo>
                <a:cubicBezTo>
                  <a:pt x="9" y="43"/>
                  <a:pt x="9" y="43"/>
                  <a:pt x="9" y="43"/>
                </a:cubicBezTo>
                <a:cubicBezTo>
                  <a:pt x="10" y="43"/>
                  <a:pt x="10" y="43"/>
                  <a:pt x="10" y="43"/>
                </a:cubicBezTo>
                <a:cubicBezTo>
                  <a:pt x="10" y="43"/>
                  <a:pt x="9" y="43"/>
                  <a:pt x="9" y="43"/>
                </a:cubicBezTo>
                <a:cubicBezTo>
                  <a:pt x="9" y="43"/>
                  <a:pt x="9" y="43"/>
                  <a:pt x="9" y="43"/>
                </a:cubicBezTo>
                <a:cubicBezTo>
                  <a:pt x="9" y="43"/>
                  <a:pt x="9" y="43"/>
                  <a:pt x="9" y="43"/>
                </a:cubicBezTo>
                <a:cubicBezTo>
                  <a:pt x="9" y="43"/>
                  <a:pt x="9" y="42"/>
                  <a:pt x="9" y="42"/>
                </a:cubicBezTo>
                <a:cubicBezTo>
                  <a:pt x="9" y="42"/>
                  <a:pt x="9" y="42"/>
                  <a:pt x="9" y="42"/>
                </a:cubicBezTo>
                <a:cubicBezTo>
                  <a:pt x="9" y="42"/>
                  <a:pt x="9" y="42"/>
                  <a:pt x="9" y="42"/>
                </a:cubicBezTo>
                <a:cubicBezTo>
                  <a:pt x="10" y="42"/>
                  <a:pt x="8" y="43"/>
                  <a:pt x="9" y="42"/>
                </a:cubicBezTo>
                <a:cubicBezTo>
                  <a:pt x="9" y="42"/>
                  <a:pt x="9" y="42"/>
                  <a:pt x="9" y="42"/>
                </a:cubicBezTo>
                <a:cubicBezTo>
                  <a:pt x="9" y="42"/>
                  <a:pt x="9" y="42"/>
                  <a:pt x="9" y="42"/>
                </a:cubicBezTo>
                <a:cubicBezTo>
                  <a:pt x="8" y="43"/>
                  <a:pt x="9" y="42"/>
                  <a:pt x="7" y="42"/>
                </a:cubicBezTo>
                <a:cubicBezTo>
                  <a:pt x="8" y="42"/>
                  <a:pt x="8" y="42"/>
                  <a:pt x="8" y="42"/>
                </a:cubicBezTo>
                <a:cubicBezTo>
                  <a:pt x="9" y="42"/>
                  <a:pt x="9" y="42"/>
                  <a:pt x="9" y="42"/>
                </a:cubicBezTo>
                <a:cubicBezTo>
                  <a:pt x="9" y="42"/>
                  <a:pt x="9" y="42"/>
                  <a:pt x="9" y="42"/>
                </a:cubicBezTo>
                <a:close/>
                <a:moveTo>
                  <a:pt x="9" y="43"/>
                </a:moveTo>
                <a:cubicBezTo>
                  <a:pt x="9" y="43"/>
                  <a:pt x="9" y="43"/>
                  <a:pt x="9" y="43"/>
                </a:cubicBezTo>
                <a:cubicBezTo>
                  <a:pt x="9" y="43"/>
                  <a:pt x="10" y="43"/>
                  <a:pt x="9" y="43"/>
                </a:cubicBezTo>
                <a:close/>
                <a:moveTo>
                  <a:pt x="11" y="43"/>
                </a:moveTo>
                <a:cubicBezTo>
                  <a:pt x="10" y="44"/>
                  <a:pt x="10" y="44"/>
                  <a:pt x="10" y="44"/>
                </a:cubicBezTo>
                <a:cubicBezTo>
                  <a:pt x="11" y="44"/>
                  <a:pt x="11" y="43"/>
                  <a:pt x="11" y="43"/>
                </a:cubicBezTo>
                <a:close/>
                <a:moveTo>
                  <a:pt x="14" y="46"/>
                </a:moveTo>
                <a:cubicBezTo>
                  <a:pt x="14" y="46"/>
                  <a:pt x="14" y="46"/>
                  <a:pt x="14" y="46"/>
                </a:cubicBezTo>
                <a:cubicBezTo>
                  <a:pt x="14" y="46"/>
                  <a:pt x="14" y="46"/>
                  <a:pt x="14" y="46"/>
                </a:cubicBezTo>
                <a:close/>
                <a:moveTo>
                  <a:pt x="14" y="46"/>
                </a:moveTo>
                <a:cubicBezTo>
                  <a:pt x="14" y="46"/>
                  <a:pt x="14" y="46"/>
                  <a:pt x="14" y="46"/>
                </a:cubicBezTo>
                <a:cubicBezTo>
                  <a:pt x="14" y="46"/>
                  <a:pt x="14" y="46"/>
                  <a:pt x="14" y="46"/>
                </a:cubicBezTo>
                <a:cubicBezTo>
                  <a:pt x="14" y="46"/>
                  <a:pt x="14" y="46"/>
                  <a:pt x="14" y="46"/>
                </a:cubicBezTo>
                <a:close/>
                <a:moveTo>
                  <a:pt x="13" y="40"/>
                </a:moveTo>
                <a:cubicBezTo>
                  <a:pt x="13" y="40"/>
                  <a:pt x="13" y="40"/>
                  <a:pt x="13" y="40"/>
                </a:cubicBezTo>
                <a:cubicBezTo>
                  <a:pt x="13" y="40"/>
                  <a:pt x="12" y="40"/>
                  <a:pt x="13" y="40"/>
                </a:cubicBezTo>
                <a:close/>
                <a:moveTo>
                  <a:pt x="10" y="44"/>
                </a:moveTo>
                <a:cubicBezTo>
                  <a:pt x="10" y="44"/>
                  <a:pt x="10" y="44"/>
                  <a:pt x="10" y="44"/>
                </a:cubicBezTo>
                <a:cubicBezTo>
                  <a:pt x="10" y="44"/>
                  <a:pt x="10" y="44"/>
                  <a:pt x="10" y="44"/>
                </a:cubicBezTo>
                <a:close/>
                <a:moveTo>
                  <a:pt x="8" y="42"/>
                </a:moveTo>
                <a:cubicBezTo>
                  <a:pt x="8" y="42"/>
                  <a:pt x="8" y="42"/>
                  <a:pt x="8" y="42"/>
                </a:cubicBezTo>
                <a:cubicBezTo>
                  <a:pt x="8" y="42"/>
                  <a:pt x="8" y="42"/>
                  <a:pt x="8" y="42"/>
                </a:cubicBezTo>
                <a:close/>
                <a:moveTo>
                  <a:pt x="10" y="46"/>
                </a:moveTo>
                <a:cubicBezTo>
                  <a:pt x="10" y="46"/>
                  <a:pt x="10" y="46"/>
                  <a:pt x="10" y="46"/>
                </a:cubicBezTo>
                <a:cubicBezTo>
                  <a:pt x="10" y="46"/>
                  <a:pt x="10" y="46"/>
                  <a:pt x="10" y="46"/>
                </a:cubicBezTo>
                <a:close/>
                <a:moveTo>
                  <a:pt x="15" y="46"/>
                </a:moveTo>
                <a:cubicBezTo>
                  <a:pt x="15" y="46"/>
                  <a:pt x="15" y="46"/>
                  <a:pt x="15" y="46"/>
                </a:cubicBezTo>
                <a:cubicBezTo>
                  <a:pt x="15" y="46"/>
                  <a:pt x="15" y="46"/>
                  <a:pt x="15" y="46"/>
                </a:cubicBezTo>
                <a:cubicBezTo>
                  <a:pt x="15" y="46"/>
                  <a:pt x="15" y="46"/>
                  <a:pt x="15" y="46"/>
                </a:cubicBezTo>
                <a:close/>
                <a:moveTo>
                  <a:pt x="12" y="47"/>
                </a:moveTo>
                <a:cubicBezTo>
                  <a:pt x="12" y="47"/>
                  <a:pt x="12" y="47"/>
                  <a:pt x="12" y="47"/>
                </a:cubicBezTo>
                <a:cubicBezTo>
                  <a:pt x="12" y="47"/>
                  <a:pt x="12" y="47"/>
                  <a:pt x="12" y="47"/>
                </a:cubicBezTo>
                <a:cubicBezTo>
                  <a:pt x="12" y="47"/>
                  <a:pt x="12" y="47"/>
                  <a:pt x="12" y="47"/>
                </a:cubicBezTo>
                <a:close/>
                <a:moveTo>
                  <a:pt x="13" y="46"/>
                </a:moveTo>
                <a:cubicBezTo>
                  <a:pt x="13" y="46"/>
                  <a:pt x="13" y="46"/>
                  <a:pt x="13" y="46"/>
                </a:cubicBezTo>
                <a:cubicBezTo>
                  <a:pt x="13" y="46"/>
                  <a:pt x="13" y="46"/>
                  <a:pt x="13" y="46"/>
                </a:cubicBezTo>
                <a:cubicBezTo>
                  <a:pt x="14" y="46"/>
                  <a:pt x="14" y="46"/>
                  <a:pt x="13" y="46"/>
                </a:cubicBezTo>
                <a:close/>
                <a:moveTo>
                  <a:pt x="13" y="46"/>
                </a:moveTo>
                <a:cubicBezTo>
                  <a:pt x="13" y="46"/>
                  <a:pt x="13" y="46"/>
                  <a:pt x="13" y="46"/>
                </a:cubicBezTo>
                <a:cubicBezTo>
                  <a:pt x="13" y="46"/>
                  <a:pt x="13" y="46"/>
                  <a:pt x="13" y="46"/>
                </a:cubicBezTo>
                <a:close/>
                <a:moveTo>
                  <a:pt x="14" y="46"/>
                </a:moveTo>
                <a:cubicBezTo>
                  <a:pt x="14" y="46"/>
                  <a:pt x="15" y="46"/>
                  <a:pt x="15" y="46"/>
                </a:cubicBezTo>
                <a:cubicBezTo>
                  <a:pt x="15" y="46"/>
                  <a:pt x="14" y="46"/>
                  <a:pt x="14" y="46"/>
                </a:cubicBezTo>
                <a:close/>
                <a:moveTo>
                  <a:pt x="12" y="47"/>
                </a:moveTo>
                <a:cubicBezTo>
                  <a:pt x="13" y="46"/>
                  <a:pt x="13" y="46"/>
                  <a:pt x="13" y="46"/>
                </a:cubicBezTo>
                <a:cubicBezTo>
                  <a:pt x="12" y="46"/>
                  <a:pt x="12" y="46"/>
                  <a:pt x="12" y="46"/>
                </a:cubicBezTo>
                <a:lnTo>
                  <a:pt x="12" y="47"/>
                </a:lnTo>
                <a:close/>
                <a:moveTo>
                  <a:pt x="12" y="46"/>
                </a:moveTo>
                <a:cubicBezTo>
                  <a:pt x="12" y="46"/>
                  <a:pt x="12" y="46"/>
                  <a:pt x="12" y="46"/>
                </a:cubicBezTo>
                <a:cubicBezTo>
                  <a:pt x="12" y="46"/>
                  <a:pt x="12" y="46"/>
                  <a:pt x="12" y="46"/>
                </a:cubicBezTo>
                <a:cubicBezTo>
                  <a:pt x="12" y="46"/>
                  <a:pt x="13" y="46"/>
                  <a:pt x="12" y="46"/>
                </a:cubicBezTo>
                <a:close/>
                <a:moveTo>
                  <a:pt x="12" y="46"/>
                </a:moveTo>
                <a:cubicBezTo>
                  <a:pt x="12" y="46"/>
                  <a:pt x="12" y="46"/>
                  <a:pt x="13" y="46"/>
                </a:cubicBezTo>
                <a:cubicBezTo>
                  <a:pt x="13" y="46"/>
                  <a:pt x="12" y="46"/>
                  <a:pt x="12" y="46"/>
                </a:cubicBezTo>
                <a:close/>
                <a:moveTo>
                  <a:pt x="12" y="46"/>
                </a:moveTo>
                <a:cubicBezTo>
                  <a:pt x="12" y="46"/>
                  <a:pt x="12" y="46"/>
                  <a:pt x="12" y="46"/>
                </a:cubicBezTo>
                <a:cubicBezTo>
                  <a:pt x="12" y="46"/>
                  <a:pt x="12" y="46"/>
                  <a:pt x="12" y="46"/>
                </a:cubicBezTo>
                <a:close/>
                <a:moveTo>
                  <a:pt x="12" y="46"/>
                </a:moveTo>
                <a:cubicBezTo>
                  <a:pt x="12" y="46"/>
                  <a:pt x="12" y="46"/>
                  <a:pt x="12" y="46"/>
                </a:cubicBezTo>
                <a:cubicBezTo>
                  <a:pt x="12" y="46"/>
                  <a:pt x="12" y="46"/>
                  <a:pt x="12" y="46"/>
                </a:cubicBezTo>
                <a:cubicBezTo>
                  <a:pt x="12" y="46"/>
                  <a:pt x="12" y="46"/>
                  <a:pt x="12" y="46"/>
                </a:cubicBezTo>
                <a:close/>
                <a:moveTo>
                  <a:pt x="11" y="46"/>
                </a:moveTo>
                <a:cubicBezTo>
                  <a:pt x="11" y="46"/>
                  <a:pt x="11" y="46"/>
                  <a:pt x="11" y="46"/>
                </a:cubicBezTo>
                <a:cubicBezTo>
                  <a:pt x="11" y="46"/>
                  <a:pt x="11" y="46"/>
                  <a:pt x="11" y="46"/>
                </a:cubicBezTo>
                <a:close/>
                <a:moveTo>
                  <a:pt x="11" y="46"/>
                </a:moveTo>
                <a:cubicBezTo>
                  <a:pt x="11" y="46"/>
                  <a:pt x="10" y="46"/>
                  <a:pt x="10" y="46"/>
                </a:cubicBezTo>
                <a:cubicBezTo>
                  <a:pt x="11" y="46"/>
                  <a:pt x="11" y="46"/>
                  <a:pt x="11" y="46"/>
                </a:cubicBezTo>
                <a:close/>
                <a:moveTo>
                  <a:pt x="12" y="45"/>
                </a:moveTo>
                <a:cubicBezTo>
                  <a:pt x="12" y="45"/>
                  <a:pt x="12" y="45"/>
                  <a:pt x="12" y="45"/>
                </a:cubicBezTo>
                <a:cubicBezTo>
                  <a:pt x="13" y="45"/>
                  <a:pt x="13" y="45"/>
                  <a:pt x="13" y="45"/>
                </a:cubicBezTo>
                <a:lnTo>
                  <a:pt x="12" y="45"/>
                </a:lnTo>
                <a:close/>
                <a:moveTo>
                  <a:pt x="9" y="45"/>
                </a:moveTo>
                <a:cubicBezTo>
                  <a:pt x="9" y="45"/>
                  <a:pt x="10" y="45"/>
                  <a:pt x="9" y="45"/>
                </a:cubicBezTo>
                <a:cubicBezTo>
                  <a:pt x="10" y="45"/>
                  <a:pt x="10" y="45"/>
                  <a:pt x="10" y="45"/>
                </a:cubicBezTo>
                <a:cubicBezTo>
                  <a:pt x="10" y="45"/>
                  <a:pt x="10" y="45"/>
                  <a:pt x="9" y="45"/>
                </a:cubicBezTo>
                <a:close/>
                <a:moveTo>
                  <a:pt x="10" y="45"/>
                </a:moveTo>
                <a:cubicBezTo>
                  <a:pt x="10" y="45"/>
                  <a:pt x="10" y="45"/>
                  <a:pt x="10" y="45"/>
                </a:cubicBezTo>
                <a:cubicBezTo>
                  <a:pt x="10" y="45"/>
                  <a:pt x="10" y="45"/>
                  <a:pt x="10" y="45"/>
                </a:cubicBezTo>
                <a:close/>
                <a:moveTo>
                  <a:pt x="13" y="37"/>
                </a:moveTo>
                <a:cubicBezTo>
                  <a:pt x="13" y="37"/>
                  <a:pt x="13" y="37"/>
                  <a:pt x="13" y="37"/>
                </a:cubicBezTo>
                <a:cubicBezTo>
                  <a:pt x="13" y="37"/>
                  <a:pt x="13" y="37"/>
                  <a:pt x="13" y="37"/>
                </a:cubicBezTo>
                <a:close/>
                <a:moveTo>
                  <a:pt x="12" y="37"/>
                </a:moveTo>
                <a:cubicBezTo>
                  <a:pt x="13" y="37"/>
                  <a:pt x="13" y="37"/>
                  <a:pt x="13" y="37"/>
                </a:cubicBezTo>
                <a:cubicBezTo>
                  <a:pt x="12" y="37"/>
                  <a:pt x="12" y="37"/>
                  <a:pt x="12" y="37"/>
                </a:cubicBezTo>
                <a:cubicBezTo>
                  <a:pt x="12" y="37"/>
                  <a:pt x="12" y="37"/>
                  <a:pt x="12" y="37"/>
                </a:cubicBezTo>
                <a:close/>
                <a:moveTo>
                  <a:pt x="8" y="43"/>
                </a:moveTo>
                <a:cubicBezTo>
                  <a:pt x="8" y="43"/>
                  <a:pt x="8" y="43"/>
                  <a:pt x="8" y="43"/>
                </a:cubicBezTo>
                <a:cubicBezTo>
                  <a:pt x="8" y="43"/>
                  <a:pt x="8" y="43"/>
                  <a:pt x="8" y="43"/>
                </a:cubicBezTo>
                <a:close/>
                <a:moveTo>
                  <a:pt x="8" y="43"/>
                </a:moveTo>
                <a:cubicBezTo>
                  <a:pt x="8" y="43"/>
                  <a:pt x="8" y="43"/>
                  <a:pt x="8" y="43"/>
                </a:cubicBezTo>
                <a:cubicBezTo>
                  <a:pt x="9" y="42"/>
                  <a:pt x="9" y="42"/>
                  <a:pt x="9" y="42"/>
                </a:cubicBezTo>
                <a:lnTo>
                  <a:pt x="8" y="43"/>
                </a:lnTo>
                <a:close/>
                <a:moveTo>
                  <a:pt x="7" y="42"/>
                </a:moveTo>
                <a:cubicBezTo>
                  <a:pt x="7" y="42"/>
                  <a:pt x="8" y="42"/>
                  <a:pt x="8" y="42"/>
                </a:cubicBezTo>
                <a:cubicBezTo>
                  <a:pt x="7" y="42"/>
                  <a:pt x="8" y="42"/>
                  <a:pt x="7" y="42"/>
                </a:cubicBezTo>
                <a:close/>
                <a:moveTo>
                  <a:pt x="22" y="52"/>
                </a:moveTo>
                <a:cubicBezTo>
                  <a:pt x="22" y="51"/>
                  <a:pt x="22" y="51"/>
                  <a:pt x="22" y="51"/>
                </a:cubicBezTo>
                <a:cubicBezTo>
                  <a:pt x="22" y="51"/>
                  <a:pt x="22" y="51"/>
                  <a:pt x="22" y="52"/>
                </a:cubicBezTo>
                <a:close/>
                <a:moveTo>
                  <a:pt x="21" y="52"/>
                </a:moveTo>
                <a:cubicBezTo>
                  <a:pt x="21" y="52"/>
                  <a:pt x="21" y="52"/>
                  <a:pt x="21" y="52"/>
                </a:cubicBezTo>
                <a:cubicBezTo>
                  <a:pt x="21" y="52"/>
                  <a:pt x="21" y="52"/>
                  <a:pt x="21" y="52"/>
                </a:cubicBezTo>
                <a:close/>
                <a:moveTo>
                  <a:pt x="21" y="52"/>
                </a:moveTo>
                <a:cubicBezTo>
                  <a:pt x="21" y="53"/>
                  <a:pt x="21" y="52"/>
                  <a:pt x="21" y="52"/>
                </a:cubicBezTo>
                <a:cubicBezTo>
                  <a:pt x="21" y="52"/>
                  <a:pt x="21" y="52"/>
                  <a:pt x="21" y="52"/>
                </a:cubicBezTo>
                <a:cubicBezTo>
                  <a:pt x="21" y="52"/>
                  <a:pt x="21" y="52"/>
                  <a:pt x="21" y="52"/>
                </a:cubicBezTo>
                <a:cubicBezTo>
                  <a:pt x="21" y="52"/>
                  <a:pt x="21" y="52"/>
                  <a:pt x="21" y="52"/>
                </a:cubicBezTo>
                <a:close/>
                <a:moveTo>
                  <a:pt x="22" y="51"/>
                </a:moveTo>
                <a:cubicBezTo>
                  <a:pt x="22" y="51"/>
                  <a:pt x="22" y="51"/>
                  <a:pt x="22" y="51"/>
                </a:cubicBezTo>
                <a:cubicBezTo>
                  <a:pt x="22" y="51"/>
                  <a:pt x="22" y="51"/>
                  <a:pt x="22" y="51"/>
                </a:cubicBezTo>
                <a:close/>
                <a:moveTo>
                  <a:pt x="22" y="51"/>
                </a:moveTo>
                <a:cubicBezTo>
                  <a:pt x="22" y="51"/>
                  <a:pt x="22" y="51"/>
                  <a:pt x="22" y="51"/>
                </a:cubicBezTo>
                <a:close/>
                <a:moveTo>
                  <a:pt x="22" y="51"/>
                </a:moveTo>
                <a:cubicBezTo>
                  <a:pt x="22" y="51"/>
                  <a:pt x="22" y="51"/>
                  <a:pt x="22" y="51"/>
                </a:cubicBezTo>
                <a:cubicBezTo>
                  <a:pt x="22" y="51"/>
                  <a:pt x="22" y="51"/>
                  <a:pt x="23" y="51"/>
                </a:cubicBezTo>
                <a:cubicBezTo>
                  <a:pt x="22" y="51"/>
                  <a:pt x="22" y="51"/>
                  <a:pt x="22" y="51"/>
                </a:cubicBezTo>
                <a:close/>
                <a:moveTo>
                  <a:pt x="22" y="51"/>
                </a:moveTo>
                <a:cubicBezTo>
                  <a:pt x="22" y="51"/>
                  <a:pt x="22" y="51"/>
                  <a:pt x="22" y="51"/>
                </a:cubicBezTo>
                <a:cubicBezTo>
                  <a:pt x="22" y="51"/>
                  <a:pt x="22" y="51"/>
                  <a:pt x="22" y="51"/>
                </a:cubicBezTo>
                <a:close/>
                <a:moveTo>
                  <a:pt x="22" y="51"/>
                </a:moveTo>
                <a:cubicBezTo>
                  <a:pt x="22" y="51"/>
                  <a:pt x="22" y="51"/>
                  <a:pt x="22" y="51"/>
                </a:cubicBezTo>
                <a:cubicBezTo>
                  <a:pt x="22" y="51"/>
                  <a:pt x="22" y="52"/>
                  <a:pt x="22" y="51"/>
                </a:cubicBezTo>
                <a:cubicBezTo>
                  <a:pt x="22" y="51"/>
                  <a:pt x="22" y="51"/>
                  <a:pt x="22" y="51"/>
                </a:cubicBezTo>
                <a:close/>
                <a:moveTo>
                  <a:pt x="22" y="51"/>
                </a:moveTo>
                <a:cubicBezTo>
                  <a:pt x="22" y="51"/>
                  <a:pt x="22" y="51"/>
                  <a:pt x="22" y="52"/>
                </a:cubicBezTo>
                <a:cubicBezTo>
                  <a:pt x="22" y="52"/>
                  <a:pt x="22" y="51"/>
                  <a:pt x="22" y="51"/>
                </a:cubicBezTo>
                <a:close/>
                <a:moveTo>
                  <a:pt x="21" y="52"/>
                </a:moveTo>
                <a:cubicBezTo>
                  <a:pt x="20" y="53"/>
                  <a:pt x="20" y="53"/>
                  <a:pt x="20" y="53"/>
                </a:cubicBezTo>
                <a:cubicBezTo>
                  <a:pt x="21" y="53"/>
                  <a:pt x="21" y="53"/>
                  <a:pt x="21" y="53"/>
                </a:cubicBezTo>
                <a:cubicBezTo>
                  <a:pt x="21" y="53"/>
                  <a:pt x="21" y="52"/>
                  <a:pt x="21" y="52"/>
                </a:cubicBezTo>
                <a:close/>
                <a:moveTo>
                  <a:pt x="22" y="51"/>
                </a:moveTo>
                <a:cubicBezTo>
                  <a:pt x="22" y="51"/>
                  <a:pt x="22" y="51"/>
                  <a:pt x="22" y="51"/>
                </a:cubicBezTo>
                <a:cubicBezTo>
                  <a:pt x="22" y="51"/>
                  <a:pt x="22" y="51"/>
                  <a:pt x="22" y="51"/>
                </a:cubicBezTo>
                <a:cubicBezTo>
                  <a:pt x="22" y="51"/>
                  <a:pt x="22" y="51"/>
                  <a:pt x="22" y="51"/>
                </a:cubicBezTo>
                <a:close/>
                <a:moveTo>
                  <a:pt x="22" y="51"/>
                </a:moveTo>
                <a:cubicBezTo>
                  <a:pt x="22" y="51"/>
                  <a:pt x="22" y="51"/>
                  <a:pt x="22" y="51"/>
                </a:cubicBezTo>
                <a:cubicBezTo>
                  <a:pt x="22" y="51"/>
                  <a:pt x="22" y="51"/>
                  <a:pt x="22" y="51"/>
                </a:cubicBezTo>
                <a:close/>
                <a:moveTo>
                  <a:pt x="21" y="52"/>
                </a:moveTo>
                <a:cubicBezTo>
                  <a:pt x="22" y="52"/>
                  <a:pt x="22" y="52"/>
                  <a:pt x="22" y="52"/>
                </a:cubicBezTo>
                <a:cubicBezTo>
                  <a:pt x="21" y="52"/>
                  <a:pt x="21" y="52"/>
                  <a:pt x="21" y="52"/>
                </a:cubicBezTo>
                <a:close/>
                <a:moveTo>
                  <a:pt x="22" y="51"/>
                </a:moveTo>
                <a:cubicBezTo>
                  <a:pt x="23" y="51"/>
                  <a:pt x="23" y="51"/>
                  <a:pt x="23" y="51"/>
                </a:cubicBezTo>
                <a:cubicBezTo>
                  <a:pt x="22" y="51"/>
                  <a:pt x="22" y="51"/>
                  <a:pt x="22" y="51"/>
                </a:cubicBezTo>
                <a:close/>
                <a:moveTo>
                  <a:pt x="22" y="51"/>
                </a:moveTo>
                <a:cubicBezTo>
                  <a:pt x="23" y="51"/>
                  <a:pt x="23" y="51"/>
                  <a:pt x="23" y="50"/>
                </a:cubicBezTo>
                <a:cubicBezTo>
                  <a:pt x="23" y="50"/>
                  <a:pt x="23" y="51"/>
                  <a:pt x="22" y="51"/>
                </a:cubicBezTo>
                <a:cubicBezTo>
                  <a:pt x="23" y="51"/>
                  <a:pt x="23" y="51"/>
                  <a:pt x="22" y="51"/>
                </a:cubicBezTo>
                <a:close/>
                <a:moveTo>
                  <a:pt x="22" y="51"/>
                </a:moveTo>
                <a:cubicBezTo>
                  <a:pt x="22" y="51"/>
                  <a:pt x="22" y="51"/>
                  <a:pt x="22" y="51"/>
                </a:cubicBezTo>
                <a:cubicBezTo>
                  <a:pt x="22" y="51"/>
                  <a:pt x="22" y="51"/>
                  <a:pt x="22" y="51"/>
                </a:cubicBezTo>
                <a:close/>
                <a:moveTo>
                  <a:pt x="22" y="51"/>
                </a:moveTo>
                <a:cubicBezTo>
                  <a:pt x="22" y="51"/>
                  <a:pt x="22" y="51"/>
                  <a:pt x="22" y="51"/>
                </a:cubicBezTo>
                <a:cubicBezTo>
                  <a:pt x="22" y="51"/>
                  <a:pt x="22" y="51"/>
                  <a:pt x="22" y="51"/>
                </a:cubicBezTo>
                <a:close/>
                <a:moveTo>
                  <a:pt x="22" y="51"/>
                </a:moveTo>
                <a:cubicBezTo>
                  <a:pt x="22" y="51"/>
                  <a:pt x="22" y="51"/>
                  <a:pt x="22" y="51"/>
                </a:cubicBezTo>
                <a:cubicBezTo>
                  <a:pt x="22" y="51"/>
                  <a:pt x="22" y="51"/>
                  <a:pt x="22" y="51"/>
                </a:cubicBezTo>
                <a:cubicBezTo>
                  <a:pt x="22" y="51"/>
                  <a:pt x="22" y="51"/>
                  <a:pt x="22" y="51"/>
                </a:cubicBezTo>
                <a:close/>
                <a:moveTo>
                  <a:pt x="22" y="51"/>
                </a:moveTo>
                <a:cubicBezTo>
                  <a:pt x="22" y="51"/>
                  <a:pt x="22" y="51"/>
                  <a:pt x="22" y="51"/>
                </a:cubicBezTo>
                <a:cubicBezTo>
                  <a:pt x="22" y="51"/>
                  <a:pt x="22" y="51"/>
                  <a:pt x="22" y="51"/>
                </a:cubicBezTo>
                <a:close/>
                <a:moveTo>
                  <a:pt x="21" y="52"/>
                </a:moveTo>
                <a:cubicBezTo>
                  <a:pt x="21" y="52"/>
                  <a:pt x="21" y="52"/>
                  <a:pt x="21" y="52"/>
                </a:cubicBezTo>
                <a:cubicBezTo>
                  <a:pt x="21" y="52"/>
                  <a:pt x="21" y="52"/>
                  <a:pt x="21" y="52"/>
                </a:cubicBezTo>
                <a:close/>
                <a:moveTo>
                  <a:pt x="21" y="51"/>
                </a:moveTo>
                <a:cubicBezTo>
                  <a:pt x="21" y="52"/>
                  <a:pt x="21" y="52"/>
                  <a:pt x="21" y="52"/>
                </a:cubicBezTo>
                <a:cubicBezTo>
                  <a:pt x="21" y="51"/>
                  <a:pt x="21" y="51"/>
                  <a:pt x="22" y="51"/>
                </a:cubicBezTo>
                <a:lnTo>
                  <a:pt x="21" y="51"/>
                </a:lnTo>
                <a:close/>
                <a:moveTo>
                  <a:pt x="21" y="52"/>
                </a:moveTo>
                <a:cubicBezTo>
                  <a:pt x="21" y="51"/>
                  <a:pt x="21" y="51"/>
                  <a:pt x="21" y="51"/>
                </a:cubicBezTo>
                <a:cubicBezTo>
                  <a:pt x="21" y="51"/>
                  <a:pt x="21" y="51"/>
                  <a:pt x="21" y="51"/>
                </a:cubicBezTo>
                <a:lnTo>
                  <a:pt x="21" y="52"/>
                </a:lnTo>
                <a:close/>
                <a:moveTo>
                  <a:pt x="22" y="51"/>
                </a:moveTo>
                <a:cubicBezTo>
                  <a:pt x="22" y="51"/>
                  <a:pt x="22" y="51"/>
                  <a:pt x="22" y="51"/>
                </a:cubicBezTo>
                <a:cubicBezTo>
                  <a:pt x="22" y="51"/>
                  <a:pt x="21" y="51"/>
                  <a:pt x="21" y="51"/>
                </a:cubicBezTo>
                <a:cubicBezTo>
                  <a:pt x="22" y="51"/>
                  <a:pt x="22" y="51"/>
                  <a:pt x="22" y="51"/>
                </a:cubicBezTo>
                <a:close/>
                <a:moveTo>
                  <a:pt x="22" y="51"/>
                </a:moveTo>
                <a:cubicBezTo>
                  <a:pt x="22" y="51"/>
                  <a:pt x="22" y="51"/>
                  <a:pt x="22" y="51"/>
                </a:cubicBezTo>
                <a:cubicBezTo>
                  <a:pt x="22" y="51"/>
                  <a:pt x="22" y="51"/>
                  <a:pt x="22" y="51"/>
                </a:cubicBezTo>
                <a:close/>
                <a:moveTo>
                  <a:pt x="22" y="51"/>
                </a:moveTo>
                <a:cubicBezTo>
                  <a:pt x="21" y="51"/>
                  <a:pt x="21" y="51"/>
                  <a:pt x="21" y="51"/>
                </a:cubicBezTo>
                <a:cubicBezTo>
                  <a:pt x="22" y="51"/>
                  <a:pt x="22" y="51"/>
                  <a:pt x="22" y="51"/>
                </a:cubicBezTo>
                <a:close/>
                <a:moveTo>
                  <a:pt x="21" y="51"/>
                </a:moveTo>
                <a:cubicBezTo>
                  <a:pt x="21" y="51"/>
                  <a:pt x="21" y="51"/>
                  <a:pt x="22" y="51"/>
                </a:cubicBezTo>
                <a:cubicBezTo>
                  <a:pt x="22" y="51"/>
                  <a:pt x="21" y="51"/>
                  <a:pt x="21" y="51"/>
                </a:cubicBezTo>
                <a:cubicBezTo>
                  <a:pt x="21" y="51"/>
                  <a:pt x="21" y="51"/>
                  <a:pt x="21" y="51"/>
                </a:cubicBezTo>
                <a:close/>
                <a:moveTo>
                  <a:pt x="22" y="51"/>
                </a:moveTo>
                <a:cubicBezTo>
                  <a:pt x="22" y="51"/>
                  <a:pt x="22" y="51"/>
                  <a:pt x="22" y="51"/>
                </a:cubicBezTo>
                <a:cubicBezTo>
                  <a:pt x="22" y="51"/>
                  <a:pt x="22" y="51"/>
                  <a:pt x="22" y="51"/>
                </a:cubicBezTo>
                <a:close/>
                <a:moveTo>
                  <a:pt x="22" y="51"/>
                </a:moveTo>
                <a:cubicBezTo>
                  <a:pt x="22" y="51"/>
                  <a:pt x="22" y="51"/>
                  <a:pt x="22" y="51"/>
                </a:cubicBezTo>
                <a:cubicBezTo>
                  <a:pt x="22" y="51"/>
                  <a:pt x="22" y="51"/>
                  <a:pt x="22" y="51"/>
                </a:cubicBezTo>
                <a:close/>
                <a:moveTo>
                  <a:pt x="22" y="51"/>
                </a:moveTo>
                <a:cubicBezTo>
                  <a:pt x="22" y="51"/>
                  <a:pt x="22" y="51"/>
                  <a:pt x="22" y="51"/>
                </a:cubicBezTo>
                <a:cubicBezTo>
                  <a:pt x="22" y="51"/>
                  <a:pt x="22" y="51"/>
                  <a:pt x="22" y="51"/>
                </a:cubicBezTo>
                <a:cubicBezTo>
                  <a:pt x="22" y="51"/>
                  <a:pt x="22" y="51"/>
                  <a:pt x="22" y="51"/>
                </a:cubicBezTo>
                <a:close/>
                <a:moveTo>
                  <a:pt x="19" y="52"/>
                </a:moveTo>
                <a:cubicBezTo>
                  <a:pt x="19" y="52"/>
                  <a:pt x="20" y="52"/>
                  <a:pt x="19" y="52"/>
                </a:cubicBezTo>
                <a:cubicBezTo>
                  <a:pt x="20" y="52"/>
                  <a:pt x="21" y="51"/>
                  <a:pt x="21" y="51"/>
                </a:cubicBezTo>
                <a:cubicBezTo>
                  <a:pt x="21" y="51"/>
                  <a:pt x="21" y="51"/>
                  <a:pt x="21" y="51"/>
                </a:cubicBezTo>
                <a:cubicBezTo>
                  <a:pt x="21" y="51"/>
                  <a:pt x="20" y="51"/>
                  <a:pt x="20" y="52"/>
                </a:cubicBezTo>
                <a:cubicBezTo>
                  <a:pt x="20" y="52"/>
                  <a:pt x="20" y="51"/>
                  <a:pt x="20" y="51"/>
                </a:cubicBezTo>
                <a:cubicBezTo>
                  <a:pt x="20" y="52"/>
                  <a:pt x="20" y="52"/>
                  <a:pt x="19" y="52"/>
                </a:cubicBezTo>
                <a:cubicBezTo>
                  <a:pt x="19" y="52"/>
                  <a:pt x="19" y="52"/>
                  <a:pt x="19" y="52"/>
                </a:cubicBezTo>
                <a:cubicBezTo>
                  <a:pt x="19" y="52"/>
                  <a:pt x="19" y="52"/>
                  <a:pt x="19" y="52"/>
                </a:cubicBezTo>
                <a:close/>
                <a:moveTo>
                  <a:pt x="21" y="51"/>
                </a:moveTo>
                <a:cubicBezTo>
                  <a:pt x="21" y="51"/>
                  <a:pt x="21" y="51"/>
                  <a:pt x="21" y="51"/>
                </a:cubicBezTo>
                <a:cubicBezTo>
                  <a:pt x="22" y="51"/>
                  <a:pt x="22" y="51"/>
                  <a:pt x="22" y="51"/>
                </a:cubicBezTo>
                <a:cubicBezTo>
                  <a:pt x="22" y="51"/>
                  <a:pt x="22" y="51"/>
                  <a:pt x="22" y="51"/>
                </a:cubicBezTo>
                <a:cubicBezTo>
                  <a:pt x="21" y="51"/>
                  <a:pt x="21" y="51"/>
                  <a:pt x="21" y="51"/>
                </a:cubicBezTo>
                <a:close/>
                <a:moveTo>
                  <a:pt x="22" y="51"/>
                </a:moveTo>
                <a:cubicBezTo>
                  <a:pt x="21" y="51"/>
                  <a:pt x="21" y="51"/>
                  <a:pt x="21" y="52"/>
                </a:cubicBezTo>
                <a:cubicBezTo>
                  <a:pt x="21" y="52"/>
                  <a:pt x="21" y="51"/>
                  <a:pt x="21" y="51"/>
                </a:cubicBezTo>
                <a:cubicBezTo>
                  <a:pt x="21" y="51"/>
                  <a:pt x="21" y="51"/>
                  <a:pt x="21"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1" y="51"/>
                  <a:pt x="21" y="51"/>
                  <a:pt x="21" y="51"/>
                </a:cubicBezTo>
                <a:cubicBezTo>
                  <a:pt x="21" y="51"/>
                  <a:pt x="21" y="51"/>
                  <a:pt x="22" y="51"/>
                </a:cubicBezTo>
                <a:close/>
                <a:moveTo>
                  <a:pt x="20" y="52"/>
                </a:moveTo>
                <a:cubicBezTo>
                  <a:pt x="20" y="52"/>
                  <a:pt x="20" y="52"/>
                  <a:pt x="20" y="52"/>
                </a:cubicBezTo>
                <a:cubicBezTo>
                  <a:pt x="20" y="52"/>
                  <a:pt x="20" y="52"/>
                  <a:pt x="20" y="52"/>
                </a:cubicBezTo>
                <a:close/>
                <a:moveTo>
                  <a:pt x="20" y="52"/>
                </a:moveTo>
                <a:cubicBezTo>
                  <a:pt x="20" y="52"/>
                  <a:pt x="20" y="52"/>
                  <a:pt x="20" y="52"/>
                </a:cubicBezTo>
                <a:cubicBezTo>
                  <a:pt x="20" y="52"/>
                  <a:pt x="20" y="52"/>
                  <a:pt x="20" y="52"/>
                </a:cubicBezTo>
                <a:cubicBezTo>
                  <a:pt x="20" y="52"/>
                  <a:pt x="20" y="52"/>
                  <a:pt x="20" y="52"/>
                </a:cubicBezTo>
                <a:cubicBezTo>
                  <a:pt x="20" y="52"/>
                  <a:pt x="20" y="52"/>
                  <a:pt x="20" y="52"/>
                </a:cubicBezTo>
                <a:cubicBezTo>
                  <a:pt x="20" y="52"/>
                  <a:pt x="21" y="52"/>
                  <a:pt x="21" y="52"/>
                </a:cubicBezTo>
                <a:cubicBezTo>
                  <a:pt x="21" y="52"/>
                  <a:pt x="20" y="52"/>
                  <a:pt x="20" y="52"/>
                </a:cubicBezTo>
                <a:close/>
                <a:moveTo>
                  <a:pt x="21" y="52"/>
                </a:moveTo>
                <a:cubicBezTo>
                  <a:pt x="20" y="52"/>
                  <a:pt x="20" y="52"/>
                  <a:pt x="20" y="52"/>
                </a:cubicBezTo>
                <a:cubicBezTo>
                  <a:pt x="20" y="52"/>
                  <a:pt x="20" y="52"/>
                  <a:pt x="20" y="52"/>
                </a:cubicBezTo>
                <a:cubicBezTo>
                  <a:pt x="20" y="52"/>
                  <a:pt x="20" y="52"/>
                  <a:pt x="20" y="52"/>
                </a:cubicBezTo>
                <a:cubicBezTo>
                  <a:pt x="20" y="52"/>
                  <a:pt x="20" y="52"/>
                  <a:pt x="21" y="52"/>
                </a:cubicBezTo>
                <a:close/>
                <a:moveTo>
                  <a:pt x="22" y="51"/>
                </a:moveTo>
                <a:cubicBezTo>
                  <a:pt x="22" y="51"/>
                  <a:pt x="22" y="51"/>
                  <a:pt x="22" y="51"/>
                </a:cubicBezTo>
                <a:cubicBezTo>
                  <a:pt x="22" y="51"/>
                  <a:pt x="22" y="51"/>
                  <a:pt x="22" y="51"/>
                </a:cubicBezTo>
                <a:close/>
                <a:moveTo>
                  <a:pt x="22" y="51"/>
                </a:moveTo>
                <a:cubicBezTo>
                  <a:pt x="22" y="51"/>
                  <a:pt x="22" y="51"/>
                  <a:pt x="22" y="51"/>
                </a:cubicBezTo>
                <a:cubicBezTo>
                  <a:pt x="22" y="51"/>
                  <a:pt x="22" y="51"/>
                  <a:pt x="22" y="51"/>
                </a:cubicBezTo>
                <a:close/>
                <a:moveTo>
                  <a:pt x="15" y="47"/>
                </a:moveTo>
                <a:cubicBezTo>
                  <a:pt x="15" y="47"/>
                  <a:pt x="15" y="47"/>
                  <a:pt x="15" y="47"/>
                </a:cubicBezTo>
                <a:close/>
                <a:moveTo>
                  <a:pt x="15" y="47"/>
                </a:moveTo>
                <a:cubicBezTo>
                  <a:pt x="16" y="47"/>
                  <a:pt x="16" y="47"/>
                  <a:pt x="16" y="47"/>
                </a:cubicBezTo>
                <a:cubicBezTo>
                  <a:pt x="16" y="47"/>
                  <a:pt x="15" y="47"/>
                  <a:pt x="15" y="47"/>
                </a:cubicBezTo>
                <a:close/>
                <a:moveTo>
                  <a:pt x="21" y="49"/>
                </a:moveTo>
                <a:cubicBezTo>
                  <a:pt x="21" y="49"/>
                  <a:pt x="22" y="48"/>
                  <a:pt x="22" y="49"/>
                </a:cubicBezTo>
                <a:cubicBezTo>
                  <a:pt x="21" y="49"/>
                  <a:pt x="21" y="49"/>
                  <a:pt x="21" y="49"/>
                </a:cubicBezTo>
                <a:cubicBezTo>
                  <a:pt x="21" y="49"/>
                  <a:pt x="21" y="49"/>
                  <a:pt x="21" y="49"/>
                </a:cubicBezTo>
                <a:close/>
                <a:moveTo>
                  <a:pt x="18" y="47"/>
                </a:moveTo>
                <a:cubicBezTo>
                  <a:pt x="18" y="48"/>
                  <a:pt x="18" y="48"/>
                  <a:pt x="18" y="48"/>
                </a:cubicBezTo>
                <a:cubicBezTo>
                  <a:pt x="18" y="47"/>
                  <a:pt x="18" y="47"/>
                  <a:pt x="18" y="47"/>
                </a:cubicBezTo>
                <a:close/>
                <a:moveTo>
                  <a:pt x="17" y="48"/>
                </a:moveTo>
                <a:cubicBezTo>
                  <a:pt x="16" y="48"/>
                  <a:pt x="16" y="48"/>
                  <a:pt x="16" y="48"/>
                </a:cubicBezTo>
                <a:lnTo>
                  <a:pt x="17" y="48"/>
                </a:lnTo>
                <a:close/>
                <a:moveTo>
                  <a:pt x="15" y="46"/>
                </a:moveTo>
                <a:cubicBezTo>
                  <a:pt x="14" y="46"/>
                  <a:pt x="14" y="46"/>
                  <a:pt x="14" y="46"/>
                </a:cubicBezTo>
                <a:cubicBezTo>
                  <a:pt x="14" y="46"/>
                  <a:pt x="15" y="46"/>
                  <a:pt x="15" y="46"/>
                </a:cubicBezTo>
                <a:close/>
                <a:moveTo>
                  <a:pt x="21" y="50"/>
                </a:moveTo>
                <a:cubicBezTo>
                  <a:pt x="21" y="50"/>
                  <a:pt x="21" y="50"/>
                  <a:pt x="21" y="50"/>
                </a:cubicBezTo>
                <a:cubicBezTo>
                  <a:pt x="21" y="50"/>
                  <a:pt x="21" y="50"/>
                  <a:pt x="21" y="50"/>
                </a:cubicBezTo>
                <a:close/>
                <a:moveTo>
                  <a:pt x="20" y="45"/>
                </a:moveTo>
                <a:cubicBezTo>
                  <a:pt x="20" y="45"/>
                  <a:pt x="20" y="45"/>
                  <a:pt x="20" y="45"/>
                </a:cubicBezTo>
                <a:cubicBezTo>
                  <a:pt x="20" y="45"/>
                  <a:pt x="20" y="45"/>
                  <a:pt x="20" y="45"/>
                </a:cubicBezTo>
                <a:close/>
                <a:moveTo>
                  <a:pt x="21" y="50"/>
                </a:moveTo>
                <a:cubicBezTo>
                  <a:pt x="21" y="50"/>
                  <a:pt x="21" y="50"/>
                  <a:pt x="21" y="50"/>
                </a:cubicBezTo>
                <a:cubicBezTo>
                  <a:pt x="21" y="50"/>
                  <a:pt x="21" y="50"/>
                  <a:pt x="21" y="50"/>
                </a:cubicBezTo>
                <a:cubicBezTo>
                  <a:pt x="22" y="50"/>
                  <a:pt x="22" y="50"/>
                  <a:pt x="21" y="50"/>
                </a:cubicBezTo>
                <a:close/>
                <a:moveTo>
                  <a:pt x="14" y="43"/>
                </a:moveTo>
                <a:cubicBezTo>
                  <a:pt x="14" y="43"/>
                  <a:pt x="14" y="43"/>
                  <a:pt x="14" y="43"/>
                </a:cubicBezTo>
                <a:cubicBezTo>
                  <a:pt x="14" y="43"/>
                  <a:pt x="14" y="43"/>
                  <a:pt x="14" y="43"/>
                </a:cubicBezTo>
                <a:close/>
                <a:moveTo>
                  <a:pt x="17" y="40"/>
                </a:moveTo>
                <a:cubicBezTo>
                  <a:pt x="17" y="40"/>
                  <a:pt x="17" y="40"/>
                  <a:pt x="17" y="40"/>
                </a:cubicBezTo>
                <a:cubicBezTo>
                  <a:pt x="17" y="40"/>
                  <a:pt x="17" y="40"/>
                  <a:pt x="17" y="40"/>
                </a:cubicBezTo>
                <a:close/>
                <a:moveTo>
                  <a:pt x="22" y="50"/>
                </a:moveTo>
                <a:cubicBezTo>
                  <a:pt x="22" y="50"/>
                  <a:pt x="22" y="50"/>
                  <a:pt x="22" y="50"/>
                </a:cubicBezTo>
                <a:close/>
                <a:moveTo>
                  <a:pt x="20" y="51"/>
                </a:moveTo>
                <a:cubicBezTo>
                  <a:pt x="20" y="51"/>
                  <a:pt x="20" y="51"/>
                  <a:pt x="20" y="51"/>
                </a:cubicBezTo>
                <a:cubicBezTo>
                  <a:pt x="20" y="51"/>
                  <a:pt x="20" y="51"/>
                  <a:pt x="20" y="51"/>
                </a:cubicBezTo>
                <a:close/>
                <a:moveTo>
                  <a:pt x="19" y="50"/>
                </a:moveTo>
                <a:cubicBezTo>
                  <a:pt x="19" y="50"/>
                  <a:pt x="19" y="50"/>
                  <a:pt x="19" y="50"/>
                </a:cubicBezTo>
                <a:cubicBezTo>
                  <a:pt x="19" y="50"/>
                  <a:pt x="19" y="50"/>
                  <a:pt x="19" y="50"/>
                </a:cubicBezTo>
                <a:close/>
                <a:moveTo>
                  <a:pt x="22" y="51"/>
                </a:moveTo>
                <a:cubicBezTo>
                  <a:pt x="22" y="51"/>
                  <a:pt x="22" y="51"/>
                  <a:pt x="22" y="51"/>
                </a:cubicBezTo>
                <a:cubicBezTo>
                  <a:pt x="22" y="51"/>
                  <a:pt x="22" y="51"/>
                  <a:pt x="22" y="51"/>
                </a:cubicBezTo>
                <a:close/>
                <a:moveTo>
                  <a:pt x="22" y="51"/>
                </a:moveTo>
                <a:cubicBezTo>
                  <a:pt x="22" y="51"/>
                  <a:pt x="22" y="51"/>
                  <a:pt x="22" y="51"/>
                </a:cubicBezTo>
                <a:cubicBezTo>
                  <a:pt x="22" y="51"/>
                  <a:pt x="22" y="50"/>
                  <a:pt x="22" y="51"/>
                </a:cubicBezTo>
                <a:close/>
                <a:moveTo>
                  <a:pt x="22" y="50"/>
                </a:moveTo>
                <a:cubicBezTo>
                  <a:pt x="22" y="50"/>
                  <a:pt x="22" y="51"/>
                  <a:pt x="22" y="51"/>
                </a:cubicBezTo>
                <a:cubicBezTo>
                  <a:pt x="22" y="51"/>
                  <a:pt x="22" y="50"/>
                  <a:pt x="22" y="50"/>
                </a:cubicBezTo>
                <a:close/>
                <a:moveTo>
                  <a:pt x="16" y="44"/>
                </a:moveTo>
                <a:cubicBezTo>
                  <a:pt x="16" y="44"/>
                  <a:pt x="16" y="44"/>
                  <a:pt x="16" y="44"/>
                </a:cubicBezTo>
                <a:cubicBezTo>
                  <a:pt x="15" y="44"/>
                  <a:pt x="15" y="44"/>
                  <a:pt x="16" y="44"/>
                </a:cubicBezTo>
                <a:close/>
                <a:moveTo>
                  <a:pt x="17" y="49"/>
                </a:moveTo>
                <a:cubicBezTo>
                  <a:pt x="17" y="49"/>
                  <a:pt x="17" y="49"/>
                  <a:pt x="17" y="49"/>
                </a:cubicBezTo>
                <a:cubicBezTo>
                  <a:pt x="17" y="49"/>
                  <a:pt x="17" y="49"/>
                  <a:pt x="17" y="49"/>
                </a:cubicBezTo>
                <a:close/>
                <a:moveTo>
                  <a:pt x="16" y="49"/>
                </a:moveTo>
                <a:cubicBezTo>
                  <a:pt x="17" y="49"/>
                  <a:pt x="17" y="49"/>
                  <a:pt x="17" y="49"/>
                </a:cubicBezTo>
                <a:cubicBezTo>
                  <a:pt x="18" y="49"/>
                  <a:pt x="18" y="49"/>
                  <a:pt x="18" y="49"/>
                </a:cubicBezTo>
                <a:lnTo>
                  <a:pt x="16" y="49"/>
                </a:lnTo>
                <a:close/>
                <a:moveTo>
                  <a:pt x="15" y="46"/>
                </a:moveTo>
                <a:cubicBezTo>
                  <a:pt x="16" y="46"/>
                  <a:pt x="15" y="46"/>
                  <a:pt x="15" y="46"/>
                </a:cubicBezTo>
                <a:cubicBezTo>
                  <a:pt x="15" y="46"/>
                  <a:pt x="16" y="46"/>
                  <a:pt x="15" y="46"/>
                </a:cubicBezTo>
                <a:cubicBezTo>
                  <a:pt x="15" y="46"/>
                  <a:pt x="15" y="46"/>
                  <a:pt x="14" y="46"/>
                </a:cubicBezTo>
                <a:cubicBezTo>
                  <a:pt x="15" y="46"/>
                  <a:pt x="15" y="46"/>
                  <a:pt x="15" y="46"/>
                </a:cubicBezTo>
                <a:cubicBezTo>
                  <a:pt x="15" y="46"/>
                  <a:pt x="15" y="46"/>
                  <a:pt x="15" y="46"/>
                </a:cubicBezTo>
                <a:cubicBezTo>
                  <a:pt x="15" y="46"/>
                  <a:pt x="15" y="46"/>
                  <a:pt x="15" y="46"/>
                </a:cubicBezTo>
                <a:cubicBezTo>
                  <a:pt x="15" y="46"/>
                  <a:pt x="14" y="46"/>
                  <a:pt x="14" y="46"/>
                </a:cubicBezTo>
                <a:cubicBezTo>
                  <a:pt x="14" y="46"/>
                  <a:pt x="15" y="46"/>
                  <a:pt x="15" y="46"/>
                </a:cubicBezTo>
                <a:cubicBezTo>
                  <a:pt x="14" y="46"/>
                  <a:pt x="14" y="46"/>
                  <a:pt x="14" y="46"/>
                </a:cubicBezTo>
                <a:cubicBezTo>
                  <a:pt x="15" y="46"/>
                  <a:pt x="15" y="46"/>
                  <a:pt x="15" y="45"/>
                </a:cubicBezTo>
                <a:cubicBezTo>
                  <a:pt x="15" y="45"/>
                  <a:pt x="15" y="45"/>
                  <a:pt x="15" y="45"/>
                </a:cubicBezTo>
                <a:cubicBezTo>
                  <a:pt x="15" y="45"/>
                  <a:pt x="15" y="45"/>
                  <a:pt x="15" y="45"/>
                </a:cubicBezTo>
                <a:cubicBezTo>
                  <a:pt x="15" y="45"/>
                  <a:pt x="15" y="45"/>
                  <a:pt x="15" y="45"/>
                </a:cubicBezTo>
                <a:cubicBezTo>
                  <a:pt x="15" y="45"/>
                  <a:pt x="15" y="46"/>
                  <a:pt x="15" y="46"/>
                </a:cubicBezTo>
                <a:cubicBezTo>
                  <a:pt x="15" y="46"/>
                  <a:pt x="14" y="46"/>
                  <a:pt x="15" y="45"/>
                </a:cubicBezTo>
                <a:cubicBezTo>
                  <a:pt x="15" y="45"/>
                  <a:pt x="15" y="45"/>
                  <a:pt x="15" y="45"/>
                </a:cubicBezTo>
                <a:cubicBezTo>
                  <a:pt x="15" y="45"/>
                  <a:pt x="15" y="45"/>
                  <a:pt x="15" y="45"/>
                </a:cubicBezTo>
                <a:cubicBezTo>
                  <a:pt x="15" y="45"/>
                  <a:pt x="15" y="45"/>
                  <a:pt x="16" y="45"/>
                </a:cubicBezTo>
                <a:cubicBezTo>
                  <a:pt x="16" y="45"/>
                  <a:pt x="15" y="45"/>
                  <a:pt x="15" y="45"/>
                </a:cubicBezTo>
                <a:cubicBezTo>
                  <a:pt x="15" y="45"/>
                  <a:pt x="15" y="45"/>
                  <a:pt x="15" y="45"/>
                </a:cubicBezTo>
                <a:cubicBezTo>
                  <a:pt x="15" y="45"/>
                  <a:pt x="15" y="45"/>
                  <a:pt x="15" y="45"/>
                </a:cubicBezTo>
                <a:cubicBezTo>
                  <a:pt x="15" y="45"/>
                  <a:pt x="15" y="45"/>
                  <a:pt x="15" y="45"/>
                </a:cubicBezTo>
                <a:cubicBezTo>
                  <a:pt x="16" y="45"/>
                  <a:pt x="16" y="45"/>
                  <a:pt x="16" y="45"/>
                </a:cubicBezTo>
                <a:cubicBezTo>
                  <a:pt x="16" y="45"/>
                  <a:pt x="15" y="45"/>
                  <a:pt x="15" y="45"/>
                </a:cubicBezTo>
                <a:cubicBezTo>
                  <a:pt x="15" y="45"/>
                  <a:pt x="15" y="45"/>
                  <a:pt x="15" y="45"/>
                </a:cubicBezTo>
                <a:cubicBezTo>
                  <a:pt x="15" y="45"/>
                  <a:pt x="15" y="45"/>
                  <a:pt x="15" y="45"/>
                </a:cubicBezTo>
                <a:cubicBezTo>
                  <a:pt x="15" y="45"/>
                  <a:pt x="14" y="45"/>
                  <a:pt x="14" y="45"/>
                </a:cubicBezTo>
                <a:cubicBezTo>
                  <a:pt x="15" y="45"/>
                  <a:pt x="15" y="45"/>
                  <a:pt x="15" y="45"/>
                </a:cubicBezTo>
                <a:cubicBezTo>
                  <a:pt x="15" y="45"/>
                  <a:pt x="14" y="45"/>
                  <a:pt x="14" y="45"/>
                </a:cubicBezTo>
                <a:cubicBezTo>
                  <a:pt x="14" y="45"/>
                  <a:pt x="16" y="44"/>
                  <a:pt x="15" y="44"/>
                </a:cubicBezTo>
                <a:cubicBezTo>
                  <a:pt x="15" y="45"/>
                  <a:pt x="14" y="45"/>
                  <a:pt x="14" y="45"/>
                </a:cubicBezTo>
                <a:cubicBezTo>
                  <a:pt x="14" y="45"/>
                  <a:pt x="15" y="45"/>
                  <a:pt x="14" y="45"/>
                </a:cubicBezTo>
                <a:cubicBezTo>
                  <a:pt x="15" y="44"/>
                  <a:pt x="15" y="44"/>
                  <a:pt x="15" y="44"/>
                </a:cubicBezTo>
                <a:cubicBezTo>
                  <a:pt x="15" y="44"/>
                  <a:pt x="15" y="44"/>
                  <a:pt x="15" y="45"/>
                </a:cubicBezTo>
                <a:cubicBezTo>
                  <a:pt x="15" y="44"/>
                  <a:pt x="15" y="44"/>
                  <a:pt x="15" y="44"/>
                </a:cubicBezTo>
                <a:cubicBezTo>
                  <a:pt x="14" y="45"/>
                  <a:pt x="15" y="44"/>
                  <a:pt x="14" y="44"/>
                </a:cubicBezTo>
                <a:cubicBezTo>
                  <a:pt x="15" y="44"/>
                  <a:pt x="14" y="44"/>
                  <a:pt x="15" y="44"/>
                </a:cubicBezTo>
                <a:cubicBezTo>
                  <a:pt x="15" y="44"/>
                  <a:pt x="15" y="44"/>
                  <a:pt x="15" y="44"/>
                </a:cubicBezTo>
                <a:cubicBezTo>
                  <a:pt x="16" y="44"/>
                  <a:pt x="15" y="44"/>
                  <a:pt x="16" y="44"/>
                </a:cubicBezTo>
                <a:cubicBezTo>
                  <a:pt x="16" y="44"/>
                  <a:pt x="16" y="44"/>
                  <a:pt x="16" y="44"/>
                </a:cubicBezTo>
                <a:cubicBezTo>
                  <a:pt x="16" y="44"/>
                  <a:pt x="15" y="44"/>
                  <a:pt x="15" y="44"/>
                </a:cubicBezTo>
                <a:cubicBezTo>
                  <a:pt x="15" y="44"/>
                  <a:pt x="15" y="44"/>
                  <a:pt x="15" y="44"/>
                </a:cubicBezTo>
                <a:cubicBezTo>
                  <a:pt x="15" y="44"/>
                  <a:pt x="15" y="44"/>
                  <a:pt x="15" y="44"/>
                </a:cubicBezTo>
                <a:cubicBezTo>
                  <a:pt x="15" y="44"/>
                  <a:pt x="15" y="44"/>
                  <a:pt x="15" y="44"/>
                </a:cubicBezTo>
                <a:cubicBezTo>
                  <a:pt x="15" y="44"/>
                  <a:pt x="15" y="44"/>
                  <a:pt x="15" y="44"/>
                </a:cubicBezTo>
                <a:cubicBezTo>
                  <a:pt x="15" y="44"/>
                  <a:pt x="16" y="43"/>
                  <a:pt x="16" y="43"/>
                </a:cubicBezTo>
                <a:cubicBezTo>
                  <a:pt x="16" y="43"/>
                  <a:pt x="16" y="43"/>
                  <a:pt x="15" y="44"/>
                </a:cubicBezTo>
                <a:cubicBezTo>
                  <a:pt x="15" y="44"/>
                  <a:pt x="16" y="44"/>
                  <a:pt x="15" y="44"/>
                </a:cubicBezTo>
                <a:cubicBezTo>
                  <a:pt x="16" y="43"/>
                  <a:pt x="14" y="44"/>
                  <a:pt x="15" y="44"/>
                </a:cubicBezTo>
                <a:cubicBezTo>
                  <a:pt x="15" y="43"/>
                  <a:pt x="15" y="43"/>
                  <a:pt x="16" y="43"/>
                </a:cubicBezTo>
                <a:cubicBezTo>
                  <a:pt x="16" y="43"/>
                  <a:pt x="15" y="43"/>
                  <a:pt x="15" y="43"/>
                </a:cubicBezTo>
                <a:cubicBezTo>
                  <a:pt x="15" y="43"/>
                  <a:pt x="15" y="43"/>
                  <a:pt x="15" y="43"/>
                </a:cubicBezTo>
                <a:cubicBezTo>
                  <a:pt x="15" y="43"/>
                  <a:pt x="15" y="43"/>
                  <a:pt x="14" y="44"/>
                </a:cubicBezTo>
                <a:cubicBezTo>
                  <a:pt x="15" y="43"/>
                  <a:pt x="15" y="43"/>
                  <a:pt x="15" y="43"/>
                </a:cubicBezTo>
                <a:cubicBezTo>
                  <a:pt x="15" y="43"/>
                  <a:pt x="15" y="43"/>
                  <a:pt x="15" y="43"/>
                </a:cubicBezTo>
                <a:cubicBezTo>
                  <a:pt x="15" y="43"/>
                  <a:pt x="15" y="43"/>
                  <a:pt x="15" y="43"/>
                </a:cubicBezTo>
                <a:cubicBezTo>
                  <a:pt x="15" y="43"/>
                  <a:pt x="15" y="43"/>
                  <a:pt x="15" y="43"/>
                </a:cubicBezTo>
                <a:cubicBezTo>
                  <a:pt x="15" y="43"/>
                  <a:pt x="15" y="43"/>
                  <a:pt x="15" y="43"/>
                </a:cubicBezTo>
                <a:cubicBezTo>
                  <a:pt x="14" y="43"/>
                  <a:pt x="14" y="43"/>
                  <a:pt x="14" y="43"/>
                </a:cubicBezTo>
                <a:cubicBezTo>
                  <a:pt x="14" y="43"/>
                  <a:pt x="14" y="43"/>
                  <a:pt x="14" y="43"/>
                </a:cubicBezTo>
                <a:cubicBezTo>
                  <a:pt x="14" y="43"/>
                  <a:pt x="13" y="43"/>
                  <a:pt x="14" y="43"/>
                </a:cubicBezTo>
                <a:cubicBezTo>
                  <a:pt x="14" y="43"/>
                  <a:pt x="14" y="43"/>
                  <a:pt x="14" y="43"/>
                </a:cubicBezTo>
                <a:cubicBezTo>
                  <a:pt x="14" y="43"/>
                  <a:pt x="14" y="43"/>
                  <a:pt x="14" y="43"/>
                </a:cubicBezTo>
                <a:cubicBezTo>
                  <a:pt x="14" y="43"/>
                  <a:pt x="14" y="43"/>
                  <a:pt x="14" y="43"/>
                </a:cubicBezTo>
                <a:cubicBezTo>
                  <a:pt x="14" y="43"/>
                  <a:pt x="14" y="43"/>
                  <a:pt x="14" y="43"/>
                </a:cubicBezTo>
                <a:cubicBezTo>
                  <a:pt x="14" y="43"/>
                  <a:pt x="14" y="43"/>
                  <a:pt x="14" y="43"/>
                </a:cubicBezTo>
                <a:cubicBezTo>
                  <a:pt x="15" y="42"/>
                  <a:pt x="14" y="43"/>
                  <a:pt x="15" y="42"/>
                </a:cubicBezTo>
                <a:cubicBezTo>
                  <a:pt x="14" y="42"/>
                  <a:pt x="15" y="42"/>
                  <a:pt x="14" y="42"/>
                </a:cubicBezTo>
                <a:cubicBezTo>
                  <a:pt x="14" y="42"/>
                  <a:pt x="14" y="42"/>
                  <a:pt x="14" y="42"/>
                </a:cubicBezTo>
                <a:cubicBezTo>
                  <a:pt x="14" y="43"/>
                  <a:pt x="14" y="43"/>
                  <a:pt x="14" y="43"/>
                </a:cubicBezTo>
                <a:cubicBezTo>
                  <a:pt x="14" y="42"/>
                  <a:pt x="14" y="42"/>
                  <a:pt x="14" y="42"/>
                </a:cubicBezTo>
                <a:cubicBezTo>
                  <a:pt x="14" y="42"/>
                  <a:pt x="14" y="42"/>
                  <a:pt x="14" y="42"/>
                </a:cubicBezTo>
                <a:cubicBezTo>
                  <a:pt x="14" y="42"/>
                  <a:pt x="14" y="42"/>
                  <a:pt x="14" y="42"/>
                </a:cubicBezTo>
                <a:cubicBezTo>
                  <a:pt x="14" y="42"/>
                  <a:pt x="14" y="42"/>
                  <a:pt x="14" y="42"/>
                </a:cubicBezTo>
                <a:cubicBezTo>
                  <a:pt x="13" y="42"/>
                  <a:pt x="15" y="41"/>
                  <a:pt x="14" y="41"/>
                </a:cubicBezTo>
                <a:cubicBezTo>
                  <a:pt x="15" y="41"/>
                  <a:pt x="16" y="40"/>
                  <a:pt x="16" y="40"/>
                </a:cubicBezTo>
                <a:cubicBezTo>
                  <a:pt x="16" y="40"/>
                  <a:pt x="16" y="40"/>
                  <a:pt x="16" y="40"/>
                </a:cubicBezTo>
                <a:cubicBezTo>
                  <a:pt x="17" y="40"/>
                  <a:pt x="16" y="40"/>
                  <a:pt x="17" y="40"/>
                </a:cubicBezTo>
                <a:cubicBezTo>
                  <a:pt x="16" y="40"/>
                  <a:pt x="16" y="40"/>
                  <a:pt x="16" y="40"/>
                </a:cubicBezTo>
                <a:cubicBezTo>
                  <a:pt x="17" y="40"/>
                  <a:pt x="17" y="40"/>
                  <a:pt x="17" y="40"/>
                </a:cubicBezTo>
                <a:cubicBezTo>
                  <a:pt x="17" y="40"/>
                  <a:pt x="17" y="40"/>
                  <a:pt x="17" y="40"/>
                </a:cubicBezTo>
                <a:cubicBezTo>
                  <a:pt x="16" y="41"/>
                  <a:pt x="18" y="40"/>
                  <a:pt x="17" y="41"/>
                </a:cubicBezTo>
                <a:cubicBezTo>
                  <a:pt x="17" y="41"/>
                  <a:pt x="17" y="41"/>
                  <a:pt x="17" y="41"/>
                </a:cubicBezTo>
                <a:cubicBezTo>
                  <a:pt x="17" y="41"/>
                  <a:pt x="18" y="41"/>
                  <a:pt x="18" y="41"/>
                </a:cubicBezTo>
                <a:cubicBezTo>
                  <a:pt x="17" y="41"/>
                  <a:pt x="17" y="41"/>
                  <a:pt x="17" y="41"/>
                </a:cubicBezTo>
                <a:cubicBezTo>
                  <a:pt x="17" y="41"/>
                  <a:pt x="18" y="41"/>
                  <a:pt x="18" y="41"/>
                </a:cubicBezTo>
                <a:cubicBezTo>
                  <a:pt x="18" y="41"/>
                  <a:pt x="17" y="41"/>
                  <a:pt x="18" y="41"/>
                </a:cubicBezTo>
                <a:cubicBezTo>
                  <a:pt x="18" y="42"/>
                  <a:pt x="17" y="42"/>
                  <a:pt x="17" y="42"/>
                </a:cubicBezTo>
                <a:cubicBezTo>
                  <a:pt x="18" y="41"/>
                  <a:pt x="18" y="42"/>
                  <a:pt x="18" y="41"/>
                </a:cubicBezTo>
                <a:cubicBezTo>
                  <a:pt x="17" y="42"/>
                  <a:pt x="18" y="42"/>
                  <a:pt x="17" y="42"/>
                </a:cubicBezTo>
                <a:cubicBezTo>
                  <a:pt x="17" y="42"/>
                  <a:pt x="17" y="42"/>
                  <a:pt x="17" y="42"/>
                </a:cubicBezTo>
                <a:cubicBezTo>
                  <a:pt x="17" y="42"/>
                  <a:pt x="17" y="42"/>
                  <a:pt x="18" y="42"/>
                </a:cubicBezTo>
                <a:cubicBezTo>
                  <a:pt x="18" y="42"/>
                  <a:pt x="18" y="42"/>
                  <a:pt x="17" y="43"/>
                </a:cubicBezTo>
                <a:cubicBezTo>
                  <a:pt x="18" y="42"/>
                  <a:pt x="18" y="43"/>
                  <a:pt x="18" y="42"/>
                </a:cubicBezTo>
                <a:cubicBezTo>
                  <a:pt x="19" y="42"/>
                  <a:pt x="19" y="42"/>
                  <a:pt x="19" y="42"/>
                </a:cubicBezTo>
                <a:cubicBezTo>
                  <a:pt x="19" y="42"/>
                  <a:pt x="19" y="42"/>
                  <a:pt x="19" y="42"/>
                </a:cubicBezTo>
                <a:cubicBezTo>
                  <a:pt x="19" y="42"/>
                  <a:pt x="19" y="42"/>
                  <a:pt x="19" y="42"/>
                </a:cubicBezTo>
                <a:cubicBezTo>
                  <a:pt x="18" y="42"/>
                  <a:pt x="18" y="42"/>
                  <a:pt x="18" y="43"/>
                </a:cubicBezTo>
                <a:cubicBezTo>
                  <a:pt x="18" y="43"/>
                  <a:pt x="18" y="42"/>
                  <a:pt x="19" y="42"/>
                </a:cubicBezTo>
                <a:cubicBezTo>
                  <a:pt x="19" y="42"/>
                  <a:pt x="19" y="42"/>
                  <a:pt x="19" y="42"/>
                </a:cubicBezTo>
                <a:cubicBezTo>
                  <a:pt x="19" y="42"/>
                  <a:pt x="19" y="42"/>
                  <a:pt x="19" y="42"/>
                </a:cubicBezTo>
                <a:cubicBezTo>
                  <a:pt x="19" y="42"/>
                  <a:pt x="18" y="43"/>
                  <a:pt x="18" y="43"/>
                </a:cubicBezTo>
                <a:cubicBezTo>
                  <a:pt x="18" y="43"/>
                  <a:pt x="19" y="42"/>
                  <a:pt x="19" y="43"/>
                </a:cubicBezTo>
                <a:cubicBezTo>
                  <a:pt x="19" y="43"/>
                  <a:pt x="18" y="43"/>
                  <a:pt x="18" y="43"/>
                </a:cubicBezTo>
                <a:cubicBezTo>
                  <a:pt x="18" y="43"/>
                  <a:pt x="18" y="43"/>
                  <a:pt x="18" y="43"/>
                </a:cubicBezTo>
                <a:cubicBezTo>
                  <a:pt x="19" y="43"/>
                  <a:pt x="19" y="43"/>
                  <a:pt x="19" y="43"/>
                </a:cubicBezTo>
                <a:cubicBezTo>
                  <a:pt x="19" y="43"/>
                  <a:pt x="18" y="43"/>
                  <a:pt x="18" y="43"/>
                </a:cubicBezTo>
                <a:cubicBezTo>
                  <a:pt x="18" y="44"/>
                  <a:pt x="19" y="44"/>
                  <a:pt x="18" y="44"/>
                </a:cubicBezTo>
                <a:cubicBezTo>
                  <a:pt x="18" y="44"/>
                  <a:pt x="18" y="44"/>
                  <a:pt x="18" y="44"/>
                </a:cubicBezTo>
                <a:cubicBezTo>
                  <a:pt x="18" y="44"/>
                  <a:pt x="17" y="44"/>
                  <a:pt x="17" y="44"/>
                </a:cubicBezTo>
                <a:cubicBezTo>
                  <a:pt x="17" y="44"/>
                  <a:pt x="18" y="44"/>
                  <a:pt x="18" y="44"/>
                </a:cubicBezTo>
                <a:cubicBezTo>
                  <a:pt x="19" y="44"/>
                  <a:pt x="19" y="44"/>
                  <a:pt x="19" y="44"/>
                </a:cubicBezTo>
                <a:cubicBezTo>
                  <a:pt x="20" y="43"/>
                  <a:pt x="19" y="44"/>
                  <a:pt x="19" y="44"/>
                </a:cubicBezTo>
                <a:cubicBezTo>
                  <a:pt x="19" y="44"/>
                  <a:pt x="19" y="44"/>
                  <a:pt x="19" y="44"/>
                </a:cubicBezTo>
                <a:cubicBezTo>
                  <a:pt x="20" y="44"/>
                  <a:pt x="19" y="44"/>
                  <a:pt x="19" y="44"/>
                </a:cubicBezTo>
                <a:cubicBezTo>
                  <a:pt x="18" y="45"/>
                  <a:pt x="18" y="45"/>
                  <a:pt x="18" y="45"/>
                </a:cubicBezTo>
                <a:cubicBezTo>
                  <a:pt x="19" y="44"/>
                  <a:pt x="19" y="44"/>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8" y="45"/>
                  <a:pt x="20" y="45"/>
                  <a:pt x="19" y="45"/>
                </a:cubicBezTo>
                <a:cubicBezTo>
                  <a:pt x="19" y="45"/>
                  <a:pt x="19" y="45"/>
                  <a:pt x="20" y="45"/>
                </a:cubicBezTo>
                <a:cubicBezTo>
                  <a:pt x="19" y="45"/>
                  <a:pt x="19" y="45"/>
                  <a:pt x="19" y="45"/>
                </a:cubicBezTo>
                <a:cubicBezTo>
                  <a:pt x="20" y="45"/>
                  <a:pt x="19" y="46"/>
                  <a:pt x="19" y="46"/>
                </a:cubicBezTo>
                <a:cubicBezTo>
                  <a:pt x="19" y="46"/>
                  <a:pt x="20" y="45"/>
                  <a:pt x="20" y="45"/>
                </a:cubicBezTo>
                <a:cubicBezTo>
                  <a:pt x="19" y="46"/>
                  <a:pt x="21" y="45"/>
                  <a:pt x="20" y="45"/>
                </a:cubicBezTo>
                <a:cubicBezTo>
                  <a:pt x="20" y="46"/>
                  <a:pt x="20" y="46"/>
                  <a:pt x="20" y="46"/>
                </a:cubicBezTo>
                <a:cubicBezTo>
                  <a:pt x="20" y="46"/>
                  <a:pt x="21" y="45"/>
                  <a:pt x="20" y="46"/>
                </a:cubicBezTo>
                <a:cubicBezTo>
                  <a:pt x="20" y="46"/>
                  <a:pt x="20" y="46"/>
                  <a:pt x="20" y="46"/>
                </a:cubicBezTo>
                <a:cubicBezTo>
                  <a:pt x="20" y="46"/>
                  <a:pt x="18" y="46"/>
                  <a:pt x="19" y="46"/>
                </a:cubicBezTo>
                <a:cubicBezTo>
                  <a:pt x="19" y="46"/>
                  <a:pt x="19" y="46"/>
                  <a:pt x="19" y="46"/>
                </a:cubicBezTo>
                <a:cubicBezTo>
                  <a:pt x="19" y="46"/>
                  <a:pt x="18" y="47"/>
                  <a:pt x="19" y="46"/>
                </a:cubicBezTo>
                <a:cubicBezTo>
                  <a:pt x="19" y="46"/>
                  <a:pt x="19" y="46"/>
                  <a:pt x="19" y="46"/>
                </a:cubicBezTo>
                <a:cubicBezTo>
                  <a:pt x="19" y="47"/>
                  <a:pt x="20" y="46"/>
                  <a:pt x="19" y="47"/>
                </a:cubicBezTo>
                <a:cubicBezTo>
                  <a:pt x="19" y="47"/>
                  <a:pt x="19" y="47"/>
                  <a:pt x="19" y="47"/>
                </a:cubicBezTo>
                <a:cubicBezTo>
                  <a:pt x="19" y="47"/>
                  <a:pt x="18" y="47"/>
                  <a:pt x="19" y="47"/>
                </a:cubicBezTo>
                <a:cubicBezTo>
                  <a:pt x="19" y="47"/>
                  <a:pt x="19" y="47"/>
                  <a:pt x="19" y="47"/>
                </a:cubicBezTo>
                <a:cubicBezTo>
                  <a:pt x="19" y="47"/>
                  <a:pt x="19" y="47"/>
                  <a:pt x="19" y="47"/>
                </a:cubicBezTo>
                <a:cubicBezTo>
                  <a:pt x="19" y="47"/>
                  <a:pt x="20" y="47"/>
                  <a:pt x="19" y="47"/>
                </a:cubicBezTo>
                <a:cubicBezTo>
                  <a:pt x="20" y="47"/>
                  <a:pt x="20" y="47"/>
                  <a:pt x="20" y="47"/>
                </a:cubicBezTo>
                <a:cubicBezTo>
                  <a:pt x="20" y="47"/>
                  <a:pt x="19" y="47"/>
                  <a:pt x="19" y="47"/>
                </a:cubicBezTo>
                <a:cubicBezTo>
                  <a:pt x="20" y="47"/>
                  <a:pt x="20" y="47"/>
                  <a:pt x="19" y="47"/>
                </a:cubicBezTo>
                <a:cubicBezTo>
                  <a:pt x="20" y="47"/>
                  <a:pt x="21" y="47"/>
                  <a:pt x="21" y="47"/>
                </a:cubicBezTo>
                <a:cubicBezTo>
                  <a:pt x="21" y="47"/>
                  <a:pt x="21" y="47"/>
                  <a:pt x="21" y="47"/>
                </a:cubicBezTo>
                <a:cubicBezTo>
                  <a:pt x="20" y="47"/>
                  <a:pt x="21" y="47"/>
                  <a:pt x="21" y="47"/>
                </a:cubicBezTo>
                <a:cubicBezTo>
                  <a:pt x="21" y="47"/>
                  <a:pt x="20" y="47"/>
                  <a:pt x="20" y="47"/>
                </a:cubicBezTo>
                <a:cubicBezTo>
                  <a:pt x="21" y="47"/>
                  <a:pt x="20" y="47"/>
                  <a:pt x="21" y="47"/>
                </a:cubicBezTo>
                <a:cubicBezTo>
                  <a:pt x="20" y="47"/>
                  <a:pt x="20" y="47"/>
                  <a:pt x="20" y="47"/>
                </a:cubicBezTo>
                <a:cubicBezTo>
                  <a:pt x="21" y="47"/>
                  <a:pt x="19" y="48"/>
                  <a:pt x="20" y="47"/>
                </a:cubicBezTo>
                <a:cubicBezTo>
                  <a:pt x="20" y="48"/>
                  <a:pt x="20" y="48"/>
                  <a:pt x="20" y="48"/>
                </a:cubicBezTo>
                <a:cubicBezTo>
                  <a:pt x="19" y="48"/>
                  <a:pt x="20" y="48"/>
                  <a:pt x="20" y="48"/>
                </a:cubicBezTo>
                <a:cubicBezTo>
                  <a:pt x="19" y="48"/>
                  <a:pt x="19" y="48"/>
                  <a:pt x="19" y="48"/>
                </a:cubicBezTo>
                <a:cubicBezTo>
                  <a:pt x="20" y="48"/>
                  <a:pt x="20" y="48"/>
                  <a:pt x="20" y="48"/>
                </a:cubicBezTo>
                <a:cubicBezTo>
                  <a:pt x="20" y="48"/>
                  <a:pt x="20" y="48"/>
                  <a:pt x="19" y="48"/>
                </a:cubicBezTo>
                <a:cubicBezTo>
                  <a:pt x="20" y="48"/>
                  <a:pt x="20" y="48"/>
                  <a:pt x="20" y="48"/>
                </a:cubicBezTo>
                <a:cubicBezTo>
                  <a:pt x="20" y="49"/>
                  <a:pt x="20" y="49"/>
                  <a:pt x="20" y="49"/>
                </a:cubicBezTo>
                <a:cubicBezTo>
                  <a:pt x="20" y="48"/>
                  <a:pt x="20" y="49"/>
                  <a:pt x="20" y="49"/>
                </a:cubicBezTo>
                <a:cubicBezTo>
                  <a:pt x="20" y="49"/>
                  <a:pt x="20" y="49"/>
                  <a:pt x="20" y="49"/>
                </a:cubicBezTo>
                <a:cubicBezTo>
                  <a:pt x="20" y="48"/>
                  <a:pt x="20" y="49"/>
                  <a:pt x="21" y="49"/>
                </a:cubicBezTo>
                <a:cubicBezTo>
                  <a:pt x="20" y="49"/>
                  <a:pt x="21" y="49"/>
                  <a:pt x="20" y="49"/>
                </a:cubicBezTo>
                <a:cubicBezTo>
                  <a:pt x="20" y="49"/>
                  <a:pt x="20" y="49"/>
                  <a:pt x="20" y="49"/>
                </a:cubicBezTo>
                <a:cubicBezTo>
                  <a:pt x="21" y="49"/>
                  <a:pt x="21" y="49"/>
                  <a:pt x="21" y="49"/>
                </a:cubicBezTo>
                <a:cubicBezTo>
                  <a:pt x="21" y="49"/>
                  <a:pt x="21" y="49"/>
                  <a:pt x="21" y="49"/>
                </a:cubicBezTo>
                <a:cubicBezTo>
                  <a:pt x="21" y="49"/>
                  <a:pt x="21" y="49"/>
                  <a:pt x="21" y="49"/>
                </a:cubicBezTo>
                <a:cubicBezTo>
                  <a:pt x="21" y="49"/>
                  <a:pt x="21" y="49"/>
                  <a:pt x="21" y="49"/>
                </a:cubicBezTo>
                <a:cubicBezTo>
                  <a:pt x="21" y="49"/>
                  <a:pt x="21" y="49"/>
                  <a:pt x="21" y="49"/>
                </a:cubicBezTo>
                <a:cubicBezTo>
                  <a:pt x="21" y="49"/>
                  <a:pt x="21" y="49"/>
                  <a:pt x="21" y="49"/>
                </a:cubicBezTo>
                <a:cubicBezTo>
                  <a:pt x="21" y="49"/>
                  <a:pt x="21" y="49"/>
                  <a:pt x="21" y="49"/>
                </a:cubicBezTo>
                <a:cubicBezTo>
                  <a:pt x="21" y="49"/>
                  <a:pt x="21" y="49"/>
                  <a:pt x="21" y="49"/>
                </a:cubicBezTo>
                <a:cubicBezTo>
                  <a:pt x="21" y="49"/>
                  <a:pt x="21" y="49"/>
                  <a:pt x="21" y="49"/>
                </a:cubicBezTo>
                <a:cubicBezTo>
                  <a:pt x="20" y="49"/>
                  <a:pt x="22" y="49"/>
                  <a:pt x="21" y="49"/>
                </a:cubicBezTo>
                <a:cubicBezTo>
                  <a:pt x="21" y="49"/>
                  <a:pt x="21" y="49"/>
                  <a:pt x="21" y="49"/>
                </a:cubicBezTo>
                <a:cubicBezTo>
                  <a:pt x="21" y="49"/>
                  <a:pt x="20" y="49"/>
                  <a:pt x="21" y="49"/>
                </a:cubicBezTo>
                <a:cubicBezTo>
                  <a:pt x="21" y="49"/>
                  <a:pt x="21" y="49"/>
                  <a:pt x="21" y="49"/>
                </a:cubicBezTo>
                <a:cubicBezTo>
                  <a:pt x="21" y="49"/>
                  <a:pt x="21" y="49"/>
                  <a:pt x="21" y="49"/>
                </a:cubicBezTo>
                <a:cubicBezTo>
                  <a:pt x="22" y="49"/>
                  <a:pt x="22" y="49"/>
                  <a:pt x="22" y="49"/>
                </a:cubicBezTo>
                <a:cubicBezTo>
                  <a:pt x="22" y="49"/>
                  <a:pt x="23" y="49"/>
                  <a:pt x="22" y="50"/>
                </a:cubicBezTo>
                <a:cubicBezTo>
                  <a:pt x="22" y="50"/>
                  <a:pt x="21" y="50"/>
                  <a:pt x="22" y="50"/>
                </a:cubicBezTo>
                <a:cubicBezTo>
                  <a:pt x="21" y="50"/>
                  <a:pt x="21" y="50"/>
                  <a:pt x="21" y="50"/>
                </a:cubicBezTo>
                <a:cubicBezTo>
                  <a:pt x="21" y="50"/>
                  <a:pt x="21" y="50"/>
                  <a:pt x="21" y="50"/>
                </a:cubicBezTo>
                <a:cubicBezTo>
                  <a:pt x="21" y="50"/>
                  <a:pt x="21" y="50"/>
                  <a:pt x="21" y="50"/>
                </a:cubicBezTo>
                <a:cubicBezTo>
                  <a:pt x="21" y="50"/>
                  <a:pt x="21" y="50"/>
                  <a:pt x="21" y="50"/>
                </a:cubicBezTo>
                <a:cubicBezTo>
                  <a:pt x="22" y="50"/>
                  <a:pt x="22" y="50"/>
                  <a:pt x="22" y="50"/>
                </a:cubicBezTo>
                <a:cubicBezTo>
                  <a:pt x="21" y="50"/>
                  <a:pt x="22" y="50"/>
                  <a:pt x="22" y="50"/>
                </a:cubicBezTo>
                <a:cubicBezTo>
                  <a:pt x="22" y="50"/>
                  <a:pt x="22" y="50"/>
                  <a:pt x="22" y="50"/>
                </a:cubicBezTo>
                <a:cubicBezTo>
                  <a:pt x="22" y="50"/>
                  <a:pt x="22" y="50"/>
                  <a:pt x="22" y="50"/>
                </a:cubicBezTo>
                <a:cubicBezTo>
                  <a:pt x="21" y="50"/>
                  <a:pt x="21" y="51"/>
                  <a:pt x="21" y="51"/>
                </a:cubicBezTo>
                <a:cubicBezTo>
                  <a:pt x="21" y="51"/>
                  <a:pt x="21" y="51"/>
                  <a:pt x="21" y="51"/>
                </a:cubicBezTo>
                <a:cubicBezTo>
                  <a:pt x="21" y="51"/>
                  <a:pt x="21" y="51"/>
                  <a:pt x="21" y="51"/>
                </a:cubicBezTo>
                <a:cubicBezTo>
                  <a:pt x="21" y="51"/>
                  <a:pt x="21" y="51"/>
                  <a:pt x="21" y="51"/>
                </a:cubicBezTo>
                <a:cubicBezTo>
                  <a:pt x="21" y="51"/>
                  <a:pt x="21" y="51"/>
                  <a:pt x="22" y="51"/>
                </a:cubicBezTo>
                <a:cubicBezTo>
                  <a:pt x="21" y="51"/>
                  <a:pt x="21" y="51"/>
                  <a:pt x="22" y="51"/>
                </a:cubicBezTo>
                <a:cubicBezTo>
                  <a:pt x="22" y="51"/>
                  <a:pt x="22" y="51"/>
                  <a:pt x="22" y="51"/>
                </a:cubicBezTo>
                <a:cubicBezTo>
                  <a:pt x="22" y="51"/>
                  <a:pt x="22" y="51"/>
                  <a:pt x="22" y="51"/>
                </a:cubicBezTo>
                <a:cubicBezTo>
                  <a:pt x="22" y="51"/>
                  <a:pt x="22" y="51"/>
                  <a:pt x="22" y="51"/>
                </a:cubicBezTo>
                <a:cubicBezTo>
                  <a:pt x="22" y="51"/>
                  <a:pt x="22" y="51"/>
                  <a:pt x="22" y="50"/>
                </a:cubicBezTo>
                <a:cubicBezTo>
                  <a:pt x="21" y="51"/>
                  <a:pt x="22" y="51"/>
                  <a:pt x="21" y="51"/>
                </a:cubicBezTo>
                <a:cubicBezTo>
                  <a:pt x="22" y="51"/>
                  <a:pt x="21" y="51"/>
                  <a:pt x="22" y="51"/>
                </a:cubicBezTo>
                <a:cubicBezTo>
                  <a:pt x="21" y="51"/>
                  <a:pt x="22" y="51"/>
                  <a:pt x="21" y="51"/>
                </a:cubicBezTo>
                <a:cubicBezTo>
                  <a:pt x="21" y="51"/>
                  <a:pt x="21" y="51"/>
                  <a:pt x="21" y="51"/>
                </a:cubicBezTo>
                <a:cubicBezTo>
                  <a:pt x="20" y="51"/>
                  <a:pt x="20" y="51"/>
                  <a:pt x="20" y="51"/>
                </a:cubicBezTo>
                <a:cubicBezTo>
                  <a:pt x="19" y="52"/>
                  <a:pt x="20" y="51"/>
                  <a:pt x="20" y="51"/>
                </a:cubicBezTo>
                <a:cubicBezTo>
                  <a:pt x="20" y="51"/>
                  <a:pt x="20" y="51"/>
                  <a:pt x="20" y="51"/>
                </a:cubicBezTo>
                <a:cubicBezTo>
                  <a:pt x="21" y="51"/>
                  <a:pt x="21" y="51"/>
                  <a:pt x="21" y="51"/>
                </a:cubicBezTo>
                <a:cubicBezTo>
                  <a:pt x="21" y="51"/>
                  <a:pt x="20" y="51"/>
                  <a:pt x="20" y="51"/>
                </a:cubicBezTo>
                <a:cubicBezTo>
                  <a:pt x="20" y="51"/>
                  <a:pt x="20" y="51"/>
                  <a:pt x="19" y="51"/>
                </a:cubicBezTo>
                <a:cubicBezTo>
                  <a:pt x="19" y="51"/>
                  <a:pt x="19" y="51"/>
                  <a:pt x="19" y="51"/>
                </a:cubicBezTo>
                <a:cubicBezTo>
                  <a:pt x="19" y="51"/>
                  <a:pt x="19" y="51"/>
                  <a:pt x="19" y="51"/>
                </a:cubicBezTo>
                <a:cubicBezTo>
                  <a:pt x="19" y="51"/>
                  <a:pt x="19" y="51"/>
                  <a:pt x="19" y="51"/>
                </a:cubicBezTo>
                <a:cubicBezTo>
                  <a:pt x="19" y="51"/>
                  <a:pt x="19" y="51"/>
                  <a:pt x="19" y="51"/>
                </a:cubicBezTo>
                <a:cubicBezTo>
                  <a:pt x="20" y="51"/>
                  <a:pt x="20" y="51"/>
                  <a:pt x="20" y="51"/>
                </a:cubicBezTo>
                <a:cubicBezTo>
                  <a:pt x="20" y="51"/>
                  <a:pt x="19" y="51"/>
                  <a:pt x="19" y="51"/>
                </a:cubicBezTo>
                <a:cubicBezTo>
                  <a:pt x="20" y="51"/>
                  <a:pt x="20" y="51"/>
                  <a:pt x="21" y="51"/>
                </a:cubicBezTo>
                <a:cubicBezTo>
                  <a:pt x="21" y="50"/>
                  <a:pt x="20" y="51"/>
                  <a:pt x="20" y="51"/>
                </a:cubicBezTo>
                <a:cubicBezTo>
                  <a:pt x="20" y="51"/>
                  <a:pt x="20" y="51"/>
                  <a:pt x="20" y="51"/>
                </a:cubicBezTo>
                <a:cubicBezTo>
                  <a:pt x="20" y="51"/>
                  <a:pt x="19" y="51"/>
                  <a:pt x="18" y="51"/>
                </a:cubicBezTo>
                <a:cubicBezTo>
                  <a:pt x="18" y="51"/>
                  <a:pt x="19" y="51"/>
                  <a:pt x="18" y="51"/>
                </a:cubicBezTo>
                <a:cubicBezTo>
                  <a:pt x="18" y="51"/>
                  <a:pt x="18" y="51"/>
                  <a:pt x="17" y="51"/>
                </a:cubicBezTo>
                <a:cubicBezTo>
                  <a:pt x="18" y="51"/>
                  <a:pt x="18" y="51"/>
                  <a:pt x="18" y="51"/>
                </a:cubicBezTo>
                <a:cubicBezTo>
                  <a:pt x="18" y="51"/>
                  <a:pt x="18" y="51"/>
                  <a:pt x="18" y="51"/>
                </a:cubicBezTo>
                <a:cubicBezTo>
                  <a:pt x="18" y="51"/>
                  <a:pt x="18" y="51"/>
                  <a:pt x="18" y="51"/>
                </a:cubicBezTo>
                <a:cubicBezTo>
                  <a:pt x="18" y="51"/>
                  <a:pt x="19" y="50"/>
                  <a:pt x="19" y="50"/>
                </a:cubicBezTo>
                <a:cubicBezTo>
                  <a:pt x="19" y="50"/>
                  <a:pt x="19" y="50"/>
                  <a:pt x="19" y="50"/>
                </a:cubicBezTo>
                <a:cubicBezTo>
                  <a:pt x="19" y="50"/>
                  <a:pt x="18" y="50"/>
                  <a:pt x="18" y="51"/>
                </a:cubicBezTo>
                <a:cubicBezTo>
                  <a:pt x="18" y="50"/>
                  <a:pt x="18" y="50"/>
                  <a:pt x="18" y="50"/>
                </a:cubicBezTo>
                <a:cubicBezTo>
                  <a:pt x="17" y="51"/>
                  <a:pt x="18" y="50"/>
                  <a:pt x="17" y="50"/>
                </a:cubicBezTo>
                <a:cubicBezTo>
                  <a:pt x="17" y="50"/>
                  <a:pt x="17" y="50"/>
                  <a:pt x="18" y="50"/>
                </a:cubicBezTo>
                <a:cubicBezTo>
                  <a:pt x="18" y="50"/>
                  <a:pt x="17" y="50"/>
                  <a:pt x="17" y="50"/>
                </a:cubicBezTo>
                <a:cubicBezTo>
                  <a:pt x="18" y="50"/>
                  <a:pt x="18" y="50"/>
                  <a:pt x="19" y="50"/>
                </a:cubicBezTo>
                <a:cubicBezTo>
                  <a:pt x="19" y="50"/>
                  <a:pt x="20" y="50"/>
                  <a:pt x="20" y="50"/>
                </a:cubicBezTo>
                <a:cubicBezTo>
                  <a:pt x="19" y="50"/>
                  <a:pt x="17" y="50"/>
                  <a:pt x="16" y="50"/>
                </a:cubicBezTo>
                <a:cubicBezTo>
                  <a:pt x="16" y="50"/>
                  <a:pt x="17" y="50"/>
                  <a:pt x="17" y="50"/>
                </a:cubicBezTo>
                <a:cubicBezTo>
                  <a:pt x="17" y="50"/>
                  <a:pt x="16" y="50"/>
                  <a:pt x="17" y="50"/>
                </a:cubicBezTo>
                <a:cubicBezTo>
                  <a:pt x="17" y="50"/>
                  <a:pt x="17" y="50"/>
                  <a:pt x="17" y="50"/>
                </a:cubicBezTo>
                <a:cubicBezTo>
                  <a:pt x="17" y="50"/>
                  <a:pt x="17" y="50"/>
                  <a:pt x="17" y="50"/>
                </a:cubicBezTo>
                <a:cubicBezTo>
                  <a:pt x="17" y="50"/>
                  <a:pt x="18" y="50"/>
                  <a:pt x="18" y="50"/>
                </a:cubicBezTo>
                <a:cubicBezTo>
                  <a:pt x="18" y="50"/>
                  <a:pt x="17" y="50"/>
                  <a:pt x="16" y="50"/>
                </a:cubicBezTo>
                <a:cubicBezTo>
                  <a:pt x="17" y="50"/>
                  <a:pt x="17" y="50"/>
                  <a:pt x="17" y="50"/>
                </a:cubicBezTo>
                <a:cubicBezTo>
                  <a:pt x="16" y="50"/>
                  <a:pt x="16" y="50"/>
                  <a:pt x="16" y="50"/>
                </a:cubicBezTo>
                <a:cubicBezTo>
                  <a:pt x="16" y="50"/>
                  <a:pt x="16" y="50"/>
                  <a:pt x="16" y="50"/>
                </a:cubicBezTo>
                <a:cubicBezTo>
                  <a:pt x="16" y="50"/>
                  <a:pt x="16" y="50"/>
                  <a:pt x="16" y="50"/>
                </a:cubicBezTo>
                <a:cubicBezTo>
                  <a:pt x="16" y="50"/>
                  <a:pt x="16" y="50"/>
                  <a:pt x="17" y="50"/>
                </a:cubicBezTo>
                <a:cubicBezTo>
                  <a:pt x="17" y="50"/>
                  <a:pt x="19" y="49"/>
                  <a:pt x="20" y="49"/>
                </a:cubicBezTo>
                <a:cubicBezTo>
                  <a:pt x="20" y="49"/>
                  <a:pt x="20" y="49"/>
                  <a:pt x="20" y="49"/>
                </a:cubicBezTo>
                <a:cubicBezTo>
                  <a:pt x="20" y="49"/>
                  <a:pt x="20" y="49"/>
                  <a:pt x="20" y="49"/>
                </a:cubicBezTo>
                <a:cubicBezTo>
                  <a:pt x="20" y="49"/>
                  <a:pt x="17" y="50"/>
                  <a:pt x="17" y="50"/>
                </a:cubicBezTo>
                <a:cubicBezTo>
                  <a:pt x="17" y="50"/>
                  <a:pt x="18" y="49"/>
                  <a:pt x="18" y="49"/>
                </a:cubicBezTo>
                <a:cubicBezTo>
                  <a:pt x="18" y="49"/>
                  <a:pt x="17" y="50"/>
                  <a:pt x="17" y="49"/>
                </a:cubicBezTo>
                <a:cubicBezTo>
                  <a:pt x="17" y="49"/>
                  <a:pt x="17" y="49"/>
                  <a:pt x="17" y="49"/>
                </a:cubicBezTo>
                <a:cubicBezTo>
                  <a:pt x="16" y="49"/>
                  <a:pt x="17" y="49"/>
                  <a:pt x="16" y="49"/>
                </a:cubicBezTo>
                <a:cubicBezTo>
                  <a:pt x="17" y="49"/>
                  <a:pt x="18" y="49"/>
                  <a:pt x="18" y="49"/>
                </a:cubicBezTo>
                <a:cubicBezTo>
                  <a:pt x="17" y="49"/>
                  <a:pt x="17" y="49"/>
                  <a:pt x="17" y="49"/>
                </a:cubicBezTo>
                <a:cubicBezTo>
                  <a:pt x="17" y="49"/>
                  <a:pt x="18" y="49"/>
                  <a:pt x="18" y="49"/>
                </a:cubicBezTo>
                <a:cubicBezTo>
                  <a:pt x="18" y="49"/>
                  <a:pt x="17" y="49"/>
                  <a:pt x="17" y="49"/>
                </a:cubicBezTo>
                <a:cubicBezTo>
                  <a:pt x="17" y="49"/>
                  <a:pt x="17" y="49"/>
                  <a:pt x="18" y="49"/>
                </a:cubicBezTo>
                <a:cubicBezTo>
                  <a:pt x="18" y="49"/>
                  <a:pt x="17" y="49"/>
                  <a:pt x="17" y="49"/>
                </a:cubicBezTo>
                <a:cubicBezTo>
                  <a:pt x="16" y="49"/>
                  <a:pt x="16" y="49"/>
                  <a:pt x="17" y="49"/>
                </a:cubicBezTo>
                <a:cubicBezTo>
                  <a:pt x="17" y="49"/>
                  <a:pt x="19" y="49"/>
                  <a:pt x="19" y="48"/>
                </a:cubicBezTo>
                <a:cubicBezTo>
                  <a:pt x="17" y="49"/>
                  <a:pt x="17" y="49"/>
                  <a:pt x="17" y="49"/>
                </a:cubicBezTo>
                <a:cubicBezTo>
                  <a:pt x="17" y="49"/>
                  <a:pt x="18" y="49"/>
                  <a:pt x="18" y="49"/>
                </a:cubicBezTo>
                <a:cubicBezTo>
                  <a:pt x="17" y="49"/>
                  <a:pt x="17" y="49"/>
                  <a:pt x="17" y="49"/>
                </a:cubicBezTo>
                <a:cubicBezTo>
                  <a:pt x="17" y="49"/>
                  <a:pt x="17" y="49"/>
                  <a:pt x="17" y="49"/>
                </a:cubicBezTo>
                <a:cubicBezTo>
                  <a:pt x="17" y="49"/>
                  <a:pt x="17" y="48"/>
                  <a:pt x="17" y="48"/>
                </a:cubicBezTo>
                <a:cubicBezTo>
                  <a:pt x="17" y="48"/>
                  <a:pt x="17" y="48"/>
                  <a:pt x="17" y="48"/>
                </a:cubicBezTo>
                <a:cubicBezTo>
                  <a:pt x="18" y="48"/>
                  <a:pt x="16" y="49"/>
                  <a:pt x="17" y="48"/>
                </a:cubicBezTo>
                <a:cubicBezTo>
                  <a:pt x="17" y="48"/>
                  <a:pt x="17" y="48"/>
                  <a:pt x="17" y="48"/>
                </a:cubicBezTo>
                <a:cubicBezTo>
                  <a:pt x="17" y="48"/>
                  <a:pt x="17" y="48"/>
                  <a:pt x="16" y="48"/>
                </a:cubicBezTo>
                <a:cubicBezTo>
                  <a:pt x="16" y="48"/>
                  <a:pt x="16" y="48"/>
                  <a:pt x="17" y="48"/>
                </a:cubicBezTo>
                <a:cubicBezTo>
                  <a:pt x="16" y="48"/>
                  <a:pt x="16" y="48"/>
                  <a:pt x="16" y="48"/>
                </a:cubicBezTo>
                <a:cubicBezTo>
                  <a:pt x="16" y="48"/>
                  <a:pt x="17" y="48"/>
                  <a:pt x="17" y="48"/>
                </a:cubicBezTo>
                <a:cubicBezTo>
                  <a:pt x="16" y="48"/>
                  <a:pt x="17" y="48"/>
                  <a:pt x="17" y="48"/>
                </a:cubicBezTo>
                <a:cubicBezTo>
                  <a:pt x="17" y="48"/>
                  <a:pt x="18" y="48"/>
                  <a:pt x="18" y="48"/>
                </a:cubicBezTo>
                <a:cubicBezTo>
                  <a:pt x="18" y="48"/>
                  <a:pt x="17" y="48"/>
                  <a:pt x="16" y="48"/>
                </a:cubicBezTo>
                <a:cubicBezTo>
                  <a:pt x="17" y="48"/>
                  <a:pt x="17" y="48"/>
                  <a:pt x="17" y="48"/>
                </a:cubicBezTo>
                <a:cubicBezTo>
                  <a:pt x="16" y="48"/>
                  <a:pt x="16" y="48"/>
                  <a:pt x="16"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8" y="48"/>
                  <a:pt x="18" y="48"/>
                </a:cubicBezTo>
                <a:cubicBezTo>
                  <a:pt x="18" y="48"/>
                  <a:pt x="18" y="48"/>
                  <a:pt x="18" y="48"/>
                </a:cubicBezTo>
                <a:cubicBezTo>
                  <a:pt x="18" y="48"/>
                  <a:pt x="18" y="47"/>
                  <a:pt x="19" y="47"/>
                </a:cubicBezTo>
                <a:cubicBezTo>
                  <a:pt x="18" y="47"/>
                  <a:pt x="18" y="47"/>
                  <a:pt x="18" y="47"/>
                </a:cubicBezTo>
                <a:cubicBezTo>
                  <a:pt x="19" y="47"/>
                  <a:pt x="19" y="47"/>
                  <a:pt x="19" y="47"/>
                </a:cubicBezTo>
                <a:cubicBezTo>
                  <a:pt x="19" y="47"/>
                  <a:pt x="19" y="47"/>
                  <a:pt x="19" y="47"/>
                </a:cubicBezTo>
                <a:cubicBezTo>
                  <a:pt x="18" y="47"/>
                  <a:pt x="18" y="47"/>
                  <a:pt x="18" y="47"/>
                </a:cubicBezTo>
                <a:cubicBezTo>
                  <a:pt x="18" y="48"/>
                  <a:pt x="17" y="48"/>
                  <a:pt x="17" y="48"/>
                </a:cubicBezTo>
                <a:cubicBezTo>
                  <a:pt x="17" y="48"/>
                  <a:pt x="17" y="48"/>
                  <a:pt x="17" y="48"/>
                </a:cubicBezTo>
                <a:cubicBezTo>
                  <a:pt x="16" y="48"/>
                  <a:pt x="16" y="48"/>
                  <a:pt x="16" y="48"/>
                </a:cubicBezTo>
                <a:cubicBezTo>
                  <a:pt x="16" y="48"/>
                  <a:pt x="16" y="48"/>
                  <a:pt x="17" y="48"/>
                </a:cubicBezTo>
                <a:cubicBezTo>
                  <a:pt x="16" y="48"/>
                  <a:pt x="17" y="47"/>
                  <a:pt x="17" y="47"/>
                </a:cubicBezTo>
                <a:cubicBezTo>
                  <a:pt x="17" y="47"/>
                  <a:pt x="16" y="47"/>
                  <a:pt x="16" y="48"/>
                </a:cubicBezTo>
                <a:cubicBezTo>
                  <a:pt x="16" y="48"/>
                  <a:pt x="16" y="47"/>
                  <a:pt x="16" y="47"/>
                </a:cubicBezTo>
                <a:cubicBezTo>
                  <a:pt x="16" y="48"/>
                  <a:pt x="16" y="48"/>
                  <a:pt x="16" y="48"/>
                </a:cubicBezTo>
                <a:cubicBezTo>
                  <a:pt x="16" y="47"/>
                  <a:pt x="16" y="47"/>
                  <a:pt x="16" y="47"/>
                </a:cubicBezTo>
                <a:cubicBezTo>
                  <a:pt x="16" y="47"/>
                  <a:pt x="16" y="47"/>
                  <a:pt x="16" y="47"/>
                </a:cubicBezTo>
                <a:cubicBezTo>
                  <a:pt x="16" y="47"/>
                  <a:pt x="15" y="48"/>
                  <a:pt x="15" y="48"/>
                </a:cubicBezTo>
                <a:cubicBezTo>
                  <a:pt x="15" y="47"/>
                  <a:pt x="16" y="47"/>
                  <a:pt x="16" y="47"/>
                </a:cubicBezTo>
                <a:cubicBezTo>
                  <a:pt x="15" y="47"/>
                  <a:pt x="15" y="47"/>
                  <a:pt x="15" y="47"/>
                </a:cubicBezTo>
                <a:cubicBezTo>
                  <a:pt x="16" y="47"/>
                  <a:pt x="16" y="47"/>
                  <a:pt x="16" y="47"/>
                </a:cubicBezTo>
                <a:cubicBezTo>
                  <a:pt x="16" y="47"/>
                  <a:pt x="15" y="47"/>
                  <a:pt x="16" y="47"/>
                </a:cubicBezTo>
                <a:cubicBezTo>
                  <a:pt x="16" y="47"/>
                  <a:pt x="16" y="47"/>
                  <a:pt x="16" y="47"/>
                </a:cubicBezTo>
                <a:cubicBezTo>
                  <a:pt x="15" y="47"/>
                  <a:pt x="15" y="47"/>
                  <a:pt x="14" y="48"/>
                </a:cubicBezTo>
                <a:cubicBezTo>
                  <a:pt x="15" y="47"/>
                  <a:pt x="14" y="47"/>
                  <a:pt x="15" y="47"/>
                </a:cubicBezTo>
                <a:cubicBezTo>
                  <a:pt x="15" y="47"/>
                  <a:pt x="15" y="47"/>
                  <a:pt x="15" y="47"/>
                </a:cubicBezTo>
                <a:cubicBezTo>
                  <a:pt x="16" y="47"/>
                  <a:pt x="14" y="47"/>
                  <a:pt x="16" y="47"/>
                </a:cubicBezTo>
                <a:cubicBezTo>
                  <a:pt x="16" y="47"/>
                  <a:pt x="16" y="47"/>
                  <a:pt x="16" y="47"/>
                </a:cubicBezTo>
                <a:cubicBezTo>
                  <a:pt x="16" y="47"/>
                  <a:pt x="16" y="47"/>
                  <a:pt x="16" y="47"/>
                </a:cubicBezTo>
                <a:cubicBezTo>
                  <a:pt x="16" y="47"/>
                  <a:pt x="16" y="47"/>
                  <a:pt x="16" y="47"/>
                </a:cubicBezTo>
                <a:cubicBezTo>
                  <a:pt x="16" y="47"/>
                  <a:pt x="16" y="47"/>
                  <a:pt x="16" y="47"/>
                </a:cubicBezTo>
                <a:cubicBezTo>
                  <a:pt x="16" y="47"/>
                  <a:pt x="16" y="47"/>
                  <a:pt x="16" y="47"/>
                </a:cubicBezTo>
                <a:cubicBezTo>
                  <a:pt x="16" y="47"/>
                  <a:pt x="16" y="47"/>
                  <a:pt x="16" y="47"/>
                </a:cubicBezTo>
                <a:cubicBezTo>
                  <a:pt x="16" y="47"/>
                  <a:pt x="16" y="47"/>
                  <a:pt x="16" y="47"/>
                </a:cubicBezTo>
                <a:cubicBezTo>
                  <a:pt x="15" y="47"/>
                  <a:pt x="15" y="47"/>
                  <a:pt x="15" y="47"/>
                </a:cubicBezTo>
                <a:cubicBezTo>
                  <a:pt x="16" y="47"/>
                  <a:pt x="16" y="47"/>
                  <a:pt x="16" y="46"/>
                </a:cubicBezTo>
                <a:cubicBezTo>
                  <a:pt x="16" y="46"/>
                  <a:pt x="14" y="47"/>
                  <a:pt x="15" y="47"/>
                </a:cubicBezTo>
                <a:cubicBezTo>
                  <a:pt x="15" y="47"/>
                  <a:pt x="15" y="47"/>
                  <a:pt x="15" y="47"/>
                </a:cubicBezTo>
                <a:cubicBezTo>
                  <a:pt x="15" y="46"/>
                  <a:pt x="15" y="46"/>
                  <a:pt x="15" y="46"/>
                </a:cubicBezTo>
                <a:cubicBezTo>
                  <a:pt x="14" y="47"/>
                  <a:pt x="15" y="46"/>
                  <a:pt x="14" y="47"/>
                </a:cubicBezTo>
                <a:cubicBezTo>
                  <a:pt x="14" y="47"/>
                  <a:pt x="14" y="47"/>
                  <a:pt x="15" y="46"/>
                </a:cubicBezTo>
                <a:cubicBezTo>
                  <a:pt x="15" y="46"/>
                  <a:pt x="15" y="46"/>
                  <a:pt x="15" y="46"/>
                </a:cubicBezTo>
                <a:cubicBezTo>
                  <a:pt x="15" y="46"/>
                  <a:pt x="15" y="46"/>
                  <a:pt x="15" y="46"/>
                </a:cubicBezTo>
                <a:close/>
                <a:moveTo>
                  <a:pt x="16" y="47"/>
                </a:moveTo>
                <a:cubicBezTo>
                  <a:pt x="15" y="47"/>
                  <a:pt x="16" y="47"/>
                  <a:pt x="16" y="47"/>
                </a:cubicBezTo>
                <a:cubicBezTo>
                  <a:pt x="16" y="47"/>
                  <a:pt x="16" y="47"/>
                  <a:pt x="16" y="47"/>
                </a:cubicBezTo>
                <a:close/>
                <a:moveTo>
                  <a:pt x="17" y="48"/>
                </a:moveTo>
                <a:cubicBezTo>
                  <a:pt x="17" y="48"/>
                  <a:pt x="17" y="48"/>
                  <a:pt x="17" y="48"/>
                </a:cubicBezTo>
                <a:cubicBezTo>
                  <a:pt x="17" y="48"/>
                  <a:pt x="17" y="48"/>
                  <a:pt x="17" y="48"/>
                </a:cubicBezTo>
                <a:close/>
                <a:moveTo>
                  <a:pt x="21" y="50"/>
                </a:moveTo>
                <a:cubicBezTo>
                  <a:pt x="21" y="50"/>
                  <a:pt x="21" y="50"/>
                  <a:pt x="21" y="50"/>
                </a:cubicBezTo>
                <a:cubicBezTo>
                  <a:pt x="21" y="50"/>
                  <a:pt x="21" y="50"/>
                  <a:pt x="21" y="50"/>
                </a:cubicBezTo>
                <a:close/>
                <a:moveTo>
                  <a:pt x="21" y="51"/>
                </a:moveTo>
                <a:cubicBezTo>
                  <a:pt x="21" y="51"/>
                  <a:pt x="21" y="51"/>
                  <a:pt x="21" y="51"/>
                </a:cubicBezTo>
                <a:cubicBezTo>
                  <a:pt x="21" y="51"/>
                  <a:pt x="21" y="51"/>
                  <a:pt x="21" y="51"/>
                </a:cubicBezTo>
                <a:cubicBezTo>
                  <a:pt x="21" y="51"/>
                  <a:pt x="21" y="51"/>
                  <a:pt x="21" y="51"/>
                </a:cubicBezTo>
                <a:close/>
                <a:moveTo>
                  <a:pt x="18" y="42"/>
                </a:moveTo>
                <a:cubicBezTo>
                  <a:pt x="18" y="42"/>
                  <a:pt x="18" y="42"/>
                  <a:pt x="18" y="42"/>
                </a:cubicBezTo>
                <a:cubicBezTo>
                  <a:pt x="18" y="42"/>
                  <a:pt x="18" y="42"/>
                  <a:pt x="18" y="42"/>
                </a:cubicBezTo>
                <a:close/>
                <a:moveTo>
                  <a:pt x="17" y="48"/>
                </a:moveTo>
                <a:cubicBezTo>
                  <a:pt x="17" y="48"/>
                  <a:pt x="17" y="48"/>
                  <a:pt x="17" y="48"/>
                </a:cubicBezTo>
                <a:cubicBezTo>
                  <a:pt x="17" y="48"/>
                  <a:pt x="17" y="48"/>
                  <a:pt x="17" y="48"/>
                </a:cubicBezTo>
                <a:close/>
                <a:moveTo>
                  <a:pt x="15" y="46"/>
                </a:moveTo>
                <a:cubicBezTo>
                  <a:pt x="15" y="46"/>
                  <a:pt x="15" y="46"/>
                  <a:pt x="15" y="46"/>
                </a:cubicBezTo>
                <a:cubicBezTo>
                  <a:pt x="15" y="46"/>
                  <a:pt x="15" y="46"/>
                  <a:pt x="15" y="46"/>
                </a:cubicBezTo>
                <a:close/>
                <a:moveTo>
                  <a:pt x="17" y="50"/>
                </a:moveTo>
                <a:cubicBezTo>
                  <a:pt x="17" y="50"/>
                  <a:pt x="17" y="50"/>
                  <a:pt x="17" y="50"/>
                </a:cubicBezTo>
                <a:cubicBezTo>
                  <a:pt x="17" y="50"/>
                  <a:pt x="17" y="50"/>
                  <a:pt x="17" y="50"/>
                </a:cubicBezTo>
                <a:close/>
                <a:moveTo>
                  <a:pt x="22" y="51"/>
                </a:moveTo>
                <a:cubicBezTo>
                  <a:pt x="22" y="51"/>
                  <a:pt x="22" y="51"/>
                  <a:pt x="22" y="51"/>
                </a:cubicBezTo>
                <a:cubicBezTo>
                  <a:pt x="22" y="51"/>
                  <a:pt x="22" y="51"/>
                  <a:pt x="22" y="51"/>
                </a:cubicBezTo>
                <a:cubicBezTo>
                  <a:pt x="22" y="51"/>
                  <a:pt x="22" y="51"/>
                  <a:pt x="22" y="51"/>
                </a:cubicBezTo>
                <a:close/>
                <a:moveTo>
                  <a:pt x="19" y="52"/>
                </a:moveTo>
                <a:cubicBezTo>
                  <a:pt x="19" y="52"/>
                  <a:pt x="19" y="52"/>
                  <a:pt x="19" y="52"/>
                </a:cubicBezTo>
                <a:cubicBezTo>
                  <a:pt x="20" y="52"/>
                  <a:pt x="20" y="52"/>
                  <a:pt x="20" y="52"/>
                </a:cubicBezTo>
                <a:cubicBezTo>
                  <a:pt x="20" y="52"/>
                  <a:pt x="19" y="52"/>
                  <a:pt x="19" y="52"/>
                </a:cubicBezTo>
                <a:close/>
                <a:moveTo>
                  <a:pt x="20" y="51"/>
                </a:moveTo>
                <a:cubicBezTo>
                  <a:pt x="20" y="51"/>
                  <a:pt x="20" y="51"/>
                  <a:pt x="20" y="51"/>
                </a:cubicBezTo>
                <a:cubicBezTo>
                  <a:pt x="20" y="51"/>
                  <a:pt x="20" y="51"/>
                  <a:pt x="20" y="51"/>
                </a:cubicBezTo>
                <a:cubicBezTo>
                  <a:pt x="21" y="51"/>
                  <a:pt x="21" y="51"/>
                  <a:pt x="20" y="51"/>
                </a:cubicBezTo>
                <a:close/>
                <a:moveTo>
                  <a:pt x="20" y="51"/>
                </a:moveTo>
                <a:cubicBezTo>
                  <a:pt x="20" y="51"/>
                  <a:pt x="20" y="51"/>
                  <a:pt x="20" y="51"/>
                </a:cubicBezTo>
                <a:cubicBezTo>
                  <a:pt x="21" y="51"/>
                  <a:pt x="20" y="51"/>
                  <a:pt x="20" y="51"/>
                </a:cubicBezTo>
                <a:close/>
                <a:moveTo>
                  <a:pt x="21" y="51"/>
                </a:moveTo>
                <a:cubicBezTo>
                  <a:pt x="21" y="51"/>
                  <a:pt x="22" y="50"/>
                  <a:pt x="22" y="50"/>
                </a:cubicBezTo>
                <a:cubicBezTo>
                  <a:pt x="22" y="50"/>
                  <a:pt x="21" y="51"/>
                  <a:pt x="21" y="51"/>
                </a:cubicBezTo>
                <a:close/>
                <a:moveTo>
                  <a:pt x="19" y="52"/>
                </a:moveTo>
                <a:cubicBezTo>
                  <a:pt x="20" y="51"/>
                  <a:pt x="20" y="51"/>
                  <a:pt x="20" y="51"/>
                </a:cubicBezTo>
                <a:cubicBezTo>
                  <a:pt x="19" y="52"/>
                  <a:pt x="19" y="52"/>
                  <a:pt x="19" y="52"/>
                </a:cubicBezTo>
                <a:close/>
                <a:moveTo>
                  <a:pt x="20" y="51"/>
                </a:moveTo>
                <a:cubicBezTo>
                  <a:pt x="19" y="51"/>
                  <a:pt x="19" y="51"/>
                  <a:pt x="19" y="51"/>
                </a:cubicBezTo>
                <a:cubicBezTo>
                  <a:pt x="19" y="51"/>
                  <a:pt x="20" y="51"/>
                  <a:pt x="20" y="51"/>
                </a:cubicBezTo>
                <a:cubicBezTo>
                  <a:pt x="20" y="51"/>
                  <a:pt x="20" y="51"/>
                  <a:pt x="20" y="51"/>
                </a:cubicBezTo>
                <a:close/>
                <a:moveTo>
                  <a:pt x="20" y="51"/>
                </a:moveTo>
                <a:cubicBezTo>
                  <a:pt x="20" y="51"/>
                  <a:pt x="20" y="51"/>
                  <a:pt x="20" y="51"/>
                </a:cubicBezTo>
                <a:cubicBezTo>
                  <a:pt x="20" y="51"/>
                  <a:pt x="20" y="51"/>
                  <a:pt x="20" y="51"/>
                </a:cubicBezTo>
                <a:close/>
                <a:moveTo>
                  <a:pt x="19" y="52"/>
                </a:moveTo>
                <a:cubicBezTo>
                  <a:pt x="19" y="52"/>
                  <a:pt x="19" y="52"/>
                  <a:pt x="19" y="52"/>
                </a:cubicBezTo>
                <a:cubicBezTo>
                  <a:pt x="19" y="52"/>
                  <a:pt x="19" y="52"/>
                  <a:pt x="19" y="52"/>
                </a:cubicBezTo>
                <a:close/>
                <a:moveTo>
                  <a:pt x="19" y="51"/>
                </a:moveTo>
                <a:cubicBezTo>
                  <a:pt x="19" y="51"/>
                  <a:pt x="19" y="51"/>
                  <a:pt x="19" y="51"/>
                </a:cubicBezTo>
                <a:cubicBezTo>
                  <a:pt x="19" y="51"/>
                  <a:pt x="19" y="51"/>
                  <a:pt x="19" y="51"/>
                </a:cubicBezTo>
                <a:cubicBezTo>
                  <a:pt x="19" y="51"/>
                  <a:pt x="19" y="51"/>
                  <a:pt x="19" y="51"/>
                </a:cubicBezTo>
                <a:close/>
                <a:moveTo>
                  <a:pt x="18" y="51"/>
                </a:moveTo>
                <a:cubicBezTo>
                  <a:pt x="18" y="51"/>
                  <a:pt x="18" y="51"/>
                  <a:pt x="19" y="51"/>
                </a:cubicBezTo>
                <a:cubicBezTo>
                  <a:pt x="18" y="51"/>
                  <a:pt x="18" y="51"/>
                  <a:pt x="18" y="51"/>
                </a:cubicBezTo>
                <a:close/>
                <a:moveTo>
                  <a:pt x="18" y="51"/>
                </a:moveTo>
                <a:cubicBezTo>
                  <a:pt x="18" y="51"/>
                  <a:pt x="17" y="51"/>
                  <a:pt x="18" y="51"/>
                </a:cubicBezTo>
                <a:cubicBezTo>
                  <a:pt x="18" y="51"/>
                  <a:pt x="18" y="51"/>
                  <a:pt x="18" y="51"/>
                </a:cubicBezTo>
                <a:close/>
                <a:moveTo>
                  <a:pt x="18" y="50"/>
                </a:moveTo>
                <a:cubicBezTo>
                  <a:pt x="19" y="50"/>
                  <a:pt x="19" y="50"/>
                  <a:pt x="19" y="50"/>
                </a:cubicBezTo>
                <a:cubicBezTo>
                  <a:pt x="20" y="50"/>
                  <a:pt x="20" y="50"/>
                  <a:pt x="20" y="50"/>
                </a:cubicBezTo>
                <a:lnTo>
                  <a:pt x="18" y="50"/>
                </a:lnTo>
                <a:close/>
                <a:moveTo>
                  <a:pt x="16" y="50"/>
                </a:moveTo>
                <a:cubicBezTo>
                  <a:pt x="16" y="50"/>
                  <a:pt x="17" y="50"/>
                  <a:pt x="16" y="50"/>
                </a:cubicBezTo>
                <a:cubicBezTo>
                  <a:pt x="17" y="50"/>
                  <a:pt x="17" y="50"/>
                  <a:pt x="17" y="50"/>
                </a:cubicBezTo>
                <a:cubicBezTo>
                  <a:pt x="16" y="50"/>
                  <a:pt x="17" y="50"/>
                  <a:pt x="16" y="50"/>
                </a:cubicBezTo>
                <a:close/>
                <a:moveTo>
                  <a:pt x="17" y="50"/>
                </a:moveTo>
                <a:cubicBezTo>
                  <a:pt x="17" y="50"/>
                  <a:pt x="17" y="50"/>
                  <a:pt x="17" y="50"/>
                </a:cubicBezTo>
                <a:cubicBezTo>
                  <a:pt x="17" y="50"/>
                  <a:pt x="17" y="50"/>
                  <a:pt x="17" y="50"/>
                </a:cubicBezTo>
                <a:close/>
                <a:moveTo>
                  <a:pt x="17" y="39"/>
                </a:moveTo>
                <a:cubicBezTo>
                  <a:pt x="17" y="39"/>
                  <a:pt x="17" y="39"/>
                  <a:pt x="17" y="39"/>
                </a:cubicBezTo>
                <a:cubicBezTo>
                  <a:pt x="17" y="39"/>
                  <a:pt x="17" y="39"/>
                  <a:pt x="17" y="39"/>
                </a:cubicBezTo>
                <a:close/>
                <a:moveTo>
                  <a:pt x="17" y="40"/>
                </a:moveTo>
                <a:cubicBezTo>
                  <a:pt x="17" y="39"/>
                  <a:pt x="17" y="39"/>
                  <a:pt x="17" y="39"/>
                </a:cubicBezTo>
                <a:cubicBezTo>
                  <a:pt x="17" y="40"/>
                  <a:pt x="17" y="40"/>
                  <a:pt x="17" y="40"/>
                </a:cubicBezTo>
                <a:cubicBezTo>
                  <a:pt x="17" y="40"/>
                  <a:pt x="17" y="40"/>
                  <a:pt x="17" y="40"/>
                </a:cubicBezTo>
                <a:close/>
                <a:moveTo>
                  <a:pt x="15" y="47"/>
                </a:moveTo>
                <a:cubicBezTo>
                  <a:pt x="15" y="47"/>
                  <a:pt x="15" y="47"/>
                  <a:pt x="15" y="47"/>
                </a:cubicBezTo>
                <a:cubicBezTo>
                  <a:pt x="15" y="47"/>
                  <a:pt x="15" y="47"/>
                  <a:pt x="15" y="47"/>
                </a:cubicBezTo>
                <a:close/>
                <a:moveTo>
                  <a:pt x="15" y="47"/>
                </a:moveTo>
                <a:cubicBezTo>
                  <a:pt x="15" y="47"/>
                  <a:pt x="15" y="47"/>
                  <a:pt x="15" y="47"/>
                </a:cubicBezTo>
                <a:cubicBezTo>
                  <a:pt x="15" y="47"/>
                  <a:pt x="15" y="47"/>
                  <a:pt x="15" y="47"/>
                </a:cubicBezTo>
                <a:close/>
                <a:moveTo>
                  <a:pt x="14" y="47"/>
                </a:moveTo>
                <a:cubicBezTo>
                  <a:pt x="14" y="47"/>
                  <a:pt x="14" y="47"/>
                  <a:pt x="14" y="47"/>
                </a:cubicBezTo>
                <a:cubicBezTo>
                  <a:pt x="14" y="47"/>
                  <a:pt x="15" y="46"/>
                  <a:pt x="14" y="47"/>
                </a:cubicBezTo>
                <a:close/>
                <a:moveTo>
                  <a:pt x="37" y="163"/>
                </a:moveTo>
                <a:cubicBezTo>
                  <a:pt x="37" y="163"/>
                  <a:pt x="37" y="163"/>
                  <a:pt x="37" y="163"/>
                </a:cubicBezTo>
                <a:cubicBezTo>
                  <a:pt x="37" y="163"/>
                  <a:pt x="36" y="163"/>
                  <a:pt x="37" y="163"/>
                </a:cubicBezTo>
                <a:close/>
                <a:moveTo>
                  <a:pt x="36" y="164"/>
                </a:moveTo>
                <a:cubicBezTo>
                  <a:pt x="36" y="164"/>
                  <a:pt x="36" y="164"/>
                  <a:pt x="36" y="164"/>
                </a:cubicBezTo>
                <a:cubicBezTo>
                  <a:pt x="36" y="164"/>
                  <a:pt x="36" y="164"/>
                  <a:pt x="36" y="164"/>
                </a:cubicBezTo>
                <a:close/>
                <a:moveTo>
                  <a:pt x="36" y="164"/>
                </a:moveTo>
                <a:cubicBezTo>
                  <a:pt x="35" y="164"/>
                  <a:pt x="36" y="164"/>
                  <a:pt x="36" y="164"/>
                </a:cubicBezTo>
                <a:cubicBezTo>
                  <a:pt x="36" y="164"/>
                  <a:pt x="36" y="164"/>
                  <a:pt x="36" y="164"/>
                </a:cubicBezTo>
                <a:cubicBezTo>
                  <a:pt x="36" y="164"/>
                  <a:pt x="36" y="164"/>
                  <a:pt x="36" y="164"/>
                </a:cubicBezTo>
                <a:cubicBezTo>
                  <a:pt x="36" y="164"/>
                  <a:pt x="36" y="164"/>
                  <a:pt x="36" y="164"/>
                </a:cubicBezTo>
                <a:close/>
                <a:moveTo>
                  <a:pt x="36" y="162"/>
                </a:moveTo>
                <a:cubicBezTo>
                  <a:pt x="36" y="163"/>
                  <a:pt x="36" y="163"/>
                  <a:pt x="36" y="162"/>
                </a:cubicBezTo>
                <a:cubicBezTo>
                  <a:pt x="36" y="162"/>
                  <a:pt x="36" y="162"/>
                  <a:pt x="36" y="162"/>
                </a:cubicBezTo>
                <a:cubicBezTo>
                  <a:pt x="36" y="162"/>
                  <a:pt x="36" y="162"/>
                  <a:pt x="36" y="162"/>
                </a:cubicBezTo>
                <a:close/>
                <a:moveTo>
                  <a:pt x="36" y="162"/>
                </a:moveTo>
                <a:cubicBezTo>
                  <a:pt x="36" y="162"/>
                  <a:pt x="36" y="162"/>
                  <a:pt x="36" y="162"/>
                </a:cubicBezTo>
                <a:close/>
                <a:moveTo>
                  <a:pt x="36" y="163"/>
                </a:moveTo>
                <a:cubicBezTo>
                  <a:pt x="36" y="162"/>
                  <a:pt x="36" y="162"/>
                  <a:pt x="36" y="162"/>
                </a:cubicBezTo>
                <a:cubicBezTo>
                  <a:pt x="36" y="162"/>
                  <a:pt x="36" y="162"/>
                  <a:pt x="36" y="162"/>
                </a:cubicBezTo>
                <a:cubicBezTo>
                  <a:pt x="36" y="162"/>
                  <a:pt x="36" y="162"/>
                  <a:pt x="36" y="163"/>
                </a:cubicBezTo>
                <a:close/>
                <a:moveTo>
                  <a:pt x="36" y="163"/>
                </a:moveTo>
                <a:cubicBezTo>
                  <a:pt x="36" y="163"/>
                  <a:pt x="36" y="163"/>
                  <a:pt x="36" y="163"/>
                </a:cubicBezTo>
                <a:cubicBezTo>
                  <a:pt x="36" y="163"/>
                  <a:pt x="36" y="163"/>
                  <a:pt x="36" y="163"/>
                </a:cubicBezTo>
                <a:close/>
                <a:moveTo>
                  <a:pt x="36" y="163"/>
                </a:moveTo>
                <a:cubicBezTo>
                  <a:pt x="36" y="163"/>
                  <a:pt x="36" y="163"/>
                  <a:pt x="36" y="163"/>
                </a:cubicBezTo>
                <a:cubicBezTo>
                  <a:pt x="36" y="163"/>
                  <a:pt x="36" y="163"/>
                  <a:pt x="36" y="163"/>
                </a:cubicBezTo>
                <a:cubicBezTo>
                  <a:pt x="36" y="163"/>
                  <a:pt x="36" y="163"/>
                  <a:pt x="36" y="163"/>
                </a:cubicBezTo>
                <a:close/>
                <a:moveTo>
                  <a:pt x="36" y="163"/>
                </a:moveTo>
                <a:cubicBezTo>
                  <a:pt x="36" y="163"/>
                  <a:pt x="36" y="163"/>
                  <a:pt x="36" y="163"/>
                </a:cubicBezTo>
                <a:cubicBezTo>
                  <a:pt x="36" y="163"/>
                  <a:pt x="36" y="163"/>
                  <a:pt x="36" y="163"/>
                </a:cubicBezTo>
                <a:close/>
                <a:moveTo>
                  <a:pt x="35" y="164"/>
                </a:moveTo>
                <a:cubicBezTo>
                  <a:pt x="35" y="165"/>
                  <a:pt x="35" y="165"/>
                  <a:pt x="35" y="165"/>
                </a:cubicBezTo>
                <a:cubicBezTo>
                  <a:pt x="35" y="164"/>
                  <a:pt x="35" y="164"/>
                  <a:pt x="35" y="164"/>
                </a:cubicBezTo>
                <a:cubicBezTo>
                  <a:pt x="35" y="165"/>
                  <a:pt x="35" y="164"/>
                  <a:pt x="35" y="164"/>
                </a:cubicBezTo>
                <a:close/>
                <a:moveTo>
                  <a:pt x="36" y="162"/>
                </a:moveTo>
                <a:cubicBezTo>
                  <a:pt x="36" y="162"/>
                  <a:pt x="36" y="162"/>
                  <a:pt x="36" y="163"/>
                </a:cubicBezTo>
                <a:cubicBezTo>
                  <a:pt x="36" y="162"/>
                  <a:pt x="36" y="162"/>
                  <a:pt x="36" y="162"/>
                </a:cubicBezTo>
                <a:cubicBezTo>
                  <a:pt x="36" y="162"/>
                  <a:pt x="36" y="162"/>
                  <a:pt x="36" y="162"/>
                </a:cubicBezTo>
                <a:close/>
                <a:moveTo>
                  <a:pt x="36" y="163"/>
                </a:moveTo>
                <a:cubicBezTo>
                  <a:pt x="36" y="163"/>
                  <a:pt x="36" y="163"/>
                  <a:pt x="36" y="163"/>
                </a:cubicBezTo>
                <a:cubicBezTo>
                  <a:pt x="36" y="163"/>
                  <a:pt x="36" y="163"/>
                  <a:pt x="36" y="163"/>
                </a:cubicBezTo>
                <a:close/>
                <a:moveTo>
                  <a:pt x="35" y="164"/>
                </a:moveTo>
                <a:cubicBezTo>
                  <a:pt x="36" y="163"/>
                  <a:pt x="36" y="163"/>
                  <a:pt x="36" y="163"/>
                </a:cubicBezTo>
                <a:cubicBezTo>
                  <a:pt x="35" y="164"/>
                  <a:pt x="35" y="164"/>
                  <a:pt x="35" y="164"/>
                </a:cubicBezTo>
                <a:close/>
                <a:moveTo>
                  <a:pt x="36" y="162"/>
                </a:moveTo>
                <a:cubicBezTo>
                  <a:pt x="36" y="162"/>
                  <a:pt x="36" y="162"/>
                  <a:pt x="36" y="162"/>
                </a:cubicBezTo>
                <a:cubicBezTo>
                  <a:pt x="36" y="162"/>
                  <a:pt x="36" y="162"/>
                  <a:pt x="36" y="162"/>
                </a:cubicBezTo>
                <a:close/>
                <a:moveTo>
                  <a:pt x="36" y="162"/>
                </a:moveTo>
                <a:cubicBezTo>
                  <a:pt x="36" y="162"/>
                  <a:pt x="36" y="162"/>
                  <a:pt x="36" y="161"/>
                </a:cubicBezTo>
                <a:cubicBezTo>
                  <a:pt x="36" y="161"/>
                  <a:pt x="36" y="162"/>
                  <a:pt x="36" y="162"/>
                </a:cubicBezTo>
                <a:cubicBezTo>
                  <a:pt x="36" y="162"/>
                  <a:pt x="36" y="162"/>
                  <a:pt x="36" y="162"/>
                </a:cubicBezTo>
                <a:close/>
                <a:moveTo>
                  <a:pt x="36" y="162"/>
                </a:moveTo>
                <a:cubicBezTo>
                  <a:pt x="36" y="162"/>
                  <a:pt x="36" y="162"/>
                  <a:pt x="36" y="162"/>
                </a:cubicBezTo>
                <a:cubicBezTo>
                  <a:pt x="36" y="162"/>
                  <a:pt x="36" y="162"/>
                  <a:pt x="36" y="162"/>
                </a:cubicBezTo>
                <a:close/>
                <a:moveTo>
                  <a:pt x="36" y="163"/>
                </a:moveTo>
                <a:cubicBezTo>
                  <a:pt x="36" y="163"/>
                  <a:pt x="36" y="162"/>
                  <a:pt x="36" y="162"/>
                </a:cubicBezTo>
                <a:cubicBezTo>
                  <a:pt x="36" y="163"/>
                  <a:pt x="36" y="163"/>
                  <a:pt x="36" y="163"/>
                </a:cubicBezTo>
                <a:close/>
                <a:moveTo>
                  <a:pt x="36" y="163"/>
                </a:moveTo>
                <a:cubicBezTo>
                  <a:pt x="36" y="163"/>
                  <a:pt x="36" y="163"/>
                  <a:pt x="36" y="163"/>
                </a:cubicBezTo>
                <a:cubicBezTo>
                  <a:pt x="36" y="163"/>
                  <a:pt x="36" y="163"/>
                  <a:pt x="36" y="163"/>
                </a:cubicBezTo>
                <a:cubicBezTo>
                  <a:pt x="36" y="163"/>
                  <a:pt x="36" y="163"/>
                  <a:pt x="36" y="163"/>
                </a:cubicBezTo>
                <a:close/>
                <a:moveTo>
                  <a:pt x="36" y="163"/>
                </a:moveTo>
                <a:cubicBezTo>
                  <a:pt x="36" y="163"/>
                  <a:pt x="36" y="163"/>
                  <a:pt x="36" y="163"/>
                </a:cubicBezTo>
                <a:cubicBezTo>
                  <a:pt x="36" y="163"/>
                  <a:pt x="36" y="163"/>
                  <a:pt x="36" y="163"/>
                </a:cubicBezTo>
                <a:close/>
                <a:moveTo>
                  <a:pt x="36" y="163"/>
                </a:moveTo>
                <a:cubicBezTo>
                  <a:pt x="35" y="163"/>
                  <a:pt x="35" y="164"/>
                  <a:pt x="35" y="164"/>
                </a:cubicBezTo>
                <a:cubicBezTo>
                  <a:pt x="35" y="164"/>
                  <a:pt x="35" y="164"/>
                  <a:pt x="36" y="163"/>
                </a:cubicBezTo>
                <a:close/>
                <a:moveTo>
                  <a:pt x="35" y="163"/>
                </a:moveTo>
                <a:cubicBezTo>
                  <a:pt x="35" y="163"/>
                  <a:pt x="35" y="163"/>
                  <a:pt x="35" y="163"/>
                </a:cubicBezTo>
                <a:cubicBezTo>
                  <a:pt x="35" y="163"/>
                  <a:pt x="36" y="163"/>
                  <a:pt x="36" y="163"/>
                </a:cubicBezTo>
                <a:lnTo>
                  <a:pt x="35" y="163"/>
                </a:lnTo>
                <a:close/>
                <a:moveTo>
                  <a:pt x="35" y="163"/>
                </a:moveTo>
                <a:cubicBezTo>
                  <a:pt x="35" y="163"/>
                  <a:pt x="35" y="163"/>
                  <a:pt x="35" y="163"/>
                </a:cubicBezTo>
                <a:cubicBezTo>
                  <a:pt x="35" y="163"/>
                  <a:pt x="35" y="163"/>
                  <a:pt x="35" y="163"/>
                </a:cubicBezTo>
                <a:close/>
                <a:moveTo>
                  <a:pt x="36" y="163"/>
                </a:moveTo>
                <a:cubicBezTo>
                  <a:pt x="35" y="163"/>
                  <a:pt x="35" y="163"/>
                  <a:pt x="35" y="163"/>
                </a:cubicBezTo>
                <a:cubicBezTo>
                  <a:pt x="35" y="163"/>
                  <a:pt x="35" y="163"/>
                  <a:pt x="35" y="163"/>
                </a:cubicBezTo>
                <a:cubicBezTo>
                  <a:pt x="35" y="163"/>
                  <a:pt x="36" y="163"/>
                  <a:pt x="36" y="163"/>
                </a:cubicBezTo>
                <a:close/>
                <a:moveTo>
                  <a:pt x="36" y="163"/>
                </a:moveTo>
                <a:cubicBezTo>
                  <a:pt x="36" y="163"/>
                  <a:pt x="36" y="163"/>
                  <a:pt x="36" y="163"/>
                </a:cubicBezTo>
                <a:cubicBezTo>
                  <a:pt x="36" y="163"/>
                  <a:pt x="36" y="163"/>
                  <a:pt x="36" y="163"/>
                </a:cubicBezTo>
                <a:close/>
                <a:moveTo>
                  <a:pt x="35" y="163"/>
                </a:moveTo>
                <a:cubicBezTo>
                  <a:pt x="35" y="163"/>
                  <a:pt x="35" y="163"/>
                  <a:pt x="35" y="163"/>
                </a:cubicBezTo>
                <a:cubicBezTo>
                  <a:pt x="35" y="163"/>
                  <a:pt x="35" y="163"/>
                  <a:pt x="35" y="163"/>
                </a:cubicBezTo>
                <a:close/>
                <a:moveTo>
                  <a:pt x="35" y="163"/>
                </a:moveTo>
                <a:cubicBezTo>
                  <a:pt x="35" y="163"/>
                  <a:pt x="35" y="163"/>
                  <a:pt x="35" y="163"/>
                </a:cubicBezTo>
                <a:cubicBezTo>
                  <a:pt x="35" y="163"/>
                  <a:pt x="35" y="163"/>
                  <a:pt x="35" y="163"/>
                </a:cubicBezTo>
                <a:cubicBezTo>
                  <a:pt x="35" y="163"/>
                  <a:pt x="35" y="163"/>
                  <a:pt x="35" y="163"/>
                </a:cubicBezTo>
                <a:close/>
                <a:moveTo>
                  <a:pt x="36" y="162"/>
                </a:moveTo>
                <a:cubicBezTo>
                  <a:pt x="36" y="162"/>
                  <a:pt x="35" y="162"/>
                  <a:pt x="35" y="163"/>
                </a:cubicBezTo>
                <a:cubicBezTo>
                  <a:pt x="36" y="162"/>
                  <a:pt x="36" y="162"/>
                  <a:pt x="36" y="162"/>
                </a:cubicBezTo>
                <a:close/>
                <a:moveTo>
                  <a:pt x="36" y="163"/>
                </a:moveTo>
                <a:cubicBezTo>
                  <a:pt x="36" y="163"/>
                  <a:pt x="36" y="163"/>
                  <a:pt x="36" y="163"/>
                </a:cubicBezTo>
                <a:cubicBezTo>
                  <a:pt x="36" y="162"/>
                  <a:pt x="36" y="163"/>
                  <a:pt x="36" y="163"/>
                </a:cubicBezTo>
                <a:close/>
                <a:moveTo>
                  <a:pt x="36" y="163"/>
                </a:moveTo>
                <a:cubicBezTo>
                  <a:pt x="36" y="163"/>
                  <a:pt x="36" y="163"/>
                  <a:pt x="35" y="163"/>
                </a:cubicBezTo>
                <a:cubicBezTo>
                  <a:pt x="35" y="163"/>
                  <a:pt x="36" y="163"/>
                  <a:pt x="36" y="163"/>
                </a:cubicBezTo>
                <a:cubicBezTo>
                  <a:pt x="36" y="163"/>
                  <a:pt x="36" y="163"/>
                  <a:pt x="36" y="163"/>
                </a:cubicBezTo>
                <a:close/>
                <a:moveTo>
                  <a:pt x="34" y="165"/>
                </a:moveTo>
                <a:cubicBezTo>
                  <a:pt x="34" y="165"/>
                  <a:pt x="34" y="164"/>
                  <a:pt x="34" y="165"/>
                </a:cubicBezTo>
                <a:cubicBezTo>
                  <a:pt x="34" y="164"/>
                  <a:pt x="35" y="163"/>
                  <a:pt x="35" y="163"/>
                </a:cubicBezTo>
                <a:cubicBezTo>
                  <a:pt x="35" y="163"/>
                  <a:pt x="35" y="163"/>
                  <a:pt x="35" y="163"/>
                </a:cubicBezTo>
                <a:cubicBezTo>
                  <a:pt x="35" y="163"/>
                  <a:pt x="35" y="164"/>
                  <a:pt x="34" y="164"/>
                </a:cubicBezTo>
                <a:cubicBezTo>
                  <a:pt x="34" y="164"/>
                  <a:pt x="35" y="164"/>
                  <a:pt x="35" y="164"/>
                </a:cubicBezTo>
                <a:cubicBezTo>
                  <a:pt x="34" y="164"/>
                  <a:pt x="34" y="164"/>
                  <a:pt x="34" y="165"/>
                </a:cubicBezTo>
                <a:cubicBezTo>
                  <a:pt x="34" y="165"/>
                  <a:pt x="34" y="165"/>
                  <a:pt x="34" y="165"/>
                </a:cubicBezTo>
                <a:cubicBezTo>
                  <a:pt x="34" y="165"/>
                  <a:pt x="34" y="165"/>
                  <a:pt x="34" y="165"/>
                </a:cubicBezTo>
                <a:close/>
                <a:moveTo>
                  <a:pt x="35" y="163"/>
                </a:moveTo>
                <a:cubicBezTo>
                  <a:pt x="35" y="163"/>
                  <a:pt x="35" y="163"/>
                  <a:pt x="35" y="163"/>
                </a:cubicBezTo>
                <a:cubicBezTo>
                  <a:pt x="35" y="163"/>
                  <a:pt x="35" y="162"/>
                  <a:pt x="35" y="162"/>
                </a:cubicBezTo>
                <a:cubicBezTo>
                  <a:pt x="35" y="162"/>
                  <a:pt x="35" y="162"/>
                  <a:pt x="35" y="163"/>
                </a:cubicBezTo>
                <a:cubicBezTo>
                  <a:pt x="35" y="163"/>
                  <a:pt x="35" y="163"/>
                  <a:pt x="35" y="163"/>
                </a:cubicBezTo>
                <a:close/>
                <a:moveTo>
                  <a:pt x="35" y="163"/>
                </a:moveTo>
                <a:cubicBezTo>
                  <a:pt x="35" y="163"/>
                  <a:pt x="35" y="163"/>
                  <a:pt x="35" y="164"/>
                </a:cubicBezTo>
                <a:cubicBezTo>
                  <a:pt x="35" y="164"/>
                  <a:pt x="35" y="163"/>
                  <a:pt x="35" y="163"/>
                </a:cubicBezTo>
                <a:cubicBezTo>
                  <a:pt x="35" y="163"/>
                  <a:pt x="35" y="163"/>
                  <a:pt x="35" y="163"/>
                </a:cubicBezTo>
                <a:cubicBezTo>
                  <a:pt x="35" y="163"/>
                  <a:pt x="35" y="163"/>
                  <a:pt x="35" y="163"/>
                </a:cubicBezTo>
                <a:cubicBezTo>
                  <a:pt x="35" y="163"/>
                  <a:pt x="35" y="163"/>
                  <a:pt x="35" y="163"/>
                </a:cubicBezTo>
                <a:cubicBezTo>
                  <a:pt x="35" y="163"/>
                  <a:pt x="35" y="163"/>
                  <a:pt x="35" y="163"/>
                </a:cubicBezTo>
                <a:cubicBezTo>
                  <a:pt x="35" y="163"/>
                  <a:pt x="35" y="163"/>
                  <a:pt x="35" y="163"/>
                </a:cubicBezTo>
                <a:cubicBezTo>
                  <a:pt x="35" y="163"/>
                  <a:pt x="35" y="163"/>
                  <a:pt x="35" y="163"/>
                </a:cubicBezTo>
                <a:cubicBezTo>
                  <a:pt x="35" y="163"/>
                  <a:pt x="35" y="163"/>
                  <a:pt x="35" y="163"/>
                </a:cubicBezTo>
                <a:cubicBezTo>
                  <a:pt x="35" y="163"/>
                  <a:pt x="35" y="163"/>
                  <a:pt x="35" y="163"/>
                </a:cubicBezTo>
                <a:cubicBezTo>
                  <a:pt x="35" y="163"/>
                  <a:pt x="35" y="163"/>
                  <a:pt x="35" y="163"/>
                </a:cubicBezTo>
                <a:cubicBezTo>
                  <a:pt x="35" y="163"/>
                  <a:pt x="35" y="163"/>
                  <a:pt x="35" y="163"/>
                </a:cubicBezTo>
                <a:cubicBezTo>
                  <a:pt x="35" y="163"/>
                  <a:pt x="35" y="163"/>
                  <a:pt x="35" y="163"/>
                </a:cubicBezTo>
                <a:cubicBezTo>
                  <a:pt x="35" y="163"/>
                  <a:pt x="35" y="163"/>
                  <a:pt x="35" y="163"/>
                </a:cubicBezTo>
                <a:cubicBezTo>
                  <a:pt x="35" y="163"/>
                  <a:pt x="35" y="163"/>
                  <a:pt x="35" y="163"/>
                </a:cubicBezTo>
                <a:cubicBezTo>
                  <a:pt x="35" y="163"/>
                  <a:pt x="35" y="163"/>
                  <a:pt x="35" y="163"/>
                </a:cubicBezTo>
                <a:close/>
                <a:moveTo>
                  <a:pt x="35" y="165"/>
                </a:moveTo>
                <a:cubicBezTo>
                  <a:pt x="35" y="165"/>
                  <a:pt x="35" y="165"/>
                  <a:pt x="35" y="165"/>
                </a:cubicBezTo>
                <a:cubicBezTo>
                  <a:pt x="35" y="165"/>
                  <a:pt x="35" y="165"/>
                  <a:pt x="35" y="165"/>
                </a:cubicBezTo>
                <a:close/>
                <a:moveTo>
                  <a:pt x="35" y="165"/>
                </a:moveTo>
                <a:cubicBezTo>
                  <a:pt x="35" y="165"/>
                  <a:pt x="35" y="164"/>
                  <a:pt x="35" y="164"/>
                </a:cubicBezTo>
                <a:cubicBezTo>
                  <a:pt x="35" y="165"/>
                  <a:pt x="35" y="165"/>
                  <a:pt x="35" y="165"/>
                </a:cubicBezTo>
                <a:cubicBezTo>
                  <a:pt x="35" y="165"/>
                  <a:pt x="35" y="164"/>
                  <a:pt x="35" y="164"/>
                </a:cubicBezTo>
                <a:cubicBezTo>
                  <a:pt x="35" y="164"/>
                  <a:pt x="35" y="164"/>
                  <a:pt x="35" y="164"/>
                </a:cubicBezTo>
                <a:cubicBezTo>
                  <a:pt x="35" y="164"/>
                  <a:pt x="35" y="164"/>
                  <a:pt x="35" y="164"/>
                </a:cubicBezTo>
                <a:cubicBezTo>
                  <a:pt x="35" y="164"/>
                  <a:pt x="35" y="164"/>
                  <a:pt x="35" y="165"/>
                </a:cubicBezTo>
                <a:close/>
                <a:moveTo>
                  <a:pt x="35" y="164"/>
                </a:moveTo>
                <a:cubicBezTo>
                  <a:pt x="35" y="164"/>
                  <a:pt x="35" y="164"/>
                  <a:pt x="35" y="164"/>
                </a:cubicBezTo>
                <a:cubicBezTo>
                  <a:pt x="35" y="164"/>
                  <a:pt x="35" y="164"/>
                  <a:pt x="35" y="164"/>
                </a:cubicBezTo>
                <a:cubicBezTo>
                  <a:pt x="35" y="164"/>
                  <a:pt x="35" y="164"/>
                  <a:pt x="35" y="164"/>
                </a:cubicBezTo>
                <a:cubicBezTo>
                  <a:pt x="35" y="164"/>
                  <a:pt x="35" y="164"/>
                  <a:pt x="35" y="164"/>
                </a:cubicBezTo>
                <a:close/>
                <a:moveTo>
                  <a:pt x="35" y="162"/>
                </a:moveTo>
                <a:cubicBezTo>
                  <a:pt x="36" y="162"/>
                  <a:pt x="36" y="162"/>
                  <a:pt x="36" y="162"/>
                </a:cubicBezTo>
                <a:cubicBezTo>
                  <a:pt x="35" y="163"/>
                  <a:pt x="35" y="163"/>
                  <a:pt x="35" y="163"/>
                </a:cubicBezTo>
                <a:lnTo>
                  <a:pt x="35" y="162"/>
                </a:lnTo>
                <a:close/>
                <a:moveTo>
                  <a:pt x="35" y="162"/>
                </a:moveTo>
                <a:cubicBezTo>
                  <a:pt x="35" y="162"/>
                  <a:pt x="35" y="162"/>
                  <a:pt x="35" y="162"/>
                </a:cubicBezTo>
                <a:cubicBezTo>
                  <a:pt x="35" y="162"/>
                  <a:pt x="35" y="162"/>
                  <a:pt x="35" y="162"/>
                </a:cubicBezTo>
                <a:close/>
                <a:moveTo>
                  <a:pt x="28" y="163"/>
                </a:moveTo>
                <a:cubicBezTo>
                  <a:pt x="28" y="163"/>
                  <a:pt x="28" y="163"/>
                  <a:pt x="28" y="163"/>
                </a:cubicBezTo>
                <a:close/>
                <a:moveTo>
                  <a:pt x="28" y="163"/>
                </a:moveTo>
                <a:cubicBezTo>
                  <a:pt x="28" y="163"/>
                  <a:pt x="28" y="163"/>
                  <a:pt x="28" y="163"/>
                </a:cubicBezTo>
                <a:cubicBezTo>
                  <a:pt x="28" y="163"/>
                  <a:pt x="28" y="163"/>
                  <a:pt x="28" y="163"/>
                </a:cubicBezTo>
                <a:close/>
                <a:moveTo>
                  <a:pt x="34" y="161"/>
                </a:moveTo>
                <a:cubicBezTo>
                  <a:pt x="34" y="161"/>
                  <a:pt x="34" y="161"/>
                  <a:pt x="34" y="161"/>
                </a:cubicBezTo>
                <a:cubicBezTo>
                  <a:pt x="34" y="161"/>
                  <a:pt x="34" y="161"/>
                  <a:pt x="34" y="161"/>
                </a:cubicBezTo>
                <a:cubicBezTo>
                  <a:pt x="34" y="161"/>
                  <a:pt x="34" y="161"/>
                  <a:pt x="34" y="161"/>
                </a:cubicBezTo>
                <a:close/>
                <a:moveTo>
                  <a:pt x="31" y="163"/>
                </a:moveTo>
                <a:cubicBezTo>
                  <a:pt x="31" y="163"/>
                  <a:pt x="31" y="163"/>
                  <a:pt x="31" y="163"/>
                </a:cubicBezTo>
                <a:cubicBezTo>
                  <a:pt x="31" y="163"/>
                  <a:pt x="31" y="162"/>
                  <a:pt x="31" y="162"/>
                </a:cubicBezTo>
                <a:lnTo>
                  <a:pt x="31" y="163"/>
                </a:lnTo>
                <a:close/>
                <a:moveTo>
                  <a:pt x="30" y="164"/>
                </a:moveTo>
                <a:cubicBezTo>
                  <a:pt x="30" y="164"/>
                  <a:pt x="30" y="164"/>
                  <a:pt x="30" y="164"/>
                </a:cubicBezTo>
                <a:close/>
                <a:moveTo>
                  <a:pt x="27" y="163"/>
                </a:moveTo>
                <a:cubicBezTo>
                  <a:pt x="27" y="163"/>
                  <a:pt x="27" y="163"/>
                  <a:pt x="27" y="163"/>
                </a:cubicBezTo>
                <a:cubicBezTo>
                  <a:pt x="27" y="163"/>
                  <a:pt x="27" y="163"/>
                  <a:pt x="27" y="163"/>
                </a:cubicBezTo>
                <a:close/>
                <a:moveTo>
                  <a:pt x="34" y="162"/>
                </a:moveTo>
                <a:cubicBezTo>
                  <a:pt x="35" y="162"/>
                  <a:pt x="35" y="162"/>
                  <a:pt x="35" y="162"/>
                </a:cubicBezTo>
                <a:cubicBezTo>
                  <a:pt x="34" y="162"/>
                  <a:pt x="34" y="162"/>
                  <a:pt x="34" y="162"/>
                </a:cubicBezTo>
                <a:close/>
                <a:moveTo>
                  <a:pt x="31" y="160"/>
                </a:moveTo>
                <a:cubicBezTo>
                  <a:pt x="31" y="160"/>
                  <a:pt x="31" y="160"/>
                  <a:pt x="31" y="160"/>
                </a:cubicBezTo>
                <a:cubicBezTo>
                  <a:pt x="31" y="160"/>
                  <a:pt x="31" y="160"/>
                  <a:pt x="31" y="160"/>
                </a:cubicBezTo>
                <a:close/>
                <a:moveTo>
                  <a:pt x="34" y="162"/>
                </a:moveTo>
                <a:cubicBezTo>
                  <a:pt x="34" y="162"/>
                  <a:pt x="34" y="162"/>
                  <a:pt x="34" y="162"/>
                </a:cubicBezTo>
                <a:cubicBezTo>
                  <a:pt x="34" y="162"/>
                  <a:pt x="35" y="162"/>
                  <a:pt x="35" y="162"/>
                </a:cubicBezTo>
                <a:cubicBezTo>
                  <a:pt x="35" y="162"/>
                  <a:pt x="35" y="162"/>
                  <a:pt x="34" y="162"/>
                </a:cubicBezTo>
                <a:close/>
                <a:moveTo>
                  <a:pt x="25" y="160"/>
                </a:moveTo>
                <a:cubicBezTo>
                  <a:pt x="25" y="160"/>
                  <a:pt x="25" y="160"/>
                  <a:pt x="25" y="160"/>
                </a:cubicBezTo>
                <a:cubicBezTo>
                  <a:pt x="25" y="160"/>
                  <a:pt x="25" y="160"/>
                  <a:pt x="25" y="160"/>
                </a:cubicBezTo>
                <a:close/>
                <a:moveTo>
                  <a:pt x="29" y="157"/>
                </a:moveTo>
                <a:cubicBezTo>
                  <a:pt x="29" y="157"/>
                  <a:pt x="29" y="157"/>
                  <a:pt x="29" y="157"/>
                </a:cubicBezTo>
                <a:cubicBezTo>
                  <a:pt x="29" y="157"/>
                  <a:pt x="29" y="157"/>
                  <a:pt x="29" y="157"/>
                </a:cubicBezTo>
                <a:close/>
                <a:moveTo>
                  <a:pt x="35" y="162"/>
                </a:moveTo>
                <a:cubicBezTo>
                  <a:pt x="35" y="162"/>
                  <a:pt x="35" y="162"/>
                  <a:pt x="35" y="162"/>
                </a:cubicBezTo>
                <a:close/>
                <a:moveTo>
                  <a:pt x="34" y="164"/>
                </a:moveTo>
                <a:cubicBezTo>
                  <a:pt x="34" y="164"/>
                  <a:pt x="34" y="164"/>
                  <a:pt x="34" y="164"/>
                </a:cubicBezTo>
                <a:cubicBezTo>
                  <a:pt x="34" y="164"/>
                  <a:pt x="34" y="164"/>
                  <a:pt x="34" y="164"/>
                </a:cubicBezTo>
                <a:close/>
                <a:moveTo>
                  <a:pt x="33" y="164"/>
                </a:moveTo>
                <a:cubicBezTo>
                  <a:pt x="33" y="164"/>
                  <a:pt x="33" y="164"/>
                  <a:pt x="33" y="164"/>
                </a:cubicBezTo>
                <a:cubicBezTo>
                  <a:pt x="33" y="164"/>
                  <a:pt x="33" y="164"/>
                  <a:pt x="33" y="164"/>
                </a:cubicBezTo>
                <a:close/>
                <a:moveTo>
                  <a:pt x="35" y="162"/>
                </a:moveTo>
                <a:cubicBezTo>
                  <a:pt x="35" y="162"/>
                  <a:pt x="35" y="162"/>
                  <a:pt x="35" y="162"/>
                </a:cubicBezTo>
                <a:cubicBezTo>
                  <a:pt x="35" y="162"/>
                  <a:pt x="35" y="162"/>
                  <a:pt x="35" y="162"/>
                </a:cubicBezTo>
                <a:close/>
                <a:moveTo>
                  <a:pt x="35" y="162"/>
                </a:moveTo>
                <a:cubicBezTo>
                  <a:pt x="35" y="162"/>
                  <a:pt x="35" y="162"/>
                  <a:pt x="35" y="162"/>
                </a:cubicBezTo>
                <a:cubicBezTo>
                  <a:pt x="35" y="162"/>
                  <a:pt x="35" y="162"/>
                  <a:pt x="35" y="162"/>
                </a:cubicBezTo>
                <a:close/>
                <a:moveTo>
                  <a:pt x="35" y="162"/>
                </a:moveTo>
                <a:cubicBezTo>
                  <a:pt x="35" y="162"/>
                  <a:pt x="35" y="162"/>
                  <a:pt x="35" y="162"/>
                </a:cubicBezTo>
                <a:cubicBezTo>
                  <a:pt x="35" y="162"/>
                  <a:pt x="35" y="162"/>
                  <a:pt x="35" y="162"/>
                </a:cubicBezTo>
                <a:close/>
                <a:moveTo>
                  <a:pt x="27" y="161"/>
                </a:moveTo>
                <a:cubicBezTo>
                  <a:pt x="27" y="161"/>
                  <a:pt x="27" y="161"/>
                  <a:pt x="27" y="161"/>
                </a:cubicBezTo>
                <a:cubicBezTo>
                  <a:pt x="27" y="161"/>
                  <a:pt x="27" y="161"/>
                  <a:pt x="27" y="161"/>
                </a:cubicBezTo>
                <a:close/>
                <a:moveTo>
                  <a:pt x="30" y="165"/>
                </a:moveTo>
                <a:cubicBezTo>
                  <a:pt x="30" y="165"/>
                  <a:pt x="30" y="165"/>
                  <a:pt x="30" y="165"/>
                </a:cubicBezTo>
                <a:cubicBezTo>
                  <a:pt x="30" y="165"/>
                  <a:pt x="30" y="165"/>
                  <a:pt x="30" y="165"/>
                </a:cubicBezTo>
                <a:close/>
                <a:moveTo>
                  <a:pt x="30" y="165"/>
                </a:moveTo>
                <a:cubicBezTo>
                  <a:pt x="31" y="164"/>
                  <a:pt x="31" y="165"/>
                  <a:pt x="30" y="165"/>
                </a:cubicBezTo>
                <a:cubicBezTo>
                  <a:pt x="31" y="164"/>
                  <a:pt x="31" y="164"/>
                  <a:pt x="31" y="164"/>
                </a:cubicBezTo>
                <a:lnTo>
                  <a:pt x="30" y="165"/>
                </a:lnTo>
                <a:close/>
                <a:moveTo>
                  <a:pt x="28" y="163"/>
                </a:moveTo>
                <a:cubicBezTo>
                  <a:pt x="28" y="163"/>
                  <a:pt x="28" y="163"/>
                  <a:pt x="27" y="163"/>
                </a:cubicBezTo>
                <a:cubicBezTo>
                  <a:pt x="28" y="163"/>
                  <a:pt x="28" y="163"/>
                  <a:pt x="28" y="163"/>
                </a:cubicBezTo>
                <a:cubicBezTo>
                  <a:pt x="28" y="163"/>
                  <a:pt x="27" y="163"/>
                  <a:pt x="27" y="163"/>
                </a:cubicBezTo>
                <a:cubicBezTo>
                  <a:pt x="28" y="163"/>
                  <a:pt x="28" y="163"/>
                  <a:pt x="28" y="163"/>
                </a:cubicBezTo>
                <a:cubicBezTo>
                  <a:pt x="27" y="163"/>
                  <a:pt x="27" y="163"/>
                  <a:pt x="27" y="163"/>
                </a:cubicBezTo>
                <a:cubicBezTo>
                  <a:pt x="27" y="163"/>
                  <a:pt x="27" y="163"/>
                  <a:pt x="27" y="163"/>
                </a:cubicBezTo>
                <a:cubicBezTo>
                  <a:pt x="27" y="163"/>
                  <a:pt x="27" y="163"/>
                  <a:pt x="27" y="163"/>
                </a:cubicBezTo>
                <a:cubicBezTo>
                  <a:pt x="27" y="163"/>
                  <a:pt x="27" y="163"/>
                  <a:pt x="27" y="162"/>
                </a:cubicBezTo>
                <a:cubicBezTo>
                  <a:pt x="27" y="163"/>
                  <a:pt x="27" y="163"/>
                  <a:pt x="27" y="163"/>
                </a:cubicBezTo>
                <a:cubicBezTo>
                  <a:pt x="27" y="163"/>
                  <a:pt x="27" y="162"/>
                  <a:pt x="28" y="162"/>
                </a:cubicBezTo>
                <a:cubicBezTo>
                  <a:pt x="28" y="162"/>
                  <a:pt x="27" y="162"/>
                  <a:pt x="27" y="162"/>
                </a:cubicBezTo>
                <a:cubicBezTo>
                  <a:pt x="27" y="162"/>
                  <a:pt x="28" y="162"/>
                  <a:pt x="28" y="162"/>
                </a:cubicBezTo>
                <a:cubicBezTo>
                  <a:pt x="27" y="162"/>
                  <a:pt x="27" y="162"/>
                  <a:pt x="27" y="162"/>
                </a:cubicBezTo>
                <a:cubicBezTo>
                  <a:pt x="27" y="162"/>
                  <a:pt x="27" y="162"/>
                  <a:pt x="27" y="162"/>
                </a:cubicBezTo>
                <a:cubicBezTo>
                  <a:pt x="27" y="162"/>
                  <a:pt x="27" y="163"/>
                  <a:pt x="27" y="162"/>
                </a:cubicBezTo>
                <a:cubicBezTo>
                  <a:pt x="27" y="162"/>
                  <a:pt x="27" y="162"/>
                  <a:pt x="27" y="162"/>
                </a:cubicBezTo>
                <a:cubicBezTo>
                  <a:pt x="27" y="162"/>
                  <a:pt x="27" y="162"/>
                  <a:pt x="28" y="162"/>
                </a:cubicBezTo>
                <a:cubicBezTo>
                  <a:pt x="28" y="162"/>
                  <a:pt x="28" y="162"/>
                  <a:pt x="28" y="162"/>
                </a:cubicBezTo>
                <a:cubicBezTo>
                  <a:pt x="28" y="162"/>
                  <a:pt x="27" y="162"/>
                  <a:pt x="27" y="162"/>
                </a:cubicBezTo>
                <a:cubicBezTo>
                  <a:pt x="27" y="162"/>
                  <a:pt x="27" y="162"/>
                  <a:pt x="27" y="162"/>
                </a:cubicBezTo>
                <a:cubicBezTo>
                  <a:pt x="27" y="162"/>
                  <a:pt x="27" y="162"/>
                  <a:pt x="27" y="162"/>
                </a:cubicBezTo>
                <a:cubicBezTo>
                  <a:pt x="27" y="162"/>
                  <a:pt x="27" y="162"/>
                  <a:pt x="27" y="162"/>
                </a:cubicBezTo>
                <a:cubicBezTo>
                  <a:pt x="28" y="161"/>
                  <a:pt x="28" y="161"/>
                  <a:pt x="28" y="161"/>
                </a:cubicBezTo>
                <a:cubicBezTo>
                  <a:pt x="28" y="161"/>
                  <a:pt x="27" y="162"/>
                  <a:pt x="27" y="162"/>
                </a:cubicBezTo>
                <a:cubicBezTo>
                  <a:pt x="28" y="161"/>
                  <a:pt x="28" y="161"/>
                  <a:pt x="28" y="161"/>
                </a:cubicBezTo>
                <a:cubicBezTo>
                  <a:pt x="27" y="162"/>
                  <a:pt x="27" y="162"/>
                  <a:pt x="27" y="162"/>
                </a:cubicBezTo>
                <a:cubicBezTo>
                  <a:pt x="27" y="162"/>
                  <a:pt x="27" y="162"/>
                  <a:pt x="27" y="162"/>
                </a:cubicBezTo>
                <a:cubicBezTo>
                  <a:pt x="27" y="162"/>
                  <a:pt x="27" y="162"/>
                  <a:pt x="27" y="162"/>
                </a:cubicBezTo>
                <a:cubicBezTo>
                  <a:pt x="27" y="162"/>
                  <a:pt x="26" y="162"/>
                  <a:pt x="27" y="162"/>
                </a:cubicBezTo>
                <a:cubicBezTo>
                  <a:pt x="26" y="162"/>
                  <a:pt x="28" y="161"/>
                  <a:pt x="27" y="161"/>
                </a:cubicBezTo>
                <a:cubicBezTo>
                  <a:pt x="27" y="161"/>
                  <a:pt x="26" y="162"/>
                  <a:pt x="27" y="162"/>
                </a:cubicBezTo>
                <a:cubicBezTo>
                  <a:pt x="26" y="162"/>
                  <a:pt x="27" y="161"/>
                  <a:pt x="27" y="162"/>
                </a:cubicBezTo>
                <a:cubicBezTo>
                  <a:pt x="27" y="161"/>
                  <a:pt x="27" y="161"/>
                  <a:pt x="27" y="161"/>
                </a:cubicBezTo>
                <a:cubicBezTo>
                  <a:pt x="27" y="161"/>
                  <a:pt x="27" y="161"/>
                  <a:pt x="27" y="161"/>
                </a:cubicBezTo>
                <a:cubicBezTo>
                  <a:pt x="27" y="161"/>
                  <a:pt x="27" y="161"/>
                  <a:pt x="27" y="161"/>
                </a:cubicBezTo>
                <a:cubicBezTo>
                  <a:pt x="26" y="162"/>
                  <a:pt x="27" y="161"/>
                  <a:pt x="26" y="161"/>
                </a:cubicBezTo>
                <a:cubicBezTo>
                  <a:pt x="27" y="161"/>
                  <a:pt x="26" y="161"/>
                  <a:pt x="27" y="161"/>
                </a:cubicBezTo>
                <a:cubicBezTo>
                  <a:pt x="27" y="161"/>
                  <a:pt x="27" y="161"/>
                  <a:pt x="27" y="161"/>
                </a:cubicBezTo>
                <a:cubicBezTo>
                  <a:pt x="28" y="161"/>
                  <a:pt x="27" y="161"/>
                  <a:pt x="27" y="161"/>
                </a:cubicBezTo>
                <a:cubicBezTo>
                  <a:pt x="28" y="161"/>
                  <a:pt x="28" y="161"/>
                  <a:pt x="28" y="160"/>
                </a:cubicBezTo>
                <a:cubicBezTo>
                  <a:pt x="28" y="160"/>
                  <a:pt x="27" y="161"/>
                  <a:pt x="27" y="161"/>
                </a:cubicBezTo>
                <a:cubicBezTo>
                  <a:pt x="27" y="161"/>
                  <a:pt x="27" y="161"/>
                  <a:pt x="27" y="161"/>
                </a:cubicBezTo>
                <a:cubicBezTo>
                  <a:pt x="27" y="161"/>
                  <a:pt x="27" y="161"/>
                  <a:pt x="27" y="161"/>
                </a:cubicBezTo>
                <a:cubicBezTo>
                  <a:pt x="27" y="161"/>
                  <a:pt x="27" y="161"/>
                  <a:pt x="27" y="161"/>
                </a:cubicBezTo>
                <a:cubicBezTo>
                  <a:pt x="27" y="161"/>
                  <a:pt x="27" y="161"/>
                  <a:pt x="27" y="161"/>
                </a:cubicBezTo>
                <a:cubicBezTo>
                  <a:pt x="27" y="161"/>
                  <a:pt x="28" y="160"/>
                  <a:pt x="28" y="160"/>
                </a:cubicBezTo>
                <a:cubicBezTo>
                  <a:pt x="28" y="160"/>
                  <a:pt x="27" y="160"/>
                  <a:pt x="27" y="160"/>
                </a:cubicBezTo>
                <a:cubicBezTo>
                  <a:pt x="27" y="160"/>
                  <a:pt x="27" y="160"/>
                  <a:pt x="27" y="161"/>
                </a:cubicBezTo>
                <a:cubicBezTo>
                  <a:pt x="27" y="160"/>
                  <a:pt x="26" y="161"/>
                  <a:pt x="27" y="160"/>
                </a:cubicBezTo>
                <a:cubicBezTo>
                  <a:pt x="27" y="160"/>
                  <a:pt x="27" y="160"/>
                  <a:pt x="27" y="160"/>
                </a:cubicBezTo>
                <a:cubicBezTo>
                  <a:pt x="27" y="160"/>
                  <a:pt x="27" y="160"/>
                  <a:pt x="27" y="160"/>
                </a:cubicBezTo>
                <a:cubicBezTo>
                  <a:pt x="27" y="160"/>
                  <a:pt x="27" y="160"/>
                  <a:pt x="27" y="160"/>
                </a:cubicBezTo>
                <a:cubicBezTo>
                  <a:pt x="26" y="160"/>
                  <a:pt x="27" y="160"/>
                  <a:pt x="26" y="160"/>
                </a:cubicBezTo>
                <a:cubicBezTo>
                  <a:pt x="26" y="160"/>
                  <a:pt x="27" y="160"/>
                  <a:pt x="27" y="160"/>
                </a:cubicBezTo>
                <a:cubicBezTo>
                  <a:pt x="27" y="160"/>
                  <a:pt x="27" y="160"/>
                  <a:pt x="26" y="160"/>
                </a:cubicBezTo>
                <a:cubicBezTo>
                  <a:pt x="27" y="160"/>
                  <a:pt x="27" y="160"/>
                  <a:pt x="27" y="160"/>
                </a:cubicBezTo>
                <a:cubicBezTo>
                  <a:pt x="26" y="160"/>
                  <a:pt x="27" y="160"/>
                  <a:pt x="26" y="160"/>
                </a:cubicBezTo>
                <a:cubicBezTo>
                  <a:pt x="26" y="160"/>
                  <a:pt x="26" y="160"/>
                  <a:pt x="26" y="160"/>
                </a:cubicBezTo>
                <a:cubicBezTo>
                  <a:pt x="26" y="160"/>
                  <a:pt x="26" y="160"/>
                  <a:pt x="26" y="160"/>
                </a:cubicBezTo>
                <a:cubicBezTo>
                  <a:pt x="25" y="160"/>
                  <a:pt x="25" y="160"/>
                  <a:pt x="25" y="160"/>
                </a:cubicBezTo>
                <a:cubicBezTo>
                  <a:pt x="26" y="160"/>
                  <a:pt x="25" y="160"/>
                  <a:pt x="25" y="160"/>
                </a:cubicBezTo>
                <a:cubicBezTo>
                  <a:pt x="25" y="160"/>
                  <a:pt x="25" y="160"/>
                  <a:pt x="25" y="160"/>
                </a:cubicBezTo>
                <a:cubicBezTo>
                  <a:pt x="26" y="159"/>
                  <a:pt x="26" y="159"/>
                  <a:pt x="26" y="159"/>
                </a:cubicBezTo>
                <a:cubicBezTo>
                  <a:pt x="26" y="159"/>
                  <a:pt x="26" y="159"/>
                  <a:pt x="26" y="159"/>
                </a:cubicBezTo>
                <a:cubicBezTo>
                  <a:pt x="26" y="159"/>
                  <a:pt x="26" y="159"/>
                  <a:pt x="26" y="159"/>
                </a:cubicBezTo>
                <a:cubicBezTo>
                  <a:pt x="26" y="159"/>
                  <a:pt x="25" y="159"/>
                  <a:pt x="25" y="159"/>
                </a:cubicBezTo>
                <a:cubicBezTo>
                  <a:pt x="26" y="159"/>
                  <a:pt x="25" y="159"/>
                  <a:pt x="26" y="159"/>
                </a:cubicBezTo>
                <a:cubicBezTo>
                  <a:pt x="26" y="159"/>
                  <a:pt x="26" y="159"/>
                  <a:pt x="26" y="159"/>
                </a:cubicBezTo>
                <a:cubicBezTo>
                  <a:pt x="26" y="159"/>
                  <a:pt x="26" y="159"/>
                  <a:pt x="26" y="159"/>
                </a:cubicBezTo>
                <a:cubicBezTo>
                  <a:pt x="25" y="159"/>
                  <a:pt x="25" y="159"/>
                  <a:pt x="25" y="159"/>
                </a:cubicBezTo>
                <a:cubicBezTo>
                  <a:pt x="26" y="159"/>
                  <a:pt x="26" y="158"/>
                  <a:pt x="26" y="158"/>
                </a:cubicBezTo>
                <a:cubicBezTo>
                  <a:pt x="26" y="158"/>
                  <a:pt x="26" y="158"/>
                  <a:pt x="26" y="158"/>
                </a:cubicBezTo>
                <a:cubicBezTo>
                  <a:pt x="26" y="158"/>
                  <a:pt x="26" y="158"/>
                  <a:pt x="26" y="158"/>
                </a:cubicBezTo>
                <a:cubicBezTo>
                  <a:pt x="26" y="158"/>
                  <a:pt x="26" y="158"/>
                  <a:pt x="26" y="158"/>
                </a:cubicBezTo>
                <a:cubicBezTo>
                  <a:pt x="25" y="158"/>
                  <a:pt x="27" y="158"/>
                  <a:pt x="26" y="158"/>
                </a:cubicBezTo>
                <a:cubicBezTo>
                  <a:pt x="27" y="158"/>
                  <a:pt x="28" y="157"/>
                  <a:pt x="29" y="157"/>
                </a:cubicBezTo>
                <a:cubicBezTo>
                  <a:pt x="29" y="157"/>
                  <a:pt x="29" y="157"/>
                  <a:pt x="29" y="157"/>
                </a:cubicBezTo>
                <a:cubicBezTo>
                  <a:pt x="29" y="157"/>
                  <a:pt x="29" y="157"/>
                  <a:pt x="29" y="157"/>
                </a:cubicBezTo>
                <a:cubicBezTo>
                  <a:pt x="29" y="158"/>
                  <a:pt x="29" y="158"/>
                  <a:pt x="29" y="158"/>
                </a:cubicBezTo>
                <a:cubicBezTo>
                  <a:pt x="29" y="157"/>
                  <a:pt x="29" y="157"/>
                  <a:pt x="29" y="157"/>
                </a:cubicBezTo>
                <a:cubicBezTo>
                  <a:pt x="29" y="157"/>
                  <a:pt x="29" y="157"/>
                  <a:pt x="30" y="157"/>
                </a:cubicBezTo>
                <a:cubicBezTo>
                  <a:pt x="28" y="158"/>
                  <a:pt x="30" y="158"/>
                  <a:pt x="29" y="158"/>
                </a:cubicBezTo>
                <a:cubicBezTo>
                  <a:pt x="29" y="158"/>
                  <a:pt x="29" y="158"/>
                  <a:pt x="29" y="158"/>
                </a:cubicBezTo>
                <a:cubicBezTo>
                  <a:pt x="29" y="158"/>
                  <a:pt x="30" y="158"/>
                  <a:pt x="30" y="158"/>
                </a:cubicBezTo>
                <a:cubicBezTo>
                  <a:pt x="29" y="158"/>
                  <a:pt x="29" y="158"/>
                  <a:pt x="29" y="158"/>
                </a:cubicBezTo>
                <a:cubicBezTo>
                  <a:pt x="29" y="158"/>
                  <a:pt x="29" y="158"/>
                  <a:pt x="29" y="158"/>
                </a:cubicBezTo>
                <a:cubicBezTo>
                  <a:pt x="30" y="158"/>
                  <a:pt x="29" y="158"/>
                  <a:pt x="29" y="158"/>
                </a:cubicBezTo>
                <a:cubicBezTo>
                  <a:pt x="29" y="158"/>
                  <a:pt x="29" y="158"/>
                  <a:pt x="29" y="158"/>
                </a:cubicBezTo>
                <a:cubicBezTo>
                  <a:pt x="30" y="158"/>
                  <a:pt x="29" y="158"/>
                  <a:pt x="30" y="158"/>
                </a:cubicBezTo>
                <a:cubicBezTo>
                  <a:pt x="29" y="158"/>
                  <a:pt x="30" y="158"/>
                  <a:pt x="28" y="159"/>
                </a:cubicBezTo>
                <a:cubicBezTo>
                  <a:pt x="28" y="159"/>
                  <a:pt x="29" y="159"/>
                  <a:pt x="29" y="159"/>
                </a:cubicBezTo>
                <a:cubicBezTo>
                  <a:pt x="29" y="159"/>
                  <a:pt x="29" y="159"/>
                  <a:pt x="29" y="158"/>
                </a:cubicBezTo>
                <a:cubicBezTo>
                  <a:pt x="29" y="159"/>
                  <a:pt x="30" y="158"/>
                  <a:pt x="29" y="159"/>
                </a:cubicBezTo>
                <a:cubicBezTo>
                  <a:pt x="30" y="159"/>
                  <a:pt x="29" y="159"/>
                  <a:pt x="30" y="159"/>
                </a:cubicBezTo>
                <a:cubicBezTo>
                  <a:pt x="30" y="158"/>
                  <a:pt x="30" y="158"/>
                  <a:pt x="30" y="158"/>
                </a:cubicBezTo>
                <a:cubicBezTo>
                  <a:pt x="30" y="158"/>
                  <a:pt x="30" y="158"/>
                  <a:pt x="30" y="158"/>
                </a:cubicBezTo>
                <a:cubicBezTo>
                  <a:pt x="30" y="158"/>
                  <a:pt x="30" y="158"/>
                  <a:pt x="30" y="158"/>
                </a:cubicBezTo>
                <a:cubicBezTo>
                  <a:pt x="30" y="158"/>
                  <a:pt x="30" y="159"/>
                  <a:pt x="30" y="159"/>
                </a:cubicBezTo>
                <a:cubicBezTo>
                  <a:pt x="30" y="159"/>
                  <a:pt x="30" y="159"/>
                  <a:pt x="30" y="158"/>
                </a:cubicBezTo>
                <a:cubicBezTo>
                  <a:pt x="30" y="158"/>
                  <a:pt x="30" y="158"/>
                  <a:pt x="30" y="158"/>
                </a:cubicBezTo>
                <a:cubicBezTo>
                  <a:pt x="30" y="158"/>
                  <a:pt x="30" y="158"/>
                  <a:pt x="30" y="158"/>
                </a:cubicBezTo>
                <a:cubicBezTo>
                  <a:pt x="30" y="158"/>
                  <a:pt x="30" y="159"/>
                  <a:pt x="30" y="159"/>
                </a:cubicBezTo>
                <a:cubicBezTo>
                  <a:pt x="30" y="159"/>
                  <a:pt x="30" y="158"/>
                  <a:pt x="30" y="159"/>
                </a:cubicBezTo>
                <a:cubicBezTo>
                  <a:pt x="30" y="159"/>
                  <a:pt x="30" y="159"/>
                  <a:pt x="30" y="159"/>
                </a:cubicBezTo>
                <a:cubicBezTo>
                  <a:pt x="30" y="159"/>
                  <a:pt x="30" y="159"/>
                  <a:pt x="30" y="159"/>
                </a:cubicBezTo>
                <a:cubicBezTo>
                  <a:pt x="30" y="159"/>
                  <a:pt x="30" y="159"/>
                  <a:pt x="30" y="159"/>
                </a:cubicBezTo>
                <a:cubicBezTo>
                  <a:pt x="30" y="159"/>
                  <a:pt x="30" y="159"/>
                  <a:pt x="30" y="159"/>
                </a:cubicBezTo>
                <a:cubicBezTo>
                  <a:pt x="30" y="160"/>
                  <a:pt x="30" y="159"/>
                  <a:pt x="29" y="160"/>
                </a:cubicBezTo>
                <a:cubicBezTo>
                  <a:pt x="29" y="160"/>
                  <a:pt x="29" y="160"/>
                  <a:pt x="29" y="160"/>
                </a:cubicBezTo>
                <a:cubicBezTo>
                  <a:pt x="29" y="160"/>
                  <a:pt x="29" y="160"/>
                  <a:pt x="29" y="160"/>
                </a:cubicBezTo>
                <a:cubicBezTo>
                  <a:pt x="29" y="160"/>
                  <a:pt x="30" y="160"/>
                  <a:pt x="30" y="160"/>
                </a:cubicBezTo>
                <a:cubicBezTo>
                  <a:pt x="30" y="159"/>
                  <a:pt x="30" y="159"/>
                  <a:pt x="30" y="159"/>
                </a:cubicBezTo>
                <a:cubicBezTo>
                  <a:pt x="32" y="158"/>
                  <a:pt x="30" y="160"/>
                  <a:pt x="31" y="159"/>
                </a:cubicBezTo>
                <a:cubicBezTo>
                  <a:pt x="31" y="159"/>
                  <a:pt x="31" y="159"/>
                  <a:pt x="31" y="160"/>
                </a:cubicBezTo>
                <a:cubicBezTo>
                  <a:pt x="31" y="159"/>
                  <a:pt x="30" y="160"/>
                  <a:pt x="31" y="160"/>
                </a:cubicBezTo>
                <a:cubicBezTo>
                  <a:pt x="30" y="160"/>
                  <a:pt x="30" y="160"/>
                  <a:pt x="30" y="160"/>
                </a:cubicBezTo>
                <a:cubicBezTo>
                  <a:pt x="31" y="160"/>
                  <a:pt x="31" y="160"/>
                  <a:pt x="31" y="160"/>
                </a:cubicBezTo>
                <a:cubicBezTo>
                  <a:pt x="31" y="160"/>
                  <a:pt x="31" y="160"/>
                  <a:pt x="30" y="160"/>
                </a:cubicBezTo>
                <a:cubicBezTo>
                  <a:pt x="31" y="160"/>
                  <a:pt x="31" y="160"/>
                  <a:pt x="31" y="160"/>
                </a:cubicBezTo>
                <a:cubicBezTo>
                  <a:pt x="31" y="160"/>
                  <a:pt x="31" y="160"/>
                  <a:pt x="31" y="160"/>
                </a:cubicBezTo>
                <a:cubicBezTo>
                  <a:pt x="31" y="160"/>
                  <a:pt x="31" y="160"/>
                  <a:pt x="31" y="160"/>
                </a:cubicBezTo>
                <a:cubicBezTo>
                  <a:pt x="30" y="161"/>
                  <a:pt x="32" y="159"/>
                  <a:pt x="31" y="161"/>
                </a:cubicBezTo>
                <a:cubicBezTo>
                  <a:pt x="31" y="160"/>
                  <a:pt x="31" y="160"/>
                  <a:pt x="31" y="160"/>
                </a:cubicBezTo>
                <a:cubicBezTo>
                  <a:pt x="31" y="160"/>
                  <a:pt x="31" y="160"/>
                  <a:pt x="31" y="160"/>
                </a:cubicBezTo>
                <a:cubicBezTo>
                  <a:pt x="32" y="160"/>
                  <a:pt x="31" y="161"/>
                  <a:pt x="31" y="161"/>
                </a:cubicBezTo>
                <a:cubicBezTo>
                  <a:pt x="31" y="160"/>
                  <a:pt x="31" y="160"/>
                  <a:pt x="32" y="160"/>
                </a:cubicBezTo>
                <a:cubicBezTo>
                  <a:pt x="31" y="161"/>
                  <a:pt x="32" y="160"/>
                  <a:pt x="32" y="160"/>
                </a:cubicBezTo>
                <a:cubicBezTo>
                  <a:pt x="32" y="160"/>
                  <a:pt x="32" y="160"/>
                  <a:pt x="31" y="160"/>
                </a:cubicBezTo>
                <a:cubicBezTo>
                  <a:pt x="32" y="160"/>
                  <a:pt x="32" y="159"/>
                  <a:pt x="32" y="160"/>
                </a:cubicBezTo>
                <a:cubicBezTo>
                  <a:pt x="32" y="160"/>
                  <a:pt x="32" y="160"/>
                  <a:pt x="32" y="160"/>
                </a:cubicBezTo>
                <a:cubicBezTo>
                  <a:pt x="32" y="160"/>
                  <a:pt x="31" y="162"/>
                  <a:pt x="31" y="161"/>
                </a:cubicBezTo>
                <a:cubicBezTo>
                  <a:pt x="31" y="161"/>
                  <a:pt x="31" y="161"/>
                  <a:pt x="31" y="161"/>
                </a:cubicBezTo>
                <a:cubicBezTo>
                  <a:pt x="31" y="161"/>
                  <a:pt x="30" y="162"/>
                  <a:pt x="31" y="161"/>
                </a:cubicBezTo>
                <a:cubicBezTo>
                  <a:pt x="31" y="161"/>
                  <a:pt x="31" y="161"/>
                  <a:pt x="31" y="161"/>
                </a:cubicBezTo>
                <a:cubicBezTo>
                  <a:pt x="31" y="162"/>
                  <a:pt x="32" y="161"/>
                  <a:pt x="31" y="161"/>
                </a:cubicBezTo>
                <a:cubicBezTo>
                  <a:pt x="31" y="161"/>
                  <a:pt x="31" y="161"/>
                  <a:pt x="31" y="161"/>
                </a:cubicBezTo>
                <a:cubicBezTo>
                  <a:pt x="31" y="161"/>
                  <a:pt x="31" y="162"/>
                  <a:pt x="31" y="161"/>
                </a:cubicBezTo>
                <a:cubicBezTo>
                  <a:pt x="32" y="161"/>
                  <a:pt x="32" y="161"/>
                  <a:pt x="32" y="161"/>
                </a:cubicBezTo>
                <a:cubicBezTo>
                  <a:pt x="32" y="161"/>
                  <a:pt x="32" y="161"/>
                  <a:pt x="32" y="161"/>
                </a:cubicBezTo>
                <a:cubicBezTo>
                  <a:pt x="32" y="161"/>
                  <a:pt x="32" y="161"/>
                  <a:pt x="32" y="161"/>
                </a:cubicBezTo>
                <a:cubicBezTo>
                  <a:pt x="32" y="161"/>
                  <a:pt x="32" y="161"/>
                  <a:pt x="32" y="161"/>
                </a:cubicBezTo>
                <a:cubicBezTo>
                  <a:pt x="32" y="161"/>
                  <a:pt x="32" y="161"/>
                  <a:pt x="31" y="162"/>
                </a:cubicBezTo>
                <a:cubicBezTo>
                  <a:pt x="32" y="161"/>
                  <a:pt x="32" y="161"/>
                  <a:pt x="32" y="162"/>
                </a:cubicBezTo>
                <a:cubicBezTo>
                  <a:pt x="32" y="161"/>
                  <a:pt x="33" y="160"/>
                  <a:pt x="33" y="160"/>
                </a:cubicBezTo>
                <a:cubicBezTo>
                  <a:pt x="33" y="160"/>
                  <a:pt x="33" y="160"/>
                  <a:pt x="33" y="161"/>
                </a:cubicBezTo>
                <a:cubicBezTo>
                  <a:pt x="33" y="161"/>
                  <a:pt x="33" y="161"/>
                  <a:pt x="33" y="161"/>
                </a:cubicBezTo>
                <a:cubicBezTo>
                  <a:pt x="33" y="161"/>
                  <a:pt x="32" y="161"/>
                  <a:pt x="32" y="161"/>
                </a:cubicBezTo>
                <a:cubicBezTo>
                  <a:pt x="33" y="160"/>
                  <a:pt x="32" y="161"/>
                  <a:pt x="33" y="161"/>
                </a:cubicBezTo>
                <a:cubicBezTo>
                  <a:pt x="32" y="161"/>
                  <a:pt x="32" y="161"/>
                  <a:pt x="32" y="161"/>
                </a:cubicBezTo>
                <a:cubicBezTo>
                  <a:pt x="33" y="161"/>
                  <a:pt x="32" y="162"/>
                  <a:pt x="32" y="161"/>
                </a:cubicBezTo>
                <a:cubicBezTo>
                  <a:pt x="32" y="162"/>
                  <a:pt x="33" y="161"/>
                  <a:pt x="32" y="162"/>
                </a:cubicBezTo>
                <a:cubicBezTo>
                  <a:pt x="32" y="162"/>
                  <a:pt x="32" y="162"/>
                  <a:pt x="32" y="162"/>
                </a:cubicBezTo>
                <a:cubicBezTo>
                  <a:pt x="32" y="162"/>
                  <a:pt x="32" y="162"/>
                  <a:pt x="32" y="162"/>
                </a:cubicBezTo>
                <a:cubicBezTo>
                  <a:pt x="33" y="162"/>
                  <a:pt x="32" y="162"/>
                  <a:pt x="33" y="161"/>
                </a:cubicBezTo>
                <a:cubicBezTo>
                  <a:pt x="33" y="162"/>
                  <a:pt x="33" y="162"/>
                  <a:pt x="32" y="162"/>
                </a:cubicBezTo>
                <a:cubicBezTo>
                  <a:pt x="33" y="162"/>
                  <a:pt x="33" y="162"/>
                  <a:pt x="33" y="162"/>
                </a:cubicBezTo>
                <a:cubicBezTo>
                  <a:pt x="33" y="162"/>
                  <a:pt x="33" y="162"/>
                  <a:pt x="33" y="162"/>
                </a:cubicBezTo>
                <a:cubicBezTo>
                  <a:pt x="33" y="162"/>
                  <a:pt x="33" y="162"/>
                  <a:pt x="33" y="162"/>
                </a:cubicBezTo>
                <a:cubicBezTo>
                  <a:pt x="33" y="162"/>
                  <a:pt x="33" y="162"/>
                  <a:pt x="32" y="162"/>
                </a:cubicBezTo>
                <a:cubicBezTo>
                  <a:pt x="33" y="162"/>
                  <a:pt x="33" y="162"/>
                  <a:pt x="33" y="161"/>
                </a:cubicBezTo>
                <a:cubicBezTo>
                  <a:pt x="33" y="162"/>
                  <a:pt x="33" y="161"/>
                  <a:pt x="33" y="162"/>
                </a:cubicBezTo>
                <a:cubicBezTo>
                  <a:pt x="33" y="162"/>
                  <a:pt x="33" y="162"/>
                  <a:pt x="33" y="162"/>
                </a:cubicBezTo>
                <a:cubicBezTo>
                  <a:pt x="33" y="161"/>
                  <a:pt x="34" y="161"/>
                  <a:pt x="34" y="161"/>
                </a:cubicBezTo>
                <a:cubicBezTo>
                  <a:pt x="34" y="161"/>
                  <a:pt x="34" y="161"/>
                  <a:pt x="34" y="161"/>
                </a:cubicBezTo>
                <a:cubicBezTo>
                  <a:pt x="33" y="162"/>
                  <a:pt x="33" y="162"/>
                  <a:pt x="33" y="162"/>
                </a:cubicBezTo>
                <a:cubicBezTo>
                  <a:pt x="33" y="162"/>
                  <a:pt x="33" y="162"/>
                  <a:pt x="33" y="162"/>
                </a:cubicBezTo>
                <a:cubicBezTo>
                  <a:pt x="33" y="162"/>
                  <a:pt x="34" y="161"/>
                  <a:pt x="34" y="161"/>
                </a:cubicBezTo>
                <a:cubicBezTo>
                  <a:pt x="34" y="161"/>
                  <a:pt x="33" y="162"/>
                  <a:pt x="33" y="162"/>
                </a:cubicBezTo>
                <a:cubicBezTo>
                  <a:pt x="33" y="162"/>
                  <a:pt x="33" y="162"/>
                  <a:pt x="33" y="162"/>
                </a:cubicBezTo>
                <a:cubicBezTo>
                  <a:pt x="33" y="162"/>
                  <a:pt x="33" y="162"/>
                  <a:pt x="33" y="162"/>
                </a:cubicBezTo>
                <a:cubicBezTo>
                  <a:pt x="33" y="162"/>
                  <a:pt x="33" y="162"/>
                  <a:pt x="33" y="162"/>
                </a:cubicBezTo>
                <a:cubicBezTo>
                  <a:pt x="33" y="162"/>
                  <a:pt x="34" y="161"/>
                  <a:pt x="34" y="162"/>
                </a:cubicBezTo>
                <a:cubicBezTo>
                  <a:pt x="34" y="162"/>
                  <a:pt x="34" y="162"/>
                  <a:pt x="34" y="162"/>
                </a:cubicBezTo>
                <a:cubicBezTo>
                  <a:pt x="34" y="162"/>
                  <a:pt x="33" y="162"/>
                  <a:pt x="34" y="162"/>
                </a:cubicBezTo>
                <a:cubicBezTo>
                  <a:pt x="34" y="162"/>
                  <a:pt x="34" y="162"/>
                  <a:pt x="34" y="162"/>
                </a:cubicBezTo>
                <a:cubicBezTo>
                  <a:pt x="34" y="162"/>
                  <a:pt x="34" y="162"/>
                  <a:pt x="34" y="162"/>
                </a:cubicBezTo>
                <a:cubicBezTo>
                  <a:pt x="34" y="161"/>
                  <a:pt x="34" y="161"/>
                  <a:pt x="34" y="161"/>
                </a:cubicBezTo>
                <a:cubicBezTo>
                  <a:pt x="34" y="161"/>
                  <a:pt x="35" y="161"/>
                  <a:pt x="34" y="162"/>
                </a:cubicBezTo>
                <a:cubicBezTo>
                  <a:pt x="35" y="161"/>
                  <a:pt x="34" y="162"/>
                  <a:pt x="34" y="162"/>
                </a:cubicBezTo>
                <a:cubicBezTo>
                  <a:pt x="34" y="162"/>
                  <a:pt x="34" y="162"/>
                  <a:pt x="34" y="162"/>
                </a:cubicBezTo>
                <a:cubicBezTo>
                  <a:pt x="34" y="162"/>
                  <a:pt x="34" y="162"/>
                  <a:pt x="34" y="162"/>
                </a:cubicBezTo>
                <a:cubicBezTo>
                  <a:pt x="34" y="163"/>
                  <a:pt x="35" y="162"/>
                  <a:pt x="35" y="162"/>
                </a:cubicBezTo>
                <a:cubicBezTo>
                  <a:pt x="35" y="162"/>
                  <a:pt x="35" y="162"/>
                  <a:pt x="35" y="162"/>
                </a:cubicBezTo>
                <a:cubicBezTo>
                  <a:pt x="35" y="162"/>
                  <a:pt x="35" y="162"/>
                  <a:pt x="35" y="162"/>
                </a:cubicBezTo>
                <a:cubicBezTo>
                  <a:pt x="35" y="162"/>
                  <a:pt x="35" y="162"/>
                  <a:pt x="35" y="162"/>
                </a:cubicBezTo>
                <a:cubicBezTo>
                  <a:pt x="35" y="162"/>
                  <a:pt x="35" y="162"/>
                  <a:pt x="35" y="162"/>
                </a:cubicBezTo>
                <a:cubicBezTo>
                  <a:pt x="35" y="162"/>
                  <a:pt x="35" y="162"/>
                  <a:pt x="35" y="162"/>
                </a:cubicBezTo>
                <a:cubicBezTo>
                  <a:pt x="35" y="162"/>
                  <a:pt x="35" y="163"/>
                  <a:pt x="34" y="163"/>
                </a:cubicBezTo>
                <a:cubicBezTo>
                  <a:pt x="35" y="163"/>
                  <a:pt x="35" y="163"/>
                  <a:pt x="35" y="163"/>
                </a:cubicBezTo>
                <a:cubicBezTo>
                  <a:pt x="34" y="163"/>
                  <a:pt x="34" y="163"/>
                  <a:pt x="34" y="163"/>
                </a:cubicBezTo>
                <a:cubicBezTo>
                  <a:pt x="35" y="163"/>
                  <a:pt x="35" y="163"/>
                  <a:pt x="35" y="163"/>
                </a:cubicBezTo>
                <a:cubicBezTo>
                  <a:pt x="35" y="162"/>
                  <a:pt x="35" y="162"/>
                  <a:pt x="35" y="162"/>
                </a:cubicBezTo>
                <a:cubicBezTo>
                  <a:pt x="35" y="162"/>
                  <a:pt x="35" y="162"/>
                  <a:pt x="35" y="162"/>
                </a:cubicBezTo>
                <a:cubicBezTo>
                  <a:pt x="35" y="162"/>
                  <a:pt x="35" y="162"/>
                  <a:pt x="35" y="162"/>
                </a:cubicBezTo>
                <a:cubicBezTo>
                  <a:pt x="35" y="162"/>
                  <a:pt x="35" y="162"/>
                  <a:pt x="35" y="162"/>
                </a:cubicBezTo>
                <a:cubicBezTo>
                  <a:pt x="35" y="162"/>
                  <a:pt x="35" y="162"/>
                  <a:pt x="35" y="162"/>
                </a:cubicBezTo>
                <a:cubicBezTo>
                  <a:pt x="35" y="162"/>
                  <a:pt x="35" y="162"/>
                  <a:pt x="35" y="162"/>
                </a:cubicBezTo>
                <a:cubicBezTo>
                  <a:pt x="35" y="163"/>
                  <a:pt x="35" y="162"/>
                  <a:pt x="35" y="163"/>
                </a:cubicBezTo>
                <a:cubicBezTo>
                  <a:pt x="35" y="162"/>
                  <a:pt x="35" y="163"/>
                  <a:pt x="35" y="162"/>
                </a:cubicBezTo>
                <a:cubicBezTo>
                  <a:pt x="35" y="163"/>
                  <a:pt x="35" y="162"/>
                  <a:pt x="35" y="163"/>
                </a:cubicBezTo>
                <a:cubicBezTo>
                  <a:pt x="35" y="163"/>
                  <a:pt x="35" y="163"/>
                  <a:pt x="35" y="163"/>
                </a:cubicBezTo>
                <a:cubicBezTo>
                  <a:pt x="34" y="164"/>
                  <a:pt x="34" y="164"/>
                  <a:pt x="34" y="164"/>
                </a:cubicBezTo>
                <a:cubicBezTo>
                  <a:pt x="34" y="164"/>
                  <a:pt x="34" y="163"/>
                  <a:pt x="34" y="164"/>
                </a:cubicBezTo>
                <a:cubicBezTo>
                  <a:pt x="34" y="163"/>
                  <a:pt x="34" y="164"/>
                  <a:pt x="34" y="164"/>
                </a:cubicBezTo>
                <a:cubicBezTo>
                  <a:pt x="35" y="163"/>
                  <a:pt x="35" y="163"/>
                  <a:pt x="35" y="163"/>
                </a:cubicBezTo>
                <a:cubicBezTo>
                  <a:pt x="35" y="163"/>
                  <a:pt x="34" y="163"/>
                  <a:pt x="34" y="164"/>
                </a:cubicBezTo>
                <a:cubicBezTo>
                  <a:pt x="34" y="164"/>
                  <a:pt x="34" y="164"/>
                  <a:pt x="34" y="164"/>
                </a:cubicBezTo>
                <a:cubicBezTo>
                  <a:pt x="34" y="164"/>
                  <a:pt x="34" y="164"/>
                  <a:pt x="34" y="164"/>
                </a:cubicBezTo>
                <a:cubicBezTo>
                  <a:pt x="34" y="164"/>
                  <a:pt x="34" y="165"/>
                  <a:pt x="33" y="165"/>
                </a:cubicBezTo>
                <a:cubicBezTo>
                  <a:pt x="34" y="164"/>
                  <a:pt x="33" y="165"/>
                  <a:pt x="33" y="164"/>
                </a:cubicBezTo>
                <a:cubicBezTo>
                  <a:pt x="33" y="164"/>
                  <a:pt x="33" y="164"/>
                  <a:pt x="34" y="164"/>
                </a:cubicBezTo>
                <a:cubicBezTo>
                  <a:pt x="34" y="164"/>
                  <a:pt x="34" y="164"/>
                  <a:pt x="34" y="164"/>
                </a:cubicBezTo>
                <a:cubicBezTo>
                  <a:pt x="34" y="164"/>
                  <a:pt x="33" y="164"/>
                  <a:pt x="34" y="164"/>
                </a:cubicBezTo>
                <a:cubicBezTo>
                  <a:pt x="34" y="164"/>
                  <a:pt x="34" y="163"/>
                  <a:pt x="34" y="163"/>
                </a:cubicBezTo>
                <a:cubicBezTo>
                  <a:pt x="35" y="162"/>
                  <a:pt x="34" y="164"/>
                  <a:pt x="34" y="163"/>
                </a:cubicBezTo>
                <a:cubicBezTo>
                  <a:pt x="34" y="164"/>
                  <a:pt x="34" y="163"/>
                  <a:pt x="34" y="163"/>
                </a:cubicBezTo>
                <a:cubicBezTo>
                  <a:pt x="34" y="163"/>
                  <a:pt x="33" y="164"/>
                  <a:pt x="33" y="165"/>
                </a:cubicBezTo>
                <a:cubicBezTo>
                  <a:pt x="33" y="165"/>
                  <a:pt x="33" y="164"/>
                  <a:pt x="33" y="165"/>
                </a:cubicBezTo>
                <a:cubicBezTo>
                  <a:pt x="33" y="165"/>
                  <a:pt x="33" y="165"/>
                  <a:pt x="32" y="165"/>
                </a:cubicBezTo>
                <a:cubicBezTo>
                  <a:pt x="33" y="165"/>
                  <a:pt x="32" y="165"/>
                  <a:pt x="33" y="165"/>
                </a:cubicBezTo>
                <a:cubicBezTo>
                  <a:pt x="33" y="165"/>
                  <a:pt x="33" y="165"/>
                  <a:pt x="33" y="165"/>
                </a:cubicBezTo>
                <a:cubicBezTo>
                  <a:pt x="33" y="165"/>
                  <a:pt x="33" y="165"/>
                  <a:pt x="33" y="164"/>
                </a:cubicBezTo>
                <a:cubicBezTo>
                  <a:pt x="33" y="164"/>
                  <a:pt x="33" y="164"/>
                  <a:pt x="33" y="164"/>
                </a:cubicBezTo>
                <a:cubicBezTo>
                  <a:pt x="33" y="164"/>
                  <a:pt x="33" y="164"/>
                  <a:pt x="33" y="164"/>
                </a:cubicBezTo>
                <a:cubicBezTo>
                  <a:pt x="33" y="164"/>
                  <a:pt x="32" y="165"/>
                  <a:pt x="32" y="165"/>
                </a:cubicBezTo>
                <a:cubicBezTo>
                  <a:pt x="32" y="165"/>
                  <a:pt x="32" y="165"/>
                  <a:pt x="32" y="165"/>
                </a:cubicBezTo>
                <a:cubicBezTo>
                  <a:pt x="32" y="165"/>
                  <a:pt x="32" y="165"/>
                  <a:pt x="32" y="165"/>
                </a:cubicBezTo>
                <a:cubicBezTo>
                  <a:pt x="32" y="165"/>
                  <a:pt x="32" y="165"/>
                  <a:pt x="32" y="165"/>
                </a:cubicBezTo>
                <a:cubicBezTo>
                  <a:pt x="32" y="165"/>
                  <a:pt x="32" y="165"/>
                  <a:pt x="32" y="165"/>
                </a:cubicBezTo>
                <a:cubicBezTo>
                  <a:pt x="32" y="165"/>
                  <a:pt x="32" y="164"/>
                  <a:pt x="33" y="164"/>
                </a:cubicBezTo>
                <a:cubicBezTo>
                  <a:pt x="33" y="163"/>
                  <a:pt x="33" y="163"/>
                  <a:pt x="33" y="163"/>
                </a:cubicBezTo>
                <a:cubicBezTo>
                  <a:pt x="33" y="163"/>
                  <a:pt x="32" y="165"/>
                  <a:pt x="31" y="166"/>
                </a:cubicBezTo>
                <a:cubicBezTo>
                  <a:pt x="31" y="166"/>
                  <a:pt x="31" y="165"/>
                  <a:pt x="31" y="165"/>
                </a:cubicBezTo>
                <a:cubicBezTo>
                  <a:pt x="32" y="165"/>
                  <a:pt x="31" y="166"/>
                  <a:pt x="31" y="165"/>
                </a:cubicBezTo>
                <a:cubicBezTo>
                  <a:pt x="31" y="165"/>
                  <a:pt x="31" y="165"/>
                  <a:pt x="31" y="165"/>
                </a:cubicBezTo>
                <a:cubicBezTo>
                  <a:pt x="32" y="165"/>
                  <a:pt x="31" y="165"/>
                  <a:pt x="31" y="165"/>
                </a:cubicBezTo>
                <a:cubicBezTo>
                  <a:pt x="31" y="165"/>
                  <a:pt x="32" y="164"/>
                  <a:pt x="32" y="164"/>
                </a:cubicBezTo>
                <a:cubicBezTo>
                  <a:pt x="32" y="164"/>
                  <a:pt x="31" y="165"/>
                  <a:pt x="31" y="165"/>
                </a:cubicBezTo>
                <a:cubicBezTo>
                  <a:pt x="31" y="165"/>
                  <a:pt x="31" y="165"/>
                  <a:pt x="31" y="165"/>
                </a:cubicBezTo>
                <a:cubicBezTo>
                  <a:pt x="31" y="165"/>
                  <a:pt x="31" y="165"/>
                  <a:pt x="31" y="166"/>
                </a:cubicBezTo>
                <a:cubicBezTo>
                  <a:pt x="31" y="166"/>
                  <a:pt x="31" y="166"/>
                  <a:pt x="31" y="166"/>
                </a:cubicBezTo>
                <a:cubicBezTo>
                  <a:pt x="31" y="166"/>
                  <a:pt x="31" y="166"/>
                  <a:pt x="31" y="165"/>
                </a:cubicBezTo>
                <a:cubicBezTo>
                  <a:pt x="31" y="165"/>
                  <a:pt x="31" y="165"/>
                  <a:pt x="31" y="165"/>
                </a:cubicBezTo>
                <a:cubicBezTo>
                  <a:pt x="32" y="164"/>
                  <a:pt x="33" y="163"/>
                  <a:pt x="33" y="162"/>
                </a:cubicBezTo>
                <a:cubicBezTo>
                  <a:pt x="33" y="163"/>
                  <a:pt x="33" y="163"/>
                  <a:pt x="33" y="163"/>
                </a:cubicBezTo>
                <a:cubicBezTo>
                  <a:pt x="33" y="162"/>
                  <a:pt x="33" y="162"/>
                  <a:pt x="33" y="162"/>
                </a:cubicBezTo>
                <a:cubicBezTo>
                  <a:pt x="33" y="163"/>
                  <a:pt x="31" y="164"/>
                  <a:pt x="31" y="165"/>
                </a:cubicBezTo>
                <a:cubicBezTo>
                  <a:pt x="31" y="165"/>
                  <a:pt x="32" y="164"/>
                  <a:pt x="32" y="164"/>
                </a:cubicBezTo>
                <a:cubicBezTo>
                  <a:pt x="32" y="163"/>
                  <a:pt x="31" y="165"/>
                  <a:pt x="31" y="165"/>
                </a:cubicBezTo>
                <a:cubicBezTo>
                  <a:pt x="31" y="165"/>
                  <a:pt x="31" y="165"/>
                  <a:pt x="31" y="165"/>
                </a:cubicBezTo>
                <a:cubicBezTo>
                  <a:pt x="31" y="165"/>
                  <a:pt x="31" y="165"/>
                  <a:pt x="31" y="165"/>
                </a:cubicBezTo>
                <a:cubicBezTo>
                  <a:pt x="31" y="165"/>
                  <a:pt x="31" y="164"/>
                  <a:pt x="31" y="164"/>
                </a:cubicBezTo>
                <a:cubicBezTo>
                  <a:pt x="31" y="165"/>
                  <a:pt x="31" y="165"/>
                  <a:pt x="31" y="165"/>
                </a:cubicBezTo>
                <a:cubicBezTo>
                  <a:pt x="31" y="165"/>
                  <a:pt x="31" y="164"/>
                  <a:pt x="31" y="164"/>
                </a:cubicBezTo>
                <a:cubicBezTo>
                  <a:pt x="31" y="164"/>
                  <a:pt x="31" y="165"/>
                  <a:pt x="31" y="165"/>
                </a:cubicBezTo>
                <a:cubicBezTo>
                  <a:pt x="31" y="164"/>
                  <a:pt x="31" y="164"/>
                  <a:pt x="31" y="164"/>
                </a:cubicBezTo>
                <a:cubicBezTo>
                  <a:pt x="31" y="164"/>
                  <a:pt x="31" y="165"/>
                  <a:pt x="31" y="165"/>
                </a:cubicBezTo>
                <a:cubicBezTo>
                  <a:pt x="30" y="165"/>
                  <a:pt x="30" y="165"/>
                  <a:pt x="30" y="165"/>
                </a:cubicBezTo>
                <a:cubicBezTo>
                  <a:pt x="31" y="164"/>
                  <a:pt x="32" y="163"/>
                  <a:pt x="32" y="162"/>
                </a:cubicBezTo>
                <a:cubicBezTo>
                  <a:pt x="30" y="165"/>
                  <a:pt x="30" y="165"/>
                  <a:pt x="30" y="165"/>
                </a:cubicBezTo>
                <a:cubicBezTo>
                  <a:pt x="30" y="164"/>
                  <a:pt x="31" y="164"/>
                  <a:pt x="31" y="164"/>
                </a:cubicBezTo>
                <a:cubicBezTo>
                  <a:pt x="31" y="164"/>
                  <a:pt x="30" y="164"/>
                  <a:pt x="30" y="164"/>
                </a:cubicBezTo>
                <a:cubicBezTo>
                  <a:pt x="30" y="164"/>
                  <a:pt x="30" y="164"/>
                  <a:pt x="30" y="164"/>
                </a:cubicBezTo>
                <a:cubicBezTo>
                  <a:pt x="31" y="164"/>
                  <a:pt x="31" y="164"/>
                  <a:pt x="30" y="164"/>
                </a:cubicBezTo>
                <a:cubicBezTo>
                  <a:pt x="31" y="164"/>
                  <a:pt x="31" y="164"/>
                  <a:pt x="31" y="164"/>
                </a:cubicBezTo>
                <a:cubicBezTo>
                  <a:pt x="31" y="163"/>
                  <a:pt x="30" y="165"/>
                  <a:pt x="30" y="164"/>
                </a:cubicBezTo>
                <a:cubicBezTo>
                  <a:pt x="30" y="164"/>
                  <a:pt x="30" y="164"/>
                  <a:pt x="31" y="164"/>
                </a:cubicBezTo>
                <a:cubicBezTo>
                  <a:pt x="30" y="164"/>
                  <a:pt x="30" y="164"/>
                  <a:pt x="30" y="164"/>
                </a:cubicBezTo>
                <a:cubicBezTo>
                  <a:pt x="30" y="164"/>
                  <a:pt x="30" y="164"/>
                  <a:pt x="30" y="164"/>
                </a:cubicBezTo>
                <a:cubicBezTo>
                  <a:pt x="30" y="164"/>
                  <a:pt x="30" y="164"/>
                  <a:pt x="30" y="164"/>
                </a:cubicBezTo>
                <a:cubicBezTo>
                  <a:pt x="30" y="164"/>
                  <a:pt x="30" y="164"/>
                  <a:pt x="30" y="164"/>
                </a:cubicBezTo>
                <a:cubicBezTo>
                  <a:pt x="30" y="164"/>
                  <a:pt x="31" y="163"/>
                  <a:pt x="30" y="164"/>
                </a:cubicBezTo>
                <a:cubicBezTo>
                  <a:pt x="31" y="163"/>
                  <a:pt x="31" y="163"/>
                  <a:pt x="31" y="163"/>
                </a:cubicBezTo>
                <a:cubicBezTo>
                  <a:pt x="31" y="163"/>
                  <a:pt x="30" y="164"/>
                  <a:pt x="30" y="164"/>
                </a:cubicBezTo>
                <a:cubicBezTo>
                  <a:pt x="30" y="164"/>
                  <a:pt x="30" y="164"/>
                  <a:pt x="30" y="164"/>
                </a:cubicBezTo>
                <a:cubicBezTo>
                  <a:pt x="30" y="164"/>
                  <a:pt x="30" y="164"/>
                  <a:pt x="30" y="164"/>
                </a:cubicBezTo>
                <a:cubicBezTo>
                  <a:pt x="30" y="163"/>
                  <a:pt x="30" y="163"/>
                  <a:pt x="30" y="163"/>
                </a:cubicBezTo>
                <a:cubicBezTo>
                  <a:pt x="30" y="164"/>
                  <a:pt x="30" y="164"/>
                  <a:pt x="30" y="164"/>
                </a:cubicBezTo>
                <a:cubicBezTo>
                  <a:pt x="30" y="164"/>
                  <a:pt x="30" y="163"/>
                  <a:pt x="30" y="163"/>
                </a:cubicBezTo>
                <a:cubicBezTo>
                  <a:pt x="30" y="163"/>
                  <a:pt x="30" y="163"/>
                  <a:pt x="30" y="164"/>
                </a:cubicBezTo>
                <a:cubicBezTo>
                  <a:pt x="30" y="163"/>
                  <a:pt x="30" y="163"/>
                  <a:pt x="31" y="163"/>
                </a:cubicBezTo>
                <a:cubicBezTo>
                  <a:pt x="31" y="163"/>
                  <a:pt x="31" y="163"/>
                  <a:pt x="31" y="163"/>
                </a:cubicBezTo>
                <a:cubicBezTo>
                  <a:pt x="31" y="163"/>
                  <a:pt x="31" y="162"/>
                  <a:pt x="31" y="162"/>
                </a:cubicBezTo>
                <a:cubicBezTo>
                  <a:pt x="31" y="162"/>
                  <a:pt x="31" y="162"/>
                  <a:pt x="31" y="162"/>
                </a:cubicBezTo>
                <a:cubicBezTo>
                  <a:pt x="31" y="162"/>
                  <a:pt x="31" y="162"/>
                  <a:pt x="31" y="162"/>
                </a:cubicBezTo>
                <a:cubicBezTo>
                  <a:pt x="31" y="162"/>
                  <a:pt x="31" y="162"/>
                  <a:pt x="31" y="162"/>
                </a:cubicBezTo>
                <a:cubicBezTo>
                  <a:pt x="31" y="162"/>
                  <a:pt x="31" y="162"/>
                  <a:pt x="31" y="163"/>
                </a:cubicBezTo>
                <a:cubicBezTo>
                  <a:pt x="30" y="163"/>
                  <a:pt x="30" y="163"/>
                  <a:pt x="30" y="164"/>
                </a:cubicBezTo>
                <a:cubicBezTo>
                  <a:pt x="30" y="163"/>
                  <a:pt x="30" y="163"/>
                  <a:pt x="30" y="163"/>
                </a:cubicBezTo>
                <a:cubicBezTo>
                  <a:pt x="29" y="164"/>
                  <a:pt x="30" y="164"/>
                  <a:pt x="29" y="164"/>
                </a:cubicBezTo>
                <a:cubicBezTo>
                  <a:pt x="29" y="164"/>
                  <a:pt x="29" y="164"/>
                  <a:pt x="30" y="163"/>
                </a:cubicBezTo>
                <a:cubicBezTo>
                  <a:pt x="29" y="164"/>
                  <a:pt x="30" y="163"/>
                  <a:pt x="30" y="163"/>
                </a:cubicBezTo>
                <a:cubicBezTo>
                  <a:pt x="29" y="163"/>
                  <a:pt x="29" y="164"/>
                  <a:pt x="29" y="164"/>
                </a:cubicBezTo>
                <a:cubicBezTo>
                  <a:pt x="29" y="164"/>
                  <a:pt x="29" y="164"/>
                  <a:pt x="29" y="164"/>
                </a:cubicBezTo>
                <a:cubicBezTo>
                  <a:pt x="29" y="164"/>
                  <a:pt x="29" y="164"/>
                  <a:pt x="29" y="164"/>
                </a:cubicBezTo>
                <a:cubicBezTo>
                  <a:pt x="29" y="164"/>
                  <a:pt x="29" y="164"/>
                  <a:pt x="29" y="164"/>
                </a:cubicBezTo>
                <a:cubicBezTo>
                  <a:pt x="29" y="164"/>
                  <a:pt x="29" y="164"/>
                  <a:pt x="29" y="164"/>
                </a:cubicBezTo>
                <a:cubicBezTo>
                  <a:pt x="29" y="164"/>
                  <a:pt x="28" y="164"/>
                  <a:pt x="28" y="164"/>
                </a:cubicBezTo>
                <a:cubicBezTo>
                  <a:pt x="28" y="164"/>
                  <a:pt x="29" y="164"/>
                  <a:pt x="29" y="164"/>
                </a:cubicBezTo>
                <a:cubicBezTo>
                  <a:pt x="29" y="164"/>
                  <a:pt x="28" y="164"/>
                  <a:pt x="28" y="164"/>
                </a:cubicBezTo>
                <a:cubicBezTo>
                  <a:pt x="29" y="164"/>
                  <a:pt x="29" y="164"/>
                  <a:pt x="29" y="164"/>
                </a:cubicBezTo>
                <a:cubicBezTo>
                  <a:pt x="29" y="164"/>
                  <a:pt x="28" y="164"/>
                  <a:pt x="29" y="163"/>
                </a:cubicBezTo>
                <a:cubicBezTo>
                  <a:pt x="29" y="163"/>
                  <a:pt x="29" y="163"/>
                  <a:pt x="29" y="163"/>
                </a:cubicBezTo>
                <a:cubicBezTo>
                  <a:pt x="28" y="164"/>
                  <a:pt x="28" y="164"/>
                  <a:pt x="28" y="165"/>
                </a:cubicBezTo>
                <a:cubicBezTo>
                  <a:pt x="28" y="164"/>
                  <a:pt x="28" y="164"/>
                  <a:pt x="28" y="164"/>
                </a:cubicBezTo>
                <a:cubicBezTo>
                  <a:pt x="28" y="164"/>
                  <a:pt x="28" y="164"/>
                  <a:pt x="28" y="164"/>
                </a:cubicBezTo>
                <a:cubicBezTo>
                  <a:pt x="29" y="163"/>
                  <a:pt x="28" y="164"/>
                  <a:pt x="29" y="163"/>
                </a:cubicBezTo>
                <a:cubicBezTo>
                  <a:pt x="29" y="163"/>
                  <a:pt x="29" y="163"/>
                  <a:pt x="29" y="163"/>
                </a:cubicBezTo>
                <a:cubicBezTo>
                  <a:pt x="29" y="163"/>
                  <a:pt x="29" y="163"/>
                  <a:pt x="29" y="163"/>
                </a:cubicBezTo>
                <a:cubicBezTo>
                  <a:pt x="29" y="163"/>
                  <a:pt x="29" y="163"/>
                  <a:pt x="29" y="163"/>
                </a:cubicBezTo>
                <a:cubicBezTo>
                  <a:pt x="29" y="163"/>
                  <a:pt x="29" y="163"/>
                  <a:pt x="28" y="163"/>
                </a:cubicBezTo>
                <a:cubicBezTo>
                  <a:pt x="28" y="163"/>
                  <a:pt x="28" y="163"/>
                  <a:pt x="28" y="163"/>
                </a:cubicBezTo>
                <a:cubicBezTo>
                  <a:pt x="28" y="163"/>
                  <a:pt x="28" y="163"/>
                  <a:pt x="28" y="163"/>
                </a:cubicBezTo>
                <a:cubicBezTo>
                  <a:pt x="28" y="163"/>
                  <a:pt x="28" y="163"/>
                  <a:pt x="29" y="163"/>
                </a:cubicBezTo>
                <a:cubicBezTo>
                  <a:pt x="28" y="163"/>
                  <a:pt x="28" y="163"/>
                  <a:pt x="28" y="163"/>
                </a:cubicBezTo>
                <a:cubicBezTo>
                  <a:pt x="28" y="163"/>
                  <a:pt x="28" y="163"/>
                  <a:pt x="29" y="163"/>
                </a:cubicBezTo>
                <a:cubicBezTo>
                  <a:pt x="29" y="163"/>
                  <a:pt x="27" y="164"/>
                  <a:pt x="28" y="163"/>
                </a:cubicBezTo>
                <a:cubicBezTo>
                  <a:pt x="28" y="163"/>
                  <a:pt x="28" y="163"/>
                  <a:pt x="28" y="163"/>
                </a:cubicBezTo>
                <a:cubicBezTo>
                  <a:pt x="28" y="163"/>
                  <a:pt x="28" y="163"/>
                  <a:pt x="28" y="163"/>
                </a:cubicBezTo>
                <a:cubicBezTo>
                  <a:pt x="27" y="164"/>
                  <a:pt x="28" y="163"/>
                  <a:pt x="27" y="164"/>
                </a:cubicBezTo>
                <a:cubicBezTo>
                  <a:pt x="27" y="164"/>
                  <a:pt x="27" y="164"/>
                  <a:pt x="28" y="163"/>
                </a:cubicBezTo>
                <a:cubicBezTo>
                  <a:pt x="28" y="163"/>
                  <a:pt x="28" y="163"/>
                  <a:pt x="28" y="163"/>
                </a:cubicBezTo>
                <a:cubicBezTo>
                  <a:pt x="28" y="163"/>
                  <a:pt x="28" y="163"/>
                  <a:pt x="28" y="163"/>
                </a:cubicBezTo>
                <a:close/>
                <a:moveTo>
                  <a:pt x="29" y="163"/>
                </a:moveTo>
                <a:cubicBezTo>
                  <a:pt x="28" y="164"/>
                  <a:pt x="29" y="163"/>
                  <a:pt x="29" y="163"/>
                </a:cubicBezTo>
                <a:cubicBezTo>
                  <a:pt x="29" y="163"/>
                  <a:pt x="29" y="163"/>
                  <a:pt x="29" y="163"/>
                </a:cubicBezTo>
                <a:close/>
                <a:moveTo>
                  <a:pt x="30" y="163"/>
                </a:moveTo>
                <a:cubicBezTo>
                  <a:pt x="30" y="163"/>
                  <a:pt x="30" y="163"/>
                  <a:pt x="30" y="163"/>
                </a:cubicBezTo>
                <a:cubicBezTo>
                  <a:pt x="30" y="163"/>
                  <a:pt x="30" y="163"/>
                  <a:pt x="30" y="163"/>
                </a:cubicBezTo>
                <a:close/>
                <a:moveTo>
                  <a:pt x="35" y="162"/>
                </a:moveTo>
                <a:cubicBezTo>
                  <a:pt x="35" y="162"/>
                  <a:pt x="35" y="162"/>
                  <a:pt x="35" y="162"/>
                </a:cubicBezTo>
                <a:cubicBezTo>
                  <a:pt x="35" y="162"/>
                  <a:pt x="35" y="162"/>
                  <a:pt x="35" y="162"/>
                </a:cubicBezTo>
                <a:close/>
                <a:moveTo>
                  <a:pt x="35" y="162"/>
                </a:moveTo>
                <a:cubicBezTo>
                  <a:pt x="35" y="162"/>
                  <a:pt x="35" y="162"/>
                  <a:pt x="35" y="162"/>
                </a:cubicBezTo>
                <a:cubicBezTo>
                  <a:pt x="35" y="163"/>
                  <a:pt x="35" y="163"/>
                  <a:pt x="35" y="163"/>
                </a:cubicBezTo>
                <a:cubicBezTo>
                  <a:pt x="35" y="163"/>
                  <a:pt x="35" y="163"/>
                  <a:pt x="35" y="162"/>
                </a:cubicBezTo>
                <a:close/>
                <a:moveTo>
                  <a:pt x="30" y="159"/>
                </a:moveTo>
                <a:cubicBezTo>
                  <a:pt x="30" y="159"/>
                  <a:pt x="30" y="159"/>
                  <a:pt x="30" y="159"/>
                </a:cubicBezTo>
                <a:cubicBezTo>
                  <a:pt x="30" y="159"/>
                  <a:pt x="30" y="159"/>
                  <a:pt x="30" y="159"/>
                </a:cubicBezTo>
                <a:close/>
                <a:moveTo>
                  <a:pt x="30" y="164"/>
                </a:moveTo>
                <a:cubicBezTo>
                  <a:pt x="30" y="164"/>
                  <a:pt x="30" y="164"/>
                  <a:pt x="30" y="164"/>
                </a:cubicBezTo>
                <a:cubicBezTo>
                  <a:pt x="30" y="164"/>
                  <a:pt x="30" y="164"/>
                  <a:pt x="30" y="164"/>
                </a:cubicBezTo>
                <a:close/>
                <a:moveTo>
                  <a:pt x="27" y="163"/>
                </a:moveTo>
                <a:cubicBezTo>
                  <a:pt x="27" y="163"/>
                  <a:pt x="27" y="163"/>
                  <a:pt x="27" y="163"/>
                </a:cubicBezTo>
                <a:cubicBezTo>
                  <a:pt x="27" y="163"/>
                  <a:pt x="27" y="163"/>
                  <a:pt x="27" y="163"/>
                </a:cubicBezTo>
                <a:close/>
                <a:moveTo>
                  <a:pt x="32" y="165"/>
                </a:moveTo>
                <a:cubicBezTo>
                  <a:pt x="32" y="165"/>
                  <a:pt x="32" y="165"/>
                  <a:pt x="32" y="165"/>
                </a:cubicBezTo>
                <a:cubicBezTo>
                  <a:pt x="32" y="165"/>
                  <a:pt x="32" y="165"/>
                  <a:pt x="32" y="165"/>
                </a:cubicBezTo>
                <a:close/>
                <a:moveTo>
                  <a:pt x="35" y="162"/>
                </a:moveTo>
                <a:cubicBezTo>
                  <a:pt x="35" y="162"/>
                  <a:pt x="35" y="162"/>
                  <a:pt x="35" y="162"/>
                </a:cubicBezTo>
                <a:cubicBezTo>
                  <a:pt x="35" y="162"/>
                  <a:pt x="35" y="162"/>
                  <a:pt x="35" y="162"/>
                </a:cubicBezTo>
                <a:cubicBezTo>
                  <a:pt x="35" y="162"/>
                  <a:pt x="35" y="162"/>
                  <a:pt x="35" y="162"/>
                </a:cubicBezTo>
                <a:close/>
                <a:moveTo>
                  <a:pt x="34" y="165"/>
                </a:moveTo>
                <a:cubicBezTo>
                  <a:pt x="34" y="165"/>
                  <a:pt x="34" y="165"/>
                  <a:pt x="34" y="165"/>
                </a:cubicBezTo>
                <a:cubicBezTo>
                  <a:pt x="34" y="164"/>
                  <a:pt x="34" y="164"/>
                  <a:pt x="34" y="164"/>
                </a:cubicBezTo>
                <a:cubicBezTo>
                  <a:pt x="34" y="164"/>
                  <a:pt x="34" y="165"/>
                  <a:pt x="34" y="165"/>
                </a:cubicBezTo>
                <a:close/>
                <a:moveTo>
                  <a:pt x="35" y="163"/>
                </a:moveTo>
                <a:cubicBezTo>
                  <a:pt x="34" y="164"/>
                  <a:pt x="34" y="164"/>
                  <a:pt x="34" y="164"/>
                </a:cubicBezTo>
                <a:cubicBezTo>
                  <a:pt x="34" y="164"/>
                  <a:pt x="34" y="164"/>
                  <a:pt x="34" y="164"/>
                </a:cubicBezTo>
                <a:cubicBezTo>
                  <a:pt x="35" y="163"/>
                  <a:pt x="35" y="163"/>
                  <a:pt x="35" y="163"/>
                </a:cubicBezTo>
                <a:close/>
                <a:moveTo>
                  <a:pt x="34" y="164"/>
                </a:moveTo>
                <a:cubicBezTo>
                  <a:pt x="35" y="164"/>
                  <a:pt x="35" y="164"/>
                  <a:pt x="35" y="164"/>
                </a:cubicBezTo>
                <a:cubicBezTo>
                  <a:pt x="35" y="163"/>
                  <a:pt x="35" y="164"/>
                  <a:pt x="34" y="164"/>
                </a:cubicBezTo>
                <a:close/>
                <a:moveTo>
                  <a:pt x="35" y="162"/>
                </a:moveTo>
                <a:cubicBezTo>
                  <a:pt x="35" y="162"/>
                  <a:pt x="35" y="162"/>
                  <a:pt x="35" y="162"/>
                </a:cubicBezTo>
                <a:cubicBezTo>
                  <a:pt x="35" y="162"/>
                  <a:pt x="35" y="163"/>
                  <a:pt x="35" y="162"/>
                </a:cubicBezTo>
                <a:close/>
                <a:moveTo>
                  <a:pt x="34" y="165"/>
                </a:moveTo>
                <a:cubicBezTo>
                  <a:pt x="34" y="164"/>
                  <a:pt x="34" y="164"/>
                  <a:pt x="34" y="164"/>
                </a:cubicBezTo>
                <a:cubicBezTo>
                  <a:pt x="34" y="164"/>
                  <a:pt x="34" y="164"/>
                  <a:pt x="34" y="164"/>
                </a:cubicBezTo>
                <a:lnTo>
                  <a:pt x="34" y="165"/>
                </a:lnTo>
                <a:close/>
                <a:moveTo>
                  <a:pt x="34" y="164"/>
                </a:moveTo>
                <a:cubicBezTo>
                  <a:pt x="34" y="164"/>
                  <a:pt x="34" y="164"/>
                  <a:pt x="34" y="164"/>
                </a:cubicBezTo>
                <a:cubicBezTo>
                  <a:pt x="34" y="164"/>
                  <a:pt x="34" y="164"/>
                  <a:pt x="34" y="164"/>
                </a:cubicBezTo>
                <a:cubicBezTo>
                  <a:pt x="34" y="164"/>
                  <a:pt x="34" y="164"/>
                  <a:pt x="34" y="164"/>
                </a:cubicBezTo>
                <a:close/>
                <a:moveTo>
                  <a:pt x="34" y="164"/>
                </a:moveTo>
                <a:cubicBezTo>
                  <a:pt x="34" y="164"/>
                  <a:pt x="34" y="164"/>
                  <a:pt x="34" y="164"/>
                </a:cubicBezTo>
                <a:cubicBezTo>
                  <a:pt x="34" y="164"/>
                  <a:pt x="34" y="164"/>
                  <a:pt x="34" y="164"/>
                </a:cubicBezTo>
                <a:close/>
                <a:moveTo>
                  <a:pt x="34" y="165"/>
                </a:moveTo>
                <a:cubicBezTo>
                  <a:pt x="34" y="165"/>
                  <a:pt x="34" y="165"/>
                  <a:pt x="34" y="165"/>
                </a:cubicBezTo>
                <a:cubicBezTo>
                  <a:pt x="34" y="165"/>
                  <a:pt x="34" y="165"/>
                  <a:pt x="34" y="165"/>
                </a:cubicBezTo>
                <a:close/>
                <a:moveTo>
                  <a:pt x="33" y="164"/>
                </a:moveTo>
                <a:cubicBezTo>
                  <a:pt x="33" y="164"/>
                  <a:pt x="33" y="164"/>
                  <a:pt x="33" y="164"/>
                </a:cubicBezTo>
                <a:cubicBezTo>
                  <a:pt x="33" y="164"/>
                  <a:pt x="33" y="164"/>
                  <a:pt x="33" y="164"/>
                </a:cubicBezTo>
                <a:cubicBezTo>
                  <a:pt x="33" y="164"/>
                  <a:pt x="33" y="164"/>
                  <a:pt x="33" y="164"/>
                </a:cubicBezTo>
                <a:close/>
                <a:moveTo>
                  <a:pt x="33" y="165"/>
                </a:moveTo>
                <a:cubicBezTo>
                  <a:pt x="33" y="165"/>
                  <a:pt x="33" y="165"/>
                  <a:pt x="33" y="165"/>
                </a:cubicBezTo>
                <a:cubicBezTo>
                  <a:pt x="33" y="165"/>
                  <a:pt x="33" y="165"/>
                  <a:pt x="33" y="165"/>
                </a:cubicBezTo>
                <a:close/>
                <a:moveTo>
                  <a:pt x="33" y="165"/>
                </a:moveTo>
                <a:cubicBezTo>
                  <a:pt x="33" y="165"/>
                  <a:pt x="32" y="165"/>
                  <a:pt x="32" y="165"/>
                </a:cubicBezTo>
                <a:cubicBezTo>
                  <a:pt x="33" y="165"/>
                  <a:pt x="33" y="165"/>
                  <a:pt x="33" y="165"/>
                </a:cubicBezTo>
                <a:close/>
                <a:moveTo>
                  <a:pt x="32" y="164"/>
                </a:moveTo>
                <a:cubicBezTo>
                  <a:pt x="32" y="164"/>
                  <a:pt x="32" y="164"/>
                  <a:pt x="32" y="164"/>
                </a:cubicBezTo>
                <a:cubicBezTo>
                  <a:pt x="33" y="163"/>
                  <a:pt x="33" y="163"/>
                  <a:pt x="33" y="163"/>
                </a:cubicBezTo>
                <a:lnTo>
                  <a:pt x="32" y="164"/>
                </a:lnTo>
                <a:close/>
                <a:moveTo>
                  <a:pt x="30" y="166"/>
                </a:moveTo>
                <a:cubicBezTo>
                  <a:pt x="30" y="166"/>
                  <a:pt x="31" y="165"/>
                  <a:pt x="31" y="165"/>
                </a:cubicBezTo>
                <a:cubicBezTo>
                  <a:pt x="31" y="165"/>
                  <a:pt x="31" y="165"/>
                  <a:pt x="31" y="165"/>
                </a:cubicBezTo>
                <a:cubicBezTo>
                  <a:pt x="31" y="165"/>
                  <a:pt x="31" y="165"/>
                  <a:pt x="30" y="166"/>
                </a:cubicBezTo>
                <a:close/>
                <a:moveTo>
                  <a:pt x="31" y="165"/>
                </a:moveTo>
                <a:cubicBezTo>
                  <a:pt x="31" y="165"/>
                  <a:pt x="31" y="165"/>
                  <a:pt x="31" y="165"/>
                </a:cubicBezTo>
                <a:cubicBezTo>
                  <a:pt x="31" y="165"/>
                  <a:pt x="31" y="165"/>
                  <a:pt x="31" y="165"/>
                </a:cubicBezTo>
                <a:close/>
                <a:moveTo>
                  <a:pt x="30" y="157"/>
                </a:moveTo>
                <a:cubicBezTo>
                  <a:pt x="30" y="157"/>
                  <a:pt x="30" y="157"/>
                  <a:pt x="30" y="157"/>
                </a:cubicBezTo>
                <a:cubicBezTo>
                  <a:pt x="30" y="157"/>
                  <a:pt x="30" y="157"/>
                  <a:pt x="30" y="157"/>
                </a:cubicBezTo>
                <a:close/>
                <a:moveTo>
                  <a:pt x="29" y="157"/>
                </a:moveTo>
                <a:cubicBezTo>
                  <a:pt x="30" y="157"/>
                  <a:pt x="30" y="157"/>
                  <a:pt x="30" y="157"/>
                </a:cubicBezTo>
                <a:cubicBezTo>
                  <a:pt x="29" y="157"/>
                  <a:pt x="29" y="157"/>
                  <a:pt x="29" y="157"/>
                </a:cubicBezTo>
                <a:cubicBezTo>
                  <a:pt x="29" y="157"/>
                  <a:pt x="29" y="157"/>
                  <a:pt x="29" y="157"/>
                </a:cubicBezTo>
                <a:close/>
                <a:moveTo>
                  <a:pt x="28" y="164"/>
                </a:moveTo>
                <a:cubicBezTo>
                  <a:pt x="28" y="164"/>
                  <a:pt x="28" y="164"/>
                  <a:pt x="28" y="164"/>
                </a:cubicBezTo>
                <a:cubicBezTo>
                  <a:pt x="28" y="164"/>
                  <a:pt x="28" y="164"/>
                  <a:pt x="28" y="164"/>
                </a:cubicBezTo>
                <a:close/>
                <a:moveTo>
                  <a:pt x="28" y="164"/>
                </a:moveTo>
                <a:cubicBezTo>
                  <a:pt x="28" y="164"/>
                  <a:pt x="28" y="164"/>
                  <a:pt x="28" y="164"/>
                </a:cubicBezTo>
                <a:cubicBezTo>
                  <a:pt x="28" y="163"/>
                  <a:pt x="28" y="163"/>
                  <a:pt x="28" y="163"/>
                </a:cubicBezTo>
                <a:lnTo>
                  <a:pt x="28" y="164"/>
                </a:lnTo>
                <a:close/>
                <a:moveTo>
                  <a:pt x="27" y="164"/>
                </a:moveTo>
                <a:cubicBezTo>
                  <a:pt x="27" y="164"/>
                  <a:pt x="27" y="164"/>
                  <a:pt x="27" y="164"/>
                </a:cubicBezTo>
                <a:cubicBezTo>
                  <a:pt x="27" y="164"/>
                  <a:pt x="27" y="163"/>
                  <a:pt x="27" y="164"/>
                </a:cubicBezTo>
                <a:close/>
                <a:moveTo>
                  <a:pt x="46" y="164"/>
                </a:moveTo>
                <a:cubicBezTo>
                  <a:pt x="46" y="164"/>
                  <a:pt x="46" y="164"/>
                  <a:pt x="46" y="164"/>
                </a:cubicBezTo>
                <a:cubicBezTo>
                  <a:pt x="46" y="164"/>
                  <a:pt x="46" y="164"/>
                  <a:pt x="46" y="164"/>
                </a:cubicBezTo>
                <a:close/>
                <a:moveTo>
                  <a:pt x="46" y="164"/>
                </a:moveTo>
                <a:cubicBezTo>
                  <a:pt x="46" y="164"/>
                  <a:pt x="46" y="164"/>
                  <a:pt x="46" y="164"/>
                </a:cubicBezTo>
                <a:cubicBezTo>
                  <a:pt x="46" y="164"/>
                  <a:pt x="46" y="164"/>
                  <a:pt x="46" y="164"/>
                </a:cubicBezTo>
                <a:close/>
                <a:moveTo>
                  <a:pt x="46" y="164"/>
                </a:moveTo>
                <a:cubicBezTo>
                  <a:pt x="46" y="165"/>
                  <a:pt x="46" y="164"/>
                  <a:pt x="46" y="164"/>
                </a:cubicBezTo>
                <a:cubicBezTo>
                  <a:pt x="46" y="164"/>
                  <a:pt x="46" y="164"/>
                  <a:pt x="46" y="164"/>
                </a:cubicBezTo>
                <a:cubicBezTo>
                  <a:pt x="46" y="164"/>
                  <a:pt x="46" y="164"/>
                  <a:pt x="46" y="164"/>
                </a:cubicBezTo>
                <a:cubicBezTo>
                  <a:pt x="46" y="164"/>
                  <a:pt x="46" y="164"/>
                  <a:pt x="46" y="164"/>
                </a:cubicBezTo>
                <a:close/>
                <a:moveTo>
                  <a:pt x="46" y="163"/>
                </a:moveTo>
                <a:cubicBezTo>
                  <a:pt x="46" y="163"/>
                  <a:pt x="46" y="163"/>
                  <a:pt x="46" y="163"/>
                </a:cubicBezTo>
                <a:cubicBezTo>
                  <a:pt x="46" y="163"/>
                  <a:pt x="46" y="163"/>
                  <a:pt x="46" y="163"/>
                </a:cubicBezTo>
                <a:cubicBezTo>
                  <a:pt x="46" y="163"/>
                  <a:pt x="46" y="163"/>
                  <a:pt x="46" y="163"/>
                </a:cubicBezTo>
                <a:close/>
                <a:moveTo>
                  <a:pt x="46" y="163"/>
                </a:moveTo>
                <a:cubicBezTo>
                  <a:pt x="46" y="163"/>
                  <a:pt x="46" y="162"/>
                  <a:pt x="46" y="163"/>
                </a:cubicBezTo>
                <a:close/>
                <a:moveTo>
                  <a:pt x="46" y="163"/>
                </a:moveTo>
                <a:cubicBezTo>
                  <a:pt x="46" y="163"/>
                  <a:pt x="46" y="163"/>
                  <a:pt x="46" y="163"/>
                </a:cubicBezTo>
                <a:cubicBezTo>
                  <a:pt x="46" y="162"/>
                  <a:pt x="46" y="162"/>
                  <a:pt x="46" y="162"/>
                </a:cubicBezTo>
                <a:cubicBezTo>
                  <a:pt x="46" y="162"/>
                  <a:pt x="46" y="163"/>
                  <a:pt x="46" y="163"/>
                </a:cubicBezTo>
                <a:close/>
                <a:moveTo>
                  <a:pt x="46" y="163"/>
                </a:moveTo>
                <a:cubicBezTo>
                  <a:pt x="46" y="163"/>
                  <a:pt x="46" y="163"/>
                  <a:pt x="46" y="163"/>
                </a:cubicBezTo>
                <a:cubicBezTo>
                  <a:pt x="46" y="163"/>
                  <a:pt x="46" y="163"/>
                  <a:pt x="46" y="163"/>
                </a:cubicBezTo>
                <a:close/>
                <a:moveTo>
                  <a:pt x="46" y="163"/>
                </a:moveTo>
                <a:cubicBezTo>
                  <a:pt x="46" y="163"/>
                  <a:pt x="46" y="163"/>
                  <a:pt x="46" y="163"/>
                </a:cubicBezTo>
                <a:cubicBezTo>
                  <a:pt x="46" y="163"/>
                  <a:pt x="46" y="164"/>
                  <a:pt x="46" y="163"/>
                </a:cubicBezTo>
                <a:cubicBezTo>
                  <a:pt x="46" y="163"/>
                  <a:pt x="46" y="163"/>
                  <a:pt x="46" y="163"/>
                </a:cubicBezTo>
                <a:close/>
                <a:moveTo>
                  <a:pt x="46" y="163"/>
                </a:moveTo>
                <a:cubicBezTo>
                  <a:pt x="46" y="163"/>
                  <a:pt x="46" y="163"/>
                  <a:pt x="46" y="164"/>
                </a:cubicBezTo>
                <a:cubicBezTo>
                  <a:pt x="46" y="163"/>
                  <a:pt x="46" y="163"/>
                  <a:pt x="46" y="163"/>
                </a:cubicBezTo>
                <a:close/>
                <a:moveTo>
                  <a:pt x="46" y="165"/>
                </a:moveTo>
                <a:cubicBezTo>
                  <a:pt x="46" y="165"/>
                  <a:pt x="46" y="165"/>
                  <a:pt x="46" y="165"/>
                </a:cubicBezTo>
                <a:cubicBezTo>
                  <a:pt x="46" y="165"/>
                  <a:pt x="46" y="165"/>
                  <a:pt x="46" y="165"/>
                </a:cubicBezTo>
                <a:cubicBezTo>
                  <a:pt x="46" y="165"/>
                  <a:pt x="46" y="165"/>
                  <a:pt x="46" y="165"/>
                </a:cubicBezTo>
                <a:close/>
                <a:moveTo>
                  <a:pt x="46" y="162"/>
                </a:moveTo>
                <a:cubicBezTo>
                  <a:pt x="46" y="163"/>
                  <a:pt x="46" y="163"/>
                  <a:pt x="46" y="163"/>
                </a:cubicBezTo>
                <a:cubicBezTo>
                  <a:pt x="46" y="163"/>
                  <a:pt x="46" y="163"/>
                  <a:pt x="46" y="163"/>
                </a:cubicBezTo>
                <a:cubicBezTo>
                  <a:pt x="46" y="163"/>
                  <a:pt x="46" y="163"/>
                  <a:pt x="46" y="162"/>
                </a:cubicBezTo>
                <a:close/>
                <a:moveTo>
                  <a:pt x="46" y="163"/>
                </a:moveTo>
                <a:cubicBezTo>
                  <a:pt x="46" y="163"/>
                  <a:pt x="46" y="163"/>
                  <a:pt x="46" y="163"/>
                </a:cubicBezTo>
                <a:cubicBezTo>
                  <a:pt x="46" y="163"/>
                  <a:pt x="46" y="163"/>
                  <a:pt x="46" y="163"/>
                </a:cubicBezTo>
                <a:close/>
                <a:moveTo>
                  <a:pt x="46" y="164"/>
                </a:moveTo>
                <a:cubicBezTo>
                  <a:pt x="46" y="164"/>
                  <a:pt x="46" y="164"/>
                  <a:pt x="46" y="164"/>
                </a:cubicBezTo>
                <a:cubicBezTo>
                  <a:pt x="46" y="164"/>
                  <a:pt x="46" y="164"/>
                  <a:pt x="46" y="164"/>
                </a:cubicBezTo>
                <a:close/>
                <a:moveTo>
                  <a:pt x="46" y="162"/>
                </a:moveTo>
                <a:cubicBezTo>
                  <a:pt x="46" y="162"/>
                  <a:pt x="46" y="162"/>
                  <a:pt x="46" y="162"/>
                </a:cubicBezTo>
                <a:cubicBezTo>
                  <a:pt x="46" y="163"/>
                  <a:pt x="46" y="163"/>
                  <a:pt x="46" y="163"/>
                </a:cubicBezTo>
                <a:lnTo>
                  <a:pt x="46" y="162"/>
                </a:lnTo>
                <a:close/>
                <a:moveTo>
                  <a:pt x="46" y="162"/>
                </a:moveTo>
                <a:cubicBezTo>
                  <a:pt x="46" y="162"/>
                  <a:pt x="46" y="162"/>
                  <a:pt x="46" y="162"/>
                </a:cubicBezTo>
                <a:cubicBezTo>
                  <a:pt x="46" y="162"/>
                  <a:pt x="46" y="162"/>
                  <a:pt x="46" y="162"/>
                </a:cubicBezTo>
                <a:cubicBezTo>
                  <a:pt x="46" y="162"/>
                  <a:pt x="46" y="162"/>
                  <a:pt x="46" y="162"/>
                </a:cubicBezTo>
                <a:close/>
                <a:moveTo>
                  <a:pt x="46" y="162"/>
                </a:moveTo>
                <a:cubicBezTo>
                  <a:pt x="46" y="162"/>
                  <a:pt x="46" y="162"/>
                  <a:pt x="46" y="162"/>
                </a:cubicBezTo>
                <a:cubicBezTo>
                  <a:pt x="46" y="162"/>
                  <a:pt x="46" y="162"/>
                  <a:pt x="46" y="162"/>
                </a:cubicBezTo>
                <a:close/>
                <a:moveTo>
                  <a:pt x="46" y="163"/>
                </a:moveTo>
                <a:cubicBezTo>
                  <a:pt x="46" y="163"/>
                  <a:pt x="46" y="163"/>
                  <a:pt x="46" y="163"/>
                </a:cubicBezTo>
                <a:cubicBezTo>
                  <a:pt x="46" y="163"/>
                  <a:pt x="46" y="163"/>
                  <a:pt x="46" y="163"/>
                </a:cubicBezTo>
                <a:close/>
                <a:moveTo>
                  <a:pt x="46" y="163"/>
                </a:moveTo>
                <a:cubicBezTo>
                  <a:pt x="46" y="163"/>
                  <a:pt x="46" y="163"/>
                  <a:pt x="46" y="163"/>
                </a:cubicBezTo>
                <a:cubicBezTo>
                  <a:pt x="46" y="163"/>
                  <a:pt x="46" y="163"/>
                  <a:pt x="46" y="163"/>
                </a:cubicBezTo>
                <a:cubicBezTo>
                  <a:pt x="46" y="163"/>
                  <a:pt x="46" y="163"/>
                  <a:pt x="46" y="163"/>
                </a:cubicBezTo>
                <a:close/>
                <a:moveTo>
                  <a:pt x="46" y="163"/>
                </a:moveTo>
                <a:cubicBezTo>
                  <a:pt x="46" y="163"/>
                  <a:pt x="46" y="163"/>
                  <a:pt x="46" y="163"/>
                </a:cubicBezTo>
                <a:cubicBezTo>
                  <a:pt x="46" y="163"/>
                  <a:pt x="46" y="163"/>
                  <a:pt x="46" y="163"/>
                </a:cubicBezTo>
                <a:close/>
                <a:moveTo>
                  <a:pt x="46" y="164"/>
                </a:moveTo>
                <a:cubicBezTo>
                  <a:pt x="45" y="164"/>
                  <a:pt x="45" y="164"/>
                  <a:pt x="45" y="164"/>
                </a:cubicBezTo>
                <a:cubicBezTo>
                  <a:pt x="45" y="164"/>
                  <a:pt x="45" y="164"/>
                  <a:pt x="46" y="164"/>
                </a:cubicBezTo>
                <a:close/>
                <a:moveTo>
                  <a:pt x="45" y="164"/>
                </a:moveTo>
                <a:cubicBezTo>
                  <a:pt x="45" y="164"/>
                  <a:pt x="45" y="164"/>
                  <a:pt x="45" y="164"/>
                </a:cubicBezTo>
                <a:cubicBezTo>
                  <a:pt x="45" y="164"/>
                  <a:pt x="46" y="163"/>
                  <a:pt x="46" y="163"/>
                </a:cubicBezTo>
                <a:lnTo>
                  <a:pt x="45" y="164"/>
                </a:lnTo>
                <a:close/>
                <a:moveTo>
                  <a:pt x="45" y="164"/>
                </a:moveTo>
                <a:cubicBezTo>
                  <a:pt x="45" y="164"/>
                  <a:pt x="45" y="164"/>
                  <a:pt x="45" y="164"/>
                </a:cubicBezTo>
                <a:cubicBezTo>
                  <a:pt x="45" y="164"/>
                  <a:pt x="45" y="164"/>
                  <a:pt x="45" y="164"/>
                </a:cubicBezTo>
                <a:close/>
                <a:moveTo>
                  <a:pt x="45" y="163"/>
                </a:moveTo>
                <a:cubicBezTo>
                  <a:pt x="45" y="163"/>
                  <a:pt x="45" y="163"/>
                  <a:pt x="45" y="163"/>
                </a:cubicBezTo>
                <a:cubicBezTo>
                  <a:pt x="45" y="163"/>
                  <a:pt x="45" y="163"/>
                  <a:pt x="45" y="163"/>
                </a:cubicBezTo>
                <a:cubicBezTo>
                  <a:pt x="45" y="163"/>
                  <a:pt x="45" y="163"/>
                  <a:pt x="45" y="163"/>
                </a:cubicBezTo>
                <a:close/>
                <a:moveTo>
                  <a:pt x="45" y="163"/>
                </a:moveTo>
                <a:cubicBezTo>
                  <a:pt x="45" y="163"/>
                  <a:pt x="45" y="163"/>
                  <a:pt x="45" y="163"/>
                </a:cubicBezTo>
                <a:cubicBezTo>
                  <a:pt x="45" y="163"/>
                  <a:pt x="45" y="163"/>
                  <a:pt x="45" y="163"/>
                </a:cubicBezTo>
                <a:close/>
                <a:moveTo>
                  <a:pt x="45" y="163"/>
                </a:moveTo>
                <a:cubicBezTo>
                  <a:pt x="45" y="163"/>
                  <a:pt x="45" y="163"/>
                  <a:pt x="45" y="163"/>
                </a:cubicBezTo>
                <a:cubicBezTo>
                  <a:pt x="45" y="163"/>
                  <a:pt x="45" y="163"/>
                  <a:pt x="45" y="163"/>
                </a:cubicBezTo>
                <a:close/>
                <a:moveTo>
                  <a:pt x="45" y="163"/>
                </a:moveTo>
                <a:cubicBezTo>
                  <a:pt x="45" y="163"/>
                  <a:pt x="45" y="163"/>
                  <a:pt x="45" y="163"/>
                </a:cubicBezTo>
                <a:cubicBezTo>
                  <a:pt x="45" y="163"/>
                  <a:pt x="45" y="163"/>
                  <a:pt x="45" y="163"/>
                </a:cubicBezTo>
                <a:cubicBezTo>
                  <a:pt x="45" y="163"/>
                  <a:pt x="45" y="163"/>
                  <a:pt x="45" y="163"/>
                </a:cubicBezTo>
                <a:close/>
                <a:moveTo>
                  <a:pt x="45" y="163"/>
                </a:moveTo>
                <a:cubicBezTo>
                  <a:pt x="45" y="163"/>
                  <a:pt x="45" y="163"/>
                  <a:pt x="45" y="163"/>
                </a:cubicBezTo>
                <a:cubicBezTo>
                  <a:pt x="45" y="163"/>
                  <a:pt x="45" y="163"/>
                  <a:pt x="45" y="163"/>
                </a:cubicBezTo>
                <a:close/>
                <a:moveTo>
                  <a:pt x="46" y="163"/>
                </a:moveTo>
                <a:cubicBezTo>
                  <a:pt x="46" y="163"/>
                  <a:pt x="46" y="163"/>
                  <a:pt x="46" y="163"/>
                </a:cubicBezTo>
                <a:cubicBezTo>
                  <a:pt x="46" y="163"/>
                  <a:pt x="46" y="163"/>
                  <a:pt x="46" y="163"/>
                </a:cubicBezTo>
                <a:close/>
                <a:moveTo>
                  <a:pt x="46" y="163"/>
                </a:moveTo>
                <a:cubicBezTo>
                  <a:pt x="45" y="163"/>
                  <a:pt x="45" y="163"/>
                  <a:pt x="45" y="163"/>
                </a:cubicBezTo>
                <a:cubicBezTo>
                  <a:pt x="45" y="163"/>
                  <a:pt x="45" y="163"/>
                  <a:pt x="45" y="163"/>
                </a:cubicBezTo>
                <a:cubicBezTo>
                  <a:pt x="45" y="163"/>
                  <a:pt x="45" y="163"/>
                  <a:pt x="46" y="163"/>
                </a:cubicBezTo>
                <a:close/>
                <a:moveTo>
                  <a:pt x="44" y="165"/>
                </a:moveTo>
                <a:cubicBezTo>
                  <a:pt x="44" y="165"/>
                  <a:pt x="44" y="165"/>
                  <a:pt x="44" y="165"/>
                </a:cubicBezTo>
                <a:cubicBezTo>
                  <a:pt x="44" y="165"/>
                  <a:pt x="45" y="164"/>
                  <a:pt x="45" y="163"/>
                </a:cubicBezTo>
                <a:cubicBezTo>
                  <a:pt x="45" y="163"/>
                  <a:pt x="45" y="163"/>
                  <a:pt x="45" y="163"/>
                </a:cubicBezTo>
                <a:cubicBezTo>
                  <a:pt x="45" y="164"/>
                  <a:pt x="45" y="164"/>
                  <a:pt x="44" y="164"/>
                </a:cubicBezTo>
                <a:cubicBezTo>
                  <a:pt x="44" y="164"/>
                  <a:pt x="44" y="164"/>
                  <a:pt x="44" y="164"/>
                </a:cubicBezTo>
                <a:cubicBezTo>
                  <a:pt x="44" y="164"/>
                  <a:pt x="44" y="165"/>
                  <a:pt x="44" y="165"/>
                </a:cubicBezTo>
                <a:cubicBezTo>
                  <a:pt x="44" y="165"/>
                  <a:pt x="44" y="165"/>
                  <a:pt x="44" y="165"/>
                </a:cubicBezTo>
                <a:cubicBezTo>
                  <a:pt x="44" y="165"/>
                  <a:pt x="44" y="165"/>
                  <a:pt x="44" y="165"/>
                </a:cubicBezTo>
                <a:close/>
                <a:moveTo>
                  <a:pt x="45" y="163"/>
                </a:moveTo>
                <a:cubicBezTo>
                  <a:pt x="45" y="163"/>
                  <a:pt x="45" y="163"/>
                  <a:pt x="45" y="163"/>
                </a:cubicBezTo>
                <a:cubicBezTo>
                  <a:pt x="45" y="163"/>
                  <a:pt x="45" y="163"/>
                  <a:pt x="45" y="163"/>
                </a:cubicBezTo>
                <a:cubicBezTo>
                  <a:pt x="45" y="163"/>
                  <a:pt x="45" y="163"/>
                  <a:pt x="45" y="163"/>
                </a:cubicBezTo>
                <a:cubicBezTo>
                  <a:pt x="45" y="163"/>
                  <a:pt x="45" y="163"/>
                  <a:pt x="45" y="163"/>
                </a:cubicBezTo>
                <a:close/>
                <a:moveTo>
                  <a:pt x="45" y="163"/>
                </a:moveTo>
                <a:cubicBezTo>
                  <a:pt x="45" y="163"/>
                  <a:pt x="45" y="164"/>
                  <a:pt x="45" y="164"/>
                </a:cubicBezTo>
                <a:cubicBezTo>
                  <a:pt x="45" y="164"/>
                  <a:pt x="45" y="164"/>
                  <a:pt x="45" y="164"/>
                </a:cubicBezTo>
                <a:cubicBezTo>
                  <a:pt x="45" y="164"/>
                  <a:pt x="45" y="163"/>
                  <a:pt x="45" y="163"/>
                </a:cubicBezTo>
                <a:cubicBezTo>
                  <a:pt x="45" y="163"/>
                  <a:pt x="45" y="163"/>
                  <a:pt x="45" y="163"/>
                </a:cubicBezTo>
                <a:cubicBezTo>
                  <a:pt x="45" y="163"/>
                  <a:pt x="45" y="163"/>
                  <a:pt x="45" y="163"/>
                </a:cubicBezTo>
                <a:cubicBezTo>
                  <a:pt x="45" y="163"/>
                  <a:pt x="45" y="163"/>
                  <a:pt x="45" y="163"/>
                </a:cubicBezTo>
                <a:cubicBezTo>
                  <a:pt x="45" y="163"/>
                  <a:pt x="45" y="163"/>
                  <a:pt x="45" y="163"/>
                </a:cubicBezTo>
                <a:cubicBezTo>
                  <a:pt x="45" y="163"/>
                  <a:pt x="45" y="163"/>
                  <a:pt x="45" y="163"/>
                </a:cubicBezTo>
                <a:cubicBezTo>
                  <a:pt x="45" y="163"/>
                  <a:pt x="45" y="163"/>
                  <a:pt x="45" y="163"/>
                </a:cubicBezTo>
                <a:cubicBezTo>
                  <a:pt x="45" y="163"/>
                  <a:pt x="45" y="163"/>
                  <a:pt x="45" y="163"/>
                </a:cubicBezTo>
                <a:cubicBezTo>
                  <a:pt x="45" y="163"/>
                  <a:pt x="45" y="163"/>
                  <a:pt x="45" y="163"/>
                </a:cubicBezTo>
                <a:cubicBezTo>
                  <a:pt x="45" y="163"/>
                  <a:pt x="45" y="163"/>
                  <a:pt x="45" y="163"/>
                </a:cubicBezTo>
                <a:cubicBezTo>
                  <a:pt x="45" y="163"/>
                  <a:pt x="45" y="163"/>
                  <a:pt x="45" y="163"/>
                </a:cubicBezTo>
                <a:cubicBezTo>
                  <a:pt x="45" y="163"/>
                  <a:pt x="45" y="163"/>
                  <a:pt x="45" y="163"/>
                </a:cubicBezTo>
                <a:cubicBezTo>
                  <a:pt x="45" y="163"/>
                  <a:pt x="45" y="163"/>
                  <a:pt x="45" y="163"/>
                </a:cubicBezTo>
                <a:cubicBezTo>
                  <a:pt x="45" y="163"/>
                  <a:pt x="45" y="163"/>
                  <a:pt x="45" y="163"/>
                </a:cubicBezTo>
                <a:close/>
                <a:moveTo>
                  <a:pt x="45" y="165"/>
                </a:moveTo>
                <a:cubicBezTo>
                  <a:pt x="45" y="165"/>
                  <a:pt x="45" y="165"/>
                  <a:pt x="45" y="165"/>
                </a:cubicBezTo>
                <a:cubicBezTo>
                  <a:pt x="45" y="165"/>
                  <a:pt x="45" y="165"/>
                  <a:pt x="45" y="165"/>
                </a:cubicBezTo>
                <a:close/>
                <a:moveTo>
                  <a:pt x="45" y="165"/>
                </a:moveTo>
                <a:cubicBezTo>
                  <a:pt x="45" y="165"/>
                  <a:pt x="45" y="165"/>
                  <a:pt x="45" y="165"/>
                </a:cubicBezTo>
                <a:cubicBezTo>
                  <a:pt x="45" y="165"/>
                  <a:pt x="45" y="165"/>
                  <a:pt x="45" y="165"/>
                </a:cubicBezTo>
                <a:cubicBezTo>
                  <a:pt x="45" y="165"/>
                  <a:pt x="45" y="165"/>
                  <a:pt x="45" y="165"/>
                </a:cubicBezTo>
                <a:cubicBezTo>
                  <a:pt x="45" y="165"/>
                  <a:pt x="45" y="165"/>
                  <a:pt x="45" y="165"/>
                </a:cubicBezTo>
                <a:cubicBezTo>
                  <a:pt x="45" y="165"/>
                  <a:pt x="45" y="164"/>
                  <a:pt x="45" y="164"/>
                </a:cubicBezTo>
                <a:cubicBezTo>
                  <a:pt x="45" y="164"/>
                  <a:pt x="45" y="165"/>
                  <a:pt x="45" y="165"/>
                </a:cubicBezTo>
                <a:close/>
                <a:moveTo>
                  <a:pt x="45" y="164"/>
                </a:moveTo>
                <a:cubicBezTo>
                  <a:pt x="45" y="164"/>
                  <a:pt x="45" y="164"/>
                  <a:pt x="45" y="164"/>
                </a:cubicBezTo>
                <a:cubicBezTo>
                  <a:pt x="45" y="165"/>
                  <a:pt x="45" y="165"/>
                  <a:pt x="45" y="165"/>
                </a:cubicBezTo>
                <a:cubicBezTo>
                  <a:pt x="45" y="164"/>
                  <a:pt x="45" y="164"/>
                  <a:pt x="45" y="164"/>
                </a:cubicBezTo>
                <a:cubicBezTo>
                  <a:pt x="45" y="165"/>
                  <a:pt x="45" y="164"/>
                  <a:pt x="45" y="164"/>
                </a:cubicBezTo>
                <a:close/>
                <a:moveTo>
                  <a:pt x="45" y="163"/>
                </a:moveTo>
                <a:cubicBezTo>
                  <a:pt x="45" y="162"/>
                  <a:pt x="45" y="162"/>
                  <a:pt x="45" y="162"/>
                </a:cubicBezTo>
                <a:cubicBezTo>
                  <a:pt x="45" y="163"/>
                  <a:pt x="45" y="163"/>
                  <a:pt x="45" y="163"/>
                </a:cubicBezTo>
                <a:close/>
                <a:moveTo>
                  <a:pt x="45" y="163"/>
                </a:moveTo>
                <a:cubicBezTo>
                  <a:pt x="45" y="162"/>
                  <a:pt x="45" y="162"/>
                  <a:pt x="45" y="162"/>
                </a:cubicBezTo>
                <a:cubicBezTo>
                  <a:pt x="45" y="163"/>
                  <a:pt x="45" y="163"/>
                  <a:pt x="45" y="163"/>
                </a:cubicBezTo>
                <a:close/>
                <a:moveTo>
                  <a:pt x="36" y="163"/>
                </a:moveTo>
                <a:cubicBezTo>
                  <a:pt x="35" y="163"/>
                  <a:pt x="35" y="163"/>
                  <a:pt x="35" y="163"/>
                </a:cubicBezTo>
                <a:lnTo>
                  <a:pt x="36" y="163"/>
                </a:lnTo>
                <a:close/>
                <a:moveTo>
                  <a:pt x="36" y="163"/>
                </a:moveTo>
                <a:cubicBezTo>
                  <a:pt x="36" y="163"/>
                  <a:pt x="36" y="163"/>
                  <a:pt x="36" y="163"/>
                </a:cubicBezTo>
                <a:cubicBezTo>
                  <a:pt x="36" y="163"/>
                  <a:pt x="36" y="163"/>
                  <a:pt x="36" y="163"/>
                </a:cubicBezTo>
                <a:close/>
                <a:moveTo>
                  <a:pt x="42" y="161"/>
                </a:moveTo>
                <a:cubicBezTo>
                  <a:pt x="42" y="161"/>
                  <a:pt x="42" y="160"/>
                  <a:pt x="42" y="161"/>
                </a:cubicBezTo>
                <a:cubicBezTo>
                  <a:pt x="42" y="161"/>
                  <a:pt x="42" y="161"/>
                  <a:pt x="42" y="161"/>
                </a:cubicBezTo>
                <a:cubicBezTo>
                  <a:pt x="42" y="161"/>
                  <a:pt x="42" y="161"/>
                  <a:pt x="42" y="161"/>
                </a:cubicBezTo>
                <a:close/>
                <a:moveTo>
                  <a:pt x="39" y="162"/>
                </a:moveTo>
                <a:cubicBezTo>
                  <a:pt x="39" y="162"/>
                  <a:pt x="39" y="162"/>
                  <a:pt x="39" y="162"/>
                </a:cubicBezTo>
                <a:cubicBezTo>
                  <a:pt x="39" y="162"/>
                  <a:pt x="39" y="162"/>
                  <a:pt x="39" y="162"/>
                </a:cubicBezTo>
                <a:close/>
                <a:moveTo>
                  <a:pt x="38" y="164"/>
                </a:moveTo>
                <a:cubicBezTo>
                  <a:pt x="38" y="163"/>
                  <a:pt x="38" y="163"/>
                  <a:pt x="38" y="163"/>
                </a:cubicBezTo>
                <a:cubicBezTo>
                  <a:pt x="38" y="163"/>
                  <a:pt x="38" y="164"/>
                  <a:pt x="38" y="164"/>
                </a:cubicBezTo>
                <a:close/>
                <a:moveTo>
                  <a:pt x="34" y="162"/>
                </a:moveTo>
                <a:cubicBezTo>
                  <a:pt x="34" y="162"/>
                  <a:pt x="34" y="162"/>
                  <a:pt x="34" y="162"/>
                </a:cubicBezTo>
                <a:cubicBezTo>
                  <a:pt x="34" y="163"/>
                  <a:pt x="34" y="162"/>
                  <a:pt x="34" y="162"/>
                </a:cubicBezTo>
                <a:close/>
                <a:moveTo>
                  <a:pt x="44" y="162"/>
                </a:moveTo>
                <a:cubicBezTo>
                  <a:pt x="44" y="162"/>
                  <a:pt x="44" y="162"/>
                  <a:pt x="44" y="162"/>
                </a:cubicBezTo>
                <a:cubicBezTo>
                  <a:pt x="44" y="162"/>
                  <a:pt x="43" y="163"/>
                  <a:pt x="44" y="162"/>
                </a:cubicBezTo>
                <a:close/>
                <a:moveTo>
                  <a:pt x="39" y="159"/>
                </a:moveTo>
                <a:cubicBezTo>
                  <a:pt x="38" y="159"/>
                  <a:pt x="38" y="159"/>
                  <a:pt x="38" y="159"/>
                </a:cubicBezTo>
                <a:cubicBezTo>
                  <a:pt x="38" y="159"/>
                  <a:pt x="38" y="159"/>
                  <a:pt x="39" y="159"/>
                </a:cubicBezTo>
                <a:close/>
                <a:moveTo>
                  <a:pt x="44" y="162"/>
                </a:moveTo>
                <a:cubicBezTo>
                  <a:pt x="44" y="162"/>
                  <a:pt x="44" y="162"/>
                  <a:pt x="44" y="162"/>
                </a:cubicBezTo>
                <a:cubicBezTo>
                  <a:pt x="44" y="162"/>
                  <a:pt x="44" y="162"/>
                  <a:pt x="44" y="162"/>
                </a:cubicBezTo>
                <a:cubicBezTo>
                  <a:pt x="44" y="162"/>
                  <a:pt x="44" y="162"/>
                  <a:pt x="44" y="162"/>
                </a:cubicBezTo>
                <a:close/>
                <a:moveTo>
                  <a:pt x="31" y="158"/>
                </a:moveTo>
                <a:cubicBezTo>
                  <a:pt x="31" y="158"/>
                  <a:pt x="31" y="158"/>
                  <a:pt x="31" y="158"/>
                </a:cubicBezTo>
                <a:cubicBezTo>
                  <a:pt x="31" y="158"/>
                  <a:pt x="31" y="158"/>
                  <a:pt x="31" y="158"/>
                </a:cubicBezTo>
                <a:close/>
                <a:moveTo>
                  <a:pt x="34" y="155"/>
                </a:moveTo>
                <a:cubicBezTo>
                  <a:pt x="34" y="155"/>
                  <a:pt x="34" y="155"/>
                  <a:pt x="34" y="155"/>
                </a:cubicBezTo>
                <a:cubicBezTo>
                  <a:pt x="34" y="155"/>
                  <a:pt x="34" y="155"/>
                  <a:pt x="34" y="155"/>
                </a:cubicBezTo>
                <a:close/>
                <a:moveTo>
                  <a:pt x="45" y="162"/>
                </a:moveTo>
                <a:cubicBezTo>
                  <a:pt x="45" y="162"/>
                  <a:pt x="45" y="162"/>
                  <a:pt x="45" y="162"/>
                </a:cubicBezTo>
                <a:close/>
                <a:moveTo>
                  <a:pt x="44" y="164"/>
                </a:moveTo>
                <a:cubicBezTo>
                  <a:pt x="44" y="164"/>
                  <a:pt x="44" y="164"/>
                  <a:pt x="44" y="164"/>
                </a:cubicBezTo>
                <a:cubicBezTo>
                  <a:pt x="44" y="164"/>
                  <a:pt x="44" y="164"/>
                  <a:pt x="44" y="164"/>
                </a:cubicBezTo>
                <a:close/>
                <a:moveTo>
                  <a:pt x="42" y="164"/>
                </a:moveTo>
                <a:cubicBezTo>
                  <a:pt x="42" y="164"/>
                  <a:pt x="42" y="164"/>
                  <a:pt x="42" y="164"/>
                </a:cubicBezTo>
                <a:cubicBezTo>
                  <a:pt x="42" y="164"/>
                  <a:pt x="42" y="164"/>
                  <a:pt x="42" y="164"/>
                </a:cubicBezTo>
                <a:close/>
                <a:moveTo>
                  <a:pt x="45" y="162"/>
                </a:moveTo>
                <a:cubicBezTo>
                  <a:pt x="44" y="162"/>
                  <a:pt x="44" y="162"/>
                  <a:pt x="44" y="163"/>
                </a:cubicBezTo>
                <a:cubicBezTo>
                  <a:pt x="44" y="162"/>
                  <a:pt x="44" y="162"/>
                  <a:pt x="45" y="162"/>
                </a:cubicBezTo>
                <a:close/>
                <a:moveTo>
                  <a:pt x="45" y="162"/>
                </a:moveTo>
                <a:cubicBezTo>
                  <a:pt x="45" y="162"/>
                  <a:pt x="45" y="162"/>
                  <a:pt x="45" y="162"/>
                </a:cubicBezTo>
                <a:cubicBezTo>
                  <a:pt x="45" y="162"/>
                  <a:pt x="45" y="162"/>
                  <a:pt x="45" y="162"/>
                </a:cubicBezTo>
                <a:close/>
                <a:moveTo>
                  <a:pt x="44" y="162"/>
                </a:moveTo>
                <a:cubicBezTo>
                  <a:pt x="44" y="162"/>
                  <a:pt x="45" y="162"/>
                  <a:pt x="45" y="162"/>
                </a:cubicBezTo>
                <a:cubicBezTo>
                  <a:pt x="45" y="162"/>
                  <a:pt x="45" y="162"/>
                  <a:pt x="45" y="162"/>
                </a:cubicBezTo>
                <a:lnTo>
                  <a:pt x="44" y="162"/>
                </a:lnTo>
                <a:close/>
                <a:moveTo>
                  <a:pt x="34" y="159"/>
                </a:moveTo>
                <a:cubicBezTo>
                  <a:pt x="34" y="159"/>
                  <a:pt x="34" y="159"/>
                  <a:pt x="34" y="159"/>
                </a:cubicBezTo>
                <a:cubicBezTo>
                  <a:pt x="33" y="160"/>
                  <a:pt x="33" y="160"/>
                  <a:pt x="34" y="159"/>
                </a:cubicBezTo>
                <a:close/>
                <a:moveTo>
                  <a:pt x="39" y="165"/>
                </a:moveTo>
                <a:cubicBezTo>
                  <a:pt x="39" y="165"/>
                  <a:pt x="39" y="165"/>
                  <a:pt x="39" y="165"/>
                </a:cubicBezTo>
                <a:cubicBezTo>
                  <a:pt x="39" y="165"/>
                  <a:pt x="39" y="165"/>
                  <a:pt x="39" y="165"/>
                </a:cubicBezTo>
                <a:close/>
                <a:moveTo>
                  <a:pt x="39" y="165"/>
                </a:moveTo>
                <a:cubicBezTo>
                  <a:pt x="39" y="165"/>
                  <a:pt x="39" y="165"/>
                  <a:pt x="39" y="165"/>
                </a:cubicBezTo>
                <a:cubicBezTo>
                  <a:pt x="40" y="164"/>
                  <a:pt x="40" y="164"/>
                  <a:pt x="40" y="164"/>
                </a:cubicBezTo>
                <a:lnTo>
                  <a:pt x="39" y="165"/>
                </a:lnTo>
                <a:close/>
                <a:moveTo>
                  <a:pt x="35" y="162"/>
                </a:moveTo>
                <a:cubicBezTo>
                  <a:pt x="35" y="162"/>
                  <a:pt x="35" y="162"/>
                  <a:pt x="35" y="163"/>
                </a:cubicBezTo>
                <a:cubicBezTo>
                  <a:pt x="35" y="162"/>
                  <a:pt x="35" y="162"/>
                  <a:pt x="35" y="162"/>
                </a:cubicBezTo>
                <a:cubicBezTo>
                  <a:pt x="35" y="162"/>
                  <a:pt x="34" y="163"/>
                  <a:pt x="34" y="163"/>
                </a:cubicBezTo>
                <a:cubicBezTo>
                  <a:pt x="35" y="162"/>
                  <a:pt x="35" y="162"/>
                  <a:pt x="35" y="162"/>
                </a:cubicBezTo>
                <a:cubicBezTo>
                  <a:pt x="34" y="163"/>
                  <a:pt x="34" y="162"/>
                  <a:pt x="34" y="162"/>
                </a:cubicBezTo>
                <a:cubicBezTo>
                  <a:pt x="34" y="162"/>
                  <a:pt x="34" y="162"/>
                  <a:pt x="34" y="162"/>
                </a:cubicBezTo>
                <a:cubicBezTo>
                  <a:pt x="34" y="162"/>
                  <a:pt x="34" y="162"/>
                  <a:pt x="34" y="162"/>
                </a:cubicBezTo>
                <a:cubicBezTo>
                  <a:pt x="34" y="162"/>
                  <a:pt x="34" y="162"/>
                  <a:pt x="34" y="162"/>
                </a:cubicBezTo>
                <a:cubicBezTo>
                  <a:pt x="34" y="162"/>
                  <a:pt x="34" y="162"/>
                  <a:pt x="34" y="162"/>
                </a:cubicBezTo>
                <a:cubicBezTo>
                  <a:pt x="34" y="162"/>
                  <a:pt x="34" y="162"/>
                  <a:pt x="34" y="161"/>
                </a:cubicBezTo>
                <a:cubicBezTo>
                  <a:pt x="34" y="161"/>
                  <a:pt x="34" y="161"/>
                  <a:pt x="34" y="161"/>
                </a:cubicBezTo>
                <a:cubicBezTo>
                  <a:pt x="34" y="161"/>
                  <a:pt x="34" y="161"/>
                  <a:pt x="34" y="161"/>
                </a:cubicBezTo>
                <a:cubicBezTo>
                  <a:pt x="34" y="161"/>
                  <a:pt x="34" y="161"/>
                  <a:pt x="34" y="161"/>
                </a:cubicBezTo>
                <a:cubicBezTo>
                  <a:pt x="34" y="162"/>
                  <a:pt x="34" y="162"/>
                  <a:pt x="34" y="162"/>
                </a:cubicBezTo>
                <a:cubicBezTo>
                  <a:pt x="34" y="162"/>
                  <a:pt x="34" y="162"/>
                  <a:pt x="34" y="161"/>
                </a:cubicBezTo>
                <a:cubicBezTo>
                  <a:pt x="34" y="161"/>
                  <a:pt x="34" y="161"/>
                  <a:pt x="34" y="161"/>
                </a:cubicBezTo>
                <a:cubicBezTo>
                  <a:pt x="34" y="161"/>
                  <a:pt x="34" y="161"/>
                  <a:pt x="34" y="161"/>
                </a:cubicBezTo>
                <a:cubicBezTo>
                  <a:pt x="34" y="161"/>
                  <a:pt x="34" y="161"/>
                  <a:pt x="35" y="161"/>
                </a:cubicBezTo>
                <a:cubicBezTo>
                  <a:pt x="34" y="161"/>
                  <a:pt x="34" y="161"/>
                  <a:pt x="34" y="161"/>
                </a:cubicBezTo>
                <a:cubicBezTo>
                  <a:pt x="34" y="161"/>
                  <a:pt x="34" y="161"/>
                  <a:pt x="34" y="161"/>
                </a:cubicBezTo>
                <a:cubicBezTo>
                  <a:pt x="34" y="161"/>
                  <a:pt x="34" y="161"/>
                  <a:pt x="34" y="161"/>
                </a:cubicBezTo>
                <a:cubicBezTo>
                  <a:pt x="34" y="161"/>
                  <a:pt x="34" y="161"/>
                  <a:pt x="34" y="161"/>
                </a:cubicBezTo>
                <a:cubicBezTo>
                  <a:pt x="34" y="160"/>
                  <a:pt x="34" y="160"/>
                  <a:pt x="34" y="160"/>
                </a:cubicBezTo>
                <a:cubicBezTo>
                  <a:pt x="34" y="160"/>
                  <a:pt x="34" y="161"/>
                  <a:pt x="34" y="161"/>
                </a:cubicBezTo>
                <a:cubicBezTo>
                  <a:pt x="34" y="160"/>
                  <a:pt x="34" y="160"/>
                  <a:pt x="34" y="160"/>
                </a:cubicBezTo>
                <a:cubicBezTo>
                  <a:pt x="34" y="160"/>
                  <a:pt x="33" y="161"/>
                  <a:pt x="34" y="161"/>
                </a:cubicBezTo>
                <a:cubicBezTo>
                  <a:pt x="33" y="161"/>
                  <a:pt x="33" y="161"/>
                  <a:pt x="33" y="161"/>
                </a:cubicBezTo>
                <a:cubicBezTo>
                  <a:pt x="33" y="161"/>
                  <a:pt x="33" y="161"/>
                  <a:pt x="33" y="161"/>
                </a:cubicBezTo>
                <a:cubicBezTo>
                  <a:pt x="33" y="161"/>
                  <a:pt x="33" y="161"/>
                  <a:pt x="33" y="161"/>
                </a:cubicBezTo>
                <a:cubicBezTo>
                  <a:pt x="33" y="161"/>
                  <a:pt x="34" y="160"/>
                  <a:pt x="34" y="160"/>
                </a:cubicBezTo>
                <a:cubicBezTo>
                  <a:pt x="33" y="160"/>
                  <a:pt x="33" y="161"/>
                  <a:pt x="33" y="161"/>
                </a:cubicBezTo>
                <a:cubicBezTo>
                  <a:pt x="33" y="161"/>
                  <a:pt x="33" y="160"/>
                  <a:pt x="33" y="161"/>
                </a:cubicBezTo>
                <a:cubicBezTo>
                  <a:pt x="33" y="160"/>
                  <a:pt x="33" y="160"/>
                  <a:pt x="33" y="160"/>
                </a:cubicBezTo>
                <a:cubicBezTo>
                  <a:pt x="33" y="160"/>
                  <a:pt x="33" y="160"/>
                  <a:pt x="33" y="160"/>
                </a:cubicBezTo>
                <a:cubicBezTo>
                  <a:pt x="33" y="160"/>
                  <a:pt x="33" y="160"/>
                  <a:pt x="33" y="160"/>
                </a:cubicBezTo>
                <a:cubicBezTo>
                  <a:pt x="33" y="160"/>
                  <a:pt x="34" y="160"/>
                  <a:pt x="33" y="160"/>
                </a:cubicBezTo>
                <a:cubicBezTo>
                  <a:pt x="33" y="160"/>
                  <a:pt x="33" y="160"/>
                  <a:pt x="33" y="160"/>
                </a:cubicBezTo>
                <a:cubicBezTo>
                  <a:pt x="33" y="160"/>
                  <a:pt x="33" y="160"/>
                  <a:pt x="34" y="160"/>
                </a:cubicBezTo>
                <a:cubicBezTo>
                  <a:pt x="34" y="159"/>
                  <a:pt x="33" y="160"/>
                  <a:pt x="34" y="159"/>
                </a:cubicBezTo>
                <a:cubicBezTo>
                  <a:pt x="34" y="159"/>
                  <a:pt x="34" y="159"/>
                  <a:pt x="34" y="159"/>
                </a:cubicBezTo>
                <a:cubicBezTo>
                  <a:pt x="34" y="159"/>
                  <a:pt x="34" y="159"/>
                  <a:pt x="33" y="159"/>
                </a:cubicBezTo>
                <a:cubicBezTo>
                  <a:pt x="34" y="159"/>
                  <a:pt x="34" y="159"/>
                  <a:pt x="34" y="159"/>
                </a:cubicBezTo>
                <a:cubicBezTo>
                  <a:pt x="33" y="160"/>
                  <a:pt x="33" y="159"/>
                  <a:pt x="33" y="160"/>
                </a:cubicBezTo>
                <a:cubicBezTo>
                  <a:pt x="33" y="160"/>
                  <a:pt x="33" y="160"/>
                  <a:pt x="33" y="160"/>
                </a:cubicBezTo>
                <a:cubicBezTo>
                  <a:pt x="33" y="160"/>
                  <a:pt x="33" y="160"/>
                  <a:pt x="33" y="160"/>
                </a:cubicBezTo>
                <a:cubicBezTo>
                  <a:pt x="33" y="160"/>
                  <a:pt x="34" y="159"/>
                  <a:pt x="34" y="159"/>
                </a:cubicBezTo>
                <a:cubicBezTo>
                  <a:pt x="34" y="158"/>
                  <a:pt x="33" y="159"/>
                  <a:pt x="33" y="159"/>
                </a:cubicBezTo>
                <a:cubicBezTo>
                  <a:pt x="33" y="159"/>
                  <a:pt x="33" y="159"/>
                  <a:pt x="33" y="160"/>
                </a:cubicBezTo>
                <a:cubicBezTo>
                  <a:pt x="33" y="159"/>
                  <a:pt x="32" y="160"/>
                  <a:pt x="33" y="159"/>
                </a:cubicBezTo>
                <a:cubicBezTo>
                  <a:pt x="33" y="159"/>
                  <a:pt x="33" y="159"/>
                  <a:pt x="33" y="158"/>
                </a:cubicBezTo>
                <a:cubicBezTo>
                  <a:pt x="33" y="158"/>
                  <a:pt x="33" y="158"/>
                  <a:pt x="33" y="159"/>
                </a:cubicBezTo>
                <a:cubicBezTo>
                  <a:pt x="33" y="158"/>
                  <a:pt x="33" y="158"/>
                  <a:pt x="33" y="158"/>
                </a:cubicBezTo>
                <a:cubicBezTo>
                  <a:pt x="32" y="159"/>
                  <a:pt x="32" y="159"/>
                  <a:pt x="32" y="159"/>
                </a:cubicBezTo>
                <a:cubicBezTo>
                  <a:pt x="32" y="159"/>
                  <a:pt x="32" y="159"/>
                  <a:pt x="33" y="158"/>
                </a:cubicBezTo>
                <a:cubicBezTo>
                  <a:pt x="33" y="158"/>
                  <a:pt x="33" y="158"/>
                  <a:pt x="32" y="159"/>
                </a:cubicBezTo>
                <a:cubicBezTo>
                  <a:pt x="32" y="158"/>
                  <a:pt x="32" y="158"/>
                  <a:pt x="32" y="158"/>
                </a:cubicBezTo>
                <a:cubicBezTo>
                  <a:pt x="32" y="158"/>
                  <a:pt x="33" y="158"/>
                  <a:pt x="32" y="158"/>
                </a:cubicBezTo>
                <a:cubicBezTo>
                  <a:pt x="32" y="158"/>
                  <a:pt x="32" y="158"/>
                  <a:pt x="32" y="158"/>
                </a:cubicBezTo>
                <a:cubicBezTo>
                  <a:pt x="31" y="158"/>
                  <a:pt x="32" y="158"/>
                  <a:pt x="31" y="158"/>
                </a:cubicBezTo>
                <a:cubicBezTo>
                  <a:pt x="31" y="158"/>
                  <a:pt x="31" y="158"/>
                  <a:pt x="31" y="158"/>
                </a:cubicBezTo>
                <a:cubicBezTo>
                  <a:pt x="31" y="158"/>
                  <a:pt x="31" y="158"/>
                  <a:pt x="31" y="158"/>
                </a:cubicBezTo>
                <a:cubicBezTo>
                  <a:pt x="31" y="158"/>
                  <a:pt x="31" y="158"/>
                  <a:pt x="31" y="158"/>
                </a:cubicBezTo>
                <a:cubicBezTo>
                  <a:pt x="31" y="158"/>
                  <a:pt x="32" y="157"/>
                  <a:pt x="32" y="157"/>
                </a:cubicBezTo>
                <a:cubicBezTo>
                  <a:pt x="31" y="158"/>
                  <a:pt x="31" y="158"/>
                  <a:pt x="31" y="158"/>
                </a:cubicBezTo>
                <a:cubicBezTo>
                  <a:pt x="31" y="157"/>
                  <a:pt x="31" y="157"/>
                  <a:pt x="31" y="157"/>
                </a:cubicBezTo>
                <a:cubicBezTo>
                  <a:pt x="31" y="157"/>
                  <a:pt x="31" y="158"/>
                  <a:pt x="31" y="158"/>
                </a:cubicBezTo>
                <a:cubicBezTo>
                  <a:pt x="32" y="157"/>
                  <a:pt x="31" y="157"/>
                  <a:pt x="32" y="157"/>
                </a:cubicBezTo>
                <a:cubicBezTo>
                  <a:pt x="31" y="157"/>
                  <a:pt x="32" y="157"/>
                  <a:pt x="31" y="157"/>
                </a:cubicBezTo>
                <a:cubicBezTo>
                  <a:pt x="31" y="157"/>
                  <a:pt x="31" y="157"/>
                  <a:pt x="31" y="157"/>
                </a:cubicBezTo>
                <a:cubicBezTo>
                  <a:pt x="31" y="157"/>
                  <a:pt x="31" y="157"/>
                  <a:pt x="31" y="157"/>
                </a:cubicBezTo>
                <a:cubicBezTo>
                  <a:pt x="31" y="157"/>
                  <a:pt x="31" y="156"/>
                  <a:pt x="31" y="156"/>
                </a:cubicBezTo>
                <a:cubicBezTo>
                  <a:pt x="31" y="156"/>
                  <a:pt x="31" y="156"/>
                  <a:pt x="31" y="156"/>
                </a:cubicBezTo>
                <a:cubicBezTo>
                  <a:pt x="31" y="156"/>
                  <a:pt x="31" y="156"/>
                  <a:pt x="31" y="156"/>
                </a:cubicBezTo>
                <a:cubicBezTo>
                  <a:pt x="31" y="156"/>
                  <a:pt x="31" y="156"/>
                  <a:pt x="31" y="156"/>
                </a:cubicBezTo>
                <a:cubicBezTo>
                  <a:pt x="30" y="156"/>
                  <a:pt x="32" y="155"/>
                  <a:pt x="31" y="156"/>
                </a:cubicBezTo>
                <a:cubicBezTo>
                  <a:pt x="32" y="155"/>
                  <a:pt x="33" y="155"/>
                  <a:pt x="34" y="155"/>
                </a:cubicBezTo>
                <a:cubicBezTo>
                  <a:pt x="34" y="155"/>
                  <a:pt x="34" y="155"/>
                  <a:pt x="34" y="155"/>
                </a:cubicBezTo>
                <a:cubicBezTo>
                  <a:pt x="34" y="155"/>
                  <a:pt x="34" y="155"/>
                  <a:pt x="34" y="155"/>
                </a:cubicBezTo>
                <a:cubicBezTo>
                  <a:pt x="34" y="155"/>
                  <a:pt x="34" y="155"/>
                  <a:pt x="34" y="155"/>
                </a:cubicBezTo>
                <a:cubicBezTo>
                  <a:pt x="34" y="155"/>
                  <a:pt x="34" y="155"/>
                  <a:pt x="34" y="155"/>
                </a:cubicBezTo>
                <a:cubicBezTo>
                  <a:pt x="34" y="155"/>
                  <a:pt x="34" y="155"/>
                  <a:pt x="35" y="155"/>
                </a:cubicBezTo>
                <a:cubicBezTo>
                  <a:pt x="33" y="156"/>
                  <a:pt x="35" y="155"/>
                  <a:pt x="34" y="156"/>
                </a:cubicBezTo>
                <a:cubicBezTo>
                  <a:pt x="34" y="156"/>
                  <a:pt x="35" y="156"/>
                  <a:pt x="35" y="156"/>
                </a:cubicBezTo>
                <a:cubicBezTo>
                  <a:pt x="34" y="156"/>
                  <a:pt x="35" y="156"/>
                  <a:pt x="35" y="156"/>
                </a:cubicBezTo>
                <a:cubicBezTo>
                  <a:pt x="34" y="156"/>
                  <a:pt x="34" y="156"/>
                  <a:pt x="34" y="156"/>
                </a:cubicBezTo>
                <a:cubicBezTo>
                  <a:pt x="35" y="156"/>
                  <a:pt x="35" y="156"/>
                  <a:pt x="35" y="156"/>
                </a:cubicBezTo>
                <a:cubicBezTo>
                  <a:pt x="35" y="156"/>
                  <a:pt x="35" y="156"/>
                  <a:pt x="35" y="156"/>
                </a:cubicBezTo>
                <a:cubicBezTo>
                  <a:pt x="35" y="156"/>
                  <a:pt x="34" y="157"/>
                  <a:pt x="34" y="157"/>
                </a:cubicBezTo>
                <a:cubicBezTo>
                  <a:pt x="35" y="156"/>
                  <a:pt x="35" y="157"/>
                  <a:pt x="35" y="156"/>
                </a:cubicBezTo>
                <a:cubicBezTo>
                  <a:pt x="35" y="157"/>
                  <a:pt x="35" y="156"/>
                  <a:pt x="34" y="157"/>
                </a:cubicBezTo>
                <a:cubicBezTo>
                  <a:pt x="34" y="157"/>
                  <a:pt x="35" y="157"/>
                  <a:pt x="35" y="157"/>
                </a:cubicBezTo>
                <a:cubicBezTo>
                  <a:pt x="35" y="157"/>
                  <a:pt x="35" y="157"/>
                  <a:pt x="35" y="157"/>
                </a:cubicBezTo>
                <a:cubicBezTo>
                  <a:pt x="35" y="157"/>
                  <a:pt x="36" y="157"/>
                  <a:pt x="35" y="158"/>
                </a:cubicBezTo>
                <a:cubicBezTo>
                  <a:pt x="35" y="157"/>
                  <a:pt x="35" y="157"/>
                  <a:pt x="35" y="157"/>
                </a:cubicBezTo>
                <a:cubicBezTo>
                  <a:pt x="36" y="157"/>
                  <a:pt x="36" y="157"/>
                  <a:pt x="36" y="157"/>
                </a:cubicBezTo>
                <a:cubicBezTo>
                  <a:pt x="36" y="157"/>
                  <a:pt x="36" y="157"/>
                  <a:pt x="36" y="157"/>
                </a:cubicBezTo>
                <a:cubicBezTo>
                  <a:pt x="36" y="157"/>
                  <a:pt x="36" y="157"/>
                  <a:pt x="36" y="157"/>
                </a:cubicBezTo>
                <a:cubicBezTo>
                  <a:pt x="36" y="157"/>
                  <a:pt x="36" y="157"/>
                  <a:pt x="36" y="157"/>
                </a:cubicBezTo>
                <a:cubicBezTo>
                  <a:pt x="36" y="157"/>
                  <a:pt x="36" y="157"/>
                  <a:pt x="36" y="157"/>
                </a:cubicBezTo>
                <a:cubicBezTo>
                  <a:pt x="36" y="157"/>
                  <a:pt x="36" y="157"/>
                  <a:pt x="36" y="157"/>
                </a:cubicBezTo>
                <a:cubicBezTo>
                  <a:pt x="36" y="157"/>
                  <a:pt x="36" y="157"/>
                  <a:pt x="36" y="157"/>
                </a:cubicBezTo>
                <a:cubicBezTo>
                  <a:pt x="36" y="157"/>
                  <a:pt x="36" y="157"/>
                  <a:pt x="36" y="157"/>
                </a:cubicBezTo>
                <a:cubicBezTo>
                  <a:pt x="36" y="157"/>
                  <a:pt x="36" y="157"/>
                  <a:pt x="36" y="157"/>
                </a:cubicBezTo>
                <a:cubicBezTo>
                  <a:pt x="36" y="157"/>
                  <a:pt x="36" y="157"/>
                  <a:pt x="36" y="158"/>
                </a:cubicBezTo>
                <a:cubicBezTo>
                  <a:pt x="36" y="158"/>
                  <a:pt x="36" y="158"/>
                  <a:pt x="36" y="158"/>
                </a:cubicBezTo>
                <a:cubicBezTo>
                  <a:pt x="36" y="157"/>
                  <a:pt x="36" y="157"/>
                  <a:pt x="36" y="157"/>
                </a:cubicBezTo>
                <a:cubicBezTo>
                  <a:pt x="36" y="157"/>
                  <a:pt x="36" y="158"/>
                  <a:pt x="36" y="158"/>
                </a:cubicBezTo>
                <a:cubicBezTo>
                  <a:pt x="36" y="159"/>
                  <a:pt x="36" y="158"/>
                  <a:pt x="36" y="159"/>
                </a:cubicBezTo>
                <a:cubicBezTo>
                  <a:pt x="36" y="159"/>
                  <a:pt x="36" y="159"/>
                  <a:pt x="36" y="159"/>
                </a:cubicBezTo>
                <a:cubicBezTo>
                  <a:pt x="36" y="159"/>
                  <a:pt x="35" y="159"/>
                  <a:pt x="35" y="159"/>
                </a:cubicBezTo>
                <a:cubicBezTo>
                  <a:pt x="36" y="159"/>
                  <a:pt x="36" y="159"/>
                  <a:pt x="36" y="159"/>
                </a:cubicBezTo>
                <a:cubicBezTo>
                  <a:pt x="37" y="158"/>
                  <a:pt x="37" y="158"/>
                  <a:pt x="37" y="158"/>
                </a:cubicBezTo>
                <a:cubicBezTo>
                  <a:pt x="38" y="157"/>
                  <a:pt x="37" y="159"/>
                  <a:pt x="37" y="158"/>
                </a:cubicBezTo>
                <a:cubicBezTo>
                  <a:pt x="37" y="158"/>
                  <a:pt x="37" y="158"/>
                  <a:pt x="37" y="158"/>
                </a:cubicBezTo>
                <a:cubicBezTo>
                  <a:pt x="38" y="158"/>
                  <a:pt x="37" y="159"/>
                  <a:pt x="37" y="159"/>
                </a:cubicBezTo>
                <a:cubicBezTo>
                  <a:pt x="37" y="159"/>
                  <a:pt x="37" y="159"/>
                  <a:pt x="37" y="159"/>
                </a:cubicBezTo>
                <a:cubicBezTo>
                  <a:pt x="37" y="159"/>
                  <a:pt x="38" y="159"/>
                  <a:pt x="37" y="159"/>
                </a:cubicBezTo>
                <a:cubicBezTo>
                  <a:pt x="37" y="159"/>
                  <a:pt x="37" y="159"/>
                  <a:pt x="37" y="159"/>
                </a:cubicBezTo>
                <a:cubicBezTo>
                  <a:pt x="38" y="159"/>
                  <a:pt x="38" y="159"/>
                  <a:pt x="38" y="159"/>
                </a:cubicBezTo>
                <a:cubicBezTo>
                  <a:pt x="38" y="159"/>
                  <a:pt x="38" y="159"/>
                  <a:pt x="38" y="159"/>
                </a:cubicBezTo>
                <a:cubicBezTo>
                  <a:pt x="38" y="159"/>
                  <a:pt x="38" y="159"/>
                  <a:pt x="38" y="159"/>
                </a:cubicBezTo>
                <a:cubicBezTo>
                  <a:pt x="37" y="160"/>
                  <a:pt x="39" y="159"/>
                  <a:pt x="38" y="160"/>
                </a:cubicBezTo>
                <a:cubicBezTo>
                  <a:pt x="38" y="160"/>
                  <a:pt x="38" y="159"/>
                  <a:pt x="38" y="159"/>
                </a:cubicBezTo>
                <a:cubicBezTo>
                  <a:pt x="38" y="160"/>
                  <a:pt x="38" y="160"/>
                  <a:pt x="38" y="160"/>
                </a:cubicBezTo>
                <a:cubicBezTo>
                  <a:pt x="39" y="159"/>
                  <a:pt x="38" y="160"/>
                  <a:pt x="38" y="160"/>
                </a:cubicBezTo>
                <a:cubicBezTo>
                  <a:pt x="38" y="160"/>
                  <a:pt x="39" y="159"/>
                  <a:pt x="39" y="159"/>
                </a:cubicBezTo>
                <a:cubicBezTo>
                  <a:pt x="38" y="160"/>
                  <a:pt x="39" y="159"/>
                  <a:pt x="39" y="159"/>
                </a:cubicBezTo>
                <a:cubicBezTo>
                  <a:pt x="39" y="159"/>
                  <a:pt x="39" y="160"/>
                  <a:pt x="39" y="160"/>
                </a:cubicBezTo>
                <a:cubicBezTo>
                  <a:pt x="39" y="160"/>
                  <a:pt x="40" y="159"/>
                  <a:pt x="39" y="159"/>
                </a:cubicBezTo>
                <a:cubicBezTo>
                  <a:pt x="39" y="159"/>
                  <a:pt x="39" y="159"/>
                  <a:pt x="39" y="159"/>
                </a:cubicBezTo>
                <a:cubicBezTo>
                  <a:pt x="39" y="160"/>
                  <a:pt x="38" y="161"/>
                  <a:pt x="38" y="161"/>
                </a:cubicBezTo>
                <a:cubicBezTo>
                  <a:pt x="39" y="161"/>
                  <a:pt x="39" y="161"/>
                  <a:pt x="39" y="161"/>
                </a:cubicBezTo>
                <a:cubicBezTo>
                  <a:pt x="39" y="160"/>
                  <a:pt x="38" y="162"/>
                  <a:pt x="39" y="161"/>
                </a:cubicBezTo>
                <a:cubicBezTo>
                  <a:pt x="39" y="160"/>
                  <a:pt x="39" y="160"/>
                  <a:pt x="39" y="160"/>
                </a:cubicBezTo>
                <a:cubicBezTo>
                  <a:pt x="39" y="161"/>
                  <a:pt x="39" y="160"/>
                  <a:pt x="39" y="161"/>
                </a:cubicBezTo>
                <a:cubicBezTo>
                  <a:pt x="39" y="161"/>
                  <a:pt x="39" y="161"/>
                  <a:pt x="39" y="161"/>
                </a:cubicBezTo>
                <a:cubicBezTo>
                  <a:pt x="39" y="161"/>
                  <a:pt x="39" y="161"/>
                  <a:pt x="39" y="161"/>
                </a:cubicBezTo>
                <a:cubicBezTo>
                  <a:pt x="39" y="161"/>
                  <a:pt x="39" y="161"/>
                  <a:pt x="39" y="161"/>
                </a:cubicBezTo>
                <a:cubicBezTo>
                  <a:pt x="39" y="161"/>
                  <a:pt x="39" y="161"/>
                  <a:pt x="39" y="161"/>
                </a:cubicBezTo>
                <a:cubicBezTo>
                  <a:pt x="39" y="161"/>
                  <a:pt x="39" y="161"/>
                  <a:pt x="39" y="161"/>
                </a:cubicBezTo>
                <a:cubicBezTo>
                  <a:pt x="40" y="160"/>
                  <a:pt x="40" y="161"/>
                  <a:pt x="40" y="161"/>
                </a:cubicBezTo>
                <a:cubicBezTo>
                  <a:pt x="40" y="161"/>
                  <a:pt x="39" y="161"/>
                  <a:pt x="39" y="161"/>
                </a:cubicBezTo>
                <a:cubicBezTo>
                  <a:pt x="40" y="161"/>
                  <a:pt x="40" y="161"/>
                  <a:pt x="40" y="161"/>
                </a:cubicBezTo>
                <a:cubicBezTo>
                  <a:pt x="40" y="161"/>
                  <a:pt x="40" y="160"/>
                  <a:pt x="41" y="160"/>
                </a:cubicBezTo>
                <a:cubicBezTo>
                  <a:pt x="41" y="160"/>
                  <a:pt x="40" y="160"/>
                  <a:pt x="40" y="160"/>
                </a:cubicBezTo>
                <a:cubicBezTo>
                  <a:pt x="40" y="160"/>
                  <a:pt x="40" y="160"/>
                  <a:pt x="40" y="160"/>
                </a:cubicBezTo>
                <a:cubicBezTo>
                  <a:pt x="40" y="160"/>
                  <a:pt x="40" y="160"/>
                  <a:pt x="40" y="161"/>
                </a:cubicBezTo>
                <a:cubicBezTo>
                  <a:pt x="41" y="160"/>
                  <a:pt x="40" y="161"/>
                  <a:pt x="40" y="160"/>
                </a:cubicBezTo>
                <a:cubicBezTo>
                  <a:pt x="40" y="161"/>
                  <a:pt x="40" y="161"/>
                  <a:pt x="40" y="161"/>
                </a:cubicBezTo>
                <a:cubicBezTo>
                  <a:pt x="41" y="160"/>
                  <a:pt x="40" y="162"/>
                  <a:pt x="40" y="161"/>
                </a:cubicBezTo>
                <a:cubicBezTo>
                  <a:pt x="40" y="162"/>
                  <a:pt x="41" y="161"/>
                  <a:pt x="41" y="162"/>
                </a:cubicBezTo>
                <a:cubicBezTo>
                  <a:pt x="40" y="162"/>
                  <a:pt x="41" y="162"/>
                  <a:pt x="41" y="162"/>
                </a:cubicBezTo>
                <a:cubicBezTo>
                  <a:pt x="41" y="162"/>
                  <a:pt x="41" y="162"/>
                  <a:pt x="41" y="162"/>
                </a:cubicBezTo>
                <a:cubicBezTo>
                  <a:pt x="41" y="161"/>
                  <a:pt x="41" y="162"/>
                  <a:pt x="41" y="161"/>
                </a:cubicBezTo>
                <a:cubicBezTo>
                  <a:pt x="41" y="162"/>
                  <a:pt x="41" y="162"/>
                  <a:pt x="41" y="162"/>
                </a:cubicBezTo>
                <a:cubicBezTo>
                  <a:pt x="41" y="162"/>
                  <a:pt x="41" y="162"/>
                  <a:pt x="41" y="162"/>
                </a:cubicBezTo>
                <a:cubicBezTo>
                  <a:pt x="41" y="162"/>
                  <a:pt x="41" y="162"/>
                  <a:pt x="41" y="162"/>
                </a:cubicBezTo>
                <a:cubicBezTo>
                  <a:pt x="41" y="162"/>
                  <a:pt x="41" y="162"/>
                  <a:pt x="41" y="162"/>
                </a:cubicBezTo>
                <a:cubicBezTo>
                  <a:pt x="41" y="162"/>
                  <a:pt x="41" y="162"/>
                  <a:pt x="41" y="162"/>
                </a:cubicBezTo>
                <a:cubicBezTo>
                  <a:pt x="41" y="162"/>
                  <a:pt x="41" y="162"/>
                  <a:pt x="42" y="161"/>
                </a:cubicBezTo>
                <a:cubicBezTo>
                  <a:pt x="41" y="162"/>
                  <a:pt x="42" y="161"/>
                  <a:pt x="42" y="162"/>
                </a:cubicBezTo>
                <a:cubicBezTo>
                  <a:pt x="42" y="162"/>
                  <a:pt x="42" y="162"/>
                  <a:pt x="42" y="162"/>
                </a:cubicBezTo>
                <a:cubicBezTo>
                  <a:pt x="42" y="161"/>
                  <a:pt x="42" y="161"/>
                  <a:pt x="42" y="161"/>
                </a:cubicBezTo>
                <a:cubicBezTo>
                  <a:pt x="42" y="161"/>
                  <a:pt x="42" y="161"/>
                  <a:pt x="42" y="161"/>
                </a:cubicBezTo>
                <a:cubicBezTo>
                  <a:pt x="42" y="162"/>
                  <a:pt x="42" y="162"/>
                  <a:pt x="42" y="162"/>
                </a:cubicBezTo>
                <a:cubicBezTo>
                  <a:pt x="42" y="162"/>
                  <a:pt x="42" y="162"/>
                  <a:pt x="42" y="162"/>
                </a:cubicBezTo>
                <a:cubicBezTo>
                  <a:pt x="42" y="161"/>
                  <a:pt x="42" y="161"/>
                  <a:pt x="42" y="161"/>
                </a:cubicBezTo>
                <a:cubicBezTo>
                  <a:pt x="42" y="161"/>
                  <a:pt x="42" y="161"/>
                  <a:pt x="42" y="162"/>
                </a:cubicBezTo>
                <a:cubicBezTo>
                  <a:pt x="42" y="162"/>
                  <a:pt x="42" y="162"/>
                  <a:pt x="42" y="162"/>
                </a:cubicBezTo>
                <a:cubicBezTo>
                  <a:pt x="42" y="162"/>
                  <a:pt x="42" y="162"/>
                  <a:pt x="42" y="162"/>
                </a:cubicBezTo>
                <a:cubicBezTo>
                  <a:pt x="42" y="162"/>
                  <a:pt x="42" y="162"/>
                  <a:pt x="42" y="162"/>
                </a:cubicBezTo>
                <a:cubicBezTo>
                  <a:pt x="42" y="162"/>
                  <a:pt x="43" y="161"/>
                  <a:pt x="42" y="162"/>
                </a:cubicBezTo>
                <a:cubicBezTo>
                  <a:pt x="42" y="162"/>
                  <a:pt x="42" y="162"/>
                  <a:pt x="42" y="162"/>
                </a:cubicBezTo>
                <a:cubicBezTo>
                  <a:pt x="42" y="162"/>
                  <a:pt x="42" y="162"/>
                  <a:pt x="42" y="162"/>
                </a:cubicBezTo>
                <a:cubicBezTo>
                  <a:pt x="43" y="162"/>
                  <a:pt x="43" y="162"/>
                  <a:pt x="43" y="162"/>
                </a:cubicBezTo>
                <a:cubicBezTo>
                  <a:pt x="43" y="162"/>
                  <a:pt x="43" y="162"/>
                  <a:pt x="43" y="162"/>
                </a:cubicBezTo>
                <a:cubicBezTo>
                  <a:pt x="43" y="161"/>
                  <a:pt x="43" y="161"/>
                  <a:pt x="43" y="161"/>
                </a:cubicBezTo>
                <a:cubicBezTo>
                  <a:pt x="43" y="161"/>
                  <a:pt x="44" y="161"/>
                  <a:pt x="43" y="162"/>
                </a:cubicBezTo>
                <a:cubicBezTo>
                  <a:pt x="44" y="161"/>
                  <a:pt x="43" y="162"/>
                  <a:pt x="44" y="162"/>
                </a:cubicBezTo>
                <a:cubicBezTo>
                  <a:pt x="43" y="162"/>
                  <a:pt x="43" y="162"/>
                  <a:pt x="43" y="162"/>
                </a:cubicBezTo>
                <a:cubicBezTo>
                  <a:pt x="43" y="162"/>
                  <a:pt x="43" y="162"/>
                  <a:pt x="44" y="162"/>
                </a:cubicBezTo>
                <a:cubicBezTo>
                  <a:pt x="43" y="163"/>
                  <a:pt x="44" y="162"/>
                  <a:pt x="44" y="162"/>
                </a:cubicBezTo>
                <a:cubicBezTo>
                  <a:pt x="44" y="162"/>
                  <a:pt x="44" y="162"/>
                  <a:pt x="44" y="162"/>
                </a:cubicBezTo>
                <a:cubicBezTo>
                  <a:pt x="44" y="162"/>
                  <a:pt x="44" y="162"/>
                  <a:pt x="44" y="162"/>
                </a:cubicBezTo>
                <a:cubicBezTo>
                  <a:pt x="44" y="163"/>
                  <a:pt x="44" y="162"/>
                  <a:pt x="44" y="162"/>
                </a:cubicBezTo>
                <a:cubicBezTo>
                  <a:pt x="44" y="162"/>
                  <a:pt x="44" y="162"/>
                  <a:pt x="44" y="162"/>
                </a:cubicBezTo>
                <a:cubicBezTo>
                  <a:pt x="44" y="162"/>
                  <a:pt x="44" y="162"/>
                  <a:pt x="44" y="162"/>
                </a:cubicBezTo>
                <a:cubicBezTo>
                  <a:pt x="44" y="163"/>
                  <a:pt x="44" y="163"/>
                  <a:pt x="44" y="163"/>
                </a:cubicBezTo>
                <a:cubicBezTo>
                  <a:pt x="44" y="163"/>
                  <a:pt x="44" y="163"/>
                  <a:pt x="44" y="163"/>
                </a:cubicBezTo>
                <a:cubicBezTo>
                  <a:pt x="44" y="163"/>
                  <a:pt x="44" y="163"/>
                  <a:pt x="44" y="163"/>
                </a:cubicBezTo>
                <a:cubicBezTo>
                  <a:pt x="44" y="163"/>
                  <a:pt x="44" y="163"/>
                  <a:pt x="44" y="163"/>
                </a:cubicBezTo>
                <a:cubicBezTo>
                  <a:pt x="44" y="163"/>
                  <a:pt x="44" y="163"/>
                  <a:pt x="44" y="163"/>
                </a:cubicBezTo>
                <a:cubicBezTo>
                  <a:pt x="44" y="163"/>
                  <a:pt x="44" y="163"/>
                  <a:pt x="44" y="163"/>
                </a:cubicBezTo>
                <a:cubicBezTo>
                  <a:pt x="44" y="163"/>
                  <a:pt x="44" y="163"/>
                  <a:pt x="44" y="163"/>
                </a:cubicBezTo>
                <a:cubicBezTo>
                  <a:pt x="44" y="163"/>
                  <a:pt x="44" y="163"/>
                  <a:pt x="44" y="163"/>
                </a:cubicBezTo>
                <a:cubicBezTo>
                  <a:pt x="44" y="163"/>
                  <a:pt x="45" y="162"/>
                  <a:pt x="45" y="162"/>
                </a:cubicBezTo>
                <a:cubicBezTo>
                  <a:pt x="45" y="163"/>
                  <a:pt x="45" y="162"/>
                  <a:pt x="45" y="162"/>
                </a:cubicBezTo>
                <a:cubicBezTo>
                  <a:pt x="44" y="163"/>
                  <a:pt x="45" y="162"/>
                  <a:pt x="44" y="163"/>
                </a:cubicBezTo>
                <a:cubicBezTo>
                  <a:pt x="45" y="162"/>
                  <a:pt x="45" y="163"/>
                  <a:pt x="45" y="162"/>
                </a:cubicBezTo>
                <a:cubicBezTo>
                  <a:pt x="45" y="163"/>
                  <a:pt x="45" y="162"/>
                  <a:pt x="45" y="163"/>
                </a:cubicBezTo>
                <a:cubicBezTo>
                  <a:pt x="45" y="163"/>
                  <a:pt x="44" y="163"/>
                  <a:pt x="44" y="164"/>
                </a:cubicBezTo>
                <a:cubicBezTo>
                  <a:pt x="44" y="164"/>
                  <a:pt x="44" y="164"/>
                  <a:pt x="44" y="164"/>
                </a:cubicBezTo>
                <a:cubicBezTo>
                  <a:pt x="44" y="165"/>
                  <a:pt x="44" y="164"/>
                  <a:pt x="44" y="164"/>
                </a:cubicBezTo>
                <a:cubicBezTo>
                  <a:pt x="44" y="164"/>
                  <a:pt x="44" y="164"/>
                  <a:pt x="44" y="164"/>
                </a:cubicBezTo>
                <a:cubicBezTo>
                  <a:pt x="44" y="164"/>
                  <a:pt x="44" y="164"/>
                  <a:pt x="44" y="164"/>
                </a:cubicBezTo>
                <a:cubicBezTo>
                  <a:pt x="44" y="163"/>
                  <a:pt x="44" y="164"/>
                  <a:pt x="44" y="164"/>
                </a:cubicBezTo>
                <a:cubicBezTo>
                  <a:pt x="44" y="164"/>
                  <a:pt x="44" y="164"/>
                  <a:pt x="43" y="165"/>
                </a:cubicBezTo>
                <a:cubicBezTo>
                  <a:pt x="43" y="165"/>
                  <a:pt x="43" y="165"/>
                  <a:pt x="43" y="165"/>
                </a:cubicBezTo>
                <a:cubicBezTo>
                  <a:pt x="43" y="165"/>
                  <a:pt x="43" y="165"/>
                  <a:pt x="43" y="165"/>
                </a:cubicBezTo>
                <a:cubicBezTo>
                  <a:pt x="43" y="165"/>
                  <a:pt x="43" y="165"/>
                  <a:pt x="43" y="164"/>
                </a:cubicBezTo>
                <a:cubicBezTo>
                  <a:pt x="43" y="165"/>
                  <a:pt x="43" y="164"/>
                  <a:pt x="43" y="164"/>
                </a:cubicBezTo>
                <a:cubicBezTo>
                  <a:pt x="43" y="164"/>
                  <a:pt x="43" y="164"/>
                  <a:pt x="43" y="164"/>
                </a:cubicBezTo>
                <a:cubicBezTo>
                  <a:pt x="43" y="164"/>
                  <a:pt x="43" y="165"/>
                  <a:pt x="43" y="164"/>
                </a:cubicBezTo>
                <a:cubicBezTo>
                  <a:pt x="43" y="164"/>
                  <a:pt x="44" y="164"/>
                  <a:pt x="44" y="163"/>
                </a:cubicBezTo>
                <a:cubicBezTo>
                  <a:pt x="44" y="163"/>
                  <a:pt x="43" y="164"/>
                  <a:pt x="43" y="164"/>
                </a:cubicBezTo>
                <a:cubicBezTo>
                  <a:pt x="43" y="164"/>
                  <a:pt x="43" y="163"/>
                  <a:pt x="43" y="163"/>
                </a:cubicBezTo>
                <a:cubicBezTo>
                  <a:pt x="43" y="164"/>
                  <a:pt x="42" y="164"/>
                  <a:pt x="42" y="165"/>
                </a:cubicBezTo>
                <a:cubicBezTo>
                  <a:pt x="42" y="165"/>
                  <a:pt x="43" y="165"/>
                  <a:pt x="42" y="165"/>
                </a:cubicBezTo>
                <a:cubicBezTo>
                  <a:pt x="42" y="165"/>
                  <a:pt x="42" y="165"/>
                  <a:pt x="42" y="166"/>
                </a:cubicBezTo>
                <a:cubicBezTo>
                  <a:pt x="42" y="165"/>
                  <a:pt x="42" y="166"/>
                  <a:pt x="42" y="165"/>
                </a:cubicBezTo>
                <a:cubicBezTo>
                  <a:pt x="42" y="165"/>
                  <a:pt x="42" y="165"/>
                  <a:pt x="42" y="165"/>
                </a:cubicBezTo>
                <a:cubicBezTo>
                  <a:pt x="42" y="165"/>
                  <a:pt x="42" y="165"/>
                  <a:pt x="42" y="165"/>
                </a:cubicBezTo>
                <a:cubicBezTo>
                  <a:pt x="42" y="165"/>
                  <a:pt x="42" y="164"/>
                  <a:pt x="42" y="164"/>
                </a:cubicBezTo>
                <a:cubicBezTo>
                  <a:pt x="42" y="164"/>
                  <a:pt x="42" y="164"/>
                  <a:pt x="42" y="164"/>
                </a:cubicBezTo>
                <a:cubicBezTo>
                  <a:pt x="42" y="164"/>
                  <a:pt x="42" y="165"/>
                  <a:pt x="41" y="165"/>
                </a:cubicBezTo>
                <a:cubicBezTo>
                  <a:pt x="41" y="165"/>
                  <a:pt x="41" y="165"/>
                  <a:pt x="41" y="165"/>
                </a:cubicBezTo>
                <a:cubicBezTo>
                  <a:pt x="41" y="166"/>
                  <a:pt x="41" y="165"/>
                  <a:pt x="41" y="166"/>
                </a:cubicBezTo>
                <a:cubicBezTo>
                  <a:pt x="41" y="166"/>
                  <a:pt x="41" y="165"/>
                  <a:pt x="41" y="165"/>
                </a:cubicBezTo>
                <a:cubicBezTo>
                  <a:pt x="41" y="165"/>
                  <a:pt x="41" y="165"/>
                  <a:pt x="41" y="165"/>
                </a:cubicBezTo>
                <a:cubicBezTo>
                  <a:pt x="41" y="165"/>
                  <a:pt x="42" y="164"/>
                  <a:pt x="42" y="164"/>
                </a:cubicBezTo>
                <a:cubicBezTo>
                  <a:pt x="42" y="163"/>
                  <a:pt x="42" y="163"/>
                  <a:pt x="42" y="163"/>
                </a:cubicBezTo>
                <a:cubicBezTo>
                  <a:pt x="42" y="163"/>
                  <a:pt x="41" y="165"/>
                  <a:pt x="40" y="166"/>
                </a:cubicBezTo>
                <a:cubicBezTo>
                  <a:pt x="40" y="166"/>
                  <a:pt x="41" y="166"/>
                  <a:pt x="41" y="166"/>
                </a:cubicBezTo>
                <a:cubicBezTo>
                  <a:pt x="41" y="165"/>
                  <a:pt x="40" y="166"/>
                  <a:pt x="40" y="166"/>
                </a:cubicBezTo>
                <a:cubicBezTo>
                  <a:pt x="40" y="165"/>
                  <a:pt x="40" y="165"/>
                  <a:pt x="40" y="165"/>
                </a:cubicBezTo>
                <a:cubicBezTo>
                  <a:pt x="41" y="165"/>
                  <a:pt x="40" y="165"/>
                  <a:pt x="40" y="166"/>
                </a:cubicBezTo>
                <a:cubicBezTo>
                  <a:pt x="40" y="165"/>
                  <a:pt x="41" y="165"/>
                  <a:pt x="41" y="164"/>
                </a:cubicBezTo>
                <a:cubicBezTo>
                  <a:pt x="41" y="164"/>
                  <a:pt x="40" y="165"/>
                  <a:pt x="40" y="166"/>
                </a:cubicBezTo>
                <a:cubicBezTo>
                  <a:pt x="40" y="165"/>
                  <a:pt x="40" y="165"/>
                  <a:pt x="40" y="165"/>
                </a:cubicBezTo>
                <a:cubicBezTo>
                  <a:pt x="40" y="166"/>
                  <a:pt x="40" y="166"/>
                  <a:pt x="40" y="166"/>
                </a:cubicBezTo>
                <a:cubicBezTo>
                  <a:pt x="40" y="166"/>
                  <a:pt x="40" y="166"/>
                  <a:pt x="40" y="166"/>
                </a:cubicBezTo>
                <a:cubicBezTo>
                  <a:pt x="40" y="166"/>
                  <a:pt x="40" y="166"/>
                  <a:pt x="40" y="166"/>
                </a:cubicBezTo>
                <a:cubicBezTo>
                  <a:pt x="40" y="166"/>
                  <a:pt x="40" y="165"/>
                  <a:pt x="40" y="165"/>
                </a:cubicBezTo>
                <a:cubicBezTo>
                  <a:pt x="40" y="165"/>
                  <a:pt x="41" y="163"/>
                  <a:pt x="42" y="162"/>
                </a:cubicBezTo>
                <a:cubicBezTo>
                  <a:pt x="42" y="163"/>
                  <a:pt x="42" y="163"/>
                  <a:pt x="42" y="163"/>
                </a:cubicBezTo>
                <a:cubicBezTo>
                  <a:pt x="42" y="162"/>
                  <a:pt x="42" y="162"/>
                  <a:pt x="42" y="162"/>
                </a:cubicBezTo>
                <a:cubicBezTo>
                  <a:pt x="41" y="163"/>
                  <a:pt x="40" y="165"/>
                  <a:pt x="40" y="165"/>
                </a:cubicBezTo>
                <a:cubicBezTo>
                  <a:pt x="40" y="165"/>
                  <a:pt x="41" y="164"/>
                  <a:pt x="41" y="164"/>
                </a:cubicBezTo>
                <a:cubicBezTo>
                  <a:pt x="41" y="164"/>
                  <a:pt x="40" y="165"/>
                  <a:pt x="40" y="165"/>
                </a:cubicBezTo>
                <a:cubicBezTo>
                  <a:pt x="40" y="165"/>
                  <a:pt x="40" y="165"/>
                  <a:pt x="40" y="165"/>
                </a:cubicBezTo>
                <a:cubicBezTo>
                  <a:pt x="40" y="165"/>
                  <a:pt x="40" y="165"/>
                  <a:pt x="39" y="165"/>
                </a:cubicBezTo>
                <a:cubicBezTo>
                  <a:pt x="40" y="165"/>
                  <a:pt x="40" y="164"/>
                  <a:pt x="40" y="164"/>
                </a:cubicBezTo>
                <a:cubicBezTo>
                  <a:pt x="39" y="165"/>
                  <a:pt x="39" y="165"/>
                  <a:pt x="39" y="165"/>
                </a:cubicBezTo>
                <a:cubicBezTo>
                  <a:pt x="39" y="165"/>
                  <a:pt x="40" y="164"/>
                  <a:pt x="40" y="164"/>
                </a:cubicBezTo>
                <a:cubicBezTo>
                  <a:pt x="40" y="164"/>
                  <a:pt x="39" y="165"/>
                  <a:pt x="39" y="165"/>
                </a:cubicBezTo>
                <a:cubicBezTo>
                  <a:pt x="40" y="164"/>
                  <a:pt x="39" y="165"/>
                  <a:pt x="40" y="164"/>
                </a:cubicBezTo>
                <a:cubicBezTo>
                  <a:pt x="40" y="164"/>
                  <a:pt x="39" y="165"/>
                  <a:pt x="39" y="165"/>
                </a:cubicBezTo>
                <a:cubicBezTo>
                  <a:pt x="39" y="165"/>
                  <a:pt x="39" y="165"/>
                  <a:pt x="39" y="165"/>
                </a:cubicBezTo>
                <a:cubicBezTo>
                  <a:pt x="39" y="164"/>
                  <a:pt x="40" y="163"/>
                  <a:pt x="41" y="162"/>
                </a:cubicBezTo>
                <a:cubicBezTo>
                  <a:pt x="39" y="165"/>
                  <a:pt x="39" y="165"/>
                  <a:pt x="39" y="165"/>
                </a:cubicBezTo>
                <a:cubicBezTo>
                  <a:pt x="39" y="164"/>
                  <a:pt x="40" y="164"/>
                  <a:pt x="40" y="164"/>
                </a:cubicBezTo>
                <a:cubicBezTo>
                  <a:pt x="39" y="164"/>
                  <a:pt x="39" y="164"/>
                  <a:pt x="39" y="164"/>
                </a:cubicBezTo>
                <a:cubicBezTo>
                  <a:pt x="39" y="164"/>
                  <a:pt x="39" y="164"/>
                  <a:pt x="39" y="164"/>
                </a:cubicBezTo>
                <a:cubicBezTo>
                  <a:pt x="39" y="164"/>
                  <a:pt x="39" y="164"/>
                  <a:pt x="39" y="164"/>
                </a:cubicBezTo>
                <a:cubicBezTo>
                  <a:pt x="39" y="164"/>
                  <a:pt x="39" y="164"/>
                  <a:pt x="39" y="164"/>
                </a:cubicBezTo>
                <a:cubicBezTo>
                  <a:pt x="39" y="163"/>
                  <a:pt x="38" y="165"/>
                  <a:pt x="38" y="164"/>
                </a:cubicBezTo>
                <a:cubicBezTo>
                  <a:pt x="38" y="164"/>
                  <a:pt x="39" y="164"/>
                  <a:pt x="39" y="164"/>
                </a:cubicBezTo>
                <a:cubicBezTo>
                  <a:pt x="39" y="164"/>
                  <a:pt x="39" y="163"/>
                  <a:pt x="38" y="164"/>
                </a:cubicBezTo>
                <a:cubicBezTo>
                  <a:pt x="38" y="164"/>
                  <a:pt x="38" y="164"/>
                  <a:pt x="38" y="164"/>
                </a:cubicBezTo>
                <a:cubicBezTo>
                  <a:pt x="38" y="164"/>
                  <a:pt x="38" y="164"/>
                  <a:pt x="38" y="164"/>
                </a:cubicBezTo>
                <a:cubicBezTo>
                  <a:pt x="38" y="164"/>
                  <a:pt x="38" y="164"/>
                  <a:pt x="38" y="164"/>
                </a:cubicBezTo>
                <a:cubicBezTo>
                  <a:pt x="38" y="164"/>
                  <a:pt x="39" y="163"/>
                  <a:pt x="38" y="164"/>
                </a:cubicBezTo>
                <a:cubicBezTo>
                  <a:pt x="39" y="163"/>
                  <a:pt x="39" y="163"/>
                  <a:pt x="39" y="163"/>
                </a:cubicBezTo>
                <a:cubicBezTo>
                  <a:pt x="39" y="163"/>
                  <a:pt x="38" y="164"/>
                  <a:pt x="38" y="164"/>
                </a:cubicBezTo>
                <a:cubicBezTo>
                  <a:pt x="38" y="164"/>
                  <a:pt x="38" y="164"/>
                  <a:pt x="38" y="164"/>
                </a:cubicBezTo>
                <a:cubicBezTo>
                  <a:pt x="38" y="164"/>
                  <a:pt x="38" y="164"/>
                  <a:pt x="38" y="164"/>
                </a:cubicBezTo>
                <a:cubicBezTo>
                  <a:pt x="38" y="163"/>
                  <a:pt x="38" y="163"/>
                  <a:pt x="38" y="163"/>
                </a:cubicBezTo>
                <a:cubicBezTo>
                  <a:pt x="38" y="163"/>
                  <a:pt x="38" y="163"/>
                  <a:pt x="38" y="163"/>
                </a:cubicBezTo>
                <a:cubicBezTo>
                  <a:pt x="38" y="163"/>
                  <a:pt x="38" y="163"/>
                  <a:pt x="38" y="163"/>
                </a:cubicBezTo>
                <a:cubicBezTo>
                  <a:pt x="38" y="163"/>
                  <a:pt x="38" y="163"/>
                  <a:pt x="38" y="163"/>
                </a:cubicBezTo>
                <a:cubicBezTo>
                  <a:pt x="38" y="163"/>
                  <a:pt x="38" y="163"/>
                  <a:pt x="39" y="162"/>
                </a:cubicBezTo>
                <a:cubicBezTo>
                  <a:pt x="38" y="163"/>
                  <a:pt x="38" y="163"/>
                  <a:pt x="38" y="163"/>
                </a:cubicBezTo>
                <a:cubicBezTo>
                  <a:pt x="39" y="162"/>
                  <a:pt x="39" y="162"/>
                  <a:pt x="39" y="162"/>
                </a:cubicBezTo>
                <a:cubicBezTo>
                  <a:pt x="39" y="162"/>
                  <a:pt x="39" y="162"/>
                  <a:pt x="39" y="162"/>
                </a:cubicBezTo>
                <a:cubicBezTo>
                  <a:pt x="39" y="162"/>
                  <a:pt x="39" y="162"/>
                  <a:pt x="39" y="162"/>
                </a:cubicBezTo>
                <a:cubicBezTo>
                  <a:pt x="39" y="162"/>
                  <a:pt x="39" y="162"/>
                  <a:pt x="39" y="162"/>
                </a:cubicBezTo>
                <a:cubicBezTo>
                  <a:pt x="39" y="162"/>
                  <a:pt x="39" y="162"/>
                  <a:pt x="39" y="162"/>
                </a:cubicBezTo>
                <a:cubicBezTo>
                  <a:pt x="38" y="163"/>
                  <a:pt x="38" y="163"/>
                  <a:pt x="38" y="163"/>
                </a:cubicBezTo>
                <a:cubicBezTo>
                  <a:pt x="38" y="163"/>
                  <a:pt x="38" y="163"/>
                  <a:pt x="38" y="163"/>
                </a:cubicBezTo>
                <a:cubicBezTo>
                  <a:pt x="37" y="164"/>
                  <a:pt x="38" y="163"/>
                  <a:pt x="37" y="164"/>
                </a:cubicBezTo>
                <a:cubicBezTo>
                  <a:pt x="37" y="164"/>
                  <a:pt x="37" y="163"/>
                  <a:pt x="37" y="163"/>
                </a:cubicBezTo>
                <a:cubicBezTo>
                  <a:pt x="37" y="164"/>
                  <a:pt x="38" y="162"/>
                  <a:pt x="37" y="163"/>
                </a:cubicBezTo>
                <a:cubicBezTo>
                  <a:pt x="37" y="163"/>
                  <a:pt x="37" y="163"/>
                  <a:pt x="37" y="163"/>
                </a:cubicBezTo>
                <a:cubicBezTo>
                  <a:pt x="37" y="163"/>
                  <a:pt x="37" y="163"/>
                  <a:pt x="37" y="163"/>
                </a:cubicBezTo>
                <a:cubicBezTo>
                  <a:pt x="37" y="164"/>
                  <a:pt x="37" y="164"/>
                  <a:pt x="37" y="164"/>
                </a:cubicBezTo>
                <a:cubicBezTo>
                  <a:pt x="37" y="163"/>
                  <a:pt x="37" y="163"/>
                  <a:pt x="37" y="163"/>
                </a:cubicBezTo>
                <a:cubicBezTo>
                  <a:pt x="37" y="163"/>
                  <a:pt x="36" y="164"/>
                  <a:pt x="36" y="163"/>
                </a:cubicBezTo>
                <a:cubicBezTo>
                  <a:pt x="36" y="163"/>
                  <a:pt x="36" y="164"/>
                  <a:pt x="36" y="164"/>
                </a:cubicBezTo>
                <a:cubicBezTo>
                  <a:pt x="36" y="164"/>
                  <a:pt x="36" y="163"/>
                  <a:pt x="36" y="163"/>
                </a:cubicBezTo>
                <a:cubicBezTo>
                  <a:pt x="36" y="163"/>
                  <a:pt x="36" y="164"/>
                  <a:pt x="36" y="164"/>
                </a:cubicBezTo>
                <a:cubicBezTo>
                  <a:pt x="36" y="163"/>
                  <a:pt x="36" y="163"/>
                  <a:pt x="36" y="163"/>
                </a:cubicBezTo>
                <a:cubicBezTo>
                  <a:pt x="36" y="163"/>
                  <a:pt x="36" y="163"/>
                  <a:pt x="36" y="163"/>
                </a:cubicBezTo>
                <a:cubicBezTo>
                  <a:pt x="36" y="163"/>
                  <a:pt x="36" y="163"/>
                  <a:pt x="36" y="163"/>
                </a:cubicBezTo>
                <a:cubicBezTo>
                  <a:pt x="36" y="163"/>
                  <a:pt x="35" y="164"/>
                  <a:pt x="35" y="164"/>
                </a:cubicBezTo>
                <a:cubicBezTo>
                  <a:pt x="36" y="164"/>
                  <a:pt x="35" y="164"/>
                  <a:pt x="36" y="163"/>
                </a:cubicBezTo>
                <a:cubicBezTo>
                  <a:pt x="36" y="163"/>
                  <a:pt x="36" y="163"/>
                  <a:pt x="36" y="163"/>
                </a:cubicBezTo>
                <a:cubicBezTo>
                  <a:pt x="36" y="163"/>
                  <a:pt x="35" y="164"/>
                  <a:pt x="36" y="163"/>
                </a:cubicBezTo>
                <a:cubicBezTo>
                  <a:pt x="36" y="163"/>
                  <a:pt x="36" y="163"/>
                  <a:pt x="36" y="162"/>
                </a:cubicBezTo>
                <a:cubicBezTo>
                  <a:pt x="36" y="162"/>
                  <a:pt x="36" y="162"/>
                  <a:pt x="36" y="162"/>
                </a:cubicBezTo>
                <a:cubicBezTo>
                  <a:pt x="36" y="162"/>
                  <a:pt x="36" y="162"/>
                  <a:pt x="36" y="162"/>
                </a:cubicBezTo>
                <a:cubicBezTo>
                  <a:pt x="36" y="162"/>
                  <a:pt x="36" y="163"/>
                  <a:pt x="36" y="163"/>
                </a:cubicBezTo>
                <a:cubicBezTo>
                  <a:pt x="36" y="163"/>
                  <a:pt x="36" y="163"/>
                  <a:pt x="36" y="163"/>
                </a:cubicBezTo>
                <a:cubicBezTo>
                  <a:pt x="36" y="163"/>
                  <a:pt x="36" y="163"/>
                  <a:pt x="36" y="163"/>
                </a:cubicBezTo>
                <a:cubicBezTo>
                  <a:pt x="36" y="163"/>
                  <a:pt x="36" y="163"/>
                  <a:pt x="36" y="162"/>
                </a:cubicBezTo>
                <a:cubicBezTo>
                  <a:pt x="36" y="163"/>
                  <a:pt x="36" y="163"/>
                  <a:pt x="36" y="163"/>
                </a:cubicBezTo>
                <a:cubicBezTo>
                  <a:pt x="36" y="163"/>
                  <a:pt x="36" y="162"/>
                  <a:pt x="36" y="162"/>
                </a:cubicBezTo>
                <a:cubicBezTo>
                  <a:pt x="36" y="162"/>
                  <a:pt x="35" y="163"/>
                  <a:pt x="35" y="163"/>
                </a:cubicBezTo>
                <a:cubicBezTo>
                  <a:pt x="35" y="163"/>
                  <a:pt x="35" y="163"/>
                  <a:pt x="35" y="163"/>
                </a:cubicBezTo>
                <a:cubicBezTo>
                  <a:pt x="35" y="163"/>
                  <a:pt x="35" y="163"/>
                  <a:pt x="35" y="163"/>
                </a:cubicBezTo>
                <a:cubicBezTo>
                  <a:pt x="34" y="164"/>
                  <a:pt x="35" y="162"/>
                  <a:pt x="34" y="163"/>
                </a:cubicBezTo>
                <a:cubicBezTo>
                  <a:pt x="34" y="163"/>
                  <a:pt x="34" y="163"/>
                  <a:pt x="35" y="163"/>
                </a:cubicBezTo>
                <a:cubicBezTo>
                  <a:pt x="35" y="162"/>
                  <a:pt x="35" y="162"/>
                  <a:pt x="35" y="162"/>
                </a:cubicBezTo>
                <a:cubicBezTo>
                  <a:pt x="35" y="162"/>
                  <a:pt x="35" y="162"/>
                  <a:pt x="35" y="162"/>
                </a:cubicBezTo>
                <a:close/>
                <a:moveTo>
                  <a:pt x="36" y="163"/>
                </a:moveTo>
                <a:cubicBezTo>
                  <a:pt x="36" y="163"/>
                  <a:pt x="36" y="163"/>
                  <a:pt x="36" y="163"/>
                </a:cubicBezTo>
                <a:cubicBezTo>
                  <a:pt x="36" y="163"/>
                  <a:pt x="36" y="163"/>
                  <a:pt x="36" y="163"/>
                </a:cubicBezTo>
                <a:close/>
                <a:moveTo>
                  <a:pt x="38" y="163"/>
                </a:moveTo>
                <a:cubicBezTo>
                  <a:pt x="38" y="163"/>
                  <a:pt x="38" y="163"/>
                  <a:pt x="38" y="163"/>
                </a:cubicBezTo>
                <a:cubicBezTo>
                  <a:pt x="38" y="163"/>
                  <a:pt x="38" y="163"/>
                  <a:pt x="38" y="163"/>
                </a:cubicBezTo>
                <a:close/>
                <a:moveTo>
                  <a:pt x="44" y="163"/>
                </a:moveTo>
                <a:cubicBezTo>
                  <a:pt x="44" y="163"/>
                  <a:pt x="44" y="163"/>
                  <a:pt x="44" y="163"/>
                </a:cubicBezTo>
                <a:cubicBezTo>
                  <a:pt x="44" y="162"/>
                  <a:pt x="44" y="162"/>
                  <a:pt x="44" y="163"/>
                </a:cubicBezTo>
                <a:close/>
                <a:moveTo>
                  <a:pt x="44" y="163"/>
                </a:moveTo>
                <a:cubicBezTo>
                  <a:pt x="44" y="163"/>
                  <a:pt x="44" y="163"/>
                  <a:pt x="44" y="163"/>
                </a:cubicBezTo>
                <a:cubicBezTo>
                  <a:pt x="44" y="163"/>
                  <a:pt x="44" y="163"/>
                  <a:pt x="44" y="163"/>
                </a:cubicBezTo>
                <a:cubicBezTo>
                  <a:pt x="44" y="163"/>
                  <a:pt x="44" y="163"/>
                  <a:pt x="44" y="163"/>
                </a:cubicBezTo>
                <a:close/>
                <a:moveTo>
                  <a:pt x="36" y="157"/>
                </a:moveTo>
                <a:cubicBezTo>
                  <a:pt x="36" y="157"/>
                  <a:pt x="36" y="157"/>
                  <a:pt x="36" y="157"/>
                </a:cubicBezTo>
                <a:cubicBezTo>
                  <a:pt x="36" y="157"/>
                  <a:pt x="36" y="157"/>
                  <a:pt x="36" y="157"/>
                </a:cubicBezTo>
                <a:close/>
                <a:moveTo>
                  <a:pt x="38" y="163"/>
                </a:moveTo>
                <a:cubicBezTo>
                  <a:pt x="38" y="163"/>
                  <a:pt x="38" y="163"/>
                  <a:pt x="38" y="163"/>
                </a:cubicBezTo>
                <a:cubicBezTo>
                  <a:pt x="38" y="163"/>
                  <a:pt x="38" y="163"/>
                  <a:pt x="38" y="163"/>
                </a:cubicBezTo>
                <a:close/>
                <a:moveTo>
                  <a:pt x="34" y="162"/>
                </a:moveTo>
                <a:cubicBezTo>
                  <a:pt x="34" y="162"/>
                  <a:pt x="34" y="162"/>
                  <a:pt x="34" y="162"/>
                </a:cubicBezTo>
                <a:cubicBezTo>
                  <a:pt x="34" y="162"/>
                  <a:pt x="34" y="162"/>
                  <a:pt x="34" y="162"/>
                </a:cubicBezTo>
                <a:close/>
                <a:moveTo>
                  <a:pt x="41" y="166"/>
                </a:moveTo>
                <a:cubicBezTo>
                  <a:pt x="41" y="166"/>
                  <a:pt x="41" y="166"/>
                  <a:pt x="41" y="165"/>
                </a:cubicBezTo>
                <a:cubicBezTo>
                  <a:pt x="41" y="166"/>
                  <a:pt x="41" y="166"/>
                  <a:pt x="41" y="166"/>
                </a:cubicBezTo>
                <a:close/>
                <a:moveTo>
                  <a:pt x="45" y="162"/>
                </a:moveTo>
                <a:cubicBezTo>
                  <a:pt x="45" y="162"/>
                  <a:pt x="45" y="162"/>
                  <a:pt x="45" y="162"/>
                </a:cubicBezTo>
                <a:cubicBezTo>
                  <a:pt x="45" y="162"/>
                  <a:pt x="45" y="162"/>
                  <a:pt x="45" y="163"/>
                </a:cubicBezTo>
                <a:cubicBezTo>
                  <a:pt x="45" y="162"/>
                  <a:pt x="45" y="162"/>
                  <a:pt x="45" y="162"/>
                </a:cubicBezTo>
                <a:close/>
                <a:moveTo>
                  <a:pt x="44" y="165"/>
                </a:moveTo>
                <a:cubicBezTo>
                  <a:pt x="44" y="165"/>
                  <a:pt x="44" y="165"/>
                  <a:pt x="44" y="165"/>
                </a:cubicBezTo>
                <a:cubicBezTo>
                  <a:pt x="44" y="165"/>
                  <a:pt x="44" y="165"/>
                  <a:pt x="44" y="165"/>
                </a:cubicBezTo>
                <a:cubicBezTo>
                  <a:pt x="44" y="165"/>
                  <a:pt x="44" y="165"/>
                  <a:pt x="44" y="165"/>
                </a:cubicBezTo>
                <a:close/>
                <a:moveTo>
                  <a:pt x="44" y="164"/>
                </a:moveTo>
                <a:cubicBezTo>
                  <a:pt x="44" y="164"/>
                  <a:pt x="44" y="164"/>
                  <a:pt x="44" y="164"/>
                </a:cubicBezTo>
                <a:cubicBezTo>
                  <a:pt x="44" y="164"/>
                  <a:pt x="44" y="164"/>
                  <a:pt x="44" y="164"/>
                </a:cubicBezTo>
                <a:cubicBezTo>
                  <a:pt x="44" y="163"/>
                  <a:pt x="44" y="164"/>
                  <a:pt x="44" y="164"/>
                </a:cubicBezTo>
                <a:close/>
                <a:moveTo>
                  <a:pt x="44" y="164"/>
                </a:moveTo>
                <a:cubicBezTo>
                  <a:pt x="44" y="164"/>
                  <a:pt x="44" y="164"/>
                  <a:pt x="44" y="164"/>
                </a:cubicBezTo>
                <a:cubicBezTo>
                  <a:pt x="44" y="164"/>
                  <a:pt x="44" y="164"/>
                  <a:pt x="44" y="164"/>
                </a:cubicBezTo>
                <a:close/>
                <a:moveTo>
                  <a:pt x="44" y="163"/>
                </a:moveTo>
                <a:cubicBezTo>
                  <a:pt x="44" y="163"/>
                  <a:pt x="45" y="162"/>
                  <a:pt x="44" y="162"/>
                </a:cubicBezTo>
                <a:cubicBezTo>
                  <a:pt x="45" y="162"/>
                  <a:pt x="44" y="163"/>
                  <a:pt x="44" y="163"/>
                </a:cubicBezTo>
                <a:close/>
                <a:moveTo>
                  <a:pt x="44" y="165"/>
                </a:moveTo>
                <a:cubicBezTo>
                  <a:pt x="44" y="165"/>
                  <a:pt x="44" y="165"/>
                  <a:pt x="44" y="165"/>
                </a:cubicBezTo>
                <a:cubicBezTo>
                  <a:pt x="44" y="165"/>
                  <a:pt x="44" y="165"/>
                  <a:pt x="44" y="165"/>
                </a:cubicBezTo>
                <a:close/>
                <a:moveTo>
                  <a:pt x="44" y="164"/>
                </a:moveTo>
                <a:cubicBezTo>
                  <a:pt x="44" y="165"/>
                  <a:pt x="44" y="165"/>
                  <a:pt x="44" y="165"/>
                </a:cubicBezTo>
                <a:cubicBezTo>
                  <a:pt x="44" y="165"/>
                  <a:pt x="44" y="165"/>
                  <a:pt x="44" y="164"/>
                </a:cubicBezTo>
                <a:cubicBezTo>
                  <a:pt x="44" y="164"/>
                  <a:pt x="44" y="164"/>
                  <a:pt x="44" y="164"/>
                </a:cubicBezTo>
                <a:close/>
                <a:moveTo>
                  <a:pt x="44" y="164"/>
                </a:moveTo>
                <a:cubicBezTo>
                  <a:pt x="44" y="165"/>
                  <a:pt x="44" y="165"/>
                  <a:pt x="44" y="164"/>
                </a:cubicBezTo>
                <a:cubicBezTo>
                  <a:pt x="44" y="164"/>
                  <a:pt x="44" y="164"/>
                  <a:pt x="44" y="164"/>
                </a:cubicBezTo>
                <a:close/>
                <a:moveTo>
                  <a:pt x="44" y="165"/>
                </a:moveTo>
                <a:cubicBezTo>
                  <a:pt x="44" y="165"/>
                  <a:pt x="44" y="165"/>
                  <a:pt x="44" y="165"/>
                </a:cubicBezTo>
                <a:cubicBezTo>
                  <a:pt x="44" y="165"/>
                  <a:pt x="44" y="165"/>
                  <a:pt x="44" y="165"/>
                </a:cubicBezTo>
                <a:close/>
                <a:moveTo>
                  <a:pt x="43" y="164"/>
                </a:moveTo>
                <a:cubicBezTo>
                  <a:pt x="43" y="164"/>
                  <a:pt x="43" y="164"/>
                  <a:pt x="43" y="164"/>
                </a:cubicBezTo>
                <a:cubicBezTo>
                  <a:pt x="43" y="164"/>
                  <a:pt x="43" y="164"/>
                  <a:pt x="43" y="164"/>
                </a:cubicBezTo>
                <a:cubicBezTo>
                  <a:pt x="43" y="164"/>
                  <a:pt x="43" y="164"/>
                  <a:pt x="43" y="164"/>
                </a:cubicBezTo>
                <a:close/>
                <a:moveTo>
                  <a:pt x="43" y="165"/>
                </a:moveTo>
                <a:cubicBezTo>
                  <a:pt x="43" y="165"/>
                  <a:pt x="43" y="165"/>
                  <a:pt x="43" y="165"/>
                </a:cubicBezTo>
                <a:cubicBezTo>
                  <a:pt x="42" y="166"/>
                  <a:pt x="42" y="166"/>
                  <a:pt x="42" y="166"/>
                </a:cubicBezTo>
                <a:lnTo>
                  <a:pt x="43" y="165"/>
                </a:lnTo>
                <a:close/>
                <a:moveTo>
                  <a:pt x="42" y="165"/>
                </a:moveTo>
                <a:cubicBezTo>
                  <a:pt x="42" y="166"/>
                  <a:pt x="42" y="166"/>
                  <a:pt x="42" y="166"/>
                </a:cubicBezTo>
                <a:cubicBezTo>
                  <a:pt x="42" y="166"/>
                  <a:pt x="42" y="166"/>
                  <a:pt x="42" y="165"/>
                </a:cubicBezTo>
                <a:close/>
                <a:moveTo>
                  <a:pt x="42" y="164"/>
                </a:moveTo>
                <a:cubicBezTo>
                  <a:pt x="42" y="164"/>
                  <a:pt x="42" y="164"/>
                  <a:pt x="42" y="164"/>
                </a:cubicBezTo>
                <a:cubicBezTo>
                  <a:pt x="42" y="163"/>
                  <a:pt x="42" y="163"/>
                  <a:pt x="42" y="163"/>
                </a:cubicBezTo>
                <a:lnTo>
                  <a:pt x="42" y="164"/>
                </a:lnTo>
                <a:close/>
                <a:moveTo>
                  <a:pt x="39" y="166"/>
                </a:moveTo>
                <a:cubicBezTo>
                  <a:pt x="39" y="166"/>
                  <a:pt x="40" y="165"/>
                  <a:pt x="40" y="165"/>
                </a:cubicBezTo>
                <a:cubicBezTo>
                  <a:pt x="40" y="165"/>
                  <a:pt x="40" y="165"/>
                  <a:pt x="40" y="165"/>
                </a:cubicBezTo>
                <a:cubicBezTo>
                  <a:pt x="40" y="165"/>
                  <a:pt x="40" y="165"/>
                  <a:pt x="39" y="166"/>
                </a:cubicBezTo>
                <a:close/>
                <a:moveTo>
                  <a:pt x="40" y="165"/>
                </a:moveTo>
                <a:cubicBezTo>
                  <a:pt x="40" y="165"/>
                  <a:pt x="40" y="165"/>
                  <a:pt x="40" y="165"/>
                </a:cubicBezTo>
                <a:cubicBezTo>
                  <a:pt x="40" y="165"/>
                  <a:pt x="40" y="165"/>
                  <a:pt x="40" y="165"/>
                </a:cubicBezTo>
                <a:close/>
                <a:moveTo>
                  <a:pt x="35" y="155"/>
                </a:moveTo>
                <a:cubicBezTo>
                  <a:pt x="35" y="154"/>
                  <a:pt x="35" y="154"/>
                  <a:pt x="35" y="154"/>
                </a:cubicBezTo>
                <a:cubicBezTo>
                  <a:pt x="35" y="155"/>
                  <a:pt x="35" y="155"/>
                  <a:pt x="35" y="155"/>
                </a:cubicBezTo>
                <a:close/>
                <a:moveTo>
                  <a:pt x="34" y="155"/>
                </a:moveTo>
                <a:cubicBezTo>
                  <a:pt x="35" y="154"/>
                  <a:pt x="35" y="154"/>
                  <a:pt x="35" y="154"/>
                </a:cubicBezTo>
                <a:cubicBezTo>
                  <a:pt x="34" y="155"/>
                  <a:pt x="34" y="155"/>
                  <a:pt x="34" y="155"/>
                </a:cubicBezTo>
                <a:cubicBezTo>
                  <a:pt x="34" y="155"/>
                  <a:pt x="34" y="155"/>
                  <a:pt x="34" y="155"/>
                </a:cubicBezTo>
                <a:close/>
                <a:moveTo>
                  <a:pt x="36" y="164"/>
                </a:moveTo>
                <a:cubicBezTo>
                  <a:pt x="36" y="164"/>
                  <a:pt x="36" y="164"/>
                  <a:pt x="36" y="164"/>
                </a:cubicBezTo>
                <a:cubicBezTo>
                  <a:pt x="36" y="164"/>
                  <a:pt x="36" y="164"/>
                  <a:pt x="36" y="164"/>
                </a:cubicBezTo>
                <a:close/>
                <a:moveTo>
                  <a:pt x="35" y="163"/>
                </a:moveTo>
                <a:cubicBezTo>
                  <a:pt x="35" y="163"/>
                  <a:pt x="35" y="163"/>
                  <a:pt x="35" y="163"/>
                </a:cubicBezTo>
                <a:cubicBezTo>
                  <a:pt x="35" y="163"/>
                  <a:pt x="35" y="163"/>
                  <a:pt x="35" y="163"/>
                </a:cubicBezTo>
                <a:close/>
                <a:moveTo>
                  <a:pt x="34" y="163"/>
                </a:moveTo>
                <a:cubicBezTo>
                  <a:pt x="34" y="163"/>
                  <a:pt x="34" y="163"/>
                  <a:pt x="34" y="163"/>
                </a:cubicBezTo>
                <a:cubicBezTo>
                  <a:pt x="34" y="163"/>
                  <a:pt x="35" y="163"/>
                  <a:pt x="34" y="163"/>
                </a:cubicBezTo>
                <a:close/>
              </a:path>
            </a:pathLst>
          </a:custGeom>
          <a:solidFill>
            <a:srgbClr val="3863A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ahoma" pitchFamily="34" charset="0"/>
              <a:cs typeface="Arial" charset="0"/>
            </a:endParaRPr>
          </a:p>
        </p:txBody>
      </p:sp>
      <p:pic>
        <p:nvPicPr>
          <p:cNvPr id="7" name="Picture 6">
            <a:extLst>
              <a:ext uri="{FF2B5EF4-FFF2-40B4-BE49-F238E27FC236}">
                <a16:creationId xmlns:a16="http://schemas.microsoft.com/office/drawing/2014/main" id="{30CC3EE9-8D2D-4CDA-BF1B-A65FF5676D42}"/>
              </a:ext>
            </a:extLst>
          </p:cNvPr>
          <p:cNvPicPr>
            <a:picLocks noChangeAspect="1"/>
          </p:cNvPicPr>
          <p:nvPr/>
        </p:nvPicPr>
        <p:blipFill rotWithShape="1">
          <a:blip r:embed="rId7">
            <a:extLst>
              <a:ext uri="{28A0092B-C50C-407E-A947-70E740481C1C}">
                <a14:useLocalDpi xmlns:a14="http://schemas.microsoft.com/office/drawing/2010/main" val="0"/>
              </a:ext>
            </a:extLst>
          </a:blip>
          <a:srcRect b="58100"/>
          <a:stretch/>
        </p:blipFill>
        <p:spPr>
          <a:xfrm>
            <a:off x="8367823" y="5266336"/>
            <a:ext cx="1893675" cy="1586889"/>
          </a:xfrm>
          <a:prstGeom prst="rect">
            <a:avLst/>
          </a:prstGeom>
        </p:spPr>
      </p:pic>
      <p:pic>
        <p:nvPicPr>
          <p:cNvPr id="231" name="Picture 230">
            <a:extLst>
              <a:ext uri="{FF2B5EF4-FFF2-40B4-BE49-F238E27FC236}">
                <a16:creationId xmlns:a16="http://schemas.microsoft.com/office/drawing/2014/main" id="{E90C4DE3-D091-435B-B5A3-DE9CD191D9AF}"/>
              </a:ext>
            </a:extLst>
          </p:cNvPr>
          <p:cNvPicPr>
            <a:picLocks noChangeAspect="1"/>
          </p:cNvPicPr>
          <p:nvPr/>
        </p:nvPicPr>
        <p:blipFill>
          <a:blip r:embed="rId8">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8452352" y="3503939"/>
            <a:ext cx="1954505" cy="2111915"/>
          </a:xfrm>
          <a:prstGeom prst="rect">
            <a:avLst/>
          </a:prstGeom>
        </p:spPr>
      </p:pic>
      <p:sp>
        <p:nvSpPr>
          <p:cNvPr id="232" name="Rectangle 231">
            <a:extLst>
              <a:ext uri="{FF2B5EF4-FFF2-40B4-BE49-F238E27FC236}">
                <a16:creationId xmlns:a16="http://schemas.microsoft.com/office/drawing/2014/main" id="{6247E579-9AAD-4A7B-826A-47BFB7DE066C}"/>
              </a:ext>
            </a:extLst>
          </p:cNvPr>
          <p:cNvSpPr/>
          <p:nvPr/>
        </p:nvSpPr>
        <p:spPr>
          <a:xfrm>
            <a:off x="8550019" y="3637622"/>
            <a:ext cx="1762126" cy="1569660"/>
          </a:xfrm>
          <a:prstGeom prst="rect">
            <a:avLst/>
          </a:prstGeom>
        </p:spPr>
        <p:txBody>
          <a:bodyPr wrap="square">
            <a:spAutoFit/>
          </a:bodyPr>
          <a:lstStyle/>
          <a:p>
            <a:pPr algn="ctr" rtl="1"/>
            <a:r>
              <a:rPr lang="ar-SA" sz="2400" b="1" dirty="0">
                <a:latin typeface="Arabic Typesetting" panose="03020402040406030203" pitchFamily="66" charset="-78"/>
                <a:cs typeface="+mj-cs"/>
              </a:rPr>
              <a:t>الصدق والواقعية فيما تكتب من ملحوظات.</a:t>
            </a:r>
            <a:endParaRPr lang="en-US" sz="2400" b="1" dirty="0">
              <a:latin typeface="Arabic Typesetting" panose="03020402040406030203" pitchFamily="66" charset="-78"/>
              <a:cs typeface="+mj-cs"/>
            </a:endParaRPr>
          </a:p>
        </p:txBody>
      </p:sp>
      <p:pic>
        <p:nvPicPr>
          <p:cNvPr id="233" name="Picture 232">
            <a:extLst>
              <a:ext uri="{FF2B5EF4-FFF2-40B4-BE49-F238E27FC236}">
                <a16:creationId xmlns:a16="http://schemas.microsoft.com/office/drawing/2014/main" id="{4F97C8FB-A9FC-4B76-A920-7C9E42A8AF7C}"/>
              </a:ext>
            </a:extLst>
          </p:cNvPr>
          <p:cNvPicPr>
            <a:picLocks noChangeAspect="1"/>
          </p:cNvPicPr>
          <p:nvPr/>
        </p:nvPicPr>
        <p:blipFill>
          <a:blip r:embed="rId9">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rot="20792221">
            <a:off x="8290391" y="5066771"/>
            <a:ext cx="690162" cy="690162"/>
          </a:xfrm>
          <a:prstGeom prst="rect">
            <a:avLst/>
          </a:prstGeom>
        </p:spPr>
      </p:pic>
    </p:spTree>
    <p:extLst>
      <p:ext uri="{BB962C8B-B14F-4D97-AF65-F5344CB8AC3E}">
        <p14:creationId xmlns:p14="http://schemas.microsoft.com/office/powerpoint/2010/main" val="145965789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400"/>
                                        <p:tgtEl>
                                          <p:spTgt spid="198"/>
                                        </p:tgtEl>
                                      </p:cBhvr>
                                    </p:animEffect>
                                  </p:childTnLst>
                                </p:cTn>
                              </p:par>
                            </p:childTnLst>
                          </p:cTn>
                        </p:par>
                        <p:par>
                          <p:cTn id="8" fill="hold">
                            <p:stCondLst>
                              <p:cond delay="400"/>
                            </p:stCondLst>
                            <p:childTnLst>
                              <p:par>
                                <p:cTn id="9" presetID="10" presetClass="entr" presetSubtype="0" fill="hold" grpId="0" nodeType="afterEffect">
                                  <p:stCondLst>
                                    <p:cond delay="0"/>
                                  </p:stCondLst>
                                  <p:childTnLst>
                                    <p:set>
                                      <p:cBhvr>
                                        <p:cTn id="10" dur="1" fill="hold">
                                          <p:stCondLst>
                                            <p:cond delay="0"/>
                                          </p:stCondLst>
                                        </p:cTn>
                                        <p:tgtEl>
                                          <p:spTgt spid="225"/>
                                        </p:tgtEl>
                                        <p:attrNameLst>
                                          <p:attrName>style.visibility</p:attrName>
                                        </p:attrNameLst>
                                      </p:cBhvr>
                                      <p:to>
                                        <p:strVal val="visible"/>
                                      </p:to>
                                    </p:set>
                                    <p:animEffect transition="in" filter="fade">
                                      <p:cBhvr>
                                        <p:cTn id="11" dur="400"/>
                                        <p:tgtEl>
                                          <p:spTgt spid="225"/>
                                        </p:tgtEl>
                                      </p:cBhvr>
                                    </p:animEffect>
                                  </p:childTnLst>
                                </p:cTn>
                              </p:par>
                            </p:childTnLst>
                          </p:cTn>
                        </p:par>
                        <p:par>
                          <p:cTn id="12" fill="hold">
                            <p:stCondLst>
                              <p:cond delay="800"/>
                            </p:stCondLst>
                            <p:childTnLst>
                              <p:par>
                                <p:cTn id="13" presetID="10" presetClass="entr" presetSubtype="0" fill="hold" grpId="0" nodeType="afterEffect">
                                  <p:stCondLst>
                                    <p:cond delay="0"/>
                                  </p:stCondLst>
                                  <p:childTnLst>
                                    <p:set>
                                      <p:cBhvr>
                                        <p:cTn id="14" dur="1" fill="hold">
                                          <p:stCondLst>
                                            <p:cond delay="0"/>
                                          </p:stCondLst>
                                        </p:cTn>
                                        <p:tgtEl>
                                          <p:spTgt spid="226"/>
                                        </p:tgtEl>
                                        <p:attrNameLst>
                                          <p:attrName>style.visibility</p:attrName>
                                        </p:attrNameLst>
                                      </p:cBhvr>
                                      <p:to>
                                        <p:strVal val="visible"/>
                                      </p:to>
                                    </p:set>
                                    <p:animEffect transition="in" filter="fade">
                                      <p:cBhvr>
                                        <p:cTn id="15" dur="400"/>
                                        <p:tgtEl>
                                          <p:spTgt spid="2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2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3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31"/>
                                        </p:tgtEl>
                                        <p:attrNameLst>
                                          <p:attrName>style.visibility</p:attrName>
                                        </p:attrNameLst>
                                      </p:cBhvr>
                                      <p:to>
                                        <p:strVal val="visible"/>
                                      </p:to>
                                    </p:set>
                                    <p:animEffect transition="in" filter="fade">
                                      <p:cBhvr>
                                        <p:cTn id="41" dur="1000"/>
                                        <p:tgtEl>
                                          <p:spTgt spid="231"/>
                                        </p:tgtEl>
                                      </p:cBhvr>
                                    </p:animEffect>
                                    <p:anim calcmode="lin" valueType="num">
                                      <p:cBhvr>
                                        <p:cTn id="42" dur="1000" fill="hold"/>
                                        <p:tgtEl>
                                          <p:spTgt spid="231"/>
                                        </p:tgtEl>
                                        <p:attrNameLst>
                                          <p:attrName>ppt_x</p:attrName>
                                        </p:attrNameLst>
                                      </p:cBhvr>
                                      <p:tavLst>
                                        <p:tav tm="0">
                                          <p:val>
                                            <p:strVal val="#ppt_x"/>
                                          </p:val>
                                        </p:tav>
                                        <p:tav tm="100000">
                                          <p:val>
                                            <p:strVal val="#ppt_x"/>
                                          </p:val>
                                        </p:tav>
                                      </p:tavLst>
                                    </p:anim>
                                    <p:anim calcmode="lin" valueType="num">
                                      <p:cBhvr>
                                        <p:cTn id="43" dur="1000" fill="hold"/>
                                        <p:tgtEl>
                                          <p:spTgt spid="23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32"/>
                                        </p:tgtEl>
                                        <p:attrNameLst>
                                          <p:attrName>style.visibility</p:attrName>
                                        </p:attrNameLst>
                                      </p:cBhvr>
                                      <p:to>
                                        <p:strVal val="visible"/>
                                      </p:to>
                                    </p:set>
                                    <p:animEffect transition="in" filter="fade">
                                      <p:cBhvr>
                                        <p:cTn id="46" dur="1000"/>
                                        <p:tgtEl>
                                          <p:spTgt spid="232"/>
                                        </p:tgtEl>
                                      </p:cBhvr>
                                    </p:animEffect>
                                    <p:anim calcmode="lin" valueType="num">
                                      <p:cBhvr>
                                        <p:cTn id="47" dur="1000" fill="hold"/>
                                        <p:tgtEl>
                                          <p:spTgt spid="232"/>
                                        </p:tgtEl>
                                        <p:attrNameLst>
                                          <p:attrName>ppt_x</p:attrName>
                                        </p:attrNameLst>
                                      </p:cBhvr>
                                      <p:tavLst>
                                        <p:tav tm="0">
                                          <p:val>
                                            <p:strVal val="#ppt_x"/>
                                          </p:val>
                                        </p:tav>
                                        <p:tav tm="100000">
                                          <p:val>
                                            <p:strVal val="#ppt_x"/>
                                          </p:val>
                                        </p:tav>
                                      </p:tavLst>
                                    </p:anim>
                                    <p:anim calcmode="lin" valueType="num">
                                      <p:cBhvr>
                                        <p:cTn id="48" dur="1000" fill="hold"/>
                                        <p:tgtEl>
                                          <p:spTgt spid="232"/>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33"/>
                                        </p:tgtEl>
                                        <p:attrNameLst>
                                          <p:attrName>style.visibility</p:attrName>
                                        </p:attrNameLst>
                                      </p:cBhvr>
                                      <p:to>
                                        <p:strVal val="visible"/>
                                      </p:to>
                                    </p:set>
                                    <p:animEffect transition="in" filter="fade">
                                      <p:cBhvr>
                                        <p:cTn id="51" dur="1000"/>
                                        <p:tgtEl>
                                          <p:spTgt spid="233"/>
                                        </p:tgtEl>
                                      </p:cBhvr>
                                    </p:animEffect>
                                    <p:anim calcmode="lin" valueType="num">
                                      <p:cBhvr>
                                        <p:cTn id="52" dur="1000" fill="hold"/>
                                        <p:tgtEl>
                                          <p:spTgt spid="233"/>
                                        </p:tgtEl>
                                        <p:attrNameLst>
                                          <p:attrName>ppt_x</p:attrName>
                                        </p:attrNameLst>
                                      </p:cBhvr>
                                      <p:tavLst>
                                        <p:tav tm="0">
                                          <p:val>
                                            <p:strVal val="#ppt_x"/>
                                          </p:val>
                                        </p:tav>
                                        <p:tav tm="100000">
                                          <p:val>
                                            <p:strVal val="#ppt_x"/>
                                          </p:val>
                                        </p:tav>
                                      </p:tavLst>
                                    </p:anim>
                                    <p:anim calcmode="lin" valueType="num">
                                      <p:cBhvr>
                                        <p:cTn id="53" dur="1000" fill="hold"/>
                                        <p:tgtEl>
                                          <p:spTgt spid="2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p:bldP spid="226" grpId="0"/>
      <p:bldP spid="227" grpId="0" animBg="1"/>
      <p:bldP spid="228" grpId="0"/>
      <p:bldP spid="229" grpId="0"/>
      <p:bldP spid="230" grpId="0" animBg="1"/>
      <p:bldP spid="2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038E6734-F7ED-4197-AE1C-DE222063D26D}"/>
              </a:ext>
            </a:extLst>
          </p:cNvPr>
          <p:cNvGrpSpPr/>
          <p:nvPr/>
        </p:nvGrpSpPr>
        <p:grpSpPr>
          <a:xfrm>
            <a:off x="-290920" y="0"/>
            <a:ext cx="12536708" cy="6858000"/>
            <a:chOff x="-290920" y="0"/>
            <a:chExt cx="12536708" cy="6858000"/>
          </a:xfrm>
        </p:grpSpPr>
        <p:sp>
          <p:nvSpPr>
            <p:cNvPr id="51" name="Rectangle 50">
              <a:extLst>
                <a:ext uri="{FF2B5EF4-FFF2-40B4-BE49-F238E27FC236}">
                  <a16:creationId xmlns:a16="http://schemas.microsoft.com/office/drawing/2014/main" id="{B7FF06C6-EDB2-4E2A-B33F-9667DAB48738}"/>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DD389168-73D4-4CCF-B806-15F4C9CFBC65}"/>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FD36EBE0-2C84-494E-9C0B-54A6EFA86DA6}"/>
                </a:ext>
              </a:extLst>
            </p:cNvPr>
            <p:cNvSpPr txBox="1"/>
            <p:nvPr/>
          </p:nvSpPr>
          <p:spPr>
            <a:xfrm rot="16200000">
              <a:off x="10926580" y="3208181"/>
              <a:ext cx="1992086" cy="646331"/>
            </a:xfrm>
            <a:prstGeom prst="rect">
              <a:avLst/>
            </a:prstGeom>
            <a:noFill/>
          </p:spPr>
          <p:txBody>
            <a:bodyPr wrap="square" rtlCol="0">
              <a:spAutoFit/>
            </a:bodyPr>
            <a:lstStyle/>
            <a:p>
              <a:pPr algn="ctr"/>
              <a:r>
                <a:rPr lang="ar-SA" sz="3600" b="1" dirty="0">
                  <a:latin typeface="Arabic Typesetting" panose="03020402040406030203" pitchFamily="66" charset="-78"/>
                  <a:cs typeface="Arabic Typesetting" panose="03020402040406030203" pitchFamily="66" charset="-78"/>
                </a:rPr>
                <a:t>مقدمة</a:t>
              </a:r>
              <a:endParaRPr lang="en-US" sz="2800" b="1" dirty="0">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FE3F6E56-804E-434E-AD42-D62A42CB3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208D727C-49D3-4C59-91D3-816C0DD22E21}"/>
              </a:ext>
            </a:extLst>
          </p:cNvPr>
          <p:cNvGrpSpPr/>
          <p:nvPr/>
        </p:nvGrpSpPr>
        <p:grpSpPr>
          <a:xfrm>
            <a:off x="226788" y="-2"/>
            <a:ext cx="11466631" cy="6858000"/>
            <a:chOff x="213096" y="0"/>
            <a:chExt cx="11466631" cy="6858000"/>
          </a:xfrm>
        </p:grpSpPr>
        <p:sp>
          <p:nvSpPr>
            <p:cNvPr id="56" name="Rectangle 55">
              <a:extLst>
                <a:ext uri="{FF2B5EF4-FFF2-40B4-BE49-F238E27FC236}">
                  <a16:creationId xmlns:a16="http://schemas.microsoft.com/office/drawing/2014/main" id="{A369AF8C-7DC3-4D77-B3F1-5B8A444D2822}"/>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6A173B44-EE6F-4236-9AB2-49524EA553D7}"/>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B40A12D7-9F13-43EC-95DE-B85ADBCAA6B6}"/>
                </a:ext>
              </a:extLst>
            </p:cNvPr>
            <p:cNvSpPr txBox="1"/>
            <p:nvPr/>
          </p:nvSpPr>
          <p:spPr>
            <a:xfrm rot="16200000">
              <a:off x="10122203" y="3317954"/>
              <a:ext cx="2591828" cy="523220"/>
            </a:xfrm>
            <a:prstGeom prst="rect">
              <a:avLst/>
            </a:prstGeom>
            <a:noFill/>
          </p:spPr>
          <p:txBody>
            <a:bodyPr wrap="square" rtlCol="0">
              <a:spAutoFit/>
            </a:bodyPr>
            <a:lstStyle/>
            <a:p>
              <a:pPr algn="ctr"/>
              <a:r>
                <a:rPr lang="ar-SA" sz="2800" b="1" dirty="0">
                  <a:latin typeface="Arabic Typesetting" panose="03020402040406030203" pitchFamily="66" charset="-78"/>
                  <a:cs typeface="Arabic Typesetting" panose="03020402040406030203" pitchFamily="66" charset="-78"/>
                </a:rPr>
                <a:t>تجاربي والتخطيط مستقبلًا</a:t>
              </a:r>
              <a:endParaRPr lang="en-US" sz="2800" b="1" dirty="0">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BA271034-9DEF-432C-A1F3-B6470D2555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sp>
        <p:nvSpPr>
          <p:cNvPr id="61" name="Rectangle 60">
            <a:extLst>
              <a:ext uri="{FF2B5EF4-FFF2-40B4-BE49-F238E27FC236}">
                <a16:creationId xmlns:a16="http://schemas.microsoft.com/office/drawing/2014/main" id="{1079FD4E-778D-428A-B08F-1B97893971C7}"/>
              </a:ext>
            </a:extLst>
          </p:cNvPr>
          <p:cNvSpPr/>
          <p:nvPr/>
        </p:nvSpPr>
        <p:spPr>
          <a:xfrm>
            <a:off x="427907" y="0"/>
            <a:ext cx="10717318" cy="6858000"/>
          </a:xfrm>
          <a:prstGeom prst="rect">
            <a:avLst/>
          </a:prstGeom>
          <a:solidFill>
            <a:schemeClr val="bg1"/>
          </a:solidFill>
          <a:ln>
            <a:solidFill>
              <a:schemeClr val="bg1"/>
            </a:solid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7" name="Picture 76">
            <a:extLst>
              <a:ext uri="{FF2B5EF4-FFF2-40B4-BE49-F238E27FC236}">
                <a16:creationId xmlns:a16="http://schemas.microsoft.com/office/drawing/2014/main" id="{483ADFBB-BF5A-4E0E-8CB6-829004939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209050" y="3285074"/>
            <a:ext cx="530600" cy="455398"/>
          </a:xfrm>
          <a:prstGeom prst="rect">
            <a:avLst/>
          </a:prstGeom>
        </p:spPr>
      </p:pic>
      <p:sp>
        <p:nvSpPr>
          <p:cNvPr id="78" name="Rectangle 77">
            <a:extLst>
              <a:ext uri="{FF2B5EF4-FFF2-40B4-BE49-F238E27FC236}">
                <a16:creationId xmlns:a16="http://schemas.microsoft.com/office/drawing/2014/main" id="{7F6E7282-A83F-4507-90BF-880CB249595B}"/>
              </a:ext>
            </a:extLst>
          </p:cNvPr>
          <p:cNvSpPr/>
          <p:nvPr/>
        </p:nvSpPr>
        <p:spPr>
          <a:xfrm>
            <a:off x="-628338" y="0"/>
            <a:ext cx="234072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79" name="Freeform: Shape 78">
            <a:extLst>
              <a:ext uri="{FF2B5EF4-FFF2-40B4-BE49-F238E27FC236}">
                <a16:creationId xmlns:a16="http://schemas.microsoft.com/office/drawing/2014/main" id="{347BE583-CFF6-45C4-AE42-03ED570B0117}"/>
              </a:ext>
            </a:extLst>
          </p:cNvPr>
          <p:cNvSpPr/>
          <p:nvPr/>
        </p:nvSpPr>
        <p:spPr>
          <a:xfrm>
            <a:off x="709576"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0" name="TextBox 79">
            <a:extLst>
              <a:ext uri="{FF2B5EF4-FFF2-40B4-BE49-F238E27FC236}">
                <a16:creationId xmlns:a16="http://schemas.microsoft.com/office/drawing/2014/main" id="{EE4D7798-09B9-4901-AFF8-D5C18F2EC9DC}"/>
              </a:ext>
            </a:extLst>
          </p:cNvPr>
          <p:cNvSpPr txBox="1"/>
          <p:nvPr/>
        </p:nvSpPr>
        <p:spPr>
          <a:xfrm rot="16200000">
            <a:off x="301569" y="3247752"/>
            <a:ext cx="2405394"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تقويم التخطيط</a:t>
            </a:r>
            <a:endParaRPr lang="en-US" sz="3200" b="1" dirty="0">
              <a:latin typeface="Arabic Typesetting" panose="03020402040406030203" pitchFamily="66" charset="-78"/>
              <a:cs typeface="Arabic Typesetting" panose="03020402040406030203" pitchFamily="66" charset="-78"/>
            </a:endParaRPr>
          </a:p>
        </p:txBody>
      </p:sp>
      <p:pic>
        <p:nvPicPr>
          <p:cNvPr id="81" name="Picture 80">
            <a:extLst>
              <a:ext uri="{FF2B5EF4-FFF2-40B4-BE49-F238E27FC236}">
                <a16:creationId xmlns:a16="http://schemas.microsoft.com/office/drawing/2014/main" id="{34D5A87E-6403-41BA-A6E9-C0C3B85DF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53519" y="3285074"/>
            <a:ext cx="530600" cy="455398"/>
          </a:xfrm>
          <a:prstGeom prst="rect">
            <a:avLst/>
          </a:prstGeom>
        </p:spPr>
      </p:pic>
      <p:sp>
        <p:nvSpPr>
          <p:cNvPr id="82" name="Rectangle 81">
            <a:extLst>
              <a:ext uri="{FF2B5EF4-FFF2-40B4-BE49-F238E27FC236}">
                <a16:creationId xmlns:a16="http://schemas.microsoft.com/office/drawing/2014/main" id="{7A51AFFB-391A-42C8-B1CE-8772DADE3287}"/>
              </a:ext>
            </a:extLst>
          </p:cNvPr>
          <p:cNvSpPr/>
          <p:nvPr/>
        </p:nvSpPr>
        <p:spPr>
          <a:xfrm>
            <a:off x="-735036"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83" name="Freeform: Shape 82">
            <a:extLst>
              <a:ext uri="{FF2B5EF4-FFF2-40B4-BE49-F238E27FC236}">
                <a16:creationId xmlns:a16="http://schemas.microsoft.com/office/drawing/2014/main" id="{690DF8CE-32D9-4A73-A5C8-34BEE90CD187}"/>
              </a:ext>
            </a:extLst>
          </p:cNvPr>
          <p:cNvSpPr/>
          <p:nvPr/>
        </p:nvSpPr>
        <p:spPr>
          <a:xfrm>
            <a:off x="250318"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4" name="TextBox 83">
            <a:extLst>
              <a:ext uri="{FF2B5EF4-FFF2-40B4-BE49-F238E27FC236}">
                <a16:creationId xmlns:a16="http://schemas.microsoft.com/office/drawing/2014/main" id="{2B8A80C1-6C14-430D-8AD7-9E6BACF576E4}"/>
              </a:ext>
            </a:extLst>
          </p:cNvPr>
          <p:cNvSpPr txBox="1"/>
          <p:nvPr/>
        </p:nvSpPr>
        <p:spPr>
          <a:xfrm rot="16200000">
            <a:off x="-583409" y="3262314"/>
            <a:ext cx="327991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اكتشاف خطأ التخطيط </a:t>
            </a:r>
            <a:endParaRPr lang="en-US" sz="3200" b="1" dirty="0">
              <a:latin typeface="Arabic Typesetting" panose="03020402040406030203" pitchFamily="66" charset="-78"/>
              <a:cs typeface="Arabic Typesetting" panose="03020402040406030203" pitchFamily="66" charset="-78"/>
            </a:endParaRPr>
          </a:p>
        </p:txBody>
      </p:sp>
      <p:pic>
        <p:nvPicPr>
          <p:cNvPr id="85" name="Picture 84">
            <a:extLst>
              <a:ext uri="{FF2B5EF4-FFF2-40B4-BE49-F238E27FC236}">
                <a16:creationId xmlns:a16="http://schemas.microsoft.com/office/drawing/2014/main" id="{1CBF25C7-04FC-4258-9B2D-DD3D777EB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6858" y="3285074"/>
            <a:ext cx="530600" cy="455398"/>
          </a:xfrm>
          <a:prstGeom prst="rect">
            <a:avLst/>
          </a:prstGeom>
        </p:spPr>
      </p:pic>
      <p:sp>
        <p:nvSpPr>
          <p:cNvPr id="86" name="Rectangle 85">
            <a:extLst>
              <a:ext uri="{FF2B5EF4-FFF2-40B4-BE49-F238E27FC236}">
                <a16:creationId xmlns:a16="http://schemas.microsoft.com/office/drawing/2014/main" id="{CBF8FD87-7F58-486A-B8FD-9A27878E172F}"/>
              </a:ext>
            </a:extLst>
          </p:cNvPr>
          <p:cNvSpPr/>
          <p:nvPr/>
        </p:nvSpPr>
        <p:spPr>
          <a:xfrm>
            <a:off x="-824760"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7" name="Freeform: Shape 86">
            <a:extLst>
              <a:ext uri="{FF2B5EF4-FFF2-40B4-BE49-F238E27FC236}">
                <a16:creationId xmlns:a16="http://schemas.microsoft.com/office/drawing/2014/main" id="{3406DCA4-D594-41A1-B922-FBD11A21D077}"/>
              </a:ext>
            </a:extLst>
          </p:cNvPr>
          <p:cNvSpPr/>
          <p:nvPr/>
        </p:nvSpPr>
        <p:spPr>
          <a:xfrm>
            <a:off x="-197155"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pic>
        <p:nvPicPr>
          <p:cNvPr id="89" name="Picture 88">
            <a:extLst>
              <a:ext uri="{FF2B5EF4-FFF2-40B4-BE49-F238E27FC236}">
                <a16:creationId xmlns:a16="http://schemas.microsoft.com/office/drawing/2014/main" id="{8CC75E0D-EBDA-4F53-BA5C-0C38E5441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60932" y="3285074"/>
            <a:ext cx="530600" cy="455398"/>
          </a:xfrm>
          <a:prstGeom prst="rect">
            <a:avLst/>
          </a:prstGeom>
        </p:spPr>
      </p:pic>
      <p:sp>
        <p:nvSpPr>
          <p:cNvPr id="90" name="Rectangle 89">
            <a:extLst>
              <a:ext uri="{FF2B5EF4-FFF2-40B4-BE49-F238E27FC236}">
                <a16:creationId xmlns:a16="http://schemas.microsoft.com/office/drawing/2014/main" id="{EF034116-8344-4C21-9B27-9877244BCB72}"/>
              </a:ext>
            </a:extLst>
          </p:cNvPr>
          <p:cNvSpPr/>
          <p:nvPr/>
        </p:nvSpPr>
        <p:spPr>
          <a:xfrm>
            <a:off x="-1243853"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91" name="Freeform: Shape 90">
            <a:extLst>
              <a:ext uri="{FF2B5EF4-FFF2-40B4-BE49-F238E27FC236}">
                <a16:creationId xmlns:a16="http://schemas.microsoft.com/office/drawing/2014/main" id="{69F2332D-070A-42C3-80A9-1FE87D052DD1}"/>
              </a:ext>
            </a:extLst>
          </p:cNvPr>
          <p:cNvSpPr/>
          <p:nvPr/>
        </p:nvSpPr>
        <p:spPr>
          <a:xfrm>
            <a:off x="-616248"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92" name="TextBox 91">
            <a:extLst>
              <a:ext uri="{FF2B5EF4-FFF2-40B4-BE49-F238E27FC236}">
                <a16:creationId xmlns:a16="http://schemas.microsoft.com/office/drawing/2014/main" id="{E81A24DB-4E84-4E6D-8D05-C6192C03C8B9}"/>
              </a:ext>
            </a:extLst>
          </p:cNvPr>
          <p:cNvSpPr txBox="1"/>
          <p:nvPr/>
        </p:nvSpPr>
        <p:spPr>
          <a:xfrm rot="16200000">
            <a:off x="-1083647" y="3252740"/>
            <a:ext cx="258649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التقويم</a:t>
            </a:r>
            <a:endParaRPr lang="en-US" sz="3200" b="1" dirty="0">
              <a:latin typeface="Arabic Typesetting" panose="03020402040406030203" pitchFamily="66" charset="-78"/>
              <a:cs typeface="Arabic Typesetting" panose="03020402040406030203" pitchFamily="66" charset="-78"/>
            </a:endParaRPr>
          </a:p>
        </p:txBody>
      </p:sp>
      <p:pic>
        <p:nvPicPr>
          <p:cNvPr id="93" name="Picture 92">
            <a:extLst>
              <a:ext uri="{FF2B5EF4-FFF2-40B4-BE49-F238E27FC236}">
                <a16:creationId xmlns:a16="http://schemas.microsoft.com/office/drawing/2014/main" id="{6789A9FB-169E-4506-BE22-5EC26BED1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80025" y="3285074"/>
            <a:ext cx="530600" cy="455398"/>
          </a:xfrm>
          <a:prstGeom prst="rect">
            <a:avLst/>
          </a:prstGeom>
        </p:spPr>
      </p:pic>
      <p:sp>
        <p:nvSpPr>
          <p:cNvPr id="62" name="Freeform: Shape 61">
            <a:extLst>
              <a:ext uri="{FF2B5EF4-FFF2-40B4-BE49-F238E27FC236}">
                <a16:creationId xmlns:a16="http://schemas.microsoft.com/office/drawing/2014/main" id="{67DB4514-65BA-420D-BBB3-CCF0A5B397CB}"/>
              </a:ext>
            </a:extLst>
          </p:cNvPr>
          <p:cNvSpPr/>
          <p:nvPr/>
        </p:nvSpPr>
        <p:spPr>
          <a:xfrm>
            <a:off x="10367237" y="2337440"/>
            <a:ext cx="79876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 name="TextBox 62">
            <a:extLst>
              <a:ext uri="{FF2B5EF4-FFF2-40B4-BE49-F238E27FC236}">
                <a16:creationId xmlns:a16="http://schemas.microsoft.com/office/drawing/2014/main" id="{F86CE46E-7143-4535-BF09-36D36B082851}"/>
              </a:ext>
            </a:extLst>
          </p:cNvPr>
          <p:cNvSpPr txBox="1"/>
          <p:nvPr/>
        </p:nvSpPr>
        <p:spPr>
          <a:xfrm rot="16200000">
            <a:off x="9680057" y="3260282"/>
            <a:ext cx="2538040"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رصد مشكلات التخطيط</a:t>
            </a:r>
            <a:endParaRPr lang="en-US" sz="3200" b="1" dirty="0">
              <a:latin typeface="Arabic Typesetting" panose="03020402040406030203" pitchFamily="66" charset="-78"/>
              <a:cs typeface="Arabic Typesetting" panose="03020402040406030203" pitchFamily="66" charset="-78"/>
            </a:endParaRPr>
          </a:p>
        </p:txBody>
      </p:sp>
      <p:pic>
        <p:nvPicPr>
          <p:cNvPr id="72" name="Picture 71">
            <a:extLst>
              <a:ext uri="{FF2B5EF4-FFF2-40B4-BE49-F238E27FC236}">
                <a16:creationId xmlns:a16="http://schemas.microsoft.com/office/drawing/2014/main" id="{144875C4-A6C6-42FF-BEBA-FA25C24BE326}"/>
              </a:ext>
            </a:extLst>
          </p:cNvPr>
          <p:cNvPicPr>
            <a:picLocks noChangeAspect="1"/>
          </p:cNvPicPr>
          <p:nvPr/>
        </p:nvPicPr>
        <p:blipFill>
          <a:blip r:embed="rId4">
            <a:clrChange>
              <a:clrFrom>
                <a:srgbClr val="F6F6F6"/>
              </a:clrFrom>
              <a:clrTo>
                <a:srgbClr val="F6F6F6">
                  <a:alpha val="0"/>
                </a:srgbClr>
              </a:clrTo>
            </a:clrChange>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a:off x="772721" y="-661264"/>
            <a:ext cx="7640951" cy="6308145"/>
          </a:xfrm>
          <a:prstGeom prst="rect">
            <a:avLst/>
          </a:prstGeom>
        </p:spPr>
      </p:pic>
      <p:sp>
        <p:nvSpPr>
          <p:cNvPr id="2" name="Oval 1">
            <a:extLst>
              <a:ext uri="{FF2B5EF4-FFF2-40B4-BE49-F238E27FC236}">
                <a16:creationId xmlns:a16="http://schemas.microsoft.com/office/drawing/2014/main" id="{8BB5140D-2FBE-4B8F-B4BD-3BDFFFB33C16}"/>
              </a:ext>
            </a:extLst>
          </p:cNvPr>
          <p:cNvSpPr/>
          <p:nvPr/>
        </p:nvSpPr>
        <p:spPr>
          <a:xfrm>
            <a:off x="2061607" y="594413"/>
            <a:ext cx="5493621" cy="2985149"/>
          </a:xfrm>
          <a:prstGeom prst="ellipse">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66618814-7BF0-4B44-9CF0-9A5AE2B81751}"/>
              </a:ext>
            </a:extLst>
          </p:cNvPr>
          <p:cNvSpPr/>
          <p:nvPr/>
        </p:nvSpPr>
        <p:spPr>
          <a:xfrm>
            <a:off x="2156537" y="933822"/>
            <a:ext cx="5252726" cy="2893100"/>
          </a:xfrm>
          <a:prstGeom prst="rect">
            <a:avLst/>
          </a:prstGeom>
        </p:spPr>
        <p:txBody>
          <a:bodyPr wrap="square">
            <a:spAutoFit/>
          </a:bodyPr>
          <a:lstStyle/>
          <a:p>
            <a:pPr algn="ctr" rtl="1"/>
            <a:r>
              <a:rPr lang="ar-SA" sz="2600" b="1" dirty="0">
                <a:latin typeface="Arabic Typesetting" panose="03020402040406030203" pitchFamily="66" charset="-78"/>
                <a:cs typeface="+mj-cs"/>
              </a:rPr>
              <a:t>هل أنت غير راضِية عن حياتك؛ </a:t>
            </a:r>
            <a:endParaRPr lang="en-US" sz="2600" b="1" dirty="0">
              <a:latin typeface="Arabic Typesetting" panose="03020402040406030203" pitchFamily="66" charset="-78"/>
              <a:cs typeface="+mj-cs"/>
            </a:endParaRPr>
          </a:p>
          <a:p>
            <a:pPr algn="ctr" rtl="1"/>
            <a:r>
              <a:rPr lang="ar-SA" sz="2600" b="1" dirty="0">
                <a:latin typeface="Arabic Typesetting" panose="03020402040406030203" pitchFamily="66" charset="-78"/>
                <a:cs typeface="+mj-cs"/>
              </a:rPr>
              <a:t>لأنها تفتقد نوعاً ما إلى الترتيب؟</a:t>
            </a:r>
            <a:endParaRPr lang="en-US" sz="2600" b="1" dirty="0">
              <a:latin typeface="Arabic Typesetting" panose="03020402040406030203" pitchFamily="66" charset="-78"/>
              <a:cs typeface="+mj-cs"/>
            </a:endParaRPr>
          </a:p>
          <a:p>
            <a:pPr algn="ctr" rtl="1"/>
            <a:r>
              <a:rPr lang="ar-SA" sz="2600" b="1" dirty="0">
                <a:latin typeface="Arabic Typesetting" panose="03020402040406030203" pitchFamily="66" charset="-78"/>
                <a:cs typeface="+mj-cs"/>
              </a:rPr>
              <a:t> قد تكون لديك خطط ضخمة لحياتك، لكن ربما لا توجد لديك خطط يومية، لذلك فكتابة أهدافك خطوة مهمة بالطبع، لكن عليك أيضاً</a:t>
            </a:r>
            <a:endParaRPr lang="en-US" sz="2600" b="1" dirty="0">
              <a:latin typeface="Arabic Typesetting" panose="03020402040406030203" pitchFamily="66" charset="-78"/>
              <a:cs typeface="+mj-cs"/>
            </a:endParaRPr>
          </a:p>
          <a:p>
            <a:pPr algn="ctr" rtl="1"/>
            <a:r>
              <a:rPr lang="ar-SA" sz="2600" b="1" dirty="0">
                <a:latin typeface="Arabic Typesetting" panose="03020402040406030203" pitchFamily="66" charset="-78"/>
                <a:cs typeface="+mj-cs"/>
              </a:rPr>
              <a:t> إيجاد طرق لتنفيذ هذه الأهداف.</a:t>
            </a:r>
          </a:p>
          <a:p>
            <a:pPr algn="ctr" rtl="1"/>
            <a:endParaRPr lang="en-US" sz="2600" b="1" dirty="0">
              <a:latin typeface="Arabic Typesetting" panose="03020402040406030203" pitchFamily="66" charset="-78"/>
              <a:cs typeface="+mj-cs"/>
            </a:endParaRPr>
          </a:p>
        </p:txBody>
      </p:sp>
      <p:sp>
        <p:nvSpPr>
          <p:cNvPr id="45" name="TextBox 44">
            <a:extLst>
              <a:ext uri="{FF2B5EF4-FFF2-40B4-BE49-F238E27FC236}">
                <a16:creationId xmlns:a16="http://schemas.microsoft.com/office/drawing/2014/main" id="{C9FDC949-334E-4336-9930-4288F52EE763}"/>
              </a:ext>
            </a:extLst>
          </p:cNvPr>
          <p:cNvSpPr txBox="1"/>
          <p:nvPr/>
        </p:nvSpPr>
        <p:spPr>
          <a:xfrm rot="16200000">
            <a:off x="-958824" y="3329514"/>
            <a:ext cx="3175032" cy="461665"/>
          </a:xfrm>
          <a:prstGeom prst="rect">
            <a:avLst/>
          </a:prstGeom>
          <a:noFill/>
        </p:spPr>
        <p:txBody>
          <a:bodyPr wrap="square" rtlCol="0">
            <a:spAutoFit/>
          </a:bodyPr>
          <a:lstStyle/>
          <a:p>
            <a:pPr algn="ctr"/>
            <a:r>
              <a:rPr lang="ar-SA" sz="2400" b="1" dirty="0">
                <a:latin typeface="Arabic Typesetting" panose="03020402040406030203" pitchFamily="66" charset="-78"/>
                <a:cs typeface="Arabic Typesetting" panose="03020402040406030203" pitchFamily="66" charset="-78"/>
              </a:rPr>
              <a:t>التغلب على مشكلات التخطيط </a:t>
            </a:r>
            <a:endParaRPr lang="en-US" sz="2400" b="1" dirty="0">
              <a:latin typeface="Arabic Typesetting" panose="03020402040406030203" pitchFamily="66" charset="-78"/>
              <a:cs typeface="Arabic Typesetting" panose="03020402040406030203" pitchFamily="66" charset="-78"/>
            </a:endParaRPr>
          </a:p>
        </p:txBody>
      </p:sp>
      <p:pic>
        <p:nvPicPr>
          <p:cNvPr id="70" name="Picture 69">
            <a:extLst>
              <a:ext uri="{FF2B5EF4-FFF2-40B4-BE49-F238E27FC236}">
                <a16:creationId xmlns:a16="http://schemas.microsoft.com/office/drawing/2014/main" id="{17B0ABCF-C909-4E3C-BB3A-DD6E4F97BDD8}"/>
              </a:ext>
            </a:extLst>
          </p:cNvPr>
          <p:cNvPicPr>
            <a:picLocks noChangeAspect="1"/>
          </p:cNvPicPr>
          <p:nvPr/>
        </p:nvPicPr>
        <p:blipFill rotWithShape="1">
          <a:blip r:embed="rId6">
            <a:extLst>
              <a:ext uri="{28A0092B-C50C-407E-A947-70E740481C1C}">
                <a14:useLocalDpi xmlns:a14="http://schemas.microsoft.com/office/drawing/2010/main" val="0"/>
              </a:ext>
            </a:extLst>
          </a:blip>
          <a:srcRect l="24145" t="3692" r="22532" b="67006"/>
          <a:stretch/>
        </p:blipFill>
        <p:spPr>
          <a:xfrm>
            <a:off x="7555236" y="2648177"/>
            <a:ext cx="3364147" cy="4214595"/>
          </a:xfrm>
          <a:prstGeom prst="rect">
            <a:avLst/>
          </a:prstGeom>
        </p:spPr>
      </p:pic>
      <p:pic>
        <p:nvPicPr>
          <p:cNvPr id="73" name="Picture 72">
            <a:extLst>
              <a:ext uri="{FF2B5EF4-FFF2-40B4-BE49-F238E27FC236}">
                <a16:creationId xmlns:a16="http://schemas.microsoft.com/office/drawing/2014/main" id="{CA1628E9-3CD8-4C56-BDB0-10C48E58CB1C}"/>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56529" y="980572"/>
            <a:ext cx="1312389" cy="1312389"/>
          </a:xfrm>
          <a:prstGeom prst="rect">
            <a:avLst/>
          </a:prstGeom>
        </p:spPr>
      </p:pic>
      <p:sp>
        <p:nvSpPr>
          <p:cNvPr id="37" name="Rectangle 36">
            <a:extLst>
              <a:ext uri="{FF2B5EF4-FFF2-40B4-BE49-F238E27FC236}">
                <a16:creationId xmlns:a16="http://schemas.microsoft.com/office/drawing/2014/main" id="{9B978243-030D-4A6C-9D74-B3AEF108BB67}"/>
              </a:ext>
            </a:extLst>
          </p:cNvPr>
          <p:cNvSpPr/>
          <p:nvPr/>
        </p:nvSpPr>
        <p:spPr>
          <a:xfrm>
            <a:off x="2042099" y="4807494"/>
            <a:ext cx="4345161" cy="1292662"/>
          </a:xfrm>
          <a:prstGeom prst="rect">
            <a:avLst/>
          </a:prstGeom>
        </p:spPr>
        <p:txBody>
          <a:bodyPr wrap="square">
            <a:spAutoFit/>
          </a:bodyPr>
          <a:lstStyle/>
          <a:p>
            <a:pPr algn="ctr" rtl="1"/>
            <a:r>
              <a:rPr lang="ar-SA" sz="2600" b="1" dirty="0">
                <a:latin typeface="Arabic Typesetting" panose="03020402040406030203" pitchFamily="66" charset="-78"/>
                <a:cs typeface="+mj-cs"/>
              </a:rPr>
              <a:t>الأخصائية الاجتماعية أ. نورة الشثري تطرح عليك في ما يلي عدة خطوات لتتمتعي بيوم حافل بالإنجازات:</a:t>
            </a:r>
            <a:endParaRPr lang="en-US" sz="2600" b="1" dirty="0">
              <a:latin typeface="Arabic Typesetting" panose="03020402040406030203" pitchFamily="66" charset="-78"/>
              <a:cs typeface="+mj-cs"/>
            </a:endParaRPr>
          </a:p>
        </p:txBody>
      </p:sp>
      <p:pic>
        <p:nvPicPr>
          <p:cNvPr id="38" name="Picture 37">
            <a:extLst>
              <a:ext uri="{FF2B5EF4-FFF2-40B4-BE49-F238E27FC236}">
                <a16:creationId xmlns:a16="http://schemas.microsoft.com/office/drawing/2014/main" id="{78F4330A-AA03-4416-BE48-FB7AFED730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82903" y="110284"/>
            <a:ext cx="679622" cy="679622"/>
          </a:xfrm>
          <a:prstGeom prst="rect">
            <a:avLst/>
          </a:prstGeom>
        </p:spPr>
      </p:pic>
      <p:sp>
        <p:nvSpPr>
          <p:cNvPr id="39" name="TextBox 38">
            <a:extLst>
              <a:ext uri="{FF2B5EF4-FFF2-40B4-BE49-F238E27FC236}">
                <a16:creationId xmlns:a16="http://schemas.microsoft.com/office/drawing/2014/main" id="{ABFA1C45-3D1F-4748-993C-9AE6862B0CF8}"/>
              </a:ext>
            </a:extLst>
          </p:cNvPr>
          <p:cNvSpPr txBox="1"/>
          <p:nvPr/>
        </p:nvSpPr>
        <p:spPr>
          <a:xfrm>
            <a:off x="8851300" y="177798"/>
            <a:ext cx="2034001" cy="646331"/>
          </a:xfrm>
          <a:prstGeom prst="rect">
            <a:avLst/>
          </a:prstGeom>
          <a:noFill/>
        </p:spPr>
        <p:txBody>
          <a:bodyPr wrap="square" rtlCol="0">
            <a:spAutoFit/>
          </a:bodyPr>
          <a:lstStyle/>
          <a:p>
            <a:pPr algn="ctr"/>
            <a:r>
              <a:rPr lang="ar-SA"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rPr>
              <a:t>إثرائية</a:t>
            </a:r>
            <a:endParaRPr lang="en-IN"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endParaRPr>
          </a:p>
        </p:txBody>
      </p:sp>
    </p:spTree>
    <p:extLst>
      <p:ext uri="{BB962C8B-B14F-4D97-AF65-F5344CB8AC3E}">
        <p14:creationId xmlns:p14="http://schemas.microsoft.com/office/powerpoint/2010/main" val="265152184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1000"/>
                                        <p:tgtEl>
                                          <p:spTgt spid="72"/>
                                        </p:tgtEl>
                                      </p:cBhvr>
                                    </p:animEffect>
                                    <p:anim calcmode="lin" valueType="num">
                                      <p:cBhvr>
                                        <p:cTn id="18" dur="1000" fill="hold"/>
                                        <p:tgtEl>
                                          <p:spTgt spid="72"/>
                                        </p:tgtEl>
                                        <p:attrNameLst>
                                          <p:attrName>ppt_x</p:attrName>
                                        </p:attrNameLst>
                                      </p:cBhvr>
                                      <p:tavLst>
                                        <p:tav tm="0">
                                          <p:val>
                                            <p:strVal val="#ppt_x"/>
                                          </p:val>
                                        </p:tav>
                                        <p:tav tm="100000">
                                          <p:val>
                                            <p:strVal val="#ppt_x"/>
                                          </p:val>
                                        </p:tav>
                                      </p:tavLst>
                                    </p:anim>
                                    <p:anim calcmode="lin" valueType="num">
                                      <p:cBhvr>
                                        <p:cTn id="19" dur="1000" fill="hold"/>
                                        <p:tgtEl>
                                          <p:spTgt spid="7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1000"/>
                                        <p:tgtEl>
                                          <p:spTgt spid="73"/>
                                        </p:tgtEl>
                                      </p:cBhvr>
                                    </p:animEffect>
                                    <p:anim calcmode="lin" valueType="num">
                                      <p:cBhvr>
                                        <p:cTn id="23" dur="1000" fill="hold"/>
                                        <p:tgtEl>
                                          <p:spTgt spid="73"/>
                                        </p:tgtEl>
                                        <p:attrNameLst>
                                          <p:attrName>ppt_x</p:attrName>
                                        </p:attrNameLst>
                                      </p:cBhvr>
                                      <p:tavLst>
                                        <p:tav tm="0">
                                          <p:val>
                                            <p:strVal val="#ppt_x"/>
                                          </p:val>
                                        </p:tav>
                                        <p:tav tm="100000">
                                          <p:val>
                                            <p:strVal val="#ppt_x"/>
                                          </p:val>
                                        </p:tav>
                                      </p:tavLst>
                                    </p:anim>
                                    <p:anim calcmode="lin" valueType="num">
                                      <p:cBhvr>
                                        <p:cTn id="24"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038E6734-F7ED-4197-AE1C-DE222063D26D}"/>
              </a:ext>
            </a:extLst>
          </p:cNvPr>
          <p:cNvGrpSpPr/>
          <p:nvPr/>
        </p:nvGrpSpPr>
        <p:grpSpPr>
          <a:xfrm>
            <a:off x="-290920" y="0"/>
            <a:ext cx="12536708" cy="6858000"/>
            <a:chOff x="-290920" y="0"/>
            <a:chExt cx="12536708" cy="6858000"/>
          </a:xfrm>
        </p:grpSpPr>
        <p:sp>
          <p:nvSpPr>
            <p:cNvPr id="51" name="Rectangle 50">
              <a:extLst>
                <a:ext uri="{FF2B5EF4-FFF2-40B4-BE49-F238E27FC236}">
                  <a16:creationId xmlns:a16="http://schemas.microsoft.com/office/drawing/2014/main" id="{B7FF06C6-EDB2-4E2A-B33F-9667DAB48738}"/>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DD389168-73D4-4CCF-B806-15F4C9CFBC65}"/>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FD36EBE0-2C84-494E-9C0B-54A6EFA86DA6}"/>
                </a:ext>
              </a:extLst>
            </p:cNvPr>
            <p:cNvSpPr txBox="1"/>
            <p:nvPr/>
          </p:nvSpPr>
          <p:spPr>
            <a:xfrm rot="16200000">
              <a:off x="10926580" y="3208181"/>
              <a:ext cx="1992086" cy="646331"/>
            </a:xfrm>
            <a:prstGeom prst="rect">
              <a:avLst/>
            </a:prstGeom>
            <a:noFill/>
          </p:spPr>
          <p:txBody>
            <a:bodyPr wrap="square" rtlCol="0">
              <a:spAutoFit/>
            </a:bodyPr>
            <a:lstStyle/>
            <a:p>
              <a:pPr algn="ctr"/>
              <a:r>
                <a:rPr lang="ar-SA" sz="3600" b="1" dirty="0">
                  <a:latin typeface="Arabic Typesetting" panose="03020402040406030203" pitchFamily="66" charset="-78"/>
                  <a:cs typeface="Arabic Typesetting" panose="03020402040406030203" pitchFamily="66" charset="-78"/>
                </a:rPr>
                <a:t>مقدمة</a:t>
              </a:r>
              <a:endParaRPr lang="en-US" sz="2800" b="1" dirty="0">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FE3F6E56-804E-434E-AD42-D62A42CB3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208D727C-49D3-4C59-91D3-816C0DD22E21}"/>
              </a:ext>
            </a:extLst>
          </p:cNvPr>
          <p:cNvGrpSpPr/>
          <p:nvPr/>
        </p:nvGrpSpPr>
        <p:grpSpPr>
          <a:xfrm>
            <a:off x="226788" y="-2"/>
            <a:ext cx="11466631" cy="6858000"/>
            <a:chOff x="213096" y="0"/>
            <a:chExt cx="11466631" cy="6858000"/>
          </a:xfrm>
        </p:grpSpPr>
        <p:sp>
          <p:nvSpPr>
            <p:cNvPr id="56" name="Rectangle 55">
              <a:extLst>
                <a:ext uri="{FF2B5EF4-FFF2-40B4-BE49-F238E27FC236}">
                  <a16:creationId xmlns:a16="http://schemas.microsoft.com/office/drawing/2014/main" id="{A369AF8C-7DC3-4D77-B3F1-5B8A444D2822}"/>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6A173B44-EE6F-4236-9AB2-49524EA553D7}"/>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B40A12D7-9F13-43EC-95DE-B85ADBCAA6B6}"/>
                </a:ext>
              </a:extLst>
            </p:cNvPr>
            <p:cNvSpPr txBox="1"/>
            <p:nvPr/>
          </p:nvSpPr>
          <p:spPr>
            <a:xfrm rot="16200000">
              <a:off x="10122203" y="3317954"/>
              <a:ext cx="2591828" cy="523220"/>
            </a:xfrm>
            <a:prstGeom prst="rect">
              <a:avLst/>
            </a:prstGeom>
            <a:noFill/>
          </p:spPr>
          <p:txBody>
            <a:bodyPr wrap="square" rtlCol="0">
              <a:spAutoFit/>
            </a:bodyPr>
            <a:lstStyle/>
            <a:p>
              <a:pPr algn="ctr"/>
              <a:r>
                <a:rPr lang="ar-SA" sz="2800" b="1" dirty="0">
                  <a:latin typeface="Arabic Typesetting" panose="03020402040406030203" pitchFamily="66" charset="-78"/>
                  <a:cs typeface="Arabic Typesetting" panose="03020402040406030203" pitchFamily="66" charset="-78"/>
                </a:rPr>
                <a:t>تجاربي والتخطيط مستقبلًا</a:t>
              </a:r>
              <a:endParaRPr lang="en-US" sz="2800" b="1" dirty="0">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BA271034-9DEF-432C-A1F3-B6470D2555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sp>
        <p:nvSpPr>
          <p:cNvPr id="61" name="Rectangle 60">
            <a:extLst>
              <a:ext uri="{FF2B5EF4-FFF2-40B4-BE49-F238E27FC236}">
                <a16:creationId xmlns:a16="http://schemas.microsoft.com/office/drawing/2014/main" id="{1079FD4E-778D-428A-B08F-1B97893971C7}"/>
              </a:ext>
            </a:extLst>
          </p:cNvPr>
          <p:cNvSpPr/>
          <p:nvPr/>
        </p:nvSpPr>
        <p:spPr>
          <a:xfrm>
            <a:off x="427907" y="0"/>
            <a:ext cx="10717318" cy="6858000"/>
          </a:xfrm>
          <a:prstGeom prst="rect">
            <a:avLst/>
          </a:prstGeom>
          <a:solidFill>
            <a:schemeClr val="bg1"/>
          </a:solidFill>
          <a:ln>
            <a:solidFill>
              <a:schemeClr val="bg1"/>
            </a:solid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7" name="Picture 76">
            <a:extLst>
              <a:ext uri="{FF2B5EF4-FFF2-40B4-BE49-F238E27FC236}">
                <a16:creationId xmlns:a16="http://schemas.microsoft.com/office/drawing/2014/main" id="{483ADFBB-BF5A-4E0E-8CB6-829004939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209050" y="3285074"/>
            <a:ext cx="530600" cy="455398"/>
          </a:xfrm>
          <a:prstGeom prst="rect">
            <a:avLst/>
          </a:prstGeom>
        </p:spPr>
      </p:pic>
      <p:sp>
        <p:nvSpPr>
          <p:cNvPr id="78" name="Rectangle 77">
            <a:extLst>
              <a:ext uri="{FF2B5EF4-FFF2-40B4-BE49-F238E27FC236}">
                <a16:creationId xmlns:a16="http://schemas.microsoft.com/office/drawing/2014/main" id="{7F6E7282-A83F-4507-90BF-880CB249595B}"/>
              </a:ext>
            </a:extLst>
          </p:cNvPr>
          <p:cNvSpPr/>
          <p:nvPr/>
        </p:nvSpPr>
        <p:spPr>
          <a:xfrm>
            <a:off x="-628338" y="0"/>
            <a:ext cx="234072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79" name="Freeform: Shape 78">
            <a:extLst>
              <a:ext uri="{FF2B5EF4-FFF2-40B4-BE49-F238E27FC236}">
                <a16:creationId xmlns:a16="http://schemas.microsoft.com/office/drawing/2014/main" id="{347BE583-CFF6-45C4-AE42-03ED570B0117}"/>
              </a:ext>
            </a:extLst>
          </p:cNvPr>
          <p:cNvSpPr/>
          <p:nvPr/>
        </p:nvSpPr>
        <p:spPr>
          <a:xfrm>
            <a:off x="709576"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0" name="TextBox 79">
            <a:extLst>
              <a:ext uri="{FF2B5EF4-FFF2-40B4-BE49-F238E27FC236}">
                <a16:creationId xmlns:a16="http://schemas.microsoft.com/office/drawing/2014/main" id="{EE4D7798-09B9-4901-AFF8-D5C18F2EC9DC}"/>
              </a:ext>
            </a:extLst>
          </p:cNvPr>
          <p:cNvSpPr txBox="1"/>
          <p:nvPr/>
        </p:nvSpPr>
        <p:spPr>
          <a:xfrm rot="16200000">
            <a:off x="301569" y="3247752"/>
            <a:ext cx="2405394"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تقويم التخطيط</a:t>
            </a:r>
            <a:endParaRPr lang="en-US" sz="3200" b="1" dirty="0">
              <a:latin typeface="Arabic Typesetting" panose="03020402040406030203" pitchFamily="66" charset="-78"/>
              <a:cs typeface="Arabic Typesetting" panose="03020402040406030203" pitchFamily="66" charset="-78"/>
            </a:endParaRPr>
          </a:p>
        </p:txBody>
      </p:sp>
      <p:pic>
        <p:nvPicPr>
          <p:cNvPr id="81" name="Picture 80">
            <a:extLst>
              <a:ext uri="{FF2B5EF4-FFF2-40B4-BE49-F238E27FC236}">
                <a16:creationId xmlns:a16="http://schemas.microsoft.com/office/drawing/2014/main" id="{34D5A87E-6403-41BA-A6E9-C0C3B85DF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53519" y="3285074"/>
            <a:ext cx="530600" cy="455398"/>
          </a:xfrm>
          <a:prstGeom prst="rect">
            <a:avLst/>
          </a:prstGeom>
        </p:spPr>
      </p:pic>
      <p:sp>
        <p:nvSpPr>
          <p:cNvPr id="82" name="Rectangle 81">
            <a:extLst>
              <a:ext uri="{FF2B5EF4-FFF2-40B4-BE49-F238E27FC236}">
                <a16:creationId xmlns:a16="http://schemas.microsoft.com/office/drawing/2014/main" id="{7A51AFFB-391A-42C8-B1CE-8772DADE3287}"/>
              </a:ext>
            </a:extLst>
          </p:cNvPr>
          <p:cNvSpPr/>
          <p:nvPr/>
        </p:nvSpPr>
        <p:spPr>
          <a:xfrm>
            <a:off x="-735036"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83" name="Freeform: Shape 82">
            <a:extLst>
              <a:ext uri="{FF2B5EF4-FFF2-40B4-BE49-F238E27FC236}">
                <a16:creationId xmlns:a16="http://schemas.microsoft.com/office/drawing/2014/main" id="{690DF8CE-32D9-4A73-A5C8-34BEE90CD187}"/>
              </a:ext>
            </a:extLst>
          </p:cNvPr>
          <p:cNvSpPr/>
          <p:nvPr/>
        </p:nvSpPr>
        <p:spPr>
          <a:xfrm>
            <a:off x="250318"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4" name="TextBox 83">
            <a:extLst>
              <a:ext uri="{FF2B5EF4-FFF2-40B4-BE49-F238E27FC236}">
                <a16:creationId xmlns:a16="http://schemas.microsoft.com/office/drawing/2014/main" id="{2B8A80C1-6C14-430D-8AD7-9E6BACF576E4}"/>
              </a:ext>
            </a:extLst>
          </p:cNvPr>
          <p:cNvSpPr txBox="1"/>
          <p:nvPr/>
        </p:nvSpPr>
        <p:spPr>
          <a:xfrm rot="16200000">
            <a:off x="-583409" y="3262314"/>
            <a:ext cx="327991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اكتشاف خطأ التخطيط </a:t>
            </a:r>
            <a:endParaRPr lang="en-US" sz="3200" b="1" dirty="0">
              <a:latin typeface="Arabic Typesetting" panose="03020402040406030203" pitchFamily="66" charset="-78"/>
              <a:cs typeface="Arabic Typesetting" panose="03020402040406030203" pitchFamily="66" charset="-78"/>
            </a:endParaRPr>
          </a:p>
        </p:txBody>
      </p:sp>
      <p:pic>
        <p:nvPicPr>
          <p:cNvPr id="85" name="Picture 84">
            <a:extLst>
              <a:ext uri="{FF2B5EF4-FFF2-40B4-BE49-F238E27FC236}">
                <a16:creationId xmlns:a16="http://schemas.microsoft.com/office/drawing/2014/main" id="{1CBF25C7-04FC-4258-9B2D-DD3D777EB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6858" y="3285074"/>
            <a:ext cx="530600" cy="455398"/>
          </a:xfrm>
          <a:prstGeom prst="rect">
            <a:avLst/>
          </a:prstGeom>
        </p:spPr>
      </p:pic>
      <p:sp>
        <p:nvSpPr>
          <p:cNvPr id="86" name="Rectangle 85">
            <a:extLst>
              <a:ext uri="{FF2B5EF4-FFF2-40B4-BE49-F238E27FC236}">
                <a16:creationId xmlns:a16="http://schemas.microsoft.com/office/drawing/2014/main" id="{CBF8FD87-7F58-486A-B8FD-9A27878E172F}"/>
              </a:ext>
            </a:extLst>
          </p:cNvPr>
          <p:cNvSpPr/>
          <p:nvPr/>
        </p:nvSpPr>
        <p:spPr>
          <a:xfrm>
            <a:off x="-824760"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7" name="Freeform: Shape 86">
            <a:extLst>
              <a:ext uri="{FF2B5EF4-FFF2-40B4-BE49-F238E27FC236}">
                <a16:creationId xmlns:a16="http://schemas.microsoft.com/office/drawing/2014/main" id="{3406DCA4-D594-41A1-B922-FBD11A21D077}"/>
              </a:ext>
            </a:extLst>
          </p:cNvPr>
          <p:cNvSpPr/>
          <p:nvPr/>
        </p:nvSpPr>
        <p:spPr>
          <a:xfrm>
            <a:off x="-197155"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pic>
        <p:nvPicPr>
          <p:cNvPr id="89" name="Picture 88">
            <a:extLst>
              <a:ext uri="{FF2B5EF4-FFF2-40B4-BE49-F238E27FC236}">
                <a16:creationId xmlns:a16="http://schemas.microsoft.com/office/drawing/2014/main" id="{8CC75E0D-EBDA-4F53-BA5C-0C38E5441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60932" y="3285074"/>
            <a:ext cx="530600" cy="455398"/>
          </a:xfrm>
          <a:prstGeom prst="rect">
            <a:avLst/>
          </a:prstGeom>
        </p:spPr>
      </p:pic>
      <p:sp>
        <p:nvSpPr>
          <p:cNvPr id="90" name="Rectangle 89">
            <a:extLst>
              <a:ext uri="{FF2B5EF4-FFF2-40B4-BE49-F238E27FC236}">
                <a16:creationId xmlns:a16="http://schemas.microsoft.com/office/drawing/2014/main" id="{EF034116-8344-4C21-9B27-9877244BCB72}"/>
              </a:ext>
            </a:extLst>
          </p:cNvPr>
          <p:cNvSpPr/>
          <p:nvPr/>
        </p:nvSpPr>
        <p:spPr>
          <a:xfrm>
            <a:off x="-1243853"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91" name="Freeform: Shape 90">
            <a:extLst>
              <a:ext uri="{FF2B5EF4-FFF2-40B4-BE49-F238E27FC236}">
                <a16:creationId xmlns:a16="http://schemas.microsoft.com/office/drawing/2014/main" id="{69F2332D-070A-42C3-80A9-1FE87D052DD1}"/>
              </a:ext>
            </a:extLst>
          </p:cNvPr>
          <p:cNvSpPr/>
          <p:nvPr/>
        </p:nvSpPr>
        <p:spPr>
          <a:xfrm>
            <a:off x="-616248"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92" name="TextBox 91">
            <a:extLst>
              <a:ext uri="{FF2B5EF4-FFF2-40B4-BE49-F238E27FC236}">
                <a16:creationId xmlns:a16="http://schemas.microsoft.com/office/drawing/2014/main" id="{E81A24DB-4E84-4E6D-8D05-C6192C03C8B9}"/>
              </a:ext>
            </a:extLst>
          </p:cNvPr>
          <p:cNvSpPr txBox="1"/>
          <p:nvPr/>
        </p:nvSpPr>
        <p:spPr>
          <a:xfrm rot="16200000">
            <a:off x="-1083647" y="3252740"/>
            <a:ext cx="258649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التقويم</a:t>
            </a:r>
            <a:endParaRPr lang="en-US" sz="3200" b="1" dirty="0">
              <a:latin typeface="Arabic Typesetting" panose="03020402040406030203" pitchFamily="66" charset="-78"/>
              <a:cs typeface="Arabic Typesetting" panose="03020402040406030203" pitchFamily="66" charset="-78"/>
            </a:endParaRPr>
          </a:p>
        </p:txBody>
      </p:sp>
      <p:pic>
        <p:nvPicPr>
          <p:cNvPr id="93" name="Picture 92">
            <a:extLst>
              <a:ext uri="{FF2B5EF4-FFF2-40B4-BE49-F238E27FC236}">
                <a16:creationId xmlns:a16="http://schemas.microsoft.com/office/drawing/2014/main" id="{6789A9FB-169E-4506-BE22-5EC26BED1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80025" y="3285074"/>
            <a:ext cx="530600" cy="455398"/>
          </a:xfrm>
          <a:prstGeom prst="rect">
            <a:avLst/>
          </a:prstGeom>
        </p:spPr>
      </p:pic>
      <p:sp>
        <p:nvSpPr>
          <p:cNvPr id="62" name="Freeform: Shape 61">
            <a:extLst>
              <a:ext uri="{FF2B5EF4-FFF2-40B4-BE49-F238E27FC236}">
                <a16:creationId xmlns:a16="http://schemas.microsoft.com/office/drawing/2014/main" id="{67DB4514-65BA-420D-BBB3-CCF0A5B397CB}"/>
              </a:ext>
            </a:extLst>
          </p:cNvPr>
          <p:cNvSpPr/>
          <p:nvPr/>
        </p:nvSpPr>
        <p:spPr>
          <a:xfrm>
            <a:off x="10367237" y="2337440"/>
            <a:ext cx="79876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 name="TextBox 62">
            <a:extLst>
              <a:ext uri="{FF2B5EF4-FFF2-40B4-BE49-F238E27FC236}">
                <a16:creationId xmlns:a16="http://schemas.microsoft.com/office/drawing/2014/main" id="{F86CE46E-7143-4535-BF09-36D36B082851}"/>
              </a:ext>
            </a:extLst>
          </p:cNvPr>
          <p:cNvSpPr txBox="1"/>
          <p:nvPr/>
        </p:nvSpPr>
        <p:spPr>
          <a:xfrm rot="16200000">
            <a:off x="9680057" y="3260282"/>
            <a:ext cx="2538040"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رصد مشكلات التخطيط</a:t>
            </a:r>
            <a:endParaRPr lang="en-US" sz="3200" b="1" dirty="0">
              <a:latin typeface="Arabic Typesetting" panose="03020402040406030203" pitchFamily="66" charset="-78"/>
              <a:cs typeface="Arabic Typesetting" panose="03020402040406030203" pitchFamily="66" charset="-78"/>
            </a:endParaRPr>
          </a:p>
        </p:txBody>
      </p:sp>
      <p:sp>
        <p:nvSpPr>
          <p:cNvPr id="45" name="TextBox 44">
            <a:extLst>
              <a:ext uri="{FF2B5EF4-FFF2-40B4-BE49-F238E27FC236}">
                <a16:creationId xmlns:a16="http://schemas.microsoft.com/office/drawing/2014/main" id="{C9FDC949-334E-4336-9930-4288F52EE763}"/>
              </a:ext>
            </a:extLst>
          </p:cNvPr>
          <p:cNvSpPr txBox="1"/>
          <p:nvPr/>
        </p:nvSpPr>
        <p:spPr>
          <a:xfrm rot="16200000">
            <a:off x="-958824" y="3329514"/>
            <a:ext cx="3175032" cy="461665"/>
          </a:xfrm>
          <a:prstGeom prst="rect">
            <a:avLst/>
          </a:prstGeom>
          <a:noFill/>
        </p:spPr>
        <p:txBody>
          <a:bodyPr wrap="square" rtlCol="0">
            <a:spAutoFit/>
          </a:bodyPr>
          <a:lstStyle/>
          <a:p>
            <a:pPr algn="ctr"/>
            <a:r>
              <a:rPr lang="ar-SA" sz="2400" b="1" dirty="0">
                <a:latin typeface="Arabic Typesetting" panose="03020402040406030203" pitchFamily="66" charset="-78"/>
                <a:cs typeface="Arabic Typesetting" panose="03020402040406030203" pitchFamily="66" charset="-78"/>
              </a:rPr>
              <a:t>التغلب على مشكلات التخطيط </a:t>
            </a:r>
            <a:endParaRPr lang="en-US" sz="2400" b="1" dirty="0">
              <a:latin typeface="Arabic Typesetting" panose="03020402040406030203" pitchFamily="66" charset="-78"/>
              <a:cs typeface="Arabic Typesetting" panose="03020402040406030203" pitchFamily="66" charset="-78"/>
            </a:endParaRPr>
          </a:p>
        </p:txBody>
      </p:sp>
      <p:pic>
        <p:nvPicPr>
          <p:cNvPr id="37" name="Picture 36">
            <a:extLst>
              <a:ext uri="{FF2B5EF4-FFF2-40B4-BE49-F238E27FC236}">
                <a16:creationId xmlns:a16="http://schemas.microsoft.com/office/drawing/2014/main" id="{09924B13-212F-46F0-A3D9-04624EC96C2F}"/>
              </a:ext>
            </a:extLst>
          </p:cNvPr>
          <p:cNvPicPr>
            <a:picLocks noChangeAspect="1"/>
          </p:cNvPicPr>
          <p:nvPr/>
        </p:nvPicPr>
        <p:blipFill rotWithShape="1">
          <a:blip r:embed="rId4">
            <a:extLst>
              <a:ext uri="{28A0092B-C50C-407E-A947-70E740481C1C}">
                <a14:useLocalDpi xmlns:a14="http://schemas.microsoft.com/office/drawing/2010/main" val="0"/>
              </a:ext>
            </a:extLst>
          </a:blip>
          <a:srcRect l="35246" r="41962" b="68614"/>
          <a:stretch/>
        </p:blipFill>
        <p:spPr>
          <a:xfrm>
            <a:off x="7305140" y="3766388"/>
            <a:ext cx="3125349" cy="3091610"/>
          </a:xfrm>
          <a:prstGeom prst="rect">
            <a:avLst/>
          </a:prstGeom>
        </p:spPr>
      </p:pic>
      <p:pic>
        <p:nvPicPr>
          <p:cNvPr id="72" name="Picture 71">
            <a:extLst>
              <a:ext uri="{FF2B5EF4-FFF2-40B4-BE49-F238E27FC236}">
                <a16:creationId xmlns:a16="http://schemas.microsoft.com/office/drawing/2014/main" id="{144875C4-A6C6-42FF-BEBA-FA25C24BE326}"/>
              </a:ext>
            </a:extLst>
          </p:cNvPr>
          <p:cNvPicPr>
            <a:picLocks noChangeAspect="1"/>
          </p:cNvPicPr>
          <p:nvPr/>
        </p:nvPicPr>
        <p:blipFill>
          <a:blip r:embed="rId5">
            <a:clrChange>
              <a:clrFrom>
                <a:srgbClr val="F6F6F6"/>
              </a:clrFrom>
              <a:clrTo>
                <a:srgbClr val="F6F6F6">
                  <a:alpha val="0"/>
                </a:srgbClr>
              </a:clrTo>
            </a:clrChange>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tretch>
            <a:fillRect/>
          </a:stretch>
        </p:blipFill>
        <p:spPr>
          <a:xfrm>
            <a:off x="772721" y="-661264"/>
            <a:ext cx="7202879" cy="6924851"/>
          </a:xfrm>
          <a:prstGeom prst="rect">
            <a:avLst/>
          </a:prstGeom>
        </p:spPr>
      </p:pic>
      <p:sp>
        <p:nvSpPr>
          <p:cNvPr id="2" name="Oval 1">
            <a:extLst>
              <a:ext uri="{FF2B5EF4-FFF2-40B4-BE49-F238E27FC236}">
                <a16:creationId xmlns:a16="http://schemas.microsoft.com/office/drawing/2014/main" id="{8BB5140D-2FBE-4B8F-B4BD-3BDFFFB33C16}"/>
              </a:ext>
            </a:extLst>
          </p:cNvPr>
          <p:cNvSpPr/>
          <p:nvPr/>
        </p:nvSpPr>
        <p:spPr>
          <a:xfrm>
            <a:off x="1840038" y="677333"/>
            <a:ext cx="5493621" cy="3302000"/>
          </a:xfrm>
          <a:prstGeom prst="ellipse">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66618814-7BF0-4B44-9CF0-9A5AE2B81751}"/>
              </a:ext>
            </a:extLst>
          </p:cNvPr>
          <p:cNvSpPr/>
          <p:nvPr/>
        </p:nvSpPr>
        <p:spPr>
          <a:xfrm>
            <a:off x="2337071" y="1205390"/>
            <a:ext cx="4402394" cy="2492990"/>
          </a:xfrm>
          <a:prstGeom prst="rect">
            <a:avLst/>
          </a:prstGeom>
        </p:spPr>
        <p:txBody>
          <a:bodyPr wrap="square">
            <a:spAutoFit/>
          </a:bodyPr>
          <a:lstStyle/>
          <a:p>
            <a:pPr algn="ctr"/>
            <a:r>
              <a:rPr lang="ar-SA" sz="2600" b="1" dirty="0">
                <a:latin typeface="Arabic Typesetting" panose="03020402040406030203" pitchFamily="66" charset="-78"/>
                <a:cs typeface="+mj-cs"/>
              </a:rPr>
              <a:t>هل أنت غير راضِ عن حياتك؛ لأنها تفتقد نوعاً ما إلى الترتيب؟ قد تكون لديك خطط ضخمة لحياتك، لكن ربما لا توجد لديك خطط يومية، لذلك فكتابة أهدافك خطوة مهمة بالطبع، لكن عليك أيضاً إيجاد طرق لتنفيذ هذه الأهداف.</a:t>
            </a:r>
            <a:endParaRPr lang="en-US" sz="2600" b="1" dirty="0">
              <a:latin typeface="Arabic Typesetting" panose="03020402040406030203" pitchFamily="66" charset="-78"/>
              <a:cs typeface="+mj-cs"/>
            </a:endParaRPr>
          </a:p>
        </p:txBody>
      </p:sp>
      <p:pic>
        <p:nvPicPr>
          <p:cNvPr id="73" name="Picture 72">
            <a:extLst>
              <a:ext uri="{FF2B5EF4-FFF2-40B4-BE49-F238E27FC236}">
                <a16:creationId xmlns:a16="http://schemas.microsoft.com/office/drawing/2014/main" id="{CA1628E9-3CD8-4C56-BDB0-10C48E58CB1C}"/>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56529" y="980572"/>
            <a:ext cx="1312389" cy="1312389"/>
          </a:xfrm>
          <a:prstGeom prst="rect">
            <a:avLst/>
          </a:prstGeom>
        </p:spPr>
      </p:pic>
      <p:pic>
        <p:nvPicPr>
          <p:cNvPr id="38" name="Picture 37">
            <a:extLst>
              <a:ext uri="{FF2B5EF4-FFF2-40B4-BE49-F238E27FC236}">
                <a16:creationId xmlns:a16="http://schemas.microsoft.com/office/drawing/2014/main" id="{C2DDF04F-D197-482F-82A0-1F6B89C8FE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82903" y="110284"/>
            <a:ext cx="679622" cy="679622"/>
          </a:xfrm>
          <a:prstGeom prst="rect">
            <a:avLst/>
          </a:prstGeom>
        </p:spPr>
      </p:pic>
      <p:sp>
        <p:nvSpPr>
          <p:cNvPr id="39" name="TextBox 38">
            <a:extLst>
              <a:ext uri="{FF2B5EF4-FFF2-40B4-BE49-F238E27FC236}">
                <a16:creationId xmlns:a16="http://schemas.microsoft.com/office/drawing/2014/main" id="{9469C00F-B45C-491D-BC82-F57FAA209F55}"/>
              </a:ext>
            </a:extLst>
          </p:cNvPr>
          <p:cNvSpPr txBox="1"/>
          <p:nvPr/>
        </p:nvSpPr>
        <p:spPr>
          <a:xfrm>
            <a:off x="8851300" y="177798"/>
            <a:ext cx="2034001" cy="646331"/>
          </a:xfrm>
          <a:prstGeom prst="rect">
            <a:avLst/>
          </a:prstGeom>
          <a:noFill/>
        </p:spPr>
        <p:txBody>
          <a:bodyPr wrap="square" rtlCol="0">
            <a:spAutoFit/>
          </a:bodyPr>
          <a:lstStyle/>
          <a:p>
            <a:pPr algn="ctr"/>
            <a:r>
              <a:rPr lang="ar-SA"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rPr>
              <a:t>إثرائية</a:t>
            </a:r>
            <a:endParaRPr lang="en-IN"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endParaRPr>
          </a:p>
        </p:txBody>
      </p:sp>
    </p:spTree>
    <p:extLst>
      <p:ext uri="{BB962C8B-B14F-4D97-AF65-F5344CB8AC3E}">
        <p14:creationId xmlns:p14="http://schemas.microsoft.com/office/powerpoint/2010/main" val="73555422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anim calcmode="lin" valueType="num">
                                      <p:cBhvr>
                                        <p:cTn id="8" dur="1000" fill="hold"/>
                                        <p:tgtEl>
                                          <p:spTgt spid="74"/>
                                        </p:tgtEl>
                                        <p:attrNameLst>
                                          <p:attrName>ppt_x</p:attrName>
                                        </p:attrNameLst>
                                      </p:cBhvr>
                                      <p:tavLst>
                                        <p:tav tm="0">
                                          <p:val>
                                            <p:strVal val="#ppt_x"/>
                                          </p:val>
                                        </p:tav>
                                        <p:tav tm="100000">
                                          <p:val>
                                            <p:strVal val="#ppt_x"/>
                                          </p:val>
                                        </p:tav>
                                      </p:tavLst>
                                    </p:anim>
                                    <p:anim calcmode="lin" valueType="num">
                                      <p:cBhvr>
                                        <p:cTn id="9" dur="1000" fill="hold"/>
                                        <p:tgtEl>
                                          <p:spTgt spid="7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1000"/>
                                        <p:tgtEl>
                                          <p:spTgt spid="72"/>
                                        </p:tgtEl>
                                      </p:cBhvr>
                                    </p:animEffect>
                                    <p:anim calcmode="lin" valueType="num">
                                      <p:cBhvr>
                                        <p:cTn id="13" dur="1000" fill="hold"/>
                                        <p:tgtEl>
                                          <p:spTgt spid="72"/>
                                        </p:tgtEl>
                                        <p:attrNameLst>
                                          <p:attrName>ppt_x</p:attrName>
                                        </p:attrNameLst>
                                      </p:cBhvr>
                                      <p:tavLst>
                                        <p:tav tm="0">
                                          <p:val>
                                            <p:strVal val="#ppt_x"/>
                                          </p:val>
                                        </p:tav>
                                        <p:tav tm="100000">
                                          <p:val>
                                            <p:strVal val="#ppt_x"/>
                                          </p:val>
                                        </p:tav>
                                      </p:tavLst>
                                    </p:anim>
                                    <p:anim calcmode="lin" valueType="num">
                                      <p:cBhvr>
                                        <p:cTn id="14" dur="1000" fill="hold"/>
                                        <p:tgtEl>
                                          <p:spTgt spid="7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038E6734-F7ED-4197-AE1C-DE222063D26D}"/>
              </a:ext>
            </a:extLst>
          </p:cNvPr>
          <p:cNvGrpSpPr/>
          <p:nvPr/>
        </p:nvGrpSpPr>
        <p:grpSpPr>
          <a:xfrm>
            <a:off x="-290920" y="0"/>
            <a:ext cx="12536708" cy="6858000"/>
            <a:chOff x="-290920" y="0"/>
            <a:chExt cx="12536708" cy="6858000"/>
          </a:xfrm>
        </p:grpSpPr>
        <p:sp>
          <p:nvSpPr>
            <p:cNvPr id="51" name="Rectangle 50">
              <a:extLst>
                <a:ext uri="{FF2B5EF4-FFF2-40B4-BE49-F238E27FC236}">
                  <a16:creationId xmlns:a16="http://schemas.microsoft.com/office/drawing/2014/main" id="{B7FF06C6-EDB2-4E2A-B33F-9667DAB48738}"/>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DD389168-73D4-4CCF-B806-15F4C9CFBC65}"/>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FD36EBE0-2C84-494E-9C0B-54A6EFA86DA6}"/>
                </a:ext>
              </a:extLst>
            </p:cNvPr>
            <p:cNvSpPr txBox="1"/>
            <p:nvPr/>
          </p:nvSpPr>
          <p:spPr>
            <a:xfrm rot="16200000">
              <a:off x="10926580" y="3208181"/>
              <a:ext cx="1992086" cy="646331"/>
            </a:xfrm>
            <a:prstGeom prst="rect">
              <a:avLst/>
            </a:prstGeom>
            <a:noFill/>
          </p:spPr>
          <p:txBody>
            <a:bodyPr wrap="square" rtlCol="0">
              <a:spAutoFit/>
            </a:bodyPr>
            <a:lstStyle/>
            <a:p>
              <a:pPr algn="ctr"/>
              <a:r>
                <a:rPr lang="ar-SA" sz="3600" b="1" dirty="0">
                  <a:latin typeface="Arabic Typesetting" panose="03020402040406030203" pitchFamily="66" charset="-78"/>
                  <a:cs typeface="Arabic Typesetting" panose="03020402040406030203" pitchFamily="66" charset="-78"/>
                </a:rPr>
                <a:t>مقدمة</a:t>
              </a:r>
              <a:endParaRPr lang="en-US" sz="2800" b="1" dirty="0">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FE3F6E56-804E-434E-AD42-D62A42CB3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208D727C-49D3-4C59-91D3-816C0DD22E21}"/>
              </a:ext>
            </a:extLst>
          </p:cNvPr>
          <p:cNvGrpSpPr/>
          <p:nvPr/>
        </p:nvGrpSpPr>
        <p:grpSpPr>
          <a:xfrm>
            <a:off x="226788" y="-2"/>
            <a:ext cx="11466631" cy="6858000"/>
            <a:chOff x="213096" y="0"/>
            <a:chExt cx="11466631" cy="6858000"/>
          </a:xfrm>
        </p:grpSpPr>
        <p:sp>
          <p:nvSpPr>
            <p:cNvPr id="56" name="Rectangle 55">
              <a:extLst>
                <a:ext uri="{FF2B5EF4-FFF2-40B4-BE49-F238E27FC236}">
                  <a16:creationId xmlns:a16="http://schemas.microsoft.com/office/drawing/2014/main" id="{A369AF8C-7DC3-4D77-B3F1-5B8A444D2822}"/>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6A173B44-EE6F-4236-9AB2-49524EA553D7}"/>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B40A12D7-9F13-43EC-95DE-B85ADBCAA6B6}"/>
                </a:ext>
              </a:extLst>
            </p:cNvPr>
            <p:cNvSpPr txBox="1"/>
            <p:nvPr/>
          </p:nvSpPr>
          <p:spPr>
            <a:xfrm rot="16200000">
              <a:off x="10122203" y="3317954"/>
              <a:ext cx="2591828" cy="523220"/>
            </a:xfrm>
            <a:prstGeom prst="rect">
              <a:avLst/>
            </a:prstGeom>
            <a:noFill/>
          </p:spPr>
          <p:txBody>
            <a:bodyPr wrap="square" rtlCol="0">
              <a:spAutoFit/>
            </a:bodyPr>
            <a:lstStyle/>
            <a:p>
              <a:pPr algn="ctr"/>
              <a:r>
                <a:rPr lang="ar-SA" sz="2800" b="1" dirty="0">
                  <a:latin typeface="Arabic Typesetting" panose="03020402040406030203" pitchFamily="66" charset="-78"/>
                  <a:cs typeface="Arabic Typesetting" panose="03020402040406030203" pitchFamily="66" charset="-78"/>
                </a:rPr>
                <a:t>تجاربي والتخطيط مستقبلًا</a:t>
              </a:r>
              <a:endParaRPr lang="en-US" sz="2800" b="1" dirty="0">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BA271034-9DEF-432C-A1F3-B6470D2555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sp>
        <p:nvSpPr>
          <p:cNvPr id="61" name="Rectangle 60">
            <a:extLst>
              <a:ext uri="{FF2B5EF4-FFF2-40B4-BE49-F238E27FC236}">
                <a16:creationId xmlns:a16="http://schemas.microsoft.com/office/drawing/2014/main" id="{1079FD4E-778D-428A-B08F-1B97893971C7}"/>
              </a:ext>
            </a:extLst>
          </p:cNvPr>
          <p:cNvSpPr/>
          <p:nvPr/>
        </p:nvSpPr>
        <p:spPr>
          <a:xfrm>
            <a:off x="427907" y="0"/>
            <a:ext cx="10717318" cy="6858000"/>
          </a:xfrm>
          <a:prstGeom prst="rect">
            <a:avLst/>
          </a:prstGeom>
          <a:solidFill>
            <a:schemeClr val="bg1"/>
          </a:solidFill>
          <a:ln>
            <a:solidFill>
              <a:schemeClr val="bg1"/>
            </a:solid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7" name="Picture 76">
            <a:extLst>
              <a:ext uri="{FF2B5EF4-FFF2-40B4-BE49-F238E27FC236}">
                <a16:creationId xmlns:a16="http://schemas.microsoft.com/office/drawing/2014/main" id="{483ADFBB-BF5A-4E0E-8CB6-829004939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209050" y="3285074"/>
            <a:ext cx="530600" cy="455398"/>
          </a:xfrm>
          <a:prstGeom prst="rect">
            <a:avLst/>
          </a:prstGeom>
        </p:spPr>
      </p:pic>
      <p:sp>
        <p:nvSpPr>
          <p:cNvPr id="78" name="Rectangle 77">
            <a:extLst>
              <a:ext uri="{FF2B5EF4-FFF2-40B4-BE49-F238E27FC236}">
                <a16:creationId xmlns:a16="http://schemas.microsoft.com/office/drawing/2014/main" id="{7F6E7282-A83F-4507-90BF-880CB249595B}"/>
              </a:ext>
            </a:extLst>
          </p:cNvPr>
          <p:cNvSpPr/>
          <p:nvPr/>
        </p:nvSpPr>
        <p:spPr>
          <a:xfrm>
            <a:off x="-628338" y="0"/>
            <a:ext cx="234072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79" name="Freeform: Shape 78">
            <a:extLst>
              <a:ext uri="{FF2B5EF4-FFF2-40B4-BE49-F238E27FC236}">
                <a16:creationId xmlns:a16="http://schemas.microsoft.com/office/drawing/2014/main" id="{347BE583-CFF6-45C4-AE42-03ED570B0117}"/>
              </a:ext>
            </a:extLst>
          </p:cNvPr>
          <p:cNvSpPr/>
          <p:nvPr/>
        </p:nvSpPr>
        <p:spPr>
          <a:xfrm>
            <a:off x="709576"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0" name="TextBox 79">
            <a:extLst>
              <a:ext uri="{FF2B5EF4-FFF2-40B4-BE49-F238E27FC236}">
                <a16:creationId xmlns:a16="http://schemas.microsoft.com/office/drawing/2014/main" id="{EE4D7798-09B9-4901-AFF8-D5C18F2EC9DC}"/>
              </a:ext>
            </a:extLst>
          </p:cNvPr>
          <p:cNvSpPr txBox="1"/>
          <p:nvPr/>
        </p:nvSpPr>
        <p:spPr>
          <a:xfrm rot="16200000">
            <a:off x="301569" y="3247752"/>
            <a:ext cx="2405394"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تقويم التخطيط</a:t>
            </a:r>
            <a:endParaRPr lang="en-US" sz="3200" b="1" dirty="0">
              <a:latin typeface="Arabic Typesetting" panose="03020402040406030203" pitchFamily="66" charset="-78"/>
              <a:cs typeface="Arabic Typesetting" panose="03020402040406030203" pitchFamily="66" charset="-78"/>
            </a:endParaRPr>
          </a:p>
        </p:txBody>
      </p:sp>
      <p:pic>
        <p:nvPicPr>
          <p:cNvPr id="81" name="Picture 80">
            <a:extLst>
              <a:ext uri="{FF2B5EF4-FFF2-40B4-BE49-F238E27FC236}">
                <a16:creationId xmlns:a16="http://schemas.microsoft.com/office/drawing/2014/main" id="{34D5A87E-6403-41BA-A6E9-C0C3B85DF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53519" y="3285074"/>
            <a:ext cx="530600" cy="455398"/>
          </a:xfrm>
          <a:prstGeom prst="rect">
            <a:avLst/>
          </a:prstGeom>
        </p:spPr>
      </p:pic>
      <p:sp>
        <p:nvSpPr>
          <p:cNvPr id="82" name="Rectangle 81">
            <a:extLst>
              <a:ext uri="{FF2B5EF4-FFF2-40B4-BE49-F238E27FC236}">
                <a16:creationId xmlns:a16="http://schemas.microsoft.com/office/drawing/2014/main" id="{7A51AFFB-391A-42C8-B1CE-8772DADE3287}"/>
              </a:ext>
            </a:extLst>
          </p:cNvPr>
          <p:cNvSpPr/>
          <p:nvPr/>
        </p:nvSpPr>
        <p:spPr>
          <a:xfrm>
            <a:off x="-735036"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83" name="Freeform: Shape 82">
            <a:extLst>
              <a:ext uri="{FF2B5EF4-FFF2-40B4-BE49-F238E27FC236}">
                <a16:creationId xmlns:a16="http://schemas.microsoft.com/office/drawing/2014/main" id="{690DF8CE-32D9-4A73-A5C8-34BEE90CD187}"/>
              </a:ext>
            </a:extLst>
          </p:cNvPr>
          <p:cNvSpPr/>
          <p:nvPr/>
        </p:nvSpPr>
        <p:spPr>
          <a:xfrm>
            <a:off x="250318"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4" name="TextBox 83">
            <a:extLst>
              <a:ext uri="{FF2B5EF4-FFF2-40B4-BE49-F238E27FC236}">
                <a16:creationId xmlns:a16="http://schemas.microsoft.com/office/drawing/2014/main" id="{2B8A80C1-6C14-430D-8AD7-9E6BACF576E4}"/>
              </a:ext>
            </a:extLst>
          </p:cNvPr>
          <p:cNvSpPr txBox="1"/>
          <p:nvPr/>
        </p:nvSpPr>
        <p:spPr>
          <a:xfrm rot="16200000">
            <a:off x="-583409" y="3262314"/>
            <a:ext cx="327991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اكتشاف خطأ التخطيط </a:t>
            </a:r>
            <a:endParaRPr lang="en-US" sz="3200" b="1" dirty="0">
              <a:latin typeface="Arabic Typesetting" panose="03020402040406030203" pitchFamily="66" charset="-78"/>
              <a:cs typeface="Arabic Typesetting" panose="03020402040406030203" pitchFamily="66" charset="-78"/>
            </a:endParaRPr>
          </a:p>
        </p:txBody>
      </p:sp>
      <p:pic>
        <p:nvPicPr>
          <p:cNvPr id="85" name="Picture 84">
            <a:extLst>
              <a:ext uri="{FF2B5EF4-FFF2-40B4-BE49-F238E27FC236}">
                <a16:creationId xmlns:a16="http://schemas.microsoft.com/office/drawing/2014/main" id="{1CBF25C7-04FC-4258-9B2D-DD3D777EB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6858" y="3285074"/>
            <a:ext cx="530600" cy="455398"/>
          </a:xfrm>
          <a:prstGeom prst="rect">
            <a:avLst/>
          </a:prstGeom>
        </p:spPr>
      </p:pic>
      <p:sp>
        <p:nvSpPr>
          <p:cNvPr id="86" name="Rectangle 85">
            <a:extLst>
              <a:ext uri="{FF2B5EF4-FFF2-40B4-BE49-F238E27FC236}">
                <a16:creationId xmlns:a16="http://schemas.microsoft.com/office/drawing/2014/main" id="{CBF8FD87-7F58-486A-B8FD-9A27878E172F}"/>
              </a:ext>
            </a:extLst>
          </p:cNvPr>
          <p:cNvSpPr/>
          <p:nvPr/>
        </p:nvSpPr>
        <p:spPr>
          <a:xfrm>
            <a:off x="-824760"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7" name="Freeform: Shape 86">
            <a:extLst>
              <a:ext uri="{FF2B5EF4-FFF2-40B4-BE49-F238E27FC236}">
                <a16:creationId xmlns:a16="http://schemas.microsoft.com/office/drawing/2014/main" id="{3406DCA4-D594-41A1-B922-FBD11A21D077}"/>
              </a:ext>
            </a:extLst>
          </p:cNvPr>
          <p:cNvSpPr/>
          <p:nvPr/>
        </p:nvSpPr>
        <p:spPr>
          <a:xfrm>
            <a:off x="-197155"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pic>
        <p:nvPicPr>
          <p:cNvPr id="89" name="Picture 88">
            <a:extLst>
              <a:ext uri="{FF2B5EF4-FFF2-40B4-BE49-F238E27FC236}">
                <a16:creationId xmlns:a16="http://schemas.microsoft.com/office/drawing/2014/main" id="{8CC75E0D-EBDA-4F53-BA5C-0C38E5441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60932" y="3285074"/>
            <a:ext cx="530600" cy="455398"/>
          </a:xfrm>
          <a:prstGeom prst="rect">
            <a:avLst/>
          </a:prstGeom>
        </p:spPr>
      </p:pic>
      <p:sp>
        <p:nvSpPr>
          <p:cNvPr id="90" name="Rectangle 89">
            <a:extLst>
              <a:ext uri="{FF2B5EF4-FFF2-40B4-BE49-F238E27FC236}">
                <a16:creationId xmlns:a16="http://schemas.microsoft.com/office/drawing/2014/main" id="{EF034116-8344-4C21-9B27-9877244BCB72}"/>
              </a:ext>
            </a:extLst>
          </p:cNvPr>
          <p:cNvSpPr/>
          <p:nvPr/>
        </p:nvSpPr>
        <p:spPr>
          <a:xfrm>
            <a:off x="-1243853"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91" name="Freeform: Shape 90">
            <a:extLst>
              <a:ext uri="{FF2B5EF4-FFF2-40B4-BE49-F238E27FC236}">
                <a16:creationId xmlns:a16="http://schemas.microsoft.com/office/drawing/2014/main" id="{69F2332D-070A-42C3-80A9-1FE87D052DD1}"/>
              </a:ext>
            </a:extLst>
          </p:cNvPr>
          <p:cNvSpPr/>
          <p:nvPr/>
        </p:nvSpPr>
        <p:spPr>
          <a:xfrm>
            <a:off x="-616248"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92" name="TextBox 91">
            <a:extLst>
              <a:ext uri="{FF2B5EF4-FFF2-40B4-BE49-F238E27FC236}">
                <a16:creationId xmlns:a16="http://schemas.microsoft.com/office/drawing/2014/main" id="{E81A24DB-4E84-4E6D-8D05-C6192C03C8B9}"/>
              </a:ext>
            </a:extLst>
          </p:cNvPr>
          <p:cNvSpPr txBox="1"/>
          <p:nvPr/>
        </p:nvSpPr>
        <p:spPr>
          <a:xfrm rot="16200000">
            <a:off x="-1083647" y="3252740"/>
            <a:ext cx="258649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التقويم</a:t>
            </a:r>
            <a:endParaRPr lang="en-US" sz="3200" b="1" dirty="0">
              <a:latin typeface="Arabic Typesetting" panose="03020402040406030203" pitchFamily="66" charset="-78"/>
              <a:cs typeface="Arabic Typesetting" panose="03020402040406030203" pitchFamily="66" charset="-78"/>
            </a:endParaRPr>
          </a:p>
        </p:txBody>
      </p:sp>
      <p:pic>
        <p:nvPicPr>
          <p:cNvPr id="93" name="Picture 92">
            <a:extLst>
              <a:ext uri="{FF2B5EF4-FFF2-40B4-BE49-F238E27FC236}">
                <a16:creationId xmlns:a16="http://schemas.microsoft.com/office/drawing/2014/main" id="{6789A9FB-169E-4506-BE22-5EC26BED1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80025" y="3285074"/>
            <a:ext cx="530600" cy="455398"/>
          </a:xfrm>
          <a:prstGeom prst="rect">
            <a:avLst/>
          </a:prstGeom>
        </p:spPr>
      </p:pic>
      <p:sp>
        <p:nvSpPr>
          <p:cNvPr id="62" name="Freeform: Shape 61">
            <a:extLst>
              <a:ext uri="{FF2B5EF4-FFF2-40B4-BE49-F238E27FC236}">
                <a16:creationId xmlns:a16="http://schemas.microsoft.com/office/drawing/2014/main" id="{67DB4514-65BA-420D-BBB3-CCF0A5B397CB}"/>
              </a:ext>
            </a:extLst>
          </p:cNvPr>
          <p:cNvSpPr/>
          <p:nvPr/>
        </p:nvSpPr>
        <p:spPr>
          <a:xfrm>
            <a:off x="10367237" y="2337440"/>
            <a:ext cx="79876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 name="TextBox 62">
            <a:extLst>
              <a:ext uri="{FF2B5EF4-FFF2-40B4-BE49-F238E27FC236}">
                <a16:creationId xmlns:a16="http://schemas.microsoft.com/office/drawing/2014/main" id="{F86CE46E-7143-4535-BF09-36D36B082851}"/>
              </a:ext>
            </a:extLst>
          </p:cNvPr>
          <p:cNvSpPr txBox="1"/>
          <p:nvPr/>
        </p:nvSpPr>
        <p:spPr>
          <a:xfrm rot="16200000">
            <a:off x="9680057" y="3260282"/>
            <a:ext cx="2538040"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رصد مشكلات التخطيط</a:t>
            </a:r>
            <a:endParaRPr lang="en-US" sz="3200" b="1" dirty="0">
              <a:latin typeface="Arabic Typesetting" panose="03020402040406030203" pitchFamily="66" charset="-78"/>
              <a:cs typeface="Arabic Typesetting" panose="03020402040406030203" pitchFamily="66" charset="-78"/>
            </a:endParaRPr>
          </a:p>
        </p:txBody>
      </p:sp>
      <p:sp>
        <p:nvSpPr>
          <p:cNvPr id="45" name="TextBox 44">
            <a:extLst>
              <a:ext uri="{FF2B5EF4-FFF2-40B4-BE49-F238E27FC236}">
                <a16:creationId xmlns:a16="http://schemas.microsoft.com/office/drawing/2014/main" id="{C9FDC949-334E-4336-9930-4288F52EE763}"/>
              </a:ext>
            </a:extLst>
          </p:cNvPr>
          <p:cNvSpPr txBox="1"/>
          <p:nvPr/>
        </p:nvSpPr>
        <p:spPr>
          <a:xfrm rot="16200000">
            <a:off x="-958824" y="3329514"/>
            <a:ext cx="3175032" cy="461665"/>
          </a:xfrm>
          <a:prstGeom prst="rect">
            <a:avLst/>
          </a:prstGeom>
          <a:noFill/>
        </p:spPr>
        <p:txBody>
          <a:bodyPr wrap="square" rtlCol="0">
            <a:spAutoFit/>
          </a:bodyPr>
          <a:lstStyle/>
          <a:p>
            <a:pPr algn="ctr"/>
            <a:r>
              <a:rPr lang="ar-SA" sz="2400" b="1" dirty="0">
                <a:latin typeface="Arabic Typesetting" panose="03020402040406030203" pitchFamily="66" charset="-78"/>
                <a:cs typeface="Arabic Typesetting" panose="03020402040406030203" pitchFamily="66" charset="-78"/>
              </a:rPr>
              <a:t>التغلب على مشكلات التخطيط </a:t>
            </a:r>
            <a:endParaRPr lang="en-US" sz="2400" b="1" dirty="0">
              <a:latin typeface="Arabic Typesetting" panose="03020402040406030203" pitchFamily="66" charset="-78"/>
              <a:cs typeface="Arabic Typesetting" panose="03020402040406030203" pitchFamily="66" charset="-78"/>
            </a:endParaRPr>
          </a:p>
        </p:txBody>
      </p:sp>
      <p:sp>
        <p:nvSpPr>
          <p:cNvPr id="39" name="TextBox 38">
            <a:extLst>
              <a:ext uri="{FF2B5EF4-FFF2-40B4-BE49-F238E27FC236}">
                <a16:creationId xmlns:a16="http://schemas.microsoft.com/office/drawing/2014/main" id="{8780410B-2FB0-43F0-AC11-71CC696E3EEB}"/>
              </a:ext>
            </a:extLst>
          </p:cNvPr>
          <p:cNvSpPr txBox="1"/>
          <p:nvPr/>
        </p:nvSpPr>
        <p:spPr>
          <a:xfrm>
            <a:off x="2206674" y="872287"/>
            <a:ext cx="7087518" cy="1251240"/>
          </a:xfrm>
          <a:prstGeom prst="rect">
            <a:avLst/>
          </a:prstGeom>
          <a:noFill/>
        </p:spPr>
        <p:txBody>
          <a:bodyPr wrap="square" rtlCol="0">
            <a:spAutoFit/>
          </a:bodyPr>
          <a:lstStyle/>
          <a:p>
            <a:pPr algn="just" rtl="1">
              <a:lnSpc>
                <a:spcPct val="107000"/>
              </a:lnSpc>
              <a:spcAft>
                <a:spcPts val="800"/>
              </a:spcAft>
            </a:pPr>
            <a:r>
              <a:rPr lang="ar-SA" sz="2400" b="1" dirty="0">
                <a:latin typeface="Calibri" panose="020F0502020204030204" pitchFamily="34" charset="0"/>
                <a:ea typeface="Calibri" panose="020F0502020204030204" pitchFamily="34" charset="0"/>
                <a:cs typeface="+mj-cs"/>
              </a:rPr>
              <a:t>حددي وقتاً لإنجاز الأهداف اليومية: من عادة الإنسان التسويف والمماطلة، فإذا تركت الأمور مفتوحة من غير تحديد الوقت، ستلجئين للتسويف الذي سيعرقل تحقيق أهدافك.</a:t>
            </a:r>
          </a:p>
        </p:txBody>
      </p:sp>
      <p:sp>
        <p:nvSpPr>
          <p:cNvPr id="40" name="TextBox 39">
            <a:extLst>
              <a:ext uri="{FF2B5EF4-FFF2-40B4-BE49-F238E27FC236}">
                <a16:creationId xmlns:a16="http://schemas.microsoft.com/office/drawing/2014/main" id="{2D0F0DDC-9FE3-40EC-894C-C6DA94475892}"/>
              </a:ext>
            </a:extLst>
          </p:cNvPr>
          <p:cNvSpPr txBox="1"/>
          <p:nvPr/>
        </p:nvSpPr>
        <p:spPr>
          <a:xfrm>
            <a:off x="2195661" y="2179329"/>
            <a:ext cx="7087519" cy="856068"/>
          </a:xfrm>
          <a:prstGeom prst="rect">
            <a:avLst/>
          </a:prstGeom>
          <a:noFill/>
        </p:spPr>
        <p:txBody>
          <a:bodyPr wrap="square" rtlCol="0">
            <a:spAutoFit/>
          </a:bodyPr>
          <a:lstStyle/>
          <a:p>
            <a:pPr algn="just" rtl="1">
              <a:lnSpc>
                <a:spcPct val="107000"/>
              </a:lnSpc>
              <a:spcAft>
                <a:spcPts val="800"/>
              </a:spcAft>
            </a:pPr>
            <a:r>
              <a:rPr lang="ar-SA" sz="2400" b="1" dirty="0">
                <a:latin typeface="Calibri" panose="020F0502020204030204" pitchFamily="34" charset="0"/>
                <a:ea typeface="Calibri" panose="020F0502020204030204" pitchFamily="34" charset="0"/>
                <a:cs typeface="+mj-cs"/>
              </a:rPr>
              <a:t>اكتبي كل ما تودين فعله في اليوم: أمسكي ورقة وقلماً، واكتبي كل ما عليك القيام به من مكالمات وزيارات وعمل وتنظيف وغير ذلك.</a:t>
            </a:r>
          </a:p>
        </p:txBody>
      </p:sp>
      <p:sp>
        <p:nvSpPr>
          <p:cNvPr id="41" name="TextBox 40">
            <a:extLst>
              <a:ext uri="{FF2B5EF4-FFF2-40B4-BE49-F238E27FC236}">
                <a16:creationId xmlns:a16="http://schemas.microsoft.com/office/drawing/2014/main" id="{BDC08E90-0A39-46F0-B772-0D5620CEEB72}"/>
              </a:ext>
            </a:extLst>
          </p:cNvPr>
          <p:cNvSpPr txBox="1"/>
          <p:nvPr/>
        </p:nvSpPr>
        <p:spPr>
          <a:xfrm>
            <a:off x="2279937" y="3193273"/>
            <a:ext cx="7038744" cy="856068"/>
          </a:xfrm>
          <a:prstGeom prst="rect">
            <a:avLst/>
          </a:prstGeom>
          <a:noFill/>
        </p:spPr>
        <p:txBody>
          <a:bodyPr wrap="square" rtlCol="0">
            <a:spAutoFit/>
          </a:bodyPr>
          <a:lstStyle/>
          <a:p>
            <a:pPr algn="just" rtl="1">
              <a:lnSpc>
                <a:spcPct val="107000"/>
              </a:lnSpc>
              <a:spcAft>
                <a:spcPts val="800"/>
              </a:spcAft>
            </a:pPr>
            <a:r>
              <a:rPr lang="ar-SA" sz="2400" b="1" dirty="0">
                <a:latin typeface="Calibri" panose="020F0502020204030204" pitchFamily="34" charset="0"/>
                <a:ea typeface="Calibri" panose="020F0502020204030204" pitchFamily="34" charset="0"/>
                <a:cs typeface="+mj-cs"/>
              </a:rPr>
              <a:t>اختاري أهم ما كتب: أعيدي النظر في ما كتبته من أعمال، ثم اختاري أهمها بعد تحديد أولوياتك وتأجيل الفرعية منها.</a:t>
            </a:r>
          </a:p>
        </p:txBody>
      </p:sp>
      <p:sp>
        <p:nvSpPr>
          <p:cNvPr id="42" name="TextBox 41">
            <a:extLst>
              <a:ext uri="{FF2B5EF4-FFF2-40B4-BE49-F238E27FC236}">
                <a16:creationId xmlns:a16="http://schemas.microsoft.com/office/drawing/2014/main" id="{5922C3C0-2FB6-4D02-8F5B-11D3D520F7E0}"/>
              </a:ext>
            </a:extLst>
          </p:cNvPr>
          <p:cNvSpPr txBox="1"/>
          <p:nvPr/>
        </p:nvSpPr>
        <p:spPr>
          <a:xfrm>
            <a:off x="1991006" y="4167423"/>
            <a:ext cx="7298414" cy="856068"/>
          </a:xfrm>
          <a:prstGeom prst="rect">
            <a:avLst/>
          </a:prstGeom>
          <a:noFill/>
        </p:spPr>
        <p:txBody>
          <a:bodyPr wrap="square" rtlCol="0">
            <a:spAutoFit/>
          </a:bodyPr>
          <a:lstStyle/>
          <a:p>
            <a:pPr algn="just" rtl="1">
              <a:lnSpc>
                <a:spcPct val="107000"/>
              </a:lnSpc>
              <a:spcAft>
                <a:spcPts val="800"/>
              </a:spcAft>
            </a:pPr>
            <a:r>
              <a:rPr lang="ar-SA" sz="2400" b="1" dirty="0">
                <a:latin typeface="Calibri" panose="020F0502020204030204" pitchFamily="34" charset="0"/>
                <a:ea typeface="Calibri" panose="020F0502020204030204" pitchFamily="34" charset="0"/>
                <a:cs typeface="+mj-cs"/>
              </a:rPr>
              <a:t>اختصري الأهداف: أنت تعرفين طاقتك وقدرتك على التحمل، فلا تكتبي 10 أهداف مثلاً خلال يوم واحد، لذا حاولي اختصار أهدافك إلى خمسة أهداف.</a:t>
            </a:r>
          </a:p>
        </p:txBody>
      </p:sp>
      <p:sp>
        <p:nvSpPr>
          <p:cNvPr id="43" name="TextBox 42">
            <a:extLst>
              <a:ext uri="{FF2B5EF4-FFF2-40B4-BE49-F238E27FC236}">
                <a16:creationId xmlns:a16="http://schemas.microsoft.com/office/drawing/2014/main" id="{0BA42D20-490F-421D-B4FC-DBD7F2C7D1C6}"/>
              </a:ext>
            </a:extLst>
          </p:cNvPr>
          <p:cNvSpPr txBox="1"/>
          <p:nvPr/>
        </p:nvSpPr>
        <p:spPr>
          <a:xfrm>
            <a:off x="2206673" y="5107927"/>
            <a:ext cx="7070213" cy="856068"/>
          </a:xfrm>
          <a:prstGeom prst="rect">
            <a:avLst/>
          </a:prstGeom>
          <a:noFill/>
        </p:spPr>
        <p:txBody>
          <a:bodyPr wrap="square" rtlCol="0">
            <a:spAutoFit/>
          </a:bodyPr>
          <a:lstStyle/>
          <a:p>
            <a:pPr algn="just" rtl="1">
              <a:lnSpc>
                <a:spcPct val="107000"/>
              </a:lnSpc>
              <a:spcAft>
                <a:spcPts val="800"/>
              </a:spcAft>
            </a:pPr>
            <a:r>
              <a:rPr lang="ar-SA" sz="2400" b="1" dirty="0">
                <a:latin typeface="Calibri" panose="020F0502020204030204" pitchFamily="34" charset="0"/>
                <a:ea typeface="Calibri" panose="020F0502020204030204" pitchFamily="34" charset="0"/>
                <a:cs typeface="+mj-cs"/>
              </a:rPr>
              <a:t>لا تجعلي الهدف مستحيلاً: لا تدوني هدفاً يصعب عليك القيام به، أو أن إمكانيتك لا تسمح لك بالقيام به، فهذا سيعرقل خطة سير أهدافك.</a:t>
            </a:r>
          </a:p>
        </p:txBody>
      </p:sp>
      <p:sp>
        <p:nvSpPr>
          <p:cNvPr id="46" name="TextBox 45">
            <a:extLst>
              <a:ext uri="{FF2B5EF4-FFF2-40B4-BE49-F238E27FC236}">
                <a16:creationId xmlns:a16="http://schemas.microsoft.com/office/drawing/2014/main" id="{B70936C9-A8A9-4810-A062-741E182FD716}"/>
              </a:ext>
            </a:extLst>
          </p:cNvPr>
          <p:cNvSpPr txBox="1"/>
          <p:nvPr/>
        </p:nvSpPr>
        <p:spPr>
          <a:xfrm>
            <a:off x="2206672" y="6045762"/>
            <a:ext cx="7110159" cy="856068"/>
          </a:xfrm>
          <a:prstGeom prst="rect">
            <a:avLst/>
          </a:prstGeom>
          <a:noFill/>
        </p:spPr>
        <p:txBody>
          <a:bodyPr wrap="square" rtlCol="0">
            <a:spAutoFit/>
          </a:bodyPr>
          <a:lstStyle/>
          <a:p>
            <a:pPr algn="just" rtl="1">
              <a:lnSpc>
                <a:spcPct val="107000"/>
              </a:lnSpc>
              <a:spcAft>
                <a:spcPts val="800"/>
              </a:spcAft>
            </a:pPr>
            <a:r>
              <a:rPr lang="ar-SA" sz="2400" b="1" dirty="0">
                <a:latin typeface="Calibri" panose="020F0502020204030204" pitchFamily="34" charset="0"/>
                <a:ea typeface="Calibri" panose="020F0502020204030204" pitchFamily="34" charset="0"/>
                <a:cs typeface="+mj-cs"/>
              </a:rPr>
              <a:t>قدري الوقت: لا تعطي هدفاً بسيطاً وقتاً طويلاً جداً، أو العكس، وكوني مهتمة في مسألة توزيع الوقت.</a:t>
            </a:r>
          </a:p>
        </p:txBody>
      </p:sp>
      <p:pic>
        <p:nvPicPr>
          <p:cNvPr id="6" name="Picture 5">
            <a:extLst>
              <a:ext uri="{FF2B5EF4-FFF2-40B4-BE49-F238E27FC236}">
                <a16:creationId xmlns:a16="http://schemas.microsoft.com/office/drawing/2014/main" id="{035EFFBE-C8D2-469D-922F-BDEC6A376C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8336" y="115048"/>
            <a:ext cx="1251957" cy="1669276"/>
          </a:xfrm>
          <a:prstGeom prst="rect">
            <a:avLst/>
          </a:prstGeom>
        </p:spPr>
      </p:pic>
      <p:pic>
        <p:nvPicPr>
          <p:cNvPr id="48" name="Picture 47">
            <a:extLst>
              <a:ext uri="{FF2B5EF4-FFF2-40B4-BE49-F238E27FC236}">
                <a16:creationId xmlns:a16="http://schemas.microsoft.com/office/drawing/2014/main" id="{8940A3E7-C83D-4E17-B646-97255DCEFE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8336" y="1115751"/>
            <a:ext cx="1251957" cy="1669276"/>
          </a:xfrm>
          <a:prstGeom prst="rect">
            <a:avLst/>
          </a:prstGeom>
        </p:spPr>
      </p:pic>
      <p:pic>
        <p:nvPicPr>
          <p:cNvPr id="49" name="Picture 48">
            <a:extLst>
              <a:ext uri="{FF2B5EF4-FFF2-40B4-BE49-F238E27FC236}">
                <a16:creationId xmlns:a16="http://schemas.microsoft.com/office/drawing/2014/main" id="{C607DB1F-7854-457A-B881-9C82CB4EBD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6022" y="2130753"/>
            <a:ext cx="1251957" cy="1669276"/>
          </a:xfrm>
          <a:prstGeom prst="rect">
            <a:avLst/>
          </a:prstGeom>
        </p:spPr>
      </p:pic>
      <p:pic>
        <p:nvPicPr>
          <p:cNvPr id="60" name="Picture 59">
            <a:extLst>
              <a:ext uri="{FF2B5EF4-FFF2-40B4-BE49-F238E27FC236}">
                <a16:creationId xmlns:a16="http://schemas.microsoft.com/office/drawing/2014/main" id="{B3A55026-1B0F-40A7-B5F7-BADD28D1E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8336" y="3097199"/>
            <a:ext cx="1251957" cy="1669276"/>
          </a:xfrm>
          <a:prstGeom prst="rect">
            <a:avLst/>
          </a:prstGeom>
        </p:spPr>
      </p:pic>
      <p:pic>
        <p:nvPicPr>
          <p:cNvPr id="64" name="Picture 63">
            <a:extLst>
              <a:ext uri="{FF2B5EF4-FFF2-40B4-BE49-F238E27FC236}">
                <a16:creationId xmlns:a16="http://schemas.microsoft.com/office/drawing/2014/main" id="{2DC269A1-71C0-440A-94DB-0DE80EA24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0711" y="4061406"/>
            <a:ext cx="1251957" cy="1669276"/>
          </a:xfrm>
          <a:prstGeom prst="rect">
            <a:avLst/>
          </a:prstGeom>
        </p:spPr>
      </p:pic>
      <p:pic>
        <p:nvPicPr>
          <p:cNvPr id="65" name="Picture 64">
            <a:extLst>
              <a:ext uri="{FF2B5EF4-FFF2-40B4-BE49-F238E27FC236}">
                <a16:creationId xmlns:a16="http://schemas.microsoft.com/office/drawing/2014/main" id="{AF64BF6B-32B1-4604-ACF9-9A0BA7EFC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3185" y="4976581"/>
            <a:ext cx="1251957" cy="1669276"/>
          </a:xfrm>
          <a:prstGeom prst="rect">
            <a:avLst/>
          </a:prstGeom>
        </p:spPr>
      </p:pic>
      <p:pic>
        <p:nvPicPr>
          <p:cNvPr id="44" name="Picture 43">
            <a:extLst>
              <a:ext uri="{FF2B5EF4-FFF2-40B4-BE49-F238E27FC236}">
                <a16:creationId xmlns:a16="http://schemas.microsoft.com/office/drawing/2014/main" id="{8DCA181E-BEE8-48C6-B2AE-1340F545B7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2903" y="110284"/>
            <a:ext cx="679622" cy="679622"/>
          </a:xfrm>
          <a:prstGeom prst="rect">
            <a:avLst/>
          </a:prstGeom>
        </p:spPr>
      </p:pic>
      <p:sp>
        <p:nvSpPr>
          <p:cNvPr id="47" name="TextBox 46">
            <a:extLst>
              <a:ext uri="{FF2B5EF4-FFF2-40B4-BE49-F238E27FC236}">
                <a16:creationId xmlns:a16="http://schemas.microsoft.com/office/drawing/2014/main" id="{C0AD22CA-F6B9-4AC2-B232-E16787FD7A94}"/>
              </a:ext>
            </a:extLst>
          </p:cNvPr>
          <p:cNvSpPr txBox="1"/>
          <p:nvPr/>
        </p:nvSpPr>
        <p:spPr>
          <a:xfrm>
            <a:off x="8851300" y="177798"/>
            <a:ext cx="2034001" cy="646331"/>
          </a:xfrm>
          <a:prstGeom prst="rect">
            <a:avLst/>
          </a:prstGeom>
          <a:noFill/>
        </p:spPr>
        <p:txBody>
          <a:bodyPr wrap="square" rtlCol="0">
            <a:spAutoFit/>
          </a:bodyPr>
          <a:lstStyle/>
          <a:p>
            <a:pPr algn="ctr"/>
            <a:r>
              <a:rPr lang="ar-SA"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rPr>
              <a:t>إثرائية</a:t>
            </a:r>
            <a:endParaRPr lang="en-IN"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endParaRPr>
          </a:p>
        </p:txBody>
      </p:sp>
      <p:pic>
        <p:nvPicPr>
          <p:cNvPr id="66" name="Picture 65">
            <a:extLst>
              <a:ext uri="{FF2B5EF4-FFF2-40B4-BE49-F238E27FC236}">
                <a16:creationId xmlns:a16="http://schemas.microsoft.com/office/drawing/2014/main" id="{D1FC0E0B-645C-4C1D-8E82-16E3EF572093}"/>
              </a:ext>
            </a:extLst>
          </p:cNvPr>
          <p:cNvPicPr>
            <a:picLocks noChangeAspect="1"/>
          </p:cNvPicPr>
          <p:nvPr/>
        </p:nvPicPr>
        <p:blipFill rotWithShape="1">
          <a:blip r:embed="rId6">
            <a:extLst>
              <a:ext uri="{28A0092B-C50C-407E-A947-70E740481C1C}">
                <a14:useLocalDpi xmlns:a14="http://schemas.microsoft.com/office/drawing/2010/main" val="0"/>
              </a:ext>
            </a:extLst>
          </a:blip>
          <a:srcRect l="24145" t="3692" r="22532" b="67006"/>
          <a:stretch/>
        </p:blipFill>
        <p:spPr>
          <a:xfrm>
            <a:off x="10132012" y="4976582"/>
            <a:ext cx="1189427" cy="1905496"/>
          </a:xfrm>
          <a:prstGeom prst="rect">
            <a:avLst/>
          </a:prstGeom>
        </p:spPr>
      </p:pic>
    </p:spTree>
    <p:extLst>
      <p:ext uri="{BB962C8B-B14F-4D97-AF65-F5344CB8AC3E}">
        <p14:creationId xmlns:p14="http://schemas.microsoft.com/office/powerpoint/2010/main" val="112336222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3" grpId="0"/>
      <p:bldP spid="4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038E6734-F7ED-4197-AE1C-DE222063D26D}"/>
              </a:ext>
            </a:extLst>
          </p:cNvPr>
          <p:cNvGrpSpPr/>
          <p:nvPr/>
        </p:nvGrpSpPr>
        <p:grpSpPr>
          <a:xfrm>
            <a:off x="-290920" y="0"/>
            <a:ext cx="12536708" cy="6858000"/>
            <a:chOff x="-290920" y="0"/>
            <a:chExt cx="12536708" cy="6858000"/>
          </a:xfrm>
        </p:grpSpPr>
        <p:sp>
          <p:nvSpPr>
            <p:cNvPr id="51" name="Rectangle 50">
              <a:extLst>
                <a:ext uri="{FF2B5EF4-FFF2-40B4-BE49-F238E27FC236}">
                  <a16:creationId xmlns:a16="http://schemas.microsoft.com/office/drawing/2014/main" id="{B7FF06C6-EDB2-4E2A-B33F-9667DAB48738}"/>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DD389168-73D4-4CCF-B806-15F4C9CFBC65}"/>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FD36EBE0-2C84-494E-9C0B-54A6EFA86DA6}"/>
                </a:ext>
              </a:extLst>
            </p:cNvPr>
            <p:cNvSpPr txBox="1"/>
            <p:nvPr/>
          </p:nvSpPr>
          <p:spPr>
            <a:xfrm rot="16200000">
              <a:off x="10926580" y="3208181"/>
              <a:ext cx="1992086" cy="646331"/>
            </a:xfrm>
            <a:prstGeom prst="rect">
              <a:avLst/>
            </a:prstGeom>
            <a:noFill/>
          </p:spPr>
          <p:txBody>
            <a:bodyPr wrap="square" rtlCol="0">
              <a:spAutoFit/>
            </a:bodyPr>
            <a:lstStyle/>
            <a:p>
              <a:pPr algn="ctr"/>
              <a:r>
                <a:rPr lang="ar-SA" sz="3600" b="1" dirty="0">
                  <a:latin typeface="Arabic Typesetting" panose="03020402040406030203" pitchFamily="66" charset="-78"/>
                  <a:cs typeface="Arabic Typesetting" panose="03020402040406030203" pitchFamily="66" charset="-78"/>
                </a:rPr>
                <a:t>مقدمة</a:t>
              </a:r>
              <a:endParaRPr lang="en-US" sz="2800" b="1" dirty="0">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FE3F6E56-804E-434E-AD42-D62A42CB3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208D727C-49D3-4C59-91D3-816C0DD22E21}"/>
              </a:ext>
            </a:extLst>
          </p:cNvPr>
          <p:cNvGrpSpPr/>
          <p:nvPr/>
        </p:nvGrpSpPr>
        <p:grpSpPr>
          <a:xfrm>
            <a:off x="226788" y="-2"/>
            <a:ext cx="11466631" cy="6858000"/>
            <a:chOff x="213096" y="0"/>
            <a:chExt cx="11466631" cy="6858000"/>
          </a:xfrm>
        </p:grpSpPr>
        <p:sp>
          <p:nvSpPr>
            <p:cNvPr id="56" name="Rectangle 55">
              <a:extLst>
                <a:ext uri="{FF2B5EF4-FFF2-40B4-BE49-F238E27FC236}">
                  <a16:creationId xmlns:a16="http://schemas.microsoft.com/office/drawing/2014/main" id="{A369AF8C-7DC3-4D77-B3F1-5B8A444D2822}"/>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6A173B44-EE6F-4236-9AB2-49524EA553D7}"/>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B40A12D7-9F13-43EC-95DE-B85ADBCAA6B6}"/>
                </a:ext>
              </a:extLst>
            </p:cNvPr>
            <p:cNvSpPr txBox="1"/>
            <p:nvPr/>
          </p:nvSpPr>
          <p:spPr>
            <a:xfrm rot="16200000">
              <a:off x="10122203" y="3317954"/>
              <a:ext cx="2591828" cy="523220"/>
            </a:xfrm>
            <a:prstGeom prst="rect">
              <a:avLst/>
            </a:prstGeom>
            <a:noFill/>
          </p:spPr>
          <p:txBody>
            <a:bodyPr wrap="square" rtlCol="0">
              <a:spAutoFit/>
            </a:bodyPr>
            <a:lstStyle/>
            <a:p>
              <a:pPr algn="ctr"/>
              <a:r>
                <a:rPr lang="ar-SA" sz="2800" b="1" dirty="0">
                  <a:latin typeface="Arabic Typesetting" panose="03020402040406030203" pitchFamily="66" charset="-78"/>
                  <a:cs typeface="Arabic Typesetting" panose="03020402040406030203" pitchFamily="66" charset="-78"/>
                </a:rPr>
                <a:t>تجاربي والتخطيط مستقبلًا</a:t>
              </a:r>
              <a:endParaRPr lang="en-US" sz="2800" b="1" dirty="0">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BA271034-9DEF-432C-A1F3-B6470D2555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sp>
        <p:nvSpPr>
          <p:cNvPr id="61" name="Rectangle 60">
            <a:extLst>
              <a:ext uri="{FF2B5EF4-FFF2-40B4-BE49-F238E27FC236}">
                <a16:creationId xmlns:a16="http://schemas.microsoft.com/office/drawing/2014/main" id="{1079FD4E-778D-428A-B08F-1B97893971C7}"/>
              </a:ext>
            </a:extLst>
          </p:cNvPr>
          <p:cNvSpPr/>
          <p:nvPr/>
        </p:nvSpPr>
        <p:spPr>
          <a:xfrm>
            <a:off x="427907" y="0"/>
            <a:ext cx="10717318" cy="6858000"/>
          </a:xfrm>
          <a:prstGeom prst="rect">
            <a:avLst/>
          </a:prstGeom>
          <a:solidFill>
            <a:schemeClr val="bg1"/>
          </a:solidFill>
          <a:ln>
            <a:solidFill>
              <a:schemeClr val="bg1"/>
            </a:solid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7" name="Picture 76">
            <a:extLst>
              <a:ext uri="{FF2B5EF4-FFF2-40B4-BE49-F238E27FC236}">
                <a16:creationId xmlns:a16="http://schemas.microsoft.com/office/drawing/2014/main" id="{483ADFBB-BF5A-4E0E-8CB6-829004939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209050" y="3285074"/>
            <a:ext cx="530600" cy="455398"/>
          </a:xfrm>
          <a:prstGeom prst="rect">
            <a:avLst/>
          </a:prstGeom>
        </p:spPr>
      </p:pic>
      <p:sp>
        <p:nvSpPr>
          <p:cNvPr id="78" name="Rectangle 77">
            <a:extLst>
              <a:ext uri="{FF2B5EF4-FFF2-40B4-BE49-F238E27FC236}">
                <a16:creationId xmlns:a16="http://schemas.microsoft.com/office/drawing/2014/main" id="{7F6E7282-A83F-4507-90BF-880CB249595B}"/>
              </a:ext>
            </a:extLst>
          </p:cNvPr>
          <p:cNvSpPr/>
          <p:nvPr/>
        </p:nvSpPr>
        <p:spPr>
          <a:xfrm>
            <a:off x="-628338" y="0"/>
            <a:ext cx="234072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79" name="Freeform: Shape 78">
            <a:extLst>
              <a:ext uri="{FF2B5EF4-FFF2-40B4-BE49-F238E27FC236}">
                <a16:creationId xmlns:a16="http://schemas.microsoft.com/office/drawing/2014/main" id="{347BE583-CFF6-45C4-AE42-03ED570B0117}"/>
              </a:ext>
            </a:extLst>
          </p:cNvPr>
          <p:cNvSpPr/>
          <p:nvPr/>
        </p:nvSpPr>
        <p:spPr>
          <a:xfrm>
            <a:off x="709576"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0" name="TextBox 79">
            <a:extLst>
              <a:ext uri="{FF2B5EF4-FFF2-40B4-BE49-F238E27FC236}">
                <a16:creationId xmlns:a16="http://schemas.microsoft.com/office/drawing/2014/main" id="{EE4D7798-09B9-4901-AFF8-D5C18F2EC9DC}"/>
              </a:ext>
            </a:extLst>
          </p:cNvPr>
          <p:cNvSpPr txBox="1"/>
          <p:nvPr/>
        </p:nvSpPr>
        <p:spPr>
          <a:xfrm rot="16200000">
            <a:off x="301569" y="3247752"/>
            <a:ext cx="2405394"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تقويم التخطيط</a:t>
            </a:r>
            <a:endParaRPr lang="en-US" sz="3200" b="1" dirty="0">
              <a:latin typeface="Arabic Typesetting" panose="03020402040406030203" pitchFamily="66" charset="-78"/>
              <a:cs typeface="Arabic Typesetting" panose="03020402040406030203" pitchFamily="66" charset="-78"/>
            </a:endParaRPr>
          </a:p>
        </p:txBody>
      </p:sp>
      <p:pic>
        <p:nvPicPr>
          <p:cNvPr id="81" name="Picture 80">
            <a:extLst>
              <a:ext uri="{FF2B5EF4-FFF2-40B4-BE49-F238E27FC236}">
                <a16:creationId xmlns:a16="http://schemas.microsoft.com/office/drawing/2014/main" id="{34D5A87E-6403-41BA-A6E9-C0C3B85DF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53519" y="3285074"/>
            <a:ext cx="530600" cy="455398"/>
          </a:xfrm>
          <a:prstGeom prst="rect">
            <a:avLst/>
          </a:prstGeom>
        </p:spPr>
      </p:pic>
      <p:sp>
        <p:nvSpPr>
          <p:cNvPr id="82" name="Rectangle 81">
            <a:extLst>
              <a:ext uri="{FF2B5EF4-FFF2-40B4-BE49-F238E27FC236}">
                <a16:creationId xmlns:a16="http://schemas.microsoft.com/office/drawing/2014/main" id="{7A51AFFB-391A-42C8-B1CE-8772DADE3287}"/>
              </a:ext>
            </a:extLst>
          </p:cNvPr>
          <p:cNvSpPr/>
          <p:nvPr/>
        </p:nvSpPr>
        <p:spPr>
          <a:xfrm>
            <a:off x="-735036"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83" name="Freeform: Shape 82">
            <a:extLst>
              <a:ext uri="{FF2B5EF4-FFF2-40B4-BE49-F238E27FC236}">
                <a16:creationId xmlns:a16="http://schemas.microsoft.com/office/drawing/2014/main" id="{690DF8CE-32D9-4A73-A5C8-34BEE90CD187}"/>
              </a:ext>
            </a:extLst>
          </p:cNvPr>
          <p:cNvSpPr/>
          <p:nvPr/>
        </p:nvSpPr>
        <p:spPr>
          <a:xfrm>
            <a:off x="250318"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4" name="TextBox 83">
            <a:extLst>
              <a:ext uri="{FF2B5EF4-FFF2-40B4-BE49-F238E27FC236}">
                <a16:creationId xmlns:a16="http://schemas.microsoft.com/office/drawing/2014/main" id="{2B8A80C1-6C14-430D-8AD7-9E6BACF576E4}"/>
              </a:ext>
            </a:extLst>
          </p:cNvPr>
          <p:cNvSpPr txBox="1"/>
          <p:nvPr/>
        </p:nvSpPr>
        <p:spPr>
          <a:xfrm rot="16200000">
            <a:off x="-583409" y="3262314"/>
            <a:ext cx="327991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اكتشاف خطأ التخطيط </a:t>
            </a:r>
            <a:endParaRPr lang="en-US" sz="3200" b="1" dirty="0">
              <a:latin typeface="Arabic Typesetting" panose="03020402040406030203" pitchFamily="66" charset="-78"/>
              <a:cs typeface="Arabic Typesetting" panose="03020402040406030203" pitchFamily="66" charset="-78"/>
            </a:endParaRPr>
          </a:p>
        </p:txBody>
      </p:sp>
      <p:pic>
        <p:nvPicPr>
          <p:cNvPr id="85" name="Picture 84">
            <a:extLst>
              <a:ext uri="{FF2B5EF4-FFF2-40B4-BE49-F238E27FC236}">
                <a16:creationId xmlns:a16="http://schemas.microsoft.com/office/drawing/2014/main" id="{1CBF25C7-04FC-4258-9B2D-DD3D777EB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6858" y="3285074"/>
            <a:ext cx="530600" cy="455398"/>
          </a:xfrm>
          <a:prstGeom prst="rect">
            <a:avLst/>
          </a:prstGeom>
        </p:spPr>
      </p:pic>
      <p:sp>
        <p:nvSpPr>
          <p:cNvPr id="86" name="Rectangle 85">
            <a:extLst>
              <a:ext uri="{FF2B5EF4-FFF2-40B4-BE49-F238E27FC236}">
                <a16:creationId xmlns:a16="http://schemas.microsoft.com/office/drawing/2014/main" id="{CBF8FD87-7F58-486A-B8FD-9A27878E172F}"/>
              </a:ext>
            </a:extLst>
          </p:cNvPr>
          <p:cNvSpPr/>
          <p:nvPr/>
        </p:nvSpPr>
        <p:spPr>
          <a:xfrm>
            <a:off x="-824760"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7" name="Freeform: Shape 86">
            <a:extLst>
              <a:ext uri="{FF2B5EF4-FFF2-40B4-BE49-F238E27FC236}">
                <a16:creationId xmlns:a16="http://schemas.microsoft.com/office/drawing/2014/main" id="{3406DCA4-D594-41A1-B922-FBD11A21D077}"/>
              </a:ext>
            </a:extLst>
          </p:cNvPr>
          <p:cNvSpPr/>
          <p:nvPr/>
        </p:nvSpPr>
        <p:spPr>
          <a:xfrm>
            <a:off x="-197155"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pic>
        <p:nvPicPr>
          <p:cNvPr id="89" name="Picture 88">
            <a:extLst>
              <a:ext uri="{FF2B5EF4-FFF2-40B4-BE49-F238E27FC236}">
                <a16:creationId xmlns:a16="http://schemas.microsoft.com/office/drawing/2014/main" id="{8CC75E0D-EBDA-4F53-BA5C-0C38E5441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60932" y="3285074"/>
            <a:ext cx="530600" cy="455398"/>
          </a:xfrm>
          <a:prstGeom prst="rect">
            <a:avLst/>
          </a:prstGeom>
        </p:spPr>
      </p:pic>
      <p:sp>
        <p:nvSpPr>
          <p:cNvPr id="90" name="Rectangle 89">
            <a:extLst>
              <a:ext uri="{FF2B5EF4-FFF2-40B4-BE49-F238E27FC236}">
                <a16:creationId xmlns:a16="http://schemas.microsoft.com/office/drawing/2014/main" id="{EF034116-8344-4C21-9B27-9877244BCB72}"/>
              </a:ext>
            </a:extLst>
          </p:cNvPr>
          <p:cNvSpPr/>
          <p:nvPr/>
        </p:nvSpPr>
        <p:spPr>
          <a:xfrm>
            <a:off x="-1243853"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91" name="Freeform: Shape 90">
            <a:extLst>
              <a:ext uri="{FF2B5EF4-FFF2-40B4-BE49-F238E27FC236}">
                <a16:creationId xmlns:a16="http://schemas.microsoft.com/office/drawing/2014/main" id="{69F2332D-070A-42C3-80A9-1FE87D052DD1}"/>
              </a:ext>
            </a:extLst>
          </p:cNvPr>
          <p:cNvSpPr/>
          <p:nvPr/>
        </p:nvSpPr>
        <p:spPr>
          <a:xfrm>
            <a:off x="-616248"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92" name="TextBox 91">
            <a:extLst>
              <a:ext uri="{FF2B5EF4-FFF2-40B4-BE49-F238E27FC236}">
                <a16:creationId xmlns:a16="http://schemas.microsoft.com/office/drawing/2014/main" id="{E81A24DB-4E84-4E6D-8D05-C6192C03C8B9}"/>
              </a:ext>
            </a:extLst>
          </p:cNvPr>
          <p:cNvSpPr txBox="1"/>
          <p:nvPr/>
        </p:nvSpPr>
        <p:spPr>
          <a:xfrm rot="16200000">
            <a:off x="-1083647" y="3252740"/>
            <a:ext cx="258649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التقويم</a:t>
            </a:r>
            <a:endParaRPr lang="en-US" sz="3200" b="1" dirty="0">
              <a:latin typeface="Arabic Typesetting" panose="03020402040406030203" pitchFamily="66" charset="-78"/>
              <a:cs typeface="Arabic Typesetting" panose="03020402040406030203" pitchFamily="66" charset="-78"/>
            </a:endParaRPr>
          </a:p>
        </p:txBody>
      </p:sp>
      <p:pic>
        <p:nvPicPr>
          <p:cNvPr id="93" name="Picture 92">
            <a:extLst>
              <a:ext uri="{FF2B5EF4-FFF2-40B4-BE49-F238E27FC236}">
                <a16:creationId xmlns:a16="http://schemas.microsoft.com/office/drawing/2014/main" id="{6789A9FB-169E-4506-BE22-5EC26BED1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80025" y="3285074"/>
            <a:ext cx="530600" cy="455398"/>
          </a:xfrm>
          <a:prstGeom prst="rect">
            <a:avLst/>
          </a:prstGeom>
        </p:spPr>
      </p:pic>
      <p:sp>
        <p:nvSpPr>
          <p:cNvPr id="62" name="Freeform: Shape 61">
            <a:extLst>
              <a:ext uri="{FF2B5EF4-FFF2-40B4-BE49-F238E27FC236}">
                <a16:creationId xmlns:a16="http://schemas.microsoft.com/office/drawing/2014/main" id="{67DB4514-65BA-420D-BBB3-CCF0A5B397CB}"/>
              </a:ext>
            </a:extLst>
          </p:cNvPr>
          <p:cNvSpPr/>
          <p:nvPr/>
        </p:nvSpPr>
        <p:spPr>
          <a:xfrm>
            <a:off x="10367237" y="2337440"/>
            <a:ext cx="79876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 name="TextBox 62">
            <a:extLst>
              <a:ext uri="{FF2B5EF4-FFF2-40B4-BE49-F238E27FC236}">
                <a16:creationId xmlns:a16="http://schemas.microsoft.com/office/drawing/2014/main" id="{F86CE46E-7143-4535-BF09-36D36B082851}"/>
              </a:ext>
            </a:extLst>
          </p:cNvPr>
          <p:cNvSpPr txBox="1"/>
          <p:nvPr/>
        </p:nvSpPr>
        <p:spPr>
          <a:xfrm rot="16200000">
            <a:off x="9680057" y="3260282"/>
            <a:ext cx="2538040"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رصد مشكلات التخطيط</a:t>
            </a:r>
            <a:endParaRPr lang="en-US" sz="3200" b="1" dirty="0">
              <a:latin typeface="Arabic Typesetting" panose="03020402040406030203" pitchFamily="66" charset="-78"/>
              <a:cs typeface="Arabic Typesetting" panose="03020402040406030203" pitchFamily="66" charset="-78"/>
            </a:endParaRPr>
          </a:p>
        </p:txBody>
      </p:sp>
      <p:sp>
        <p:nvSpPr>
          <p:cNvPr id="45" name="TextBox 44">
            <a:extLst>
              <a:ext uri="{FF2B5EF4-FFF2-40B4-BE49-F238E27FC236}">
                <a16:creationId xmlns:a16="http://schemas.microsoft.com/office/drawing/2014/main" id="{C9FDC949-334E-4336-9930-4288F52EE763}"/>
              </a:ext>
            </a:extLst>
          </p:cNvPr>
          <p:cNvSpPr txBox="1"/>
          <p:nvPr/>
        </p:nvSpPr>
        <p:spPr>
          <a:xfrm rot="16200000">
            <a:off x="-958824" y="3329514"/>
            <a:ext cx="3175032" cy="461665"/>
          </a:xfrm>
          <a:prstGeom prst="rect">
            <a:avLst/>
          </a:prstGeom>
          <a:noFill/>
        </p:spPr>
        <p:txBody>
          <a:bodyPr wrap="square" rtlCol="0">
            <a:spAutoFit/>
          </a:bodyPr>
          <a:lstStyle/>
          <a:p>
            <a:pPr algn="ctr"/>
            <a:r>
              <a:rPr lang="ar-SA" sz="2400" b="1" dirty="0">
                <a:latin typeface="Arabic Typesetting" panose="03020402040406030203" pitchFamily="66" charset="-78"/>
                <a:cs typeface="Arabic Typesetting" panose="03020402040406030203" pitchFamily="66" charset="-78"/>
              </a:rPr>
              <a:t>التغلب على مشكلات التخطيط </a:t>
            </a:r>
            <a:endParaRPr lang="en-US" sz="2400" b="1" dirty="0">
              <a:latin typeface="Arabic Typesetting" panose="03020402040406030203" pitchFamily="66" charset="-78"/>
              <a:cs typeface="Arabic Typesetting" panose="03020402040406030203" pitchFamily="66" charset="-78"/>
            </a:endParaRPr>
          </a:p>
        </p:txBody>
      </p:sp>
      <p:sp>
        <p:nvSpPr>
          <p:cNvPr id="39" name="TextBox 38">
            <a:extLst>
              <a:ext uri="{FF2B5EF4-FFF2-40B4-BE49-F238E27FC236}">
                <a16:creationId xmlns:a16="http://schemas.microsoft.com/office/drawing/2014/main" id="{8780410B-2FB0-43F0-AC11-71CC696E3EEB}"/>
              </a:ext>
            </a:extLst>
          </p:cNvPr>
          <p:cNvSpPr txBox="1"/>
          <p:nvPr/>
        </p:nvSpPr>
        <p:spPr>
          <a:xfrm>
            <a:off x="2206674" y="872287"/>
            <a:ext cx="7087518" cy="1251240"/>
          </a:xfrm>
          <a:prstGeom prst="rect">
            <a:avLst/>
          </a:prstGeom>
          <a:noFill/>
        </p:spPr>
        <p:txBody>
          <a:bodyPr wrap="square" rtlCol="0">
            <a:spAutoFit/>
          </a:bodyPr>
          <a:lstStyle/>
          <a:p>
            <a:pPr algn="just" rtl="1">
              <a:lnSpc>
                <a:spcPct val="107000"/>
              </a:lnSpc>
              <a:spcAft>
                <a:spcPts val="800"/>
              </a:spcAft>
            </a:pPr>
            <a:r>
              <a:rPr lang="ar-SA" sz="2400" b="1" dirty="0">
                <a:latin typeface="Calibri" panose="020F0502020204030204" pitchFamily="34" charset="0"/>
                <a:ea typeface="Calibri" panose="020F0502020204030204" pitchFamily="34" charset="0"/>
                <a:cs typeface="+mj-cs"/>
              </a:rPr>
              <a:t>حدد وقتاً لإنجاز الأهداف اليومية: من عادة الإنسان التسويف والمماطلة، فإذا تركت الأمور مفتوحة من غير تحديد الوقت، ستلجئ للتسويف الذي سيعرقل تحقيق أهدافك.</a:t>
            </a:r>
          </a:p>
        </p:txBody>
      </p:sp>
      <p:sp>
        <p:nvSpPr>
          <p:cNvPr id="40" name="TextBox 39">
            <a:extLst>
              <a:ext uri="{FF2B5EF4-FFF2-40B4-BE49-F238E27FC236}">
                <a16:creationId xmlns:a16="http://schemas.microsoft.com/office/drawing/2014/main" id="{2D0F0DDC-9FE3-40EC-894C-C6DA94475892}"/>
              </a:ext>
            </a:extLst>
          </p:cNvPr>
          <p:cNvSpPr txBox="1"/>
          <p:nvPr/>
        </p:nvSpPr>
        <p:spPr>
          <a:xfrm>
            <a:off x="2195661" y="2179329"/>
            <a:ext cx="7087519" cy="856068"/>
          </a:xfrm>
          <a:prstGeom prst="rect">
            <a:avLst/>
          </a:prstGeom>
          <a:noFill/>
        </p:spPr>
        <p:txBody>
          <a:bodyPr wrap="square" rtlCol="0">
            <a:spAutoFit/>
          </a:bodyPr>
          <a:lstStyle/>
          <a:p>
            <a:pPr algn="just" rtl="1">
              <a:lnSpc>
                <a:spcPct val="107000"/>
              </a:lnSpc>
              <a:spcAft>
                <a:spcPts val="800"/>
              </a:spcAft>
            </a:pPr>
            <a:r>
              <a:rPr lang="ar-SA" sz="2400" b="1" dirty="0">
                <a:latin typeface="Calibri" panose="020F0502020204030204" pitchFamily="34" charset="0"/>
                <a:ea typeface="Calibri" panose="020F0502020204030204" pitchFamily="34" charset="0"/>
                <a:cs typeface="+mj-cs"/>
              </a:rPr>
              <a:t>اكتب كل ما تودين فعله في اليوم: أمسك ورقة وقلماً، واكتب كل ما عليك القيام به من مكالمات وزيارات وعمل وتنظيف وغير ذلك.</a:t>
            </a:r>
          </a:p>
        </p:txBody>
      </p:sp>
      <p:sp>
        <p:nvSpPr>
          <p:cNvPr id="41" name="TextBox 40">
            <a:extLst>
              <a:ext uri="{FF2B5EF4-FFF2-40B4-BE49-F238E27FC236}">
                <a16:creationId xmlns:a16="http://schemas.microsoft.com/office/drawing/2014/main" id="{BDC08E90-0A39-46F0-B772-0D5620CEEB72}"/>
              </a:ext>
            </a:extLst>
          </p:cNvPr>
          <p:cNvSpPr txBox="1"/>
          <p:nvPr/>
        </p:nvSpPr>
        <p:spPr>
          <a:xfrm>
            <a:off x="2279937" y="3193273"/>
            <a:ext cx="7038744" cy="856068"/>
          </a:xfrm>
          <a:prstGeom prst="rect">
            <a:avLst/>
          </a:prstGeom>
          <a:noFill/>
        </p:spPr>
        <p:txBody>
          <a:bodyPr wrap="square" rtlCol="0">
            <a:spAutoFit/>
          </a:bodyPr>
          <a:lstStyle/>
          <a:p>
            <a:pPr algn="just" rtl="1">
              <a:lnSpc>
                <a:spcPct val="107000"/>
              </a:lnSpc>
              <a:spcAft>
                <a:spcPts val="800"/>
              </a:spcAft>
            </a:pPr>
            <a:r>
              <a:rPr lang="ar-SA" sz="2400" b="1" dirty="0">
                <a:latin typeface="Calibri" panose="020F0502020204030204" pitchFamily="34" charset="0"/>
                <a:ea typeface="Calibri" panose="020F0502020204030204" pitchFamily="34" charset="0"/>
                <a:cs typeface="+mj-cs"/>
              </a:rPr>
              <a:t>اختر أهم ما كتب: أعد النظر في ما كتبته من أعمال، ثم اختر أهمها بعد تحديد أولوياتك وتأجيل الفرعية منها.</a:t>
            </a:r>
          </a:p>
        </p:txBody>
      </p:sp>
      <p:sp>
        <p:nvSpPr>
          <p:cNvPr id="42" name="TextBox 41">
            <a:extLst>
              <a:ext uri="{FF2B5EF4-FFF2-40B4-BE49-F238E27FC236}">
                <a16:creationId xmlns:a16="http://schemas.microsoft.com/office/drawing/2014/main" id="{5922C3C0-2FB6-4D02-8F5B-11D3D520F7E0}"/>
              </a:ext>
            </a:extLst>
          </p:cNvPr>
          <p:cNvSpPr txBox="1"/>
          <p:nvPr/>
        </p:nvSpPr>
        <p:spPr>
          <a:xfrm>
            <a:off x="1991006" y="4167423"/>
            <a:ext cx="7298414" cy="856068"/>
          </a:xfrm>
          <a:prstGeom prst="rect">
            <a:avLst/>
          </a:prstGeom>
          <a:noFill/>
        </p:spPr>
        <p:txBody>
          <a:bodyPr wrap="square" rtlCol="0">
            <a:spAutoFit/>
          </a:bodyPr>
          <a:lstStyle/>
          <a:p>
            <a:pPr algn="just" rtl="1">
              <a:lnSpc>
                <a:spcPct val="107000"/>
              </a:lnSpc>
              <a:spcAft>
                <a:spcPts val="800"/>
              </a:spcAft>
            </a:pPr>
            <a:r>
              <a:rPr lang="ar-SA" sz="2400" b="1" dirty="0">
                <a:latin typeface="Calibri" panose="020F0502020204030204" pitchFamily="34" charset="0"/>
                <a:ea typeface="Calibri" panose="020F0502020204030204" pitchFamily="34" charset="0"/>
                <a:cs typeface="+mj-cs"/>
              </a:rPr>
              <a:t>اختصر الأهداف: أنت تعرف طاقتك وقدرتك على التحمل، فلا تكتب 10 أهداف مثلاً خلال يوم واحد، لذا حاول اختصار أهدافك إلى خمسة أهداف.</a:t>
            </a:r>
          </a:p>
        </p:txBody>
      </p:sp>
      <p:sp>
        <p:nvSpPr>
          <p:cNvPr id="43" name="TextBox 42">
            <a:extLst>
              <a:ext uri="{FF2B5EF4-FFF2-40B4-BE49-F238E27FC236}">
                <a16:creationId xmlns:a16="http://schemas.microsoft.com/office/drawing/2014/main" id="{0BA42D20-490F-421D-B4FC-DBD7F2C7D1C6}"/>
              </a:ext>
            </a:extLst>
          </p:cNvPr>
          <p:cNvSpPr txBox="1"/>
          <p:nvPr/>
        </p:nvSpPr>
        <p:spPr>
          <a:xfrm>
            <a:off x="2206673" y="5107927"/>
            <a:ext cx="7070213" cy="856068"/>
          </a:xfrm>
          <a:prstGeom prst="rect">
            <a:avLst/>
          </a:prstGeom>
          <a:noFill/>
        </p:spPr>
        <p:txBody>
          <a:bodyPr wrap="square" rtlCol="0">
            <a:spAutoFit/>
          </a:bodyPr>
          <a:lstStyle/>
          <a:p>
            <a:pPr algn="just" rtl="1">
              <a:lnSpc>
                <a:spcPct val="107000"/>
              </a:lnSpc>
              <a:spcAft>
                <a:spcPts val="800"/>
              </a:spcAft>
            </a:pPr>
            <a:r>
              <a:rPr lang="ar-SA" sz="2400" b="1" dirty="0">
                <a:latin typeface="Calibri" panose="020F0502020204030204" pitchFamily="34" charset="0"/>
                <a:ea typeface="Calibri" panose="020F0502020204030204" pitchFamily="34" charset="0"/>
                <a:cs typeface="+mj-cs"/>
              </a:rPr>
              <a:t>لا تجعل الهدف مستحيلاً: لا تدون هدفاً يصعب عليك القيام به، أو أن إمكانيتك لا تسمح لك بالقيام به، فهذا سيعرقل خطة سير أهدافك.</a:t>
            </a:r>
          </a:p>
        </p:txBody>
      </p:sp>
      <p:sp>
        <p:nvSpPr>
          <p:cNvPr id="46" name="TextBox 45">
            <a:extLst>
              <a:ext uri="{FF2B5EF4-FFF2-40B4-BE49-F238E27FC236}">
                <a16:creationId xmlns:a16="http://schemas.microsoft.com/office/drawing/2014/main" id="{B70936C9-A8A9-4810-A062-741E182FD716}"/>
              </a:ext>
            </a:extLst>
          </p:cNvPr>
          <p:cNvSpPr txBox="1"/>
          <p:nvPr/>
        </p:nvSpPr>
        <p:spPr>
          <a:xfrm>
            <a:off x="2206672" y="6045762"/>
            <a:ext cx="7110159" cy="856068"/>
          </a:xfrm>
          <a:prstGeom prst="rect">
            <a:avLst/>
          </a:prstGeom>
          <a:noFill/>
        </p:spPr>
        <p:txBody>
          <a:bodyPr wrap="square" rtlCol="0">
            <a:spAutoFit/>
          </a:bodyPr>
          <a:lstStyle/>
          <a:p>
            <a:pPr algn="just" rtl="1">
              <a:lnSpc>
                <a:spcPct val="107000"/>
              </a:lnSpc>
              <a:spcAft>
                <a:spcPts val="800"/>
              </a:spcAft>
            </a:pPr>
            <a:r>
              <a:rPr lang="ar-SA" sz="2400" b="1" dirty="0">
                <a:latin typeface="Calibri" panose="020F0502020204030204" pitchFamily="34" charset="0"/>
                <a:ea typeface="Calibri" panose="020F0502020204030204" pitchFamily="34" charset="0"/>
                <a:cs typeface="+mj-cs"/>
              </a:rPr>
              <a:t>قدر الوقت: لا تعطي هدفاً بسيطاً وقتاً طويلاً جداً، أو العكس، وكن مهتمًا في مسألة توزيع الوقت.</a:t>
            </a:r>
          </a:p>
        </p:txBody>
      </p:sp>
      <p:pic>
        <p:nvPicPr>
          <p:cNvPr id="6" name="Picture 5">
            <a:extLst>
              <a:ext uri="{FF2B5EF4-FFF2-40B4-BE49-F238E27FC236}">
                <a16:creationId xmlns:a16="http://schemas.microsoft.com/office/drawing/2014/main" id="{035EFFBE-C8D2-469D-922F-BDEC6A376C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8336" y="115048"/>
            <a:ext cx="1251957" cy="1669276"/>
          </a:xfrm>
          <a:prstGeom prst="rect">
            <a:avLst/>
          </a:prstGeom>
        </p:spPr>
      </p:pic>
      <p:pic>
        <p:nvPicPr>
          <p:cNvPr id="48" name="Picture 47">
            <a:extLst>
              <a:ext uri="{FF2B5EF4-FFF2-40B4-BE49-F238E27FC236}">
                <a16:creationId xmlns:a16="http://schemas.microsoft.com/office/drawing/2014/main" id="{8940A3E7-C83D-4E17-B646-97255DCEFE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8336" y="1115751"/>
            <a:ext cx="1251957" cy="1669276"/>
          </a:xfrm>
          <a:prstGeom prst="rect">
            <a:avLst/>
          </a:prstGeom>
        </p:spPr>
      </p:pic>
      <p:pic>
        <p:nvPicPr>
          <p:cNvPr id="49" name="Picture 48">
            <a:extLst>
              <a:ext uri="{FF2B5EF4-FFF2-40B4-BE49-F238E27FC236}">
                <a16:creationId xmlns:a16="http://schemas.microsoft.com/office/drawing/2014/main" id="{C607DB1F-7854-457A-B881-9C82CB4EBD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6022" y="2130753"/>
            <a:ext cx="1251957" cy="1669276"/>
          </a:xfrm>
          <a:prstGeom prst="rect">
            <a:avLst/>
          </a:prstGeom>
        </p:spPr>
      </p:pic>
      <p:pic>
        <p:nvPicPr>
          <p:cNvPr id="60" name="Picture 59">
            <a:extLst>
              <a:ext uri="{FF2B5EF4-FFF2-40B4-BE49-F238E27FC236}">
                <a16:creationId xmlns:a16="http://schemas.microsoft.com/office/drawing/2014/main" id="{B3A55026-1B0F-40A7-B5F7-BADD28D1E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8336" y="3097199"/>
            <a:ext cx="1251957" cy="1669276"/>
          </a:xfrm>
          <a:prstGeom prst="rect">
            <a:avLst/>
          </a:prstGeom>
        </p:spPr>
      </p:pic>
      <p:pic>
        <p:nvPicPr>
          <p:cNvPr id="64" name="Picture 63">
            <a:extLst>
              <a:ext uri="{FF2B5EF4-FFF2-40B4-BE49-F238E27FC236}">
                <a16:creationId xmlns:a16="http://schemas.microsoft.com/office/drawing/2014/main" id="{2DC269A1-71C0-440A-94DB-0DE80EA24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0711" y="4061406"/>
            <a:ext cx="1251957" cy="1669276"/>
          </a:xfrm>
          <a:prstGeom prst="rect">
            <a:avLst/>
          </a:prstGeom>
        </p:spPr>
      </p:pic>
      <p:pic>
        <p:nvPicPr>
          <p:cNvPr id="65" name="Picture 64">
            <a:extLst>
              <a:ext uri="{FF2B5EF4-FFF2-40B4-BE49-F238E27FC236}">
                <a16:creationId xmlns:a16="http://schemas.microsoft.com/office/drawing/2014/main" id="{AF64BF6B-32B1-4604-ACF9-9A0BA7EFC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3185" y="4976581"/>
            <a:ext cx="1251957" cy="1669276"/>
          </a:xfrm>
          <a:prstGeom prst="rect">
            <a:avLst/>
          </a:prstGeom>
        </p:spPr>
      </p:pic>
      <p:pic>
        <p:nvPicPr>
          <p:cNvPr id="44" name="Picture 43">
            <a:extLst>
              <a:ext uri="{FF2B5EF4-FFF2-40B4-BE49-F238E27FC236}">
                <a16:creationId xmlns:a16="http://schemas.microsoft.com/office/drawing/2014/main" id="{8DCA181E-BEE8-48C6-B2AE-1340F545B7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2903" y="110284"/>
            <a:ext cx="679622" cy="679622"/>
          </a:xfrm>
          <a:prstGeom prst="rect">
            <a:avLst/>
          </a:prstGeom>
        </p:spPr>
      </p:pic>
      <p:sp>
        <p:nvSpPr>
          <p:cNvPr id="47" name="TextBox 46">
            <a:extLst>
              <a:ext uri="{FF2B5EF4-FFF2-40B4-BE49-F238E27FC236}">
                <a16:creationId xmlns:a16="http://schemas.microsoft.com/office/drawing/2014/main" id="{C0AD22CA-F6B9-4AC2-B232-E16787FD7A94}"/>
              </a:ext>
            </a:extLst>
          </p:cNvPr>
          <p:cNvSpPr txBox="1"/>
          <p:nvPr/>
        </p:nvSpPr>
        <p:spPr>
          <a:xfrm>
            <a:off x="8851300" y="177798"/>
            <a:ext cx="2034001" cy="646331"/>
          </a:xfrm>
          <a:prstGeom prst="rect">
            <a:avLst/>
          </a:prstGeom>
          <a:noFill/>
        </p:spPr>
        <p:txBody>
          <a:bodyPr wrap="square" rtlCol="0">
            <a:spAutoFit/>
          </a:bodyPr>
          <a:lstStyle/>
          <a:p>
            <a:pPr algn="ctr"/>
            <a:r>
              <a:rPr lang="ar-SA"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rPr>
              <a:t>إثرائية</a:t>
            </a:r>
            <a:endParaRPr lang="en-IN"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endParaRPr>
          </a:p>
        </p:txBody>
      </p:sp>
      <p:pic>
        <p:nvPicPr>
          <p:cNvPr id="66" name="Picture 65">
            <a:extLst>
              <a:ext uri="{FF2B5EF4-FFF2-40B4-BE49-F238E27FC236}">
                <a16:creationId xmlns:a16="http://schemas.microsoft.com/office/drawing/2014/main" id="{1ECF4986-C388-4FB7-9F8B-A40CBF9996F4}"/>
              </a:ext>
            </a:extLst>
          </p:cNvPr>
          <p:cNvPicPr>
            <a:picLocks noChangeAspect="1"/>
          </p:cNvPicPr>
          <p:nvPr/>
        </p:nvPicPr>
        <p:blipFill rotWithShape="1">
          <a:blip r:embed="rId6">
            <a:extLst>
              <a:ext uri="{28A0092B-C50C-407E-A947-70E740481C1C}">
                <a14:useLocalDpi xmlns:a14="http://schemas.microsoft.com/office/drawing/2010/main" val="0"/>
              </a:ext>
            </a:extLst>
          </a:blip>
          <a:srcRect l="35246" r="41962" b="68614"/>
          <a:stretch/>
        </p:blipFill>
        <p:spPr>
          <a:xfrm>
            <a:off x="10212515" y="5259549"/>
            <a:ext cx="952484" cy="1598450"/>
          </a:xfrm>
          <a:prstGeom prst="rect">
            <a:avLst/>
          </a:prstGeom>
        </p:spPr>
      </p:pic>
    </p:spTree>
    <p:extLst>
      <p:ext uri="{BB962C8B-B14F-4D97-AF65-F5344CB8AC3E}">
        <p14:creationId xmlns:p14="http://schemas.microsoft.com/office/powerpoint/2010/main" val="301623581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3" grpId="0"/>
      <p:bldP spid="4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038E6734-F7ED-4197-AE1C-DE222063D26D}"/>
              </a:ext>
            </a:extLst>
          </p:cNvPr>
          <p:cNvGrpSpPr/>
          <p:nvPr/>
        </p:nvGrpSpPr>
        <p:grpSpPr>
          <a:xfrm>
            <a:off x="-290920" y="0"/>
            <a:ext cx="12536708" cy="6858000"/>
            <a:chOff x="-290920" y="0"/>
            <a:chExt cx="12536708" cy="6858000"/>
          </a:xfrm>
        </p:grpSpPr>
        <p:sp>
          <p:nvSpPr>
            <p:cNvPr id="51" name="Rectangle 50">
              <a:extLst>
                <a:ext uri="{FF2B5EF4-FFF2-40B4-BE49-F238E27FC236}">
                  <a16:creationId xmlns:a16="http://schemas.microsoft.com/office/drawing/2014/main" id="{B7FF06C6-EDB2-4E2A-B33F-9667DAB48738}"/>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DD389168-73D4-4CCF-B806-15F4C9CFBC65}"/>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FD36EBE0-2C84-494E-9C0B-54A6EFA86DA6}"/>
                </a:ext>
              </a:extLst>
            </p:cNvPr>
            <p:cNvSpPr txBox="1"/>
            <p:nvPr/>
          </p:nvSpPr>
          <p:spPr>
            <a:xfrm rot="16200000">
              <a:off x="10926580" y="3208181"/>
              <a:ext cx="1992086" cy="646331"/>
            </a:xfrm>
            <a:prstGeom prst="rect">
              <a:avLst/>
            </a:prstGeom>
            <a:noFill/>
          </p:spPr>
          <p:txBody>
            <a:bodyPr wrap="square" rtlCol="0">
              <a:spAutoFit/>
            </a:bodyPr>
            <a:lstStyle/>
            <a:p>
              <a:pPr algn="ctr"/>
              <a:r>
                <a:rPr lang="ar-SA" sz="3600" b="1" dirty="0">
                  <a:latin typeface="Arabic Typesetting" panose="03020402040406030203" pitchFamily="66" charset="-78"/>
                  <a:cs typeface="Arabic Typesetting" panose="03020402040406030203" pitchFamily="66" charset="-78"/>
                </a:rPr>
                <a:t>مقدمة</a:t>
              </a:r>
              <a:endParaRPr lang="en-US" sz="2800" b="1" dirty="0">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FE3F6E56-804E-434E-AD42-D62A42CB3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208D727C-49D3-4C59-91D3-816C0DD22E21}"/>
              </a:ext>
            </a:extLst>
          </p:cNvPr>
          <p:cNvGrpSpPr/>
          <p:nvPr/>
        </p:nvGrpSpPr>
        <p:grpSpPr>
          <a:xfrm>
            <a:off x="226788" y="-2"/>
            <a:ext cx="11466631" cy="6858000"/>
            <a:chOff x="213096" y="0"/>
            <a:chExt cx="11466631" cy="6858000"/>
          </a:xfrm>
        </p:grpSpPr>
        <p:sp>
          <p:nvSpPr>
            <p:cNvPr id="56" name="Rectangle 55">
              <a:extLst>
                <a:ext uri="{FF2B5EF4-FFF2-40B4-BE49-F238E27FC236}">
                  <a16:creationId xmlns:a16="http://schemas.microsoft.com/office/drawing/2014/main" id="{A369AF8C-7DC3-4D77-B3F1-5B8A444D2822}"/>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6A173B44-EE6F-4236-9AB2-49524EA553D7}"/>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B40A12D7-9F13-43EC-95DE-B85ADBCAA6B6}"/>
                </a:ext>
              </a:extLst>
            </p:cNvPr>
            <p:cNvSpPr txBox="1"/>
            <p:nvPr/>
          </p:nvSpPr>
          <p:spPr>
            <a:xfrm rot="16200000">
              <a:off x="10122203" y="3317954"/>
              <a:ext cx="2591828" cy="523220"/>
            </a:xfrm>
            <a:prstGeom prst="rect">
              <a:avLst/>
            </a:prstGeom>
            <a:noFill/>
          </p:spPr>
          <p:txBody>
            <a:bodyPr wrap="square" rtlCol="0">
              <a:spAutoFit/>
            </a:bodyPr>
            <a:lstStyle/>
            <a:p>
              <a:pPr algn="ctr"/>
              <a:r>
                <a:rPr lang="ar-SA" sz="2800" b="1" dirty="0">
                  <a:latin typeface="Arabic Typesetting" panose="03020402040406030203" pitchFamily="66" charset="-78"/>
                  <a:cs typeface="Arabic Typesetting" panose="03020402040406030203" pitchFamily="66" charset="-78"/>
                </a:rPr>
                <a:t>تجاربي والتخطيط مستقبلًا</a:t>
              </a:r>
              <a:endParaRPr lang="en-US" sz="2800" b="1" dirty="0">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BA271034-9DEF-432C-A1F3-B6470D2555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sp>
        <p:nvSpPr>
          <p:cNvPr id="61" name="Rectangle 60">
            <a:extLst>
              <a:ext uri="{FF2B5EF4-FFF2-40B4-BE49-F238E27FC236}">
                <a16:creationId xmlns:a16="http://schemas.microsoft.com/office/drawing/2014/main" id="{1079FD4E-778D-428A-B08F-1B97893971C7}"/>
              </a:ext>
            </a:extLst>
          </p:cNvPr>
          <p:cNvSpPr/>
          <p:nvPr/>
        </p:nvSpPr>
        <p:spPr>
          <a:xfrm>
            <a:off x="427907" y="0"/>
            <a:ext cx="10717318" cy="6858000"/>
          </a:xfrm>
          <a:prstGeom prst="rect">
            <a:avLst/>
          </a:prstGeom>
          <a:solidFill>
            <a:srgbClr val="F0EEF0"/>
          </a:solidFill>
          <a:ln>
            <a:solidFill>
              <a:schemeClr val="bg1"/>
            </a:solid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Shape 61">
            <a:extLst>
              <a:ext uri="{FF2B5EF4-FFF2-40B4-BE49-F238E27FC236}">
                <a16:creationId xmlns:a16="http://schemas.microsoft.com/office/drawing/2014/main" id="{67DB4514-65BA-420D-BBB3-CCF0A5B397CB}"/>
              </a:ext>
            </a:extLst>
          </p:cNvPr>
          <p:cNvSpPr/>
          <p:nvPr/>
        </p:nvSpPr>
        <p:spPr>
          <a:xfrm>
            <a:off x="10367237" y="2337440"/>
            <a:ext cx="79876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 name="TextBox 62">
            <a:extLst>
              <a:ext uri="{FF2B5EF4-FFF2-40B4-BE49-F238E27FC236}">
                <a16:creationId xmlns:a16="http://schemas.microsoft.com/office/drawing/2014/main" id="{F86CE46E-7143-4535-BF09-36D36B082851}"/>
              </a:ext>
            </a:extLst>
          </p:cNvPr>
          <p:cNvSpPr txBox="1"/>
          <p:nvPr/>
        </p:nvSpPr>
        <p:spPr>
          <a:xfrm rot="16200000">
            <a:off x="9719813" y="3280160"/>
            <a:ext cx="2538040"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رصد مشكلات التخطيط</a:t>
            </a:r>
            <a:endParaRPr lang="en-US" sz="3200" b="1" dirty="0">
              <a:latin typeface="Arabic Typesetting" panose="03020402040406030203" pitchFamily="66" charset="-78"/>
              <a:cs typeface="Arabic Typesetting" panose="03020402040406030203" pitchFamily="66" charset="-78"/>
            </a:endParaRPr>
          </a:p>
        </p:txBody>
      </p:sp>
      <p:pic>
        <p:nvPicPr>
          <p:cNvPr id="77" name="Picture 76">
            <a:extLst>
              <a:ext uri="{FF2B5EF4-FFF2-40B4-BE49-F238E27FC236}">
                <a16:creationId xmlns:a16="http://schemas.microsoft.com/office/drawing/2014/main" id="{483ADFBB-BF5A-4E0E-8CB6-829004939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0241998" y="3285070"/>
            <a:ext cx="530600" cy="455398"/>
          </a:xfrm>
          <a:prstGeom prst="rect">
            <a:avLst/>
          </a:prstGeom>
        </p:spPr>
      </p:pic>
      <p:sp>
        <p:nvSpPr>
          <p:cNvPr id="78" name="Rectangle 77">
            <a:extLst>
              <a:ext uri="{FF2B5EF4-FFF2-40B4-BE49-F238E27FC236}">
                <a16:creationId xmlns:a16="http://schemas.microsoft.com/office/drawing/2014/main" id="{7F6E7282-A83F-4507-90BF-880CB249595B}"/>
              </a:ext>
            </a:extLst>
          </p:cNvPr>
          <p:cNvSpPr/>
          <p:nvPr/>
        </p:nvSpPr>
        <p:spPr>
          <a:xfrm>
            <a:off x="1272589" y="-4"/>
            <a:ext cx="9472745" cy="6858000"/>
          </a:xfrm>
          <a:prstGeom prst="rect">
            <a:avLst/>
          </a:prstGeom>
          <a:solidFill>
            <a:schemeClr val="bg1"/>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79" name="Freeform: Shape 78">
            <a:extLst>
              <a:ext uri="{FF2B5EF4-FFF2-40B4-BE49-F238E27FC236}">
                <a16:creationId xmlns:a16="http://schemas.microsoft.com/office/drawing/2014/main" id="{347BE583-CFF6-45C4-AE42-03ED570B0117}"/>
              </a:ext>
            </a:extLst>
          </p:cNvPr>
          <p:cNvSpPr/>
          <p:nvPr/>
        </p:nvSpPr>
        <p:spPr>
          <a:xfrm>
            <a:off x="10092645" y="2395161"/>
            <a:ext cx="657017"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0" name="TextBox 79">
            <a:extLst>
              <a:ext uri="{FF2B5EF4-FFF2-40B4-BE49-F238E27FC236}">
                <a16:creationId xmlns:a16="http://schemas.microsoft.com/office/drawing/2014/main" id="{EE4D7798-09B9-4901-AFF8-D5C18F2EC9DC}"/>
              </a:ext>
            </a:extLst>
          </p:cNvPr>
          <p:cNvSpPr txBox="1"/>
          <p:nvPr/>
        </p:nvSpPr>
        <p:spPr>
          <a:xfrm rot="16200000">
            <a:off x="9334517" y="3247748"/>
            <a:ext cx="2405394"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تقويم التخطيط</a:t>
            </a:r>
            <a:endParaRPr lang="en-US" sz="3200" b="1" dirty="0">
              <a:latin typeface="Arabic Typesetting" panose="03020402040406030203" pitchFamily="66" charset="-78"/>
              <a:cs typeface="Arabic Typesetting" panose="03020402040406030203" pitchFamily="66" charset="-78"/>
            </a:endParaRPr>
          </a:p>
        </p:txBody>
      </p:sp>
      <p:pic>
        <p:nvPicPr>
          <p:cNvPr id="81" name="Picture 80">
            <a:extLst>
              <a:ext uri="{FF2B5EF4-FFF2-40B4-BE49-F238E27FC236}">
                <a16:creationId xmlns:a16="http://schemas.microsoft.com/office/drawing/2014/main" id="{34D5A87E-6403-41BA-A6E9-C0C3B85DF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53519" y="3285074"/>
            <a:ext cx="530600" cy="455398"/>
          </a:xfrm>
          <a:prstGeom prst="rect">
            <a:avLst/>
          </a:prstGeom>
        </p:spPr>
      </p:pic>
      <p:sp>
        <p:nvSpPr>
          <p:cNvPr id="82" name="Rectangle 81">
            <a:extLst>
              <a:ext uri="{FF2B5EF4-FFF2-40B4-BE49-F238E27FC236}">
                <a16:creationId xmlns:a16="http://schemas.microsoft.com/office/drawing/2014/main" id="{7A51AFFB-391A-42C8-B1CE-8772DADE3287}"/>
              </a:ext>
            </a:extLst>
          </p:cNvPr>
          <p:cNvSpPr/>
          <p:nvPr/>
        </p:nvSpPr>
        <p:spPr>
          <a:xfrm>
            <a:off x="-735036"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83" name="Freeform: Shape 82">
            <a:extLst>
              <a:ext uri="{FF2B5EF4-FFF2-40B4-BE49-F238E27FC236}">
                <a16:creationId xmlns:a16="http://schemas.microsoft.com/office/drawing/2014/main" id="{690DF8CE-32D9-4A73-A5C8-34BEE90CD187}"/>
              </a:ext>
            </a:extLst>
          </p:cNvPr>
          <p:cNvSpPr/>
          <p:nvPr/>
        </p:nvSpPr>
        <p:spPr>
          <a:xfrm>
            <a:off x="250318"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4" name="TextBox 83">
            <a:extLst>
              <a:ext uri="{FF2B5EF4-FFF2-40B4-BE49-F238E27FC236}">
                <a16:creationId xmlns:a16="http://schemas.microsoft.com/office/drawing/2014/main" id="{2B8A80C1-6C14-430D-8AD7-9E6BACF576E4}"/>
              </a:ext>
            </a:extLst>
          </p:cNvPr>
          <p:cNvSpPr txBox="1"/>
          <p:nvPr/>
        </p:nvSpPr>
        <p:spPr>
          <a:xfrm rot="16200000">
            <a:off x="-583409" y="3262314"/>
            <a:ext cx="327991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اكتشاف خطأ التخطيط </a:t>
            </a:r>
            <a:endParaRPr lang="en-US" sz="3200" b="1" dirty="0">
              <a:latin typeface="Arabic Typesetting" panose="03020402040406030203" pitchFamily="66" charset="-78"/>
              <a:cs typeface="Arabic Typesetting" panose="03020402040406030203" pitchFamily="66" charset="-78"/>
            </a:endParaRPr>
          </a:p>
        </p:txBody>
      </p:sp>
      <p:pic>
        <p:nvPicPr>
          <p:cNvPr id="85" name="Picture 84">
            <a:extLst>
              <a:ext uri="{FF2B5EF4-FFF2-40B4-BE49-F238E27FC236}">
                <a16:creationId xmlns:a16="http://schemas.microsoft.com/office/drawing/2014/main" id="{1CBF25C7-04FC-4258-9B2D-DD3D777EB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6858" y="3285074"/>
            <a:ext cx="530600" cy="455398"/>
          </a:xfrm>
          <a:prstGeom prst="rect">
            <a:avLst/>
          </a:prstGeom>
        </p:spPr>
      </p:pic>
      <p:sp>
        <p:nvSpPr>
          <p:cNvPr id="86" name="Rectangle 85">
            <a:extLst>
              <a:ext uri="{FF2B5EF4-FFF2-40B4-BE49-F238E27FC236}">
                <a16:creationId xmlns:a16="http://schemas.microsoft.com/office/drawing/2014/main" id="{CBF8FD87-7F58-486A-B8FD-9A27878E172F}"/>
              </a:ext>
            </a:extLst>
          </p:cNvPr>
          <p:cNvSpPr/>
          <p:nvPr/>
        </p:nvSpPr>
        <p:spPr>
          <a:xfrm>
            <a:off x="-824760"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7" name="Freeform: Shape 86">
            <a:extLst>
              <a:ext uri="{FF2B5EF4-FFF2-40B4-BE49-F238E27FC236}">
                <a16:creationId xmlns:a16="http://schemas.microsoft.com/office/drawing/2014/main" id="{3406DCA4-D594-41A1-B922-FBD11A21D077}"/>
              </a:ext>
            </a:extLst>
          </p:cNvPr>
          <p:cNvSpPr/>
          <p:nvPr/>
        </p:nvSpPr>
        <p:spPr>
          <a:xfrm>
            <a:off x="-197155"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pic>
        <p:nvPicPr>
          <p:cNvPr id="89" name="Picture 88">
            <a:extLst>
              <a:ext uri="{FF2B5EF4-FFF2-40B4-BE49-F238E27FC236}">
                <a16:creationId xmlns:a16="http://schemas.microsoft.com/office/drawing/2014/main" id="{8CC75E0D-EBDA-4F53-BA5C-0C38E5441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60932" y="3285074"/>
            <a:ext cx="530600" cy="455398"/>
          </a:xfrm>
          <a:prstGeom prst="rect">
            <a:avLst/>
          </a:prstGeom>
        </p:spPr>
      </p:pic>
      <p:sp>
        <p:nvSpPr>
          <p:cNvPr id="90" name="Rectangle 89">
            <a:extLst>
              <a:ext uri="{FF2B5EF4-FFF2-40B4-BE49-F238E27FC236}">
                <a16:creationId xmlns:a16="http://schemas.microsoft.com/office/drawing/2014/main" id="{EF034116-8344-4C21-9B27-9877244BCB72}"/>
              </a:ext>
            </a:extLst>
          </p:cNvPr>
          <p:cNvSpPr/>
          <p:nvPr/>
        </p:nvSpPr>
        <p:spPr>
          <a:xfrm>
            <a:off x="-1243853"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91" name="Freeform: Shape 90">
            <a:extLst>
              <a:ext uri="{FF2B5EF4-FFF2-40B4-BE49-F238E27FC236}">
                <a16:creationId xmlns:a16="http://schemas.microsoft.com/office/drawing/2014/main" id="{69F2332D-070A-42C3-80A9-1FE87D052DD1}"/>
              </a:ext>
            </a:extLst>
          </p:cNvPr>
          <p:cNvSpPr/>
          <p:nvPr/>
        </p:nvSpPr>
        <p:spPr>
          <a:xfrm>
            <a:off x="-616248"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92" name="TextBox 91">
            <a:extLst>
              <a:ext uri="{FF2B5EF4-FFF2-40B4-BE49-F238E27FC236}">
                <a16:creationId xmlns:a16="http://schemas.microsoft.com/office/drawing/2014/main" id="{E81A24DB-4E84-4E6D-8D05-C6192C03C8B9}"/>
              </a:ext>
            </a:extLst>
          </p:cNvPr>
          <p:cNvSpPr txBox="1"/>
          <p:nvPr/>
        </p:nvSpPr>
        <p:spPr>
          <a:xfrm rot="16200000">
            <a:off x="-1083647" y="3252740"/>
            <a:ext cx="258649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التقويم</a:t>
            </a:r>
            <a:endParaRPr lang="en-US" sz="3200" b="1" dirty="0">
              <a:latin typeface="Arabic Typesetting" panose="03020402040406030203" pitchFamily="66" charset="-78"/>
              <a:cs typeface="Arabic Typesetting" panose="03020402040406030203" pitchFamily="66" charset="-78"/>
            </a:endParaRPr>
          </a:p>
        </p:txBody>
      </p:sp>
      <p:pic>
        <p:nvPicPr>
          <p:cNvPr id="93" name="Picture 92">
            <a:extLst>
              <a:ext uri="{FF2B5EF4-FFF2-40B4-BE49-F238E27FC236}">
                <a16:creationId xmlns:a16="http://schemas.microsoft.com/office/drawing/2014/main" id="{6789A9FB-169E-4506-BE22-5EC26BED1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80025" y="3285074"/>
            <a:ext cx="530600" cy="455398"/>
          </a:xfrm>
          <a:prstGeom prst="rect">
            <a:avLst/>
          </a:prstGeom>
        </p:spPr>
      </p:pic>
      <p:sp>
        <p:nvSpPr>
          <p:cNvPr id="37" name="TextBox 36">
            <a:extLst>
              <a:ext uri="{FF2B5EF4-FFF2-40B4-BE49-F238E27FC236}">
                <a16:creationId xmlns:a16="http://schemas.microsoft.com/office/drawing/2014/main" id="{EFC16B03-6FE4-4872-9B69-62B9AF826CAE}"/>
              </a:ext>
            </a:extLst>
          </p:cNvPr>
          <p:cNvSpPr txBox="1"/>
          <p:nvPr/>
        </p:nvSpPr>
        <p:spPr>
          <a:xfrm rot="16200000">
            <a:off x="-958824" y="3329514"/>
            <a:ext cx="3175032" cy="461665"/>
          </a:xfrm>
          <a:prstGeom prst="rect">
            <a:avLst/>
          </a:prstGeom>
          <a:noFill/>
        </p:spPr>
        <p:txBody>
          <a:bodyPr wrap="square" rtlCol="0">
            <a:spAutoFit/>
          </a:bodyPr>
          <a:lstStyle/>
          <a:p>
            <a:pPr algn="ctr"/>
            <a:r>
              <a:rPr lang="ar-SA" sz="2400" b="1" dirty="0">
                <a:latin typeface="Arabic Typesetting" panose="03020402040406030203" pitchFamily="66" charset="-78"/>
                <a:cs typeface="Arabic Typesetting" panose="03020402040406030203" pitchFamily="66" charset="-78"/>
              </a:rPr>
              <a:t>التغلب على مشكلات التخطيط </a:t>
            </a:r>
            <a:endParaRPr lang="en-US" sz="2400" b="1" dirty="0">
              <a:latin typeface="Arabic Typesetting" panose="03020402040406030203" pitchFamily="66" charset="-78"/>
              <a:cs typeface="Arabic Typesetting" panose="03020402040406030203" pitchFamily="66" charset="-78"/>
            </a:endParaRPr>
          </a:p>
        </p:txBody>
      </p:sp>
      <p:sp>
        <p:nvSpPr>
          <p:cNvPr id="36" name="Flowchart: Alternate Process 35">
            <a:extLst>
              <a:ext uri="{FF2B5EF4-FFF2-40B4-BE49-F238E27FC236}">
                <a16:creationId xmlns:a16="http://schemas.microsoft.com/office/drawing/2014/main" id="{9C9E3F6D-FB40-437F-9B9C-84CF4A603BCD}"/>
              </a:ext>
            </a:extLst>
          </p:cNvPr>
          <p:cNvSpPr/>
          <p:nvPr/>
        </p:nvSpPr>
        <p:spPr>
          <a:xfrm rot="16200000">
            <a:off x="5205214" y="-1921658"/>
            <a:ext cx="1312389" cy="4846213"/>
          </a:xfrm>
          <a:prstGeom prst="flowChartAlternateProcess">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Picture 45">
            <a:extLst>
              <a:ext uri="{FF2B5EF4-FFF2-40B4-BE49-F238E27FC236}">
                <a16:creationId xmlns:a16="http://schemas.microsoft.com/office/drawing/2014/main" id="{F96CB9CE-16DB-4CBD-BAE3-A81CC9C9A1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1345" y="1238484"/>
            <a:ext cx="8535963" cy="5433511"/>
          </a:xfrm>
          <a:prstGeom prst="rect">
            <a:avLst/>
          </a:prstGeom>
        </p:spPr>
      </p:pic>
      <p:sp>
        <p:nvSpPr>
          <p:cNvPr id="47" name="TextBox 46">
            <a:extLst>
              <a:ext uri="{FF2B5EF4-FFF2-40B4-BE49-F238E27FC236}">
                <a16:creationId xmlns:a16="http://schemas.microsoft.com/office/drawing/2014/main" id="{E2655EC3-676D-4789-B88D-F1AD5A642F8C}"/>
              </a:ext>
            </a:extLst>
          </p:cNvPr>
          <p:cNvSpPr txBox="1"/>
          <p:nvPr/>
        </p:nvSpPr>
        <p:spPr>
          <a:xfrm>
            <a:off x="3355712" y="6524"/>
            <a:ext cx="4288179" cy="1077218"/>
          </a:xfrm>
          <a:prstGeom prst="rect">
            <a:avLst/>
          </a:prstGeom>
          <a:noFill/>
        </p:spPr>
        <p:txBody>
          <a:bodyPr wrap="square" rtlCol="0">
            <a:spAutoFit/>
          </a:bodyPr>
          <a:lstStyle/>
          <a:p>
            <a:pPr algn="r" rtl="1"/>
            <a:r>
              <a:rPr lang="ar-SA" sz="3200" b="1" dirty="0">
                <a:solidFill>
                  <a:srgbClr val="F0EEF0"/>
                </a:solidFill>
                <a:latin typeface="Arabic Typesetting" panose="03020402040406030203" pitchFamily="66" charset="-78"/>
                <a:cs typeface="Arabic Typesetting" panose="03020402040406030203" pitchFamily="66" charset="-78"/>
              </a:rPr>
              <a:t>إستراتيجية: خريطة المفردات</a:t>
            </a:r>
          </a:p>
          <a:p>
            <a:pPr algn="r" rtl="1"/>
            <a:r>
              <a:rPr lang="ar-SA" sz="3200" b="1" dirty="0">
                <a:solidFill>
                  <a:srgbClr val="F0EEF0"/>
                </a:solidFill>
                <a:latin typeface="Arabic Typesetting" panose="03020402040406030203" pitchFamily="66" charset="-78"/>
                <a:cs typeface="Arabic Typesetting" panose="03020402040406030203" pitchFamily="66" charset="-78"/>
              </a:rPr>
              <a:t> الزمن: دقيقة</a:t>
            </a:r>
          </a:p>
        </p:txBody>
      </p:sp>
      <p:sp>
        <p:nvSpPr>
          <p:cNvPr id="40" name="TextBox 39">
            <a:extLst>
              <a:ext uri="{FF2B5EF4-FFF2-40B4-BE49-F238E27FC236}">
                <a16:creationId xmlns:a16="http://schemas.microsoft.com/office/drawing/2014/main" id="{1EE43F29-D23A-41C7-A9E7-3E5E2E841F1E}"/>
              </a:ext>
            </a:extLst>
          </p:cNvPr>
          <p:cNvSpPr txBox="1"/>
          <p:nvPr/>
        </p:nvSpPr>
        <p:spPr>
          <a:xfrm>
            <a:off x="4183982" y="3835059"/>
            <a:ext cx="2015190" cy="523220"/>
          </a:xfrm>
          <a:prstGeom prst="rect">
            <a:avLst/>
          </a:prstGeom>
          <a:noFill/>
        </p:spPr>
        <p:txBody>
          <a:bodyPr wrap="square" rtlCol="0">
            <a:spAutoFit/>
          </a:bodyPr>
          <a:lstStyle/>
          <a:p>
            <a:pPr algn="r" rtl="1"/>
            <a:r>
              <a:rPr lang="ar-SA" sz="2800" b="1" dirty="0">
                <a:highlight>
                  <a:srgbClr val="FFFF00"/>
                </a:highlight>
                <a:latin typeface="Arabic Typesetting" panose="03020402040406030203" pitchFamily="66" charset="-78"/>
                <a:cs typeface="+mj-cs"/>
              </a:rPr>
              <a:t>تقويم التخطيط</a:t>
            </a:r>
          </a:p>
        </p:txBody>
      </p:sp>
      <p:pic>
        <p:nvPicPr>
          <p:cNvPr id="49" name="Picture 48">
            <a:extLst>
              <a:ext uri="{FF2B5EF4-FFF2-40B4-BE49-F238E27FC236}">
                <a16:creationId xmlns:a16="http://schemas.microsoft.com/office/drawing/2014/main" id="{B1463CA5-EE73-4B0F-AA71-E02EEBE77C13}"/>
              </a:ext>
            </a:extLst>
          </p:cNvPr>
          <p:cNvPicPr>
            <a:picLocks noChangeAspect="1"/>
          </p:cNvPicPr>
          <p:nvPr/>
        </p:nvPicPr>
        <p:blipFill rotWithShape="1">
          <a:blip r:embed="rId3">
            <a:extLst>
              <a:ext uri="{28A0092B-C50C-407E-A947-70E740481C1C}">
                <a14:useLocalDpi xmlns:a14="http://schemas.microsoft.com/office/drawing/2010/main" val="0"/>
              </a:ext>
            </a:extLst>
          </a:blip>
          <a:srcRect r="49394"/>
          <a:stretch/>
        </p:blipFill>
        <p:spPr>
          <a:xfrm>
            <a:off x="7718216" y="-78731"/>
            <a:ext cx="524659" cy="1090349"/>
          </a:xfrm>
          <a:prstGeom prst="rect">
            <a:avLst/>
          </a:prstGeom>
        </p:spPr>
      </p:pic>
    </p:spTree>
    <p:extLst>
      <p:ext uri="{BB962C8B-B14F-4D97-AF65-F5344CB8AC3E}">
        <p14:creationId xmlns:p14="http://schemas.microsoft.com/office/powerpoint/2010/main" val="178101136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038E6734-F7ED-4197-AE1C-DE222063D26D}"/>
              </a:ext>
            </a:extLst>
          </p:cNvPr>
          <p:cNvGrpSpPr/>
          <p:nvPr/>
        </p:nvGrpSpPr>
        <p:grpSpPr>
          <a:xfrm>
            <a:off x="-290920" y="0"/>
            <a:ext cx="12536708" cy="6858000"/>
            <a:chOff x="-290920" y="0"/>
            <a:chExt cx="12536708" cy="6858000"/>
          </a:xfrm>
        </p:grpSpPr>
        <p:sp>
          <p:nvSpPr>
            <p:cNvPr id="51" name="Rectangle 50">
              <a:extLst>
                <a:ext uri="{FF2B5EF4-FFF2-40B4-BE49-F238E27FC236}">
                  <a16:creationId xmlns:a16="http://schemas.microsoft.com/office/drawing/2014/main" id="{B7FF06C6-EDB2-4E2A-B33F-9667DAB48738}"/>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DD389168-73D4-4CCF-B806-15F4C9CFBC65}"/>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FD36EBE0-2C84-494E-9C0B-54A6EFA86DA6}"/>
                </a:ext>
              </a:extLst>
            </p:cNvPr>
            <p:cNvSpPr txBox="1"/>
            <p:nvPr/>
          </p:nvSpPr>
          <p:spPr>
            <a:xfrm rot="16200000">
              <a:off x="10926580" y="3208181"/>
              <a:ext cx="1992086" cy="646331"/>
            </a:xfrm>
            <a:prstGeom prst="rect">
              <a:avLst/>
            </a:prstGeom>
            <a:noFill/>
          </p:spPr>
          <p:txBody>
            <a:bodyPr wrap="square" rtlCol="0">
              <a:spAutoFit/>
            </a:bodyPr>
            <a:lstStyle/>
            <a:p>
              <a:pPr algn="ctr"/>
              <a:r>
                <a:rPr lang="ar-SA" sz="3600" b="1" dirty="0">
                  <a:latin typeface="Arabic Typesetting" panose="03020402040406030203" pitchFamily="66" charset="-78"/>
                  <a:cs typeface="Arabic Typesetting" panose="03020402040406030203" pitchFamily="66" charset="-78"/>
                </a:rPr>
                <a:t>مقدمة</a:t>
              </a:r>
              <a:endParaRPr lang="en-US" sz="2800" b="1" dirty="0">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FE3F6E56-804E-434E-AD42-D62A42CB3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208D727C-49D3-4C59-91D3-816C0DD22E21}"/>
              </a:ext>
            </a:extLst>
          </p:cNvPr>
          <p:cNvGrpSpPr/>
          <p:nvPr/>
        </p:nvGrpSpPr>
        <p:grpSpPr>
          <a:xfrm>
            <a:off x="226788" y="-2"/>
            <a:ext cx="11466631" cy="6858000"/>
            <a:chOff x="213096" y="0"/>
            <a:chExt cx="11466631" cy="6858000"/>
          </a:xfrm>
        </p:grpSpPr>
        <p:sp>
          <p:nvSpPr>
            <p:cNvPr id="56" name="Rectangle 55">
              <a:extLst>
                <a:ext uri="{FF2B5EF4-FFF2-40B4-BE49-F238E27FC236}">
                  <a16:creationId xmlns:a16="http://schemas.microsoft.com/office/drawing/2014/main" id="{A369AF8C-7DC3-4D77-B3F1-5B8A444D2822}"/>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6A173B44-EE6F-4236-9AB2-49524EA553D7}"/>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B40A12D7-9F13-43EC-95DE-B85ADBCAA6B6}"/>
                </a:ext>
              </a:extLst>
            </p:cNvPr>
            <p:cNvSpPr txBox="1"/>
            <p:nvPr/>
          </p:nvSpPr>
          <p:spPr>
            <a:xfrm rot="16200000">
              <a:off x="10122203" y="3317954"/>
              <a:ext cx="2591828" cy="523220"/>
            </a:xfrm>
            <a:prstGeom prst="rect">
              <a:avLst/>
            </a:prstGeom>
            <a:noFill/>
          </p:spPr>
          <p:txBody>
            <a:bodyPr wrap="square" rtlCol="0">
              <a:spAutoFit/>
            </a:bodyPr>
            <a:lstStyle/>
            <a:p>
              <a:pPr algn="ctr"/>
              <a:r>
                <a:rPr lang="ar-SA" sz="2800" b="1" dirty="0">
                  <a:latin typeface="Arabic Typesetting" panose="03020402040406030203" pitchFamily="66" charset="-78"/>
                  <a:cs typeface="Arabic Typesetting" panose="03020402040406030203" pitchFamily="66" charset="-78"/>
                </a:rPr>
                <a:t>تجاربي والتخطيط مستقبلًا</a:t>
              </a:r>
              <a:endParaRPr lang="en-US" sz="2800" b="1" dirty="0">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BA271034-9DEF-432C-A1F3-B6470D2555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sp>
        <p:nvSpPr>
          <p:cNvPr id="61" name="Rectangle 60">
            <a:extLst>
              <a:ext uri="{FF2B5EF4-FFF2-40B4-BE49-F238E27FC236}">
                <a16:creationId xmlns:a16="http://schemas.microsoft.com/office/drawing/2014/main" id="{1079FD4E-778D-428A-B08F-1B97893971C7}"/>
              </a:ext>
            </a:extLst>
          </p:cNvPr>
          <p:cNvSpPr/>
          <p:nvPr/>
        </p:nvSpPr>
        <p:spPr>
          <a:xfrm>
            <a:off x="427907" y="0"/>
            <a:ext cx="10717318" cy="6858000"/>
          </a:xfrm>
          <a:prstGeom prst="rect">
            <a:avLst/>
          </a:prstGeom>
          <a:solidFill>
            <a:srgbClr val="F0EEF0"/>
          </a:solidFill>
          <a:ln>
            <a:solidFill>
              <a:schemeClr val="bg1"/>
            </a:solid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Shape 61">
            <a:extLst>
              <a:ext uri="{FF2B5EF4-FFF2-40B4-BE49-F238E27FC236}">
                <a16:creationId xmlns:a16="http://schemas.microsoft.com/office/drawing/2014/main" id="{67DB4514-65BA-420D-BBB3-CCF0A5B397CB}"/>
              </a:ext>
            </a:extLst>
          </p:cNvPr>
          <p:cNvSpPr/>
          <p:nvPr/>
        </p:nvSpPr>
        <p:spPr>
          <a:xfrm>
            <a:off x="10367237" y="2337440"/>
            <a:ext cx="79876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 name="TextBox 62">
            <a:extLst>
              <a:ext uri="{FF2B5EF4-FFF2-40B4-BE49-F238E27FC236}">
                <a16:creationId xmlns:a16="http://schemas.microsoft.com/office/drawing/2014/main" id="{F86CE46E-7143-4535-BF09-36D36B082851}"/>
              </a:ext>
            </a:extLst>
          </p:cNvPr>
          <p:cNvSpPr txBox="1"/>
          <p:nvPr/>
        </p:nvSpPr>
        <p:spPr>
          <a:xfrm rot="16200000">
            <a:off x="9719813" y="3280160"/>
            <a:ext cx="2538040"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رصد مشكلات التخطيط</a:t>
            </a:r>
            <a:endParaRPr lang="en-US" sz="3200" b="1" dirty="0">
              <a:latin typeface="Arabic Typesetting" panose="03020402040406030203" pitchFamily="66" charset="-78"/>
              <a:cs typeface="Arabic Typesetting" panose="03020402040406030203" pitchFamily="66" charset="-78"/>
            </a:endParaRPr>
          </a:p>
        </p:txBody>
      </p:sp>
      <p:sp>
        <p:nvSpPr>
          <p:cNvPr id="78" name="Rectangle 77">
            <a:extLst>
              <a:ext uri="{FF2B5EF4-FFF2-40B4-BE49-F238E27FC236}">
                <a16:creationId xmlns:a16="http://schemas.microsoft.com/office/drawing/2014/main" id="{7F6E7282-A83F-4507-90BF-880CB249595B}"/>
              </a:ext>
            </a:extLst>
          </p:cNvPr>
          <p:cNvSpPr/>
          <p:nvPr/>
        </p:nvSpPr>
        <p:spPr>
          <a:xfrm>
            <a:off x="1272589" y="-4"/>
            <a:ext cx="9472745" cy="6858000"/>
          </a:xfrm>
          <a:prstGeom prst="rect">
            <a:avLst/>
          </a:prstGeom>
          <a:solidFill>
            <a:schemeClr val="bg1"/>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pic>
        <p:nvPicPr>
          <p:cNvPr id="81" name="Picture 80">
            <a:extLst>
              <a:ext uri="{FF2B5EF4-FFF2-40B4-BE49-F238E27FC236}">
                <a16:creationId xmlns:a16="http://schemas.microsoft.com/office/drawing/2014/main" id="{34D5A87E-6403-41BA-A6E9-C0C3B85DF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53519" y="3285074"/>
            <a:ext cx="530600" cy="455398"/>
          </a:xfrm>
          <a:prstGeom prst="rect">
            <a:avLst/>
          </a:prstGeom>
        </p:spPr>
      </p:pic>
      <p:sp>
        <p:nvSpPr>
          <p:cNvPr id="82" name="Rectangle 81">
            <a:extLst>
              <a:ext uri="{FF2B5EF4-FFF2-40B4-BE49-F238E27FC236}">
                <a16:creationId xmlns:a16="http://schemas.microsoft.com/office/drawing/2014/main" id="{7A51AFFB-391A-42C8-B1CE-8772DADE3287}"/>
              </a:ext>
            </a:extLst>
          </p:cNvPr>
          <p:cNvSpPr/>
          <p:nvPr/>
        </p:nvSpPr>
        <p:spPr>
          <a:xfrm>
            <a:off x="-735036"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83" name="Freeform: Shape 82">
            <a:extLst>
              <a:ext uri="{FF2B5EF4-FFF2-40B4-BE49-F238E27FC236}">
                <a16:creationId xmlns:a16="http://schemas.microsoft.com/office/drawing/2014/main" id="{690DF8CE-32D9-4A73-A5C8-34BEE90CD187}"/>
              </a:ext>
            </a:extLst>
          </p:cNvPr>
          <p:cNvSpPr/>
          <p:nvPr/>
        </p:nvSpPr>
        <p:spPr>
          <a:xfrm>
            <a:off x="250318"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4" name="TextBox 83">
            <a:extLst>
              <a:ext uri="{FF2B5EF4-FFF2-40B4-BE49-F238E27FC236}">
                <a16:creationId xmlns:a16="http://schemas.microsoft.com/office/drawing/2014/main" id="{2B8A80C1-6C14-430D-8AD7-9E6BACF576E4}"/>
              </a:ext>
            </a:extLst>
          </p:cNvPr>
          <p:cNvSpPr txBox="1"/>
          <p:nvPr/>
        </p:nvSpPr>
        <p:spPr>
          <a:xfrm rot="16200000">
            <a:off x="-583409" y="3262314"/>
            <a:ext cx="327991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اكتشاف خطأ التخطيط </a:t>
            </a:r>
            <a:endParaRPr lang="en-US" sz="3200" b="1" dirty="0">
              <a:latin typeface="Arabic Typesetting" panose="03020402040406030203" pitchFamily="66" charset="-78"/>
              <a:cs typeface="Arabic Typesetting" panose="03020402040406030203" pitchFamily="66" charset="-78"/>
            </a:endParaRPr>
          </a:p>
        </p:txBody>
      </p:sp>
      <p:pic>
        <p:nvPicPr>
          <p:cNvPr id="85" name="Picture 84">
            <a:extLst>
              <a:ext uri="{FF2B5EF4-FFF2-40B4-BE49-F238E27FC236}">
                <a16:creationId xmlns:a16="http://schemas.microsoft.com/office/drawing/2014/main" id="{1CBF25C7-04FC-4258-9B2D-DD3D777EB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6858" y="3285074"/>
            <a:ext cx="530600" cy="455398"/>
          </a:xfrm>
          <a:prstGeom prst="rect">
            <a:avLst/>
          </a:prstGeom>
        </p:spPr>
      </p:pic>
      <p:sp>
        <p:nvSpPr>
          <p:cNvPr id="86" name="Rectangle 85">
            <a:extLst>
              <a:ext uri="{FF2B5EF4-FFF2-40B4-BE49-F238E27FC236}">
                <a16:creationId xmlns:a16="http://schemas.microsoft.com/office/drawing/2014/main" id="{CBF8FD87-7F58-486A-B8FD-9A27878E172F}"/>
              </a:ext>
            </a:extLst>
          </p:cNvPr>
          <p:cNvSpPr/>
          <p:nvPr/>
        </p:nvSpPr>
        <p:spPr>
          <a:xfrm>
            <a:off x="-824760"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7" name="Freeform: Shape 86">
            <a:extLst>
              <a:ext uri="{FF2B5EF4-FFF2-40B4-BE49-F238E27FC236}">
                <a16:creationId xmlns:a16="http://schemas.microsoft.com/office/drawing/2014/main" id="{3406DCA4-D594-41A1-B922-FBD11A21D077}"/>
              </a:ext>
            </a:extLst>
          </p:cNvPr>
          <p:cNvSpPr/>
          <p:nvPr/>
        </p:nvSpPr>
        <p:spPr>
          <a:xfrm>
            <a:off x="-197155"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pic>
        <p:nvPicPr>
          <p:cNvPr id="89" name="Picture 88">
            <a:extLst>
              <a:ext uri="{FF2B5EF4-FFF2-40B4-BE49-F238E27FC236}">
                <a16:creationId xmlns:a16="http://schemas.microsoft.com/office/drawing/2014/main" id="{8CC75E0D-EBDA-4F53-BA5C-0C38E5441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60932" y="3285074"/>
            <a:ext cx="530600" cy="455398"/>
          </a:xfrm>
          <a:prstGeom prst="rect">
            <a:avLst/>
          </a:prstGeom>
        </p:spPr>
      </p:pic>
      <p:sp>
        <p:nvSpPr>
          <p:cNvPr id="90" name="Rectangle 89">
            <a:extLst>
              <a:ext uri="{FF2B5EF4-FFF2-40B4-BE49-F238E27FC236}">
                <a16:creationId xmlns:a16="http://schemas.microsoft.com/office/drawing/2014/main" id="{EF034116-8344-4C21-9B27-9877244BCB72}"/>
              </a:ext>
            </a:extLst>
          </p:cNvPr>
          <p:cNvSpPr/>
          <p:nvPr/>
        </p:nvSpPr>
        <p:spPr>
          <a:xfrm>
            <a:off x="-1243853"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91" name="Freeform: Shape 90">
            <a:extLst>
              <a:ext uri="{FF2B5EF4-FFF2-40B4-BE49-F238E27FC236}">
                <a16:creationId xmlns:a16="http://schemas.microsoft.com/office/drawing/2014/main" id="{69F2332D-070A-42C3-80A9-1FE87D052DD1}"/>
              </a:ext>
            </a:extLst>
          </p:cNvPr>
          <p:cNvSpPr/>
          <p:nvPr/>
        </p:nvSpPr>
        <p:spPr>
          <a:xfrm>
            <a:off x="-616248"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92" name="TextBox 91">
            <a:extLst>
              <a:ext uri="{FF2B5EF4-FFF2-40B4-BE49-F238E27FC236}">
                <a16:creationId xmlns:a16="http://schemas.microsoft.com/office/drawing/2014/main" id="{E81A24DB-4E84-4E6D-8D05-C6192C03C8B9}"/>
              </a:ext>
            </a:extLst>
          </p:cNvPr>
          <p:cNvSpPr txBox="1"/>
          <p:nvPr/>
        </p:nvSpPr>
        <p:spPr>
          <a:xfrm rot="16200000">
            <a:off x="-1083647" y="3252740"/>
            <a:ext cx="258649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التقويم</a:t>
            </a:r>
            <a:endParaRPr lang="en-US" sz="3200" b="1" dirty="0">
              <a:latin typeface="Arabic Typesetting" panose="03020402040406030203" pitchFamily="66" charset="-78"/>
              <a:cs typeface="Arabic Typesetting" panose="03020402040406030203" pitchFamily="66" charset="-78"/>
            </a:endParaRPr>
          </a:p>
        </p:txBody>
      </p:sp>
      <p:pic>
        <p:nvPicPr>
          <p:cNvPr id="93" name="Picture 92">
            <a:extLst>
              <a:ext uri="{FF2B5EF4-FFF2-40B4-BE49-F238E27FC236}">
                <a16:creationId xmlns:a16="http://schemas.microsoft.com/office/drawing/2014/main" id="{6789A9FB-169E-4506-BE22-5EC26BED1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80025" y="3285074"/>
            <a:ext cx="530600" cy="455398"/>
          </a:xfrm>
          <a:prstGeom prst="rect">
            <a:avLst/>
          </a:prstGeom>
        </p:spPr>
      </p:pic>
      <p:sp>
        <p:nvSpPr>
          <p:cNvPr id="37" name="TextBox 36">
            <a:extLst>
              <a:ext uri="{FF2B5EF4-FFF2-40B4-BE49-F238E27FC236}">
                <a16:creationId xmlns:a16="http://schemas.microsoft.com/office/drawing/2014/main" id="{EFC16B03-6FE4-4872-9B69-62B9AF826CAE}"/>
              </a:ext>
            </a:extLst>
          </p:cNvPr>
          <p:cNvSpPr txBox="1"/>
          <p:nvPr/>
        </p:nvSpPr>
        <p:spPr>
          <a:xfrm rot="16200000">
            <a:off x="-958824" y="3329514"/>
            <a:ext cx="3175032" cy="461665"/>
          </a:xfrm>
          <a:prstGeom prst="rect">
            <a:avLst/>
          </a:prstGeom>
          <a:noFill/>
        </p:spPr>
        <p:txBody>
          <a:bodyPr wrap="square" rtlCol="0">
            <a:spAutoFit/>
          </a:bodyPr>
          <a:lstStyle/>
          <a:p>
            <a:pPr algn="ctr"/>
            <a:r>
              <a:rPr lang="ar-SA" sz="2400" b="1" dirty="0">
                <a:latin typeface="Arabic Typesetting" panose="03020402040406030203" pitchFamily="66" charset="-78"/>
                <a:cs typeface="Arabic Typesetting" panose="03020402040406030203" pitchFamily="66" charset="-78"/>
              </a:rPr>
              <a:t>التغلب على مشكلات التخطيط </a:t>
            </a:r>
            <a:endParaRPr lang="en-US" sz="2400" b="1" dirty="0">
              <a:latin typeface="Arabic Typesetting" panose="03020402040406030203" pitchFamily="66" charset="-78"/>
              <a:cs typeface="Arabic Typesetting" panose="03020402040406030203" pitchFamily="66" charset="-78"/>
            </a:endParaRPr>
          </a:p>
        </p:txBody>
      </p:sp>
      <p:pic>
        <p:nvPicPr>
          <p:cNvPr id="3" name="Picture 2">
            <a:extLst>
              <a:ext uri="{FF2B5EF4-FFF2-40B4-BE49-F238E27FC236}">
                <a16:creationId xmlns:a16="http://schemas.microsoft.com/office/drawing/2014/main" id="{8963CD59-6B56-482E-AF60-C7CC0536C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4624" y="0"/>
            <a:ext cx="8889526" cy="6858000"/>
          </a:xfrm>
          <a:prstGeom prst="rect">
            <a:avLst/>
          </a:prstGeom>
        </p:spPr>
      </p:pic>
      <p:pic>
        <p:nvPicPr>
          <p:cNvPr id="77" name="Picture 76">
            <a:extLst>
              <a:ext uri="{FF2B5EF4-FFF2-40B4-BE49-F238E27FC236}">
                <a16:creationId xmlns:a16="http://schemas.microsoft.com/office/drawing/2014/main" id="{483ADFBB-BF5A-4E0E-8CB6-829004939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0241998" y="3285070"/>
            <a:ext cx="530600" cy="455398"/>
          </a:xfrm>
          <a:prstGeom prst="rect">
            <a:avLst/>
          </a:prstGeom>
        </p:spPr>
      </p:pic>
      <p:sp>
        <p:nvSpPr>
          <p:cNvPr id="79" name="Freeform: Shape 78">
            <a:extLst>
              <a:ext uri="{FF2B5EF4-FFF2-40B4-BE49-F238E27FC236}">
                <a16:creationId xmlns:a16="http://schemas.microsoft.com/office/drawing/2014/main" id="{347BE583-CFF6-45C4-AE42-03ED570B0117}"/>
              </a:ext>
            </a:extLst>
          </p:cNvPr>
          <p:cNvSpPr/>
          <p:nvPr/>
        </p:nvSpPr>
        <p:spPr>
          <a:xfrm>
            <a:off x="10092645" y="2395161"/>
            <a:ext cx="657017"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0" name="TextBox 79">
            <a:extLst>
              <a:ext uri="{FF2B5EF4-FFF2-40B4-BE49-F238E27FC236}">
                <a16:creationId xmlns:a16="http://schemas.microsoft.com/office/drawing/2014/main" id="{EE4D7798-09B9-4901-AFF8-D5C18F2EC9DC}"/>
              </a:ext>
            </a:extLst>
          </p:cNvPr>
          <p:cNvSpPr txBox="1"/>
          <p:nvPr/>
        </p:nvSpPr>
        <p:spPr>
          <a:xfrm rot="16200000">
            <a:off x="9334517" y="3247748"/>
            <a:ext cx="2405394"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تقويم التخطيط</a:t>
            </a:r>
            <a:endParaRPr lang="en-US" sz="32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9108345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038E6734-F7ED-4197-AE1C-DE222063D26D}"/>
              </a:ext>
            </a:extLst>
          </p:cNvPr>
          <p:cNvGrpSpPr/>
          <p:nvPr/>
        </p:nvGrpSpPr>
        <p:grpSpPr>
          <a:xfrm>
            <a:off x="-290920" y="0"/>
            <a:ext cx="12536708" cy="6858000"/>
            <a:chOff x="-290920" y="0"/>
            <a:chExt cx="12536708" cy="6858000"/>
          </a:xfrm>
        </p:grpSpPr>
        <p:sp>
          <p:nvSpPr>
            <p:cNvPr id="51" name="Rectangle 50">
              <a:extLst>
                <a:ext uri="{FF2B5EF4-FFF2-40B4-BE49-F238E27FC236}">
                  <a16:creationId xmlns:a16="http://schemas.microsoft.com/office/drawing/2014/main" id="{B7FF06C6-EDB2-4E2A-B33F-9667DAB48738}"/>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DD389168-73D4-4CCF-B806-15F4C9CFBC65}"/>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FD36EBE0-2C84-494E-9C0B-54A6EFA86DA6}"/>
                </a:ext>
              </a:extLst>
            </p:cNvPr>
            <p:cNvSpPr txBox="1"/>
            <p:nvPr/>
          </p:nvSpPr>
          <p:spPr>
            <a:xfrm rot="16200000">
              <a:off x="10926580" y="3208181"/>
              <a:ext cx="1992086" cy="646331"/>
            </a:xfrm>
            <a:prstGeom prst="rect">
              <a:avLst/>
            </a:prstGeom>
            <a:noFill/>
          </p:spPr>
          <p:txBody>
            <a:bodyPr wrap="square" rtlCol="0">
              <a:spAutoFit/>
            </a:bodyPr>
            <a:lstStyle/>
            <a:p>
              <a:pPr algn="ctr"/>
              <a:r>
                <a:rPr lang="ar-SA" sz="3600" b="1" dirty="0">
                  <a:latin typeface="Arabic Typesetting" panose="03020402040406030203" pitchFamily="66" charset="-78"/>
                  <a:cs typeface="Arabic Typesetting" panose="03020402040406030203" pitchFamily="66" charset="-78"/>
                </a:rPr>
                <a:t>مقدمة</a:t>
              </a:r>
              <a:endParaRPr lang="en-US" sz="2800" b="1" dirty="0">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FE3F6E56-804E-434E-AD42-D62A42CB30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208D727C-49D3-4C59-91D3-816C0DD22E21}"/>
              </a:ext>
            </a:extLst>
          </p:cNvPr>
          <p:cNvGrpSpPr/>
          <p:nvPr/>
        </p:nvGrpSpPr>
        <p:grpSpPr>
          <a:xfrm>
            <a:off x="226788" y="-2"/>
            <a:ext cx="11466631" cy="6858000"/>
            <a:chOff x="213096" y="0"/>
            <a:chExt cx="11466631" cy="6858000"/>
          </a:xfrm>
        </p:grpSpPr>
        <p:sp>
          <p:nvSpPr>
            <p:cNvPr id="56" name="Rectangle 55">
              <a:extLst>
                <a:ext uri="{FF2B5EF4-FFF2-40B4-BE49-F238E27FC236}">
                  <a16:creationId xmlns:a16="http://schemas.microsoft.com/office/drawing/2014/main" id="{A369AF8C-7DC3-4D77-B3F1-5B8A444D2822}"/>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6A173B44-EE6F-4236-9AB2-49524EA553D7}"/>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B40A12D7-9F13-43EC-95DE-B85ADBCAA6B6}"/>
                </a:ext>
              </a:extLst>
            </p:cNvPr>
            <p:cNvSpPr txBox="1"/>
            <p:nvPr/>
          </p:nvSpPr>
          <p:spPr>
            <a:xfrm rot="16200000">
              <a:off x="10122203" y="3317954"/>
              <a:ext cx="2591828" cy="523220"/>
            </a:xfrm>
            <a:prstGeom prst="rect">
              <a:avLst/>
            </a:prstGeom>
            <a:noFill/>
          </p:spPr>
          <p:txBody>
            <a:bodyPr wrap="square" rtlCol="0">
              <a:spAutoFit/>
            </a:bodyPr>
            <a:lstStyle/>
            <a:p>
              <a:pPr algn="ctr"/>
              <a:r>
                <a:rPr lang="ar-SA" sz="2800" b="1" dirty="0">
                  <a:latin typeface="Arabic Typesetting" panose="03020402040406030203" pitchFamily="66" charset="-78"/>
                  <a:cs typeface="Arabic Typesetting" panose="03020402040406030203" pitchFamily="66" charset="-78"/>
                </a:rPr>
                <a:t>تجاربي والتخطيط مستقبلًا</a:t>
              </a:r>
              <a:endParaRPr lang="en-US" sz="2800" b="1" dirty="0">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BA271034-9DEF-432C-A1F3-B6470D2555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sp>
        <p:nvSpPr>
          <p:cNvPr id="61" name="Rectangle 60">
            <a:extLst>
              <a:ext uri="{FF2B5EF4-FFF2-40B4-BE49-F238E27FC236}">
                <a16:creationId xmlns:a16="http://schemas.microsoft.com/office/drawing/2014/main" id="{1079FD4E-778D-428A-B08F-1B97893971C7}"/>
              </a:ext>
            </a:extLst>
          </p:cNvPr>
          <p:cNvSpPr/>
          <p:nvPr/>
        </p:nvSpPr>
        <p:spPr>
          <a:xfrm>
            <a:off x="427907" y="0"/>
            <a:ext cx="10717318" cy="6858000"/>
          </a:xfrm>
          <a:prstGeom prst="rect">
            <a:avLst/>
          </a:prstGeom>
          <a:solidFill>
            <a:srgbClr val="F0EEF0"/>
          </a:solidFill>
          <a:ln>
            <a:solidFill>
              <a:schemeClr val="bg1"/>
            </a:solid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Shape 61">
            <a:extLst>
              <a:ext uri="{FF2B5EF4-FFF2-40B4-BE49-F238E27FC236}">
                <a16:creationId xmlns:a16="http://schemas.microsoft.com/office/drawing/2014/main" id="{67DB4514-65BA-420D-BBB3-CCF0A5B397CB}"/>
              </a:ext>
            </a:extLst>
          </p:cNvPr>
          <p:cNvSpPr/>
          <p:nvPr/>
        </p:nvSpPr>
        <p:spPr>
          <a:xfrm>
            <a:off x="10367237" y="2337440"/>
            <a:ext cx="79876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 name="TextBox 62">
            <a:extLst>
              <a:ext uri="{FF2B5EF4-FFF2-40B4-BE49-F238E27FC236}">
                <a16:creationId xmlns:a16="http://schemas.microsoft.com/office/drawing/2014/main" id="{F86CE46E-7143-4535-BF09-36D36B082851}"/>
              </a:ext>
            </a:extLst>
          </p:cNvPr>
          <p:cNvSpPr txBox="1"/>
          <p:nvPr/>
        </p:nvSpPr>
        <p:spPr>
          <a:xfrm rot="16200000">
            <a:off x="9719813" y="3280160"/>
            <a:ext cx="2538040"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رصد مشكلات التخطيط</a:t>
            </a:r>
            <a:endParaRPr lang="en-US" sz="3200" b="1" dirty="0">
              <a:latin typeface="Arabic Typesetting" panose="03020402040406030203" pitchFamily="66" charset="-78"/>
              <a:cs typeface="Arabic Typesetting" panose="03020402040406030203" pitchFamily="66" charset="-78"/>
            </a:endParaRPr>
          </a:p>
        </p:txBody>
      </p:sp>
      <p:pic>
        <p:nvPicPr>
          <p:cNvPr id="77" name="Picture 76">
            <a:extLst>
              <a:ext uri="{FF2B5EF4-FFF2-40B4-BE49-F238E27FC236}">
                <a16:creationId xmlns:a16="http://schemas.microsoft.com/office/drawing/2014/main" id="{483ADFBB-BF5A-4E0E-8CB6-8290049396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0241998" y="3285070"/>
            <a:ext cx="530600" cy="455398"/>
          </a:xfrm>
          <a:prstGeom prst="rect">
            <a:avLst/>
          </a:prstGeom>
        </p:spPr>
      </p:pic>
      <p:sp>
        <p:nvSpPr>
          <p:cNvPr id="78" name="Rectangle 77">
            <a:extLst>
              <a:ext uri="{FF2B5EF4-FFF2-40B4-BE49-F238E27FC236}">
                <a16:creationId xmlns:a16="http://schemas.microsoft.com/office/drawing/2014/main" id="{7F6E7282-A83F-4507-90BF-880CB249595B}"/>
              </a:ext>
            </a:extLst>
          </p:cNvPr>
          <p:cNvSpPr/>
          <p:nvPr/>
        </p:nvSpPr>
        <p:spPr>
          <a:xfrm>
            <a:off x="1272589" y="-4"/>
            <a:ext cx="9472745" cy="6858000"/>
          </a:xfrm>
          <a:prstGeom prst="rect">
            <a:avLst/>
          </a:prstGeom>
          <a:solidFill>
            <a:schemeClr val="bg1"/>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79" name="Freeform: Shape 78">
            <a:extLst>
              <a:ext uri="{FF2B5EF4-FFF2-40B4-BE49-F238E27FC236}">
                <a16:creationId xmlns:a16="http://schemas.microsoft.com/office/drawing/2014/main" id="{347BE583-CFF6-45C4-AE42-03ED570B0117}"/>
              </a:ext>
            </a:extLst>
          </p:cNvPr>
          <p:cNvSpPr/>
          <p:nvPr/>
        </p:nvSpPr>
        <p:spPr>
          <a:xfrm>
            <a:off x="10092645" y="2395161"/>
            <a:ext cx="657017"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0" name="TextBox 79">
            <a:extLst>
              <a:ext uri="{FF2B5EF4-FFF2-40B4-BE49-F238E27FC236}">
                <a16:creationId xmlns:a16="http://schemas.microsoft.com/office/drawing/2014/main" id="{EE4D7798-09B9-4901-AFF8-D5C18F2EC9DC}"/>
              </a:ext>
            </a:extLst>
          </p:cNvPr>
          <p:cNvSpPr txBox="1"/>
          <p:nvPr/>
        </p:nvSpPr>
        <p:spPr>
          <a:xfrm rot="16200000">
            <a:off x="9334517" y="3247748"/>
            <a:ext cx="2405394"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تقويم التخطيط</a:t>
            </a:r>
            <a:endParaRPr lang="en-US" sz="3200" b="1" dirty="0">
              <a:latin typeface="Arabic Typesetting" panose="03020402040406030203" pitchFamily="66" charset="-78"/>
              <a:cs typeface="Arabic Typesetting" panose="03020402040406030203" pitchFamily="66" charset="-78"/>
            </a:endParaRPr>
          </a:p>
        </p:txBody>
      </p:sp>
      <p:pic>
        <p:nvPicPr>
          <p:cNvPr id="81" name="Picture 80">
            <a:extLst>
              <a:ext uri="{FF2B5EF4-FFF2-40B4-BE49-F238E27FC236}">
                <a16:creationId xmlns:a16="http://schemas.microsoft.com/office/drawing/2014/main" id="{34D5A87E-6403-41BA-A6E9-C0C3B85DFB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753519" y="3285074"/>
            <a:ext cx="530600" cy="455398"/>
          </a:xfrm>
          <a:prstGeom prst="rect">
            <a:avLst/>
          </a:prstGeom>
        </p:spPr>
      </p:pic>
      <p:sp>
        <p:nvSpPr>
          <p:cNvPr id="82" name="Rectangle 81">
            <a:extLst>
              <a:ext uri="{FF2B5EF4-FFF2-40B4-BE49-F238E27FC236}">
                <a16:creationId xmlns:a16="http://schemas.microsoft.com/office/drawing/2014/main" id="{7A51AFFB-391A-42C8-B1CE-8772DADE3287}"/>
              </a:ext>
            </a:extLst>
          </p:cNvPr>
          <p:cNvSpPr/>
          <p:nvPr/>
        </p:nvSpPr>
        <p:spPr>
          <a:xfrm>
            <a:off x="-735036"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83" name="Freeform: Shape 82">
            <a:extLst>
              <a:ext uri="{FF2B5EF4-FFF2-40B4-BE49-F238E27FC236}">
                <a16:creationId xmlns:a16="http://schemas.microsoft.com/office/drawing/2014/main" id="{690DF8CE-32D9-4A73-A5C8-34BEE90CD187}"/>
              </a:ext>
            </a:extLst>
          </p:cNvPr>
          <p:cNvSpPr/>
          <p:nvPr/>
        </p:nvSpPr>
        <p:spPr>
          <a:xfrm>
            <a:off x="250318"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4" name="TextBox 83">
            <a:extLst>
              <a:ext uri="{FF2B5EF4-FFF2-40B4-BE49-F238E27FC236}">
                <a16:creationId xmlns:a16="http://schemas.microsoft.com/office/drawing/2014/main" id="{2B8A80C1-6C14-430D-8AD7-9E6BACF576E4}"/>
              </a:ext>
            </a:extLst>
          </p:cNvPr>
          <p:cNvSpPr txBox="1"/>
          <p:nvPr/>
        </p:nvSpPr>
        <p:spPr>
          <a:xfrm rot="16200000">
            <a:off x="-583409" y="3262314"/>
            <a:ext cx="327991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اكتشاف خطأ التخطيط </a:t>
            </a:r>
            <a:endParaRPr lang="en-US" sz="3200" b="1" dirty="0">
              <a:latin typeface="Arabic Typesetting" panose="03020402040406030203" pitchFamily="66" charset="-78"/>
              <a:cs typeface="Arabic Typesetting" panose="03020402040406030203" pitchFamily="66" charset="-78"/>
            </a:endParaRPr>
          </a:p>
        </p:txBody>
      </p:sp>
      <p:pic>
        <p:nvPicPr>
          <p:cNvPr id="85" name="Picture 84">
            <a:extLst>
              <a:ext uri="{FF2B5EF4-FFF2-40B4-BE49-F238E27FC236}">
                <a16:creationId xmlns:a16="http://schemas.microsoft.com/office/drawing/2014/main" id="{1CBF25C7-04FC-4258-9B2D-DD3D777EB7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96858" y="3285074"/>
            <a:ext cx="530600" cy="455398"/>
          </a:xfrm>
          <a:prstGeom prst="rect">
            <a:avLst/>
          </a:prstGeom>
        </p:spPr>
      </p:pic>
      <p:sp>
        <p:nvSpPr>
          <p:cNvPr id="86" name="Rectangle 85">
            <a:extLst>
              <a:ext uri="{FF2B5EF4-FFF2-40B4-BE49-F238E27FC236}">
                <a16:creationId xmlns:a16="http://schemas.microsoft.com/office/drawing/2014/main" id="{CBF8FD87-7F58-486A-B8FD-9A27878E172F}"/>
              </a:ext>
            </a:extLst>
          </p:cNvPr>
          <p:cNvSpPr/>
          <p:nvPr/>
        </p:nvSpPr>
        <p:spPr>
          <a:xfrm>
            <a:off x="-824760"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7" name="Freeform: Shape 86">
            <a:extLst>
              <a:ext uri="{FF2B5EF4-FFF2-40B4-BE49-F238E27FC236}">
                <a16:creationId xmlns:a16="http://schemas.microsoft.com/office/drawing/2014/main" id="{3406DCA4-D594-41A1-B922-FBD11A21D077}"/>
              </a:ext>
            </a:extLst>
          </p:cNvPr>
          <p:cNvSpPr/>
          <p:nvPr/>
        </p:nvSpPr>
        <p:spPr>
          <a:xfrm>
            <a:off x="-197155"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pic>
        <p:nvPicPr>
          <p:cNvPr id="89" name="Picture 88">
            <a:extLst>
              <a:ext uri="{FF2B5EF4-FFF2-40B4-BE49-F238E27FC236}">
                <a16:creationId xmlns:a16="http://schemas.microsoft.com/office/drawing/2014/main" id="{8CC75E0D-EBDA-4F53-BA5C-0C38E5441D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60932" y="3285074"/>
            <a:ext cx="530600" cy="455398"/>
          </a:xfrm>
          <a:prstGeom prst="rect">
            <a:avLst/>
          </a:prstGeom>
        </p:spPr>
      </p:pic>
      <p:sp>
        <p:nvSpPr>
          <p:cNvPr id="90" name="Rectangle 89">
            <a:extLst>
              <a:ext uri="{FF2B5EF4-FFF2-40B4-BE49-F238E27FC236}">
                <a16:creationId xmlns:a16="http://schemas.microsoft.com/office/drawing/2014/main" id="{EF034116-8344-4C21-9B27-9877244BCB72}"/>
              </a:ext>
            </a:extLst>
          </p:cNvPr>
          <p:cNvSpPr/>
          <p:nvPr/>
        </p:nvSpPr>
        <p:spPr>
          <a:xfrm>
            <a:off x="-1243853"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91" name="Freeform: Shape 90">
            <a:extLst>
              <a:ext uri="{FF2B5EF4-FFF2-40B4-BE49-F238E27FC236}">
                <a16:creationId xmlns:a16="http://schemas.microsoft.com/office/drawing/2014/main" id="{69F2332D-070A-42C3-80A9-1FE87D052DD1}"/>
              </a:ext>
            </a:extLst>
          </p:cNvPr>
          <p:cNvSpPr/>
          <p:nvPr/>
        </p:nvSpPr>
        <p:spPr>
          <a:xfrm>
            <a:off x="-616248"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92" name="TextBox 91">
            <a:extLst>
              <a:ext uri="{FF2B5EF4-FFF2-40B4-BE49-F238E27FC236}">
                <a16:creationId xmlns:a16="http://schemas.microsoft.com/office/drawing/2014/main" id="{E81A24DB-4E84-4E6D-8D05-C6192C03C8B9}"/>
              </a:ext>
            </a:extLst>
          </p:cNvPr>
          <p:cNvSpPr txBox="1"/>
          <p:nvPr/>
        </p:nvSpPr>
        <p:spPr>
          <a:xfrm rot="16200000">
            <a:off x="-1083647" y="3252740"/>
            <a:ext cx="258649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التقويم</a:t>
            </a:r>
            <a:endParaRPr lang="en-US" sz="3200" b="1" dirty="0">
              <a:latin typeface="Arabic Typesetting" panose="03020402040406030203" pitchFamily="66" charset="-78"/>
              <a:cs typeface="Arabic Typesetting" panose="03020402040406030203" pitchFamily="66" charset="-78"/>
            </a:endParaRPr>
          </a:p>
        </p:txBody>
      </p:sp>
      <p:pic>
        <p:nvPicPr>
          <p:cNvPr id="93" name="Picture 92">
            <a:extLst>
              <a:ext uri="{FF2B5EF4-FFF2-40B4-BE49-F238E27FC236}">
                <a16:creationId xmlns:a16="http://schemas.microsoft.com/office/drawing/2014/main" id="{6789A9FB-169E-4506-BE22-5EC26BED1A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80025" y="3285074"/>
            <a:ext cx="530600" cy="455398"/>
          </a:xfrm>
          <a:prstGeom prst="rect">
            <a:avLst/>
          </a:prstGeom>
        </p:spPr>
      </p:pic>
      <p:sp>
        <p:nvSpPr>
          <p:cNvPr id="37" name="TextBox 36">
            <a:extLst>
              <a:ext uri="{FF2B5EF4-FFF2-40B4-BE49-F238E27FC236}">
                <a16:creationId xmlns:a16="http://schemas.microsoft.com/office/drawing/2014/main" id="{EFC16B03-6FE4-4872-9B69-62B9AF826CAE}"/>
              </a:ext>
            </a:extLst>
          </p:cNvPr>
          <p:cNvSpPr txBox="1"/>
          <p:nvPr/>
        </p:nvSpPr>
        <p:spPr>
          <a:xfrm rot="16200000">
            <a:off x="-958824" y="3329514"/>
            <a:ext cx="3175032" cy="461665"/>
          </a:xfrm>
          <a:prstGeom prst="rect">
            <a:avLst/>
          </a:prstGeom>
          <a:noFill/>
        </p:spPr>
        <p:txBody>
          <a:bodyPr wrap="square" rtlCol="0">
            <a:spAutoFit/>
          </a:bodyPr>
          <a:lstStyle/>
          <a:p>
            <a:pPr algn="ctr"/>
            <a:r>
              <a:rPr lang="ar-SA" sz="2400" b="1" dirty="0">
                <a:latin typeface="Arabic Typesetting" panose="03020402040406030203" pitchFamily="66" charset="-78"/>
                <a:cs typeface="Arabic Typesetting" panose="03020402040406030203" pitchFamily="66" charset="-78"/>
              </a:rPr>
              <a:t>التغلب على مشكلات التخطيط </a:t>
            </a:r>
            <a:endParaRPr lang="en-US" sz="2400" b="1" dirty="0">
              <a:latin typeface="Arabic Typesetting" panose="03020402040406030203" pitchFamily="66" charset="-78"/>
              <a:cs typeface="Arabic Typesetting" panose="03020402040406030203" pitchFamily="66" charset="-78"/>
            </a:endParaRPr>
          </a:p>
        </p:txBody>
      </p:sp>
      <p:sp>
        <p:nvSpPr>
          <p:cNvPr id="38" name="Rectangle: Diagonal Corners Rounded 37">
            <a:extLst>
              <a:ext uri="{FF2B5EF4-FFF2-40B4-BE49-F238E27FC236}">
                <a16:creationId xmlns:a16="http://schemas.microsoft.com/office/drawing/2014/main" id="{0008F143-81E4-4706-9CEC-52CBCE1824CC}"/>
              </a:ext>
            </a:extLst>
          </p:cNvPr>
          <p:cNvSpPr/>
          <p:nvPr/>
        </p:nvSpPr>
        <p:spPr>
          <a:xfrm>
            <a:off x="6398653" y="1546635"/>
            <a:ext cx="3180721" cy="1091258"/>
          </a:xfrm>
          <a:prstGeom prst="round2Diag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7405708F-DFE5-48E8-A2C5-99D8641794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9973" y="1304511"/>
            <a:ext cx="5059663" cy="5560012"/>
          </a:xfrm>
          <a:prstGeom prst="rect">
            <a:avLst/>
          </a:prstGeom>
        </p:spPr>
      </p:pic>
      <p:sp>
        <p:nvSpPr>
          <p:cNvPr id="36" name="Flowchart: Alternate Process 35">
            <a:extLst>
              <a:ext uri="{FF2B5EF4-FFF2-40B4-BE49-F238E27FC236}">
                <a16:creationId xmlns:a16="http://schemas.microsoft.com/office/drawing/2014/main" id="{9C9E3F6D-FB40-437F-9B9C-84CF4A603BCD}"/>
              </a:ext>
            </a:extLst>
          </p:cNvPr>
          <p:cNvSpPr/>
          <p:nvPr/>
        </p:nvSpPr>
        <p:spPr>
          <a:xfrm rot="16200000">
            <a:off x="4138414" y="-1921658"/>
            <a:ext cx="1312389" cy="4846213"/>
          </a:xfrm>
          <a:prstGeom prst="flowChartAlternateProcess">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1D35A3C5-C0C8-4FC5-AF91-4C25E7338473}"/>
              </a:ext>
            </a:extLst>
          </p:cNvPr>
          <p:cNvSpPr txBox="1"/>
          <p:nvPr/>
        </p:nvSpPr>
        <p:spPr>
          <a:xfrm>
            <a:off x="2288912" y="6524"/>
            <a:ext cx="4288179" cy="1077218"/>
          </a:xfrm>
          <a:prstGeom prst="rect">
            <a:avLst/>
          </a:prstGeom>
          <a:noFill/>
        </p:spPr>
        <p:txBody>
          <a:bodyPr wrap="square" rtlCol="0">
            <a:spAutoFit/>
          </a:bodyPr>
          <a:lstStyle/>
          <a:p>
            <a:pPr algn="r" rtl="1"/>
            <a:r>
              <a:rPr lang="ar-SA" sz="3200" b="1" dirty="0">
                <a:solidFill>
                  <a:srgbClr val="F0EEF0"/>
                </a:solidFill>
                <a:latin typeface="Arabic Typesetting" panose="03020402040406030203" pitchFamily="66" charset="-78"/>
                <a:cs typeface="Arabic Typesetting" panose="03020402040406030203" pitchFamily="66" charset="-78"/>
              </a:rPr>
              <a:t>إستراتيجية: حل المشكلات</a:t>
            </a:r>
          </a:p>
          <a:p>
            <a:pPr algn="r" rtl="1"/>
            <a:r>
              <a:rPr lang="ar-SA" sz="3200" b="1" dirty="0">
                <a:solidFill>
                  <a:srgbClr val="F0EEF0"/>
                </a:solidFill>
                <a:latin typeface="Arabic Typesetting" panose="03020402040406030203" pitchFamily="66" charset="-78"/>
                <a:cs typeface="Arabic Typesetting" panose="03020402040406030203" pitchFamily="66" charset="-78"/>
              </a:rPr>
              <a:t> الزمن: دقيقتين</a:t>
            </a:r>
          </a:p>
        </p:txBody>
      </p:sp>
      <p:sp>
        <p:nvSpPr>
          <p:cNvPr id="42" name="TextBox 41">
            <a:extLst>
              <a:ext uri="{FF2B5EF4-FFF2-40B4-BE49-F238E27FC236}">
                <a16:creationId xmlns:a16="http://schemas.microsoft.com/office/drawing/2014/main" id="{DAE6AC61-3563-4F04-B9EF-193F83FFDF82}"/>
              </a:ext>
            </a:extLst>
          </p:cNvPr>
          <p:cNvSpPr txBox="1"/>
          <p:nvPr/>
        </p:nvSpPr>
        <p:spPr>
          <a:xfrm>
            <a:off x="6573293" y="3023281"/>
            <a:ext cx="3430755" cy="3108543"/>
          </a:xfrm>
          <a:prstGeom prst="rect">
            <a:avLst/>
          </a:prstGeom>
          <a:noFill/>
        </p:spPr>
        <p:txBody>
          <a:bodyPr wrap="square" rtlCol="0">
            <a:spAutoFit/>
          </a:bodyPr>
          <a:lstStyle/>
          <a:p>
            <a:pPr algn="ctr" rtl="1"/>
            <a:r>
              <a:rPr lang="ar-SA" sz="2800" b="1" dirty="0">
                <a:latin typeface="Arabic Typesetting" panose="03020402040406030203" pitchFamily="66" charset="-78"/>
                <a:cs typeface="+mj-cs"/>
              </a:rPr>
              <a:t>بالتعاون مع أفراد مجموعتك، تحلّل المشكلة بذكر أسبابها </a:t>
            </a:r>
            <a:r>
              <a:rPr lang="ar-SA" sz="2800" b="1" dirty="0">
                <a:latin typeface="Arabic Typesetting" panose="03020402040406030203" pitchFamily="66" charset="-78"/>
              </a:rPr>
              <a:t>بالإضافة إلى طرح حلول لمشكلة </a:t>
            </a:r>
          </a:p>
          <a:p>
            <a:pPr algn="ctr" rtl="1"/>
            <a:r>
              <a:rPr lang="ar-SA" sz="2800" b="1" dirty="0">
                <a:highlight>
                  <a:srgbClr val="FFFF00"/>
                </a:highlight>
                <a:latin typeface="Arabic Typesetting" panose="03020402040406030203" pitchFamily="66" charset="-78"/>
              </a:rPr>
              <a:t>الإخفاق في الدراسة</a:t>
            </a:r>
          </a:p>
          <a:p>
            <a:pPr algn="ctr" rtl="1"/>
            <a:r>
              <a:rPr lang="ar-SA" sz="2800" b="1" dirty="0">
                <a:latin typeface="Arabic Typesetting" panose="03020402040406030203" pitchFamily="66" charset="-78"/>
              </a:rPr>
              <a:t>وطرق تنفيذ الحلول.</a:t>
            </a:r>
          </a:p>
          <a:p>
            <a:pPr algn="ctr" rtl="1"/>
            <a:endParaRPr lang="ar-SA" sz="2800" b="1" dirty="0">
              <a:latin typeface="Arabic Typesetting" panose="03020402040406030203" pitchFamily="66" charset="-78"/>
              <a:cs typeface="+mj-cs"/>
            </a:endParaRPr>
          </a:p>
        </p:txBody>
      </p:sp>
      <p:pic>
        <p:nvPicPr>
          <p:cNvPr id="43" name="Picture 42">
            <a:extLst>
              <a:ext uri="{FF2B5EF4-FFF2-40B4-BE49-F238E27FC236}">
                <a16:creationId xmlns:a16="http://schemas.microsoft.com/office/drawing/2014/main" id="{B880D04D-BE9D-4F25-A324-06F2F75BE433}"/>
              </a:ext>
            </a:extLst>
          </p:cNvPr>
          <p:cNvPicPr>
            <a:picLocks noChangeAspect="1"/>
          </p:cNvPicPr>
          <p:nvPr/>
        </p:nvPicPr>
        <p:blipFill rotWithShape="1">
          <a:blip r:embed="rId7">
            <a:extLst>
              <a:ext uri="{28A0092B-C50C-407E-A947-70E740481C1C}">
                <a14:useLocalDpi xmlns:a14="http://schemas.microsoft.com/office/drawing/2010/main" val="0"/>
              </a:ext>
            </a:extLst>
          </a:blip>
          <a:srcRect l="11032" r="3435" b="9652"/>
          <a:stretch/>
        </p:blipFill>
        <p:spPr>
          <a:xfrm>
            <a:off x="8991182" y="1707138"/>
            <a:ext cx="1014447" cy="1071563"/>
          </a:xfrm>
          <a:prstGeom prst="rect">
            <a:avLst/>
          </a:prstGeom>
        </p:spPr>
      </p:pic>
      <p:sp>
        <p:nvSpPr>
          <p:cNvPr id="44" name="TextBox 43">
            <a:extLst>
              <a:ext uri="{FF2B5EF4-FFF2-40B4-BE49-F238E27FC236}">
                <a16:creationId xmlns:a16="http://schemas.microsoft.com/office/drawing/2014/main" id="{C3E27FE7-F5F2-48FC-8A62-D1FF86F64735}"/>
              </a:ext>
            </a:extLst>
          </p:cNvPr>
          <p:cNvSpPr txBox="1"/>
          <p:nvPr/>
        </p:nvSpPr>
        <p:spPr>
          <a:xfrm>
            <a:off x="7091553" y="1989607"/>
            <a:ext cx="2340247" cy="584775"/>
          </a:xfrm>
          <a:prstGeom prst="rect">
            <a:avLst/>
          </a:prstGeom>
          <a:noFill/>
        </p:spPr>
        <p:txBody>
          <a:bodyPr wrap="square" rtlCol="0">
            <a:spAutoFit/>
          </a:bodyPr>
          <a:lstStyle/>
          <a:p>
            <a:pPr algn="ctr" rtl="1"/>
            <a:r>
              <a:rPr lang="ar-SA" sz="3200" b="1" dirty="0">
                <a:solidFill>
                  <a:srgbClr val="FF6502"/>
                </a:solidFill>
                <a:latin typeface="Arabic Typesetting" panose="03020402040406030203" pitchFamily="66" charset="-78"/>
                <a:cs typeface="+mj-cs"/>
              </a:rPr>
              <a:t>الخطوات:</a:t>
            </a:r>
          </a:p>
        </p:txBody>
      </p:sp>
      <p:pic>
        <p:nvPicPr>
          <p:cNvPr id="45" name="Countdown dynamite timer 2 MINUTES">
            <a:hlinkClick r:id="" action="ppaction://media"/>
            <a:extLst>
              <a:ext uri="{FF2B5EF4-FFF2-40B4-BE49-F238E27FC236}">
                <a16:creationId xmlns:a16="http://schemas.microsoft.com/office/drawing/2014/main" id="{04C6FDA8-6D79-4132-A78B-E0339792958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t="9357" b="6143"/>
          <a:stretch/>
        </p:blipFill>
        <p:spPr>
          <a:xfrm>
            <a:off x="7899404" y="6524"/>
            <a:ext cx="2855495" cy="1357263"/>
          </a:xfrm>
          <a:prstGeom prst="rect">
            <a:avLst/>
          </a:prstGeom>
        </p:spPr>
      </p:pic>
      <p:sp>
        <p:nvSpPr>
          <p:cNvPr id="46" name="TextBox 45">
            <a:extLst>
              <a:ext uri="{FF2B5EF4-FFF2-40B4-BE49-F238E27FC236}">
                <a16:creationId xmlns:a16="http://schemas.microsoft.com/office/drawing/2014/main" id="{BE28B22C-3C32-412F-9E43-C685859411AC}"/>
              </a:ext>
            </a:extLst>
          </p:cNvPr>
          <p:cNvSpPr txBox="1"/>
          <p:nvPr/>
        </p:nvSpPr>
        <p:spPr>
          <a:xfrm>
            <a:off x="1758580" y="1731098"/>
            <a:ext cx="3210623" cy="523220"/>
          </a:xfrm>
          <a:prstGeom prst="rect">
            <a:avLst/>
          </a:prstGeom>
          <a:noFill/>
        </p:spPr>
        <p:txBody>
          <a:bodyPr wrap="square" rtlCol="0">
            <a:spAutoFit/>
          </a:bodyPr>
          <a:lstStyle/>
          <a:p>
            <a:pPr algn="r" rtl="1"/>
            <a:r>
              <a:rPr lang="ar-SA" sz="2800" b="1" dirty="0">
                <a:highlight>
                  <a:srgbClr val="FFFF00"/>
                </a:highlight>
                <a:latin typeface="Arabic Typesetting" panose="03020402040406030203" pitchFamily="66" charset="-78"/>
                <a:cs typeface="+mj-cs"/>
              </a:rPr>
              <a:t>الإخفاق في الدراسة</a:t>
            </a:r>
          </a:p>
        </p:txBody>
      </p:sp>
    </p:spTree>
    <p:extLst>
      <p:ext uri="{BB962C8B-B14F-4D97-AF65-F5344CB8AC3E}">
        <p14:creationId xmlns:p14="http://schemas.microsoft.com/office/powerpoint/2010/main" val="374187371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27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5"/>
                                        </p:tgtEl>
                                      </p:cBhvr>
                                    </p:cmd>
                                  </p:childTnLst>
                                </p:cTn>
                              </p:par>
                            </p:childTnLst>
                          </p:cTn>
                        </p:par>
                      </p:childTnLst>
                    </p:cTn>
                  </p:par>
                </p:childTnLst>
              </p:cTn>
              <p:nextCondLst>
                <p:cond evt="onClick" delay="0">
                  <p:tgtEl>
                    <p:spTgt spid="45"/>
                  </p:tgtEl>
                </p:cond>
              </p:nextCondLst>
            </p:seq>
            <p:video>
              <p:cMediaNode vol="80000">
                <p:cTn id="12" fill="hold" display="0">
                  <p:stCondLst>
                    <p:cond delay="indefinite"/>
                  </p:stCondLst>
                </p:cTn>
                <p:tgtEl>
                  <p:spTgt spid="4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563602" cy="6858000"/>
            <a:chOff x="-290920" y="0"/>
            <a:chExt cx="12563602"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407E3AA2-679E-4924-AC1B-FE6C3A02C251}"/>
                </a:ext>
              </a:extLst>
            </p:cNvPr>
            <p:cNvSpPr txBox="1"/>
            <p:nvPr/>
          </p:nvSpPr>
          <p:spPr>
            <a:xfrm rot="16200000">
              <a:off x="10953474" y="3194734"/>
              <a:ext cx="1992086" cy="646331"/>
            </a:xfrm>
            <a:prstGeom prst="rect">
              <a:avLst/>
            </a:prstGeom>
            <a:noFill/>
          </p:spPr>
          <p:txBody>
            <a:bodyPr wrap="square" rtlCol="0">
              <a:spAutoFit/>
            </a:bodyPr>
            <a:lstStyle/>
            <a:p>
              <a:pPr algn="ctr"/>
              <a:r>
                <a:rPr lang="ar-SA" sz="3600" b="1" dirty="0">
                  <a:latin typeface="Arabic Typesetting" panose="03020402040406030203" pitchFamily="66" charset="-78"/>
                  <a:cs typeface="Arabic Typesetting" panose="03020402040406030203" pitchFamily="66" charset="-78"/>
                </a:rPr>
                <a:t>مقدمة</a:t>
              </a:r>
              <a:endParaRPr lang="en-US" sz="2800" b="1" dirty="0">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503905" cy="6858000"/>
            <a:chOff x="213096" y="0"/>
            <a:chExt cx="11503905"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04CBFB1D-37FD-419F-B98C-860BF5217905}"/>
                </a:ext>
              </a:extLst>
            </p:cNvPr>
            <p:cNvSpPr txBox="1"/>
            <p:nvPr/>
          </p:nvSpPr>
          <p:spPr>
            <a:xfrm rot="16200000">
              <a:off x="10007947" y="3296086"/>
              <a:ext cx="2894887" cy="523220"/>
            </a:xfrm>
            <a:prstGeom prst="rect">
              <a:avLst/>
            </a:prstGeom>
            <a:noFill/>
          </p:spPr>
          <p:txBody>
            <a:bodyPr wrap="square" rtlCol="0">
              <a:spAutoFit/>
            </a:bodyPr>
            <a:lstStyle/>
            <a:p>
              <a:pPr algn="ctr"/>
              <a:r>
                <a:rPr lang="ar-SA" sz="2800" b="1" dirty="0">
                  <a:latin typeface="Arabic Typesetting" panose="03020402040406030203" pitchFamily="66" charset="-78"/>
                  <a:cs typeface="Arabic Typesetting" panose="03020402040406030203" pitchFamily="66" charset="-78"/>
                </a:rPr>
                <a:t>تجاربي والتخطيط مستقبلًا</a:t>
              </a:r>
              <a:endParaRPr lang="en-US" sz="2800" b="1" dirty="0">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10010712" cy="6858000"/>
            <a:chOff x="491575" y="0"/>
            <a:chExt cx="1001071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AFD50D6F-822B-4109-8B0C-BA004A0B7145}"/>
                </a:ext>
              </a:extLst>
            </p:cNvPr>
            <p:cNvSpPr txBox="1"/>
            <p:nvPr/>
          </p:nvSpPr>
          <p:spPr>
            <a:xfrm rot="16200000">
              <a:off x="8917007" y="3269798"/>
              <a:ext cx="2585785"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رصد مشكلات التخطيط</a:t>
              </a:r>
              <a:endParaRPr lang="en-US" sz="3200" b="1" dirty="0">
                <a:latin typeface="Arabic Typesetting" panose="03020402040406030203" pitchFamily="66" charset="-78"/>
                <a:cs typeface="Arabic Typesetting" panose="03020402040406030203" pitchFamily="66" charset="-78"/>
              </a:endParaRPr>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96" name="Rectangle 95">
            <a:extLst>
              <a:ext uri="{FF2B5EF4-FFF2-40B4-BE49-F238E27FC236}">
                <a16:creationId xmlns:a16="http://schemas.microsoft.com/office/drawing/2014/main" id="{321108FC-08B5-45CC-AB47-1104119B25FD}"/>
              </a:ext>
            </a:extLst>
          </p:cNvPr>
          <p:cNvSpPr/>
          <p:nvPr/>
        </p:nvSpPr>
        <p:spPr>
          <a:xfrm>
            <a:off x="253330" y="16042"/>
            <a:ext cx="10368925" cy="6816457"/>
          </a:xfrm>
          <a:prstGeom prst="rect">
            <a:avLst/>
          </a:prstGeom>
          <a:solidFill>
            <a:srgbClr val="F0EEF0"/>
          </a:solidFill>
          <a:ln>
            <a:solidFill>
              <a:schemeClr val="bg1"/>
            </a:solid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Freeform: Shape 96">
            <a:extLst>
              <a:ext uri="{FF2B5EF4-FFF2-40B4-BE49-F238E27FC236}">
                <a16:creationId xmlns:a16="http://schemas.microsoft.com/office/drawing/2014/main" id="{96A47C8C-7F88-484E-817B-572BEDC2BC69}"/>
              </a:ext>
            </a:extLst>
          </p:cNvPr>
          <p:cNvSpPr/>
          <p:nvPr/>
        </p:nvSpPr>
        <p:spPr>
          <a:xfrm>
            <a:off x="9802983" y="2337440"/>
            <a:ext cx="836195"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 name="TextBox 97">
            <a:extLst>
              <a:ext uri="{FF2B5EF4-FFF2-40B4-BE49-F238E27FC236}">
                <a16:creationId xmlns:a16="http://schemas.microsoft.com/office/drawing/2014/main" id="{E3DB5570-AC77-4396-9748-4183DF7C8396}"/>
              </a:ext>
            </a:extLst>
          </p:cNvPr>
          <p:cNvSpPr txBox="1"/>
          <p:nvPr/>
        </p:nvSpPr>
        <p:spPr>
          <a:xfrm rot="16200000">
            <a:off x="9466923" y="3249155"/>
            <a:ext cx="185771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تقويم التخطيط</a:t>
            </a:r>
            <a:endParaRPr lang="en-US" sz="3200" b="1" dirty="0">
              <a:latin typeface="Arabic Typesetting" panose="03020402040406030203" pitchFamily="66" charset="-78"/>
              <a:cs typeface="Arabic Typesetting" panose="03020402040406030203" pitchFamily="66" charset="-78"/>
            </a:endParaRPr>
          </a:p>
        </p:txBody>
      </p:sp>
      <p:sp>
        <p:nvSpPr>
          <p:cNvPr id="67" name="Rectangle 66">
            <a:extLst>
              <a:ext uri="{FF2B5EF4-FFF2-40B4-BE49-F238E27FC236}">
                <a16:creationId xmlns:a16="http://schemas.microsoft.com/office/drawing/2014/main" id="{DD4BA468-8E2F-462D-8FDD-27E0F9A03B23}"/>
              </a:ext>
            </a:extLst>
          </p:cNvPr>
          <p:cNvSpPr/>
          <p:nvPr/>
        </p:nvSpPr>
        <p:spPr>
          <a:xfrm>
            <a:off x="777429" y="-16042"/>
            <a:ext cx="9340635" cy="6858000"/>
          </a:xfrm>
          <a:prstGeom prst="rect">
            <a:avLst/>
          </a:prstGeom>
          <a:solidFill>
            <a:schemeClr val="bg1"/>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pic>
        <p:nvPicPr>
          <p:cNvPr id="45" name="Picture 44">
            <a:extLst>
              <a:ext uri="{FF2B5EF4-FFF2-40B4-BE49-F238E27FC236}">
                <a16:creationId xmlns:a16="http://schemas.microsoft.com/office/drawing/2014/main" id="{D3B2EFED-1AD4-46C7-94D3-B777ABBD97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09050" y="3285074"/>
            <a:ext cx="530600" cy="455398"/>
          </a:xfrm>
          <a:prstGeom prst="rect">
            <a:avLst/>
          </a:prstGeom>
        </p:spPr>
      </p:pic>
      <p:pic>
        <p:nvPicPr>
          <p:cNvPr id="66" name="Picture 65">
            <a:extLst>
              <a:ext uri="{FF2B5EF4-FFF2-40B4-BE49-F238E27FC236}">
                <a16:creationId xmlns:a16="http://schemas.microsoft.com/office/drawing/2014/main" id="{D8DCAB97-6278-48EA-83D4-90D66F7F3E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53519" y="3285074"/>
            <a:ext cx="530600" cy="455398"/>
          </a:xfrm>
          <a:prstGeom prst="rect">
            <a:avLst/>
          </a:prstGeom>
        </p:spPr>
      </p:pic>
      <p:pic>
        <p:nvPicPr>
          <p:cNvPr id="73" name="Picture 72">
            <a:extLst>
              <a:ext uri="{FF2B5EF4-FFF2-40B4-BE49-F238E27FC236}">
                <a16:creationId xmlns:a16="http://schemas.microsoft.com/office/drawing/2014/main" id="{0B6DE599-C65C-4773-A2D0-DAB4A258C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96858" y="3285074"/>
            <a:ext cx="530600" cy="455398"/>
          </a:xfrm>
          <a:prstGeom prst="rect">
            <a:avLst/>
          </a:prstGeom>
        </p:spPr>
      </p:pic>
      <p:sp>
        <p:nvSpPr>
          <p:cNvPr id="74" name="Rectangle 73">
            <a:extLst>
              <a:ext uri="{FF2B5EF4-FFF2-40B4-BE49-F238E27FC236}">
                <a16:creationId xmlns:a16="http://schemas.microsoft.com/office/drawing/2014/main" id="{FBA7E0ED-406A-4AB7-B1AE-522003B17F62}"/>
              </a:ext>
            </a:extLst>
          </p:cNvPr>
          <p:cNvSpPr/>
          <p:nvPr/>
        </p:nvSpPr>
        <p:spPr>
          <a:xfrm>
            <a:off x="-824760"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5" name="Freeform: Shape 74">
            <a:extLst>
              <a:ext uri="{FF2B5EF4-FFF2-40B4-BE49-F238E27FC236}">
                <a16:creationId xmlns:a16="http://schemas.microsoft.com/office/drawing/2014/main" id="{6EDCA789-7537-4C99-BD41-4491EE866304}"/>
              </a:ext>
            </a:extLst>
          </p:cNvPr>
          <p:cNvSpPr/>
          <p:nvPr/>
        </p:nvSpPr>
        <p:spPr>
          <a:xfrm>
            <a:off x="-197155"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pic>
        <p:nvPicPr>
          <p:cNvPr id="77" name="Picture 76">
            <a:extLst>
              <a:ext uri="{FF2B5EF4-FFF2-40B4-BE49-F238E27FC236}">
                <a16:creationId xmlns:a16="http://schemas.microsoft.com/office/drawing/2014/main" id="{E818A8B1-D050-4856-ABE5-F6C199A25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60932" y="3285074"/>
            <a:ext cx="530600" cy="455398"/>
          </a:xfrm>
          <a:prstGeom prst="rect">
            <a:avLst/>
          </a:prstGeom>
        </p:spPr>
      </p:pic>
      <p:sp>
        <p:nvSpPr>
          <p:cNvPr id="78" name="Rectangle 77">
            <a:extLst>
              <a:ext uri="{FF2B5EF4-FFF2-40B4-BE49-F238E27FC236}">
                <a16:creationId xmlns:a16="http://schemas.microsoft.com/office/drawing/2014/main" id="{2C0D91FB-4764-4F0A-895E-93E35974F495}"/>
              </a:ext>
            </a:extLst>
          </p:cNvPr>
          <p:cNvSpPr/>
          <p:nvPr/>
        </p:nvSpPr>
        <p:spPr>
          <a:xfrm>
            <a:off x="-1243853"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9" name="Freeform: Shape 78">
            <a:extLst>
              <a:ext uri="{FF2B5EF4-FFF2-40B4-BE49-F238E27FC236}">
                <a16:creationId xmlns:a16="http://schemas.microsoft.com/office/drawing/2014/main" id="{A3526FF5-A777-4CB6-94FB-93A1022F137E}"/>
              </a:ext>
            </a:extLst>
          </p:cNvPr>
          <p:cNvSpPr/>
          <p:nvPr/>
        </p:nvSpPr>
        <p:spPr>
          <a:xfrm>
            <a:off x="-616248"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0" name="TextBox 79">
            <a:extLst>
              <a:ext uri="{FF2B5EF4-FFF2-40B4-BE49-F238E27FC236}">
                <a16:creationId xmlns:a16="http://schemas.microsoft.com/office/drawing/2014/main" id="{493C7451-FECD-4F2D-9A43-B57C43C81C2C}"/>
              </a:ext>
            </a:extLst>
          </p:cNvPr>
          <p:cNvSpPr txBox="1"/>
          <p:nvPr/>
        </p:nvSpPr>
        <p:spPr>
          <a:xfrm rot="16200000">
            <a:off x="-1083647" y="3252740"/>
            <a:ext cx="258649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التقويم</a:t>
            </a:r>
            <a:endParaRPr lang="en-US" sz="3200" b="1" dirty="0">
              <a:latin typeface="Arabic Typesetting" panose="03020402040406030203" pitchFamily="66" charset="-78"/>
              <a:cs typeface="Arabic Typesetting" panose="03020402040406030203" pitchFamily="66" charset="-78"/>
            </a:endParaRPr>
          </a:p>
        </p:txBody>
      </p:sp>
      <p:pic>
        <p:nvPicPr>
          <p:cNvPr id="81" name="Picture 80">
            <a:extLst>
              <a:ext uri="{FF2B5EF4-FFF2-40B4-BE49-F238E27FC236}">
                <a16:creationId xmlns:a16="http://schemas.microsoft.com/office/drawing/2014/main" id="{7F93FFF4-5015-45D1-9617-2D7CB9C3E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80025" y="3285074"/>
            <a:ext cx="530600" cy="455398"/>
          </a:xfrm>
          <a:prstGeom prst="rect">
            <a:avLst/>
          </a:prstGeom>
        </p:spPr>
      </p:pic>
      <p:sp>
        <p:nvSpPr>
          <p:cNvPr id="70" name="Freeform: Shape 69">
            <a:extLst>
              <a:ext uri="{FF2B5EF4-FFF2-40B4-BE49-F238E27FC236}">
                <a16:creationId xmlns:a16="http://schemas.microsoft.com/office/drawing/2014/main" id="{39062E94-4E6C-4ED0-8C96-1E3C56E8EA42}"/>
              </a:ext>
            </a:extLst>
          </p:cNvPr>
          <p:cNvSpPr/>
          <p:nvPr/>
        </p:nvSpPr>
        <p:spPr>
          <a:xfrm>
            <a:off x="9404130" y="2321398"/>
            <a:ext cx="71393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1" name="TextBox 70">
            <a:extLst>
              <a:ext uri="{FF2B5EF4-FFF2-40B4-BE49-F238E27FC236}">
                <a16:creationId xmlns:a16="http://schemas.microsoft.com/office/drawing/2014/main" id="{890AFF31-E7AB-483B-B77B-73CAD72D3C82}"/>
              </a:ext>
            </a:extLst>
          </p:cNvPr>
          <p:cNvSpPr txBox="1"/>
          <p:nvPr/>
        </p:nvSpPr>
        <p:spPr>
          <a:xfrm rot="16200000">
            <a:off x="8493112" y="3317733"/>
            <a:ext cx="2918374"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اكتشاف خطأ التخطيط </a:t>
            </a:r>
            <a:endParaRPr lang="en-US" sz="3200" b="1" dirty="0">
              <a:latin typeface="Arabic Typesetting" panose="03020402040406030203" pitchFamily="66" charset="-78"/>
              <a:cs typeface="Arabic Typesetting" panose="03020402040406030203" pitchFamily="66" charset="-78"/>
            </a:endParaRPr>
          </a:p>
        </p:txBody>
      </p:sp>
      <p:sp>
        <p:nvSpPr>
          <p:cNvPr id="49" name="TextBox 48">
            <a:extLst>
              <a:ext uri="{FF2B5EF4-FFF2-40B4-BE49-F238E27FC236}">
                <a16:creationId xmlns:a16="http://schemas.microsoft.com/office/drawing/2014/main" id="{878F0491-F60D-44C2-9DBB-295CCCF8E9D7}"/>
              </a:ext>
            </a:extLst>
          </p:cNvPr>
          <p:cNvSpPr txBox="1"/>
          <p:nvPr/>
        </p:nvSpPr>
        <p:spPr>
          <a:xfrm rot="16200000">
            <a:off x="-958824" y="3329514"/>
            <a:ext cx="3175032" cy="461665"/>
          </a:xfrm>
          <a:prstGeom prst="rect">
            <a:avLst/>
          </a:prstGeom>
          <a:noFill/>
        </p:spPr>
        <p:txBody>
          <a:bodyPr wrap="square" rtlCol="0">
            <a:spAutoFit/>
          </a:bodyPr>
          <a:lstStyle/>
          <a:p>
            <a:pPr algn="ctr"/>
            <a:r>
              <a:rPr lang="ar-SA" sz="2400" b="1" dirty="0">
                <a:latin typeface="Arabic Typesetting" panose="03020402040406030203" pitchFamily="66" charset="-78"/>
                <a:cs typeface="Arabic Typesetting" panose="03020402040406030203" pitchFamily="66" charset="-78"/>
              </a:rPr>
              <a:t>التغلب على مشكلات التخطيط </a:t>
            </a:r>
            <a:endParaRPr lang="en-US" sz="2400" b="1" dirty="0">
              <a:latin typeface="Arabic Typesetting" panose="03020402040406030203" pitchFamily="66" charset="-78"/>
              <a:cs typeface="Arabic Typesetting" panose="03020402040406030203" pitchFamily="66" charset="-78"/>
            </a:endParaRPr>
          </a:p>
        </p:txBody>
      </p:sp>
      <p:grpSp>
        <p:nvGrpSpPr>
          <p:cNvPr id="131" name="Group 130">
            <a:extLst>
              <a:ext uri="{FF2B5EF4-FFF2-40B4-BE49-F238E27FC236}">
                <a16:creationId xmlns:a16="http://schemas.microsoft.com/office/drawing/2014/main" id="{CD851E21-FB90-485E-9BB9-55589F6E1D98}"/>
              </a:ext>
            </a:extLst>
          </p:cNvPr>
          <p:cNvGrpSpPr/>
          <p:nvPr/>
        </p:nvGrpSpPr>
        <p:grpSpPr>
          <a:xfrm>
            <a:off x="982868" y="1125697"/>
            <a:ext cx="1495907" cy="3188992"/>
            <a:chOff x="205483" y="391930"/>
            <a:chExt cx="1994542" cy="4251989"/>
          </a:xfrm>
        </p:grpSpPr>
        <p:grpSp>
          <p:nvGrpSpPr>
            <p:cNvPr id="132" name="Group 131">
              <a:extLst>
                <a:ext uri="{FF2B5EF4-FFF2-40B4-BE49-F238E27FC236}">
                  <a16:creationId xmlns:a16="http://schemas.microsoft.com/office/drawing/2014/main" id="{EB02DD05-57BF-4228-9F48-F71A2C45FBA6}"/>
                </a:ext>
              </a:extLst>
            </p:cNvPr>
            <p:cNvGrpSpPr/>
            <p:nvPr/>
          </p:nvGrpSpPr>
          <p:grpSpPr>
            <a:xfrm>
              <a:off x="310035" y="391930"/>
              <a:ext cx="1889990" cy="2191996"/>
              <a:chOff x="310035" y="391930"/>
              <a:chExt cx="1889990" cy="2191996"/>
            </a:xfrm>
          </p:grpSpPr>
          <p:grpSp>
            <p:nvGrpSpPr>
              <p:cNvPr id="134" name="Group 133">
                <a:extLst>
                  <a:ext uri="{FF2B5EF4-FFF2-40B4-BE49-F238E27FC236}">
                    <a16:creationId xmlns:a16="http://schemas.microsoft.com/office/drawing/2014/main" id="{1F8951B4-6499-4D00-BF51-E3E94C6A86FE}"/>
                  </a:ext>
                </a:extLst>
              </p:cNvPr>
              <p:cNvGrpSpPr/>
              <p:nvPr/>
            </p:nvGrpSpPr>
            <p:grpSpPr>
              <a:xfrm flipH="1">
                <a:off x="995788" y="2366730"/>
                <a:ext cx="375859" cy="217196"/>
                <a:chOff x="1011827" y="5469342"/>
                <a:chExt cx="827282" cy="478058"/>
              </a:xfrm>
            </p:grpSpPr>
            <p:sp>
              <p:nvSpPr>
                <p:cNvPr id="179" name="Freeform 23">
                  <a:extLst>
                    <a:ext uri="{FF2B5EF4-FFF2-40B4-BE49-F238E27FC236}">
                      <a16:creationId xmlns:a16="http://schemas.microsoft.com/office/drawing/2014/main" id="{ACB339D2-45BB-4D13-B973-548B3B525743}"/>
                    </a:ext>
                  </a:extLst>
                </p:cNvPr>
                <p:cNvSpPr>
                  <a:spLocks/>
                </p:cNvSpPr>
                <p:nvPr/>
              </p:nvSpPr>
              <p:spPr bwMode="auto">
                <a:xfrm>
                  <a:off x="1546292" y="5469342"/>
                  <a:ext cx="201546" cy="137958"/>
                </a:xfrm>
                <a:custGeom>
                  <a:avLst/>
                  <a:gdLst>
                    <a:gd name="T0" fmla="*/ 81 w 81"/>
                    <a:gd name="T1" fmla="*/ 0 h 49"/>
                    <a:gd name="T2" fmla="*/ 81 w 81"/>
                    <a:gd name="T3" fmla="*/ 32 h 49"/>
                    <a:gd name="T4" fmla="*/ 51 w 81"/>
                    <a:gd name="T5" fmla="*/ 44 h 49"/>
                    <a:gd name="T6" fmla="*/ 16 w 81"/>
                    <a:gd name="T7" fmla="*/ 16 h 49"/>
                    <a:gd name="T8" fmla="*/ 0 w 81"/>
                    <a:gd name="T9" fmla="*/ 10 h 49"/>
                    <a:gd name="T10" fmla="*/ 5 w 81"/>
                    <a:gd name="T11" fmla="*/ 0 h 49"/>
                    <a:gd name="T12" fmla="*/ 81 w 8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81" h="49">
                      <a:moveTo>
                        <a:pt x="81" y="0"/>
                      </a:moveTo>
                      <a:cubicBezTo>
                        <a:pt x="81" y="32"/>
                        <a:pt x="81" y="32"/>
                        <a:pt x="81" y="32"/>
                      </a:cubicBezTo>
                      <a:cubicBezTo>
                        <a:pt x="72" y="35"/>
                        <a:pt x="59" y="49"/>
                        <a:pt x="51" y="44"/>
                      </a:cubicBezTo>
                      <a:cubicBezTo>
                        <a:pt x="41" y="38"/>
                        <a:pt x="33" y="23"/>
                        <a:pt x="16" y="16"/>
                      </a:cubicBezTo>
                      <a:cubicBezTo>
                        <a:pt x="9" y="14"/>
                        <a:pt x="4" y="11"/>
                        <a:pt x="0" y="10"/>
                      </a:cubicBezTo>
                      <a:cubicBezTo>
                        <a:pt x="2" y="6"/>
                        <a:pt x="3" y="3"/>
                        <a:pt x="5" y="0"/>
                      </a:cubicBezTo>
                      <a:lnTo>
                        <a:pt x="81" y="0"/>
                      </a:lnTo>
                      <a:close/>
                    </a:path>
                  </a:pathLst>
                </a:custGeom>
                <a:solidFill>
                  <a:srgbClr val="D692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grpSp>
              <p:nvGrpSpPr>
                <p:cNvPr id="180" name="Group 179">
                  <a:extLst>
                    <a:ext uri="{FF2B5EF4-FFF2-40B4-BE49-F238E27FC236}">
                      <a16:creationId xmlns:a16="http://schemas.microsoft.com/office/drawing/2014/main" id="{4A95997B-1D61-420D-8F82-E45E1724FBF0}"/>
                    </a:ext>
                  </a:extLst>
                </p:cNvPr>
                <p:cNvGrpSpPr/>
                <p:nvPr/>
              </p:nvGrpSpPr>
              <p:grpSpPr>
                <a:xfrm>
                  <a:off x="1011827" y="5496309"/>
                  <a:ext cx="827282" cy="451091"/>
                  <a:chOff x="-1103742" y="4456688"/>
                  <a:chExt cx="623887" cy="355600"/>
                </a:xfrm>
              </p:grpSpPr>
              <p:sp>
                <p:nvSpPr>
                  <p:cNvPr id="181" name="Freeform 462">
                    <a:extLst>
                      <a:ext uri="{FF2B5EF4-FFF2-40B4-BE49-F238E27FC236}">
                        <a16:creationId xmlns:a16="http://schemas.microsoft.com/office/drawing/2014/main" id="{774890FF-6BD9-4BD1-BA15-49996A1AA78A}"/>
                      </a:ext>
                    </a:extLst>
                  </p:cNvPr>
                  <p:cNvSpPr>
                    <a:spLocks/>
                  </p:cNvSpPr>
                  <p:nvPr/>
                </p:nvSpPr>
                <p:spPr bwMode="auto">
                  <a:xfrm>
                    <a:off x="-1103742" y="4456688"/>
                    <a:ext cx="623887" cy="355600"/>
                  </a:xfrm>
                  <a:custGeom>
                    <a:avLst/>
                    <a:gdLst>
                      <a:gd name="T0" fmla="*/ 185 w 209"/>
                      <a:gd name="T1" fmla="*/ 0 h 119"/>
                      <a:gd name="T2" fmla="*/ 135 w 209"/>
                      <a:gd name="T3" fmla="*/ 0 h 119"/>
                      <a:gd name="T4" fmla="*/ 39 w 209"/>
                      <a:gd name="T5" fmla="*/ 57 h 119"/>
                      <a:gd name="T6" fmla="*/ 0 w 209"/>
                      <a:gd name="T7" fmla="*/ 79 h 119"/>
                      <a:gd name="T8" fmla="*/ 0 w 209"/>
                      <a:gd name="T9" fmla="*/ 97 h 119"/>
                      <a:gd name="T10" fmla="*/ 99 w 209"/>
                      <a:gd name="T11" fmla="*/ 104 h 119"/>
                      <a:gd name="T12" fmla="*/ 145 w 209"/>
                      <a:gd name="T13" fmla="*/ 89 h 119"/>
                      <a:gd name="T14" fmla="*/ 145 w 209"/>
                      <a:gd name="T15" fmla="*/ 91 h 119"/>
                      <a:gd name="T16" fmla="*/ 154 w 209"/>
                      <a:gd name="T17" fmla="*/ 99 h 119"/>
                      <a:gd name="T18" fmla="*/ 196 w 209"/>
                      <a:gd name="T19" fmla="*/ 97 h 119"/>
                      <a:gd name="T20" fmla="*/ 205 w 209"/>
                      <a:gd name="T21" fmla="*/ 88 h 119"/>
                      <a:gd name="T22" fmla="*/ 185 w 209"/>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9" h="119">
                        <a:moveTo>
                          <a:pt x="185" y="0"/>
                        </a:moveTo>
                        <a:cubicBezTo>
                          <a:pt x="149" y="14"/>
                          <a:pt x="135" y="0"/>
                          <a:pt x="135" y="0"/>
                        </a:cubicBezTo>
                        <a:cubicBezTo>
                          <a:pt x="124" y="10"/>
                          <a:pt x="65" y="65"/>
                          <a:pt x="39" y="57"/>
                        </a:cubicBezTo>
                        <a:cubicBezTo>
                          <a:pt x="13" y="48"/>
                          <a:pt x="0" y="61"/>
                          <a:pt x="0" y="79"/>
                        </a:cubicBezTo>
                        <a:cubicBezTo>
                          <a:pt x="0" y="97"/>
                          <a:pt x="0" y="97"/>
                          <a:pt x="0" y="97"/>
                        </a:cubicBezTo>
                        <a:cubicBezTo>
                          <a:pt x="0" y="97"/>
                          <a:pt x="53" y="119"/>
                          <a:pt x="99" y="104"/>
                        </a:cubicBezTo>
                        <a:cubicBezTo>
                          <a:pt x="145" y="89"/>
                          <a:pt x="145" y="89"/>
                          <a:pt x="145" y="89"/>
                        </a:cubicBezTo>
                        <a:cubicBezTo>
                          <a:pt x="145" y="91"/>
                          <a:pt x="145" y="91"/>
                          <a:pt x="145" y="91"/>
                        </a:cubicBezTo>
                        <a:cubicBezTo>
                          <a:pt x="146" y="96"/>
                          <a:pt x="150" y="99"/>
                          <a:pt x="154" y="99"/>
                        </a:cubicBezTo>
                        <a:cubicBezTo>
                          <a:pt x="196" y="97"/>
                          <a:pt x="196" y="97"/>
                          <a:pt x="196" y="97"/>
                        </a:cubicBezTo>
                        <a:cubicBezTo>
                          <a:pt x="201" y="97"/>
                          <a:pt x="205" y="93"/>
                          <a:pt x="205" y="88"/>
                        </a:cubicBezTo>
                        <a:cubicBezTo>
                          <a:pt x="207" y="66"/>
                          <a:pt x="209" y="13"/>
                          <a:pt x="185" y="0"/>
                        </a:cubicBezTo>
                      </a:path>
                    </a:pathLst>
                  </a:custGeom>
                  <a:solidFill>
                    <a:sysClr val="windowText" lastClr="000000">
                      <a:lumMod val="85000"/>
                      <a:lumOff val="1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475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sp>
                <p:nvSpPr>
                  <p:cNvPr id="182" name="Freeform 464">
                    <a:extLst>
                      <a:ext uri="{FF2B5EF4-FFF2-40B4-BE49-F238E27FC236}">
                        <a16:creationId xmlns:a16="http://schemas.microsoft.com/office/drawing/2014/main" id="{AFAD9B7C-7514-4B9C-B5AC-736AE6D0F721}"/>
                      </a:ext>
                    </a:extLst>
                  </p:cNvPr>
                  <p:cNvSpPr>
                    <a:spLocks/>
                  </p:cNvSpPr>
                  <p:nvPr/>
                </p:nvSpPr>
                <p:spPr bwMode="auto">
                  <a:xfrm>
                    <a:off x="-964042" y="4480501"/>
                    <a:ext cx="328612" cy="198438"/>
                  </a:xfrm>
                  <a:custGeom>
                    <a:avLst/>
                    <a:gdLst>
                      <a:gd name="T0" fmla="*/ 79 w 110"/>
                      <a:gd name="T1" fmla="*/ 0 h 66"/>
                      <a:gd name="T2" fmla="*/ 41 w 110"/>
                      <a:gd name="T3" fmla="*/ 30 h 66"/>
                      <a:gd name="T4" fmla="*/ 41 w 110"/>
                      <a:gd name="T5" fmla="*/ 30 h 66"/>
                      <a:gd name="T6" fmla="*/ 41 w 110"/>
                      <a:gd name="T7" fmla="*/ 30 h 66"/>
                      <a:gd name="T8" fmla="*/ 41 w 110"/>
                      <a:gd name="T9" fmla="*/ 30 h 66"/>
                      <a:gd name="T10" fmla="*/ 41 w 110"/>
                      <a:gd name="T11" fmla="*/ 30 h 66"/>
                      <a:gd name="T12" fmla="*/ 41 w 110"/>
                      <a:gd name="T13" fmla="*/ 30 h 66"/>
                      <a:gd name="T14" fmla="*/ 41 w 110"/>
                      <a:gd name="T15" fmla="*/ 30 h 66"/>
                      <a:gd name="T16" fmla="*/ 6 w 110"/>
                      <a:gd name="T17" fmla="*/ 49 h 66"/>
                      <a:gd name="T18" fmla="*/ 6 w 110"/>
                      <a:gd name="T19" fmla="*/ 49 h 66"/>
                      <a:gd name="T20" fmla="*/ 6 w 110"/>
                      <a:gd name="T21" fmla="*/ 49 h 66"/>
                      <a:gd name="T22" fmla="*/ 6 w 110"/>
                      <a:gd name="T23" fmla="*/ 49 h 66"/>
                      <a:gd name="T24" fmla="*/ 6 w 110"/>
                      <a:gd name="T25" fmla="*/ 49 h 66"/>
                      <a:gd name="T26" fmla="*/ 6 w 110"/>
                      <a:gd name="T27" fmla="*/ 49 h 66"/>
                      <a:gd name="T28" fmla="*/ 6 w 110"/>
                      <a:gd name="T29" fmla="*/ 49 h 66"/>
                      <a:gd name="T30" fmla="*/ 6 w 110"/>
                      <a:gd name="T31" fmla="*/ 49 h 66"/>
                      <a:gd name="T32" fmla="*/ 6 w 110"/>
                      <a:gd name="T33" fmla="*/ 49 h 66"/>
                      <a:gd name="T34" fmla="*/ 5 w 110"/>
                      <a:gd name="T35" fmla="*/ 49 h 66"/>
                      <a:gd name="T36" fmla="*/ 5 w 110"/>
                      <a:gd name="T37" fmla="*/ 49 h 66"/>
                      <a:gd name="T38" fmla="*/ 5 w 110"/>
                      <a:gd name="T39" fmla="*/ 49 h 66"/>
                      <a:gd name="T40" fmla="*/ 5 w 110"/>
                      <a:gd name="T41" fmla="*/ 49 h 66"/>
                      <a:gd name="T42" fmla="*/ 5 w 110"/>
                      <a:gd name="T43" fmla="*/ 49 h 66"/>
                      <a:gd name="T44" fmla="*/ 5 w 110"/>
                      <a:gd name="T45" fmla="*/ 49 h 66"/>
                      <a:gd name="T46" fmla="*/ 5 w 110"/>
                      <a:gd name="T47" fmla="*/ 49 h 66"/>
                      <a:gd name="T48" fmla="*/ 5 w 110"/>
                      <a:gd name="T49" fmla="*/ 49 h 66"/>
                      <a:gd name="T50" fmla="*/ 5 w 110"/>
                      <a:gd name="T51" fmla="*/ 49 h 66"/>
                      <a:gd name="T52" fmla="*/ 5 w 110"/>
                      <a:gd name="T53" fmla="*/ 49 h 66"/>
                      <a:gd name="T54" fmla="*/ 5 w 110"/>
                      <a:gd name="T55" fmla="*/ 49 h 66"/>
                      <a:gd name="T56" fmla="*/ 5 w 110"/>
                      <a:gd name="T57" fmla="*/ 49 h 66"/>
                      <a:gd name="T58" fmla="*/ 0 w 110"/>
                      <a:gd name="T59" fmla="*/ 50 h 66"/>
                      <a:gd name="T60" fmla="*/ 48 w 110"/>
                      <a:gd name="T61" fmla="*/ 66 h 66"/>
                      <a:gd name="T62" fmla="*/ 62 w 110"/>
                      <a:gd name="T63" fmla="*/ 65 h 66"/>
                      <a:gd name="T64" fmla="*/ 101 w 110"/>
                      <a:gd name="T65" fmla="*/ 41 h 66"/>
                      <a:gd name="T66" fmla="*/ 79 w 110"/>
                      <a:gd name="T6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 h="66">
                        <a:moveTo>
                          <a:pt x="79" y="0"/>
                        </a:moveTo>
                        <a:cubicBezTo>
                          <a:pt x="70" y="8"/>
                          <a:pt x="56" y="20"/>
                          <a:pt x="41" y="30"/>
                        </a:cubicBezTo>
                        <a:cubicBezTo>
                          <a:pt x="41" y="30"/>
                          <a:pt x="41" y="30"/>
                          <a:pt x="41" y="30"/>
                        </a:cubicBezTo>
                        <a:cubicBezTo>
                          <a:pt x="41" y="30"/>
                          <a:pt x="41" y="30"/>
                          <a:pt x="41" y="30"/>
                        </a:cubicBezTo>
                        <a:cubicBezTo>
                          <a:pt x="41" y="30"/>
                          <a:pt x="41" y="30"/>
                          <a:pt x="41" y="30"/>
                        </a:cubicBezTo>
                        <a:cubicBezTo>
                          <a:pt x="41" y="30"/>
                          <a:pt x="41" y="30"/>
                          <a:pt x="41" y="30"/>
                        </a:cubicBezTo>
                        <a:cubicBezTo>
                          <a:pt x="41" y="30"/>
                          <a:pt x="41" y="30"/>
                          <a:pt x="41" y="30"/>
                        </a:cubicBezTo>
                        <a:cubicBezTo>
                          <a:pt x="41" y="30"/>
                          <a:pt x="41" y="30"/>
                          <a:pt x="41" y="30"/>
                        </a:cubicBezTo>
                        <a:cubicBezTo>
                          <a:pt x="29" y="39"/>
                          <a:pt x="16" y="46"/>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6" y="49"/>
                          <a:pt x="6"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3" y="49"/>
                          <a:pt x="2" y="50"/>
                          <a:pt x="0" y="50"/>
                        </a:cubicBezTo>
                        <a:cubicBezTo>
                          <a:pt x="13" y="60"/>
                          <a:pt x="31" y="66"/>
                          <a:pt x="48" y="66"/>
                        </a:cubicBezTo>
                        <a:cubicBezTo>
                          <a:pt x="53" y="66"/>
                          <a:pt x="58" y="66"/>
                          <a:pt x="62" y="65"/>
                        </a:cubicBezTo>
                        <a:cubicBezTo>
                          <a:pt x="77" y="62"/>
                          <a:pt x="93" y="55"/>
                          <a:pt x="101" y="41"/>
                        </a:cubicBezTo>
                        <a:cubicBezTo>
                          <a:pt x="110" y="24"/>
                          <a:pt x="94" y="9"/>
                          <a:pt x="79" y="0"/>
                        </a:cubicBezTo>
                      </a:path>
                    </a:pathLst>
                  </a:custGeom>
                  <a:solidFill>
                    <a:sysClr val="windowText" lastClr="000000">
                      <a:lumMod val="75000"/>
                      <a:lumOff val="2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grpSp>
          </p:grpSp>
          <p:grpSp>
            <p:nvGrpSpPr>
              <p:cNvPr id="135" name="Group 134">
                <a:extLst>
                  <a:ext uri="{FF2B5EF4-FFF2-40B4-BE49-F238E27FC236}">
                    <a16:creationId xmlns:a16="http://schemas.microsoft.com/office/drawing/2014/main" id="{461BAC00-E490-4D4B-BEAF-832E74A81816}"/>
                  </a:ext>
                </a:extLst>
              </p:cNvPr>
              <p:cNvGrpSpPr/>
              <p:nvPr/>
            </p:nvGrpSpPr>
            <p:grpSpPr>
              <a:xfrm rot="1325985" flipH="1">
                <a:off x="310035" y="2265127"/>
                <a:ext cx="375859" cy="217196"/>
                <a:chOff x="1011827" y="5469342"/>
                <a:chExt cx="827282" cy="478058"/>
              </a:xfrm>
            </p:grpSpPr>
            <p:sp>
              <p:nvSpPr>
                <p:cNvPr id="175" name="Freeform 23">
                  <a:extLst>
                    <a:ext uri="{FF2B5EF4-FFF2-40B4-BE49-F238E27FC236}">
                      <a16:creationId xmlns:a16="http://schemas.microsoft.com/office/drawing/2014/main" id="{517885A3-A99C-4AB4-A654-FFE818D0690F}"/>
                    </a:ext>
                  </a:extLst>
                </p:cNvPr>
                <p:cNvSpPr>
                  <a:spLocks/>
                </p:cNvSpPr>
                <p:nvPr/>
              </p:nvSpPr>
              <p:spPr bwMode="auto">
                <a:xfrm>
                  <a:off x="1546292" y="5469342"/>
                  <a:ext cx="201546" cy="137958"/>
                </a:xfrm>
                <a:custGeom>
                  <a:avLst/>
                  <a:gdLst>
                    <a:gd name="T0" fmla="*/ 81 w 81"/>
                    <a:gd name="T1" fmla="*/ 0 h 49"/>
                    <a:gd name="T2" fmla="*/ 81 w 81"/>
                    <a:gd name="T3" fmla="*/ 32 h 49"/>
                    <a:gd name="T4" fmla="*/ 51 w 81"/>
                    <a:gd name="T5" fmla="*/ 44 h 49"/>
                    <a:gd name="T6" fmla="*/ 16 w 81"/>
                    <a:gd name="T7" fmla="*/ 16 h 49"/>
                    <a:gd name="T8" fmla="*/ 0 w 81"/>
                    <a:gd name="T9" fmla="*/ 10 h 49"/>
                    <a:gd name="T10" fmla="*/ 5 w 81"/>
                    <a:gd name="T11" fmla="*/ 0 h 49"/>
                    <a:gd name="T12" fmla="*/ 81 w 8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81" h="49">
                      <a:moveTo>
                        <a:pt x="81" y="0"/>
                      </a:moveTo>
                      <a:cubicBezTo>
                        <a:pt x="81" y="32"/>
                        <a:pt x="81" y="32"/>
                        <a:pt x="81" y="32"/>
                      </a:cubicBezTo>
                      <a:cubicBezTo>
                        <a:pt x="72" y="35"/>
                        <a:pt x="59" y="49"/>
                        <a:pt x="51" y="44"/>
                      </a:cubicBezTo>
                      <a:cubicBezTo>
                        <a:pt x="41" y="38"/>
                        <a:pt x="33" y="23"/>
                        <a:pt x="16" y="16"/>
                      </a:cubicBezTo>
                      <a:cubicBezTo>
                        <a:pt x="9" y="14"/>
                        <a:pt x="4" y="11"/>
                        <a:pt x="0" y="10"/>
                      </a:cubicBezTo>
                      <a:cubicBezTo>
                        <a:pt x="2" y="6"/>
                        <a:pt x="3" y="3"/>
                        <a:pt x="5" y="0"/>
                      </a:cubicBezTo>
                      <a:lnTo>
                        <a:pt x="81" y="0"/>
                      </a:lnTo>
                      <a:close/>
                    </a:path>
                  </a:pathLst>
                </a:custGeom>
                <a:solidFill>
                  <a:srgbClr val="D692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grpSp>
              <p:nvGrpSpPr>
                <p:cNvPr id="176" name="Group 175">
                  <a:extLst>
                    <a:ext uri="{FF2B5EF4-FFF2-40B4-BE49-F238E27FC236}">
                      <a16:creationId xmlns:a16="http://schemas.microsoft.com/office/drawing/2014/main" id="{5C7EB1B6-88F3-43A5-9C0E-59BE7888244E}"/>
                    </a:ext>
                  </a:extLst>
                </p:cNvPr>
                <p:cNvGrpSpPr/>
                <p:nvPr/>
              </p:nvGrpSpPr>
              <p:grpSpPr>
                <a:xfrm>
                  <a:off x="1011827" y="5496309"/>
                  <a:ext cx="827282" cy="451091"/>
                  <a:chOff x="-1103742" y="4456688"/>
                  <a:chExt cx="623887" cy="355600"/>
                </a:xfrm>
              </p:grpSpPr>
              <p:sp>
                <p:nvSpPr>
                  <p:cNvPr id="177" name="Freeform 462">
                    <a:extLst>
                      <a:ext uri="{FF2B5EF4-FFF2-40B4-BE49-F238E27FC236}">
                        <a16:creationId xmlns:a16="http://schemas.microsoft.com/office/drawing/2014/main" id="{55689529-1779-4C5A-868B-A66FA585EF81}"/>
                      </a:ext>
                    </a:extLst>
                  </p:cNvPr>
                  <p:cNvSpPr>
                    <a:spLocks/>
                  </p:cNvSpPr>
                  <p:nvPr/>
                </p:nvSpPr>
                <p:spPr bwMode="auto">
                  <a:xfrm>
                    <a:off x="-1103742" y="4456688"/>
                    <a:ext cx="623887" cy="355600"/>
                  </a:xfrm>
                  <a:custGeom>
                    <a:avLst/>
                    <a:gdLst>
                      <a:gd name="T0" fmla="*/ 185 w 209"/>
                      <a:gd name="T1" fmla="*/ 0 h 119"/>
                      <a:gd name="T2" fmla="*/ 135 w 209"/>
                      <a:gd name="T3" fmla="*/ 0 h 119"/>
                      <a:gd name="T4" fmla="*/ 39 w 209"/>
                      <a:gd name="T5" fmla="*/ 57 h 119"/>
                      <a:gd name="T6" fmla="*/ 0 w 209"/>
                      <a:gd name="T7" fmla="*/ 79 h 119"/>
                      <a:gd name="T8" fmla="*/ 0 w 209"/>
                      <a:gd name="T9" fmla="*/ 97 h 119"/>
                      <a:gd name="T10" fmla="*/ 99 w 209"/>
                      <a:gd name="T11" fmla="*/ 104 h 119"/>
                      <a:gd name="T12" fmla="*/ 145 w 209"/>
                      <a:gd name="T13" fmla="*/ 89 h 119"/>
                      <a:gd name="T14" fmla="*/ 145 w 209"/>
                      <a:gd name="T15" fmla="*/ 91 h 119"/>
                      <a:gd name="T16" fmla="*/ 154 w 209"/>
                      <a:gd name="T17" fmla="*/ 99 h 119"/>
                      <a:gd name="T18" fmla="*/ 196 w 209"/>
                      <a:gd name="T19" fmla="*/ 97 h 119"/>
                      <a:gd name="T20" fmla="*/ 205 w 209"/>
                      <a:gd name="T21" fmla="*/ 88 h 119"/>
                      <a:gd name="T22" fmla="*/ 185 w 209"/>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9" h="119">
                        <a:moveTo>
                          <a:pt x="185" y="0"/>
                        </a:moveTo>
                        <a:cubicBezTo>
                          <a:pt x="149" y="14"/>
                          <a:pt x="135" y="0"/>
                          <a:pt x="135" y="0"/>
                        </a:cubicBezTo>
                        <a:cubicBezTo>
                          <a:pt x="124" y="10"/>
                          <a:pt x="65" y="65"/>
                          <a:pt x="39" y="57"/>
                        </a:cubicBezTo>
                        <a:cubicBezTo>
                          <a:pt x="13" y="48"/>
                          <a:pt x="0" y="61"/>
                          <a:pt x="0" y="79"/>
                        </a:cubicBezTo>
                        <a:cubicBezTo>
                          <a:pt x="0" y="97"/>
                          <a:pt x="0" y="97"/>
                          <a:pt x="0" y="97"/>
                        </a:cubicBezTo>
                        <a:cubicBezTo>
                          <a:pt x="0" y="97"/>
                          <a:pt x="53" y="119"/>
                          <a:pt x="99" y="104"/>
                        </a:cubicBezTo>
                        <a:cubicBezTo>
                          <a:pt x="145" y="89"/>
                          <a:pt x="145" y="89"/>
                          <a:pt x="145" y="89"/>
                        </a:cubicBezTo>
                        <a:cubicBezTo>
                          <a:pt x="145" y="91"/>
                          <a:pt x="145" y="91"/>
                          <a:pt x="145" y="91"/>
                        </a:cubicBezTo>
                        <a:cubicBezTo>
                          <a:pt x="146" y="96"/>
                          <a:pt x="150" y="99"/>
                          <a:pt x="154" y="99"/>
                        </a:cubicBezTo>
                        <a:cubicBezTo>
                          <a:pt x="196" y="97"/>
                          <a:pt x="196" y="97"/>
                          <a:pt x="196" y="97"/>
                        </a:cubicBezTo>
                        <a:cubicBezTo>
                          <a:pt x="201" y="97"/>
                          <a:pt x="205" y="93"/>
                          <a:pt x="205" y="88"/>
                        </a:cubicBezTo>
                        <a:cubicBezTo>
                          <a:pt x="207" y="66"/>
                          <a:pt x="209" y="13"/>
                          <a:pt x="185" y="0"/>
                        </a:cubicBezTo>
                      </a:path>
                    </a:pathLst>
                  </a:custGeom>
                  <a:solidFill>
                    <a:sysClr val="windowText" lastClr="000000">
                      <a:lumMod val="85000"/>
                      <a:lumOff val="1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475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sp>
                <p:nvSpPr>
                  <p:cNvPr id="178" name="Freeform 464">
                    <a:extLst>
                      <a:ext uri="{FF2B5EF4-FFF2-40B4-BE49-F238E27FC236}">
                        <a16:creationId xmlns:a16="http://schemas.microsoft.com/office/drawing/2014/main" id="{38FFD05E-1903-4BF1-B549-84A0282B88D5}"/>
                      </a:ext>
                    </a:extLst>
                  </p:cNvPr>
                  <p:cNvSpPr>
                    <a:spLocks/>
                  </p:cNvSpPr>
                  <p:nvPr/>
                </p:nvSpPr>
                <p:spPr bwMode="auto">
                  <a:xfrm>
                    <a:off x="-964042" y="4480501"/>
                    <a:ext cx="328612" cy="198438"/>
                  </a:xfrm>
                  <a:custGeom>
                    <a:avLst/>
                    <a:gdLst>
                      <a:gd name="T0" fmla="*/ 79 w 110"/>
                      <a:gd name="T1" fmla="*/ 0 h 66"/>
                      <a:gd name="T2" fmla="*/ 41 w 110"/>
                      <a:gd name="T3" fmla="*/ 30 h 66"/>
                      <a:gd name="T4" fmla="*/ 41 w 110"/>
                      <a:gd name="T5" fmla="*/ 30 h 66"/>
                      <a:gd name="T6" fmla="*/ 41 w 110"/>
                      <a:gd name="T7" fmla="*/ 30 h 66"/>
                      <a:gd name="T8" fmla="*/ 41 w 110"/>
                      <a:gd name="T9" fmla="*/ 30 h 66"/>
                      <a:gd name="T10" fmla="*/ 41 w 110"/>
                      <a:gd name="T11" fmla="*/ 30 h 66"/>
                      <a:gd name="T12" fmla="*/ 41 w 110"/>
                      <a:gd name="T13" fmla="*/ 30 h 66"/>
                      <a:gd name="T14" fmla="*/ 41 w 110"/>
                      <a:gd name="T15" fmla="*/ 30 h 66"/>
                      <a:gd name="T16" fmla="*/ 6 w 110"/>
                      <a:gd name="T17" fmla="*/ 49 h 66"/>
                      <a:gd name="T18" fmla="*/ 6 w 110"/>
                      <a:gd name="T19" fmla="*/ 49 h 66"/>
                      <a:gd name="T20" fmla="*/ 6 w 110"/>
                      <a:gd name="T21" fmla="*/ 49 h 66"/>
                      <a:gd name="T22" fmla="*/ 6 w 110"/>
                      <a:gd name="T23" fmla="*/ 49 h 66"/>
                      <a:gd name="T24" fmla="*/ 6 w 110"/>
                      <a:gd name="T25" fmla="*/ 49 h 66"/>
                      <a:gd name="T26" fmla="*/ 6 w 110"/>
                      <a:gd name="T27" fmla="*/ 49 h 66"/>
                      <a:gd name="T28" fmla="*/ 6 w 110"/>
                      <a:gd name="T29" fmla="*/ 49 h 66"/>
                      <a:gd name="T30" fmla="*/ 6 w 110"/>
                      <a:gd name="T31" fmla="*/ 49 h 66"/>
                      <a:gd name="T32" fmla="*/ 6 w 110"/>
                      <a:gd name="T33" fmla="*/ 49 h 66"/>
                      <a:gd name="T34" fmla="*/ 5 w 110"/>
                      <a:gd name="T35" fmla="*/ 49 h 66"/>
                      <a:gd name="T36" fmla="*/ 5 w 110"/>
                      <a:gd name="T37" fmla="*/ 49 h 66"/>
                      <a:gd name="T38" fmla="*/ 5 w 110"/>
                      <a:gd name="T39" fmla="*/ 49 h 66"/>
                      <a:gd name="T40" fmla="*/ 5 w 110"/>
                      <a:gd name="T41" fmla="*/ 49 h 66"/>
                      <a:gd name="T42" fmla="*/ 5 w 110"/>
                      <a:gd name="T43" fmla="*/ 49 h 66"/>
                      <a:gd name="T44" fmla="*/ 5 w 110"/>
                      <a:gd name="T45" fmla="*/ 49 h 66"/>
                      <a:gd name="T46" fmla="*/ 5 w 110"/>
                      <a:gd name="T47" fmla="*/ 49 h 66"/>
                      <a:gd name="T48" fmla="*/ 5 w 110"/>
                      <a:gd name="T49" fmla="*/ 49 h 66"/>
                      <a:gd name="T50" fmla="*/ 5 w 110"/>
                      <a:gd name="T51" fmla="*/ 49 h 66"/>
                      <a:gd name="T52" fmla="*/ 5 w 110"/>
                      <a:gd name="T53" fmla="*/ 49 h 66"/>
                      <a:gd name="T54" fmla="*/ 5 w 110"/>
                      <a:gd name="T55" fmla="*/ 49 h 66"/>
                      <a:gd name="T56" fmla="*/ 5 w 110"/>
                      <a:gd name="T57" fmla="*/ 49 h 66"/>
                      <a:gd name="T58" fmla="*/ 0 w 110"/>
                      <a:gd name="T59" fmla="*/ 50 h 66"/>
                      <a:gd name="T60" fmla="*/ 48 w 110"/>
                      <a:gd name="T61" fmla="*/ 66 h 66"/>
                      <a:gd name="T62" fmla="*/ 62 w 110"/>
                      <a:gd name="T63" fmla="*/ 65 h 66"/>
                      <a:gd name="T64" fmla="*/ 101 w 110"/>
                      <a:gd name="T65" fmla="*/ 41 h 66"/>
                      <a:gd name="T66" fmla="*/ 79 w 110"/>
                      <a:gd name="T6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 h="66">
                        <a:moveTo>
                          <a:pt x="79" y="0"/>
                        </a:moveTo>
                        <a:cubicBezTo>
                          <a:pt x="70" y="8"/>
                          <a:pt x="56" y="20"/>
                          <a:pt x="41" y="30"/>
                        </a:cubicBezTo>
                        <a:cubicBezTo>
                          <a:pt x="41" y="30"/>
                          <a:pt x="41" y="30"/>
                          <a:pt x="41" y="30"/>
                        </a:cubicBezTo>
                        <a:cubicBezTo>
                          <a:pt x="41" y="30"/>
                          <a:pt x="41" y="30"/>
                          <a:pt x="41" y="30"/>
                        </a:cubicBezTo>
                        <a:cubicBezTo>
                          <a:pt x="41" y="30"/>
                          <a:pt x="41" y="30"/>
                          <a:pt x="41" y="30"/>
                        </a:cubicBezTo>
                        <a:cubicBezTo>
                          <a:pt x="41" y="30"/>
                          <a:pt x="41" y="30"/>
                          <a:pt x="41" y="30"/>
                        </a:cubicBezTo>
                        <a:cubicBezTo>
                          <a:pt x="41" y="30"/>
                          <a:pt x="41" y="30"/>
                          <a:pt x="41" y="30"/>
                        </a:cubicBezTo>
                        <a:cubicBezTo>
                          <a:pt x="41" y="30"/>
                          <a:pt x="41" y="30"/>
                          <a:pt x="41" y="30"/>
                        </a:cubicBezTo>
                        <a:cubicBezTo>
                          <a:pt x="29" y="39"/>
                          <a:pt x="16" y="46"/>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6" y="49"/>
                          <a:pt x="6"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3" y="49"/>
                          <a:pt x="2" y="50"/>
                          <a:pt x="0" y="50"/>
                        </a:cubicBezTo>
                        <a:cubicBezTo>
                          <a:pt x="13" y="60"/>
                          <a:pt x="31" y="66"/>
                          <a:pt x="48" y="66"/>
                        </a:cubicBezTo>
                        <a:cubicBezTo>
                          <a:pt x="53" y="66"/>
                          <a:pt x="58" y="66"/>
                          <a:pt x="62" y="65"/>
                        </a:cubicBezTo>
                        <a:cubicBezTo>
                          <a:pt x="77" y="62"/>
                          <a:pt x="93" y="55"/>
                          <a:pt x="101" y="41"/>
                        </a:cubicBezTo>
                        <a:cubicBezTo>
                          <a:pt x="110" y="24"/>
                          <a:pt x="94" y="9"/>
                          <a:pt x="79" y="0"/>
                        </a:cubicBezTo>
                      </a:path>
                    </a:pathLst>
                  </a:custGeom>
                  <a:solidFill>
                    <a:sysClr val="windowText" lastClr="000000">
                      <a:lumMod val="75000"/>
                      <a:lumOff val="2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grpSp>
          </p:grpSp>
          <p:sp>
            <p:nvSpPr>
              <p:cNvPr id="136" name="Freeform 20">
                <a:extLst>
                  <a:ext uri="{FF2B5EF4-FFF2-40B4-BE49-F238E27FC236}">
                    <a16:creationId xmlns:a16="http://schemas.microsoft.com/office/drawing/2014/main" id="{AC9D53AA-A5B5-458A-9344-564B20486B83}"/>
                  </a:ext>
                </a:extLst>
              </p:cNvPr>
              <p:cNvSpPr>
                <a:spLocks/>
              </p:cNvSpPr>
              <p:nvPr/>
            </p:nvSpPr>
            <p:spPr bwMode="auto">
              <a:xfrm rot="2226211" flipH="1">
                <a:off x="492048" y="1525331"/>
                <a:ext cx="241121" cy="778431"/>
              </a:xfrm>
              <a:custGeom>
                <a:avLst/>
                <a:gdLst>
                  <a:gd name="T0" fmla="*/ 188 w 188"/>
                  <a:gd name="T1" fmla="*/ 0 h 517"/>
                  <a:gd name="T2" fmla="*/ 188 w 188"/>
                  <a:gd name="T3" fmla="*/ 127 h 517"/>
                  <a:gd name="T4" fmla="*/ 159 w 188"/>
                  <a:gd name="T5" fmla="*/ 127 h 517"/>
                  <a:gd name="T6" fmla="*/ 122 w 188"/>
                  <a:gd name="T7" fmla="*/ 231 h 517"/>
                  <a:gd name="T8" fmla="*/ 102 w 188"/>
                  <a:gd name="T9" fmla="*/ 517 h 517"/>
                  <a:gd name="T10" fmla="*/ 0 w 188"/>
                  <a:gd name="T11" fmla="*/ 517 h 517"/>
                  <a:gd name="T12" fmla="*/ 1 w 188"/>
                  <a:gd name="T13" fmla="*/ 0 h 517"/>
                  <a:gd name="T14" fmla="*/ 188 w 188"/>
                  <a:gd name="T15" fmla="*/ 0 h 517"/>
                  <a:gd name="connsiteX0" fmla="*/ 10000 w 10000"/>
                  <a:gd name="connsiteY0" fmla="*/ 0 h 10000"/>
                  <a:gd name="connsiteX1" fmla="*/ 8457 w 10000"/>
                  <a:gd name="connsiteY1" fmla="*/ 2456 h 10000"/>
                  <a:gd name="connsiteX2" fmla="*/ 6489 w 10000"/>
                  <a:gd name="connsiteY2" fmla="*/ 4468 h 10000"/>
                  <a:gd name="connsiteX3" fmla="*/ 5426 w 10000"/>
                  <a:gd name="connsiteY3" fmla="*/ 10000 h 10000"/>
                  <a:gd name="connsiteX4" fmla="*/ 0 w 10000"/>
                  <a:gd name="connsiteY4" fmla="*/ 10000 h 10000"/>
                  <a:gd name="connsiteX5" fmla="*/ 53 w 10000"/>
                  <a:gd name="connsiteY5" fmla="*/ 0 h 10000"/>
                  <a:gd name="connsiteX6" fmla="*/ 10000 w 10000"/>
                  <a:gd name="connsiteY6" fmla="*/ 0 h 10000"/>
                  <a:gd name="connsiteX0" fmla="*/ 10000 w 10000"/>
                  <a:gd name="connsiteY0" fmla="*/ 0 h 10667"/>
                  <a:gd name="connsiteX1" fmla="*/ 8457 w 10000"/>
                  <a:gd name="connsiteY1" fmla="*/ 2456 h 10667"/>
                  <a:gd name="connsiteX2" fmla="*/ 6489 w 10000"/>
                  <a:gd name="connsiteY2" fmla="*/ 4468 h 10667"/>
                  <a:gd name="connsiteX3" fmla="*/ 5418 w 10000"/>
                  <a:gd name="connsiteY3" fmla="*/ 10667 h 10667"/>
                  <a:gd name="connsiteX4" fmla="*/ 0 w 10000"/>
                  <a:gd name="connsiteY4" fmla="*/ 10000 h 10667"/>
                  <a:gd name="connsiteX5" fmla="*/ 53 w 10000"/>
                  <a:gd name="connsiteY5" fmla="*/ 0 h 10667"/>
                  <a:gd name="connsiteX6" fmla="*/ 10000 w 10000"/>
                  <a:gd name="connsiteY6" fmla="*/ 0 h 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667">
                    <a:moveTo>
                      <a:pt x="10000" y="0"/>
                    </a:moveTo>
                    <a:lnTo>
                      <a:pt x="8457" y="2456"/>
                    </a:lnTo>
                    <a:cubicBezTo>
                      <a:pt x="7447" y="2573"/>
                      <a:pt x="6996" y="3099"/>
                      <a:pt x="6489" y="4468"/>
                    </a:cubicBezTo>
                    <a:cubicBezTo>
                      <a:pt x="5982" y="5837"/>
                      <a:pt x="5775" y="8601"/>
                      <a:pt x="5418" y="10667"/>
                    </a:cubicBezTo>
                    <a:lnTo>
                      <a:pt x="0" y="10000"/>
                    </a:lnTo>
                    <a:cubicBezTo>
                      <a:pt x="18" y="6667"/>
                      <a:pt x="35" y="3333"/>
                      <a:pt x="53" y="0"/>
                    </a:cubicBezTo>
                    <a:lnTo>
                      <a:pt x="10000" y="0"/>
                    </a:lnTo>
                    <a:close/>
                  </a:path>
                </a:pathLst>
              </a:custGeom>
              <a:solidFill>
                <a:sysClr val="windowText" lastClr="000000">
                  <a:lumMod val="85000"/>
                  <a:lumOff val="15000"/>
                </a:sysClr>
              </a:solidFill>
              <a:ln>
                <a:noFill/>
              </a:ln>
            </p:spPr>
            <p:txBody>
              <a:bodyPr vert="horz" wrap="square" lIns="68580" tIns="34290" rIns="68580" bIns="34290" numCol="1" anchor="t" anchorCtr="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sp>
            <p:nvSpPr>
              <p:cNvPr id="137" name="Freeform 26">
                <a:extLst>
                  <a:ext uri="{FF2B5EF4-FFF2-40B4-BE49-F238E27FC236}">
                    <a16:creationId xmlns:a16="http://schemas.microsoft.com/office/drawing/2014/main" id="{89A1861C-6BDE-40BE-993A-B6E21264A649}"/>
                  </a:ext>
                </a:extLst>
              </p:cNvPr>
              <p:cNvSpPr>
                <a:spLocks/>
              </p:cNvSpPr>
              <p:nvPr/>
            </p:nvSpPr>
            <p:spPr bwMode="auto">
              <a:xfrm>
                <a:off x="806951" y="1608898"/>
                <a:ext cx="337615" cy="758110"/>
              </a:xfrm>
              <a:custGeom>
                <a:avLst/>
                <a:gdLst>
                  <a:gd name="T0" fmla="*/ 0 w 189"/>
                  <a:gd name="T1" fmla="*/ 0 h 517"/>
                  <a:gd name="T2" fmla="*/ 0 w 189"/>
                  <a:gd name="T3" fmla="*/ 127 h 517"/>
                  <a:gd name="T4" fmla="*/ 30 w 189"/>
                  <a:gd name="T5" fmla="*/ 127 h 517"/>
                  <a:gd name="T6" fmla="*/ 67 w 189"/>
                  <a:gd name="T7" fmla="*/ 231 h 517"/>
                  <a:gd name="T8" fmla="*/ 86 w 189"/>
                  <a:gd name="T9" fmla="*/ 517 h 517"/>
                  <a:gd name="T10" fmla="*/ 189 w 189"/>
                  <a:gd name="T11" fmla="*/ 517 h 517"/>
                  <a:gd name="T12" fmla="*/ 188 w 189"/>
                  <a:gd name="T13" fmla="*/ 0 h 517"/>
                  <a:gd name="T14" fmla="*/ 0 w 189"/>
                  <a:gd name="T15" fmla="*/ 0 h 517"/>
                  <a:gd name="connsiteX0" fmla="*/ 3816 w 13816"/>
                  <a:gd name="connsiteY0" fmla="*/ 0 h 10000"/>
                  <a:gd name="connsiteX1" fmla="*/ 0 w 13816"/>
                  <a:gd name="connsiteY1" fmla="*/ 2637 h 10000"/>
                  <a:gd name="connsiteX2" fmla="*/ 5403 w 13816"/>
                  <a:gd name="connsiteY2" fmla="*/ 2456 h 10000"/>
                  <a:gd name="connsiteX3" fmla="*/ 7361 w 13816"/>
                  <a:gd name="connsiteY3" fmla="*/ 4468 h 10000"/>
                  <a:gd name="connsiteX4" fmla="*/ 8366 w 13816"/>
                  <a:gd name="connsiteY4" fmla="*/ 10000 h 10000"/>
                  <a:gd name="connsiteX5" fmla="*/ 13816 w 13816"/>
                  <a:gd name="connsiteY5" fmla="*/ 10000 h 10000"/>
                  <a:gd name="connsiteX6" fmla="*/ 13763 w 13816"/>
                  <a:gd name="connsiteY6" fmla="*/ 0 h 10000"/>
                  <a:gd name="connsiteX7" fmla="*/ 3816 w 13816"/>
                  <a:gd name="connsiteY7" fmla="*/ 0 h 10000"/>
                  <a:gd name="connsiteX0" fmla="*/ 1721 w 13928"/>
                  <a:gd name="connsiteY0" fmla="*/ 0 h 10400"/>
                  <a:gd name="connsiteX1" fmla="*/ 112 w 13928"/>
                  <a:gd name="connsiteY1" fmla="*/ 3037 h 10400"/>
                  <a:gd name="connsiteX2" fmla="*/ 5515 w 13928"/>
                  <a:gd name="connsiteY2" fmla="*/ 2856 h 10400"/>
                  <a:gd name="connsiteX3" fmla="*/ 7473 w 13928"/>
                  <a:gd name="connsiteY3" fmla="*/ 4868 h 10400"/>
                  <a:gd name="connsiteX4" fmla="*/ 8478 w 13928"/>
                  <a:gd name="connsiteY4" fmla="*/ 10400 h 10400"/>
                  <a:gd name="connsiteX5" fmla="*/ 13928 w 13928"/>
                  <a:gd name="connsiteY5" fmla="*/ 10400 h 10400"/>
                  <a:gd name="connsiteX6" fmla="*/ 13875 w 13928"/>
                  <a:gd name="connsiteY6" fmla="*/ 400 h 10400"/>
                  <a:gd name="connsiteX7" fmla="*/ 1721 w 13928"/>
                  <a:gd name="connsiteY7" fmla="*/ 0 h 10400"/>
                  <a:gd name="connsiteX0" fmla="*/ 1721 w 13928"/>
                  <a:gd name="connsiteY0" fmla="*/ 0 h 10400"/>
                  <a:gd name="connsiteX1" fmla="*/ 112 w 13928"/>
                  <a:gd name="connsiteY1" fmla="*/ 3037 h 10400"/>
                  <a:gd name="connsiteX2" fmla="*/ 5515 w 13928"/>
                  <a:gd name="connsiteY2" fmla="*/ 2856 h 10400"/>
                  <a:gd name="connsiteX3" fmla="*/ 7473 w 13928"/>
                  <a:gd name="connsiteY3" fmla="*/ 4868 h 10400"/>
                  <a:gd name="connsiteX4" fmla="*/ 8478 w 13928"/>
                  <a:gd name="connsiteY4" fmla="*/ 10400 h 10400"/>
                  <a:gd name="connsiteX5" fmla="*/ 13928 w 13928"/>
                  <a:gd name="connsiteY5" fmla="*/ 10400 h 10400"/>
                  <a:gd name="connsiteX6" fmla="*/ 13875 w 13928"/>
                  <a:gd name="connsiteY6" fmla="*/ 400 h 10400"/>
                  <a:gd name="connsiteX7" fmla="*/ 1721 w 13928"/>
                  <a:gd name="connsiteY7" fmla="*/ 0 h 1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28" h="10400">
                    <a:moveTo>
                      <a:pt x="1721" y="0"/>
                    </a:moveTo>
                    <a:cubicBezTo>
                      <a:pt x="1721" y="2456"/>
                      <a:pt x="-520" y="2561"/>
                      <a:pt x="112" y="3037"/>
                    </a:cubicBezTo>
                    <a:cubicBezTo>
                      <a:pt x="744" y="3513"/>
                      <a:pt x="2482" y="2017"/>
                      <a:pt x="5515" y="2856"/>
                    </a:cubicBezTo>
                    <a:cubicBezTo>
                      <a:pt x="6734" y="3193"/>
                      <a:pt x="7473" y="4868"/>
                      <a:pt x="7473" y="4868"/>
                    </a:cubicBezTo>
                    <a:lnTo>
                      <a:pt x="8478" y="10400"/>
                    </a:lnTo>
                    <a:lnTo>
                      <a:pt x="13928" y="10400"/>
                    </a:lnTo>
                    <a:cubicBezTo>
                      <a:pt x="13910" y="7067"/>
                      <a:pt x="13893" y="3733"/>
                      <a:pt x="13875" y="400"/>
                    </a:cubicBezTo>
                    <a:lnTo>
                      <a:pt x="1721" y="0"/>
                    </a:lnTo>
                    <a:close/>
                  </a:path>
                </a:pathLst>
              </a:custGeom>
              <a:solidFill>
                <a:sysClr val="windowText" lastClr="000000">
                  <a:lumMod val="85000"/>
                  <a:lumOff val="15000"/>
                </a:sysClr>
              </a:solidFill>
              <a:ln>
                <a:noFill/>
              </a:ln>
            </p:spPr>
            <p:txBody>
              <a:bodyPr vert="horz" wrap="square" lIns="68580" tIns="34290" rIns="68580" bIns="34290" numCol="1" anchor="t" anchorCtr="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grpSp>
            <p:nvGrpSpPr>
              <p:cNvPr id="138" name="Group 137">
                <a:extLst>
                  <a:ext uri="{FF2B5EF4-FFF2-40B4-BE49-F238E27FC236}">
                    <a16:creationId xmlns:a16="http://schemas.microsoft.com/office/drawing/2014/main" id="{960559BB-5C39-4BF2-B9D8-4BA79B3DBF92}"/>
                  </a:ext>
                </a:extLst>
              </p:cNvPr>
              <p:cNvGrpSpPr/>
              <p:nvPr/>
            </p:nvGrpSpPr>
            <p:grpSpPr>
              <a:xfrm rot="2226291">
                <a:off x="687170" y="391930"/>
                <a:ext cx="1512855" cy="1778209"/>
                <a:chOff x="1443915" y="985206"/>
                <a:chExt cx="2406538" cy="2828643"/>
              </a:xfrm>
            </p:grpSpPr>
            <p:sp>
              <p:nvSpPr>
                <p:cNvPr id="139" name="Freeform 8">
                  <a:extLst>
                    <a:ext uri="{FF2B5EF4-FFF2-40B4-BE49-F238E27FC236}">
                      <a16:creationId xmlns:a16="http://schemas.microsoft.com/office/drawing/2014/main" id="{A18BDBAF-5A48-486C-B2C4-ACDE52C53C08}"/>
                    </a:ext>
                  </a:extLst>
                </p:cNvPr>
                <p:cNvSpPr>
                  <a:spLocks/>
                </p:cNvSpPr>
                <p:nvPr/>
              </p:nvSpPr>
              <p:spPr bwMode="auto">
                <a:xfrm rot="21342851" flipH="1">
                  <a:off x="2134952" y="2257133"/>
                  <a:ext cx="269171" cy="488648"/>
                </a:xfrm>
                <a:custGeom>
                  <a:avLst/>
                  <a:gdLst>
                    <a:gd name="T0" fmla="*/ 165 w 168"/>
                    <a:gd name="T1" fmla="*/ 104 h 135"/>
                    <a:gd name="T2" fmla="*/ 168 w 168"/>
                    <a:gd name="T3" fmla="*/ 4 h 135"/>
                    <a:gd name="T4" fmla="*/ 4 w 168"/>
                    <a:gd name="T5" fmla="*/ 0 h 135"/>
                    <a:gd name="T6" fmla="*/ 0 w 168"/>
                    <a:gd name="T7" fmla="*/ 129 h 135"/>
                    <a:gd name="T8" fmla="*/ 165 w 168"/>
                    <a:gd name="T9" fmla="*/ 104 h 135"/>
                  </a:gdLst>
                  <a:ahLst/>
                  <a:cxnLst>
                    <a:cxn ang="0">
                      <a:pos x="T0" y="T1"/>
                    </a:cxn>
                    <a:cxn ang="0">
                      <a:pos x="T2" y="T3"/>
                    </a:cxn>
                    <a:cxn ang="0">
                      <a:pos x="T4" y="T5"/>
                    </a:cxn>
                    <a:cxn ang="0">
                      <a:pos x="T6" y="T7"/>
                    </a:cxn>
                    <a:cxn ang="0">
                      <a:pos x="T8" y="T9"/>
                    </a:cxn>
                  </a:cxnLst>
                  <a:rect l="0" t="0" r="r" b="b"/>
                  <a:pathLst>
                    <a:path w="168" h="135">
                      <a:moveTo>
                        <a:pt x="165" y="104"/>
                      </a:moveTo>
                      <a:cubicBezTo>
                        <a:pt x="168" y="4"/>
                        <a:pt x="168" y="4"/>
                        <a:pt x="168" y="4"/>
                      </a:cubicBezTo>
                      <a:cubicBezTo>
                        <a:pt x="4" y="0"/>
                        <a:pt x="4" y="0"/>
                        <a:pt x="4" y="0"/>
                      </a:cubicBezTo>
                      <a:cubicBezTo>
                        <a:pt x="0" y="129"/>
                        <a:pt x="0" y="129"/>
                        <a:pt x="0" y="129"/>
                      </a:cubicBezTo>
                      <a:cubicBezTo>
                        <a:pt x="28" y="132"/>
                        <a:pt x="96" y="135"/>
                        <a:pt x="165" y="104"/>
                      </a:cubicBezTo>
                      <a:close/>
                    </a:path>
                  </a:pathLst>
                </a:custGeom>
                <a:solidFill>
                  <a:srgbClr val="D692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925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Roboto"/>
                  </a:endParaRPr>
                </a:p>
              </p:txBody>
            </p:sp>
            <p:grpSp>
              <p:nvGrpSpPr>
                <p:cNvPr id="140" name="Group 139">
                  <a:extLst>
                    <a:ext uri="{FF2B5EF4-FFF2-40B4-BE49-F238E27FC236}">
                      <a16:creationId xmlns:a16="http://schemas.microsoft.com/office/drawing/2014/main" id="{6E8D0F97-CCC0-4690-8230-2431F4EE863D}"/>
                    </a:ext>
                  </a:extLst>
                </p:cNvPr>
                <p:cNvGrpSpPr/>
                <p:nvPr/>
              </p:nvGrpSpPr>
              <p:grpSpPr>
                <a:xfrm rot="739186">
                  <a:off x="1799942" y="985206"/>
                  <a:ext cx="1208582" cy="1569119"/>
                  <a:chOff x="1806956" y="979736"/>
                  <a:chExt cx="1208582" cy="1569119"/>
                </a:xfrm>
              </p:grpSpPr>
              <p:sp>
                <p:nvSpPr>
                  <p:cNvPr id="168" name="Freeform 19">
                    <a:extLst>
                      <a:ext uri="{FF2B5EF4-FFF2-40B4-BE49-F238E27FC236}">
                        <a16:creationId xmlns:a16="http://schemas.microsoft.com/office/drawing/2014/main" id="{BC270136-B491-476E-AD58-96D8BA0C338A}"/>
                      </a:ext>
                    </a:extLst>
                  </p:cNvPr>
                  <p:cNvSpPr>
                    <a:spLocks/>
                  </p:cNvSpPr>
                  <p:nvPr/>
                </p:nvSpPr>
                <p:spPr bwMode="auto">
                  <a:xfrm flipH="1">
                    <a:off x="1857974" y="1487656"/>
                    <a:ext cx="999972" cy="511323"/>
                  </a:xfrm>
                  <a:custGeom>
                    <a:avLst/>
                    <a:gdLst>
                      <a:gd name="T0" fmla="*/ 372 w 469"/>
                      <a:gd name="T1" fmla="*/ 0 h 240"/>
                      <a:gd name="T2" fmla="*/ 176 w 469"/>
                      <a:gd name="T3" fmla="*/ 71 h 240"/>
                      <a:gd name="T4" fmla="*/ 16 w 469"/>
                      <a:gd name="T5" fmla="*/ 9 h 240"/>
                      <a:gd name="T6" fmla="*/ 39 w 469"/>
                      <a:gd name="T7" fmla="*/ 145 h 240"/>
                      <a:gd name="T8" fmla="*/ 382 w 469"/>
                      <a:gd name="T9" fmla="*/ 225 h 240"/>
                      <a:gd name="T10" fmla="*/ 440 w 469"/>
                      <a:gd name="T11" fmla="*/ 240 h 240"/>
                      <a:gd name="T12" fmla="*/ 469 w 469"/>
                      <a:gd name="T13" fmla="*/ 78 h 240"/>
                      <a:gd name="T14" fmla="*/ 372 w 469"/>
                      <a:gd name="T15" fmla="*/ 0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9" h="240">
                        <a:moveTo>
                          <a:pt x="372" y="0"/>
                        </a:moveTo>
                        <a:cubicBezTo>
                          <a:pt x="372" y="0"/>
                          <a:pt x="214" y="75"/>
                          <a:pt x="176" y="71"/>
                        </a:cubicBezTo>
                        <a:cubicBezTo>
                          <a:pt x="138" y="67"/>
                          <a:pt x="16" y="9"/>
                          <a:pt x="16" y="9"/>
                        </a:cubicBezTo>
                        <a:cubicBezTo>
                          <a:pt x="0" y="82"/>
                          <a:pt x="39" y="145"/>
                          <a:pt x="39" y="145"/>
                        </a:cubicBezTo>
                        <a:cubicBezTo>
                          <a:pt x="382" y="225"/>
                          <a:pt x="382" y="225"/>
                          <a:pt x="382" y="225"/>
                        </a:cubicBezTo>
                        <a:cubicBezTo>
                          <a:pt x="440" y="240"/>
                          <a:pt x="440" y="240"/>
                          <a:pt x="440" y="240"/>
                        </a:cubicBezTo>
                        <a:cubicBezTo>
                          <a:pt x="456" y="178"/>
                          <a:pt x="469" y="114"/>
                          <a:pt x="469" y="78"/>
                        </a:cubicBezTo>
                        <a:cubicBezTo>
                          <a:pt x="398" y="62"/>
                          <a:pt x="372" y="0"/>
                          <a:pt x="372" y="0"/>
                        </a:cubicBezTo>
                        <a:close/>
                      </a:path>
                    </a:pathLst>
                  </a:custGeom>
                  <a:solidFill>
                    <a:srgbClr val="3B2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92500"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Roboto"/>
                    </a:endParaRPr>
                  </a:p>
                </p:txBody>
              </p:sp>
              <p:sp>
                <p:nvSpPr>
                  <p:cNvPr id="169" name="Freeform 20">
                    <a:extLst>
                      <a:ext uri="{FF2B5EF4-FFF2-40B4-BE49-F238E27FC236}">
                        <a16:creationId xmlns:a16="http://schemas.microsoft.com/office/drawing/2014/main" id="{2CC2EEFA-DEB8-4878-9593-CEFAEF515C58}"/>
                      </a:ext>
                    </a:extLst>
                  </p:cNvPr>
                  <p:cNvSpPr>
                    <a:spLocks/>
                  </p:cNvSpPr>
                  <p:nvPr/>
                </p:nvSpPr>
                <p:spPr bwMode="auto">
                  <a:xfrm flipH="1">
                    <a:off x="1857974" y="979736"/>
                    <a:ext cx="1157564" cy="681386"/>
                  </a:xfrm>
                  <a:custGeom>
                    <a:avLst/>
                    <a:gdLst>
                      <a:gd name="T0" fmla="*/ 499 w 543"/>
                      <a:gd name="T1" fmla="*/ 200 h 320"/>
                      <a:gd name="T2" fmla="*/ 256 w 543"/>
                      <a:gd name="T3" fmla="*/ 68 h 320"/>
                      <a:gd name="T4" fmla="*/ 187 w 543"/>
                      <a:gd name="T5" fmla="*/ 87 h 320"/>
                      <a:gd name="T6" fmla="*/ 89 w 543"/>
                      <a:gd name="T7" fmla="*/ 188 h 320"/>
                      <a:gd name="T8" fmla="*/ 90 w 543"/>
                      <a:gd name="T9" fmla="*/ 251 h 320"/>
                      <a:gd name="T10" fmla="*/ 250 w 543"/>
                      <a:gd name="T11" fmla="*/ 313 h 320"/>
                      <a:gd name="T12" fmla="*/ 446 w 543"/>
                      <a:gd name="T13" fmla="*/ 242 h 320"/>
                      <a:gd name="T14" fmla="*/ 543 w 543"/>
                      <a:gd name="T15" fmla="*/ 320 h 320"/>
                      <a:gd name="T16" fmla="*/ 499 w 543"/>
                      <a:gd name="T17" fmla="*/ 20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3" h="320">
                        <a:moveTo>
                          <a:pt x="499" y="200"/>
                        </a:moveTo>
                        <a:cubicBezTo>
                          <a:pt x="469" y="76"/>
                          <a:pt x="256" y="68"/>
                          <a:pt x="256" y="68"/>
                        </a:cubicBezTo>
                        <a:cubicBezTo>
                          <a:pt x="145" y="0"/>
                          <a:pt x="187" y="87"/>
                          <a:pt x="187" y="87"/>
                        </a:cubicBezTo>
                        <a:cubicBezTo>
                          <a:pt x="0" y="20"/>
                          <a:pt x="89" y="188"/>
                          <a:pt x="89" y="188"/>
                        </a:cubicBezTo>
                        <a:cubicBezTo>
                          <a:pt x="20" y="185"/>
                          <a:pt x="90" y="251"/>
                          <a:pt x="90" y="251"/>
                        </a:cubicBezTo>
                        <a:cubicBezTo>
                          <a:pt x="90" y="251"/>
                          <a:pt x="212" y="309"/>
                          <a:pt x="250" y="313"/>
                        </a:cubicBezTo>
                        <a:cubicBezTo>
                          <a:pt x="288" y="317"/>
                          <a:pt x="446" y="242"/>
                          <a:pt x="446" y="242"/>
                        </a:cubicBezTo>
                        <a:cubicBezTo>
                          <a:pt x="446" y="242"/>
                          <a:pt x="472" y="304"/>
                          <a:pt x="543" y="320"/>
                        </a:cubicBezTo>
                        <a:cubicBezTo>
                          <a:pt x="543" y="209"/>
                          <a:pt x="499" y="200"/>
                          <a:pt x="499" y="200"/>
                        </a:cubicBezTo>
                        <a:close/>
                      </a:path>
                    </a:pathLst>
                  </a:custGeom>
                  <a:solidFill>
                    <a:srgbClr val="502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Roboto"/>
                    </a:endParaRPr>
                  </a:p>
                </p:txBody>
              </p:sp>
              <p:sp>
                <p:nvSpPr>
                  <p:cNvPr id="170" name="Freeform 21">
                    <a:extLst>
                      <a:ext uri="{FF2B5EF4-FFF2-40B4-BE49-F238E27FC236}">
                        <a16:creationId xmlns:a16="http://schemas.microsoft.com/office/drawing/2014/main" id="{7E962327-EA30-425B-B02D-072E0EC06462}"/>
                      </a:ext>
                    </a:extLst>
                  </p:cNvPr>
                  <p:cNvSpPr>
                    <a:spLocks/>
                  </p:cNvSpPr>
                  <p:nvPr/>
                </p:nvSpPr>
                <p:spPr bwMode="auto">
                  <a:xfrm flipH="1">
                    <a:off x="1806956" y="1487657"/>
                    <a:ext cx="1014710" cy="1061194"/>
                  </a:xfrm>
                  <a:custGeom>
                    <a:avLst/>
                    <a:gdLst>
                      <a:gd name="T0" fmla="*/ 408 w 476"/>
                      <a:gd name="T1" fmla="*/ 195 h 498"/>
                      <a:gd name="T2" fmla="*/ 383 w 476"/>
                      <a:gd name="T3" fmla="*/ 217 h 498"/>
                      <a:gd name="T4" fmla="*/ 369 w 476"/>
                      <a:gd name="T5" fmla="*/ 177 h 498"/>
                      <a:gd name="T6" fmla="*/ 355 w 476"/>
                      <a:gd name="T7" fmla="*/ 0 h 498"/>
                      <a:gd name="T8" fmla="*/ 21 w 476"/>
                      <a:gd name="T9" fmla="*/ 19 h 498"/>
                      <a:gd name="T10" fmla="*/ 69 w 476"/>
                      <a:gd name="T11" fmla="*/ 407 h 498"/>
                      <a:gd name="T12" fmla="*/ 158 w 476"/>
                      <a:gd name="T13" fmla="*/ 469 h 498"/>
                      <a:gd name="T14" fmla="*/ 395 w 476"/>
                      <a:gd name="T15" fmla="*/ 314 h 498"/>
                      <a:gd name="T16" fmla="*/ 466 w 476"/>
                      <a:gd name="T17" fmla="*/ 243 h 498"/>
                      <a:gd name="T18" fmla="*/ 408 w 476"/>
                      <a:gd name="T19" fmla="*/ 195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6" h="498">
                        <a:moveTo>
                          <a:pt x="408" y="195"/>
                        </a:moveTo>
                        <a:cubicBezTo>
                          <a:pt x="383" y="217"/>
                          <a:pt x="383" y="217"/>
                          <a:pt x="383" y="217"/>
                        </a:cubicBezTo>
                        <a:cubicBezTo>
                          <a:pt x="377" y="204"/>
                          <a:pt x="373" y="190"/>
                          <a:pt x="369" y="177"/>
                        </a:cubicBezTo>
                        <a:cubicBezTo>
                          <a:pt x="348" y="98"/>
                          <a:pt x="355" y="0"/>
                          <a:pt x="355" y="0"/>
                        </a:cubicBezTo>
                        <a:cubicBezTo>
                          <a:pt x="175" y="70"/>
                          <a:pt x="21" y="19"/>
                          <a:pt x="21" y="19"/>
                        </a:cubicBezTo>
                        <a:cubicBezTo>
                          <a:pt x="30" y="109"/>
                          <a:pt x="0" y="306"/>
                          <a:pt x="69" y="407"/>
                        </a:cubicBezTo>
                        <a:cubicBezTo>
                          <a:pt x="89" y="437"/>
                          <a:pt x="115" y="462"/>
                          <a:pt x="158" y="469"/>
                        </a:cubicBezTo>
                        <a:cubicBezTo>
                          <a:pt x="346" y="498"/>
                          <a:pt x="395" y="314"/>
                          <a:pt x="395" y="314"/>
                        </a:cubicBezTo>
                        <a:cubicBezTo>
                          <a:pt x="395" y="314"/>
                          <a:pt x="454" y="330"/>
                          <a:pt x="466" y="243"/>
                        </a:cubicBezTo>
                        <a:cubicBezTo>
                          <a:pt x="476" y="171"/>
                          <a:pt x="408" y="195"/>
                          <a:pt x="408" y="195"/>
                        </a:cubicBezTo>
                        <a:close/>
                      </a:path>
                    </a:pathLst>
                  </a:custGeom>
                  <a:solidFill>
                    <a:srgbClr val="D692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Roboto"/>
                    </a:endParaRPr>
                  </a:p>
                </p:txBody>
              </p:sp>
              <p:sp>
                <p:nvSpPr>
                  <p:cNvPr id="171" name="Freeform 22">
                    <a:extLst>
                      <a:ext uri="{FF2B5EF4-FFF2-40B4-BE49-F238E27FC236}">
                        <a16:creationId xmlns:a16="http://schemas.microsoft.com/office/drawing/2014/main" id="{E4965B94-555D-47F0-A4F7-9E86483B8E3E}"/>
                      </a:ext>
                    </a:extLst>
                  </p:cNvPr>
                  <p:cNvSpPr>
                    <a:spLocks/>
                  </p:cNvSpPr>
                  <p:nvPr/>
                </p:nvSpPr>
                <p:spPr bwMode="auto">
                  <a:xfrm flipH="1">
                    <a:off x="2041643" y="1487657"/>
                    <a:ext cx="735806" cy="351463"/>
                  </a:xfrm>
                  <a:custGeom>
                    <a:avLst/>
                    <a:gdLst>
                      <a:gd name="T0" fmla="*/ 307 w 345"/>
                      <a:gd name="T1" fmla="*/ 32 h 165"/>
                      <a:gd name="T2" fmla="*/ 345 w 345"/>
                      <a:gd name="T3" fmla="*/ 165 h 165"/>
                      <a:gd name="T4" fmla="*/ 334 w 345"/>
                      <a:gd name="T5" fmla="*/ 0 h 165"/>
                      <a:gd name="T6" fmla="*/ 0 w 345"/>
                      <a:gd name="T7" fmla="*/ 19 h 165"/>
                      <a:gd name="T8" fmla="*/ 1 w 345"/>
                      <a:gd name="T9" fmla="*/ 52 h 165"/>
                      <a:gd name="T10" fmla="*/ 307 w 345"/>
                      <a:gd name="T11" fmla="*/ 32 h 165"/>
                    </a:gdLst>
                    <a:ahLst/>
                    <a:cxnLst>
                      <a:cxn ang="0">
                        <a:pos x="T0" y="T1"/>
                      </a:cxn>
                      <a:cxn ang="0">
                        <a:pos x="T2" y="T3"/>
                      </a:cxn>
                      <a:cxn ang="0">
                        <a:pos x="T4" y="T5"/>
                      </a:cxn>
                      <a:cxn ang="0">
                        <a:pos x="T6" y="T7"/>
                      </a:cxn>
                      <a:cxn ang="0">
                        <a:pos x="T8" y="T9"/>
                      </a:cxn>
                      <a:cxn ang="0">
                        <a:pos x="T10" y="T11"/>
                      </a:cxn>
                    </a:cxnLst>
                    <a:rect l="0" t="0" r="r" b="b"/>
                    <a:pathLst>
                      <a:path w="345" h="165">
                        <a:moveTo>
                          <a:pt x="307" y="32"/>
                        </a:moveTo>
                        <a:cubicBezTo>
                          <a:pt x="307" y="32"/>
                          <a:pt x="322" y="115"/>
                          <a:pt x="345" y="165"/>
                        </a:cubicBezTo>
                        <a:cubicBezTo>
                          <a:pt x="328" y="91"/>
                          <a:pt x="334" y="0"/>
                          <a:pt x="334" y="0"/>
                        </a:cubicBezTo>
                        <a:cubicBezTo>
                          <a:pt x="154" y="70"/>
                          <a:pt x="0" y="19"/>
                          <a:pt x="0" y="19"/>
                        </a:cubicBezTo>
                        <a:cubicBezTo>
                          <a:pt x="1" y="29"/>
                          <a:pt x="1" y="40"/>
                          <a:pt x="1" y="52"/>
                        </a:cubicBezTo>
                        <a:cubicBezTo>
                          <a:pt x="71" y="62"/>
                          <a:pt x="197" y="71"/>
                          <a:pt x="307" y="32"/>
                        </a:cubicBezTo>
                        <a:close/>
                      </a:path>
                    </a:pathLst>
                  </a:custGeom>
                  <a:solidFill>
                    <a:srgbClr val="B172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5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Roboto"/>
                    </a:endParaRPr>
                  </a:p>
                </p:txBody>
              </p:sp>
              <p:sp>
                <p:nvSpPr>
                  <p:cNvPr id="172" name="Freeform 23">
                    <a:extLst>
                      <a:ext uri="{FF2B5EF4-FFF2-40B4-BE49-F238E27FC236}">
                        <a16:creationId xmlns:a16="http://schemas.microsoft.com/office/drawing/2014/main" id="{8DAA8D98-D683-4C36-9B7A-5D39347B4018}"/>
                      </a:ext>
                    </a:extLst>
                  </p:cNvPr>
                  <p:cNvSpPr>
                    <a:spLocks/>
                  </p:cNvSpPr>
                  <p:nvPr/>
                </p:nvSpPr>
                <p:spPr bwMode="auto">
                  <a:xfrm flipH="1">
                    <a:off x="2429388" y="1958165"/>
                    <a:ext cx="125846" cy="219948"/>
                  </a:xfrm>
                  <a:custGeom>
                    <a:avLst/>
                    <a:gdLst>
                      <a:gd name="T0" fmla="*/ 59 w 59"/>
                      <a:gd name="T1" fmla="*/ 88 h 103"/>
                      <a:gd name="T2" fmla="*/ 1 w 59"/>
                      <a:gd name="T3" fmla="*/ 69 h 103"/>
                      <a:gd name="T4" fmla="*/ 17 w 59"/>
                      <a:gd name="T5" fmla="*/ 43 h 103"/>
                      <a:gd name="T6" fmla="*/ 55 w 59"/>
                      <a:gd name="T7" fmla="*/ 0 h 103"/>
                      <a:gd name="T8" fmla="*/ 55 w 59"/>
                      <a:gd name="T9" fmla="*/ 0 h 103"/>
                      <a:gd name="T10" fmla="*/ 19 w 59"/>
                      <a:gd name="T11" fmla="*/ 54 h 103"/>
                      <a:gd name="T12" fmla="*/ 10 w 59"/>
                      <a:gd name="T13" fmla="*/ 67 h 103"/>
                      <a:gd name="T14" fmla="*/ 59 w 59"/>
                      <a:gd name="T15" fmla="*/ 88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103">
                        <a:moveTo>
                          <a:pt x="59" y="88"/>
                        </a:moveTo>
                        <a:cubicBezTo>
                          <a:pt x="22" y="103"/>
                          <a:pt x="3" y="86"/>
                          <a:pt x="1" y="69"/>
                        </a:cubicBezTo>
                        <a:cubicBezTo>
                          <a:pt x="0" y="58"/>
                          <a:pt x="6" y="48"/>
                          <a:pt x="17" y="43"/>
                        </a:cubicBezTo>
                        <a:cubicBezTo>
                          <a:pt x="39" y="35"/>
                          <a:pt x="55" y="1"/>
                          <a:pt x="55" y="0"/>
                        </a:cubicBezTo>
                        <a:cubicBezTo>
                          <a:pt x="55" y="0"/>
                          <a:pt x="55" y="0"/>
                          <a:pt x="55" y="0"/>
                        </a:cubicBezTo>
                        <a:cubicBezTo>
                          <a:pt x="55" y="8"/>
                          <a:pt x="47" y="38"/>
                          <a:pt x="19" y="54"/>
                        </a:cubicBezTo>
                        <a:cubicBezTo>
                          <a:pt x="13" y="58"/>
                          <a:pt x="9" y="61"/>
                          <a:pt x="10" y="67"/>
                        </a:cubicBezTo>
                        <a:cubicBezTo>
                          <a:pt x="11" y="76"/>
                          <a:pt x="25" y="91"/>
                          <a:pt x="59" y="88"/>
                        </a:cubicBezTo>
                        <a:close/>
                      </a:path>
                    </a:pathLst>
                  </a:custGeom>
                  <a:solidFill>
                    <a:srgbClr val="B172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Roboto"/>
                    </a:endParaRPr>
                  </a:p>
                </p:txBody>
              </p:sp>
              <p:sp>
                <p:nvSpPr>
                  <p:cNvPr id="173" name="Freeform 24">
                    <a:extLst>
                      <a:ext uri="{FF2B5EF4-FFF2-40B4-BE49-F238E27FC236}">
                        <a16:creationId xmlns:a16="http://schemas.microsoft.com/office/drawing/2014/main" id="{ACC755B8-71B6-45F4-AEAA-EB9DE008878A}"/>
                      </a:ext>
                    </a:extLst>
                  </p:cNvPr>
                  <p:cNvSpPr>
                    <a:spLocks/>
                  </p:cNvSpPr>
                  <p:nvPr/>
                </p:nvSpPr>
                <p:spPr bwMode="auto">
                  <a:xfrm flipH="1">
                    <a:off x="2233248" y="1124858"/>
                    <a:ext cx="692724" cy="341260"/>
                  </a:xfrm>
                  <a:custGeom>
                    <a:avLst/>
                    <a:gdLst>
                      <a:gd name="T0" fmla="*/ 63 w 325"/>
                      <a:gd name="T1" fmla="*/ 0 h 160"/>
                      <a:gd name="T2" fmla="*/ 325 w 325"/>
                      <a:gd name="T3" fmla="*/ 77 h 160"/>
                      <a:gd name="T4" fmla="*/ 42 w 325"/>
                      <a:gd name="T5" fmla="*/ 104 h 160"/>
                      <a:gd name="T6" fmla="*/ 63 w 325"/>
                      <a:gd name="T7" fmla="*/ 0 h 160"/>
                    </a:gdLst>
                    <a:ahLst/>
                    <a:cxnLst>
                      <a:cxn ang="0">
                        <a:pos x="T0" y="T1"/>
                      </a:cxn>
                      <a:cxn ang="0">
                        <a:pos x="T2" y="T3"/>
                      </a:cxn>
                      <a:cxn ang="0">
                        <a:pos x="T4" y="T5"/>
                      </a:cxn>
                      <a:cxn ang="0">
                        <a:pos x="T6" y="T7"/>
                      </a:cxn>
                    </a:cxnLst>
                    <a:rect l="0" t="0" r="r" b="b"/>
                    <a:pathLst>
                      <a:path w="325" h="160">
                        <a:moveTo>
                          <a:pt x="63" y="0"/>
                        </a:moveTo>
                        <a:cubicBezTo>
                          <a:pt x="63" y="0"/>
                          <a:pt x="141" y="77"/>
                          <a:pt x="325" y="77"/>
                        </a:cubicBezTo>
                        <a:cubicBezTo>
                          <a:pt x="325" y="77"/>
                          <a:pt x="205" y="160"/>
                          <a:pt x="42" y="104"/>
                        </a:cubicBezTo>
                        <a:cubicBezTo>
                          <a:pt x="42" y="104"/>
                          <a:pt x="0" y="5"/>
                          <a:pt x="63" y="0"/>
                        </a:cubicBezTo>
                        <a:close/>
                      </a:path>
                    </a:pathLst>
                  </a:custGeom>
                  <a:solidFill>
                    <a:srgbClr val="674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5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Roboto"/>
                    </a:endParaRPr>
                  </a:p>
                </p:txBody>
              </p:sp>
              <p:sp>
                <p:nvSpPr>
                  <p:cNvPr id="174" name="Freeform 25">
                    <a:extLst>
                      <a:ext uri="{FF2B5EF4-FFF2-40B4-BE49-F238E27FC236}">
                        <a16:creationId xmlns:a16="http://schemas.microsoft.com/office/drawing/2014/main" id="{FC6D49F9-8534-4970-9154-D4ABC2EBF50A}"/>
                      </a:ext>
                    </a:extLst>
                  </p:cNvPr>
                  <p:cNvSpPr>
                    <a:spLocks/>
                  </p:cNvSpPr>
                  <p:nvPr/>
                </p:nvSpPr>
                <p:spPr bwMode="auto">
                  <a:xfrm flipH="1">
                    <a:off x="1840969" y="2060207"/>
                    <a:ext cx="878660" cy="488648"/>
                  </a:xfrm>
                  <a:custGeom>
                    <a:avLst/>
                    <a:gdLst>
                      <a:gd name="T0" fmla="*/ 332 w 412"/>
                      <a:gd name="T1" fmla="*/ 23 h 229"/>
                      <a:gd name="T2" fmla="*/ 128 w 412"/>
                      <a:gd name="T3" fmla="*/ 178 h 229"/>
                      <a:gd name="T4" fmla="*/ 0 w 412"/>
                      <a:gd name="T5" fmla="*/ 96 h 229"/>
                      <a:gd name="T6" fmla="*/ 21 w 412"/>
                      <a:gd name="T7" fmla="*/ 138 h 229"/>
                      <a:gd name="T8" fmla="*/ 110 w 412"/>
                      <a:gd name="T9" fmla="*/ 200 h 229"/>
                      <a:gd name="T10" fmla="*/ 347 w 412"/>
                      <a:gd name="T11" fmla="*/ 45 h 229"/>
                      <a:gd name="T12" fmla="*/ 412 w 412"/>
                      <a:gd name="T13" fmla="*/ 0 h 229"/>
                      <a:gd name="T14" fmla="*/ 332 w 412"/>
                      <a:gd name="T15" fmla="*/ 23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2" h="229">
                        <a:moveTo>
                          <a:pt x="332" y="23"/>
                        </a:moveTo>
                        <a:cubicBezTo>
                          <a:pt x="316" y="70"/>
                          <a:pt x="257" y="185"/>
                          <a:pt x="128" y="178"/>
                        </a:cubicBezTo>
                        <a:cubicBezTo>
                          <a:pt x="58" y="174"/>
                          <a:pt x="23" y="128"/>
                          <a:pt x="0" y="96"/>
                        </a:cubicBezTo>
                        <a:cubicBezTo>
                          <a:pt x="5" y="111"/>
                          <a:pt x="12" y="125"/>
                          <a:pt x="21" y="138"/>
                        </a:cubicBezTo>
                        <a:cubicBezTo>
                          <a:pt x="41" y="168"/>
                          <a:pt x="67" y="193"/>
                          <a:pt x="110" y="200"/>
                        </a:cubicBezTo>
                        <a:cubicBezTo>
                          <a:pt x="298" y="229"/>
                          <a:pt x="347" y="45"/>
                          <a:pt x="347" y="45"/>
                        </a:cubicBezTo>
                        <a:cubicBezTo>
                          <a:pt x="347" y="45"/>
                          <a:pt x="392" y="57"/>
                          <a:pt x="412" y="0"/>
                        </a:cubicBezTo>
                        <a:cubicBezTo>
                          <a:pt x="377" y="58"/>
                          <a:pt x="332" y="23"/>
                          <a:pt x="332" y="23"/>
                        </a:cubicBezTo>
                        <a:close/>
                      </a:path>
                    </a:pathLst>
                  </a:custGeom>
                  <a:solidFill>
                    <a:srgbClr val="B172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925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Roboto"/>
                    </a:endParaRPr>
                  </a:p>
                </p:txBody>
              </p:sp>
            </p:grpSp>
            <p:grpSp>
              <p:nvGrpSpPr>
                <p:cNvPr id="141" name="Group 140">
                  <a:extLst>
                    <a:ext uri="{FF2B5EF4-FFF2-40B4-BE49-F238E27FC236}">
                      <a16:creationId xmlns:a16="http://schemas.microsoft.com/office/drawing/2014/main" id="{1DEE2821-F4CB-4B50-8F3D-6A28CF9C6851}"/>
                    </a:ext>
                  </a:extLst>
                </p:cNvPr>
                <p:cNvGrpSpPr/>
                <p:nvPr/>
              </p:nvGrpSpPr>
              <p:grpSpPr>
                <a:xfrm rot="811614">
                  <a:off x="2592200" y="1832009"/>
                  <a:ext cx="1258253" cy="358121"/>
                  <a:chOff x="2676141" y="1697442"/>
                  <a:chExt cx="1258253" cy="358121"/>
                </a:xfrm>
              </p:grpSpPr>
              <p:sp>
                <p:nvSpPr>
                  <p:cNvPr id="160" name="Freeform 11">
                    <a:extLst>
                      <a:ext uri="{FF2B5EF4-FFF2-40B4-BE49-F238E27FC236}">
                        <a16:creationId xmlns:a16="http://schemas.microsoft.com/office/drawing/2014/main" id="{A12978D7-BD72-46CF-A57F-BB9AC16A7F44}"/>
                      </a:ext>
                    </a:extLst>
                  </p:cNvPr>
                  <p:cNvSpPr>
                    <a:spLocks/>
                  </p:cNvSpPr>
                  <p:nvPr/>
                </p:nvSpPr>
                <p:spPr bwMode="auto">
                  <a:xfrm>
                    <a:off x="3183558" y="1876503"/>
                    <a:ext cx="669444" cy="146504"/>
                  </a:xfrm>
                  <a:custGeom>
                    <a:avLst/>
                    <a:gdLst>
                      <a:gd name="T0" fmla="*/ 658 w 658"/>
                      <a:gd name="T1" fmla="*/ 0 h 144"/>
                      <a:gd name="T2" fmla="*/ 658 w 658"/>
                      <a:gd name="T3" fmla="*/ 144 h 144"/>
                      <a:gd name="T4" fmla="*/ 0 w 658"/>
                      <a:gd name="T5" fmla="*/ 116 h 144"/>
                      <a:gd name="T6" fmla="*/ 0 w 658"/>
                      <a:gd name="T7" fmla="*/ 0 h 144"/>
                      <a:gd name="T8" fmla="*/ 658 w 658"/>
                      <a:gd name="T9" fmla="*/ 0 h 144"/>
                    </a:gdLst>
                    <a:ahLst/>
                    <a:cxnLst>
                      <a:cxn ang="0">
                        <a:pos x="T0" y="T1"/>
                      </a:cxn>
                      <a:cxn ang="0">
                        <a:pos x="T2" y="T3"/>
                      </a:cxn>
                      <a:cxn ang="0">
                        <a:pos x="T4" y="T5"/>
                      </a:cxn>
                      <a:cxn ang="0">
                        <a:pos x="T6" y="T7"/>
                      </a:cxn>
                      <a:cxn ang="0">
                        <a:pos x="T8" y="T9"/>
                      </a:cxn>
                    </a:cxnLst>
                    <a:rect l="0" t="0" r="r" b="b"/>
                    <a:pathLst>
                      <a:path w="658" h="144">
                        <a:moveTo>
                          <a:pt x="658" y="0"/>
                        </a:moveTo>
                        <a:lnTo>
                          <a:pt x="658" y="144"/>
                        </a:lnTo>
                        <a:lnTo>
                          <a:pt x="0" y="116"/>
                        </a:lnTo>
                        <a:lnTo>
                          <a:pt x="0" y="0"/>
                        </a:lnTo>
                        <a:lnTo>
                          <a:pt x="658" y="0"/>
                        </a:lnTo>
                        <a:close/>
                      </a:path>
                    </a:pathLst>
                  </a:custGeom>
                  <a:solidFill>
                    <a:srgbClr val="326581">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sp>
                <p:nvSpPr>
                  <p:cNvPr id="161" name="Rectangle 12">
                    <a:extLst>
                      <a:ext uri="{FF2B5EF4-FFF2-40B4-BE49-F238E27FC236}">
                        <a16:creationId xmlns:a16="http://schemas.microsoft.com/office/drawing/2014/main" id="{4113A56A-40D2-4B61-8818-2A5FA5BDFB7F}"/>
                      </a:ext>
                    </a:extLst>
                  </p:cNvPr>
                  <p:cNvSpPr>
                    <a:spLocks noChangeArrowheads="1"/>
                  </p:cNvSpPr>
                  <p:nvPr/>
                </p:nvSpPr>
                <p:spPr bwMode="auto">
                  <a:xfrm>
                    <a:off x="3853003" y="1876503"/>
                    <a:ext cx="81391" cy="179060"/>
                  </a:xfrm>
                  <a:prstGeom prst="rect">
                    <a:avLst/>
                  </a:prstGeom>
                  <a:solidFill>
                    <a:srgbClr val="FFCA09">
                      <a:lumMod val="7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sp>
                <p:nvSpPr>
                  <p:cNvPr id="162" name="Rectangle 13">
                    <a:extLst>
                      <a:ext uri="{FF2B5EF4-FFF2-40B4-BE49-F238E27FC236}">
                        <a16:creationId xmlns:a16="http://schemas.microsoft.com/office/drawing/2014/main" id="{5CDEDF49-3148-4AD5-8227-4892D6E0C43B}"/>
                      </a:ext>
                    </a:extLst>
                  </p:cNvPr>
                  <p:cNvSpPr>
                    <a:spLocks noChangeArrowheads="1"/>
                  </p:cNvSpPr>
                  <p:nvPr/>
                </p:nvSpPr>
                <p:spPr bwMode="auto">
                  <a:xfrm>
                    <a:off x="3853003" y="1697442"/>
                    <a:ext cx="81391" cy="179060"/>
                  </a:xfrm>
                  <a:prstGeom prst="rect">
                    <a:avLst/>
                  </a:prstGeom>
                  <a:solidFill>
                    <a:srgbClr val="FFCA0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sp>
                <p:nvSpPr>
                  <p:cNvPr id="163" name="Freeform 14">
                    <a:extLst>
                      <a:ext uri="{FF2B5EF4-FFF2-40B4-BE49-F238E27FC236}">
                        <a16:creationId xmlns:a16="http://schemas.microsoft.com/office/drawing/2014/main" id="{DB3F7A27-09BC-4F42-9764-AA8B440D1F52}"/>
                      </a:ext>
                    </a:extLst>
                  </p:cNvPr>
                  <p:cNvSpPr>
                    <a:spLocks/>
                  </p:cNvSpPr>
                  <p:nvPr/>
                </p:nvSpPr>
                <p:spPr bwMode="auto">
                  <a:xfrm>
                    <a:off x="3183558" y="1727964"/>
                    <a:ext cx="669444" cy="148539"/>
                  </a:xfrm>
                  <a:custGeom>
                    <a:avLst/>
                    <a:gdLst>
                      <a:gd name="T0" fmla="*/ 658 w 658"/>
                      <a:gd name="T1" fmla="*/ 0 h 146"/>
                      <a:gd name="T2" fmla="*/ 658 w 658"/>
                      <a:gd name="T3" fmla="*/ 146 h 146"/>
                      <a:gd name="T4" fmla="*/ 0 w 658"/>
                      <a:gd name="T5" fmla="*/ 146 h 146"/>
                      <a:gd name="T6" fmla="*/ 0 w 658"/>
                      <a:gd name="T7" fmla="*/ 30 h 146"/>
                      <a:gd name="T8" fmla="*/ 658 w 658"/>
                      <a:gd name="T9" fmla="*/ 0 h 146"/>
                    </a:gdLst>
                    <a:ahLst/>
                    <a:cxnLst>
                      <a:cxn ang="0">
                        <a:pos x="T0" y="T1"/>
                      </a:cxn>
                      <a:cxn ang="0">
                        <a:pos x="T2" y="T3"/>
                      </a:cxn>
                      <a:cxn ang="0">
                        <a:pos x="T4" y="T5"/>
                      </a:cxn>
                      <a:cxn ang="0">
                        <a:pos x="T6" y="T7"/>
                      </a:cxn>
                      <a:cxn ang="0">
                        <a:pos x="T8" y="T9"/>
                      </a:cxn>
                    </a:cxnLst>
                    <a:rect l="0" t="0" r="r" b="b"/>
                    <a:pathLst>
                      <a:path w="658" h="146">
                        <a:moveTo>
                          <a:pt x="658" y="0"/>
                        </a:moveTo>
                        <a:lnTo>
                          <a:pt x="658" y="146"/>
                        </a:lnTo>
                        <a:lnTo>
                          <a:pt x="0" y="146"/>
                        </a:lnTo>
                        <a:lnTo>
                          <a:pt x="0" y="30"/>
                        </a:lnTo>
                        <a:lnTo>
                          <a:pt x="658" y="0"/>
                        </a:lnTo>
                        <a:close/>
                      </a:path>
                    </a:pathLst>
                  </a:custGeom>
                  <a:solidFill>
                    <a:srgbClr val="3265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sp>
                <p:nvSpPr>
                  <p:cNvPr id="164" name="Freeform 10">
                    <a:extLst>
                      <a:ext uri="{FF2B5EF4-FFF2-40B4-BE49-F238E27FC236}">
                        <a16:creationId xmlns:a16="http://schemas.microsoft.com/office/drawing/2014/main" id="{D64BDDB1-FDEC-4B69-AA18-8CAD2BFD8CF1}"/>
                      </a:ext>
                    </a:extLst>
                  </p:cNvPr>
                  <p:cNvSpPr>
                    <a:spLocks/>
                  </p:cNvSpPr>
                  <p:nvPr/>
                </p:nvSpPr>
                <p:spPr bwMode="auto">
                  <a:xfrm>
                    <a:off x="2757271" y="1876503"/>
                    <a:ext cx="426287" cy="85461"/>
                  </a:xfrm>
                  <a:custGeom>
                    <a:avLst/>
                    <a:gdLst>
                      <a:gd name="T0" fmla="*/ 419 w 419"/>
                      <a:gd name="T1" fmla="*/ 0 h 84"/>
                      <a:gd name="T2" fmla="*/ 419 w 419"/>
                      <a:gd name="T3" fmla="*/ 84 h 84"/>
                      <a:gd name="T4" fmla="*/ 0 w 419"/>
                      <a:gd name="T5" fmla="*/ 68 h 84"/>
                      <a:gd name="T6" fmla="*/ 0 w 419"/>
                      <a:gd name="T7" fmla="*/ 0 h 84"/>
                      <a:gd name="T8" fmla="*/ 419 w 419"/>
                      <a:gd name="T9" fmla="*/ 0 h 84"/>
                    </a:gdLst>
                    <a:ahLst/>
                    <a:cxnLst>
                      <a:cxn ang="0">
                        <a:pos x="T0" y="T1"/>
                      </a:cxn>
                      <a:cxn ang="0">
                        <a:pos x="T2" y="T3"/>
                      </a:cxn>
                      <a:cxn ang="0">
                        <a:pos x="T4" y="T5"/>
                      </a:cxn>
                      <a:cxn ang="0">
                        <a:pos x="T6" y="T7"/>
                      </a:cxn>
                      <a:cxn ang="0">
                        <a:pos x="T8" y="T9"/>
                      </a:cxn>
                    </a:cxnLst>
                    <a:rect l="0" t="0" r="r" b="b"/>
                    <a:pathLst>
                      <a:path w="419" h="84">
                        <a:moveTo>
                          <a:pt x="419" y="0"/>
                        </a:moveTo>
                        <a:lnTo>
                          <a:pt x="419" y="84"/>
                        </a:lnTo>
                        <a:lnTo>
                          <a:pt x="0" y="68"/>
                        </a:lnTo>
                        <a:lnTo>
                          <a:pt x="0" y="0"/>
                        </a:lnTo>
                        <a:lnTo>
                          <a:pt x="419" y="0"/>
                        </a:lnTo>
                        <a:close/>
                      </a:path>
                    </a:pathLst>
                  </a:custGeom>
                  <a:solidFill>
                    <a:srgbClr val="326581">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sp>
                <p:nvSpPr>
                  <p:cNvPr id="165" name="Freeform 15">
                    <a:extLst>
                      <a:ext uri="{FF2B5EF4-FFF2-40B4-BE49-F238E27FC236}">
                        <a16:creationId xmlns:a16="http://schemas.microsoft.com/office/drawing/2014/main" id="{64B67B12-EECE-4B32-9140-2831F83FE90E}"/>
                      </a:ext>
                    </a:extLst>
                  </p:cNvPr>
                  <p:cNvSpPr>
                    <a:spLocks/>
                  </p:cNvSpPr>
                  <p:nvPr/>
                </p:nvSpPr>
                <p:spPr bwMode="auto">
                  <a:xfrm>
                    <a:off x="2757271" y="1799181"/>
                    <a:ext cx="426287" cy="77322"/>
                  </a:xfrm>
                  <a:custGeom>
                    <a:avLst/>
                    <a:gdLst>
                      <a:gd name="T0" fmla="*/ 419 w 419"/>
                      <a:gd name="T1" fmla="*/ 0 h 76"/>
                      <a:gd name="T2" fmla="*/ 419 w 419"/>
                      <a:gd name="T3" fmla="*/ 76 h 76"/>
                      <a:gd name="T4" fmla="*/ 0 w 419"/>
                      <a:gd name="T5" fmla="*/ 76 h 76"/>
                      <a:gd name="T6" fmla="*/ 0 w 419"/>
                      <a:gd name="T7" fmla="*/ 16 h 76"/>
                      <a:gd name="T8" fmla="*/ 419 w 419"/>
                      <a:gd name="T9" fmla="*/ 0 h 76"/>
                    </a:gdLst>
                    <a:ahLst/>
                    <a:cxnLst>
                      <a:cxn ang="0">
                        <a:pos x="T0" y="T1"/>
                      </a:cxn>
                      <a:cxn ang="0">
                        <a:pos x="T2" y="T3"/>
                      </a:cxn>
                      <a:cxn ang="0">
                        <a:pos x="T4" y="T5"/>
                      </a:cxn>
                      <a:cxn ang="0">
                        <a:pos x="T6" y="T7"/>
                      </a:cxn>
                      <a:cxn ang="0">
                        <a:pos x="T8" y="T9"/>
                      </a:cxn>
                    </a:cxnLst>
                    <a:rect l="0" t="0" r="r" b="b"/>
                    <a:pathLst>
                      <a:path w="419" h="76">
                        <a:moveTo>
                          <a:pt x="419" y="0"/>
                        </a:moveTo>
                        <a:lnTo>
                          <a:pt x="419" y="76"/>
                        </a:lnTo>
                        <a:lnTo>
                          <a:pt x="0" y="76"/>
                        </a:lnTo>
                        <a:lnTo>
                          <a:pt x="0" y="16"/>
                        </a:lnTo>
                        <a:lnTo>
                          <a:pt x="419" y="0"/>
                        </a:lnTo>
                        <a:close/>
                      </a:path>
                    </a:pathLst>
                  </a:custGeom>
                  <a:solidFill>
                    <a:srgbClr val="3265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sp>
                <p:nvSpPr>
                  <p:cNvPr id="166" name="Rectangle 9">
                    <a:extLst>
                      <a:ext uri="{FF2B5EF4-FFF2-40B4-BE49-F238E27FC236}">
                        <a16:creationId xmlns:a16="http://schemas.microsoft.com/office/drawing/2014/main" id="{C5CAFD29-0CE1-400A-A482-DA1BEC70BBA7}"/>
                      </a:ext>
                    </a:extLst>
                  </p:cNvPr>
                  <p:cNvSpPr>
                    <a:spLocks noChangeArrowheads="1"/>
                  </p:cNvSpPr>
                  <p:nvPr/>
                </p:nvSpPr>
                <p:spPr bwMode="auto">
                  <a:xfrm>
                    <a:off x="2676141" y="1872661"/>
                    <a:ext cx="82462" cy="90508"/>
                  </a:xfrm>
                  <a:prstGeom prst="rect">
                    <a:avLst/>
                  </a:prstGeom>
                  <a:solidFill>
                    <a:srgbClr val="FFCA09">
                      <a:lumMod val="7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sp>
                <p:nvSpPr>
                  <p:cNvPr id="167" name="Rectangle 16">
                    <a:extLst>
                      <a:ext uri="{FF2B5EF4-FFF2-40B4-BE49-F238E27FC236}">
                        <a16:creationId xmlns:a16="http://schemas.microsoft.com/office/drawing/2014/main" id="{B52D25C8-6A51-4155-AC5C-DC93D6A4DB05}"/>
                      </a:ext>
                    </a:extLst>
                  </p:cNvPr>
                  <p:cNvSpPr>
                    <a:spLocks noChangeArrowheads="1"/>
                  </p:cNvSpPr>
                  <p:nvPr/>
                </p:nvSpPr>
                <p:spPr bwMode="auto">
                  <a:xfrm>
                    <a:off x="2676141" y="1790198"/>
                    <a:ext cx="82462" cy="82462"/>
                  </a:xfrm>
                  <a:prstGeom prst="rect">
                    <a:avLst/>
                  </a:prstGeom>
                  <a:solidFill>
                    <a:srgbClr val="FFCA0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grpSp>
            <p:sp>
              <p:nvSpPr>
                <p:cNvPr id="142" name="Freeform 17">
                  <a:extLst>
                    <a:ext uri="{FF2B5EF4-FFF2-40B4-BE49-F238E27FC236}">
                      <a16:creationId xmlns:a16="http://schemas.microsoft.com/office/drawing/2014/main" id="{FCC8B0AD-89AB-442D-86E1-C444FA76B361}"/>
                    </a:ext>
                  </a:extLst>
                </p:cNvPr>
                <p:cNvSpPr>
                  <a:spLocks/>
                </p:cNvSpPr>
                <p:nvPr/>
              </p:nvSpPr>
              <p:spPr bwMode="auto">
                <a:xfrm rot="476510">
                  <a:off x="2876672" y="1883985"/>
                  <a:ext cx="338792" cy="374399"/>
                </a:xfrm>
                <a:custGeom>
                  <a:avLst/>
                  <a:gdLst>
                    <a:gd name="T0" fmla="*/ 166 w 166"/>
                    <a:gd name="T1" fmla="*/ 183 h 184"/>
                    <a:gd name="T2" fmla="*/ 165 w 166"/>
                    <a:gd name="T3" fmla="*/ 184 h 184"/>
                    <a:gd name="T4" fmla="*/ 102 w 166"/>
                    <a:gd name="T5" fmla="*/ 184 h 184"/>
                    <a:gd name="T6" fmla="*/ 102 w 166"/>
                    <a:gd name="T7" fmla="*/ 183 h 184"/>
                    <a:gd name="T8" fmla="*/ 83 w 166"/>
                    <a:gd name="T9" fmla="*/ 138 h 184"/>
                    <a:gd name="T10" fmla="*/ 57 w 166"/>
                    <a:gd name="T11" fmla="*/ 115 h 184"/>
                    <a:gd name="T12" fmla="*/ 22 w 166"/>
                    <a:gd name="T13" fmla="*/ 56 h 184"/>
                    <a:gd name="T14" fmla="*/ 0 w 166"/>
                    <a:gd name="T15" fmla="*/ 10 h 184"/>
                    <a:gd name="T16" fmla="*/ 24 w 166"/>
                    <a:gd name="T17" fmla="*/ 2 h 184"/>
                    <a:gd name="T18" fmla="*/ 53 w 166"/>
                    <a:gd name="T19" fmla="*/ 35 h 184"/>
                    <a:gd name="T20" fmla="*/ 119 w 166"/>
                    <a:gd name="T21" fmla="*/ 84 h 184"/>
                    <a:gd name="T22" fmla="*/ 157 w 166"/>
                    <a:gd name="T23" fmla="*/ 107 h 184"/>
                    <a:gd name="T24" fmla="*/ 166 w 166"/>
                    <a:gd name="T25" fmla="*/ 183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 h="184">
                      <a:moveTo>
                        <a:pt x="166" y="183"/>
                      </a:moveTo>
                      <a:cubicBezTo>
                        <a:pt x="166" y="183"/>
                        <a:pt x="166" y="184"/>
                        <a:pt x="165" y="184"/>
                      </a:cubicBezTo>
                      <a:cubicBezTo>
                        <a:pt x="102" y="184"/>
                        <a:pt x="102" y="184"/>
                        <a:pt x="102" y="184"/>
                      </a:cubicBezTo>
                      <a:cubicBezTo>
                        <a:pt x="102" y="184"/>
                        <a:pt x="102" y="184"/>
                        <a:pt x="102" y="183"/>
                      </a:cubicBezTo>
                      <a:cubicBezTo>
                        <a:pt x="100" y="166"/>
                        <a:pt x="94" y="152"/>
                        <a:pt x="83" y="138"/>
                      </a:cubicBezTo>
                      <a:cubicBezTo>
                        <a:pt x="72" y="124"/>
                        <a:pt x="70" y="128"/>
                        <a:pt x="57" y="115"/>
                      </a:cubicBezTo>
                      <a:cubicBezTo>
                        <a:pt x="44" y="103"/>
                        <a:pt x="23" y="58"/>
                        <a:pt x="22" y="56"/>
                      </a:cubicBezTo>
                      <a:cubicBezTo>
                        <a:pt x="21" y="54"/>
                        <a:pt x="0" y="15"/>
                        <a:pt x="0" y="10"/>
                      </a:cubicBezTo>
                      <a:cubicBezTo>
                        <a:pt x="0" y="5"/>
                        <a:pt x="14" y="0"/>
                        <a:pt x="24" y="2"/>
                      </a:cubicBezTo>
                      <a:cubicBezTo>
                        <a:pt x="36" y="4"/>
                        <a:pt x="37" y="9"/>
                        <a:pt x="53" y="35"/>
                      </a:cubicBezTo>
                      <a:cubicBezTo>
                        <a:pt x="69" y="62"/>
                        <a:pt x="86" y="71"/>
                        <a:pt x="119" y="84"/>
                      </a:cubicBezTo>
                      <a:cubicBezTo>
                        <a:pt x="152" y="98"/>
                        <a:pt x="151" y="99"/>
                        <a:pt x="157" y="107"/>
                      </a:cubicBezTo>
                      <a:cubicBezTo>
                        <a:pt x="163" y="115"/>
                        <a:pt x="166" y="183"/>
                        <a:pt x="166" y="183"/>
                      </a:cubicBezTo>
                      <a:close/>
                    </a:path>
                  </a:pathLst>
                </a:custGeom>
                <a:solidFill>
                  <a:srgbClr val="D692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625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sp>
              <p:nvSpPr>
                <p:cNvPr id="143" name="Freeform 33">
                  <a:extLst>
                    <a:ext uri="{FF2B5EF4-FFF2-40B4-BE49-F238E27FC236}">
                      <a16:creationId xmlns:a16="http://schemas.microsoft.com/office/drawing/2014/main" id="{3732B86C-9C39-41B1-B7FE-17C4FC0C5728}"/>
                    </a:ext>
                  </a:extLst>
                </p:cNvPr>
                <p:cNvSpPr>
                  <a:spLocks/>
                </p:cNvSpPr>
                <p:nvPr/>
              </p:nvSpPr>
              <p:spPr bwMode="auto">
                <a:xfrm rot="21342851">
                  <a:off x="1721942" y="3510667"/>
                  <a:ext cx="312340" cy="303182"/>
                </a:xfrm>
                <a:custGeom>
                  <a:avLst/>
                  <a:gdLst>
                    <a:gd name="T0" fmla="*/ 138 w 153"/>
                    <a:gd name="T1" fmla="*/ 109 h 149"/>
                    <a:gd name="T2" fmla="*/ 116 w 153"/>
                    <a:gd name="T3" fmla="*/ 111 h 149"/>
                    <a:gd name="T4" fmla="*/ 111 w 153"/>
                    <a:gd name="T5" fmla="*/ 128 h 149"/>
                    <a:gd name="T6" fmla="*/ 96 w 153"/>
                    <a:gd name="T7" fmla="*/ 126 h 149"/>
                    <a:gd name="T8" fmla="*/ 88 w 153"/>
                    <a:gd name="T9" fmla="*/ 140 h 149"/>
                    <a:gd name="T10" fmla="*/ 72 w 153"/>
                    <a:gd name="T11" fmla="*/ 133 h 149"/>
                    <a:gd name="T12" fmla="*/ 60 w 153"/>
                    <a:gd name="T13" fmla="*/ 147 h 149"/>
                    <a:gd name="T14" fmla="*/ 43 w 153"/>
                    <a:gd name="T15" fmla="*/ 135 h 149"/>
                    <a:gd name="T16" fmla="*/ 32 w 153"/>
                    <a:gd name="T17" fmla="*/ 145 h 149"/>
                    <a:gd name="T18" fmla="*/ 9 w 153"/>
                    <a:gd name="T19" fmla="*/ 67 h 149"/>
                    <a:gd name="T20" fmla="*/ 11 w 153"/>
                    <a:gd name="T21" fmla="*/ 23 h 149"/>
                    <a:gd name="T22" fmla="*/ 73 w 153"/>
                    <a:gd name="T23" fmla="*/ 0 h 149"/>
                    <a:gd name="T24" fmla="*/ 95 w 153"/>
                    <a:gd name="T25" fmla="*/ 24 h 149"/>
                    <a:gd name="T26" fmla="*/ 125 w 153"/>
                    <a:gd name="T27" fmla="*/ 46 h 149"/>
                    <a:gd name="T28" fmla="*/ 133 w 153"/>
                    <a:gd name="T29" fmla="*/ 84 h 149"/>
                    <a:gd name="T30" fmla="*/ 138 w 153"/>
                    <a:gd name="T31" fmla="*/ 10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3" h="149">
                      <a:moveTo>
                        <a:pt x="138" y="109"/>
                      </a:moveTo>
                      <a:cubicBezTo>
                        <a:pt x="137" y="109"/>
                        <a:pt x="116" y="111"/>
                        <a:pt x="116" y="111"/>
                      </a:cubicBezTo>
                      <a:cubicBezTo>
                        <a:pt x="119" y="119"/>
                        <a:pt x="117" y="123"/>
                        <a:pt x="111" y="128"/>
                      </a:cubicBezTo>
                      <a:cubicBezTo>
                        <a:pt x="105" y="133"/>
                        <a:pt x="100" y="124"/>
                        <a:pt x="96" y="126"/>
                      </a:cubicBezTo>
                      <a:cubicBezTo>
                        <a:pt x="93" y="128"/>
                        <a:pt x="95" y="136"/>
                        <a:pt x="88" y="140"/>
                      </a:cubicBezTo>
                      <a:cubicBezTo>
                        <a:pt x="81" y="144"/>
                        <a:pt x="72" y="133"/>
                        <a:pt x="72" y="133"/>
                      </a:cubicBezTo>
                      <a:cubicBezTo>
                        <a:pt x="72" y="139"/>
                        <a:pt x="67" y="145"/>
                        <a:pt x="60" y="147"/>
                      </a:cubicBezTo>
                      <a:cubicBezTo>
                        <a:pt x="53" y="149"/>
                        <a:pt x="43" y="135"/>
                        <a:pt x="43" y="135"/>
                      </a:cubicBezTo>
                      <a:cubicBezTo>
                        <a:pt x="43" y="142"/>
                        <a:pt x="40" y="146"/>
                        <a:pt x="32" y="145"/>
                      </a:cubicBezTo>
                      <a:cubicBezTo>
                        <a:pt x="23" y="143"/>
                        <a:pt x="0" y="95"/>
                        <a:pt x="9" y="67"/>
                      </a:cubicBezTo>
                      <a:cubicBezTo>
                        <a:pt x="15" y="50"/>
                        <a:pt x="13" y="33"/>
                        <a:pt x="11" y="23"/>
                      </a:cubicBezTo>
                      <a:cubicBezTo>
                        <a:pt x="73" y="0"/>
                        <a:pt x="73" y="0"/>
                        <a:pt x="73" y="0"/>
                      </a:cubicBezTo>
                      <a:cubicBezTo>
                        <a:pt x="79" y="8"/>
                        <a:pt x="91" y="22"/>
                        <a:pt x="95" y="24"/>
                      </a:cubicBezTo>
                      <a:cubicBezTo>
                        <a:pt x="102" y="26"/>
                        <a:pt x="117" y="30"/>
                        <a:pt x="125" y="46"/>
                      </a:cubicBezTo>
                      <a:cubicBezTo>
                        <a:pt x="133" y="63"/>
                        <a:pt x="133" y="84"/>
                        <a:pt x="133" y="84"/>
                      </a:cubicBezTo>
                      <a:cubicBezTo>
                        <a:pt x="153" y="90"/>
                        <a:pt x="139" y="108"/>
                        <a:pt x="138" y="109"/>
                      </a:cubicBezTo>
                      <a:close/>
                    </a:path>
                  </a:pathLst>
                </a:custGeom>
                <a:solidFill>
                  <a:srgbClr val="D692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475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sp>
              <p:nvSpPr>
                <p:cNvPr id="144" name="Freeform 19">
                  <a:extLst>
                    <a:ext uri="{FF2B5EF4-FFF2-40B4-BE49-F238E27FC236}">
                      <a16:creationId xmlns:a16="http://schemas.microsoft.com/office/drawing/2014/main" id="{70221807-D8C6-4D28-8162-0431C1807DA3}"/>
                    </a:ext>
                  </a:extLst>
                </p:cNvPr>
                <p:cNvSpPr>
                  <a:spLocks/>
                </p:cNvSpPr>
                <p:nvPr/>
              </p:nvSpPr>
              <p:spPr bwMode="auto">
                <a:xfrm rot="21342851">
                  <a:off x="1443915" y="2139139"/>
                  <a:ext cx="1952375" cy="1391789"/>
                </a:xfrm>
                <a:custGeom>
                  <a:avLst/>
                  <a:gdLst>
                    <a:gd name="T0" fmla="*/ 834 w 957"/>
                    <a:gd name="T1" fmla="*/ 296 h 683"/>
                    <a:gd name="T2" fmla="*/ 643 w 957"/>
                    <a:gd name="T3" fmla="*/ 356 h 683"/>
                    <a:gd name="T4" fmla="*/ 621 w 957"/>
                    <a:gd name="T5" fmla="*/ 616 h 683"/>
                    <a:gd name="T6" fmla="*/ 246 w 957"/>
                    <a:gd name="T7" fmla="*/ 616 h 683"/>
                    <a:gd name="T8" fmla="*/ 232 w 957"/>
                    <a:gd name="T9" fmla="*/ 377 h 683"/>
                    <a:gd name="T10" fmla="*/ 202 w 957"/>
                    <a:gd name="T11" fmla="*/ 644 h 683"/>
                    <a:gd name="T12" fmla="*/ 180 w 957"/>
                    <a:gd name="T13" fmla="*/ 652 h 683"/>
                    <a:gd name="T14" fmla="*/ 118 w 957"/>
                    <a:gd name="T15" fmla="*/ 675 h 683"/>
                    <a:gd name="T16" fmla="*/ 95 w 957"/>
                    <a:gd name="T17" fmla="*/ 683 h 683"/>
                    <a:gd name="T18" fmla="*/ 134 w 957"/>
                    <a:gd name="T19" fmla="*/ 308 h 683"/>
                    <a:gd name="T20" fmla="*/ 280 w 957"/>
                    <a:gd name="T21" fmla="*/ 234 h 683"/>
                    <a:gd name="T22" fmla="*/ 333 w 957"/>
                    <a:gd name="T23" fmla="*/ 232 h 683"/>
                    <a:gd name="T24" fmla="*/ 412 w 957"/>
                    <a:gd name="T25" fmla="*/ 291 h 683"/>
                    <a:gd name="T26" fmla="*/ 434 w 957"/>
                    <a:gd name="T27" fmla="*/ 355 h 683"/>
                    <a:gd name="T28" fmla="*/ 461 w 957"/>
                    <a:gd name="T29" fmla="*/ 291 h 683"/>
                    <a:gd name="T30" fmla="*/ 540 w 957"/>
                    <a:gd name="T31" fmla="*/ 232 h 683"/>
                    <a:gd name="T32" fmla="*/ 597 w 957"/>
                    <a:gd name="T33" fmla="*/ 233 h 683"/>
                    <a:gd name="T34" fmla="*/ 687 w 957"/>
                    <a:gd name="T35" fmla="*/ 241 h 683"/>
                    <a:gd name="T36" fmla="*/ 803 w 957"/>
                    <a:gd name="T37" fmla="*/ 139 h 683"/>
                    <a:gd name="T38" fmla="*/ 774 w 957"/>
                    <a:gd name="T39" fmla="*/ 0 h 683"/>
                    <a:gd name="T40" fmla="*/ 893 w 957"/>
                    <a:gd name="T41" fmla="*/ 0 h 683"/>
                    <a:gd name="T42" fmla="*/ 834 w 957"/>
                    <a:gd name="T43" fmla="*/ 296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57" h="683">
                      <a:moveTo>
                        <a:pt x="834" y="296"/>
                      </a:moveTo>
                      <a:cubicBezTo>
                        <a:pt x="710" y="368"/>
                        <a:pt x="643" y="356"/>
                        <a:pt x="643" y="356"/>
                      </a:cubicBezTo>
                      <a:cubicBezTo>
                        <a:pt x="621" y="616"/>
                        <a:pt x="621" y="616"/>
                        <a:pt x="621" y="616"/>
                      </a:cubicBezTo>
                      <a:cubicBezTo>
                        <a:pt x="246" y="616"/>
                        <a:pt x="246" y="616"/>
                        <a:pt x="246" y="616"/>
                      </a:cubicBezTo>
                      <a:cubicBezTo>
                        <a:pt x="232" y="377"/>
                        <a:pt x="232" y="377"/>
                        <a:pt x="232" y="377"/>
                      </a:cubicBezTo>
                      <a:cubicBezTo>
                        <a:pt x="232" y="377"/>
                        <a:pt x="129" y="427"/>
                        <a:pt x="202" y="644"/>
                      </a:cubicBezTo>
                      <a:cubicBezTo>
                        <a:pt x="180" y="652"/>
                        <a:pt x="180" y="652"/>
                        <a:pt x="180" y="652"/>
                      </a:cubicBezTo>
                      <a:cubicBezTo>
                        <a:pt x="118" y="675"/>
                        <a:pt x="118" y="675"/>
                        <a:pt x="118" y="675"/>
                      </a:cubicBezTo>
                      <a:cubicBezTo>
                        <a:pt x="95" y="683"/>
                        <a:pt x="95" y="683"/>
                        <a:pt x="95" y="683"/>
                      </a:cubicBezTo>
                      <a:cubicBezTo>
                        <a:pt x="95" y="683"/>
                        <a:pt x="0" y="429"/>
                        <a:pt x="134" y="308"/>
                      </a:cubicBezTo>
                      <a:cubicBezTo>
                        <a:pt x="134" y="308"/>
                        <a:pt x="206" y="244"/>
                        <a:pt x="280" y="234"/>
                      </a:cubicBezTo>
                      <a:cubicBezTo>
                        <a:pt x="333" y="232"/>
                        <a:pt x="333" y="232"/>
                        <a:pt x="333" y="232"/>
                      </a:cubicBezTo>
                      <a:cubicBezTo>
                        <a:pt x="412" y="291"/>
                        <a:pt x="412" y="291"/>
                        <a:pt x="412" y="291"/>
                      </a:cubicBezTo>
                      <a:cubicBezTo>
                        <a:pt x="434" y="355"/>
                        <a:pt x="434" y="355"/>
                        <a:pt x="434" y="355"/>
                      </a:cubicBezTo>
                      <a:cubicBezTo>
                        <a:pt x="461" y="291"/>
                        <a:pt x="461" y="291"/>
                        <a:pt x="461" y="291"/>
                      </a:cubicBezTo>
                      <a:cubicBezTo>
                        <a:pt x="540" y="232"/>
                        <a:pt x="540" y="232"/>
                        <a:pt x="540" y="232"/>
                      </a:cubicBezTo>
                      <a:cubicBezTo>
                        <a:pt x="597" y="233"/>
                        <a:pt x="597" y="233"/>
                        <a:pt x="597" y="233"/>
                      </a:cubicBezTo>
                      <a:cubicBezTo>
                        <a:pt x="597" y="233"/>
                        <a:pt x="637" y="255"/>
                        <a:pt x="687" y="241"/>
                      </a:cubicBezTo>
                      <a:cubicBezTo>
                        <a:pt x="737" y="226"/>
                        <a:pt x="801" y="205"/>
                        <a:pt x="803" y="139"/>
                      </a:cubicBezTo>
                      <a:cubicBezTo>
                        <a:pt x="805" y="74"/>
                        <a:pt x="779" y="24"/>
                        <a:pt x="774" y="0"/>
                      </a:cubicBezTo>
                      <a:cubicBezTo>
                        <a:pt x="893" y="0"/>
                        <a:pt x="893" y="0"/>
                        <a:pt x="893" y="0"/>
                      </a:cubicBezTo>
                      <a:cubicBezTo>
                        <a:pt x="893" y="0"/>
                        <a:pt x="957" y="224"/>
                        <a:pt x="834" y="296"/>
                      </a:cubicBezTo>
                      <a:close/>
                    </a:path>
                  </a:pathLst>
                </a:custGeom>
                <a:solidFill>
                  <a:srgbClr val="3A3A32"/>
                </a:solidFill>
                <a:ln>
                  <a:noFill/>
                </a:ln>
              </p:spPr>
              <p:txBody>
                <a:bodyPr vert="horz" wrap="square" lIns="68580" tIns="34290" rIns="68580" bIns="34290" numCol="1" anchor="t" anchorCtr="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sp>
              <p:nvSpPr>
                <p:cNvPr id="145" name="Freeform 18">
                  <a:extLst>
                    <a:ext uri="{FF2B5EF4-FFF2-40B4-BE49-F238E27FC236}">
                      <a16:creationId xmlns:a16="http://schemas.microsoft.com/office/drawing/2014/main" id="{CEDC6EDE-A937-4812-B913-535372E34434}"/>
                    </a:ext>
                  </a:extLst>
                </p:cNvPr>
                <p:cNvSpPr>
                  <a:spLocks/>
                </p:cNvSpPr>
                <p:nvPr/>
              </p:nvSpPr>
              <p:spPr bwMode="auto">
                <a:xfrm rot="21342851">
                  <a:off x="2115458" y="2618962"/>
                  <a:ext cx="422217" cy="250278"/>
                </a:xfrm>
                <a:custGeom>
                  <a:avLst/>
                  <a:gdLst>
                    <a:gd name="T0" fmla="*/ 415 w 415"/>
                    <a:gd name="T1" fmla="*/ 0 h 246"/>
                    <a:gd name="T2" fmla="*/ 257 w 415"/>
                    <a:gd name="T3" fmla="*/ 118 h 246"/>
                    <a:gd name="T4" fmla="*/ 203 w 415"/>
                    <a:gd name="T5" fmla="*/ 246 h 246"/>
                    <a:gd name="T6" fmla="*/ 159 w 415"/>
                    <a:gd name="T7" fmla="*/ 118 h 246"/>
                    <a:gd name="T8" fmla="*/ 0 w 415"/>
                    <a:gd name="T9" fmla="*/ 0 h 246"/>
                    <a:gd name="T10" fmla="*/ 107 w 415"/>
                    <a:gd name="T11" fmla="*/ 0 h 246"/>
                    <a:gd name="T12" fmla="*/ 311 w 415"/>
                    <a:gd name="T13" fmla="*/ 0 h 246"/>
                    <a:gd name="T14" fmla="*/ 415 w 415"/>
                    <a:gd name="T15" fmla="*/ 0 h 2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246">
                      <a:moveTo>
                        <a:pt x="415" y="0"/>
                      </a:moveTo>
                      <a:lnTo>
                        <a:pt x="257" y="118"/>
                      </a:lnTo>
                      <a:lnTo>
                        <a:pt x="203" y="246"/>
                      </a:lnTo>
                      <a:lnTo>
                        <a:pt x="159" y="118"/>
                      </a:lnTo>
                      <a:lnTo>
                        <a:pt x="0" y="0"/>
                      </a:lnTo>
                      <a:lnTo>
                        <a:pt x="107" y="0"/>
                      </a:lnTo>
                      <a:lnTo>
                        <a:pt x="311" y="0"/>
                      </a:lnTo>
                      <a:lnTo>
                        <a:pt x="415" y="0"/>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325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sp>
              <p:nvSpPr>
                <p:cNvPr id="146" name="Freeform 465">
                  <a:extLst>
                    <a:ext uri="{FF2B5EF4-FFF2-40B4-BE49-F238E27FC236}">
                      <a16:creationId xmlns:a16="http://schemas.microsoft.com/office/drawing/2014/main" id="{05E7AF18-F005-43F0-9C6A-269A1E86C484}"/>
                    </a:ext>
                  </a:extLst>
                </p:cNvPr>
                <p:cNvSpPr>
                  <a:spLocks/>
                </p:cNvSpPr>
                <p:nvPr/>
              </p:nvSpPr>
              <p:spPr bwMode="auto">
                <a:xfrm rot="21342851" flipH="1">
                  <a:off x="1880377" y="2623218"/>
                  <a:ext cx="824919" cy="684678"/>
                </a:xfrm>
                <a:custGeom>
                  <a:avLst/>
                  <a:gdLst>
                    <a:gd name="T0" fmla="*/ 160 w 254"/>
                    <a:gd name="T1" fmla="*/ 0 h 352"/>
                    <a:gd name="T2" fmla="*/ 160 w 254"/>
                    <a:gd name="T3" fmla="*/ 0 h 352"/>
                    <a:gd name="T4" fmla="*/ 159 w 254"/>
                    <a:gd name="T5" fmla="*/ 2 h 352"/>
                    <a:gd name="T6" fmla="*/ 144 w 254"/>
                    <a:gd name="T7" fmla="*/ 14 h 352"/>
                    <a:gd name="T8" fmla="*/ 125 w 254"/>
                    <a:gd name="T9" fmla="*/ 20 h 352"/>
                    <a:gd name="T10" fmla="*/ 125 w 254"/>
                    <a:gd name="T11" fmla="*/ 20 h 352"/>
                    <a:gd name="T12" fmla="*/ 99 w 254"/>
                    <a:gd name="T13" fmla="*/ 16 h 352"/>
                    <a:gd name="T14" fmla="*/ 88 w 254"/>
                    <a:gd name="T15" fmla="*/ 9 h 352"/>
                    <a:gd name="T16" fmla="*/ 81 w 254"/>
                    <a:gd name="T17" fmla="*/ 1 h 352"/>
                    <a:gd name="T18" fmla="*/ 58 w 254"/>
                    <a:gd name="T19" fmla="*/ 3 h 352"/>
                    <a:gd name="T20" fmla="*/ 48 w 254"/>
                    <a:gd name="T21" fmla="*/ 28 h 352"/>
                    <a:gd name="T22" fmla="*/ 16 w 254"/>
                    <a:gd name="T23" fmla="*/ 66 h 352"/>
                    <a:gd name="T24" fmla="*/ 0 w 254"/>
                    <a:gd name="T25" fmla="*/ 86 h 352"/>
                    <a:gd name="T26" fmla="*/ 21 w 254"/>
                    <a:gd name="T27" fmla="*/ 271 h 352"/>
                    <a:gd name="T28" fmla="*/ 16 w 254"/>
                    <a:gd name="T29" fmla="*/ 340 h 352"/>
                    <a:gd name="T30" fmla="*/ 234 w 254"/>
                    <a:gd name="T31" fmla="*/ 352 h 352"/>
                    <a:gd name="T32" fmla="*/ 254 w 254"/>
                    <a:gd name="T33" fmla="*/ 65 h 352"/>
                    <a:gd name="T34" fmla="*/ 160 w 254"/>
                    <a:gd name="T35" fmla="*/ 0 h 352"/>
                    <a:gd name="connsiteX0" fmla="*/ 6299 w 9396"/>
                    <a:gd name="connsiteY0" fmla="*/ 0 h 10000"/>
                    <a:gd name="connsiteX1" fmla="*/ 6299 w 9396"/>
                    <a:gd name="connsiteY1" fmla="*/ 0 h 10000"/>
                    <a:gd name="connsiteX2" fmla="*/ 6260 w 9396"/>
                    <a:gd name="connsiteY2" fmla="*/ 57 h 10000"/>
                    <a:gd name="connsiteX3" fmla="*/ 5669 w 9396"/>
                    <a:gd name="connsiteY3" fmla="*/ 398 h 10000"/>
                    <a:gd name="connsiteX4" fmla="*/ 4921 w 9396"/>
                    <a:gd name="connsiteY4" fmla="*/ 568 h 10000"/>
                    <a:gd name="connsiteX5" fmla="*/ 4921 w 9396"/>
                    <a:gd name="connsiteY5" fmla="*/ 568 h 10000"/>
                    <a:gd name="connsiteX6" fmla="*/ 3898 w 9396"/>
                    <a:gd name="connsiteY6" fmla="*/ 455 h 10000"/>
                    <a:gd name="connsiteX7" fmla="*/ 3465 w 9396"/>
                    <a:gd name="connsiteY7" fmla="*/ 256 h 10000"/>
                    <a:gd name="connsiteX8" fmla="*/ 3189 w 9396"/>
                    <a:gd name="connsiteY8" fmla="*/ 28 h 10000"/>
                    <a:gd name="connsiteX9" fmla="*/ 2283 w 9396"/>
                    <a:gd name="connsiteY9" fmla="*/ 85 h 10000"/>
                    <a:gd name="connsiteX10" fmla="*/ 1890 w 9396"/>
                    <a:gd name="connsiteY10" fmla="*/ 795 h 10000"/>
                    <a:gd name="connsiteX11" fmla="*/ 630 w 9396"/>
                    <a:gd name="connsiteY11" fmla="*/ 1875 h 10000"/>
                    <a:gd name="connsiteX12" fmla="*/ 0 w 9396"/>
                    <a:gd name="connsiteY12" fmla="*/ 2443 h 10000"/>
                    <a:gd name="connsiteX13" fmla="*/ 827 w 9396"/>
                    <a:gd name="connsiteY13" fmla="*/ 7699 h 10000"/>
                    <a:gd name="connsiteX14" fmla="*/ 630 w 9396"/>
                    <a:gd name="connsiteY14" fmla="*/ 9659 h 10000"/>
                    <a:gd name="connsiteX15" fmla="*/ 9213 w 9396"/>
                    <a:gd name="connsiteY15" fmla="*/ 10000 h 10000"/>
                    <a:gd name="connsiteX16" fmla="*/ 9098 w 9396"/>
                    <a:gd name="connsiteY16" fmla="*/ 2274 h 10000"/>
                    <a:gd name="connsiteX17" fmla="*/ 6299 w 9396"/>
                    <a:gd name="connsiteY1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96" h="10000">
                      <a:moveTo>
                        <a:pt x="6299" y="0"/>
                      </a:moveTo>
                      <a:lnTo>
                        <a:pt x="6299" y="0"/>
                      </a:lnTo>
                      <a:cubicBezTo>
                        <a:pt x="6299" y="28"/>
                        <a:pt x="6260" y="28"/>
                        <a:pt x="6260" y="57"/>
                      </a:cubicBezTo>
                      <a:cubicBezTo>
                        <a:pt x="6102" y="199"/>
                        <a:pt x="5906" y="313"/>
                        <a:pt x="5669" y="398"/>
                      </a:cubicBezTo>
                      <a:cubicBezTo>
                        <a:pt x="5433" y="483"/>
                        <a:pt x="5197" y="568"/>
                        <a:pt x="4921" y="568"/>
                      </a:cubicBezTo>
                      <a:lnTo>
                        <a:pt x="4921" y="568"/>
                      </a:lnTo>
                      <a:cubicBezTo>
                        <a:pt x="4567" y="597"/>
                        <a:pt x="4213" y="568"/>
                        <a:pt x="3898" y="455"/>
                      </a:cubicBezTo>
                      <a:cubicBezTo>
                        <a:pt x="3780" y="398"/>
                        <a:pt x="3622" y="313"/>
                        <a:pt x="3465" y="256"/>
                      </a:cubicBezTo>
                      <a:cubicBezTo>
                        <a:pt x="3346" y="199"/>
                        <a:pt x="3268" y="114"/>
                        <a:pt x="3189" y="28"/>
                      </a:cubicBezTo>
                      <a:cubicBezTo>
                        <a:pt x="2874" y="57"/>
                        <a:pt x="2598" y="57"/>
                        <a:pt x="2283" y="85"/>
                      </a:cubicBezTo>
                      <a:cubicBezTo>
                        <a:pt x="2244" y="341"/>
                        <a:pt x="2126" y="568"/>
                        <a:pt x="1890" y="795"/>
                      </a:cubicBezTo>
                      <a:cubicBezTo>
                        <a:pt x="1496" y="1165"/>
                        <a:pt x="1063" y="1506"/>
                        <a:pt x="630" y="1875"/>
                      </a:cubicBezTo>
                      <a:cubicBezTo>
                        <a:pt x="433" y="2045"/>
                        <a:pt x="197" y="2244"/>
                        <a:pt x="0" y="2443"/>
                      </a:cubicBezTo>
                      <a:cubicBezTo>
                        <a:pt x="354" y="3580"/>
                        <a:pt x="787" y="5341"/>
                        <a:pt x="827" y="7699"/>
                      </a:cubicBezTo>
                      <a:cubicBezTo>
                        <a:pt x="827" y="8239"/>
                        <a:pt x="748" y="8949"/>
                        <a:pt x="630" y="9659"/>
                      </a:cubicBezTo>
                      <a:cubicBezTo>
                        <a:pt x="3504" y="9517"/>
                        <a:pt x="6378" y="9659"/>
                        <a:pt x="9213" y="10000"/>
                      </a:cubicBezTo>
                      <a:cubicBezTo>
                        <a:pt x="9685" y="6705"/>
                        <a:pt x="9098" y="2274"/>
                        <a:pt x="9098" y="2274"/>
                      </a:cubicBezTo>
                      <a:cubicBezTo>
                        <a:pt x="9098" y="711"/>
                        <a:pt x="8031" y="28"/>
                        <a:pt x="6299" y="0"/>
                      </a:cubicBezTo>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sp>
              <p:nvSpPr>
                <p:cNvPr id="147" name="Freeform 466">
                  <a:extLst>
                    <a:ext uri="{FF2B5EF4-FFF2-40B4-BE49-F238E27FC236}">
                      <a16:creationId xmlns:a16="http://schemas.microsoft.com/office/drawing/2014/main" id="{380B0593-925D-49E4-BC10-845286516FD6}"/>
                    </a:ext>
                  </a:extLst>
                </p:cNvPr>
                <p:cNvSpPr>
                  <a:spLocks/>
                </p:cNvSpPr>
                <p:nvPr/>
              </p:nvSpPr>
              <p:spPr bwMode="auto">
                <a:xfrm rot="21342851" flipH="1">
                  <a:off x="2237481" y="2711751"/>
                  <a:ext cx="277342" cy="663449"/>
                </a:xfrm>
                <a:custGeom>
                  <a:avLst/>
                  <a:gdLst>
                    <a:gd name="T0" fmla="*/ 54 w 80"/>
                    <a:gd name="T1" fmla="*/ 0 h 336"/>
                    <a:gd name="T2" fmla="*/ 45 w 80"/>
                    <a:gd name="T3" fmla="*/ 8 h 336"/>
                    <a:gd name="T4" fmla="*/ 2 w 80"/>
                    <a:gd name="T5" fmla="*/ 290 h 336"/>
                    <a:gd name="T6" fmla="*/ 58 w 80"/>
                    <a:gd name="T7" fmla="*/ 336 h 336"/>
                    <a:gd name="T8" fmla="*/ 76 w 80"/>
                    <a:gd name="T9" fmla="*/ 295 h 336"/>
                    <a:gd name="T10" fmla="*/ 61 w 80"/>
                    <a:gd name="T11" fmla="*/ 7 h 336"/>
                    <a:gd name="T12" fmla="*/ 54 w 80"/>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80" h="336">
                      <a:moveTo>
                        <a:pt x="54" y="0"/>
                      </a:moveTo>
                      <a:cubicBezTo>
                        <a:pt x="49" y="0"/>
                        <a:pt x="45" y="3"/>
                        <a:pt x="45" y="8"/>
                      </a:cubicBezTo>
                      <a:cubicBezTo>
                        <a:pt x="38" y="52"/>
                        <a:pt x="0" y="270"/>
                        <a:pt x="2" y="290"/>
                      </a:cubicBezTo>
                      <a:cubicBezTo>
                        <a:pt x="4" y="312"/>
                        <a:pt x="58" y="336"/>
                        <a:pt x="58" y="336"/>
                      </a:cubicBezTo>
                      <a:cubicBezTo>
                        <a:pt x="58" y="336"/>
                        <a:pt x="71" y="320"/>
                        <a:pt x="76" y="295"/>
                      </a:cubicBezTo>
                      <a:cubicBezTo>
                        <a:pt x="80" y="272"/>
                        <a:pt x="64" y="48"/>
                        <a:pt x="61" y="7"/>
                      </a:cubicBezTo>
                      <a:cubicBezTo>
                        <a:pt x="60" y="3"/>
                        <a:pt x="57" y="0"/>
                        <a:pt x="54" y="0"/>
                      </a:cubicBezTo>
                    </a:path>
                  </a:pathLst>
                </a:custGeom>
                <a:solidFill>
                  <a:srgbClr val="DB9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sp>
              <p:nvSpPr>
                <p:cNvPr id="148" name="Freeform 467">
                  <a:extLst>
                    <a:ext uri="{FF2B5EF4-FFF2-40B4-BE49-F238E27FC236}">
                      <a16:creationId xmlns:a16="http://schemas.microsoft.com/office/drawing/2014/main" id="{84FA14B0-E3FE-4CAA-B673-80EBAED4EAB5}"/>
                    </a:ext>
                  </a:extLst>
                </p:cNvPr>
                <p:cNvSpPr>
                  <a:spLocks noEditPoints="1"/>
                </p:cNvSpPr>
                <p:nvPr/>
              </p:nvSpPr>
              <p:spPr bwMode="auto">
                <a:xfrm rot="21342851" flipH="1">
                  <a:off x="2272757" y="2842282"/>
                  <a:ext cx="128569" cy="71384"/>
                </a:xfrm>
                <a:custGeom>
                  <a:avLst/>
                  <a:gdLst>
                    <a:gd name="T0" fmla="*/ 5 w 37"/>
                    <a:gd name="T1" fmla="*/ 5 h 36"/>
                    <a:gd name="T2" fmla="*/ 0 w 37"/>
                    <a:gd name="T3" fmla="*/ 36 h 36"/>
                    <a:gd name="T4" fmla="*/ 0 w 37"/>
                    <a:gd name="T5" fmla="*/ 36 h 36"/>
                    <a:gd name="T6" fmla="*/ 5 w 37"/>
                    <a:gd name="T7" fmla="*/ 5 h 36"/>
                    <a:gd name="T8" fmla="*/ 36 w 37"/>
                    <a:gd name="T9" fmla="*/ 0 h 36"/>
                    <a:gd name="T10" fmla="*/ 37 w 37"/>
                    <a:gd name="T11" fmla="*/ 12 h 36"/>
                    <a:gd name="T12" fmla="*/ 36 w 37"/>
                    <a:gd name="T13" fmla="*/ 0 h 36"/>
                    <a:gd name="T14" fmla="*/ 36 w 37"/>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6">
                      <a:moveTo>
                        <a:pt x="5" y="5"/>
                      </a:moveTo>
                      <a:cubicBezTo>
                        <a:pt x="4" y="15"/>
                        <a:pt x="2" y="26"/>
                        <a:pt x="0" y="36"/>
                      </a:cubicBezTo>
                      <a:cubicBezTo>
                        <a:pt x="0" y="36"/>
                        <a:pt x="0" y="36"/>
                        <a:pt x="0" y="36"/>
                      </a:cubicBezTo>
                      <a:cubicBezTo>
                        <a:pt x="2" y="26"/>
                        <a:pt x="4" y="15"/>
                        <a:pt x="5" y="5"/>
                      </a:cubicBezTo>
                      <a:moveTo>
                        <a:pt x="36" y="0"/>
                      </a:moveTo>
                      <a:cubicBezTo>
                        <a:pt x="36" y="4"/>
                        <a:pt x="36" y="8"/>
                        <a:pt x="37" y="12"/>
                      </a:cubicBezTo>
                      <a:cubicBezTo>
                        <a:pt x="36" y="8"/>
                        <a:pt x="36" y="4"/>
                        <a:pt x="36" y="0"/>
                      </a:cubicBezTo>
                      <a:cubicBezTo>
                        <a:pt x="36" y="0"/>
                        <a:pt x="36" y="0"/>
                        <a:pt x="36" y="0"/>
                      </a:cubicBezTo>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sp>
              <p:nvSpPr>
                <p:cNvPr id="149" name="Freeform 469">
                  <a:extLst>
                    <a:ext uri="{FF2B5EF4-FFF2-40B4-BE49-F238E27FC236}">
                      <a16:creationId xmlns:a16="http://schemas.microsoft.com/office/drawing/2014/main" id="{3C54F692-3859-4158-BFCF-16211139268E}"/>
                    </a:ext>
                  </a:extLst>
                </p:cNvPr>
                <p:cNvSpPr>
                  <a:spLocks/>
                </p:cNvSpPr>
                <p:nvPr/>
              </p:nvSpPr>
              <p:spPr bwMode="auto">
                <a:xfrm rot="21342851" flipH="1">
                  <a:off x="2134033" y="2628572"/>
                  <a:ext cx="264486" cy="35692"/>
                </a:xfrm>
                <a:custGeom>
                  <a:avLst/>
                  <a:gdLst>
                    <a:gd name="T0" fmla="*/ 76 w 76"/>
                    <a:gd name="T1" fmla="*/ 0 h 18"/>
                    <a:gd name="T2" fmla="*/ 73 w 76"/>
                    <a:gd name="T3" fmla="*/ 0 h 18"/>
                    <a:gd name="T4" fmla="*/ 73 w 76"/>
                    <a:gd name="T5" fmla="*/ 3 h 18"/>
                    <a:gd name="T6" fmla="*/ 39 w 76"/>
                    <a:gd name="T7" fmla="*/ 1 h 18"/>
                    <a:gd name="T8" fmla="*/ 0 w 76"/>
                    <a:gd name="T9" fmla="*/ 1 h 18"/>
                    <a:gd name="T10" fmla="*/ 6 w 76"/>
                    <a:gd name="T11" fmla="*/ 7 h 18"/>
                    <a:gd name="T12" fmla="*/ 16 w 76"/>
                    <a:gd name="T13" fmla="*/ 13 h 18"/>
                    <a:gd name="T14" fmla="*/ 28 w 76"/>
                    <a:gd name="T15" fmla="*/ 12 h 18"/>
                    <a:gd name="T16" fmla="*/ 47 w 76"/>
                    <a:gd name="T17" fmla="*/ 18 h 18"/>
                    <a:gd name="T18" fmla="*/ 62 w 76"/>
                    <a:gd name="T19" fmla="*/ 12 h 18"/>
                    <a:gd name="T20" fmla="*/ 76 w 76"/>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8">
                      <a:moveTo>
                        <a:pt x="76" y="0"/>
                      </a:moveTo>
                      <a:cubicBezTo>
                        <a:pt x="73" y="0"/>
                        <a:pt x="73" y="0"/>
                        <a:pt x="73" y="0"/>
                      </a:cubicBezTo>
                      <a:cubicBezTo>
                        <a:pt x="73" y="3"/>
                        <a:pt x="73" y="3"/>
                        <a:pt x="73" y="3"/>
                      </a:cubicBezTo>
                      <a:cubicBezTo>
                        <a:pt x="39" y="1"/>
                        <a:pt x="39" y="1"/>
                        <a:pt x="39" y="1"/>
                      </a:cubicBezTo>
                      <a:cubicBezTo>
                        <a:pt x="0" y="1"/>
                        <a:pt x="0" y="1"/>
                        <a:pt x="0" y="1"/>
                      </a:cubicBezTo>
                      <a:cubicBezTo>
                        <a:pt x="2" y="3"/>
                        <a:pt x="4" y="5"/>
                        <a:pt x="6" y="7"/>
                      </a:cubicBezTo>
                      <a:cubicBezTo>
                        <a:pt x="9" y="9"/>
                        <a:pt x="13" y="11"/>
                        <a:pt x="16" y="13"/>
                      </a:cubicBezTo>
                      <a:cubicBezTo>
                        <a:pt x="19" y="12"/>
                        <a:pt x="23" y="12"/>
                        <a:pt x="28" y="12"/>
                      </a:cubicBezTo>
                      <a:cubicBezTo>
                        <a:pt x="35" y="12"/>
                        <a:pt x="42" y="13"/>
                        <a:pt x="47" y="18"/>
                      </a:cubicBezTo>
                      <a:cubicBezTo>
                        <a:pt x="52" y="17"/>
                        <a:pt x="57" y="15"/>
                        <a:pt x="62" y="12"/>
                      </a:cubicBezTo>
                      <a:cubicBezTo>
                        <a:pt x="68" y="9"/>
                        <a:pt x="72" y="5"/>
                        <a:pt x="76" y="0"/>
                      </a:cubicBezTo>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sp>
              <p:nvSpPr>
                <p:cNvPr id="150" name="Freeform 470">
                  <a:extLst>
                    <a:ext uri="{FF2B5EF4-FFF2-40B4-BE49-F238E27FC236}">
                      <a16:creationId xmlns:a16="http://schemas.microsoft.com/office/drawing/2014/main" id="{38C0FFDE-AE05-4C00-989B-910DDF3CD5BA}"/>
                    </a:ext>
                  </a:extLst>
                </p:cNvPr>
                <p:cNvSpPr>
                  <a:spLocks/>
                </p:cNvSpPr>
                <p:nvPr/>
              </p:nvSpPr>
              <p:spPr bwMode="auto">
                <a:xfrm rot="21342851" flipH="1">
                  <a:off x="2144089" y="2633281"/>
                  <a:ext cx="117549" cy="5249"/>
                </a:xfrm>
                <a:custGeom>
                  <a:avLst/>
                  <a:gdLst>
                    <a:gd name="T0" fmla="*/ 64 w 64"/>
                    <a:gd name="T1" fmla="*/ 0 h 5"/>
                    <a:gd name="T2" fmla="*/ 0 w 64"/>
                    <a:gd name="T3" fmla="*/ 2 h 5"/>
                    <a:gd name="T4" fmla="*/ 64 w 64"/>
                    <a:gd name="T5" fmla="*/ 5 h 5"/>
                    <a:gd name="T6" fmla="*/ 64 w 64"/>
                    <a:gd name="T7" fmla="*/ 0 h 5"/>
                  </a:gdLst>
                  <a:ahLst/>
                  <a:cxnLst>
                    <a:cxn ang="0">
                      <a:pos x="T0" y="T1"/>
                    </a:cxn>
                    <a:cxn ang="0">
                      <a:pos x="T2" y="T3"/>
                    </a:cxn>
                    <a:cxn ang="0">
                      <a:pos x="T4" y="T5"/>
                    </a:cxn>
                    <a:cxn ang="0">
                      <a:pos x="T6" y="T7"/>
                    </a:cxn>
                  </a:cxnLst>
                  <a:rect l="0" t="0" r="r" b="b"/>
                  <a:pathLst>
                    <a:path w="64" h="5">
                      <a:moveTo>
                        <a:pt x="64" y="0"/>
                      </a:moveTo>
                      <a:lnTo>
                        <a:pt x="0" y="2"/>
                      </a:lnTo>
                      <a:lnTo>
                        <a:pt x="64" y="5"/>
                      </a:lnTo>
                      <a:lnTo>
                        <a:pt x="64" y="0"/>
                      </a:lnTo>
                      <a:close/>
                    </a:path>
                  </a:pathLst>
                </a:custGeom>
                <a:solidFill>
                  <a:srgbClr val="C680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sp>
              <p:nvSpPr>
                <p:cNvPr id="151" name="Freeform 471">
                  <a:extLst>
                    <a:ext uri="{FF2B5EF4-FFF2-40B4-BE49-F238E27FC236}">
                      <a16:creationId xmlns:a16="http://schemas.microsoft.com/office/drawing/2014/main" id="{AED005E6-652B-47C8-ADE0-CF76A4A865F4}"/>
                    </a:ext>
                  </a:extLst>
                </p:cNvPr>
                <p:cNvSpPr>
                  <a:spLocks/>
                </p:cNvSpPr>
                <p:nvPr/>
              </p:nvSpPr>
              <p:spPr bwMode="auto">
                <a:xfrm rot="21342851" flipH="1">
                  <a:off x="2144089" y="2633281"/>
                  <a:ext cx="117549" cy="5249"/>
                </a:xfrm>
                <a:custGeom>
                  <a:avLst/>
                  <a:gdLst>
                    <a:gd name="T0" fmla="*/ 64 w 64"/>
                    <a:gd name="T1" fmla="*/ 0 h 5"/>
                    <a:gd name="T2" fmla="*/ 0 w 64"/>
                    <a:gd name="T3" fmla="*/ 2 h 5"/>
                    <a:gd name="T4" fmla="*/ 64 w 64"/>
                    <a:gd name="T5" fmla="*/ 5 h 5"/>
                    <a:gd name="T6" fmla="*/ 64 w 64"/>
                    <a:gd name="T7" fmla="*/ 0 h 5"/>
                  </a:gdLst>
                  <a:ahLst/>
                  <a:cxnLst>
                    <a:cxn ang="0">
                      <a:pos x="T0" y="T1"/>
                    </a:cxn>
                    <a:cxn ang="0">
                      <a:pos x="T2" y="T3"/>
                    </a:cxn>
                    <a:cxn ang="0">
                      <a:pos x="T4" y="T5"/>
                    </a:cxn>
                    <a:cxn ang="0">
                      <a:pos x="T6" y="T7"/>
                    </a:cxn>
                  </a:cxnLst>
                  <a:rect l="0" t="0" r="r" b="b"/>
                  <a:pathLst>
                    <a:path w="64" h="5">
                      <a:moveTo>
                        <a:pt x="64" y="0"/>
                      </a:moveTo>
                      <a:lnTo>
                        <a:pt x="0" y="2"/>
                      </a:lnTo>
                      <a:lnTo>
                        <a:pt x="64" y="5"/>
                      </a:lnTo>
                      <a:lnTo>
                        <a:pt x="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sp>
              <p:nvSpPr>
                <p:cNvPr id="152" name="Freeform 472">
                  <a:extLst>
                    <a:ext uri="{FF2B5EF4-FFF2-40B4-BE49-F238E27FC236}">
                      <a16:creationId xmlns:a16="http://schemas.microsoft.com/office/drawing/2014/main" id="{53D81339-C977-4DB6-A407-D0A9F36C7628}"/>
                    </a:ext>
                  </a:extLst>
                </p:cNvPr>
                <p:cNvSpPr>
                  <a:spLocks noEditPoints="1"/>
                </p:cNvSpPr>
                <p:nvPr/>
              </p:nvSpPr>
              <p:spPr bwMode="auto">
                <a:xfrm rot="21342851" flipH="1">
                  <a:off x="2089944" y="2627885"/>
                  <a:ext cx="374688" cy="134369"/>
                </a:xfrm>
                <a:custGeom>
                  <a:avLst/>
                  <a:gdLst>
                    <a:gd name="T0" fmla="*/ 18 w 108"/>
                    <a:gd name="T1" fmla="*/ 1 h 68"/>
                    <a:gd name="T2" fmla="*/ 0 w 108"/>
                    <a:gd name="T3" fmla="*/ 1 h 68"/>
                    <a:gd name="T4" fmla="*/ 0 w 108"/>
                    <a:gd name="T5" fmla="*/ 2 h 68"/>
                    <a:gd name="T6" fmla="*/ 4 w 108"/>
                    <a:gd name="T7" fmla="*/ 47 h 68"/>
                    <a:gd name="T8" fmla="*/ 16 w 108"/>
                    <a:gd name="T9" fmla="*/ 68 h 68"/>
                    <a:gd name="T10" fmla="*/ 29 w 108"/>
                    <a:gd name="T11" fmla="*/ 50 h 68"/>
                    <a:gd name="T12" fmla="*/ 23 w 108"/>
                    <a:gd name="T13" fmla="*/ 39 h 68"/>
                    <a:gd name="T14" fmla="*/ 23 w 108"/>
                    <a:gd name="T15" fmla="*/ 39 h 68"/>
                    <a:gd name="T16" fmla="*/ 23 w 108"/>
                    <a:gd name="T17" fmla="*/ 39 h 68"/>
                    <a:gd name="T18" fmla="*/ 21 w 108"/>
                    <a:gd name="T19" fmla="*/ 26 h 68"/>
                    <a:gd name="T20" fmla="*/ 30 w 108"/>
                    <a:gd name="T21" fmla="*/ 14 h 68"/>
                    <a:gd name="T22" fmla="*/ 30 w 108"/>
                    <a:gd name="T23" fmla="*/ 14 h 68"/>
                    <a:gd name="T24" fmla="*/ 34 w 108"/>
                    <a:gd name="T25" fmla="*/ 13 h 68"/>
                    <a:gd name="T26" fmla="*/ 24 w 108"/>
                    <a:gd name="T27" fmla="*/ 7 h 68"/>
                    <a:gd name="T28" fmla="*/ 18 w 108"/>
                    <a:gd name="T29" fmla="*/ 1 h 68"/>
                    <a:gd name="T30" fmla="*/ 107 w 108"/>
                    <a:gd name="T31" fmla="*/ 0 h 68"/>
                    <a:gd name="T32" fmla="*/ 94 w 108"/>
                    <a:gd name="T33" fmla="*/ 0 h 68"/>
                    <a:gd name="T34" fmla="*/ 80 w 108"/>
                    <a:gd name="T35" fmla="*/ 12 h 68"/>
                    <a:gd name="T36" fmla="*/ 65 w 108"/>
                    <a:gd name="T37" fmla="*/ 18 h 68"/>
                    <a:gd name="T38" fmla="*/ 68 w 108"/>
                    <a:gd name="T39" fmla="*/ 22 h 68"/>
                    <a:gd name="T40" fmla="*/ 68 w 108"/>
                    <a:gd name="T41" fmla="*/ 22 h 68"/>
                    <a:gd name="T42" fmla="*/ 69 w 108"/>
                    <a:gd name="T43" fmla="*/ 22 h 68"/>
                    <a:gd name="T44" fmla="*/ 69 w 108"/>
                    <a:gd name="T45" fmla="*/ 22 h 68"/>
                    <a:gd name="T46" fmla="*/ 69 w 108"/>
                    <a:gd name="T47" fmla="*/ 22 h 68"/>
                    <a:gd name="T48" fmla="*/ 69 w 108"/>
                    <a:gd name="T49" fmla="*/ 23 h 68"/>
                    <a:gd name="T50" fmla="*/ 69 w 108"/>
                    <a:gd name="T51" fmla="*/ 23 h 68"/>
                    <a:gd name="T52" fmla="*/ 69 w 108"/>
                    <a:gd name="T53" fmla="*/ 23 h 68"/>
                    <a:gd name="T54" fmla="*/ 69 w 108"/>
                    <a:gd name="T55" fmla="*/ 23 h 68"/>
                    <a:gd name="T56" fmla="*/ 71 w 108"/>
                    <a:gd name="T57" fmla="*/ 33 h 68"/>
                    <a:gd name="T58" fmla="*/ 71 w 108"/>
                    <a:gd name="T59" fmla="*/ 33 h 68"/>
                    <a:gd name="T60" fmla="*/ 71 w 108"/>
                    <a:gd name="T61" fmla="*/ 33 h 68"/>
                    <a:gd name="T62" fmla="*/ 60 w 108"/>
                    <a:gd name="T63" fmla="*/ 53 h 68"/>
                    <a:gd name="T64" fmla="*/ 73 w 108"/>
                    <a:gd name="T65" fmla="*/ 68 h 68"/>
                    <a:gd name="T66" fmla="*/ 92 w 108"/>
                    <a:gd name="T67" fmla="*/ 48 h 68"/>
                    <a:gd name="T68" fmla="*/ 108 w 108"/>
                    <a:gd name="T69" fmla="*/ 11 h 68"/>
                    <a:gd name="T70" fmla="*/ 107 w 108"/>
                    <a:gd name="T7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 h="68">
                      <a:moveTo>
                        <a:pt x="18" y="1"/>
                      </a:moveTo>
                      <a:cubicBezTo>
                        <a:pt x="0" y="1"/>
                        <a:pt x="0" y="1"/>
                        <a:pt x="0" y="1"/>
                      </a:cubicBezTo>
                      <a:cubicBezTo>
                        <a:pt x="0" y="1"/>
                        <a:pt x="0" y="2"/>
                        <a:pt x="0" y="2"/>
                      </a:cubicBezTo>
                      <a:cubicBezTo>
                        <a:pt x="1" y="10"/>
                        <a:pt x="2" y="26"/>
                        <a:pt x="4" y="47"/>
                      </a:cubicBezTo>
                      <a:cubicBezTo>
                        <a:pt x="7" y="55"/>
                        <a:pt x="10" y="63"/>
                        <a:pt x="16" y="68"/>
                      </a:cubicBezTo>
                      <a:cubicBezTo>
                        <a:pt x="16" y="68"/>
                        <a:pt x="19" y="56"/>
                        <a:pt x="29" y="50"/>
                      </a:cubicBezTo>
                      <a:cubicBezTo>
                        <a:pt x="27" y="47"/>
                        <a:pt x="25" y="44"/>
                        <a:pt x="23" y="39"/>
                      </a:cubicBezTo>
                      <a:cubicBezTo>
                        <a:pt x="23" y="39"/>
                        <a:pt x="23" y="39"/>
                        <a:pt x="23" y="39"/>
                      </a:cubicBezTo>
                      <a:cubicBezTo>
                        <a:pt x="23" y="39"/>
                        <a:pt x="23" y="39"/>
                        <a:pt x="23" y="39"/>
                      </a:cubicBezTo>
                      <a:cubicBezTo>
                        <a:pt x="22" y="34"/>
                        <a:pt x="21" y="29"/>
                        <a:pt x="21" y="26"/>
                      </a:cubicBezTo>
                      <a:cubicBezTo>
                        <a:pt x="21" y="14"/>
                        <a:pt x="29" y="14"/>
                        <a:pt x="30" y="14"/>
                      </a:cubicBezTo>
                      <a:cubicBezTo>
                        <a:pt x="30" y="14"/>
                        <a:pt x="30" y="14"/>
                        <a:pt x="30" y="14"/>
                      </a:cubicBezTo>
                      <a:cubicBezTo>
                        <a:pt x="30" y="14"/>
                        <a:pt x="31" y="14"/>
                        <a:pt x="34" y="13"/>
                      </a:cubicBezTo>
                      <a:cubicBezTo>
                        <a:pt x="31" y="11"/>
                        <a:pt x="27" y="9"/>
                        <a:pt x="24" y="7"/>
                      </a:cubicBezTo>
                      <a:cubicBezTo>
                        <a:pt x="22" y="5"/>
                        <a:pt x="20" y="3"/>
                        <a:pt x="18" y="1"/>
                      </a:cubicBezTo>
                      <a:moveTo>
                        <a:pt x="107" y="0"/>
                      </a:moveTo>
                      <a:cubicBezTo>
                        <a:pt x="94" y="0"/>
                        <a:pt x="94" y="0"/>
                        <a:pt x="94" y="0"/>
                      </a:cubicBezTo>
                      <a:cubicBezTo>
                        <a:pt x="90" y="5"/>
                        <a:pt x="86" y="9"/>
                        <a:pt x="80" y="12"/>
                      </a:cubicBezTo>
                      <a:cubicBezTo>
                        <a:pt x="75" y="15"/>
                        <a:pt x="70" y="17"/>
                        <a:pt x="65" y="18"/>
                      </a:cubicBezTo>
                      <a:cubicBezTo>
                        <a:pt x="66" y="19"/>
                        <a:pt x="67" y="20"/>
                        <a:pt x="68" y="22"/>
                      </a:cubicBezTo>
                      <a:cubicBezTo>
                        <a:pt x="68" y="22"/>
                        <a:pt x="68" y="22"/>
                        <a:pt x="68" y="22"/>
                      </a:cubicBezTo>
                      <a:cubicBezTo>
                        <a:pt x="69" y="22"/>
                        <a:pt x="69" y="22"/>
                        <a:pt x="69" y="22"/>
                      </a:cubicBezTo>
                      <a:cubicBezTo>
                        <a:pt x="69" y="22"/>
                        <a:pt x="69" y="22"/>
                        <a:pt x="69" y="22"/>
                      </a:cubicBezTo>
                      <a:cubicBezTo>
                        <a:pt x="69" y="22"/>
                        <a:pt x="69" y="22"/>
                        <a:pt x="69" y="22"/>
                      </a:cubicBezTo>
                      <a:cubicBezTo>
                        <a:pt x="69" y="22"/>
                        <a:pt x="69" y="23"/>
                        <a:pt x="69" y="23"/>
                      </a:cubicBezTo>
                      <a:cubicBezTo>
                        <a:pt x="69" y="23"/>
                        <a:pt x="69" y="23"/>
                        <a:pt x="69" y="23"/>
                      </a:cubicBezTo>
                      <a:cubicBezTo>
                        <a:pt x="69" y="23"/>
                        <a:pt x="69" y="23"/>
                        <a:pt x="69" y="23"/>
                      </a:cubicBezTo>
                      <a:cubicBezTo>
                        <a:pt x="69" y="23"/>
                        <a:pt x="69" y="23"/>
                        <a:pt x="69" y="23"/>
                      </a:cubicBezTo>
                      <a:cubicBezTo>
                        <a:pt x="71" y="26"/>
                        <a:pt x="71" y="30"/>
                        <a:pt x="71" y="33"/>
                      </a:cubicBezTo>
                      <a:cubicBezTo>
                        <a:pt x="71" y="33"/>
                        <a:pt x="71" y="33"/>
                        <a:pt x="71" y="33"/>
                      </a:cubicBezTo>
                      <a:cubicBezTo>
                        <a:pt x="71" y="33"/>
                        <a:pt x="71" y="33"/>
                        <a:pt x="71" y="33"/>
                      </a:cubicBezTo>
                      <a:cubicBezTo>
                        <a:pt x="70" y="41"/>
                        <a:pt x="64" y="49"/>
                        <a:pt x="60" y="53"/>
                      </a:cubicBezTo>
                      <a:cubicBezTo>
                        <a:pt x="69" y="59"/>
                        <a:pt x="73" y="68"/>
                        <a:pt x="73" y="68"/>
                      </a:cubicBezTo>
                      <a:cubicBezTo>
                        <a:pt x="73" y="68"/>
                        <a:pt x="83" y="60"/>
                        <a:pt x="92" y="48"/>
                      </a:cubicBezTo>
                      <a:cubicBezTo>
                        <a:pt x="97" y="35"/>
                        <a:pt x="102" y="23"/>
                        <a:pt x="108" y="11"/>
                      </a:cubicBezTo>
                      <a:cubicBezTo>
                        <a:pt x="108" y="8"/>
                        <a:pt x="108" y="4"/>
                        <a:pt x="107" y="0"/>
                      </a:cubicBezTo>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sp>
              <p:nvSpPr>
                <p:cNvPr id="153" name="Freeform 473">
                  <a:extLst>
                    <a:ext uri="{FF2B5EF4-FFF2-40B4-BE49-F238E27FC236}">
                      <a16:creationId xmlns:a16="http://schemas.microsoft.com/office/drawing/2014/main" id="{41B5B2E2-B4ED-4CC1-9F60-DA298D18D8CE}"/>
                    </a:ext>
                  </a:extLst>
                </p:cNvPr>
                <p:cNvSpPr>
                  <a:spLocks/>
                </p:cNvSpPr>
                <p:nvPr/>
              </p:nvSpPr>
              <p:spPr bwMode="auto">
                <a:xfrm rot="21342851" flipH="1">
                  <a:off x="2194603" y="2635411"/>
                  <a:ext cx="216732" cy="116524"/>
                </a:xfrm>
                <a:custGeom>
                  <a:avLst/>
                  <a:gdLst>
                    <a:gd name="T0" fmla="*/ 15 w 63"/>
                    <a:gd name="T1" fmla="*/ 9 h 59"/>
                    <a:gd name="T2" fmla="*/ 8 w 63"/>
                    <a:gd name="T3" fmla="*/ 34 h 59"/>
                    <a:gd name="T4" fmla="*/ 40 w 63"/>
                    <a:gd name="T5" fmla="*/ 52 h 59"/>
                    <a:gd name="T6" fmla="*/ 53 w 63"/>
                    <a:gd name="T7" fmla="*/ 17 h 59"/>
                    <a:gd name="T8" fmla="*/ 15 w 63"/>
                    <a:gd name="T9" fmla="*/ 9 h 59"/>
                  </a:gdLst>
                  <a:ahLst/>
                  <a:cxnLst>
                    <a:cxn ang="0">
                      <a:pos x="T0" y="T1"/>
                    </a:cxn>
                    <a:cxn ang="0">
                      <a:pos x="T2" y="T3"/>
                    </a:cxn>
                    <a:cxn ang="0">
                      <a:pos x="T4" y="T5"/>
                    </a:cxn>
                    <a:cxn ang="0">
                      <a:pos x="T6" y="T7"/>
                    </a:cxn>
                    <a:cxn ang="0">
                      <a:pos x="T8" y="T9"/>
                    </a:cxn>
                  </a:cxnLst>
                  <a:rect l="0" t="0" r="r" b="b"/>
                  <a:pathLst>
                    <a:path w="63" h="59">
                      <a:moveTo>
                        <a:pt x="15" y="9"/>
                      </a:moveTo>
                      <a:cubicBezTo>
                        <a:pt x="15" y="9"/>
                        <a:pt x="0" y="9"/>
                        <a:pt x="8" y="34"/>
                      </a:cubicBezTo>
                      <a:cubicBezTo>
                        <a:pt x="16" y="59"/>
                        <a:pt x="40" y="52"/>
                        <a:pt x="40" y="52"/>
                      </a:cubicBezTo>
                      <a:cubicBezTo>
                        <a:pt x="40" y="52"/>
                        <a:pt x="63" y="35"/>
                        <a:pt x="53" y="17"/>
                      </a:cubicBezTo>
                      <a:cubicBezTo>
                        <a:pt x="44" y="0"/>
                        <a:pt x="15" y="9"/>
                        <a:pt x="15" y="9"/>
                      </a:cubicBezTo>
                    </a:path>
                  </a:pathLst>
                </a:custGeom>
                <a:solidFill>
                  <a:srgbClr val="DB9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sp>
              <p:nvSpPr>
                <p:cNvPr id="154" name="Freeform 474">
                  <a:extLst>
                    <a:ext uri="{FF2B5EF4-FFF2-40B4-BE49-F238E27FC236}">
                      <a16:creationId xmlns:a16="http://schemas.microsoft.com/office/drawing/2014/main" id="{0ED1C4CF-9EEA-4012-AFC1-CDFA916FC299}"/>
                    </a:ext>
                  </a:extLst>
                </p:cNvPr>
                <p:cNvSpPr>
                  <a:spLocks noEditPoints="1"/>
                </p:cNvSpPr>
                <p:nvPr/>
              </p:nvSpPr>
              <p:spPr bwMode="auto">
                <a:xfrm rot="21342851" flipH="1">
                  <a:off x="2217221" y="2651066"/>
                  <a:ext cx="172651" cy="51438"/>
                </a:xfrm>
                <a:custGeom>
                  <a:avLst/>
                  <a:gdLst>
                    <a:gd name="T0" fmla="*/ 2 w 50"/>
                    <a:gd name="T1" fmla="*/ 26 h 26"/>
                    <a:gd name="T2" fmla="*/ 2 w 50"/>
                    <a:gd name="T3" fmla="*/ 26 h 26"/>
                    <a:gd name="T4" fmla="*/ 2 w 50"/>
                    <a:gd name="T5" fmla="*/ 26 h 26"/>
                    <a:gd name="T6" fmla="*/ 50 w 50"/>
                    <a:gd name="T7" fmla="*/ 20 h 26"/>
                    <a:gd name="T8" fmla="*/ 50 w 50"/>
                    <a:gd name="T9" fmla="*/ 20 h 26"/>
                    <a:gd name="T10" fmla="*/ 50 w 50"/>
                    <a:gd name="T11" fmla="*/ 20 h 26"/>
                    <a:gd name="T12" fmla="*/ 48 w 50"/>
                    <a:gd name="T13" fmla="*/ 10 h 26"/>
                    <a:gd name="T14" fmla="*/ 50 w 50"/>
                    <a:gd name="T15" fmla="*/ 20 h 26"/>
                    <a:gd name="T16" fmla="*/ 48 w 50"/>
                    <a:gd name="T17" fmla="*/ 10 h 26"/>
                    <a:gd name="T18" fmla="*/ 48 w 50"/>
                    <a:gd name="T19" fmla="*/ 10 h 26"/>
                    <a:gd name="T20" fmla="*/ 48 w 50"/>
                    <a:gd name="T21" fmla="*/ 10 h 26"/>
                    <a:gd name="T22" fmla="*/ 48 w 50"/>
                    <a:gd name="T23" fmla="*/ 10 h 26"/>
                    <a:gd name="T24" fmla="*/ 48 w 50"/>
                    <a:gd name="T25" fmla="*/ 9 h 26"/>
                    <a:gd name="T26" fmla="*/ 48 w 50"/>
                    <a:gd name="T27" fmla="*/ 10 h 26"/>
                    <a:gd name="T28" fmla="*/ 48 w 50"/>
                    <a:gd name="T29" fmla="*/ 9 h 26"/>
                    <a:gd name="T30" fmla="*/ 48 w 50"/>
                    <a:gd name="T31" fmla="*/ 9 h 26"/>
                    <a:gd name="T32" fmla="*/ 48 w 50"/>
                    <a:gd name="T33" fmla="*/ 9 h 26"/>
                    <a:gd name="T34" fmla="*/ 48 w 50"/>
                    <a:gd name="T35" fmla="*/ 9 h 26"/>
                    <a:gd name="T36" fmla="*/ 44 w 50"/>
                    <a:gd name="T37" fmla="*/ 5 h 26"/>
                    <a:gd name="T38" fmla="*/ 44 w 50"/>
                    <a:gd name="T39" fmla="*/ 5 h 26"/>
                    <a:gd name="T40" fmla="*/ 47 w 50"/>
                    <a:gd name="T41" fmla="*/ 9 h 26"/>
                    <a:gd name="T42" fmla="*/ 47 w 50"/>
                    <a:gd name="T43" fmla="*/ 9 h 26"/>
                    <a:gd name="T44" fmla="*/ 47 w 50"/>
                    <a:gd name="T45" fmla="*/ 9 h 26"/>
                    <a:gd name="T46" fmla="*/ 44 w 50"/>
                    <a:gd name="T47" fmla="*/ 5 h 26"/>
                    <a:gd name="T48" fmla="*/ 13 w 50"/>
                    <a:gd name="T49" fmla="*/ 0 h 26"/>
                    <a:gd name="T50" fmla="*/ 9 w 50"/>
                    <a:gd name="T51" fmla="*/ 1 h 26"/>
                    <a:gd name="T52" fmla="*/ 9 w 50"/>
                    <a:gd name="T53" fmla="*/ 1 h 26"/>
                    <a:gd name="T54" fmla="*/ 0 w 50"/>
                    <a:gd name="T55" fmla="*/ 13 h 26"/>
                    <a:gd name="T56" fmla="*/ 9 w 50"/>
                    <a:gd name="T57" fmla="*/ 1 h 26"/>
                    <a:gd name="T58" fmla="*/ 9 w 50"/>
                    <a:gd name="T59" fmla="*/ 1 h 26"/>
                    <a:gd name="T60" fmla="*/ 13 w 50"/>
                    <a:gd name="T61" fmla="*/ 0 h 26"/>
                    <a:gd name="T62" fmla="*/ 13 w 50"/>
                    <a:gd name="T6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 h="26">
                      <a:moveTo>
                        <a:pt x="2" y="26"/>
                      </a:moveTo>
                      <a:cubicBezTo>
                        <a:pt x="2" y="26"/>
                        <a:pt x="2" y="26"/>
                        <a:pt x="2" y="26"/>
                      </a:cubicBezTo>
                      <a:cubicBezTo>
                        <a:pt x="2" y="26"/>
                        <a:pt x="2" y="26"/>
                        <a:pt x="2" y="26"/>
                      </a:cubicBezTo>
                      <a:moveTo>
                        <a:pt x="50" y="20"/>
                      </a:moveTo>
                      <a:cubicBezTo>
                        <a:pt x="50" y="20"/>
                        <a:pt x="50" y="20"/>
                        <a:pt x="50" y="20"/>
                      </a:cubicBezTo>
                      <a:cubicBezTo>
                        <a:pt x="50" y="20"/>
                        <a:pt x="50" y="20"/>
                        <a:pt x="50" y="20"/>
                      </a:cubicBezTo>
                      <a:moveTo>
                        <a:pt x="48" y="10"/>
                      </a:moveTo>
                      <a:cubicBezTo>
                        <a:pt x="50" y="13"/>
                        <a:pt x="50" y="17"/>
                        <a:pt x="50" y="20"/>
                      </a:cubicBezTo>
                      <a:cubicBezTo>
                        <a:pt x="50" y="17"/>
                        <a:pt x="50" y="13"/>
                        <a:pt x="48" y="10"/>
                      </a:cubicBezTo>
                      <a:moveTo>
                        <a:pt x="48" y="10"/>
                      </a:moveTo>
                      <a:cubicBezTo>
                        <a:pt x="48" y="10"/>
                        <a:pt x="48" y="10"/>
                        <a:pt x="48" y="10"/>
                      </a:cubicBezTo>
                      <a:cubicBezTo>
                        <a:pt x="48" y="10"/>
                        <a:pt x="48" y="10"/>
                        <a:pt x="48" y="10"/>
                      </a:cubicBezTo>
                      <a:moveTo>
                        <a:pt x="48" y="9"/>
                      </a:moveTo>
                      <a:cubicBezTo>
                        <a:pt x="48" y="9"/>
                        <a:pt x="48" y="10"/>
                        <a:pt x="48" y="10"/>
                      </a:cubicBezTo>
                      <a:cubicBezTo>
                        <a:pt x="48" y="10"/>
                        <a:pt x="48" y="9"/>
                        <a:pt x="48" y="9"/>
                      </a:cubicBezTo>
                      <a:moveTo>
                        <a:pt x="48" y="9"/>
                      </a:moveTo>
                      <a:cubicBezTo>
                        <a:pt x="48" y="9"/>
                        <a:pt x="48" y="9"/>
                        <a:pt x="48" y="9"/>
                      </a:cubicBezTo>
                      <a:cubicBezTo>
                        <a:pt x="48" y="9"/>
                        <a:pt x="48" y="9"/>
                        <a:pt x="48" y="9"/>
                      </a:cubicBezTo>
                      <a:moveTo>
                        <a:pt x="44" y="5"/>
                      </a:moveTo>
                      <a:cubicBezTo>
                        <a:pt x="44" y="5"/>
                        <a:pt x="44" y="5"/>
                        <a:pt x="44" y="5"/>
                      </a:cubicBezTo>
                      <a:cubicBezTo>
                        <a:pt x="45" y="6"/>
                        <a:pt x="46" y="7"/>
                        <a:pt x="47" y="9"/>
                      </a:cubicBezTo>
                      <a:cubicBezTo>
                        <a:pt x="47" y="9"/>
                        <a:pt x="47" y="9"/>
                        <a:pt x="47" y="9"/>
                      </a:cubicBezTo>
                      <a:cubicBezTo>
                        <a:pt x="47" y="9"/>
                        <a:pt x="47" y="9"/>
                        <a:pt x="47" y="9"/>
                      </a:cubicBezTo>
                      <a:cubicBezTo>
                        <a:pt x="46" y="7"/>
                        <a:pt x="45" y="6"/>
                        <a:pt x="44" y="5"/>
                      </a:cubicBezTo>
                      <a:moveTo>
                        <a:pt x="13" y="0"/>
                      </a:moveTo>
                      <a:cubicBezTo>
                        <a:pt x="10" y="1"/>
                        <a:pt x="9" y="1"/>
                        <a:pt x="9" y="1"/>
                      </a:cubicBezTo>
                      <a:cubicBezTo>
                        <a:pt x="9" y="1"/>
                        <a:pt x="9" y="1"/>
                        <a:pt x="9" y="1"/>
                      </a:cubicBezTo>
                      <a:cubicBezTo>
                        <a:pt x="8" y="1"/>
                        <a:pt x="0" y="1"/>
                        <a:pt x="0" y="13"/>
                      </a:cubicBezTo>
                      <a:cubicBezTo>
                        <a:pt x="0" y="1"/>
                        <a:pt x="8" y="1"/>
                        <a:pt x="9" y="1"/>
                      </a:cubicBezTo>
                      <a:cubicBezTo>
                        <a:pt x="9" y="1"/>
                        <a:pt x="9" y="1"/>
                        <a:pt x="9" y="1"/>
                      </a:cubicBezTo>
                      <a:cubicBezTo>
                        <a:pt x="9" y="1"/>
                        <a:pt x="10" y="1"/>
                        <a:pt x="13" y="0"/>
                      </a:cubicBezTo>
                      <a:cubicBezTo>
                        <a:pt x="13" y="0"/>
                        <a:pt x="13" y="0"/>
                        <a:pt x="13" y="0"/>
                      </a:cubicBezTo>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sp>
              <p:nvSpPr>
                <p:cNvPr id="155" name="Freeform 475">
                  <a:extLst>
                    <a:ext uri="{FF2B5EF4-FFF2-40B4-BE49-F238E27FC236}">
                      <a16:creationId xmlns:a16="http://schemas.microsoft.com/office/drawing/2014/main" id="{929F0689-18E9-43EB-8EFA-31175125EFCD}"/>
                    </a:ext>
                  </a:extLst>
                </p:cNvPr>
                <p:cNvSpPr>
                  <a:spLocks/>
                </p:cNvSpPr>
                <p:nvPr/>
              </p:nvSpPr>
              <p:spPr bwMode="auto">
                <a:xfrm rot="21342851" flipH="1">
                  <a:off x="2218123" y="2648933"/>
                  <a:ext cx="172651" cy="79782"/>
                </a:xfrm>
                <a:custGeom>
                  <a:avLst/>
                  <a:gdLst>
                    <a:gd name="T0" fmla="*/ 25 w 50"/>
                    <a:gd name="T1" fmla="*/ 0 h 40"/>
                    <a:gd name="T2" fmla="*/ 13 w 50"/>
                    <a:gd name="T3" fmla="*/ 1 h 40"/>
                    <a:gd name="T4" fmla="*/ 9 w 50"/>
                    <a:gd name="T5" fmla="*/ 2 h 40"/>
                    <a:gd name="T6" fmla="*/ 9 w 50"/>
                    <a:gd name="T7" fmla="*/ 2 h 40"/>
                    <a:gd name="T8" fmla="*/ 0 w 50"/>
                    <a:gd name="T9" fmla="*/ 14 h 40"/>
                    <a:gd name="T10" fmla="*/ 2 w 50"/>
                    <a:gd name="T11" fmla="*/ 27 h 40"/>
                    <a:gd name="T12" fmla="*/ 2 w 50"/>
                    <a:gd name="T13" fmla="*/ 27 h 40"/>
                    <a:gd name="T14" fmla="*/ 2 w 50"/>
                    <a:gd name="T15" fmla="*/ 27 h 40"/>
                    <a:gd name="T16" fmla="*/ 10 w 50"/>
                    <a:gd name="T17" fmla="*/ 40 h 40"/>
                    <a:gd name="T18" fmla="*/ 10 w 50"/>
                    <a:gd name="T19" fmla="*/ 39 h 40"/>
                    <a:gd name="T20" fmla="*/ 19 w 50"/>
                    <a:gd name="T21" fmla="*/ 22 h 40"/>
                    <a:gd name="T22" fmla="*/ 24 w 50"/>
                    <a:gd name="T23" fmla="*/ 21 h 40"/>
                    <a:gd name="T24" fmla="*/ 35 w 50"/>
                    <a:gd name="T25" fmla="*/ 25 h 40"/>
                    <a:gd name="T26" fmla="*/ 41 w 50"/>
                    <a:gd name="T27" fmla="*/ 38 h 40"/>
                    <a:gd name="T28" fmla="*/ 50 w 50"/>
                    <a:gd name="T29" fmla="*/ 21 h 40"/>
                    <a:gd name="T30" fmla="*/ 50 w 50"/>
                    <a:gd name="T31" fmla="*/ 21 h 40"/>
                    <a:gd name="T32" fmla="*/ 50 w 50"/>
                    <a:gd name="T33" fmla="*/ 21 h 40"/>
                    <a:gd name="T34" fmla="*/ 48 w 50"/>
                    <a:gd name="T35" fmla="*/ 11 h 40"/>
                    <a:gd name="T36" fmla="*/ 48 w 50"/>
                    <a:gd name="T37" fmla="*/ 11 h 40"/>
                    <a:gd name="T38" fmla="*/ 48 w 50"/>
                    <a:gd name="T39" fmla="*/ 11 h 40"/>
                    <a:gd name="T40" fmla="*/ 48 w 50"/>
                    <a:gd name="T41" fmla="*/ 11 h 40"/>
                    <a:gd name="T42" fmla="*/ 48 w 50"/>
                    <a:gd name="T43" fmla="*/ 10 h 40"/>
                    <a:gd name="T44" fmla="*/ 48 w 50"/>
                    <a:gd name="T45" fmla="*/ 10 h 40"/>
                    <a:gd name="T46" fmla="*/ 48 w 50"/>
                    <a:gd name="T47" fmla="*/ 10 h 40"/>
                    <a:gd name="T48" fmla="*/ 47 w 50"/>
                    <a:gd name="T49" fmla="*/ 10 h 40"/>
                    <a:gd name="T50" fmla="*/ 47 w 50"/>
                    <a:gd name="T51" fmla="*/ 10 h 40"/>
                    <a:gd name="T52" fmla="*/ 44 w 50"/>
                    <a:gd name="T53" fmla="*/ 6 h 40"/>
                    <a:gd name="T54" fmla="*/ 25 w 50"/>
                    <a:gd name="T5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0" h="40">
                      <a:moveTo>
                        <a:pt x="25" y="0"/>
                      </a:moveTo>
                      <a:cubicBezTo>
                        <a:pt x="20" y="0"/>
                        <a:pt x="16" y="0"/>
                        <a:pt x="13" y="1"/>
                      </a:cubicBezTo>
                      <a:cubicBezTo>
                        <a:pt x="10" y="2"/>
                        <a:pt x="9" y="2"/>
                        <a:pt x="9" y="2"/>
                      </a:cubicBezTo>
                      <a:cubicBezTo>
                        <a:pt x="9" y="2"/>
                        <a:pt x="9" y="2"/>
                        <a:pt x="9" y="2"/>
                      </a:cubicBezTo>
                      <a:cubicBezTo>
                        <a:pt x="8" y="2"/>
                        <a:pt x="0" y="2"/>
                        <a:pt x="0" y="14"/>
                      </a:cubicBezTo>
                      <a:cubicBezTo>
                        <a:pt x="0" y="17"/>
                        <a:pt x="1" y="22"/>
                        <a:pt x="2" y="27"/>
                      </a:cubicBezTo>
                      <a:cubicBezTo>
                        <a:pt x="2" y="27"/>
                        <a:pt x="2" y="27"/>
                        <a:pt x="2" y="27"/>
                      </a:cubicBezTo>
                      <a:cubicBezTo>
                        <a:pt x="2" y="27"/>
                        <a:pt x="2" y="27"/>
                        <a:pt x="2" y="27"/>
                      </a:cubicBezTo>
                      <a:cubicBezTo>
                        <a:pt x="4" y="33"/>
                        <a:pt x="7" y="37"/>
                        <a:pt x="10" y="40"/>
                      </a:cubicBezTo>
                      <a:cubicBezTo>
                        <a:pt x="10" y="40"/>
                        <a:pt x="10" y="39"/>
                        <a:pt x="10" y="39"/>
                      </a:cubicBezTo>
                      <a:cubicBezTo>
                        <a:pt x="8" y="32"/>
                        <a:pt x="12" y="25"/>
                        <a:pt x="19" y="22"/>
                      </a:cubicBezTo>
                      <a:cubicBezTo>
                        <a:pt x="20" y="21"/>
                        <a:pt x="22" y="21"/>
                        <a:pt x="24" y="21"/>
                      </a:cubicBezTo>
                      <a:cubicBezTo>
                        <a:pt x="28" y="21"/>
                        <a:pt x="32" y="23"/>
                        <a:pt x="35" y="25"/>
                      </a:cubicBezTo>
                      <a:cubicBezTo>
                        <a:pt x="39" y="28"/>
                        <a:pt x="41" y="33"/>
                        <a:pt x="41" y="38"/>
                      </a:cubicBezTo>
                      <a:cubicBezTo>
                        <a:pt x="45" y="34"/>
                        <a:pt x="49" y="28"/>
                        <a:pt x="50" y="21"/>
                      </a:cubicBezTo>
                      <a:cubicBezTo>
                        <a:pt x="50" y="21"/>
                        <a:pt x="50" y="21"/>
                        <a:pt x="50" y="21"/>
                      </a:cubicBezTo>
                      <a:cubicBezTo>
                        <a:pt x="50" y="21"/>
                        <a:pt x="50" y="21"/>
                        <a:pt x="50" y="21"/>
                      </a:cubicBezTo>
                      <a:cubicBezTo>
                        <a:pt x="50" y="18"/>
                        <a:pt x="50" y="14"/>
                        <a:pt x="48" y="11"/>
                      </a:cubicBezTo>
                      <a:cubicBezTo>
                        <a:pt x="48" y="11"/>
                        <a:pt x="48" y="11"/>
                        <a:pt x="48" y="11"/>
                      </a:cubicBezTo>
                      <a:cubicBezTo>
                        <a:pt x="48" y="11"/>
                        <a:pt x="48" y="11"/>
                        <a:pt x="48" y="11"/>
                      </a:cubicBezTo>
                      <a:cubicBezTo>
                        <a:pt x="48" y="11"/>
                        <a:pt x="48" y="11"/>
                        <a:pt x="48" y="11"/>
                      </a:cubicBezTo>
                      <a:cubicBezTo>
                        <a:pt x="48" y="11"/>
                        <a:pt x="48" y="10"/>
                        <a:pt x="48" y="10"/>
                      </a:cubicBezTo>
                      <a:cubicBezTo>
                        <a:pt x="48" y="10"/>
                        <a:pt x="48" y="10"/>
                        <a:pt x="48" y="10"/>
                      </a:cubicBezTo>
                      <a:cubicBezTo>
                        <a:pt x="48" y="10"/>
                        <a:pt x="48" y="10"/>
                        <a:pt x="48" y="10"/>
                      </a:cubicBezTo>
                      <a:cubicBezTo>
                        <a:pt x="48" y="10"/>
                        <a:pt x="48" y="10"/>
                        <a:pt x="47" y="10"/>
                      </a:cubicBezTo>
                      <a:cubicBezTo>
                        <a:pt x="47" y="10"/>
                        <a:pt x="47" y="10"/>
                        <a:pt x="47" y="10"/>
                      </a:cubicBezTo>
                      <a:cubicBezTo>
                        <a:pt x="46" y="8"/>
                        <a:pt x="45" y="7"/>
                        <a:pt x="44" y="6"/>
                      </a:cubicBezTo>
                      <a:cubicBezTo>
                        <a:pt x="39" y="1"/>
                        <a:pt x="32" y="0"/>
                        <a:pt x="25" y="0"/>
                      </a:cubicBezTo>
                    </a:path>
                  </a:pathLst>
                </a:custGeom>
                <a:solidFill>
                  <a:srgbClr val="CC93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sp>
              <p:nvSpPr>
                <p:cNvPr id="156" name="Freeform 476">
                  <a:extLst>
                    <a:ext uri="{FF2B5EF4-FFF2-40B4-BE49-F238E27FC236}">
                      <a16:creationId xmlns:a16="http://schemas.microsoft.com/office/drawing/2014/main" id="{5D947C24-B1B9-4D11-81CE-73FA23F14092}"/>
                    </a:ext>
                  </a:extLst>
                </p:cNvPr>
                <p:cNvSpPr>
                  <a:spLocks/>
                </p:cNvSpPr>
                <p:nvPr/>
              </p:nvSpPr>
              <p:spPr bwMode="auto">
                <a:xfrm rot="21342851" flipH="1">
                  <a:off x="2063119" y="2573251"/>
                  <a:ext cx="398565" cy="165862"/>
                </a:xfrm>
                <a:custGeom>
                  <a:avLst/>
                  <a:gdLst>
                    <a:gd name="T0" fmla="*/ 104 w 115"/>
                    <a:gd name="T1" fmla="*/ 16 h 84"/>
                    <a:gd name="T2" fmla="*/ 89 w 115"/>
                    <a:gd name="T3" fmla="*/ 0 h 84"/>
                    <a:gd name="T4" fmla="*/ 50 w 115"/>
                    <a:gd name="T5" fmla="*/ 27 h 84"/>
                    <a:gd name="T6" fmla="*/ 16 w 115"/>
                    <a:gd name="T7" fmla="*/ 6 h 84"/>
                    <a:gd name="T8" fmla="*/ 0 w 115"/>
                    <a:gd name="T9" fmla="*/ 29 h 84"/>
                    <a:gd name="T10" fmla="*/ 24 w 115"/>
                    <a:gd name="T11" fmla="*/ 84 h 84"/>
                    <a:gd name="T12" fmla="*/ 46 w 115"/>
                    <a:gd name="T13" fmla="*/ 44 h 84"/>
                    <a:gd name="T14" fmla="*/ 70 w 115"/>
                    <a:gd name="T15" fmla="*/ 82 h 84"/>
                    <a:gd name="T16" fmla="*/ 104 w 115"/>
                    <a:gd name="T17" fmla="*/ 1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84">
                      <a:moveTo>
                        <a:pt x="104" y="16"/>
                      </a:moveTo>
                      <a:cubicBezTo>
                        <a:pt x="95" y="6"/>
                        <a:pt x="89" y="0"/>
                        <a:pt x="89" y="0"/>
                      </a:cubicBezTo>
                      <a:cubicBezTo>
                        <a:pt x="89" y="0"/>
                        <a:pt x="75" y="27"/>
                        <a:pt x="50" y="27"/>
                      </a:cubicBezTo>
                      <a:cubicBezTo>
                        <a:pt x="22" y="27"/>
                        <a:pt x="16" y="6"/>
                        <a:pt x="16" y="6"/>
                      </a:cubicBezTo>
                      <a:cubicBezTo>
                        <a:pt x="7" y="10"/>
                        <a:pt x="0" y="29"/>
                        <a:pt x="0" y="29"/>
                      </a:cubicBezTo>
                      <a:cubicBezTo>
                        <a:pt x="2" y="60"/>
                        <a:pt x="24" y="84"/>
                        <a:pt x="24" y="84"/>
                      </a:cubicBezTo>
                      <a:cubicBezTo>
                        <a:pt x="24" y="84"/>
                        <a:pt x="34" y="43"/>
                        <a:pt x="46" y="44"/>
                      </a:cubicBezTo>
                      <a:cubicBezTo>
                        <a:pt x="58" y="44"/>
                        <a:pt x="70" y="82"/>
                        <a:pt x="70" y="82"/>
                      </a:cubicBezTo>
                      <a:cubicBezTo>
                        <a:pt x="114" y="60"/>
                        <a:pt x="115" y="27"/>
                        <a:pt x="104" y="16"/>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sp>
              <p:nvSpPr>
                <p:cNvPr id="157" name="Freeform 477">
                  <a:extLst>
                    <a:ext uri="{FF2B5EF4-FFF2-40B4-BE49-F238E27FC236}">
                      <a16:creationId xmlns:a16="http://schemas.microsoft.com/office/drawing/2014/main" id="{CAA715C2-B798-4C76-8BB3-3D4C6931D188}"/>
                    </a:ext>
                  </a:extLst>
                </p:cNvPr>
                <p:cNvSpPr>
                  <a:spLocks/>
                </p:cNvSpPr>
                <p:nvPr/>
              </p:nvSpPr>
              <p:spPr bwMode="auto">
                <a:xfrm rot="21342851" flipH="1">
                  <a:off x="1809183" y="2613879"/>
                  <a:ext cx="1011299" cy="928372"/>
                </a:xfrm>
                <a:custGeom>
                  <a:avLst/>
                  <a:gdLst>
                    <a:gd name="T0" fmla="*/ 323 w 341"/>
                    <a:gd name="T1" fmla="*/ 61 h 505"/>
                    <a:gd name="T2" fmla="*/ 236 w 341"/>
                    <a:gd name="T3" fmla="*/ 0 h 505"/>
                    <a:gd name="T4" fmla="*/ 159 w 341"/>
                    <a:gd name="T5" fmla="*/ 241 h 505"/>
                    <a:gd name="T6" fmla="*/ 119 w 341"/>
                    <a:gd name="T7" fmla="*/ 2 h 505"/>
                    <a:gd name="T8" fmla="*/ 31 w 341"/>
                    <a:gd name="T9" fmla="*/ 93 h 505"/>
                    <a:gd name="T10" fmla="*/ 18 w 341"/>
                    <a:gd name="T11" fmla="*/ 462 h 505"/>
                    <a:gd name="T12" fmla="*/ 329 w 341"/>
                    <a:gd name="T13" fmla="*/ 473 h 505"/>
                    <a:gd name="T14" fmla="*/ 323 w 341"/>
                    <a:gd name="T15" fmla="*/ 61 h 505"/>
                    <a:gd name="connsiteX0" fmla="*/ 9097 w 9273"/>
                    <a:gd name="connsiteY0" fmla="*/ 1208 h 9593"/>
                    <a:gd name="connsiteX1" fmla="*/ 6546 w 9273"/>
                    <a:gd name="connsiteY1" fmla="*/ 0 h 9593"/>
                    <a:gd name="connsiteX2" fmla="*/ 4288 w 9273"/>
                    <a:gd name="connsiteY2" fmla="*/ 4772 h 9593"/>
                    <a:gd name="connsiteX3" fmla="*/ 3115 w 9273"/>
                    <a:gd name="connsiteY3" fmla="*/ 40 h 9593"/>
                    <a:gd name="connsiteX4" fmla="*/ 534 w 9273"/>
                    <a:gd name="connsiteY4" fmla="*/ 1842 h 9593"/>
                    <a:gd name="connsiteX5" fmla="*/ 153 w 9273"/>
                    <a:gd name="connsiteY5" fmla="*/ 9149 h 9593"/>
                    <a:gd name="connsiteX6" fmla="*/ 9273 w 9273"/>
                    <a:gd name="connsiteY6" fmla="*/ 9366 h 9593"/>
                    <a:gd name="connsiteX7" fmla="*/ 7725 w 9273"/>
                    <a:gd name="connsiteY7" fmla="*/ 2049 h 9593"/>
                    <a:gd name="connsiteX0" fmla="*/ 8834 w 10000"/>
                    <a:gd name="connsiteY0" fmla="*/ 1528 h 9999"/>
                    <a:gd name="connsiteX1" fmla="*/ 7059 w 10000"/>
                    <a:gd name="connsiteY1" fmla="*/ 0 h 9999"/>
                    <a:gd name="connsiteX2" fmla="*/ 4624 w 10000"/>
                    <a:gd name="connsiteY2" fmla="*/ 4974 h 9999"/>
                    <a:gd name="connsiteX3" fmla="*/ 3359 w 10000"/>
                    <a:gd name="connsiteY3" fmla="*/ 42 h 9999"/>
                    <a:gd name="connsiteX4" fmla="*/ 576 w 10000"/>
                    <a:gd name="connsiteY4" fmla="*/ 1920 h 9999"/>
                    <a:gd name="connsiteX5" fmla="*/ 165 w 10000"/>
                    <a:gd name="connsiteY5" fmla="*/ 9537 h 9999"/>
                    <a:gd name="connsiteX6" fmla="*/ 10000 w 10000"/>
                    <a:gd name="connsiteY6" fmla="*/ 9763 h 9999"/>
                    <a:gd name="connsiteX7" fmla="*/ 8331 w 10000"/>
                    <a:gd name="connsiteY7" fmla="*/ 2136 h 9999"/>
                    <a:gd name="connsiteX0" fmla="*/ 9479 w 10000"/>
                    <a:gd name="connsiteY0" fmla="*/ 1259 h 10000"/>
                    <a:gd name="connsiteX1" fmla="*/ 7059 w 10000"/>
                    <a:gd name="connsiteY1" fmla="*/ 0 h 10000"/>
                    <a:gd name="connsiteX2" fmla="*/ 4624 w 10000"/>
                    <a:gd name="connsiteY2" fmla="*/ 4974 h 10000"/>
                    <a:gd name="connsiteX3" fmla="*/ 3359 w 10000"/>
                    <a:gd name="connsiteY3" fmla="*/ 42 h 10000"/>
                    <a:gd name="connsiteX4" fmla="*/ 576 w 10000"/>
                    <a:gd name="connsiteY4" fmla="*/ 1920 h 10000"/>
                    <a:gd name="connsiteX5" fmla="*/ 165 w 10000"/>
                    <a:gd name="connsiteY5" fmla="*/ 9538 h 10000"/>
                    <a:gd name="connsiteX6" fmla="*/ 10000 w 10000"/>
                    <a:gd name="connsiteY6" fmla="*/ 9764 h 10000"/>
                    <a:gd name="connsiteX7" fmla="*/ 8331 w 10000"/>
                    <a:gd name="connsiteY7" fmla="*/ 2136 h 10000"/>
                    <a:gd name="connsiteX0" fmla="*/ 9479 w 10000"/>
                    <a:gd name="connsiteY0" fmla="*/ 1259 h 10000"/>
                    <a:gd name="connsiteX1" fmla="*/ 7059 w 10000"/>
                    <a:gd name="connsiteY1" fmla="*/ 0 h 10000"/>
                    <a:gd name="connsiteX2" fmla="*/ 4624 w 10000"/>
                    <a:gd name="connsiteY2" fmla="*/ 4974 h 10000"/>
                    <a:gd name="connsiteX3" fmla="*/ 3359 w 10000"/>
                    <a:gd name="connsiteY3" fmla="*/ 42 h 10000"/>
                    <a:gd name="connsiteX4" fmla="*/ 576 w 10000"/>
                    <a:gd name="connsiteY4" fmla="*/ 1920 h 10000"/>
                    <a:gd name="connsiteX5" fmla="*/ 165 w 10000"/>
                    <a:gd name="connsiteY5" fmla="*/ 9538 h 10000"/>
                    <a:gd name="connsiteX6" fmla="*/ 10000 w 10000"/>
                    <a:gd name="connsiteY6" fmla="*/ 9764 h 10000"/>
                    <a:gd name="connsiteX7" fmla="*/ 9354 w 10000"/>
                    <a:gd name="connsiteY7" fmla="*/ 2995 h 10000"/>
                    <a:gd name="connsiteX0" fmla="*/ 9923 w 9923"/>
                    <a:gd name="connsiteY0" fmla="*/ 1259 h 10028"/>
                    <a:gd name="connsiteX1" fmla="*/ 7503 w 9923"/>
                    <a:gd name="connsiteY1" fmla="*/ 0 h 10028"/>
                    <a:gd name="connsiteX2" fmla="*/ 5068 w 9923"/>
                    <a:gd name="connsiteY2" fmla="*/ 4974 h 10028"/>
                    <a:gd name="connsiteX3" fmla="*/ 3803 w 9923"/>
                    <a:gd name="connsiteY3" fmla="*/ 42 h 10028"/>
                    <a:gd name="connsiteX4" fmla="*/ 1020 w 9923"/>
                    <a:gd name="connsiteY4" fmla="*/ 1920 h 10028"/>
                    <a:gd name="connsiteX5" fmla="*/ 609 w 9923"/>
                    <a:gd name="connsiteY5" fmla="*/ 9538 h 10028"/>
                    <a:gd name="connsiteX6" fmla="*/ 7580 w 9923"/>
                    <a:gd name="connsiteY6" fmla="*/ 9299 h 10028"/>
                    <a:gd name="connsiteX7" fmla="*/ 9798 w 9923"/>
                    <a:gd name="connsiteY7" fmla="*/ 2995 h 10028"/>
                    <a:gd name="connsiteX0" fmla="*/ 10065 w 10065"/>
                    <a:gd name="connsiteY0" fmla="*/ 1255 h 10191"/>
                    <a:gd name="connsiteX1" fmla="*/ 7626 w 10065"/>
                    <a:gd name="connsiteY1" fmla="*/ 0 h 10191"/>
                    <a:gd name="connsiteX2" fmla="*/ 5172 w 10065"/>
                    <a:gd name="connsiteY2" fmla="*/ 4960 h 10191"/>
                    <a:gd name="connsiteX3" fmla="*/ 3898 w 10065"/>
                    <a:gd name="connsiteY3" fmla="*/ 42 h 10191"/>
                    <a:gd name="connsiteX4" fmla="*/ 1093 w 10065"/>
                    <a:gd name="connsiteY4" fmla="*/ 1915 h 10191"/>
                    <a:gd name="connsiteX5" fmla="*/ 679 w 10065"/>
                    <a:gd name="connsiteY5" fmla="*/ 9511 h 10191"/>
                    <a:gd name="connsiteX6" fmla="*/ 8592 w 10065"/>
                    <a:gd name="connsiteY6" fmla="*/ 9826 h 10191"/>
                    <a:gd name="connsiteX7" fmla="*/ 9939 w 10065"/>
                    <a:gd name="connsiteY7" fmla="*/ 2987 h 10191"/>
                    <a:gd name="connsiteX0" fmla="*/ 10065 w 10065"/>
                    <a:gd name="connsiteY0" fmla="*/ 1255 h 10191"/>
                    <a:gd name="connsiteX1" fmla="*/ 7626 w 10065"/>
                    <a:gd name="connsiteY1" fmla="*/ 0 h 10191"/>
                    <a:gd name="connsiteX2" fmla="*/ 5172 w 10065"/>
                    <a:gd name="connsiteY2" fmla="*/ 4960 h 10191"/>
                    <a:gd name="connsiteX3" fmla="*/ 3898 w 10065"/>
                    <a:gd name="connsiteY3" fmla="*/ 42 h 10191"/>
                    <a:gd name="connsiteX4" fmla="*/ 1093 w 10065"/>
                    <a:gd name="connsiteY4" fmla="*/ 1915 h 10191"/>
                    <a:gd name="connsiteX5" fmla="*/ 679 w 10065"/>
                    <a:gd name="connsiteY5" fmla="*/ 9511 h 10191"/>
                    <a:gd name="connsiteX6" fmla="*/ 8592 w 10065"/>
                    <a:gd name="connsiteY6" fmla="*/ 9826 h 10191"/>
                    <a:gd name="connsiteX7" fmla="*/ 9939 w 10065"/>
                    <a:gd name="connsiteY7" fmla="*/ 2987 h 10191"/>
                    <a:gd name="connsiteX0" fmla="*/ 10065 w 10065"/>
                    <a:gd name="connsiteY0" fmla="*/ 1255 h 10191"/>
                    <a:gd name="connsiteX1" fmla="*/ 7626 w 10065"/>
                    <a:gd name="connsiteY1" fmla="*/ 0 h 10191"/>
                    <a:gd name="connsiteX2" fmla="*/ 5172 w 10065"/>
                    <a:gd name="connsiteY2" fmla="*/ 4960 h 10191"/>
                    <a:gd name="connsiteX3" fmla="*/ 3898 w 10065"/>
                    <a:gd name="connsiteY3" fmla="*/ 42 h 10191"/>
                    <a:gd name="connsiteX4" fmla="*/ 1093 w 10065"/>
                    <a:gd name="connsiteY4" fmla="*/ 1915 h 10191"/>
                    <a:gd name="connsiteX5" fmla="*/ 679 w 10065"/>
                    <a:gd name="connsiteY5" fmla="*/ 9511 h 10191"/>
                    <a:gd name="connsiteX6" fmla="*/ 8592 w 10065"/>
                    <a:gd name="connsiteY6" fmla="*/ 9826 h 10191"/>
                    <a:gd name="connsiteX7" fmla="*/ 9939 w 10065"/>
                    <a:gd name="connsiteY7" fmla="*/ 2987 h 10191"/>
                    <a:gd name="connsiteX0" fmla="*/ 10101 w 10101"/>
                    <a:gd name="connsiteY0" fmla="*/ 1255 h 10169"/>
                    <a:gd name="connsiteX1" fmla="*/ 7662 w 10101"/>
                    <a:gd name="connsiteY1" fmla="*/ 0 h 10169"/>
                    <a:gd name="connsiteX2" fmla="*/ 5208 w 10101"/>
                    <a:gd name="connsiteY2" fmla="*/ 4960 h 10169"/>
                    <a:gd name="connsiteX3" fmla="*/ 3934 w 10101"/>
                    <a:gd name="connsiteY3" fmla="*/ 42 h 10169"/>
                    <a:gd name="connsiteX4" fmla="*/ 1129 w 10101"/>
                    <a:gd name="connsiteY4" fmla="*/ 1915 h 10169"/>
                    <a:gd name="connsiteX5" fmla="*/ 715 w 10101"/>
                    <a:gd name="connsiteY5" fmla="*/ 9511 h 10169"/>
                    <a:gd name="connsiteX6" fmla="*/ 9120 w 10101"/>
                    <a:gd name="connsiteY6" fmla="*/ 9772 h 10169"/>
                    <a:gd name="connsiteX7" fmla="*/ 9975 w 10101"/>
                    <a:gd name="connsiteY7" fmla="*/ 2987 h 10169"/>
                    <a:gd name="connsiteX0" fmla="*/ 10101 w 10101"/>
                    <a:gd name="connsiteY0" fmla="*/ 1255 h 10169"/>
                    <a:gd name="connsiteX1" fmla="*/ 7662 w 10101"/>
                    <a:gd name="connsiteY1" fmla="*/ 0 h 10169"/>
                    <a:gd name="connsiteX2" fmla="*/ 5208 w 10101"/>
                    <a:gd name="connsiteY2" fmla="*/ 4960 h 10169"/>
                    <a:gd name="connsiteX3" fmla="*/ 3934 w 10101"/>
                    <a:gd name="connsiteY3" fmla="*/ 42 h 10169"/>
                    <a:gd name="connsiteX4" fmla="*/ 1129 w 10101"/>
                    <a:gd name="connsiteY4" fmla="*/ 1915 h 10169"/>
                    <a:gd name="connsiteX5" fmla="*/ 715 w 10101"/>
                    <a:gd name="connsiteY5" fmla="*/ 9511 h 10169"/>
                    <a:gd name="connsiteX6" fmla="*/ 9120 w 10101"/>
                    <a:gd name="connsiteY6" fmla="*/ 9772 h 10169"/>
                    <a:gd name="connsiteX7" fmla="*/ 9975 w 10101"/>
                    <a:gd name="connsiteY7" fmla="*/ 2987 h 10169"/>
                    <a:gd name="connsiteX0" fmla="*/ 10101 w 10101"/>
                    <a:gd name="connsiteY0" fmla="*/ 1255 h 10169"/>
                    <a:gd name="connsiteX1" fmla="*/ 7662 w 10101"/>
                    <a:gd name="connsiteY1" fmla="*/ 0 h 10169"/>
                    <a:gd name="connsiteX2" fmla="*/ 5208 w 10101"/>
                    <a:gd name="connsiteY2" fmla="*/ 4960 h 10169"/>
                    <a:gd name="connsiteX3" fmla="*/ 3934 w 10101"/>
                    <a:gd name="connsiteY3" fmla="*/ 42 h 10169"/>
                    <a:gd name="connsiteX4" fmla="*/ 1129 w 10101"/>
                    <a:gd name="connsiteY4" fmla="*/ 1915 h 10169"/>
                    <a:gd name="connsiteX5" fmla="*/ 715 w 10101"/>
                    <a:gd name="connsiteY5" fmla="*/ 9511 h 10169"/>
                    <a:gd name="connsiteX6" fmla="*/ 9120 w 10101"/>
                    <a:gd name="connsiteY6" fmla="*/ 9772 h 10169"/>
                    <a:gd name="connsiteX7" fmla="*/ 9975 w 10101"/>
                    <a:gd name="connsiteY7" fmla="*/ 2987 h 10169"/>
                    <a:gd name="connsiteX0" fmla="*/ 10109 w 10109"/>
                    <a:gd name="connsiteY0" fmla="*/ 1255 h 10221"/>
                    <a:gd name="connsiteX1" fmla="*/ 7670 w 10109"/>
                    <a:gd name="connsiteY1" fmla="*/ 0 h 10221"/>
                    <a:gd name="connsiteX2" fmla="*/ 5216 w 10109"/>
                    <a:gd name="connsiteY2" fmla="*/ 4960 h 10221"/>
                    <a:gd name="connsiteX3" fmla="*/ 3942 w 10109"/>
                    <a:gd name="connsiteY3" fmla="*/ 42 h 10221"/>
                    <a:gd name="connsiteX4" fmla="*/ 1137 w 10109"/>
                    <a:gd name="connsiteY4" fmla="*/ 1915 h 10221"/>
                    <a:gd name="connsiteX5" fmla="*/ 723 w 10109"/>
                    <a:gd name="connsiteY5" fmla="*/ 9511 h 10221"/>
                    <a:gd name="connsiteX6" fmla="*/ 9239 w 10109"/>
                    <a:gd name="connsiteY6" fmla="*/ 9897 h 10221"/>
                    <a:gd name="connsiteX7" fmla="*/ 9983 w 10109"/>
                    <a:gd name="connsiteY7" fmla="*/ 2987 h 10221"/>
                    <a:gd name="connsiteX0" fmla="*/ 9725 w 9725"/>
                    <a:gd name="connsiteY0" fmla="*/ 1255 h 10221"/>
                    <a:gd name="connsiteX1" fmla="*/ 7286 w 9725"/>
                    <a:gd name="connsiteY1" fmla="*/ 0 h 10221"/>
                    <a:gd name="connsiteX2" fmla="*/ 4832 w 9725"/>
                    <a:gd name="connsiteY2" fmla="*/ 4960 h 10221"/>
                    <a:gd name="connsiteX3" fmla="*/ 3558 w 9725"/>
                    <a:gd name="connsiteY3" fmla="*/ 42 h 10221"/>
                    <a:gd name="connsiteX4" fmla="*/ 753 w 9725"/>
                    <a:gd name="connsiteY4" fmla="*/ 1915 h 10221"/>
                    <a:gd name="connsiteX5" fmla="*/ 339 w 9725"/>
                    <a:gd name="connsiteY5" fmla="*/ 9511 h 10221"/>
                    <a:gd name="connsiteX6" fmla="*/ 8855 w 9725"/>
                    <a:gd name="connsiteY6" fmla="*/ 9897 h 10221"/>
                    <a:gd name="connsiteX7" fmla="*/ 9599 w 9725"/>
                    <a:gd name="connsiteY7" fmla="*/ 2987 h 10221"/>
                    <a:gd name="connsiteX0" fmla="*/ 9652 w 9652"/>
                    <a:gd name="connsiteY0" fmla="*/ 1228 h 10261"/>
                    <a:gd name="connsiteX1" fmla="*/ 7144 w 9652"/>
                    <a:gd name="connsiteY1" fmla="*/ 0 h 10261"/>
                    <a:gd name="connsiteX2" fmla="*/ 4621 w 9652"/>
                    <a:gd name="connsiteY2" fmla="*/ 4853 h 10261"/>
                    <a:gd name="connsiteX3" fmla="*/ 3311 w 9652"/>
                    <a:gd name="connsiteY3" fmla="*/ 41 h 10261"/>
                    <a:gd name="connsiteX4" fmla="*/ 426 w 9652"/>
                    <a:gd name="connsiteY4" fmla="*/ 1874 h 10261"/>
                    <a:gd name="connsiteX5" fmla="*/ 1 w 9652"/>
                    <a:gd name="connsiteY5" fmla="*/ 9305 h 10261"/>
                    <a:gd name="connsiteX6" fmla="*/ 8757 w 9652"/>
                    <a:gd name="connsiteY6" fmla="*/ 9683 h 10261"/>
                    <a:gd name="connsiteX7" fmla="*/ 9522 w 9652"/>
                    <a:gd name="connsiteY7" fmla="*/ 2922 h 10261"/>
                    <a:gd name="connsiteX0" fmla="*/ 9559 w 9559"/>
                    <a:gd name="connsiteY0" fmla="*/ 1197 h 9437"/>
                    <a:gd name="connsiteX1" fmla="*/ 6961 w 9559"/>
                    <a:gd name="connsiteY1" fmla="*/ 0 h 9437"/>
                    <a:gd name="connsiteX2" fmla="*/ 4347 w 9559"/>
                    <a:gd name="connsiteY2" fmla="*/ 4730 h 9437"/>
                    <a:gd name="connsiteX3" fmla="*/ 2989 w 9559"/>
                    <a:gd name="connsiteY3" fmla="*/ 40 h 9437"/>
                    <a:gd name="connsiteX4" fmla="*/ 0 w 9559"/>
                    <a:gd name="connsiteY4" fmla="*/ 1826 h 9437"/>
                    <a:gd name="connsiteX5" fmla="*/ 1486 w 9559"/>
                    <a:gd name="connsiteY5" fmla="*/ 7059 h 9437"/>
                    <a:gd name="connsiteX6" fmla="*/ 8632 w 9559"/>
                    <a:gd name="connsiteY6" fmla="*/ 9437 h 9437"/>
                    <a:gd name="connsiteX7" fmla="*/ 9424 w 9559"/>
                    <a:gd name="connsiteY7" fmla="*/ 2848 h 9437"/>
                    <a:gd name="connsiteX0" fmla="*/ 10000 w 10000"/>
                    <a:gd name="connsiteY0" fmla="*/ 1268 h 8954"/>
                    <a:gd name="connsiteX1" fmla="*/ 7282 w 10000"/>
                    <a:gd name="connsiteY1" fmla="*/ 0 h 8954"/>
                    <a:gd name="connsiteX2" fmla="*/ 4548 w 10000"/>
                    <a:gd name="connsiteY2" fmla="*/ 5012 h 8954"/>
                    <a:gd name="connsiteX3" fmla="*/ 3127 w 10000"/>
                    <a:gd name="connsiteY3" fmla="*/ 42 h 8954"/>
                    <a:gd name="connsiteX4" fmla="*/ 0 w 10000"/>
                    <a:gd name="connsiteY4" fmla="*/ 1935 h 8954"/>
                    <a:gd name="connsiteX5" fmla="*/ 1555 w 10000"/>
                    <a:gd name="connsiteY5" fmla="*/ 7480 h 8954"/>
                    <a:gd name="connsiteX6" fmla="*/ 9048 w 10000"/>
                    <a:gd name="connsiteY6" fmla="*/ 8954 h 8954"/>
                    <a:gd name="connsiteX7" fmla="*/ 9859 w 10000"/>
                    <a:gd name="connsiteY7" fmla="*/ 3018 h 8954"/>
                    <a:gd name="connsiteX0" fmla="*/ 10000 w 10000"/>
                    <a:gd name="connsiteY0" fmla="*/ 1416 h 10645"/>
                    <a:gd name="connsiteX1" fmla="*/ 7282 w 10000"/>
                    <a:gd name="connsiteY1" fmla="*/ 0 h 10645"/>
                    <a:gd name="connsiteX2" fmla="*/ 4548 w 10000"/>
                    <a:gd name="connsiteY2" fmla="*/ 5597 h 10645"/>
                    <a:gd name="connsiteX3" fmla="*/ 3127 w 10000"/>
                    <a:gd name="connsiteY3" fmla="*/ 47 h 10645"/>
                    <a:gd name="connsiteX4" fmla="*/ 0 w 10000"/>
                    <a:gd name="connsiteY4" fmla="*/ 2161 h 10645"/>
                    <a:gd name="connsiteX5" fmla="*/ 1555 w 10000"/>
                    <a:gd name="connsiteY5" fmla="*/ 8354 h 10645"/>
                    <a:gd name="connsiteX6" fmla="*/ 8960 w 10000"/>
                    <a:gd name="connsiteY6" fmla="*/ 10645 h 10645"/>
                    <a:gd name="connsiteX7" fmla="*/ 9859 w 10000"/>
                    <a:gd name="connsiteY7" fmla="*/ 3371 h 10645"/>
                    <a:gd name="connsiteX0" fmla="*/ 10107 w 10107"/>
                    <a:gd name="connsiteY0" fmla="*/ 1416 h 10867"/>
                    <a:gd name="connsiteX1" fmla="*/ 7389 w 10107"/>
                    <a:gd name="connsiteY1" fmla="*/ 0 h 10867"/>
                    <a:gd name="connsiteX2" fmla="*/ 4655 w 10107"/>
                    <a:gd name="connsiteY2" fmla="*/ 5597 h 10867"/>
                    <a:gd name="connsiteX3" fmla="*/ 3234 w 10107"/>
                    <a:gd name="connsiteY3" fmla="*/ 47 h 10867"/>
                    <a:gd name="connsiteX4" fmla="*/ 107 w 10107"/>
                    <a:gd name="connsiteY4" fmla="*/ 2161 h 10867"/>
                    <a:gd name="connsiteX5" fmla="*/ 460 w 10107"/>
                    <a:gd name="connsiteY5" fmla="*/ 10026 h 10867"/>
                    <a:gd name="connsiteX6" fmla="*/ 9067 w 10107"/>
                    <a:gd name="connsiteY6" fmla="*/ 10645 h 10867"/>
                    <a:gd name="connsiteX7" fmla="*/ 9966 w 10107"/>
                    <a:gd name="connsiteY7" fmla="*/ 3371 h 10867"/>
                    <a:gd name="connsiteX0" fmla="*/ 10107 w 10107"/>
                    <a:gd name="connsiteY0" fmla="*/ 1416 h 10867"/>
                    <a:gd name="connsiteX1" fmla="*/ 7389 w 10107"/>
                    <a:gd name="connsiteY1" fmla="*/ 0 h 10867"/>
                    <a:gd name="connsiteX2" fmla="*/ 4655 w 10107"/>
                    <a:gd name="connsiteY2" fmla="*/ 5597 h 10867"/>
                    <a:gd name="connsiteX3" fmla="*/ 3234 w 10107"/>
                    <a:gd name="connsiteY3" fmla="*/ 47 h 10867"/>
                    <a:gd name="connsiteX4" fmla="*/ 107 w 10107"/>
                    <a:gd name="connsiteY4" fmla="*/ 2161 h 10867"/>
                    <a:gd name="connsiteX5" fmla="*/ 460 w 10107"/>
                    <a:gd name="connsiteY5" fmla="*/ 10026 h 10867"/>
                    <a:gd name="connsiteX6" fmla="*/ 9067 w 10107"/>
                    <a:gd name="connsiteY6" fmla="*/ 10645 h 10867"/>
                    <a:gd name="connsiteX7" fmla="*/ 9966 w 10107"/>
                    <a:gd name="connsiteY7" fmla="*/ 3371 h 10867"/>
                    <a:gd name="connsiteX0" fmla="*/ 10200 w 10200"/>
                    <a:gd name="connsiteY0" fmla="*/ 1416 h 10867"/>
                    <a:gd name="connsiteX1" fmla="*/ 7482 w 10200"/>
                    <a:gd name="connsiteY1" fmla="*/ 0 h 10867"/>
                    <a:gd name="connsiteX2" fmla="*/ 4748 w 10200"/>
                    <a:gd name="connsiteY2" fmla="*/ 5597 h 10867"/>
                    <a:gd name="connsiteX3" fmla="*/ 3327 w 10200"/>
                    <a:gd name="connsiteY3" fmla="*/ 47 h 10867"/>
                    <a:gd name="connsiteX4" fmla="*/ 200 w 10200"/>
                    <a:gd name="connsiteY4" fmla="*/ 2161 h 10867"/>
                    <a:gd name="connsiteX5" fmla="*/ 553 w 10200"/>
                    <a:gd name="connsiteY5" fmla="*/ 10026 h 10867"/>
                    <a:gd name="connsiteX6" fmla="*/ 9160 w 10200"/>
                    <a:gd name="connsiteY6" fmla="*/ 10645 h 10867"/>
                    <a:gd name="connsiteX7" fmla="*/ 10059 w 10200"/>
                    <a:gd name="connsiteY7" fmla="*/ 3371 h 10867"/>
                    <a:gd name="connsiteX0" fmla="*/ 10164 w 10164"/>
                    <a:gd name="connsiteY0" fmla="*/ 1416 h 10867"/>
                    <a:gd name="connsiteX1" fmla="*/ 7446 w 10164"/>
                    <a:gd name="connsiteY1" fmla="*/ 0 h 10867"/>
                    <a:gd name="connsiteX2" fmla="*/ 4712 w 10164"/>
                    <a:gd name="connsiteY2" fmla="*/ 5597 h 10867"/>
                    <a:gd name="connsiteX3" fmla="*/ 3291 w 10164"/>
                    <a:gd name="connsiteY3" fmla="*/ 47 h 10867"/>
                    <a:gd name="connsiteX4" fmla="*/ 376 w 10164"/>
                    <a:gd name="connsiteY4" fmla="*/ 1839 h 10867"/>
                    <a:gd name="connsiteX5" fmla="*/ 517 w 10164"/>
                    <a:gd name="connsiteY5" fmla="*/ 10026 h 10867"/>
                    <a:gd name="connsiteX6" fmla="*/ 9124 w 10164"/>
                    <a:gd name="connsiteY6" fmla="*/ 10645 h 10867"/>
                    <a:gd name="connsiteX7" fmla="*/ 10023 w 10164"/>
                    <a:gd name="connsiteY7" fmla="*/ 3371 h 10867"/>
                    <a:gd name="connsiteX0" fmla="*/ 10178 w 10178"/>
                    <a:gd name="connsiteY0" fmla="*/ 1416 h 10867"/>
                    <a:gd name="connsiteX1" fmla="*/ 7460 w 10178"/>
                    <a:gd name="connsiteY1" fmla="*/ 0 h 10867"/>
                    <a:gd name="connsiteX2" fmla="*/ 4726 w 10178"/>
                    <a:gd name="connsiteY2" fmla="*/ 5597 h 10867"/>
                    <a:gd name="connsiteX3" fmla="*/ 3305 w 10178"/>
                    <a:gd name="connsiteY3" fmla="*/ 47 h 10867"/>
                    <a:gd name="connsiteX4" fmla="*/ 302 w 10178"/>
                    <a:gd name="connsiteY4" fmla="*/ 1859 h 10867"/>
                    <a:gd name="connsiteX5" fmla="*/ 531 w 10178"/>
                    <a:gd name="connsiteY5" fmla="*/ 10026 h 10867"/>
                    <a:gd name="connsiteX6" fmla="*/ 9138 w 10178"/>
                    <a:gd name="connsiteY6" fmla="*/ 10645 h 10867"/>
                    <a:gd name="connsiteX7" fmla="*/ 10037 w 10178"/>
                    <a:gd name="connsiteY7" fmla="*/ 3371 h 10867"/>
                    <a:gd name="connsiteX0" fmla="*/ 10178 w 10178"/>
                    <a:gd name="connsiteY0" fmla="*/ 1416 h 10867"/>
                    <a:gd name="connsiteX1" fmla="*/ 7460 w 10178"/>
                    <a:gd name="connsiteY1" fmla="*/ 0 h 10867"/>
                    <a:gd name="connsiteX2" fmla="*/ 4726 w 10178"/>
                    <a:gd name="connsiteY2" fmla="*/ 5597 h 10867"/>
                    <a:gd name="connsiteX3" fmla="*/ 3305 w 10178"/>
                    <a:gd name="connsiteY3" fmla="*/ 47 h 10867"/>
                    <a:gd name="connsiteX4" fmla="*/ 302 w 10178"/>
                    <a:gd name="connsiteY4" fmla="*/ 1859 h 10867"/>
                    <a:gd name="connsiteX5" fmla="*/ 531 w 10178"/>
                    <a:gd name="connsiteY5" fmla="*/ 10026 h 10867"/>
                    <a:gd name="connsiteX6" fmla="*/ 9138 w 10178"/>
                    <a:gd name="connsiteY6" fmla="*/ 10645 h 10867"/>
                    <a:gd name="connsiteX7" fmla="*/ 10037 w 10178"/>
                    <a:gd name="connsiteY7" fmla="*/ 3371 h 10867"/>
                    <a:gd name="connsiteX0" fmla="*/ 10178 w 10178"/>
                    <a:gd name="connsiteY0" fmla="*/ 1416 h 10867"/>
                    <a:gd name="connsiteX1" fmla="*/ 7460 w 10178"/>
                    <a:gd name="connsiteY1" fmla="*/ 0 h 10867"/>
                    <a:gd name="connsiteX2" fmla="*/ 4726 w 10178"/>
                    <a:gd name="connsiteY2" fmla="*/ 5597 h 10867"/>
                    <a:gd name="connsiteX3" fmla="*/ 3305 w 10178"/>
                    <a:gd name="connsiteY3" fmla="*/ 47 h 10867"/>
                    <a:gd name="connsiteX4" fmla="*/ 302 w 10178"/>
                    <a:gd name="connsiteY4" fmla="*/ 1859 h 10867"/>
                    <a:gd name="connsiteX5" fmla="*/ 531 w 10178"/>
                    <a:gd name="connsiteY5" fmla="*/ 10026 h 10867"/>
                    <a:gd name="connsiteX6" fmla="*/ 9138 w 10178"/>
                    <a:gd name="connsiteY6" fmla="*/ 10645 h 10867"/>
                    <a:gd name="connsiteX7" fmla="*/ 10037 w 10178"/>
                    <a:gd name="connsiteY7" fmla="*/ 3371 h 10867"/>
                    <a:gd name="connsiteX0" fmla="*/ 10178 w 10178"/>
                    <a:gd name="connsiteY0" fmla="*/ 1416 h 10867"/>
                    <a:gd name="connsiteX1" fmla="*/ 7460 w 10178"/>
                    <a:gd name="connsiteY1" fmla="*/ 0 h 10867"/>
                    <a:gd name="connsiteX2" fmla="*/ 4726 w 10178"/>
                    <a:gd name="connsiteY2" fmla="*/ 5597 h 10867"/>
                    <a:gd name="connsiteX3" fmla="*/ 3305 w 10178"/>
                    <a:gd name="connsiteY3" fmla="*/ 47 h 10867"/>
                    <a:gd name="connsiteX4" fmla="*/ 302 w 10178"/>
                    <a:gd name="connsiteY4" fmla="*/ 1859 h 10867"/>
                    <a:gd name="connsiteX5" fmla="*/ 531 w 10178"/>
                    <a:gd name="connsiteY5" fmla="*/ 10026 h 10867"/>
                    <a:gd name="connsiteX6" fmla="*/ 9138 w 10178"/>
                    <a:gd name="connsiteY6" fmla="*/ 10645 h 10867"/>
                    <a:gd name="connsiteX7" fmla="*/ 10037 w 10178"/>
                    <a:gd name="connsiteY7" fmla="*/ 3371 h 10867"/>
                    <a:gd name="connsiteX0" fmla="*/ 10178 w 10178"/>
                    <a:gd name="connsiteY0" fmla="*/ 1416 h 10867"/>
                    <a:gd name="connsiteX1" fmla="*/ 7460 w 10178"/>
                    <a:gd name="connsiteY1" fmla="*/ 0 h 10867"/>
                    <a:gd name="connsiteX2" fmla="*/ 4726 w 10178"/>
                    <a:gd name="connsiteY2" fmla="*/ 5597 h 10867"/>
                    <a:gd name="connsiteX3" fmla="*/ 3305 w 10178"/>
                    <a:gd name="connsiteY3" fmla="*/ 47 h 10867"/>
                    <a:gd name="connsiteX4" fmla="*/ 302 w 10178"/>
                    <a:gd name="connsiteY4" fmla="*/ 1859 h 10867"/>
                    <a:gd name="connsiteX5" fmla="*/ 531 w 10178"/>
                    <a:gd name="connsiteY5" fmla="*/ 10026 h 10867"/>
                    <a:gd name="connsiteX6" fmla="*/ 9138 w 10178"/>
                    <a:gd name="connsiteY6" fmla="*/ 10645 h 10867"/>
                    <a:gd name="connsiteX7" fmla="*/ 10037 w 10178"/>
                    <a:gd name="connsiteY7" fmla="*/ 3371 h 10867"/>
                    <a:gd name="connsiteX0" fmla="*/ 10178 w 10178"/>
                    <a:gd name="connsiteY0" fmla="*/ 1416 h 10867"/>
                    <a:gd name="connsiteX1" fmla="*/ 7460 w 10178"/>
                    <a:gd name="connsiteY1" fmla="*/ 0 h 10867"/>
                    <a:gd name="connsiteX2" fmla="*/ 4726 w 10178"/>
                    <a:gd name="connsiteY2" fmla="*/ 5597 h 10867"/>
                    <a:gd name="connsiteX3" fmla="*/ 3305 w 10178"/>
                    <a:gd name="connsiteY3" fmla="*/ 47 h 10867"/>
                    <a:gd name="connsiteX4" fmla="*/ 302 w 10178"/>
                    <a:gd name="connsiteY4" fmla="*/ 1859 h 10867"/>
                    <a:gd name="connsiteX5" fmla="*/ 531 w 10178"/>
                    <a:gd name="connsiteY5" fmla="*/ 10026 h 10867"/>
                    <a:gd name="connsiteX6" fmla="*/ 9138 w 10178"/>
                    <a:gd name="connsiteY6" fmla="*/ 10645 h 10867"/>
                    <a:gd name="connsiteX7" fmla="*/ 10037 w 10178"/>
                    <a:gd name="connsiteY7" fmla="*/ 3371 h 1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78" h="10867">
                      <a:moveTo>
                        <a:pt x="10178" y="1416"/>
                      </a:moveTo>
                      <a:cubicBezTo>
                        <a:pt x="9930" y="628"/>
                        <a:pt x="8987" y="232"/>
                        <a:pt x="7460" y="0"/>
                      </a:cubicBezTo>
                      <a:cubicBezTo>
                        <a:pt x="6287" y="1905"/>
                        <a:pt x="5435" y="3555"/>
                        <a:pt x="4726" y="5597"/>
                      </a:cubicBezTo>
                      <a:cubicBezTo>
                        <a:pt x="4228" y="4461"/>
                        <a:pt x="3445" y="1972"/>
                        <a:pt x="3305" y="47"/>
                      </a:cubicBezTo>
                      <a:cubicBezTo>
                        <a:pt x="257" y="317"/>
                        <a:pt x="2426" y="-641"/>
                        <a:pt x="302" y="1859"/>
                      </a:cubicBezTo>
                      <a:cubicBezTo>
                        <a:pt x="1270" y="4257"/>
                        <a:pt x="-962" y="8612"/>
                        <a:pt x="531" y="10026"/>
                      </a:cubicBezTo>
                      <a:cubicBezTo>
                        <a:pt x="2024" y="11440"/>
                        <a:pt x="9138" y="10645"/>
                        <a:pt x="9138" y="10645"/>
                      </a:cubicBezTo>
                      <a:cubicBezTo>
                        <a:pt x="9138" y="10645"/>
                        <a:pt x="9634" y="5858"/>
                        <a:pt x="10037" y="3371"/>
                      </a:cubicBezTo>
                    </a:path>
                  </a:pathLst>
                </a:custGeom>
                <a:solidFill>
                  <a:srgbClr val="3A3A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dirty="0">
                    <a:ln>
                      <a:noFill/>
                    </a:ln>
                    <a:solidFill>
                      <a:prstClr val="black"/>
                    </a:solidFill>
                    <a:effectLst/>
                    <a:uLnTx/>
                    <a:uFillTx/>
                    <a:latin typeface="Roboto"/>
                  </a:endParaRPr>
                </a:p>
              </p:txBody>
            </p:sp>
            <p:sp>
              <p:nvSpPr>
                <p:cNvPr id="158" name="Freeform 478">
                  <a:extLst>
                    <a:ext uri="{FF2B5EF4-FFF2-40B4-BE49-F238E27FC236}">
                      <a16:creationId xmlns:a16="http://schemas.microsoft.com/office/drawing/2014/main" id="{4410DB06-0C54-4295-8F82-4EACCA54D833}"/>
                    </a:ext>
                  </a:extLst>
                </p:cNvPr>
                <p:cNvSpPr>
                  <a:spLocks/>
                </p:cNvSpPr>
                <p:nvPr/>
              </p:nvSpPr>
              <p:spPr bwMode="auto">
                <a:xfrm rot="21342851" flipH="1">
                  <a:off x="1969305" y="2618603"/>
                  <a:ext cx="596929" cy="513333"/>
                </a:xfrm>
                <a:custGeom>
                  <a:avLst/>
                  <a:gdLst>
                    <a:gd name="T0" fmla="*/ 148 w 173"/>
                    <a:gd name="T1" fmla="*/ 96 h 260"/>
                    <a:gd name="T2" fmla="*/ 173 w 173"/>
                    <a:gd name="T3" fmla="*/ 11 h 260"/>
                    <a:gd name="T4" fmla="*/ 142 w 173"/>
                    <a:gd name="T5" fmla="*/ 0 h 260"/>
                    <a:gd name="T6" fmla="*/ 65 w 173"/>
                    <a:gd name="T7" fmla="*/ 241 h 260"/>
                    <a:gd name="T8" fmla="*/ 26 w 173"/>
                    <a:gd name="T9" fmla="*/ 2 h 260"/>
                    <a:gd name="T10" fmla="*/ 4 w 173"/>
                    <a:gd name="T11" fmla="*/ 13 h 260"/>
                    <a:gd name="T12" fmla="*/ 6 w 173"/>
                    <a:gd name="T13" fmla="*/ 89 h 260"/>
                    <a:gd name="T14" fmla="*/ 25 w 173"/>
                    <a:gd name="T15" fmla="*/ 92 h 260"/>
                    <a:gd name="T16" fmla="*/ 8 w 173"/>
                    <a:gd name="T17" fmla="*/ 103 h 260"/>
                    <a:gd name="T18" fmla="*/ 67 w 173"/>
                    <a:gd name="T19" fmla="*/ 260 h 260"/>
                    <a:gd name="T20" fmla="*/ 141 w 173"/>
                    <a:gd name="T21" fmla="*/ 114 h 260"/>
                    <a:gd name="T22" fmla="*/ 111 w 173"/>
                    <a:gd name="T23" fmla="*/ 96 h 260"/>
                    <a:gd name="T24" fmla="*/ 148 w 173"/>
                    <a:gd name="T25" fmla="*/ 9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260">
                      <a:moveTo>
                        <a:pt x="148" y="96"/>
                      </a:moveTo>
                      <a:cubicBezTo>
                        <a:pt x="165" y="48"/>
                        <a:pt x="173" y="11"/>
                        <a:pt x="173" y="11"/>
                      </a:cubicBezTo>
                      <a:cubicBezTo>
                        <a:pt x="164" y="2"/>
                        <a:pt x="142" y="0"/>
                        <a:pt x="142" y="0"/>
                      </a:cubicBezTo>
                      <a:cubicBezTo>
                        <a:pt x="95" y="91"/>
                        <a:pt x="65" y="241"/>
                        <a:pt x="65" y="241"/>
                      </a:cubicBezTo>
                      <a:cubicBezTo>
                        <a:pt x="38" y="182"/>
                        <a:pt x="26" y="2"/>
                        <a:pt x="26" y="2"/>
                      </a:cubicBezTo>
                      <a:cubicBezTo>
                        <a:pt x="15" y="5"/>
                        <a:pt x="4" y="13"/>
                        <a:pt x="4" y="13"/>
                      </a:cubicBezTo>
                      <a:cubicBezTo>
                        <a:pt x="0" y="37"/>
                        <a:pt x="2" y="63"/>
                        <a:pt x="6" y="89"/>
                      </a:cubicBezTo>
                      <a:cubicBezTo>
                        <a:pt x="12" y="89"/>
                        <a:pt x="25" y="92"/>
                        <a:pt x="25" y="92"/>
                      </a:cubicBezTo>
                      <a:cubicBezTo>
                        <a:pt x="25" y="92"/>
                        <a:pt x="14" y="100"/>
                        <a:pt x="8" y="103"/>
                      </a:cubicBezTo>
                      <a:cubicBezTo>
                        <a:pt x="25" y="185"/>
                        <a:pt x="67" y="260"/>
                        <a:pt x="67" y="260"/>
                      </a:cubicBezTo>
                      <a:cubicBezTo>
                        <a:pt x="99" y="217"/>
                        <a:pt x="124" y="162"/>
                        <a:pt x="141" y="114"/>
                      </a:cubicBezTo>
                      <a:cubicBezTo>
                        <a:pt x="132" y="107"/>
                        <a:pt x="111" y="96"/>
                        <a:pt x="111" y="96"/>
                      </a:cubicBezTo>
                      <a:cubicBezTo>
                        <a:pt x="111" y="96"/>
                        <a:pt x="136" y="97"/>
                        <a:pt x="148" y="96"/>
                      </a:cubicBezTo>
                    </a:path>
                  </a:pathLst>
                </a:custGeom>
                <a:solidFill>
                  <a:srgbClr val="3F3F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92500"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sp>
              <p:nvSpPr>
                <p:cNvPr id="159" name="Freeform 479">
                  <a:extLst>
                    <a:ext uri="{FF2B5EF4-FFF2-40B4-BE49-F238E27FC236}">
                      <a16:creationId xmlns:a16="http://schemas.microsoft.com/office/drawing/2014/main" id="{37CD5284-C7BD-4801-87ED-A80A634E8E65}"/>
                    </a:ext>
                  </a:extLst>
                </p:cNvPr>
                <p:cNvSpPr>
                  <a:spLocks noEditPoints="1"/>
                </p:cNvSpPr>
                <p:nvPr/>
              </p:nvSpPr>
              <p:spPr bwMode="auto">
                <a:xfrm rot="21342851" flipH="1">
                  <a:off x="2355545" y="3014200"/>
                  <a:ext cx="38571" cy="72434"/>
                </a:xfrm>
                <a:custGeom>
                  <a:avLst/>
                  <a:gdLst>
                    <a:gd name="T0" fmla="*/ 11 w 11"/>
                    <a:gd name="T1" fmla="*/ 36 h 37"/>
                    <a:gd name="T2" fmla="*/ 11 w 11"/>
                    <a:gd name="T3" fmla="*/ 37 h 37"/>
                    <a:gd name="T4" fmla="*/ 11 w 11"/>
                    <a:gd name="T5" fmla="*/ 37 h 37"/>
                    <a:gd name="T6" fmla="*/ 11 w 11"/>
                    <a:gd name="T7" fmla="*/ 36 h 37"/>
                    <a:gd name="T8" fmla="*/ 0 w 11"/>
                    <a:gd name="T9" fmla="*/ 0 h 37"/>
                    <a:gd name="T10" fmla="*/ 7 w 11"/>
                    <a:gd name="T11" fmla="*/ 28 h 37"/>
                    <a:gd name="T12" fmla="*/ 8 w 11"/>
                    <a:gd name="T13" fmla="*/ 28 h 37"/>
                    <a:gd name="T14" fmla="*/ 0 w 11"/>
                    <a:gd name="T15" fmla="*/ 0 h 37"/>
                    <a:gd name="T16" fmla="*/ 0 w 11"/>
                    <a:gd name="T1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37">
                      <a:moveTo>
                        <a:pt x="11" y="36"/>
                      </a:moveTo>
                      <a:cubicBezTo>
                        <a:pt x="11" y="36"/>
                        <a:pt x="11" y="37"/>
                        <a:pt x="11" y="37"/>
                      </a:cubicBezTo>
                      <a:cubicBezTo>
                        <a:pt x="11" y="37"/>
                        <a:pt x="11" y="37"/>
                        <a:pt x="11" y="37"/>
                      </a:cubicBezTo>
                      <a:cubicBezTo>
                        <a:pt x="11" y="37"/>
                        <a:pt x="11" y="37"/>
                        <a:pt x="11" y="36"/>
                      </a:cubicBezTo>
                      <a:moveTo>
                        <a:pt x="0" y="0"/>
                      </a:moveTo>
                      <a:cubicBezTo>
                        <a:pt x="3" y="10"/>
                        <a:pt x="5" y="20"/>
                        <a:pt x="7" y="28"/>
                      </a:cubicBezTo>
                      <a:cubicBezTo>
                        <a:pt x="7" y="28"/>
                        <a:pt x="7" y="28"/>
                        <a:pt x="8" y="28"/>
                      </a:cubicBezTo>
                      <a:cubicBezTo>
                        <a:pt x="5" y="20"/>
                        <a:pt x="3" y="10"/>
                        <a:pt x="0" y="0"/>
                      </a:cubicBezTo>
                      <a:cubicBezTo>
                        <a:pt x="0" y="0"/>
                        <a:pt x="0" y="0"/>
                        <a:pt x="0" y="0"/>
                      </a:cubicBezTo>
                    </a:path>
                  </a:pathLst>
                </a:custGeom>
                <a:solidFill>
                  <a:srgbClr val="AF7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350" b="0" i="0" u="none" strike="noStrike" kern="0" cap="none" spc="0" normalizeH="0" baseline="0" noProof="0">
                    <a:ln>
                      <a:noFill/>
                    </a:ln>
                    <a:solidFill>
                      <a:prstClr val="black"/>
                    </a:solidFill>
                    <a:effectLst/>
                    <a:uLnTx/>
                    <a:uFillTx/>
                    <a:latin typeface="Roboto"/>
                  </a:endParaRPr>
                </a:p>
              </p:txBody>
            </p:sp>
          </p:grpSp>
        </p:grpSp>
        <p:sp>
          <p:nvSpPr>
            <p:cNvPr id="133" name="Rectangle 132">
              <a:extLst>
                <a:ext uri="{FF2B5EF4-FFF2-40B4-BE49-F238E27FC236}">
                  <a16:creationId xmlns:a16="http://schemas.microsoft.com/office/drawing/2014/main" id="{3596AB8E-FD0F-4A36-868C-E4F6A4862B0B}"/>
                </a:ext>
              </a:extLst>
            </p:cNvPr>
            <p:cNvSpPr/>
            <p:nvPr/>
          </p:nvSpPr>
          <p:spPr>
            <a:xfrm>
              <a:off x="205483" y="2465798"/>
              <a:ext cx="1335641" cy="2178121"/>
            </a:xfrm>
            <a:prstGeom prst="rect">
              <a:avLst/>
            </a:prstGeom>
            <a:solidFill>
              <a:srgbClr val="00ADF1">
                <a:alpha val="0"/>
              </a:srgbClr>
            </a:solidFill>
            <a:ln w="12700" cap="flat" cmpd="sng" algn="ctr">
              <a:noFill/>
              <a:prstDash val="solid"/>
              <a:miter lim="800000"/>
            </a:ln>
            <a:effectLst/>
          </p:spPr>
          <p:txBody>
            <a:bodyPr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grpSp>
      <p:sp>
        <p:nvSpPr>
          <p:cNvPr id="183" name="Rectangle 182">
            <a:extLst>
              <a:ext uri="{FF2B5EF4-FFF2-40B4-BE49-F238E27FC236}">
                <a16:creationId xmlns:a16="http://schemas.microsoft.com/office/drawing/2014/main" id="{1D078AF8-46B0-449B-BB71-F5D3D7E49FBF}"/>
              </a:ext>
            </a:extLst>
          </p:cNvPr>
          <p:cNvSpPr/>
          <p:nvPr/>
        </p:nvSpPr>
        <p:spPr>
          <a:xfrm>
            <a:off x="828755" y="5513725"/>
            <a:ext cx="9274635" cy="1318774"/>
          </a:xfrm>
          <a:prstGeom prst="rect">
            <a:avLst/>
          </a:prstGeom>
          <a:solidFill>
            <a:srgbClr val="EB191C"/>
          </a:solidFill>
          <a:ln w="12700" cap="flat" cmpd="sng" algn="ctr">
            <a:noFill/>
            <a:prstDash val="solid"/>
            <a:miter lim="800000"/>
          </a:ln>
          <a:effectLst/>
        </p:spPr>
        <p:txBody>
          <a:bodyPr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sp>
        <p:nvSpPr>
          <p:cNvPr id="184" name="Rectangle 47">
            <a:extLst>
              <a:ext uri="{FF2B5EF4-FFF2-40B4-BE49-F238E27FC236}">
                <a16:creationId xmlns:a16="http://schemas.microsoft.com/office/drawing/2014/main" id="{D6CB1375-90E1-4D62-A792-1334102D4326}"/>
              </a:ext>
            </a:extLst>
          </p:cNvPr>
          <p:cNvSpPr/>
          <p:nvPr/>
        </p:nvSpPr>
        <p:spPr>
          <a:xfrm>
            <a:off x="6313417" y="4643199"/>
            <a:ext cx="310300" cy="955966"/>
          </a:xfrm>
          <a:custGeom>
            <a:avLst/>
            <a:gdLst>
              <a:gd name="connsiteX0" fmla="*/ 0 w 403223"/>
              <a:gd name="connsiteY0" fmla="*/ 0 h 2502699"/>
              <a:gd name="connsiteX1" fmla="*/ 403223 w 403223"/>
              <a:gd name="connsiteY1" fmla="*/ 0 h 2502699"/>
              <a:gd name="connsiteX2" fmla="*/ 403223 w 403223"/>
              <a:gd name="connsiteY2" fmla="*/ 2502699 h 2502699"/>
              <a:gd name="connsiteX3" fmla="*/ 0 w 403223"/>
              <a:gd name="connsiteY3" fmla="*/ 2502699 h 2502699"/>
              <a:gd name="connsiteX4" fmla="*/ 0 w 403223"/>
              <a:gd name="connsiteY4" fmla="*/ 0 h 2502699"/>
              <a:gd name="connsiteX0" fmla="*/ 0 w 403223"/>
              <a:gd name="connsiteY0" fmla="*/ 0 h 2502699"/>
              <a:gd name="connsiteX1" fmla="*/ 403223 w 403223"/>
              <a:gd name="connsiteY1" fmla="*/ 269081 h 2502699"/>
              <a:gd name="connsiteX2" fmla="*/ 403223 w 403223"/>
              <a:gd name="connsiteY2" fmla="*/ 2502699 h 2502699"/>
              <a:gd name="connsiteX3" fmla="*/ 0 w 403223"/>
              <a:gd name="connsiteY3" fmla="*/ 2502699 h 2502699"/>
              <a:gd name="connsiteX4" fmla="*/ 0 w 403223"/>
              <a:gd name="connsiteY4" fmla="*/ 0 h 2502699"/>
              <a:gd name="connsiteX0" fmla="*/ 0 w 413733"/>
              <a:gd name="connsiteY0" fmla="*/ 330773 h 2833472"/>
              <a:gd name="connsiteX1" fmla="*/ 413733 w 413733"/>
              <a:gd name="connsiteY1" fmla="*/ 0 h 2833472"/>
              <a:gd name="connsiteX2" fmla="*/ 403223 w 413733"/>
              <a:gd name="connsiteY2" fmla="*/ 2833472 h 2833472"/>
              <a:gd name="connsiteX3" fmla="*/ 0 w 413733"/>
              <a:gd name="connsiteY3" fmla="*/ 2833472 h 2833472"/>
              <a:gd name="connsiteX4" fmla="*/ 0 w 413733"/>
              <a:gd name="connsiteY4" fmla="*/ 330773 h 2833472"/>
              <a:gd name="connsiteX0" fmla="*/ 0 w 413733"/>
              <a:gd name="connsiteY0" fmla="*/ 0 h 2967642"/>
              <a:gd name="connsiteX1" fmla="*/ 413733 w 413733"/>
              <a:gd name="connsiteY1" fmla="*/ 134170 h 2967642"/>
              <a:gd name="connsiteX2" fmla="*/ 403223 w 413733"/>
              <a:gd name="connsiteY2" fmla="*/ 2967642 h 2967642"/>
              <a:gd name="connsiteX3" fmla="*/ 0 w 413733"/>
              <a:gd name="connsiteY3" fmla="*/ 2967642 h 2967642"/>
              <a:gd name="connsiteX4" fmla="*/ 0 w 413733"/>
              <a:gd name="connsiteY4" fmla="*/ 0 h 2967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733" h="2967642">
                <a:moveTo>
                  <a:pt x="0" y="0"/>
                </a:moveTo>
                <a:lnTo>
                  <a:pt x="413733" y="134170"/>
                </a:lnTo>
                <a:cubicBezTo>
                  <a:pt x="410230" y="1078661"/>
                  <a:pt x="406726" y="2023151"/>
                  <a:pt x="403223" y="2967642"/>
                </a:cubicBezTo>
                <a:lnTo>
                  <a:pt x="0" y="2967642"/>
                </a:lnTo>
                <a:lnTo>
                  <a:pt x="0" y="0"/>
                </a:lnTo>
                <a:close/>
              </a:path>
            </a:pathLst>
          </a:custGeom>
          <a:solidFill>
            <a:srgbClr val="EB191C"/>
          </a:solidFill>
          <a:ln w="12700" cap="flat" cmpd="sng" algn="ctr">
            <a:noFill/>
            <a:prstDash val="solid"/>
            <a:miter lim="800000"/>
          </a:ln>
          <a:effectLst/>
        </p:spPr>
        <p:txBody>
          <a:bodyPr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sp>
        <p:nvSpPr>
          <p:cNvPr id="185" name="Rectangle 48">
            <a:extLst>
              <a:ext uri="{FF2B5EF4-FFF2-40B4-BE49-F238E27FC236}">
                <a16:creationId xmlns:a16="http://schemas.microsoft.com/office/drawing/2014/main" id="{29FB0346-3B8E-4F7C-888F-9E3E0D5B27A4}"/>
              </a:ext>
            </a:extLst>
          </p:cNvPr>
          <p:cNvSpPr/>
          <p:nvPr/>
        </p:nvSpPr>
        <p:spPr>
          <a:xfrm flipH="1">
            <a:off x="5074496" y="3448826"/>
            <a:ext cx="324394" cy="2150341"/>
          </a:xfrm>
          <a:custGeom>
            <a:avLst/>
            <a:gdLst>
              <a:gd name="connsiteX0" fmla="*/ 0 w 403223"/>
              <a:gd name="connsiteY0" fmla="*/ 0 h 3118430"/>
              <a:gd name="connsiteX1" fmla="*/ 403223 w 403223"/>
              <a:gd name="connsiteY1" fmla="*/ 0 h 3118430"/>
              <a:gd name="connsiteX2" fmla="*/ 403223 w 403223"/>
              <a:gd name="connsiteY2" fmla="*/ 3118430 h 3118430"/>
              <a:gd name="connsiteX3" fmla="*/ 0 w 403223"/>
              <a:gd name="connsiteY3" fmla="*/ 3118430 h 3118430"/>
              <a:gd name="connsiteX4" fmla="*/ 0 w 403223"/>
              <a:gd name="connsiteY4" fmla="*/ 0 h 3118430"/>
              <a:gd name="connsiteX0" fmla="*/ 2381 w 403223"/>
              <a:gd name="connsiteY0" fmla="*/ 504825 h 3118430"/>
              <a:gd name="connsiteX1" fmla="*/ 403223 w 403223"/>
              <a:gd name="connsiteY1" fmla="*/ 0 h 3118430"/>
              <a:gd name="connsiteX2" fmla="*/ 403223 w 403223"/>
              <a:gd name="connsiteY2" fmla="*/ 3118430 h 3118430"/>
              <a:gd name="connsiteX3" fmla="*/ 0 w 403223"/>
              <a:gd name="connsiteY3" fmla="*/ 3118430 h 3118430"/>
              <a:gd name="connsiteX4" fmla="*/ 2381 w 403223"/>
              <a:gd name="connsiteY4" fmla="*/ 504825 h 3118430"/>
              <a:gd name="connsiteX0" fmla="*/ 2381 w 403223"/>
              <a:gd name="connsiteY0" fmla="*/ 1094558 h 3118430"/>
              <a:gd name="connsiteX1" fmla="*/ 403223 w 403223"/>
              <a:gd name="connsiteY1" fmla="*/ 0 h 3118430"/>
              <a:gd name="connsiteX2" fmla="*/ 403223 w 403223"/>
              <a:gd name="connsiteY2" fmla="*/ 3118430 h 3118430"/>
              <a:gd name="connsiteX3" fmla="*/ 0 w 403223"/>
              <a:gd name="connsiteY3" fmla="*/ 3118430 h 3118430"/>
              <a:gd name="connsiteX4" fmla="*/ 2381 w 403223"/>
              <a:gd name="connsiteY4" fmla="*/ 1094558 h 3118430"/>
              <a:gd name="connsiteX0" fmla="*/ 49 w 410689"/>
              <a:gd name="connsiteY0" fmla="*/ 454388 h 3118430"/>
              <a:gd name="connsiteX1" fmla="*/ 410689 w 410689"/>
              <a:gd name="connsiteY1" fmla="*/ 0 h 3118430"/>
              <a:gd name="connsiteX2" fmla="*/ 410689 w 410689"/>
              <a:gd name="connsiteY2" fmla="*/ 3118430 h 3118430"/>
              <a:gd name="connsiteX3" fmla="*/ 7466 w 410689"/>
              <a:gd name="connsiteY3" fmla="*/ 3118430 h 3118430"/>
              <a:gd name="connsiteX4" fmla="*/ 49 w 410689"/>
              <a:gd name="connsiteY4" fmla="*/ 454388 h 3118430"/>
              <a:gd name="connsiteX0" fmla="*/ 2382 w 403223"/>
              <a:gd name="connsiteY0" fmla="*/ 397230 h 3118430"/>
              <a:gd name="connsiteX1" fmla="*/ 403223 w 403223"/>
              <a:gd name="connsiteY1" fmla="*/ 0 h 3118430"/>
              <a:gd name="connsiteX2" fmla="*/ 403223 w 403223"/>
              <a:gd name="connsiteY2" fmla="*/ 3118430 h 3118430"/>
              <a:gd name="connsiteX3" fmla="*/ 0 w 403223"/>
              <a:gd name="connsiteY3" fmla="*/ 3118430 h 3118430"/>
              <a:gd name="connsiteX4" fmla="*/ 2382 w 403223"/>
              <a:gd name="connsiteY4" fmla="*/ 397230 h 3118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23" h="3118430">
                <a:moveTo>
                  <a:pt x="2382" y="397230"/>
                </a:moveTo>
                <a:lnTo>
                  <a:pt x="403223" y="0"/>
                </a:lnTo>
                <a:lnTo>
                  <a:pt x="403223" y="3118430"/>
                </a:lnTo>
                <a:lnTo>
                  <a:pt x="0" y="3118430"/>
                </a:lnTo>
                <a:cubicBezTo>
                  <a:pt x="794" y="2247228"/>
                  <a:pt x="1588" y="1268432"/>
                  <a:pt x="2382" y="397230"/>
                </a:cubicBezTo>
                <a:close/>
              </a:path>
            </a:pathLst>
          </a:custGeom>
          <a:solidFill>
            <a:srgbClr val="EB191C"/>
          </a:solidFill>
          <a:ln w="12700" cap="flat" cmpd="sng" algn="ctr">
            <a:noFill/>
            <a:prstDash val="solid"/>
            <a:miter lim="800000"/>
          </a:ln>
          <a:effectLst/>
        </p:spPr>
        <p:txBody>
          <a:bodyPr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sp>
        <p:nvSpPr>
          <p:cNvPr id="186" name="Rectangle 50">
            <a:extLst>
              <a:ext uri="{FF2B5EF4-FFF2-40B4-BE49-F238E27FC236}">
                <a16:creationId xmlns:a16="http://schemas.microsoft.com/office/drawing/2014/main" id="{5C7F2B53-3D78-4E19-A0EB-04B8FC6970D6}"/>
              </a:ext>
            </a:extLst>
          </p:cNvPr>
          <p:cNvSpPr/>
          <p:nvPr/>
        </p:nvSpPr>
        <p:spPr>
          <a:xfrm flipH="1">
            <a:off x="822405" y="2679103"/>
            <a:ext cx="1620094" cy="2920062"/>
          </a:xfrm>
          <a:custGeom>
            <a:avLst/>
            <a:gdLst>
              <a:gd name="connsiteX0" fmla="*/ 0 w 403223"/>
              <a:gd name="connsiteY0" fmla="*/ 0 h 285074"/>
              <a:gd name="connsiteX1" fmla="*/ 403223 w 403223"/>
              <a:gd name="connsiteY1" fmla="*/ 0 h 285074"/>
              <a:gd name="connsiteX2" fmla="*/ 403223 w 403223"/>
              <a:gd name="connsiteY2" fmla="*/ 285074 h 285074"/>
              <a:gd name="connsiteX3" fmla="*/ 0 w 403223"/>
              <a:gd name="connsiteY3" fmla="*/ 285074 h 285074"/>
              <a:gd name="connsiteX4" fmla="*/ 0 w 403223"/>
              <a:gd name="connsiteY4" fmla="*/ 0 h 285074"/>
              <a:gd name="connsiteX0" fmla="*/ 0 w 403223"/>
              <a:gd name="connsiteY0" fmla="*/ 116682 h 401756"/>
              <a:gd name="connsiteX1" fmla="*/ 400841 w 403223"/>
              <a:gd name="connsiteY1" fmla="*/ 0 h 401756"/>
              <a:gd name="connsiteX2" fmla="*/ 403223 w 403223"/>
              <a:gd name="connsiteY2" fmla="*/ 401756 h 401756"/>
              <a:gd name="connsiteX3" fmla="*/ 0 w 403223"/>
              <a:gd name="connsiteY3" fmla="*/ 401756 h 401756"/>
              <a:gd name="connsiteX4" fmla="*/ 0 w 403223"/>
              <a:gd name="connsiteY4" fmla="*/ 116682 h 401756"/>
              <a:gd name="connsiteX0" fmla="*/ 0 w 411831"/>
              <a:gd name="connsiteY0" fmla="*/ 21143 h 401756"/>
              <a:gd name="connsiteX1" fmla="*/ 409449 w 411831"/>
              <a:gd name="connsiteY1" fmla="*/ 0 h 401756"/>
              <a:gd name="connsiteX2" fmla="*/ 411831 w 411831"/>
              <a:gd name="connsiteY2" fmla="*/ 401756 h 401756"/>
              <a:gd name="connsiteX3" fmla="*/ 8608 w 411831"/>
              <a:gd name="connsiteY3" fmla="*/ 401756 h 401756"/>
              <a:gd name="connsiteX4" fmla="*/ 0 w 411831"/>
              <a:gd name="connsiteY4" fmla="*/ 21143 h 401756"/>
              <a:gd name="connsiteX0" fmla="*/ 3243 w 403223"/>
              <a:gd name="connsiteY0" fmla="*/ 12151 h 401756"/>
              <a:gd name="connsiteX1" fmla="*/ 400841 w 403223"/>
              <a:gd name="connsiteY1" fmla="*/ 0 h 401756"/>
              <a:gd name="connsiteX2" fmla="*/ 403223 w 403223"/>
              <a:gd name="connsiteY2" fmla="*/ 401756 h 401756"/>
              <a:gd name="connsiteX3" fmla="*/ 0 w 403223"/>
              <a:gd name="connsiteY3" fmla="*/ 401756 h 401756"/>
              <a:gd name="connsiteX4" fmla="*/ 3243 w 403223"/>
              <a:gd name="connsiteY4" fmla="*/ 12151 h 401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23" h="401756">
                <a:moveTo>
                  <a:pt x="3243" y="12151"/>
                </a:moveTo>
                <a:lnTo>
                  <a:pt x="400841" y="0"/>
                </a:lnTo>
                <a:lnTo>
                  <a:pt x="403223" y="401756"/>
                </a:lnTo>
                <a:lnTo>
                  <a:pt x="0" y="401756"/>
                </a:lnTo>
                <a:lnTo>
                  <a:pt x="3243" y="12151"/>
                </a:lnTo>
                <a:close/>
              </a:path>
            </a:pathLst>
          </a:custGeom>
          <a:solidFill>
            <a:srgbClr val="EB191C"/>
          </a:solidFill>
          <a:ln w="12700" cap="flat" cmpd="sng" algn="ctr">
            <a:noFill/>
            <a:prstDash val="solid"/>
            <a:miter lim="800000"/>
          </a:ln>
          <a:effectLst/>
        </p:spPr>
        <p:txBody>
          <a:bodyPr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sp>
        <p:nvSpPr>
          <p:cNvPr id="187" name="Rectangle 49">
            <a:extLst>
              <a:ext uri="{FF2B5EF4-FFF2-40B4-BE49-F238E27FC236}">
                <a16:creationId xmlns:a16="http://schemas.microsoft.com/office/drawing/2014/main" id="{8594596B-ACA2-4E8F-9A9E-37D5EBA1A327}"/>
              </a:ext>
            </a:extLst>
          </p:cNvPr>
          <p:cNvSpPr/>
          <p:nvPr/>
        </p:nvSpPr>
        <p:spPr>
          <a:xfrm>
            <a:off x="3857551" y="2967978"/>
            <a:ext cx="302417" cy="2631190"/>
          </a:xfrm>
          <a:custGeom>
            <a:avLst/>
            <a:gdLst>
              <a:gd name="connsiteX0" fmla="*/ 0 w 403223"/>
              <a:gd name="connsiteY0" fmla="*/ 0 h 3275385"/>
              <a:gd name="connsiteX1" fmla="*/ 403223 w 403223"/>
              <a:gd name="connsiteY1" fmla="*/ 0 h 3275385"/>
              <a:gd name="connsiteX2" fmla="*/ 403223 w 403223"/>
              <a:gd name="connsiteY2" fmla="*/ 3275385 h 3275385"/>
              <a:gd name="connsiteX3" fmla="*/ 0 w 403223"/>
              <a:gd name="connsiteY3" fmla="*/ 3275385 h 3275385"/>
              <a:gd name="connsiteX4" fmla="*/ 0 w 403223"/>
              <a:gd name="connsiteY4" fmla="*/ 0 h 3275385"/>
              <a:gd name="connsiteX0" fmla="*/ 0 w 403223"/>
              <a:gd name="connsiteY0" fmla="*/ 0 h 3275385"/>
              <a:gd name="connsiteX1" fmla="*/ 403223 w 403223"/>
              <a:gd name="connsiteY1" fmla="*/ 252249 h 3275385"/>
              <a:gd name="connsiteX2" fmla="*/ 403223 w 403223"/>
              <a:gd name="connsiteY2" fmla="*/ 3275385 h 3275385"/>
              <a:gd name="connsiteX3" fmla="*/ 0 w 403223"/>
              <a:gd name="connsiteY3" fmla="*/ 3275385 h 3275385"/>
              <a:gd name="connsiteX4" fmla="*/ 0 w 403223"/>
              <a:gd name="connsiteY4" fmla="*/ 0 h 3275385"/>
              <a:gd name="connsiteX0" fmla="*/ 0 w 403223"/>
              <a:gd name="connsiteY0" fmla="*/ 0 h 3275385"/>
              <a:gd name="connsiteX1" fmla="*/ 403223 w 403223"/>
              <a:gd name="connsiteY1" fmla="*/ 124684 h 3275385"/>
              <a:gd name="connsiteX2" fmla="*/ 403223 w 403223"/>
              <a:gd name="connsiteY2" fmla="*/ 3275385 h 3275385"/>
              <a:gd name="connsiteX3" fmla="*/ 0 w 403223"/>
              <a:gd name="connsiteY3" fmla="*/ 3275385 h 3275385"/>
              <a:gd name="connsiteX4" fmla="*/ 0 w 403223"/>
              <a:gd name="connsiteY4" fmla="*/ 0 h 3275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23" h="3275385">
                <a:moveTo>
                  <a:pt x="0" y="0"/>
                </a:moveTo>
                <a:lnTo>
                  <a:pt x="403223" y="124684"/>
                </a:lnTo>
                <a:lnTo>
                  <a:pt x="403223" y="3275385"/>
                </a:lnTo>
                <a:lnTo>
                  <a:pt x="0" y="3275385"/>
                </a:lnTo>
                <a:lnTo>
                  <a:pt x="0" y="0"/>
                </a:lnTo>
                <a:close/>
              </a:path>
            </a:pathLst>
          </a:custGeom>
          <a:solidFill>
            <a:srgbClr val="EB191C"/>
          </a:solidFill>
          <a:ln w="12700" cap="flat" cmpd="sng" algn="ctr">
            <a:noFill/>
            <a:prstDash val="solid"/>
            <a:miter lim="800000"/>
          </a:ln>
          <a:effectLst/>
        </p:spPr>
        <p:txBody>
          <a:bodyPr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sp>
        <p:nvSpPr>
          <p:cNvPr id="188" name="Freeform 5">
            <a:extLst>
              <a:ext uri="{FF2B5EF4-FFF2-40B4-BE49-F238E27FC236}">
                <a16:creationId xmlns:a16="http://schemas.microsoft.com/office/drawing/2014/main" id="{ECC83D45-18F3-44C8-BC20-14734F91B41D}"/>
              </a:ext>
            </a:extLst>
          </p:cNvPr>
          <p:cNvSpPr>
            <a:spLocks/>
          </p:cNvSpPr>
          <p:nvPr/>
        </p:nvSpPr>
        <p:spPr bwMode="auto">
          <a:xfrm flipV="1">
            <a:off x="2339085" y="2622767"/>
            <a:ext cx="7050347" cy="2855194"/>
          </a:xfrm>
          <a:custGeom>
            <a:avLst/>
            <a:gdLst>
              <a:gd name="T0" fmla="*/ 0 w 3930"/>
              <a:gd name="T1" fmla="*/ 3208 h 3208"/>
              <a:gd name="T2" fmla="*/ 1319 w 3930"/>
              <a:gd name="T3" fmla="*/ 2602 h 3208"/>
              <a:gd name="T4" fmla="*/ 2305 w 3930"/>
              <a:gd name="T5" fmla="*/ 824 h 3208"/>
              <a:gd name="T6" fmla="*/ 3344 w 3930"/>
              <a:gd name="T7" fmla="*/ 1800 h 3208"/>
              <a:gd name="T8" fmla="*/ 3930 w 3930"/>
              <a:gd name="T9" fmla="*/ 0 h 3208"/>
            </a:gdLst>
            <a:ahLst/>
            <a:cxnLst>
              <a:cxn ang="0">
                <a:pos x="T0" y="T1"/>
              </a:cxn>
              <a:cxn ang="0">
                <a:pos x="T2" y="T3"/>
              </a:cxn>
              <a:cxn ang="0">
                <a:pos x="T4" y="T5"/>
              </a:cxn>
              <a:cxn ang="0">
                <a:pos x="T6" y="T7"/>
              </a:cxn>
              <a:cxn ang="0">
                <a:pos x="T8" y="T9"/>
              </a:cxn>
            </a:cxnLst>
            <a:rect l="0" t="0" r="r" b="b"/>
            <a:pathLst>
              <a:path w="3930" h="3208">
                <a:moveTo>
                  <a:pt x="0" y="3208"/>
                </a:moveTo>
                <a:lnTo>
                  <a:pt x="1319" y="2602"/>
                </a:lnTo>
                <a:lnTo>
                  <a:pt x="2305" y="824"/>
                </a:lnTo>
                <a:lnTo>
                  <a:pt x="3344" y="1800"/>
                </a:lnTo>
                <a:lnTo>
                  <a:pt x="3930" y="0"/>
                </a:lnTo>
              </a:path>
            </a:pathLst>
          </a:custGeom>
          <a:noFill/>
          <a:ln w="127000" cap="rnd">
            <a:solidFill>
              <a:srgbClr val="EB191C"/>
            </a:solidFill>
            <a:prstDash val="solid"/>
            <a:miter lim="800000"/>
            <a:headEnd/>
            <a:tailEnd type="triangle" w="lg" len="me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Roboto"/>
            </a:endParaRPr>
          </a:p>
        </p:txBody>
      </p:sp>
      <p:sp>
        <p:nvSpPr>
          <p:cNvPr id="189" name="Oval 188">
            <a:extLst>
              <a:ext uri="{FF2B5EF4-FFF2-40B4-BE49-F238E27FC236}">
                <a16:creationId xmlns:a16="http://schemas.microsoft.com/office/drawing/2014/main" id="{0FF9F341-78E5-4BB3-B843-B2D90D475290}"/>
              </a:ext>
            </a:extLst>
          </p:cNvPr>
          <p:cNvSpPr/>
          <p:nvPr/>
        </p:nvSpPr>
        <p:spPr>
          <a:xfrm>
            <a:off x="2165249" y="2467566"/>
            <a:ext cx="312557" cy="312557"/>
          </a:xfrm>
          <a:prstGeom prst="ellipse">
            <a:avLst/>
          </a:prstGeom>
          <a:solidFill>
            <a:srgbClr val="EB191C">
              <a:lumMod val="75000"/>
            </a:srgbClr>
          </a:solidFill>
          <a:ln w="12700" cap="flat" cmpd="sng" algn="ctr">
            <a:noFill/>
            <a:prstDash val="solid"/>
            <a:miter lim="800000"/>
          </a:ln>
          <a:effectLst/>
        </p:spPr>
        <p:txBody>
          <a:bodyPr rtlCol="0" anchor="ctr">
            <a:normAutofit fontScale="77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sp>
        <p:nvSpPr>
          <p:cNvPr id="190" name="Oval 189">
            <a:extLst>
              <a:ext uri="{FF2B5EF4-FFF2-40B4-BE49-F238E27FC236}">
                <a16:creationId xmlns:a16="http://schemas.microsoft.com/office/drawing/2014/main" id="{2F87D1C9-94C1-40DA-A6A4-63A887F28937}"/>
              </a:ext>
            </a:extLst>
          </p:cNvPr>
          <p:cNvSpPr/>
          <p:nvPr/>
        </p:nvSpPr>
        <p:spPr>
          <a:xfrm>
            <a:off x="4552251" y="3037247"/>
            <a:ext cx="312557" cy="312557"/>
          </a:xfrm>
          <a:prstGeom prst="ellipse">
            <a:avLst/>
          </a:prstGeom>
          <a:solidFill>
            <a:srgbClr val="EB191C">
              <a:lumMod val="75000"/>
            </a:srgbClr>
          </a:solidFill>
          <a:ln w="12700" cap="flat" cmpd="sng" algn="ctr">
            <a:noFill/>
            <a:prstDash val="solid"/>
            <a:miter lim="800000"/>
          </a:ln>
          <a:effectLst/>
        </p:spPr>
        <p:txBody>
          <a:bodyPr rtlCol="0" anchor="ctr">
            <a:normAutofit fontScale="77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sp>
        <p:nvSpPr>
          <p:cNvPr id="191" name="Oval 190">
            <a:extLst>
              <a:ext uri="{FF2B5EF4-FFF2-40B4-BE49-F238E27FC236}">
                <a16:creationId xmlns:a16="http://schemas.microsoft.com/office/drawing/2014/main" id="{E256BD64-42EB-45F0-B24F-AD6BC8979CB1}"/>
              </a:ext>
            </a:extLst>
          </p:cNvPr>
          <p:cNvSpPr/>
          <p:nvPr/>
        </p:nvSpPr>
        <p:spPr>
          <a:xfrm>
            <a:off x="6317803" y="4535411"/>
            <a:ext cx="312557" cy="312557"/>
          </a:xfrm>
          <a:prstGeom prst="ellipse">
            <a:avLst/>
          </a:prstGeom>
          <a:solidFill>
            <a:srgbClr val="EB191C">
              <a:lumMod val="75000"/>
            </a:srgbClr>
          </a:solidFill>
          <a:ln w="12700" cap="flat" cmpd="sng" algn="ctr">
            <a:noFill/>
            <a:prstDash val="solid"/>
            <a:miter lim="800000"/>
          </a:ln>
          <a:effectLst/>
        </p:spPr>
        <p:txBody>
          <a:bodyPr rtlCol="0" anchor="ctr">
            <a:normAutofit fontScale="77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sp>
        <p:nvSpPr>
          <p:cNvPr id="192" name="Oval 191">
            <a:extLst>
              <a:ext uri="{FF2B5EF4-FFF2-40B4-BE49-F238E27FC236}">
                <a16:creationId xmlns:a16="http://schemas.microsoft.com/office/drawing/2014/main" id="{57A098FF-5435-413E-827F-2F8BC6F9C320}"/>
              </a:ext>
            </a:extLst>
          </p:cNvPr>
          <p:cNvSpPr/>
          <p:nvPr/>
        </p:nvSpPr>
        <p:spPr>
          <a:xfrm>
            <a:off x="8091261" y="3745886"/>
            <a:ext cx="312557" cy="312557"/>
          </a:xfrm>
          <a:prstGeom prst="ellipse">
            <a:avLst/>
          </a:prstGeom>
          <a:solidFill>
            <a:srgbClr val="EB191C">
              <a:lumMod val="75000"/>
            </a:srgbClr>
          </a:solidFill>
          <a:ln w="12700" cap="flat" cmpd="sng" algn="ctr">
            <a:noFill/>
            <a:prstDash val="solid"/>
            <a:miter lim="800000"/>
          </a:ln>
          <a:effectLst/>
        </p:spPr>
        <p:txBody>
          <a:bodyPr rtlCol="0" anchor="ctr">
            <a:normAutofit fontScale="77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sp>
        <p:nvSpPr>
          <p:cNvPr id="193" name="TextBox 192">
            <a:extLst>
              <a:ext uri="{FF2B5EF4-FFF2-40B4-BE49-F238E27FC236}">
                <a16:creationId xmlns:a16="http://schemas.microsoft.com/office/drawing/2014/main" id="{F8E6BB1F-BF67-467D-A3C7-D6493A8F386D}"/>
              </a:ext>
            </a:extLst>
          </p:cNvPr>
          <p:cNvSpPr txBox="1"/>
          <p:nvPr/>
        </p:nvSpPr>
        <p:spPr>
          <a:xfrm>
            <a:off x="7400779" y="1665295"/>
            <a:ext cx="1827951" cy="1965743"/>
          </a:xfrm>
          <a:prstGeom prst="rect">
            <a:avLst/>
          </a:prstGeom>
          <a:noFill/>
        </p:spPr>
        <p:txBody>
          <a:bodyPr wrap="square" rtlCol="0">
            <a:normAutofit/>
          </a:bodyPr>
          <a:lstStyle/>
          <a:p>
            <a:pPr algn="ctr" rtl="1"/>
            <a:r>
              <a:rPr lang="ar-SA" sz="2400" b="1" dirty="0">
                <a:latin typeface="Roboto"/>
                <a:cs typeface="+mj-cs"/>
              </a:rPr>
              <a:t> الشعور بالقلق في بعض الأيام، وضيق الوقت في أثناء المراجعة والاستذكار.</a:t>
            </a:r>
            <a:endParaRPr lang="en-US" sz="2400" dirty="0">
              <a:latin typeface="Roboto"/>
              <a:cs typeface="+mj-cs"/>
            </a:endParaRPr>
          </a:p>
        </p:txBody>
      </p:sp>
      <p:sp>
        <p:nvSpPr>
          <p:cNvPr id="194" name="Rectangle 47">
            <a:extLst>
              <a:ext uri="{FF2B5EF4-FFF2-40B4-BE49-F238E27FC236}">
                <a16:creationId xmlns:a16="http://schemas.microsoft.com/office/drawing/2014/main" id="{3ACEEBE0-246F-4E6F-AE68-FE3C5E76D38E}"/>
              </a:ext>
            </a:extLst>
          </p:cNvPr>
          <p:cNvSpPr/>
          <p:nvPr/>
        </p:nvSpPr>
        <p:spPr>
          <a:xfrm>
            <a:off x="7538243" y="4145127"/>
            <a:ext cx="303176" cy="1465862"/>
          </a:xfrm>
          <a:custGeom>
            <a:avLst/>
            <a:gdLst>
              <a:gd name="connsiteX0" fmla="*/ 0 w 403223"/>
              <a:gd name="connsiteY0" fmla="*/ 0 h 2502699"/>
              <a:gd name="connsiteX1" fmla="*/ 403223 w 403223"/>
              <a:gd name="connsiteY1" fmla="*/ 0 h 2502699"/>
              <a:gd name="connsiteX2" fmla="*/ 403223 w 403223"/>
              <a:gd name="connsiteY2" fmla="*/ 2502699 h 2502699"/>
              <a:gd name="connsiteX3" fmla="*/ 0 w 403223"/>
              <a:gd name="connsiteY3" fmla="*/ 2502699 h 2502699"/>
              <a:gd name="connsiteX4" fmla="*/ 0 w 403223"/>
              <a:gd name="connsiteY4" fmla="*/ 0 h 2502699"/>
              <a:gd name="connsiteX0" fmla="*/ 0 w 403223"/>
              <a:gd name="connsiteY0" fmla="*/ 0 h 2502699"/>
              <a:gd name="connsiteX1" fmla="*/ 403223 w 403223"/>
              <a:gd name="connsiteY1" fmla="*/ 269081 h 2502699"/>
              <a:gd name="connsiteX2" fmla="*/ 403223 w 403223"/>
              <a:gd name="connsiteY2" fmla="*/ 2502699 h 2502699"/>
              <a:gd name="connsiteX3" fmla="*/ 0 w 403223"/>
              <a:gd name="connsiteY3" fmla="*/ 2502699 h 2502699"/>
              <a:gd name="connsiteX4" fmla="*/ 0 w 403223"/>
              <a:gd name="connsiteY4" fmla="*/ 0 h 2502699"/>
              <a:gd name="connsiteX0" fmla="*/ 0 w 413733"/>
              <a:gd name="connsiteY0" fmla="*/ 330773 h 2833472"/>
              <a:gd name="connsiteX1" fmla="*/ 413733 w 413733"/>
              <a:gd name="connsiteY1" fmla="*/ 0 h 2833472"/>
              <a:gd name="connsiteX2" fmla="*/ 403223 w 413733"/>
              <a:gd name="connsiteY2" fmla="*/ 2833472 h 2833472"/>
              <a:gd name="connsiteX3" fmla="*/ 0 w 413733"/>
              <a:gd name="connsiteY3" fmla="*/ 2833472 h 2833472"/>
              <a:gd name="connsiteX4" fmla="*/ 0 w 413733"/>
              <a:gd name="connsiteY4" fmla="*/ 330773 h 2833472"/>
              <a:gd name="connsiteX0" fmla="*/ 0 w 413733"/>
              <a:gd name="connsiteY0" fmla="*/ 0 h 2967642"/>
              <a:gd name="connsiteX1" fmla="*/ 413733 w 413733"/>
              <a:gd name="connsiteY1" fmla="*/ 134170 h 2967642"/>
              <a:gd name="connsiteX2" fmla="*/ 403223 w 413733"/>
              <a:gd name="connsiteY2" fmla="*/ 2967642 h 2967642"/>
              <a:gd name="connsiteX3" fmla="*/ 0 w 413733"/>
              <a:gd name="connsiteY3" fmla="*/ 2967642 h 2967642"/>
              <a:gd name="connsiteX4" fmla="*/ 0 w 413733"/>
              <a:gd name="connsiteY4" fmla="*/ 0 h 2967642"/>
              <a:gd name="connsiteX0" fmla="*/ 0 w 424244"/>
              <a:gd name="connsiteY0" fmla="*/ 59068 h 3026710"/>
              <a:gd name="connsiteX1" fmla="*/ 424244 w 424244"/>
              <a:gd name="connsiteY1" fmla="*/ 0 h 3026710"/>
              <a:gd name="connsiteX2" fmla="*/ 403223 w 424244"/>
              <a:gd name="connsiteY2" fmla="*/ 3026710 h 3026710"/>
              <a:gd name="connsiteX3" fmla="*/ 0 w 424244"/>
              <a:gd name="connsiteY3" fmla="*/ 3026710 h 3026710"/>
              <a:gd name="connsiteX4" fmla="*/ 0 w 424244"/>
              <a:gd name="connsiteY4" fmla="*/ 59068 h 3026710"/>
              <a:gd name="connsiteX0" fmla="*/ 0 w 424244"/>
              <a:gd name="connsiteY0" fmla="*/ 59068 h 3026710"/>
              <a:gd name="connsiteX1" fmla="*/ 424244 w 424244"/>
              <a:gd name="connsiteY1" fmla="*/ 0 h 3026710"/>
              <a:gd name="connsiteX2" fmla="*/ 403223 w 424244"/>
              <a:gd name="connsiteY2" fmla="*/ 3026710 h 3026710"/>
              <a:gd name="connsiteX3" fmla="*/ 0 w 424244"/>
              <a:gd name="connsiteY3" fmla="*/ 3026710 h 3026710"/>
              <a:gd name="connsiteX4" fmla="*/ 0 w 424244"/>
              <a:gd name="connsiteY4" fmla="*/ 59068 h 3026710"/>
              <a:gd name="connsiteX0" fmla="*/ 0 w 404234"/>
              <a:gd name="connsiteY0" fmla="*/ 26861 h 2994503"/>
              <a:gd name="connsiteX1" fmla="*/ 403224 w 404234"/>
              <a:gd name="connsiteY1" fmla="*/ 0 h 2994503"/>
              <a:gd name="connsiteX2" fmla="*/ 403223 w 404234"/>
              <a:gd name="connsiteY2" fmla="*/ 2994503 h 2994503"/>
              <a:gd name="connsiteX3" fmla="*/ 0 w 404234"/>
              <a:gd name="connsiteY3" fmla="*/ 2994503 h 2994503"/>
              <a:gd name="connsiteX4" fmla="*/ 0 w 404234"/>
              <a:gd name="connsiteY4" fmla="*/ 26861 h 2994503"/>
              <a:gd name="connsiteX0" fmla="*/ 0 w 404234"/>
              <a:gd name="connsiteY0" fmla="*/ 171789 h 2994503"/>
              <a:gd name="connsiteX1" fmla="*/ 403224 w 404234"/>
              <a:gd name="connsiteY1" fmla="*/ 0 h 2994503"/>
              <a:gd name="connsiteX2" fmla="*/ 403223 w 404234"/>
              <a:gd name="connsiteY2" fmla="*/ 2994503 h 2994503"/>
              <a:gd name="connsiteX3" fmla="*/ 0 w 404234"/>
              <a:gd name="connsiteY3" fmla="*/ 2994503 h 2994503"/>
              <a:gd name="connsiteX4" fmla="*/ 0 w 404234"/>
              <a:gd name="connsiteY4" fmla="*/ 171789 h 2994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234" h="2994503">
                <a:moveTo>
                  <a:pt x="0" y="171789"/>
                </a:moveTo>
                <a:lnTo>
                  <a:pt x="403224" y="0"/>
                </a:lnTo>
                <a:cubicBezTo>
                  <a:pt x="399721" y="944491"/>
                  <a:pt x="406726" y="2050012"/>
                  <a:pt x="403223" y="2994503"/>
                </a:cubicBezTo>
                <a:lnTo>
                  <a:pt x="0" y="2994503"/>
                </a:lnTo>
                <a:lnTo>
                  <a:pt x="0" y="171789"/>
                </a:lnTo>
                <a:close/>
              </a:path>
            </a:pathLst>
          </a:custGeom>
          <a:solidFill>
            <a:srgbClr val="EB191C"/>
          </a:solidFill>
          <a:ln w="12700" cap="flat" cmpd="sng" algn="ctr">
            <a:noFill/>
            <a:prstDash val="solid"/>
            <a:miter lim="800000"/>
          </a:ln>
          <a:effectLst/>
        </p:spPr>
        <p:txBody>
          <a:bodyPr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sp>
        <p:nvSpPr>
          <p:cNvPr id="195" name="TextBox 194">
            <a:extLst>
              <a:ext uri="{FF2B5EF4-FFF2-40B4-BE49-F238E27FC236}">
                <a16:creationId xmlns:a16="http://schemas.microsoft.com/office/drawing/2014/main" id="{4F8420B2-8AA2-4436-B7ED-A8FB04D341CF}"/>
              </a:ext>
            </a:extLst>
          </p:cNvPr>
          <p:cNvSpPr txBox="1"/>
          <p:nvPr/>
        </p:nvSpPr>
        <p:spPr>
          <a:xfrm>
            <a:off x="3105345" y="5883667"/>
            <a:ext cx="6846954" cy="874560"/>
          </a:xfrm>
          <a:prstGeom prst="rect">
            <a:avLst/>
          </a:prstGeom>
          <a:noFill/>
        </p:spPr>
        <p:txBody>
          <a:bodyPr wrap="square" rtlCol="0">
            <a:normAutofit/>
          </a:bodyPr>
          <a:lstStyle/>
          <a:p>
            <a:pPr algn="r"/>
            <a:r>
              <a:rPr lang="ar-SA" sz="3300" dirty="0">
                <a:solidFill>
                  <a:srgbClr val="FFFFFF"/>
                </a:solidFill>
                <a:latin typeface="Roboto"/>
              </a:rPr>
              <a:t>يمكن للطلبة أن يكتشفوا خطأ التخطيط بما يأتي:</a:t>
            </a:r>
            <a:endParaRPr lang="en-US" sz="3300" dirty="0">
              <a:solidFill>
                <a:srgbClr val="FFFFFF"/>
              </a:solidFill>
              <a:latin typeface="Roboto"/>
            </a:endParaRPr>
          </a:p>
        </p:txBody>
      </p:sp>
      <p:sp>
        <p:nvSpPr>
          <p:cNvPr id="198" name="TextBox 197">
            <a:extLst>
              <a:ext uri="{FF2B5EF4-FFF2-40B4-BE49-F238E27FC236}">
                <a16:creationId xmlns:a16="http://schemas.microsoft.com/office/drawing/2014/main" id="{E0C04DA1-1684-4973-A662-4BD56FF0C765}"/>
              </a:ext>
            </a:extLst>
          </p:cNvPr>
          <p:cNvSpPr txBox="1"/>
          <p:nvPr/>
        </p:nvSpPr>
        <p:spPr>
          <a:xfrm>
            <a:off x="5638225" y="2801815"/>
            <a:ext cx="1827951" cy="1965743"/>
          </a:xfrm>
          <a:prstGeom prst="rect">
            <a:avLst/>
          </a:prstGeom>
          <a:noFill/>
        </p:spPr>
        <p:txBody>
          <a:bodyPr wrap="square" rtlCol="0">
            <a:normAutofit/>
          </a:bodyPr>
          <a:lstStyle/>
          <a:p>
            <a:pPr algn="ctr" rtl="1"/>
            <a:r>
              <a:rPr lang="ar-SA" sz="2400" b="1" dirty="0">
                <a:latin typeface="Roboto"/>
                <a:cs typeface="+mj-cs"/>
              </a:rPr>
              <a:t>تراكم الأعمال عند اقتراب موعد الاختبارات.</a:t>
            </a:r>
            <a:endParaRPr lang="en-US" sz="2400" dirty="0">
              <a:latin typeface="Roboto"/>
              <a:cs typeface="+mj-cs"/>
            </a:endParaRPr>
          </a:p>
        </p:txBody>
      </p:sp>
      <p:sp>
        <p:nvSpPr>
          <p:cNvPr id="199" name="TextBox 198">
            <a:extLst>
              <a:ext uri="{FF2B5EF4-FFF2-40B4-BE49-F238E27FC236}">
                <a16:creationId xmlns:a16="http://schemas.microsoft.com/office/drawing/2014/main" id="{5A2F4894-D576-47F0-9C4E-2F9767BA74DE}"/>
              </a:ext>
            </a:extLst>
          </p:cNvPr>
          <p:cNvSpPr txBox="1"/>
          <p:nvPr/>
        </p:nvSpPr>
        <p:spPr>
          <a:xfrm>
            <a:off x="3913140" y="1733623"/>
            <a:ext cx="1405251" cy="1965743"/>
          </a:xfrm>
          <a:prstGeom prst="rect">
            <a:avLst/>
          </a:prstGeom>
          <a:noFill/>
        </p:spPr>
        <p:txBody>
          <a:bodyPr wrap="square" rtlCol="0">
            <a:normAutofit/>
          </a:bodyPr>
          <a:lstStyle/>
          <a:p>
            <a:pPr algn="ctr" rtl="1"/>
            <a:r>
              <a:rPr lang="ar-SA" sz="2400" b="1" dirty="0">
                <a:latin typeface="Roboto"/>
                <a:cs typeface="+mj-cs"/>
              </a:rPr>
              <a:t>ألا يحققوا التفوق المأمول.</a:t>
            </a:r>
            <a:endParaRPr lang="en-US" sz="2400" dirty="0">
              <a:latin typeface="Roboto"/>
              <a:cs typeface="+mj-cs"/>
            </a:endParaRPr>
          </a:p>
        </p:txBody>
      </p:sp>
    </p:spTree>
    <p:extLst>
      <p:ext uri="{BB962C8B-B14F-4D97-AF65-F5344CB8AC3E}">
        <p14:creationId xmlns:p14="http://schemas.microsoft.com/office/powerpoint/2010/main" val="408796543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8667" fill="hold" grpId="0" nodeType="withEffect">
                                  <p:stCondLst>
                                    <p:cond delay="300"/>
                                  </p:stCondLst>
                                  <p:childTnLst>
                                    <p:set>
                                      <p:cBhvr>
                                        <p:cTn id="6" dur="1" fill="hold">
                                          <p:stCondLst>
                                            <p:cond delay="0"/>
                                          </p:stCondLst>
                                        </p:cTn>
                                        <p:tgtEl>
                                          <p:spTgt spid="183"/>
                                        </p:tgtEl>
                                        <p:attrNameLst>
                                          <p:attrName>style.visibility</p:attrName>
                                        </p:attrNameLst>
                                      </p:cBhvr>
                                      <p:to>
                                        <p:strVal val="visible"/>
                                      </p:to>
                                    </p:set>
                                    <p:anim calcmode="lin" valueType="num">
                                      <p:cBhvr additive="base">
                                        <p:cTn id="7" dur="750" fill="hold"/>
                                        <p:tgtEl>
                                          <p:spTgt spid="183"/>
                                        </p:tgtEl>
                                        <p:attrNameLst>
                                          <p:attrName>ppt_x</p:attrName>
                                        </p:attrNameLst>
                                      </p:cBhvr>
                                      <p:tavLst>
                                        <p:tav tm="0">
                                          <p:val>
                                            <p:strVal val="#ppt_x"/>
                                          </p:val>
                                        </p:tav>
                                        <p:tav tm="100000">
                                          <p:val>
                                            <p:strVal val="#ppt_x"/>
                                          </p:val>
                                        </p:tav>
                                      </p:tavLst>
                                    </p:anim>
                                    <p:anim calcmode="lin" valueType="num">
                                      <p:cBhvr additive="base">
                                        <p:cTn id="8" dur="750" fill="hold"/>
                                        <p:tgtEl>
                                          <p:spTgt spid="183"/>
                                        </p:tgtEl>
                                        <p:attrNameLst>
                                          <p:attrName>ppt_y</p:attrName>
                                        </p:attrNameLst>
                                      </p:cBhvr>
                                      <p:tavLst>
                                        <p:tav tm="0">
                                          <p:val>
                                            <p:strVal val="1+#ppt_h/2"/>
                                          </p:val>
                                        </p:tav>
                                        <p:tav tm="100000">
                                          <p:val>
                                            <p:strVal val="#ppt_y"/>
                                          </p:val>
                                        </p:tav>
                                      </p:tavLst>
                                    </p:anim>
                                  </p:childTnLst>
                                </p:cTn>
                              </p:par>
                              <p:par>
                                <p:cTn id="9" presetID="2" presetClass="entr" presetSubtype="4" decel="67000" fill="hold" grpId="0" nodeType="withEffect">
                                  <p:stCondLst>
                                    <p:cond delay="300"/>
                                  </p:stCondLst>
                                  <p:childTnLst>
                                    <p:set>
                                      <p:cBhvr>
                                        <p:cTn id="10" dur="1" fill="hold">
                                          <p:stCondLst>
                                            <p:cond delay="0"/>
                                          </p:stCondLst>
                                        </p:cTn>
                                        <p:tgtEl>
                                          <p:spTgt spid="186"/>
                                        </p:tgtEl>
                                        <p:attrNameLst>
                                          <p:attrName>style.visibility</p:attrName>
                                        </p:attrNameLst>
                                      </p:cBhvr>
                                      <p:to>
                                        <p:strVal val="visible"/>
                                      </p:to>
                                    </p:set>
                                    <p:anim calcmode="lin" valueType="num">
                                      <p:cBhvr additive="base">
                                        <p:cTn id="11" dur="1400" fill="hold"/>
                                        <p:tgtEl>
                                          <p:spTgt spid="186"/>
                                        </p:tgtEl>
                                        <p:attrNameLst>
                                          <p:attrName>ppt_x</p:attrName>
                                        </p:attrNameLst>
                                      </p:cBhvr>
                                      <p:tavLst>
                                        <p:tav tm="0">
                                          <p:val>
                                            <p:strVal val="#ppt_x"/>
                                          </p:val>
                                        </p:tav>
                                        <p:tav tm="100000">
                                          <p:val>
                                            <p:strVal val="#ppt_x"/>
                                          </p:val>
                                        </p:tav>
                                      </p:tavLst>
                                    </p:anim>
                                    <p:anim calcmode="lin" valueType="num">
                                      <p:cBhvr additive="base">
                                        <p:cTn id="12" dur="1400" fill="hold"/>
                                        <p:tgtEl>
                                          <p:spTgt spid="186"/>
                                        </p:tgtEl>
                                        <p:attrNameLst>
                                          <p:attrName>ppt_y</p:attrName>
                                        </p:attrNameLst>
                                      </p:cBhvr>
                                      <p:tavLst>
                                        <p:tav tm="0">
                                          <p:val>
                                            <p:strVal val="1+#ppt_h/2"/>
                                          </p:val>
                                        </p:tav>
                                        <p:tav tm="100000">
                                          <p:val>
                                            <p:strVal val="#ppt_y"/>
                                          </p:val>
                                        </p:tav>
                                      </p:tavLst>
                                    </p:anim>
                                  </p:childTnLst>
                                </p:cTn>
                              </p:par>
                            </p:childTnLst>
                          </p:cTn>
                        </p:par>
                        <p:par>
                          <p:cTn id="13" fill="hold">
                            <p:stCondLst>
                              <p:cond delay="1700"/>
                            </p:stCondLst>
                            <p:childTnLst>
                              <p:par>
                                <p:cTn id="14" presetID="53" presetClass="entr" presetSubtype="16" fill="hold" nodeType="afterEffect">
                                  <p:stCondLst>
                                    <p:cond delay="0"/>
                                  </p:stCondLst>
                                  <p:childTnLst>
                                    <p:set>
                                      <p:cBhvr>
                                        <p:cTn id="15" dur="1" fill="hold">
                                          <p:stCondLst>
                                            <p:cond delay="0"/>
                                          </p:stCondLst>
                                        </p:cTn>
                                        <p:tgtEl>
                                          <p:spTgt spid="131"/>
                                        </p:tgtEl>
                                        <p:attrNameLst>
                                          <p:attrName>style.visibility</p:attrName>
                                        </p:attrNameLst>
                                      </p:cBhvr>
                                      <p:to>
                                        <p:strVal val="visible"/>
                                      </p:to>
                                    </p:set>
                                    <p:anim calcmode="lin" valueType="num">
                                      <p:cBhvr>
                                        <p:cTn id="16" dur="500" fill="hold"/>
                                        <p:tgtEl>
                                          <p:spTgt spid="131"/>
                                        </p:tgtEl>
                                        <p:attrNameLst>
                                          <p:attrName>ppt_w</p:attrName>
                                        </p:attrNameLst>
                                      </p:cBhvr>
                                      <p:tavLst>
                                        <p:tav tm="0">
                                          <p:val>
                                            <p:fltVal val="0"/>
                                          </p:val>
                                        </p:tav>
                                        <p:tav tm="100000">
                                          <p:val>
                                            <p:strVal val="#ppt_w"/>
                                          </p:val>
                                        </p:tav>
                                      </p:tavLst>
                                    </p:anim>
                                    <p:anim calcmode="lin" valueType="num">
                                      <p:cBhvr>
                                        <p:cTn id="17" dur="500" fill="hold"/>
                                        <p:tgtEl>
                                          <p:spTgt spid="131"/>
                                        </p:tgtEl>
                                        <p:attrNameLst>
                                          <p:attrName>ppt_h</p:attrName>
                                        </p:attrNameLst>
                                      </p:cBhvr>
                                      <p:tavLst>
                                        <p:tav tm="0">
                                          <p:val>
                                            <p:fltVal val="0"/>
                                          </p:val>
                                        </p:tav>
                                        <p:tav tm="100000">
                                          <p:val>
                                            <p:strVal val="#ppt_h"/>
                                          </p:val>
                                        </p:tav>
                                      </p:tavLst>
                                    </p:anim>
                                    <p:animEffect transition="in" filter="fade">
                                      <p:cBhvr>
                                        <p:cTn id="18" dur="500"/>
                                        <p:tgtEl>
                                          <p:spTgt spid="131"/>
                                        </p:tgtEl>
                                      </p:cBhvr>
                                    </p:animEffect>
                                  </p:childTnLst>
                                </p:cTn>
                              </p:par>
                            </p:childTnLst>
                          </p:cTn>
                        </p:par>
                        <p:par>
                          <p:cTn id="19" fill="hold">
                            <p:stCondLst>
                              <p:cond delay="2200"/>
                            </p:stCondLst>
                            <p:childTnLst>
                              <p:par>
                                <p:cTn id="20" presetID="10" presetClass="entr" presetSubtype="0" fill="hold" grpId="0" nodeType="afterEffect">
                                  <p:stCondLst>
                                    <p:cond delay="100"/>
                                  </p:stCondLst>
                                  <p:childTnLst>
                                    <p:set>
                                      <p:cBhvr>
                                        <p:cTn id="21" dur="1" fill="hold">
                                          <p:stCondLst>
                                            <p:cond delay="0"/>
                                          </p:stCondLst>
                                        </p:cTn>
                                        <p:tgtEl>
                                          <p:spTgt spid="195"/>
                                        </p:tgtEl>
                                        <p:attrNameLst>
                                          <p:attrName>style.visibility</p:attrName>
                                        </p:attrNameLst>
                                      </p:cBhvr>
                                      <p:to>
                                        <p:strVal val="visible"/>
                                      </p:to>
                                    </p:set>
                                    <p:animEffect transition="in" filter="fade">
                                      <p:cBhvr>
                                        <p:cTn id="22" dur="500"/>
                                        <p:tgtEl>
                                          <p:spTgt spid="19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8"/>
                                        </p:tgtEl>
                                        <p:attrNameLst>
                                          <p:attrName>style.visibility</p:attrName>
                                        </p:attrNameLst>
                                      </p:cBhvr>
                                      <p:to>
                                        <p:strVal val="visible"/>
                                      </p:to>
                                    </p:set>
                                    <p:animEffect transition="in" filter="wipe(left)">
                                      <p:cBhvr>
                                        <p:cTn id="27" dur="1000"/>
                                        <p:tgtEl>
                                          <p:spTgt spid="18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89"/>
                                        </p:tgtEl>
                                        <p:attrNameLst>
                                          <p:attrName>style.visibility</p:attrName>
                                        </p:attrNameLst>
                                      </p:cBhvr>
                                      <p:to>
                                        <p:strVal val="visible"/>
                                      </p:to>
                                    </p:set>
                                    <p:anim calcmode="lin" valueType="num">
                                      <p:cBhvr>
                                        <p:cTn id="30" dur="250" fill="hold"/>
                                        <p:tgtEl>
                                          <p:spTgt spid="189"/>
                                        </p:tgtEl>
                                        <p:attrNameLst>
                                          <p:attrName>ppt_w</p:attrName>
                                        </p:attrNameLst>
                                      </p:cBhvr>
                                      <p:tavLst>
                                        <p:tav tm="0">
                                          <p:val>
                                            <p:fltVal val="0"/>
                                          </p:val>
                                        </p:tav>
                                        <p:tav tm="100000">
                                          <p:val>
                                            <p:strVal val="#ppt_w"/>
                                          </p:val>
                                        </p:tav>
                                      </p:tavLst>
                                    </p:anim>
                                    <p:anim calcmode="lin" valueType="num">
                                      <p:cBhvr>
                                        <p:cTn id="31" dur="250" fill="hold"/>
                                        <p:tgtEl>
                                          <p:spTgt spid="189"/>
                                        </p:tgtEl>
                                        <p:attrNameLst>
                                          <p:attrName>ppt_h</p:attrName>
                                        </p:attrNameLst>
                                      </p:cBhvr>
                                      <p:tavLst>
                                        <p:tav tm="0">
                                          <p:val>
                                            <p:fltVal val="0"/>
                                          </p:val>
                                        </p:tav>
                                        <p:tav tm="100000">
                                          <p:val>
                                            <p:strVal val="#ppt_h"/>
                                          </p:val>
                                        </p:tav>
                                      </p:tavLst>
                                    </p:anim>
                                    <p:animEffect transition="in" filter="fade">
                                      <p:cBhvr>
                                        <p:cTn id="32" dur="250"/>
                                        <p:tgtEl>
                                          <p:spTgt spid="189"/>
                                        </p:tgtEl>
                                      </p:cBhvr>
                                    </p:animEffect>
                                  </p:childTnLst>
                                </p:cTn>
                              </p:par>
                              <p:par>
                                <p:cTn id="33" presetID="10" presetClass="entr" presetSubtype="0" fill="hold" grpId="0" nodeType="withEffect">
                                  <p:stCondLst>
                                    <p:cond delay="100"/>
                                  </p:stCondLst>
                                  <p:childTnLst>
                                    <p:set>
                                      <p:cBhvr>
                                        <p:cTn id="34" dur="1" fill="hold">
                                          <p:stCondLst>
                                            <p:cond delay="0"/>
                                          </p:stCondLst>
                                        </p:cTn>
                                        <p:tgtEl>
                                          <p:spTgt spid="187"/>
                                        </p:tgtEl>
                                        <p:attrNameLst>
                                          <p:attrName>style.visibility</p:attrName>
                                        </p:attrNameLst>
                                      </p:cBhvr>
                                      <p:to>
                                        <p:strVal val="visible"/>
                                      </p:to>
                                    </p:set>
                                    <p:animEffect transition="in" filter="fade">
                                      <p:cBhvr>
                                        <p:cTn id="35" dur="500"/>
                                        <p:tgtEl>
                                          <p:spTgt spid="187"/>
                                        </p:tgtEl>
                                      </p:cBhvr>
                                    </p:animEffect>
                                  </p:childTnLst>
                                </p:cTn>
                              </p:par>
                              <p:par>
                                <p:cTn id="36" presetID="10" presetClass="entr" presetSubtype="0" fill="hold" grpId="0" nodeType="withEffect">
                                  <p:stCondLst>
                                    <p:cond delay="200"/>
                                  </p:stCondLst>
                                  <p:childTnLst>
                                    <p:set>
                                      <p:cBhvr>
                                        <p:cTn id="37" dur="1" fill="hold">
                                          <p:stCondLst>
                                            <p:cond delay="0"/>
                                          </p:stCondLst>
                                        </p:cTn>
                                        <p:tgtEl>
                                          <p:spTgt spid="185"/>
                                        </p:tgtEl>
                                        <p:attrNameLst>
                                          <p:attrName>style.visibility</p:attrName>
                                        </p:attrNameLst>
                                      </p:cBhvr>
                                      <p:to>
                                        <p:strVal val="visible"/>
                                      </p:to>
                                    </p:set>
                                    <p:animEffect transition="in" filter="fade">
                                      <p:cBhvr>
                                        <p:cTn id="38" dur="500"/>
                                        <p:tgtEl>
                                          <p:spTgt spid="185"/>
                                        </p:tgtEl>
                                      </p:cBhvr>
                                    </p:animEffect>
                                  </p:childTnLst>
                                </p:cTn>
                              </p:par>
                              <p:par>
                                <p:cTn id="39" presetID="10" presetClass="entr" presetSubtype="0" fill="hold" grpId="0" nodeType="withEffect">
                                  <p:stCondLst>
                                    <p:cond delay="300"/>
                                  </p:stCondLst>
                                  <p:childTnLst>
                                    <p:set>
                                      <p:cBhvr>
                                        <p:cTn id="40" dur="1" fill="hold">
                                          <p:stCondLst>
                                            <p:cond delay="0"/>
                                          </p:stCondLst>
                                        </p:cTn>
                                        <p:tgtEl>
                                          <p:spTgt spid="184"/>
                                        </p:tgtEl>
                                        <p:attrNameLst>
                                          <p:attrName>style.visibility</p:attrName>
                                        </p:attrNameLst>
                                      </p:cBhvr>
                                      <p:to>
                                        <p:strVal val="visible"/>
                                      </p:to>
                                    </p:set>
                                    <p:animEffect transition="in" filter="fade">
                                      <p:cBhvr>
                                        <p:cTn id="41" dur="500"/>
                                        <p:tgtEl>
                                          <p:spTgt spid="184"/>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94"/>
                                        </p:tgtEl>
                                        <p:attrNameLst>
                                          <p:attrName>style.visibility</p:attrName>
                                        </p:attrNameLst>
                                      </p:cBhvr>
                                      <p:to>
                                        <p:strVal val="visible"/>
                                      </p:to>
                                    </p:set>
                                    <p:animEffect transition="in" filter="fade">
                                      <p:cBhvr>
                                        <p:cTn id="44" dur="500"/>
                                        <p:tgtEl>
                                          <p:spTgt spid="194"/>
                                        </p:tgtEl>
                                      </p:cBhvr>
                                    </p:animEffect>
                                  </p:childTnLst>
                                </p:cTn>
                              </p:par>
                              <p:par>
                                <p:cTn id="45" presetID="53" presetClass="entr" presetSubtype="16" fill="hold" grpId="0" nodeType="withEffect">
                                  <p:stCondLst>
                                    <p:cond delay="100"/>
                                  </p:stCondLst>
                                  <p:childTnLst>
                                    <p:set>
                                      <p:cBhvr>
                                        <p:cTn id="46" dur="1" fill="hold">
                                          <p:stCondLst>
                                            <p:cond delay="0"/>
                                          </p:stCondLst>
                                        </p:cTn>
                                        <p:tgtEl>
                                          <p:spTgt spid="190"/>
                                        </p:tgtEl>
                                        <p:attrNameLst>
                                          <p:attrName>style.visibility</p:attrName>
                                        </p:attrNameLst>
                                      </p:cBhvr>
                                      <p:to>
                                        <p:strVal val="visible"/>
                                      </p:to>
                                    </p:set>
                                    <p:anim calcmode="lin" valueType="num">
                                      <p:cBhvr>
                                        <p:cTn id="47" dur="250" fill="hold"/>
                                        <p:tgtEl>
                                          <p:spTgt spid="190"/>
                                        </p:tgtEl>
                                        <p:attrNameLst>
                                          <p:attrName>ppt_w</p:attrName>
                                        </p:attrNameLst>
                                      </p:cBhvr>
                                      <p:tavLst>
                                        <p:tav tm="0">
                                          <p:val>
                                            <p:fltVal val="0"/>
                                          </p:val>
                                        </p:tav>
                                        <p:tav tm="100000">
                                          <p:val>
                                            <p:strVal val="#ppt_w"/>
                                          </p:val>
                                        </p:tav>
                                      </p:tavLst>
                                    </p:anim>
                                    <p:anim calcmode="lin" valueType="num">
                                      <p:cBhvr>
                                        <p:cTn id="48" dur="250" fill="hold"/>
                                        <p:tgtEl>
                                          <p:spTgt spid="190"/>
                                        </p:tgtEl>
                                        <p:attrNameLst>
                                          <p:attrName>ppt_h</p:attrName>
                                        </p:attrNameLst>
                                      </p:cBhvr>
                                      <p:tavLst>
                                        <p:tav tm="0">
                                          <p:val>
                                            <p:fltVal val="0"/>
                                          </p:val>
                                        </p:tav>
                                        <p:tav tm="100000">
                                          <p:val>
                                            <p:strVal val="#ppt_h"/>
                                          </p:val>
                                        </p:tav>
                                      </p:tavLst>
                                    </p:anim>
                                    <p:animEffect transition="in" filter="fade">
                                      <p:cBhvr>
                                        <p:cTn id="49" dur="250"/>
                                        <p:tgtEl>
                                          <p:spTgt spid="190"/>
                                        </p:tgtEl>
                                      </p:cBhvr>
                                    </p:animEffect>
                                  </p:childTnLst>
                                </p:cTn>
                              </p:par>
                              <p:par>
                                <p:cTn id="50" presetID="53" presetClass="entr" presetSubtype="16" fill="hold" grpId="0" nodeType="withEffect">
                                  <p:stCondLst>
                                    <p:cond delay="400"/>
                                  </p:stCondLst>
                                  <p:childTnLst>
                                    <p:set>
                                      <p:cBhvr>
                                        <p:cTn id="51" dur="1" fill="hold">
                                          <p:stCondLst>
                                            <p:cond delay="0"/>
                                          </p:stCondLst>
                                        </p:cTn>
                                        <p:tgtEl>
                                          <p:spTgt spid="191"/>
                                        </p:tgtEl>
                                        <p:attrNameLst>
                                          <p:attrName>style.visibility</p:attrName>
                                        </p:attrNameLst>
                                      </p:cBhvr>
                                      <p:to>
                                        <p:strVal val="visible"/>
                                      </p:to>
                                    </p:set>
                                    <p:anim calcmode="lin" valueType="num">
                                      <p:cBhvr>
                                        <p:cTn id="52" dur="250" fill="hold"/>
                                        <p:tgtEl>
                                          <p:spTgt spid="191"/>
                                        </p:tgtEl>
                                        <p:attrNameLst>
                                          <p:attrName>ppt_w</p:attrName>
                                        </p:attrNameLst>
                                      </p:cBhvr>
                                      <p:tavLst>
                                        <p:tav tm="0">
                                          <p:val>
                                            <p:fltVal val="0"/>
                                          </p:val>
                                        </p:tav>
                                        <p:tav tm="100000">
                                          <p:val>
                                            <p:strVal val="#ppt_w"/>
                                          </p:val>
                                        </p:tav>
                                      </p:tavLst>
                                    </p:anim>
                                    <p:anim calcmode="lin" valueType="num">
                                      <p:cBhvr>
                                        <p:cTn id="53" dur="250" fill="hold"/>
                                        <p:tgtEl>
                                          <p:spTgt spid="191"/>
                                        </p:tgtEl>
                                        <p:attrNameLst>
                                          <p:attrName>ppt_h</p:attrName>
                                        </p:attrNameLst>
                                      </p:cBhvr>
                                      <p:tavLst>
                                        <p:tav tm="0">
                                          <p:val>
                                            <p:fltVal val="0"/>
                                          </p:val>
                                        </p:tav>
                                        <p:tav tm="100000">
                                          <p:val>
                                            <p:strVal val="#ppt_h"/>
                                          </p:val>
                                        </p:tav>
                                      </p:tavLst>
                                    </p:anim>
                                    <p:animEffect transition="in" filter="fade">
                                      <p:cBhvr>
                                        <p:cTn id="54" dur="250"/>
                                        <p:tgtEl>
                                          <p:spTgt spid="191"/>
                                        </p:tgtEl>
                                      </p:cBhvr>
                                    </p:animEffect>
                                  </p:childTnLst>
                                </p:cTn>
                              </p:par>
                              <p:par>
                                <p:cTn id="55" presetID="53" presetClass="entr" presetSubtype="16" fill="hold" grpId="0" nodeType="withEffect">
                                  <p:stCondLst>
                                    <p:cond delay="700"/>
                                  </p:stCondLst>
                                  <p:childTnLst>
                                    <p:set>
                                      <p:cBhvr>
                                        <p:cTn id="56" dur="1" fill="hold">
                                          <p:stCondLst>
                                            <p:cond delay="0"/>
                                          </p:stCondLst>
                                        </p:cTn>
                                        <p:tgtEl>
                                          <p:spTgt spid="192"/>
                                        </p:tgtEl>
                                        <p:attrNameLst>
                                          <p:attrName>style.visibility</p:attrName>
                                        </p:attrNameLst>
                                      </p:cBhvr>
                                      <p:to>
                                        <p:strVal val="visible"/>
                                      </p:to>
                                    </p:set>
                                    <p:anim calcmode="lin" valueType="num">
                                      <p:cBhvr>
                                        <p:cTn id="57" dur="250" fill="hold"/>
                                        <p:tgtEl>
                                          <p:spTgt spid="192"/>
                                        </p:tgtEl>
                                        <p:attrNameLst>
                                          <p:attrName>ppt_w</p:attrName>
                                        </p:attrNameLst>
                                      </p:cBhvr>
                                      <p:tavLst>
                                        <p:tav tm="0">
                                          <p:val>
                                            <p:fltVal val="0"/>
                                          </p:val>
                                        </p:tav>
                                        <p:tav tm="100000">
                                          <p:val>
                                            <p:strVal val="#ppt_w"/>
                                          </p:val>
                                        </p:tav>
                                      </p:tavLst>
                                    </p:anim>
                                    <p:anim calcmode="lin" valueType="num">
                                      <p:cBhvr>
                                        <p:cTn id="58" dur="250" fill="hold"/>
                                        <p:tgtEl>
                                          <p:spTgt spid="192"/>
                                        </p:tgtEl>
                                        <p:attrNameLst>
                                          <p:attrName>ppt_h</p:attrName>
                                        </p:attrNameLst>
                                      </p:cBhvr>
                                      <p:tavLst>
                                        <p:tav tm="0">
                                          <p:val>
                                            <p:fltVal val="0"/>
                                          </p:val>
                                        </p:tav>
                                        <p:tav tm="100000">
                                          <p:val>
                                            <p:strVal val="#ppt_h"/>
                                          </p:val>
                                        </p:tav>
                                      </p:tavLst>
                                    </p:anim>
                                    <p:animEffect transition="in" filter="fade">
                                      <p:cBhvr>
                                        <p:cTn id="59" dur="250"/>
                                        <p:tgtEl>
                                          <p:spTgt spid="192"/>
                                        </p:tgtEl>
                                      </p:cBhvr>
                                    </p:animEffect>
                                  </p:childTnLst>
                                </p:cTn>
                              </p:par>
                            </p:childTnLst>
                          </p:cTn>
                        </p:par>
                        <p:par>
                          <p:cTn id="60" fill="hold">
                            <p:stCondLst>
                              <p:cond delay="1000"/>
                            </p:stCondLst>
                            <p:childTnLst>
                              <p:par>
                                <p:cTn id="61" presetID="42" presetClass="entr" presetSubtype="0" fill="hold" grpId="0" nodeType="afterEffect">
                                  <p:stCondLst>
                                    <p:cond delay="0"/>
                                  </p:stCondLst>
                                  <p:childTnLst>
                                    <p:set>
                                      <p:cBhvr>
                                        <p:cTn id="62" dur="1" fill="hold">
                                          <p:stCondLst>
                                            <p:cond delay="0"/>
                                          </p:stCondLst>
                                        </p:cTn>
                                        <p:tgtEl>
                                          <p:spTgt spid="193"/>
                                        </p:tgtEl>
                                        <p:attrNameLst>
                                          <p:attrName>style.visibility</p:attrName>
                                        </p:attrNameLst>
                                      </p:cBhvr>
                                      <p:to>
                                        <p:strVal val="visible"/>
                                      </p:to>
                                    </p:set>
                                    <p:animEffect transition="in" filter="fade">
                                      <p:cBhvr>
                                        <p:cTn id="63" dur="700"/>
                                        <p:tgtEl>
                                          <p:spTgt spid="193"/>
                                        </p:tgtEl>
                                      </p:cBhvr>
                                    </p:animEffect>
                                    <p:anim calcmode="lin" valueType="num">
                                      <p:cBhvr>
                                        <p:cTn id="64" dur="700" fill="hold"/>
                                        <p:tgtEl>
                                          <p:spTgt spid="193"/>
                                        </p:tgtEl>
                                        <p:attrNameLst>
                                          <p:attrName>ppt_x</p:attrName>
                                        </p:attrNameLst>
                                      </p:cBhvr>
                                      <p:tavLst>
                                        <p:tav tm="0">
                                          <p:val>
                                            <p:strVal val="#ppt_x"/>
                                          </p:val>
                                        </p:tav>
                                        <p:tav tm="100000">
                                          <p:val>
                                            <p:strVal val="#ppt_x"/>
                                          </p:val>
                                        </p:tav>
                                      </p:tavLst>
                                    </p:anim>
                                    <p:anim calcmode="lin" valueType="num">
                                      <p:cBhvr>
                                        <p:cTn id="65" dur="700" fill="hold"/>
                                        <p:tgtEl>
                                          <p:spTgt spid="193"/>
                                        </p:tgtEl>
                                        <p:attrNameLst>
                                          <p:attrName>ppt_y</p:attrName>
                                        </p:attrNameLst>
                                      </p:cBhvr>
                                      <p:tavLst>
                                        <p:tav tm="0">
                                          <p:val>
                                            <p:strVal val="#ppt_y+.1"/>
                                          </p:val>
                                        </p:tav>
                                        <p:tav tm="100000">
                                          <p:val>
                                            <p:strVal val="#ppt_y"/>
                                          </p:val>
                                        </p:tav>
                                      </p:tavLst>
                                    </p:anim>
                                  </p:childTnLst>
                                </p:cTn>
                              </p:par>
                            </p:childTnLst>
                          </p:cTn>
                        </p:par>
                        <p:par>
                          <p:cTn id="66" fill="hold">
                            <p:stCondLst>
                              <p:cond delay="1700"/>
                            </p:stCondLst>
                            <p:childTnLst>
                              <p:par>
                                <p:cTn id="67" presetID="42" presetClass="entr" presetSubtype="0" fill="hold" grpId="0" nodeType="afterEffect">
                                  <p:stCondLst>
                                    <p:cond delay="0"/>
                                  </p:stCondLst>
                                  <p:childTnLst>
                                    <p:set>
                                      <p:cBhvr>
                                        <p:cTn id="68" dur="1" fill="hold">
                                          <p:stCondLst>
                                            <p:cond delay="0"/>
                                          </p:stCondLst>
                                        </p:cTn>
                                        <p:tgtEl>
                                          <p:spTgt spid="198"/>
                                        </p:tgtEl>
                                        <p:attrNameLst>
                                          <p:attrName>style.visibility</p:attrName>
                                        </p:attrNameLst>
                                      </p:cBhvr>
                                      <p:to>
                                        <p:strVal val="visible"/>
                                      </p:to>
                                    </p:set>
                                    <p:animEffect transition="in" filter="fade">
                                      <p:cBhvr>
                                        <p:cTn id="69" dur="700"/>
                                        <p:tgtEl>
                                          <p:spTgt spid="198"/>
                                        </p:tgtEl>
                                      </p:cBhvr>
                                    </p:animEffect>
                                    <p:anim calcmode="lin" valueType="num">
                                      <p:cBhvr>
                                        <p:cTn id="70" dur="700" fill="hold"/>
                                        <p:tgtEl>
                                          <p:spTgt spid="198"/>
                                        </p:tgtEl>
                                        <p:attrNameLst>
                                          <p:attrName>ppt_x</p:attrName>
                                        </p:attrNameLst>
                                      </p:cBhvr>
                                      <p:tavLst>
                                        <p:tav tm="0">
                                          <p:val>
                                            <p:strVal val="#ppt_x"/>
                                          </p:val>
                                        </p:tav>
                                        <p:tav tm="100000">
                                          <p:val>
                                            <p:strVal val="#ppt_x"/>
                                          </p:val>
                                        </p:tav>
                                      </p:tavLst>
                                    </p:anim>
                                    <p:anim calcmode="lin" valueType="num">
                                      <p:cBhvr>
                                        <p:cTn id="71" dur="700" fill="hold"/>
                                        <p:tgtEl>
                                          <p:spTgt spid="198"/>
                                        </p:tgtEl>
                                        <p:attrNameLst>
                                          <p:attrName>ppt_y</p:attrName>
                                        </p:attrNameLst>
                                      </p:cBhvr>
                                      <p:tavLst>
                                        <p:tav tm="0">
                                          <p:val>
                                            <p:strVal val="#ppt_y+.1"/>
                                          </p:val>
                                        </p:tav>
                                        <p:tav tm="100000">
                                          <p:val>
                                            <p:strVal val="#ppt_y"/>
                                          </p:val>
                                        </p:tav>
                                      </p:tavLst>
                                    </p:anim>
                                  </p:childTnLst>
                                </p:cTn>
                              </p:par>
                            </p:childTnLst>
                          </p:cTn>
                        </p:par>
                        <p:par>
                          <p:cTn id="72" fill="hold">
                            <p:stCondLst>
                              <p:cond delay="2400"/>
                            </p:stCondLst>
                            <p:childTnLst>
                              <p:par>
                                <p:cTn id="73" presetID="42" presetClass="entr" presetSubtype="0" fill="hold" grpId="0" nodeType="afterEffect">
                                  <p:stCondLst>
                                    <p:cond delay="0"/>
                                  </p:stCondLst>
                                  <p:childTnLst>
                                    <p:set>
                                      <p:cBhvr>
                                        <p:cTn id="74" dur="1" fill="hold">
                                          <p:stCondLst>
                                            <p:cond delay="0"/>
                                          </p:stCondLst>
                                        </p:cTn>
                                        <p:tgtEl>
                                          <p:spTgt spid="199"/>
                                        </p:tgtEl>
                                        <p:attrNameLst>
                                          <p:attrName>style.visibility</p:attrName>
                                        </p:attrNameLst>
                                      </p:cBhvr>
                                      <p:to>
                                        <p:strVal val="visible"/>
                                      </p:to>
                                    </p:set>
                                    <p:animEffect transition="in" filter="fade">
                                      <p:cBhvr>
                                        <p:cTn id="75" dur="700"/>
                                        <p:tgtEl>
                                          <p:spTgt spid="199"/>
                                        </p:tgtEl>
                                      </p:cBhvr>
                                    </p:animEffect>
                                    <p:anim calcmode="lin" valueType="num">
                                      <p:cBhvr>
                                        <p:cTn id="76" dur="700" fill="hold"/>
                                        <p:tgtEl>
                                          <p:spTgt spid="199"/>
                                        </p:tgtEl>
                                        <p:attrNameLst>
                                          <p:attrName>ppt_x</p:attrName>
                                        </p:attrNameLst>
                                      </p:cBhvr>
                                      <p:tavLst>
                                        <p:tav tm="0">
                                          <p:val>
                                            <p:strVal val="#ppt_x"/>
                                          </p:val>
                                        </p:tav>
                                        <p:tav tm="100000">
                                          <p:val>
                                            <p:strVal val="#ppt_x"/>
                                          </p:val>
                                        </p:tav>
                                      </p:tavLst>
                                    </p:anim>
                                    <p:anim calcmode="lin" valueType="num">
                                      <p:cBhvr>
                                        <p:cTn id="77" dur="700" fill="hold"/>
                                        <p:tgtEl>
                                          <p:spTgt spid="1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p:bldP spid="194" grpId="0" animBg="1"/>
      <p:bldP spid="195" grpId="0"/>
      <p:bldP spid="198" grpId="0"/>
      <p:bldP spid="19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DBB68E-1F22-4A17-B9A4-3478EDB5F147}"/>
              </a:ext>
            </a:extLst>
          </p:cNvPr>
          <p:cNvSpPr/>
          <p:nvPr/>
        </p:nvSpPr>
        <p:spPr>
          <a:xfrm>
            <a:off x="0" y="0"/>
            <a:ext cx="12192000" cy="6858000"/>
          </a:xfrm>
          <a:prstGeom prst="rect">
            <a:avLst/>
          </a:prstGeom>
          <a:solidFill>
            <a:srgbClr val="E5EF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67" name="Oval 66">
            <a:extLst>
              <a:ext uri="{FF2B5EF4-FFF2-40B4-BE49-F238E27FC236}">
                <a16:creationId xmlns:a16="http://schemas.microsoft.com/office/drawing/2014/main" id="{60BA3B4F-61ED-4908-A0EE-321DF8DC2251}"/>
              </a:ext>
            </a:extLst>
          </p:cNvPr>
          <p:cNvSpPr/>
          <p:nvPr/>
        </p:nvSpPr>
        <p:spPr>
          <a:xfrm>
            <a:off x="-56662" y="-225912"/>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68" name="Oval 67">
            <a:extLst>
              <a:ext uri="{FF2B5EF4-FFF2-40B4-BE49-F238E27FC236}">
                <a16:creationId xmlns:a16="http://schemas.microsoft.com/office/drawing/2014/main" id="{F6CD8ECE-933D-4010-B594-74EF6D1FFCB6}"/>
              </a:ext>
            </a:extLst>
          </p:cNvPr>
          <p:cNvSpPr/>
          <p:nvPr/>
        </p:nvSpPr>
        <p:spPr>
          <a:xfrm>
            <a:off x="681318" y="-225912"/>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69" name="Oval 68">
            <a:extLst>
              <a:ext uri="{FF2B5EF4-FFF2-40B4-BE49-F238E27FC236}">
                <a16:creationId xmlns:a16="http://schemas.microsoft.com/office/drawing/2014/main" id="{D5E24897-F265-4FD5-9CAA-7A4EEFA63324}"/>
              </a:ext>
            </a:extLst>
          </p:cNvPr>
          <p:cNvSpPr/>
          <p:nvPr/>
        </p:nvSpPr>
        <p:spPr>
          <a:xfrm>
            <a:off x="1418434" y="-225912"/>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70" name="Oval 69">
            <a:extLst>
              <a:ext uri="{FF2B5EF4-FFF2-40B4-BE49-F238E27FC236}">
                <a16:creationId xmlns:a16="http://schemas.microsoft.com/office/drawing/2014/main" id="{BC604D73-3366-4F7E-A1F2-8F82EE3510C1}"/>
              </a:ext>
            </a:extLst>
          </p:cNvPr>
          <p:cNvSpPr/>
          <p:nvPr/>
        </p:nvSpPr>
        <p:spPr>
          <a:xfrm>
            <a:off x="2155550" y="-225912"/>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1" name="Oval 70">
            <a:extLst>
              <a:ext uri="{FF2B5EF4-FFF2-40B4-BE49-F238E27FC236}">
                <a16:creationId xmlns:a16="http://schemas.microsoft.com/office/drawing/2014/main" id="{31813040-7F97-44B3-8925-334A2CF4C764}"/>
              </a:ext>
            </a:extLst>
          </p:cNvPr>
          <p:cNvSpPr/>
          <p:nvPr/>
        </p:nvSpPr>
        <p:spPr>
          <a:xfrm>
            <a:off x="2893807" y="-225912"/>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2" name="Oval 71">
            <a:extLst>
              <a:ext uri="{FF2B5EF4-FFF2-40B4-BE49-F238E27FC236}">
                <a16:creationId xmlns:a16="http://schemas.microsoft.com/office/drawing/2014/main" id="{E1942C43-F4AE-4EFF-924F-4F03F6A1C391}"/>
              </a:ext>
            </a:extLst>
          </p:cNvPr>
          <p:cNvSpPr/>
          <p:nvPr/>
        </p:nvSpPr>
        <p:spPr>
          <a:xfrm>
            <a:off x="3632067" y="-225912"/>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3" name="Oval 72">
            <a:extLst>
              <a:ext uri="{FF2B5EF4-FFF2-40B4-BE49-F238E27FC236}">
                <a16:creationId xmlns:a16="http://schemas.microsoft.com/office/drawing/2014/main" id="{371A4464-A36F-4370-AB86-1FE20153B697}"/>
              </a:ext>
            </a:extLst>
          </p:cNvPr>
          <p:cNvSpPr/>
          <p:nvPr/>
        </p:nvSpPr>
        <p:spPr>
          <a:xfrm>
            <a:off x="8076102" y="6632088"/>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4" name="Oval 73">
            <a:extLst>
              <a:ext uri="{FF2B5EF4-FFF2-40B4-BE49-F238E27FC236}">
                <a16:creationId xmlns:a16="http://schemas.microsoft.com/office/drawing/2014/main" id="{0C146EBB-8E60-481C-9A6F-32B50B6A0C71}"/>
              </a:ext>
            </a:extLst>
          </p:cNvPr>
          <p:cNvSpPr/>
          <p:nvPr/>
        </p:nvSpPr>
        <p:spPr>
          <a:xfrm>
            <a:off x="8814082" y="6632088"/>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5" name="Oval 74">
            <a:extLst>
              <a:ext uri="{FF2B5EF4-FFF2-40B4-BE49-F238E27FC236}">
                <a16:creationId xmlns:a16="http://schemas.microsoft.com/office/drawing/2014/main" id="{66735634-6F46-4EA8-8D45-6F3498C047D5}"/>
              </a:ext>
            </a:extLst>
          </p:cNvPr>
          <p:cNvSpPr/>
          <p:nvPr/>
        </p:nvSpPr>
        <p:spPr>
          <a:xfrm>
            <a:off x="9551198" y="6632088"/>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76" name="Oval 75">
            <a:extLst>
              <a:ext uri="{FF2B5EF4-FFF2-40B4-BE49-F238E27FC236}">
                <a16:creationId xmlns:a16="http://schemas.microsoft.com/office/drawing/2014/main" id="{668AD42E-B407-4BA4-92CD-86CD3B42E6A6}"/>
              </a:ext>
            </a:extLst>
          </p:cNvPr>
          <p:cNvSpPr/>
          <p:nvPr/>
        </p:nvSpPr>
        <p:spPr>
          <a:xfrm>
            <a:off x="10288314" y="6632088"/>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7" name="Oval 76">
            <a:extLst>
              <a:ext uri="{FF2B5EF4-FFF2-40B4-BE49-F238E27FC236}">
                <a16:creationId xmlns:a16="http://schemas.microsoft.com/office/drawing/2014/main" id="{F9ABC04B-C601-45EA-BD40-FF0FBF11862F}"/>
              </a:ext>
            </a:extLst>
          </p:cNvPr>
          <p:cNvSpPr/>
          <p:nvPr/>
        </p:nvSpPr>
        <p:spPr>
          <a:xfrm>
            <a:off x="11026571" y="6632088"/>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8" name="Oval 77">
            <a:extLst>
              <a:ext uri="{FF2B5EF4-FFF2-40B4-BE49-F238E27FC236}">
                <a16:creationId xmlns:a16="http://schemas.microsoft.com/office/drawing/2014/main" id="{6CFD0F10-345F-48D3-B096-E1F09BBFA2B4}"/>
              </a:ext>
            </a:extLst>
          </p:cNvPr>
          <p:cNvSpPr/>
          <p:nvPr/>
        </p:nvSpPr>
        <p:spPr>
          <a:xfrm>
            <a:off x="11764831" y="6632088"/>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9" name="Oval 78">
            <a:extLst>
              <a:ext uri="{FF2B5EF4-FFF2-40B4-BE49-F238E27FC236}">
                <a16:creationId xmlns:a16="http://schemas.microsoft.com/office/drawing/2014/main" id="{7B378953-0E34-43F3-A9F9-A35C56F90F9F}"/>
              </a:ext>
            </a:extLst>
          </p:cNvPr>
          <p:cNvSpPr/>
          <p:nvPr/>
        </p:nvSpPr>
        <p:spPr>
          <a:xfrm>
            <a:off x="4287489" y="-225912"/>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0" name="Oval 79">
            <a:extLst>
              <a:ext uri="{FF2B5EF4-FFF2-40B4-BE49-F238E27FC236}">
                <a16:creationId xmlns:a16="http://schemas.microsoft.com/office/drawing/2014/main" id="{2B5536C5-576D-4C0C-B18D-AF0CF729E261}"/>
              </a:ext>
            </a:extLst>
          </p:cNvPr>
          <p:cNvSpPr/>
          <p:nvPr/>
        </p:nvSpPr>
        <p:spPr>
          <a:xfrm>
            <a:off x="5025469" y="-225912"/>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1" name="Oval 80">
            <a:extLst>
              <a:ext uri="{FF2B5EF4-FFF2-40B4-BE49-F238E27FC236}">
                <a16:creationId xmlns:a16="http://schemas.microsoft.com/office/drawing/2014/main" id="{D91E8276-CDFA-46B7-88C8-0547E822F187}"/>
              </a:ext>
            </a:extLst>
          </p:cNvPr>
          <p:cNvSpPr/>
          <p:nvPr/>
        </p:nvSpPr>
        <p:spPr>
          <a:xfrm>
            <a:off x="5762585" y="-225912"/>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82" name="Oval 81">
            <a:extLst>
              <a:ext uri="{FF2B5EF4-FFF2-40B4-BE49-F238E27FC236}">
                <a16:creationId xmlns:a16="http://schemas.microsoft.com/office/drawing/2014/main" id="{192FD58D-64DF-4B28-9BA4-2AB8B33F3BAD}"/>
              </a:ext>
            </a:extLst>
          </p:cNvPr>
          <p:cNvSpPr/>
          <p:nvPr/>
        </p:nvSpPr>
        <p:spPr>
          <a:xfrm>
            <a:off x="6499701" y="-225912"/>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3" name="Oval 82">
            <a:extLst>
              <a:ext uri="{FF2B5EF4-FFF2-40B4-BE49-F238E27FC236}">
                <a16:creationId xmlns:a16="http://schemas.microsoft.com/office/drawing/2014/main" id="{7D1C3B4E-63A0-4105-B418-61D3C2A8E65A}"/>
              </a:ext>
            </a:extLst>
          </p:cNvPr>
          <p:cNvSpPr/>
          <p:nvPr/>
        </p:nvSpPr>
        <p:spPr>
          <a:xfrm>
            <a:off x="7237958" y="-225912"/>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4" name="Oval 83">
            <a:extLst>
              <a:ext uri="{FF2B5EF4-FFF2-40B4-BE49-F238E27FC236}">
                <a16:creationId xmlns:a16="http://schemas.microsoft.com/office/drawing/2014/main" id="{04812AD2-5ABB-45E7-9F36-9B9FB9B209CB}"/>
              </a:ext>
            </a:extLst>
          </p:cNvPr>
          <p:cNvSpPr/>
          <p:nvPr/>
        </p:nvSpPr>
        <p:spPr>
          <a:xfrm>
            <a:off x="7976218" y="-225912"/>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5" name="Oval 84">
            <a:extLst>
              <a:ext uri="{FF2B5EF4-FFF2-40B4-BE49-F238E27FC236}">
                <a16:creationId xmlns:a16="http://schemas.microsoft.com/office/drawing/2014/main" id="{9C996C18-1EC5-46D5-A25C-EDD249DC92AA}"/>
              </a:ext>
            </a:extLst>
          </p:cNvPr>
          <p:cNvSpPr/>
          <p:nvPr/>
        </p:nvSpPr>
        <p:spPr>
          <a:xfrm>
            <a:off x="8622891" y="-247202"/>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6" name="Oval 85">
            <a:extLst>
              <a:ext uri="{FF2B5EF4-FFF2-40B4-BE49-F238E27FC236}">
                <a16:creationId xmlns:a16="http://schemas.microsoft.com/office/drawing/2014/main" id="{F34BC6B2-6A19-48CC-86DC-BAC01F6C7A0B}"/>
              </a:ext>
            </a:extLst>
          </p:cNvPr>
          <p:cNvSpPr/>
          <p:nvPr/>
        </p:nvSpPr>
        <p:spPr>
          <a:xfrm>
            <a:off x="9360871" y="-247202"/>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7" name="Oval 86">
            <a:extLst>
              <a:ext uri="{FF2B5EF4-FFF2-40B4-BE49-F238E27FC236}">
                <a16:creationId xmlns:a16="http://schemas.microsoft.com/office/drawing/2014/main" id="{6E857965-C2C5-487E-A082-7A068F8F3703}"/>
              </a:ext>
            </a:extLst>
          </p:cNvPr>
          <p:cNvSpPr/>
          <p:nvPr/>
        </p:nvSpPr>
        <p:spPr>
          <a:xfrm>
            <a:off x="10097987" y="-247202"/>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88" name="Oval 87">
            <a:extLst>
              <a:ext uri="{FF2B5EF4-FFF2-40B4-BE49-F238E27FC236}">
                <a16:creationId xmlns:a16="http://schemas.microsoft.com/office/drawing/2014/main" id="{8EF8C998-2ABB-499C-9A8E-D3646A6E6DF8}"/>
              </a:ext>
            </a:extLst>
          </p:cNvPr>
          <p:cNvSpPr/>
          <p:nvPr/>
        </p:nvSpPr>
        <p:spPr>
          <a:xfrm>
            <a:off x="10835103" y="-247202"/>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9" name="Oval 88">
            <a:extLst>
              <a:ext uri="{FF2B5EF4-FFF2-40B4-BE49-F238E27FC236}">
                <a16:creationId xmlns:a16="http://schemas.microsoft.com/office/drawing/2014/main" id="{DA0069AC-156B-4F27-9545-F5109BA7E752}"/>
              </a:ext>
            </a:extLst>
          </p:cNvPr>
          <p:cNvSpPr/>
          <p:nvPr/>
        </p:nvSpPr>
        <p:spPr>
          <a:xfrm>
            <a:off x="11573360" y="-247202"/>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90" name="Oval 89">
            <a:extLst>
              <a:ext uri="{FF2B5EF4-FFF2-40B4-BE49-F238E27FC236}">
                <a16:creationId xmlns:a16="http://schemas.microsoft.com/office/drawing/2014/main" id="{4A05F67F-93F7-4E36-B416-F9301A6D75E9}"/>
              </a:ext>
            </a:extLst>
          </p:cNvPr>
          <p:cNvSpPr/>
          <p:nvPr/>
        </p:nvSpPr>
        <p:spPr>
          <a:xfrm>
            <a:off x="12311620" y="-247202"/>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nvGrpSpPr>
          <p:cNvPr id="91" name="Group 90">
            <a:extLst>
              <a:ext uri="{FF2B5EF4-FFF2-40B4-BE49-F238E27FC236}">
                <a16:creationId xmlns:a16="http://schemas.microsoft.com/office/drawing/2014/main" id="{AD71A131-430B-4F1C-96F7-C00FBE89635A}"/>
              </a:ext>
            </a:extLst>
          </p:cNvPr>
          <p:cNvGrpSpPr/>
          <p:nvPr/>
        </p:nvGrpSpPr>
        <p:grpSpPr>
          <a:xfrm rot="16200000">
            <a:off x="-2098606" y="4335899"/>
            <a:ext cx="4140553" cy="451824"/>
            <a:chOff x="-578928" y="5222974"/>
            <a:chExt cx="4140553" cy="451824"/>
          </a:xfrm>
        </p:grpSpPr>
        <p:sp>
          <p:nvSpPr>
            <p:cNvPr id="92" name="Oval 91">
              <a:extLst>
                <a:ext uri="{FF2B5EF4-FFF2-40B4-BE49-F238E27FC236}">
                  <a16:creationId xmlns:a16="http://schemas.microsoft.com/office/drawing/2014/main" id="{5CA90787-51CD-43C4-9C82-C0B16178D4B8}"/>
                </a:ext>
              </a:extLst>
            </p:cNvPr>
            <p:cNvSpPr/>
            <p:nvPr/>
          </p:nvSpPr>
          <p:spPr>
            <a:xfrm>
              <a:off x="-578928" y="5222974"/>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93" name="Oval 92">
              <a:extLst>
                <a:ext uri="{FF2B5EF4-FFF2-40B4-BE49-F238E27FC236}">
                  <a16:creationId xmlns:a16="http://schemas.microsoft.com/office/drawing/2014/main" id="{61ECFED8-50BB-45FB-AE9F-171312FEC568}"/>
                </a:ext>
              </a:extLst>
            </p:cNvPr>
            <p:cNvSpPr/>
            <p:nvPr/>
          </p:nvSpPr>
          <p:spPr>
            <a:xfrm>
              <a:off x="159052" y="5222974"/>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94" name="Oval 93">
              <a:extLst>
                <a:ext uri="{FF2B5EF4-FFF2-40B4-BE49-F238E27FC236}">
                  <a16:creationId xmlns:a16="http://schemas.microsoft.com/office/drawing/2014/main" id="{8990B5DC-9CF7-4DEF-9667-EB7AC422AA74}"/>
                </a:ext>
              </a:extLst>
            </p:cNvPr>
            <p:cNvSpPr/>
            <p:nvPr/>
          </p:nvSpPr>
          <p:spPr>
            <a:xfrm>
              <a:off x="896168" y="5222974"/>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95" name="Oval 94">
              <a:extLst>
                <a:ext uri="{FF2B5EF4-FFF2-40B4-BE49-F238E27FC236}">
                  <a16:creationId xmlns:a16="http://schemas.microsoft.com/office/drawing/2014/main" id="{01962760-51DF-4B37-9004-1E59790609C7}"/>
                </a:ext>
              </a:extLst>
            </p:cNvPr>
            <p:cNvSpPr/>
            <p:nvPr/>
          </p:nvSpPr>
          <p:spPr>
            <a:xfrm>
              <a:off x="1633284" y="5222974"/>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96" name="Oval 95">
              <a:extLst>
                <a:ext uri="{FF2B5EF4-FFF2-40B4-BE49-F238E27FC236}">
                  <a16:creationId xmlns:a16="http://schemas.microsoft.com/office/drawing/2014/main" id="{F834AE6B-0262-421C-B792-302975875873}"/>
                </a:ext>
              </a:extLst>
            </p:cNvPr>
            <p:cNvSpPr/>
            <p:nvPr/>
          </p:nvSpPr>
          <p:spPr>
            <a:xfrm>
              <a:off x="2371541" y="5222974"/>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97" name="Oval 96">
              <a:extLst>
                <a:ext uri="{FF2B5EF4-FFF2-40B4-BE49-F238E27FC236}">
                  <a16:creationId xmlns:a16="http://schemas.microsoft.com/office/drawing/2014/main" id="{A89F44EA-BC5D-4496-88CB-8B122225DC7D}"/>
                </a:ext>
              </a:extLst>
            </p:cNvPr>
            <p:cNvSpPr/>
            <p:nvPr/>
          </p:nvSpPr>
          <p:spPr>
            <a:xfrm>
              <a:off x="3109801" y="5222974"/>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sp>
        <p:nvSpPr>
          <p:cNvPr id="12" name="Oval 11">
            <a:extLst>
              <a:ext uri="{FF2B5EF4-FFF2-40B4-BE49-F238E27FC236}">
                <a16:creationId xmlns:a16="http://schemas.microsoft.com/office/drawing/2014/main" id="{785115E2-0BB9-466D-A394-DF151B5E1281}"/>
              </a:ext>
            </a:extLst>
          </p:cNvPr>
          <p:cNvSpPr/>
          <p:nvPr/>
        </p:nvSpPr>
        <p:spPr>
          <a:xfrm>
            <a:off x="-56662" y="-225912"/>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3" name="Oval 12">
            <a:extLst>
              <a:ext uri="{FF2B5EF4-FFF2-40B4-BE49-F238E27FC236}">
                <a16:creationId xmlns:a16="http://schemas.microsoft.com/office/drawing/2014/main" id="{6E0108ED-0A8A-4903-ACB6-F96389CB2C36}"/>
              </a:ext>
            </a:extLst>
          </p:cNvPr>
          <p:cNvSpPr/>
          <p:nvPr/>
        </p:nvSpPr>
        <p:spPr>
          <a:xfrm>
            <a:off x="681318" y="-225912"/>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4" name="Oval 13">
            <a:extLst>
              <a:ext uri="{FF2B5EF4-FFF2-40B4-BE49-F238E27FC236}">
                <a16:creationId xmlns:a16="http://schemas.microsoft.com/office/drawing/2014/main" id="{CE27CC8F-7162-43DA-B254-B67C74063F7A}"/>
              </a:ext>
            </a:extLst>
          </p:cNvPr>
          <p:cNvSpPr/>
          <p:nvPr/>
        </p:nvSpPr>
        <p:spPr>
          <a:xfrm>
            <a:off x="1418434" y="-225912"/>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15" name="Oval 14">
            <a:extLst>
              <a:ext uri="{FF2B5EF4-FFF2-40B4-BE49-F238E27FC236}">
                <a16:creationId xmlns:a16="http://schemas.microsoft.com/office/drawing/2014/main" id="{A883A5FA-832B-42B5-B31B-06010F928A77}"/>
              </a:ext>
            </a:extLst>
          </p:cNvPr>
          <p:cNvSpPr/>
          <p:nvPr/>
        </p:nvSpPr>
        <p:spPr>
          <a:xfrm>
            <a:off x="2155550" y="-225912"/>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6" name="Oval 15">
            <a:extLst>
              <a:ext uri="{FF2B5EF4-FFF2-40B4-BE49-F238E27FC236}">
                <a16:creationId xmlns:a16="http://schemas.microsoft.com/office/drawing/2014/main" id="{176BE1FB-A9DC-4074-84DF-9210E876540B}"/>
              </a:ext>
            </a:extLst>
          </p:cNvPr>
          <p:cNvSpPr/>
          <p:nvPr/>
        </p:nvSpPr>
        <p:spPr>
          <a:xfrm>
            <a:off x="2893807" y="-225912"/>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7" name="Oval 16">
            <a:extLst>
              <a:ext uri="{FF2B5EF4-FFF2-40B4-BE49-F238E27FC236}">
                <a16:creationId xmlns:a16="http://schemas.microsoft.com/office/drawing/2014/main" id="{FDE1890A-DC28-45B1-ADD8-FBE83E2ABD14}"/>
              </a:ext>
            </a:extLst>
          </p:cNvPr>
          <p:cNvSpPr/>
          <p:nvPr/>
        </p:nvSpPr>
        <p:spPr>
          <a:xfrm>
            <a:off x="3632067" y="-225912"/>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8" name="Oval 17">
            <a:extLst>
              <a:ext uri="{FF2B5EF4-FFF2-40B4-BE49-F238E27FC236}">
                <a16:creationId xmlns:a16="http://schemas.microsoft.com/office/drawing/2014/main" id="{DB36427F-DAB9-4BC5-8A41-12C8CA34C2A9}"/>
              </a:ext>
            </a:extLst>
          </p:cNvPr>
          <p:cNvSpPr/>
          <p:nvPr/>
        </p:nvSpPr>
        <p:spPr>
          <a:xfrm>
            <a:off x="8076102" y="6632088"/>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9" name="Oval 18">
            <a:extLst>
              <a:ext uri="{FF2B5EF4-FFF2-40B4-BE49-F238E27FC236}">
                <a16:creationId xmlns:a16="http://schemas.microsoft.com/office/drawing/2014/main" id="{F30359A0-D536-4A4E-A310-85511E8B80E8}"/>
              </a:ext>
            </a:extLst>
          </p:cNvPr>
          <p:cNvSpPr/>
          <p:nvPr/>
        </p:nvSpPr>
        <p:spPr>
          <a:xfrm>
            <a:off x="8814082" y="6632088"/>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20" name="Oval 19">
            <a:extLst>
              <a:ext uri="{FF2B5EF4-FFF2-40B4-BE49-F238E27FC236}">
                <a16:creationId xmlns:a16="http://schemas.microsoft.com/office/drawing/2014/main" id="{DD5F3E25-702C-42EC-B068-C5E5CD16C377}"/>
              </a:ext>
            </a:extLst>
          </p:cNvPr>
          <p:cNvSpPr/>
          <p:nvPr/>
        </p:nvSpPr>
        <p:spPr>
          <a:xfrm>
            <a:off x="9551198" y="6632088"/>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21" name="Oval 20">
            <a:extLst>
              <a:ext uri="{FF2B5EF4-FFF2-40B4-BE49-F238E27FC236}">
                <a16:creationId xmlns:a16="http://schemas.microsoft.com/office/drawing/2014/main" id="{6E25E670-F0D6-4A59-B29D-6C0131D17498}"/>
              </a:ext>
            </a:extLst>
          </p:cNvPr>
          <p:cNvSpPr/>
          <p:nvPr/>
        </p:nvSpPr>
        <p:spPr>
          <a:xfrm>
            <a:off x="10288314" y="6632088"/>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22" name="Oval 21">
            <a:extLst>
              <a:ext uri="{FF2B5EF4-FFF2-40B4-BE49-F238E27FC236}">
                <a16:creationId xmlns:a16="http://schemas.microsoft.com/office/drawing/2014/main" id="{57E5F4C2-D0DF-4986-95C9-4AD4AE4DECC0}"/>
              </a:ext>
            </a:extLst>
          </p:cNvPr>
          <p:cNvSpPr/>
          <p:nvPr/>
        </p:nvSpPr>
        <p:spPr>
          <a:xfrm>
            <a:off x="11026571" y="6632088"/>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23" name="Oval 22">
            <a:extLst>
              <a:ext uri="{FF2B5EF4-FFF2-40B4-BE49-F238E27FC236}">
                <a16:creationId xmlns:a16="http://schemas.microsoft.com/office/drawing/2014/main" id="{068ECEA6-BBEB-4B3B-848E-0E829E5E8F00}"/>
              </a:ext>
            </a:extLst>
          </p:cNvPr>
          <p:cNvSpPr/>
          <p:nvPr/>
        </p:nvSpPr>
        <p:spPr>
          <a:xfrm>
            <a:off x="11764831" y="6632088"/>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pic>
        <p:nvPicPr>
          <p:cNvPr id="24" name="Picture 23">
            <a:extLst>
              <a:ext uri="{FF2B5EF4-FFF2-40B4-BE49-F238E27FC236}">
                <a16:creationId xmlns:a16="http://schemas.microsoft.com/office/drawing/2014/main" id="{1D37BDF0-2026-45FF-B262-7A730119F4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6073" y="220687"/>
            <a:ext cx="679622" cy="679622"/>
          </a:xfrm>
          <a:prstGeom prst="rect">
            <a:avLst/>
          </a:prstGeom>
        </p:spPr>
      </p:pic>
      <p:sp>
        <p:nvSpPr>
          <p:cNvPr id="26" name="TextBox 25">
            <a:extLst>
              <a:ext uri="{FF2B5EF4-FFF2-40B4-BE49-F238E27FC236}">
                <a16:creationId xmlns:a16="http://schemas.microsoft.com/office/drawing/2014/main" id="{EA63D123-E4EF-422D-AE50-27D2327DD9FB}"/>
              </a:ext>
            </a:extLst>
          </p:cNvPr>
          <p:cNvSpPr txBox="1"/>
          <p:nvPr/>
        </p:nvSpPr>
        <p:spPr>
          <a:xfrm>
            <a:off x="8577990" y="217861"/>
            <a:ext cx="2854390" cy="769441"/>
          </a:xfrm>
          <a:prstGeom prst="rect">
            <a:avLst/>
          </a:prstGeom>
          <a:noFill/>
        </p:spPr>
        <p:txBody>
          <a:bodyPr wrap="square" rtlCol="0">
            <a:spAutoFit/>
          </a:bodyPr>
          <a:lstStyle/>
          <a:p>
            <a:pPr algn="ctr" rtl="1"/>
            <a:r>
              <a:rPr lang="ar-SA" sz="44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rPr>
              <a:t>دستور الصف</a:t>
            </a:r>
            <a:endParaRPr lang="en-IN" sz="44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endParaRPr>
          </a:p>
        </p:txBody>
      </p:sp>
      <p:sp>
        <p:nvSpPr>
          <p:cNvPr id="56" name="TextBox 55">
            <a:extLst>
              <a:ext uri="{FF2B5EF4-FFF2-40B4-BE49-F238E27FC236}">
                <a16:creationId xmlns:a16="http://schemas.microsoft.com/office/drawing/2014/main" id="{F9D26F32-67D9-4F80-85C8-C619D733EA05}"/>
              </a:ext>
            </a:extLst>
          </p:cNvPr>
          <p:cNvSpPr txBox="1"/>
          <p:nvPr/>
        </p:nvSpPr>
        <p:spPr>
          <a:xfrm rot="16200000">
            <a:off x="10301096" y="1526513"/>
            <a:ext cx="2854390" cy="646331"/>
          </a:xfrm>
          <a:prstGeom prst="rect">
            <a:avLst/>
          </a:prstGeom>
          <a:noFill/>
        </p:spPr>
        <p:txBody>
          <a:bodyPr wrap="square" rtlCol="0">
            <a:spAutoFit/>
          </a:bodyPr>
          <a:lstStyle/>
          <a:p>
            <a:pPr algn="ctr" rtl="1"/>
            <a:r>
              <a:rPr lang="ar-SA" sz="3600" b="1" spc="6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rPr>
              <a:t>"القوانين"</a:t>
            </a:r>
            <a:endParaRPr lang="en-IN" sz="3600" b="1" spc="6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endParaRPr>
          </a:p>
        </p:txBody>
      </p:sp>
      <p:sp>
        <p:nvSpPr>
          <p:cNvPr id="57" name="Rectangle: Diagonal Corners Rounded 56">
            <a:extLst>
              <a:ext uri="{FF2B5EF4-FFF2-40B4-BE49-F238E27FC236}">
                <a16:creationId xmlns:a16="http://schemas.microsoft.com/office/drawing/2014/main" id="{E7D52ED1-F9E6-4B49-8713-DBA956BDDAC0}"/>
              </a:ext>
            </a:extLst>
          </p:cNvPr>
          <p:cNvSpPr/>
          <p:nvPr/>
        </p:nvSpPr>
        <p:spPr>
          <a:xfrm rot="5400000">
            <a:off x="694499" y="-77963"/>
            <a:ext cx="679622" cy="2940714"/>
          </a:xfrm>
          <a:prstGeom prst="round2DiagRect">
            <a:avLst>
              <a:gd name="adj1" fmla="val 50000"/>
              <a:gd name="adj2" fmla="val 0"/>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N"/>
          </a:p>
        </p:txBody>
      </p:sp>
      <p:pic>
        <p:nvPicPr>
          <p:cNvPr id="58" name="Picture 57">
            <a:extLst>
              <a:ext uri="{FF2B5EF4-FFF2-40B4-BE49-F238E27FC236}">
                <a16:creationId xmlns:a16="http://schemas.microsoft.com/office/drawing/2014/main" id="{9B037D8F-A52D-467C-BCD6-190B208782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225141" y="1064379"/>
            <a:ext cx="679622" cy="679622"/>
          </a:xfrm>
          <a:prstGeom prst="rect">
            <a:avLst/>
          </a:prstGeom>
        </p:spPr>
      </p:pic>
      <p:sp>
        <p:nvSpPr>
          <p:cNvPr id="59" name="TextBox 58">
            <a:extLst>
              <a:ext uri="{FF2B5EF4-FFF2-40B4-BE49-F238E27FC236}">
                <a16:creationId xmlns:a16="http://schemas.microsoft.com/office/drawing/2014/main" id="{3A73CE6C-4A2B-4771-B20D-707349FB2A72}"/>
              </a:ext>
            </a:extLst>
          </p:cNvPr>
          <p:cNvSpPr txBox="1"/>
          <p:nvPr/>
        </p:nvSpPr>
        <p:spPr>
          <a:xfrm>
            <a:off x="197582" y="1193749"/>
            <a:ext cx="2307085" cy="461665"/>
          </a:xfrm>
          <a:prstGeom prst="rect">
            <a:avLst/>
          </a:prstGeom>
          <a:noFill/>
        </p:spPr>
        <p:txBody>
          <a:bodyPr wrap="square" rtlCol="0">
            <a:spAutoFit/>
          </a:bodyPr>
          <a:lstStyle/>
          <a:p>
            <a:pPr algn="ctr" rtl="1"/>
            <a:r>
              <a:rPr lang="ar-SA" sz="2400" b="1"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أ. لُجين عبد الرحمن الحارثي</a:t>
            </a:r>
            <a:endParaRPr lang="en-IN" sz="2400" b="1"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endParaRPr>
          </a:p>
        </p:txBody>
      </p:sp>
      <p:sp>
        <p:nvSpPr>
          <p:cNvPr id="113" name="Freeform 5">
            <a:extLst>
              <a:ext uri="{FF2B5EF4-FFF2-40B4-BE49-F238E27FC236}">
                <a16:creationId xmlns:a16="http://schemas.microsoft.com/office/drawing/2014/main" id="{456198B9-B03C-4CB6-AB39-CFF30EAA686C}"/>
              </a:ext>
            </a:extLst>
          </p:cNvPr>
          <p:cNvSpPr>
            <a:spLocks/>
          </p:cNvSpPr>
          <p:nvPr/>
        </p:nvSpPr>
        <p:spPr bwMode="auto">
          <a:xfrm>
            <a:off x="8556514" y="4641531"/>
            <a:ext cx="2738711" cy="1281061"/>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rgbClr val="50B8C0"/>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14" name="Freeform 5">
            <a:extLst>
              <a:ext uri="{FF2B5EF4-FFF2-40B4-BE49-F238E27FC236}">
                <a16:creationId xmlns:a16="http://schemas.microsoft.com/office/drawing/2014/main" id="{980B9AFF-9EB2-4C1C-ADE3-8A07AE9AB855}"/>
              </a:ext>
            </a:extLst>
          </p:cNvPr>
          <p:cNvSpPr>
            <a:spLocks/>
          </p:cNvSpPr>
          <p:nvPr/>
        </p:nvSpPr>
        <p:spPr bwMode="auto">
          <a:xfrm>
            <a:off x="1115361" y="4579238"/>
            <a:ext cx="1445492" cy="861774"/>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15" name="Freeform 5">
            <a:extLst>
              <a:ext uri="{FF2B5EF4-FFF2-40B4-BE49-F238E27FC236}">
                <a16:creationId xmlns:a16="http://schemas.microsoft.com/office/drawing/2014/main" id="{6C038657-349A-4336-B87A-80638AF391CF}"/>
              </a:ext>
            </a:extLst>
          </p:cNvPr>
          <p:cNvSpPr>
            <a:spLocks/>
          </p:cNvSpPr>
          <p:nvPr/>
        </p:nvSpPr>
        <p:spPr bwMode="auto">
          <a:xfrm>
            <a:off x="9997193" y="2633919"/>
            <a:ext cx="1739549" cy="1037085"/>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rgbClr val="52CDC0"/>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16" name="Freeform 5">
            <a:extLst>
              <a:ext uri="{FF2B5EF4-FFF2-40B4-BE49-F238E27FC236}">
                <a16:creationId xmlns:a16="http://schemas.microsoft.com/office/drawing/2014/main" id="{DB7C15EF-7C63-4B43-A111-E44A5E31267A}"/>
              </a:ext>
            </a:extLst>
          </p:cNvPr>
          <p:cNvSpPr>
            <a:spLocks/>
          </p:cNvSpPr>
          <p:nvPr/>
        </p:nvSpPr>
        <p:spPr bwMode="auto">
          <a:xfrm>
            <a:off x="3383108" y="3962334"/>
            <a:ext cx="1445492" cy="861774"/>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rgbClr val="52CDC0"/>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17" name="Freeform 5">
            <a:extLst>
              <a:ext uri="{FF2B5EF4-FFF2-40B4-BE49-F238E27FC236}">
                <a16:creationId xmlns:a16="http://schemas.microsoft.com/office/drawing/2014/main" id="{A66920E4-66D0-4203-965A-C96E0AC85E05}"/>
              </a:ext>
            </a:extLst>
          </p:cNvPr>
          <p:cNvSpPr>
            <a:spLocks/>
          </p:cNvSpPr>
          <p:nvPr/>
        </p:nvSpPr>
        <p:spPr bwMode="auto">
          <a:xfrm>
            <a:off x="659888" y="2328262"/>
            <a:ext cx="2383733" cy="1081222"/>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rgbClr val="52CDC0"/>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18" name="Freeform 5">
            <a:extLst>
              <a:ext uri="{FF2B5EF4-FFF2-40B4-BE49-F238E27FC236}">
                <a16:creationId xmlns:a16="http://schemas.microsoft.com/office/drawing/2014/main" id="{DBACD3ED-35C6-4CAD-B696-4E72E133C8BE}"/>
              </a:ext>
            </a:extLst>
          </p:cNvPr>
          <p:cNvSpPr>
            <a:spLocks/>
          </p:cNvSpPr>
          <p:nvPr/>
        </p:nvSpPr>
        <p:spPr bwMode="auto">
          <a:xfrm>
            <a:off x="6096000" y="5082358"/>
            <a:ext cx="1453732" cy="866686"/>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19" name="Freeform 5">
            <a:extLst>
              <a:ext uri="{FF2B5EF4-FFF2-40B4-BE49-F238E27FC236}">
                <a16:creationId xmlns:a16="http://schemas.microsoft.com/office/drawing/2014/main" id="{4B1D927C-2286-4699-82B7-8CD09A57729E}"/>
              </a:ext>
            </a:extLst>
          </p:cNvPr>
          <p:cNvSpPr>
            <a:spLocks/>
          </p:cNvSpPr>
          <p:nvPr/>
        </p:nvSpPr>
        <p:spPr bwMode="auto">
          <a:xfrm>
            <a:off x="4012885" y="1861758"/>
            <a:ext cx="1835526" cy="1137062"/>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20" name="Freeform 20">
            <a:extLst>
              <a:ext uri="{FF2B5EF4-FFF2-40B4-BE49-F238E27FC236}">
                <a16:creationId xmlns:a16="http://schemas.microsoft.com/office/drawing/2014/main" id="{DD42ED0E-C115-4018-9E3D-4E4200B4C578}"/>
              </a:ext>
            </a:extLst>
          </p:cNvPr>
          <p:cNvSpPr>
            <a:spLocks/>
          </p:cNvSpPr>
          <p:nvPr/>
        </p:nvSpPr>
        <p:spPr bwMode="auto">
          <a:xfrm>
            <a:off x="914359" y="2925249"/>
            <a:ext cx="6819900" cy="3923226"/>
          </a:xfrm>
          <a:custGeom>
            <a:avLst/>
            <a:gdLst>
              <a:gd name="T0" fmla="*/ 0 w 4670"/>
              <a:gd name="T1" fmla="*/ 2972 h 2972"/>
              <a:gd name="T2" fmla="*/ 288 w 4670"/>
              <a:gd name="T3" fmla="*/ 2728 h 2972"/>
              <a:gd name="T4" fmla="*/ 768 w 4670"/>
              <a:gd name="T5" fmla="*/ 2812 h 2972"/>
              <a:gd name="T6" fmla="*/ 996 w 4670"/>
              <a:gd name="T7" fmla="*/ 2392 h 2972"/>
              <a:gd name="T8" fmla="*/ 1636 w 4670"/>
              <a:gd name="T9" fmla="*/ 1932 h 2972"/>
              <a:gd name="T10" fmla="*/ 2124 w 4670"/>
              <a:gd name="T11" fmla="*/ 2084 h 2972"/>
              <a:gd name="T12" fmla="*/ 2068 w 4670"/>
              <a:gd name="T13" fmla="*/ 2464 h 2972"/>
              <a:gd name="T14" fmla="*/ 1580 w 4670"/>
              <a:gd name="T15" fmla="*/ 2360 h 2972"/>
              <a:gd name="T16" fmla="*/ 1716 w 4670"/>
              <a:gd name="T17" fmla="*/ 1780 h 2972"/>
              <a:gd name="T18" fmla="*/ 2720 w 4670"/>
              <a:gd name="T19" fmla="*/ 1304 h 2972"/>
              <a:gd name="T20" fmla="*/ 3420 w 4670"/>
              <a:gd name="T21" fmla="*/ 1776 h 2972"/>
              <a:gd name="T22" fmla="*/ 2872 w 4670"/>
              <a:gd name="T23" fmla="*/ 2284 h 2972"/>
              <a:gd name="T24" fmla="*/ 2488 w 4670"/>
              <a:gd name="T25" fmla="*/ 1608 h 2972"/>
              <a:gd name="T26" fmla="*/ 4132 w 4670"/>
              <a:gd name="T27" fmla="*/ 664 h 2972"/>
              <a:gd name="T28" fmla="*/ 4640 w 4670"/>
              <a:gd name="T29" fmla="*/ 1332 h 2972"/>
              <a:gd name="T30" fmla="*/ 4176 w 4670"/>
              <a:gd name="T31" fmla="*/ 1828 h 2972"/>
              <a:gd name="T32" fmla="*/ 3536 w 4670"/>
              <a:gd name="T33" fmla="*/ 1312 h 2972"/>
              <a:gd name="T34" fmla="*/ 4028 w 4670"/>
              <a:gd name="T35" fmla="*/ 352 h 2972"/>
              <a:gd name="T36" fmla="*/ 4256 w 4670"/>
              <a:gd name="T37" fmla="*/ 200 h 2972"/>
              <a:gd name="T38" fmla="*/ 4608 w 4670"/>
              <a:gd name="T39" fmla="*/ 0 h 2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70" h="2972">
                <a:moveTo>
                  <a:pt x="0" y="2972"/>
                </a:moveTo>
                <a:cubicBezTo>
                  <a:pt x="54" y="2881"/>
                  <a:pt x="147" y="2757"/>
                  <a:pt x="288" y="2728"/>
                </a:cubicBezTo>
                <a:cubicBezTo>
                  <a:pt x="485" y="2687"/>
                  <a:pt x="616" y="2862"/>
                  <a:pt x="768" y="2812"/>
                </a:cubicBezTo>
                <a:cubicBezTo>
                  <a:pt x="895" y="2770"/>
                  <a:pt x="860" y="2617"/>
                  <a:pt x="996" y="2392"/>
                </a:cubicBezTo>
                <a:cubicBezTo>
                  <a:pt x="1016" y="2358"/>
                  <a:pt x="1251" y="1983"/>
                  <a:pt x="1636" y="1932"/>
                </a:cubicBezTo>
                <a:cubicBezTo>
                  <a:pt x="1675" y="1927"/>
                  <a:pt x="2010" y="1882"/>
                  <a:pt x="2124" y="2084"/>
                </a:cubicBezTo>
                <a:cubicBezTo>
                  <a:pt x="2189" y="2198"/>
                  <a:pt x="2173" y="2375"/>
                  <a:pt x="2068" y="2464"/>
                </a:cubicBezTo>
                <a:cubicBezTo>
                  <a:pt x="1929" y="2582"/>
                  <a:pt x="1683" y="2505"/>
                  <a:pt x="1580" y="2360"/>
                </a:cubicBezTo>
                <a:cubicBezTo>
                  <a:pt x="1445" y="2169"/>
                  <a:pt x="1655" y="1869"/>
                  <a:pt x="1716" y="1780"/>
                </a:cubicBezTo>
                <a:cubicBezTo>
                  <a:pt x="1909" y="1498"/>
                  <a:pt x="2292" y="1251"/>
                  <a:pt x="2720" y="1304"/>
                </a:cubicBezTo>
                <a:cubicBezTo>
                  <a:pt x="2972" y="1335"/>
                  <a:pt x="3415" y="1492"/>
                  <a:pt x="3420" y="1776"/>
                </a:cubicBezTo>
                <a:cubicBezTo>
                  <a:pt x="3424" y="2018"/>
                  <a:pt x="3167" y="2328"/>
                  <a:pt x="2872" y="2284"/>
                </a:cubicBezTo>
                <a:cubicBezTo>
                  <a:pt x="2609" y="2245"/>
                  <a:pt x="2458" y="1862"/>
                  <a:pt x="2488" y="1608"/>
                </a:cubicBezTo>
                <a:cubicBezTo>
                  <a:pt x="2559" y="997"/>
                  <a:pt x="3504" y="409"/>
                  <a:pt x="4132" y="664"/>
                </a:cubicBezTo>
                <a:cubicBezTo>
                  <a:pt x="4360" y="757"/>
                  <a:pt x="4670" y="1012"/>
                  <a:pt x="4640" y="1332"/>
                </a:cubicBezTo>
                <a:cubicBezTo>
                  <a:pt x="4619" y="1556"/>
                  <a:pt x="4433" y="1793"/>
                  <a:pt x="4176" y="1828"/>
                </a:cubicBezTo>
                <a:cubicBezTo>
                  <a:pt x="3860" y="1871"/>
                  <a:pt x="3606" y="1562"/>
                  <a:pt x="3536" y="1312"/>
                </a:cubicBezTo>
                <a:cubicBezTo>
                  <a:pt x="3408" y="852"/>
                  <a:pt x="3943" y="421"/>
                  <a:pt x="4028" y="352"/>
                </a:cubicBezTo>
                <a:cubicBezTo>
                  <a:pt x="4057" y="328"/>
                  <a:pt x="4147" y="268"/>
                  <a:pt x="4256" y="200"/>
                </a:cubicBezTo>
                <a:cubicBezTo>
                  <a:pt x="4402" y="109"/>
                  <a:pt x="4526" y="42"/>
                  <a:pt x="4608" y="0"/>
                </a:cubicBezTo>
              </a:path>
            </a:pathLst>
          </a:custGeom>
          <a:noFill/>
          <a:ln w="25400" cap="flat">
            <a:solidFill>
              <a:srgbClr val="282F39"/>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nvGrpSpPr>
          <p:cNvPr id="121" name="Group 120">
            <a:extLst>
              <a:ext uri="{FF2B5EF4-FFF2-40B4-BE49-F238E27FC236}">
                <a16:creationId xmlns:a16="http://schemas.microsoft.com/office/drawing/2014/main" id="{BEE101B3-940E-43D9-B0E4-4CFD0CFC5E0F}"/>
              </a:ext>
            </a:extLst>
          </p:cNvPr>
          <p:cNvGrpSpPr/>
          <p:nvPr/>
        </p:nvGrpSpPr>
        <p:grpSpPr>
          <a:xfrm>
            <a:off x="6897453" y="1373940"/>
            <a:ext cx="2798588" cy="2055060"/>
            <a:chOff x="6140450" y="1690688"/>
            <a:chExt cx="3644901" cy="2676525"/>
          </a:xfrm>
        </p:grpSpPr>
        <p:sp>
          <p:nvSpPr>
            <p:cNvPr id="122" name="Freeform 5">
              <a:extLst>
                <a:ext uri="{FF2B5EF4-FFF2-40B4-BE49-F238E27FC236}">
                  <a16:creationId xmlns:a16="http://schemas.microsoft.com/office/drawing/2014/main" id="{9A0231D5-0801-4A84-A172-286CD3BAF43B}"/>
                </a:ext>
              </a:extLst>
            </p:cNvPr>
            <p:cNvSpPr>
              <a:spLocks/>
            </p:cNvSpPr>
            <p:nvPr/>
          </p:nvSpPr>
          <p:spPr bwMode="auto">
            <a:xfrm>
              <a:off x="6140450" y="1690688"/>
              <a:ext cx="3644900" cy="1668463"/>
            </a:xfrm>
            <a:custGeom>
              <a:avLst/>
              <a:gdLst>
                <a:gd name="T0" fmla="*/ 0 w 2296"/>
                <a:gd name="T1" fmla="*/ 682 h 1051"/>
                <a:gd name="T2" fmla="*/ 2296 w 2296"/>
                <a:gd name="T3" fmla="*/ 0 h 1051"/>
                <a:gd name="T4" fmla="*/ 540 w 2296"/>
                <a:gd name="T5" fmla="*/ 1051 h 1051"/>
                <a:gd name="T6" fmla="*/ 0 w 2296"/>
                <a:gd name="T7" fmla="*/ 682 h 1051"/>
              </a:gdLst>
              <a:ahLst/>
              <a:cxnLst>
                <a:cxn ang="0">
                  <a:pos x="T0" y="T1"/>
                </a:cxn>
                <a:cxn ang="0">
                  <a:pos x="T2" y="T3"/>
                </a:cxn>
                <a:cxn ang="0">
                  <a:pos x="T4" y="T5"/>
                </a:cxn>
                <a:cxn ang="0">
                  <a:pos x="T6" y="T7"/>
                </a:cxn>
              </a:cxnLst>
              <a:rect l="0" t="0" r="r" b="b"/>
              <a:pathLst>
                <a:path w="2296" h="1051">
                  <a:moveTo>
                    <a:pt x="0" y="682"/>
                  </a:moveTo>
                  <a:lnTo>
                    <a:pt x="2296" y="0"/>
                  </a:lnTo>
                  <a:lnTo>
                    <a:pt x="540" y="1051"/>
                  </a:lnTo>
                  <a:lnTo>
                    <a:pt x="0" y="682"/>
                  </a:lnTo>
                  <a:close/>
                </a:path>
              </a:pathLst>
            </a:custGeom>
            <a:solidFill>
              <a:srgbClr val="CB1B4A"/>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F39"/>
                </a:solidFill>
                <a:effectLst/>
                <a:uLnTx/>
                <a:uFillTx/>
              </a:endParaRPr>
            </a:p>
          </p:txBody>
        </p:sp>
        <p:sp>
          <p:nvSpPr>
            <p:cNvPr id="123" name="Freeform 6">
              <a:extLst>
                <a:ext uri="{FF2B5EF4-FFF2-40B4-BE49-F238E27FC236}">
                  <a16:creationId xmlns:a16="http://schemas.microsoft.com/office/drawing/2014/main" id="{5850C3A5-59F5-4C55-A95F-19C9196B4C3B}"/>
                </a:ext>
              </a:extLst>
            </p:cNvPr>
            <p:cNvSpPr>
              <a:spLocks/>
            </p:cNvSpPr>
            <p:nvPr/>
          </p:nvSpPr>
          <p:spPr bwMode="auto">
            <a:xfrm>
              <a:off x="6997700" y="1690688"/>
              <a:ext cx="2787650" cy="2640013"/>
            </a:xfrm>
            <a:custGeom>
              <a:avLst/>
              <a:gdLst>
                <a:gd name="T0" fmla="*/ 187 w 1756"/>
                <a:gd name="T1" fmla="*/ 1663 h 1663"/>
                <a:gd name="T2" fmla="*/ 1756 w 1756"/>
                <a:gd name="T3" fmla="*/ 0 h 1663"/>
                <a:gd name="T4" fmla="*/ 0 w 1756"/>
                <a:gd name="T5" fmla="*/ 1051 h 1663"/>
                <a:gd name="T6" fmla="*/ 187 w 1756"/>
                <a:gd name="T7" fmla="*/ 1663 h 1663"/>
              </a:gdLst>
              <a:ahLst/>
              <a:cxnLst>
                <a:cxn ang="0">
                  <a:pos x="T0" y="T1"/>
                </a:cxn>
                <a:cxn ang="0">
                  <a:pos x="T2" y="T3"/>
                </a:cxn>
                <a:cxn ang="0">
                  <a:pos x="T4" y="T5"/>
                </a:cxn>
                <a:cxn ang="0">
                  <a:pos x="T6" y="T7"/>
                </a:cxn>
              </a:cxnLst>
              <a:rect l="0" t="0" r="r" b="b"/>
              <a:pathLst>
                <a:path w="1756" h="1663">
                  <a:moveTo>
                    <a:pt x="187" y="1663"/>
                  </a:moveTo>
                  <a:lnTo>
                    <a:pt x="1756" y="0"/>
                  </a:lnTo>
                  <a:lnTo>
                    <a:pt x="0" y="1051"/>
                  </a:lnTo>
                  <a:lnTo>
                    <a:pt x="187" y="1663"/>
                  </a:lnTo>
                  <a:close/>
                </a:path>
              </a:pathLst>
            </a:custGeom>
            <a:solidFill>
              <a:srgbClr val="CB1B4A">
                <a:lumMod val="50000"/>
              </a:srgbClr>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F39"/>
                </a:solidFill>
                <a:effectLst/>
                <a:uLnTx/>
                <a:uFillTx/>
              </a:endParaRPr>
            </a:p>
          </p:txBody>
        </p:sp>
        <p:sp>
          <p:nvSpPr>
            <p:cNvPr id="124" name="Freeform 7">
              <a:extLst>
                <a:ext uri="{FF2B5EF4-FFF2-40B4-BE49-F238E27FC236}">
                  <a16:creationId xmlns:a16="http://schemas.microsoft.com/office/drawing/2014/main" id="{4A6CE45D-6D55-4AAB-95F9-B0BFE5115C64}"/>
                </a:ext>
              </a:extLst>
            </p:cNvPr>
            <p:cNvSpPr>
              <a:spLocks/>
            </p:cNvSpPr>
            <p:nvPr/>
          </p:nvSpPr>
          <p:spPr bwMode="auto">
            <a:xfrm>
              <a:off x="7294562" y="1690688"/>
              <a:ext cx="2490789" cy="2676525"/>
            </a:xfrm>
            <a:custGeom>
              <a:avLst/>
              <a:gdLst>
                <a:gd name="T0" fmla="*/ 722 w 1569"/>
                <a:gd name="T1" fmla="*/ 1686 h 1686"/>
                <a:gd name="T2" fmla="*/ 1569 w 1569"/>
                <a:gd name="T3" fmla="*/ 0 h 1686"/>
                <a:gd name="T4" fmla="*/ 0 w 1569"/>
                <a:gd name="T5" fmla="*/ 1129 h 1686"/>
                <a:gd name="T6" fmla="*/ 722 w 1569"/>
                <a:gd name="T7" fmla="*/ 1686 h 1686"/>
              </a:gdLst>
              <a:ahLst/>
              <a:cxnLst>
                <a:cxn ang="0">
                  <a:pos x="T0" y="T1"/>
                </a:cxn>
                <a:cxn ang="0">
                  <a:pos x="T2" y="T3"/>
                </a:cxn>
                <a:cxn ang="0">
                  <a:pos x="T4" y="T5"/>
                </a:cxn>
                <a:cxn ang="0">
                  <a:pos x="T6" y="T7"/>
                </a:cxn>
              </a:cxnLst>
              <a:rect l="0" t="0" r="r" b="b"/>
              <a:pathLst>
                <a:path w="1569" h="1686">
                  <a:moveTo>
                    <a:pt x="722" y="1686"/>
                  </a:moveTo>
                  <a:lnTo>
                    <a:pt x="1569" y="0"/>
                  </a:lnTo>
                  <a:lnTo>
                    <a:pt x="0" y="1129"/>
                  </a:lnTo>
                  <a:lnTo>
                    <a:pt x="722" y="1686"/>
                  </a:lnTo>
                  <a:close/>
                </a:path>
              </a:pathLst>
            </a:custGeom>
            <a:solidFill>
              <a:srgbClr val="CB1B4A"/>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F39"/>
                </a:solidFill>
                <a:effectLst/>
                <a:uLnTx/>
                <a:uFillTx/>
              </a:endParaRPr>
            </a:p>
          </p:txBody>
        </p:sp>
        <p:sp>
          <p:nvSpPr>
            <p:cNvPr id="125" name="Freeform 8">
              <a:extLst>
                <a:ext uri="{FF2B5EF4-FFF2-40B4-BE49-F238E27FC236}">
                  <a16:creationId xmlns:a16="http://schemas.microsoft.com/office/drawing/2014/main" id="{284D666B-8A20-4E18-8E8B-4270D0593A91}"/>
                </a:ext>
              </a:extLst>
            </p:cNvPr>
            <p:cNvSpPr>
              <a:spLocks/>
            </p:cNvSpPr>
            <p:nvPr/>
          </p:nvSpPr>
          <p:spPr bwMode="auto">
            <a:xfrm>
              <a:off x="7294563" y="3482976"/>
              <a:ext cx="461963" cy="847725"/>
            </a:xfrm>
            <a:custGeom>
              <a:avLst/>
              <a:gdLst>
                <a:gd name="T0" fmla="*/ 0 w 291"/>
                <a:gd name="T1" fmla="*/ 534 h 534"/>
                <a:gd name="T2" fmla="*/ 291 w 291"/>
                <a:gd name="T3" fmla="*/ 226 h 534"/>
                <a:gd name="T4" fmla="*/ 0 w 291"/>
                <a:gd name="T5" fmla="*/ 0 h 534"/>
                <a:gd name="T6" fmla="*/ 0 w 291"/>
                <a:gd name="T7" fmla="*/ 534 h 534"/>
              </a:gdLst>
              <a:ahLst/>
              <a:cxnLst>
                <a:cxn ang="0">
                  <a:pos x="T0" y="T1"/>
                </a:cxn>
                <a:cxn ang="0">
                  <a:pos x="T2" y="T3"/>
                </a:cxn>
                <a:cxn ang="0">
                  <a:pos x="T4" y="T5"/>
                </a:cxn>
                <a:cxn ang="0">
                  <a:pos x="T6" y="T7"/>
                </a:cxn>
              </a:cxnLst>
              <a:rect l="0" t="0" r="r" b="b"/>
              <a:pathLst>
                <a:path w="291" h="534">
                  <a:moveTo>
                    <a:pt x="0" y="534"/>
                  </a:moveTo>
                  <a:lnTo>
                    <a:pt x="291" y="226"/>
                  </a:lnTo>
                  <a:lnTo>
                    <a:pt x="0" y="0"/>
                  </a:lnTo>
                  <a:lnTo>
                    <a:pt x="0" y="534"/>
                  </a:lnTo>
                  <a:close/>
                </a:path>
              </a:pathLst>
            </a:custGeom>
            <a:solidFill>
              <a:srgbClr val="CB1B4A">
                <a:lumMod val="75000"/>
              </a:srgbClr>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F39"/>
                </a:solidFill>
                <a:effectLst/>
                <a:uLnTx/>
                <a:uFillTx/>
              </a:endParaRPr>
            </a:p>
          </p:txBody>
        </p:sp>
      </p:grpSp>
      <p:sp>
        <p:nvSpPr>
          <p:cNvPr id="126" name="Rectangle 125">
            <a:extLst>
              <a:ext uri="{FF2B5EF4-FFF2-40B4-BE49-F238E27FC236}">
                <a16:creationId xmlns:a16="http://schemas.microsoft.com/office/drawing/2014/main" id="{874A088F-67F9-44FC-8305-6B97A9C6CB6D}"/>
              </a:ext>
            </a:extLst>
          </p:cNvPr>
          <p:cNvSpPr/>
          <p:nvPr/>
        </p:nvSpPr>
        <p:spPr>
          <a:xfrm>
            <a:off x="4013928" y="2156865"/>
            <a:ext cx="1708683" cy="954107"/>
          </a:xfrm>
          <a:prstGeom prst="rect">
            <a:avLst/>
          </a:prstGeom>
        </p:spPr>
        <p:txBody>
          <a:bodyPr wrap="square">
            <a:spAutoFit/>
          </a:bodyPr>
          <a:lstStyle/>
          <a:p>
            <a:pPr algn="ctr" rtl="1"/>
            <a:r>
              <a:rPr lang="ar-SA" sz="2800" b="1" dirty="0">
                <a:solidFill>
                  <a:schemeClr val="tx2">
                    <a:lumMod val="50000"/>
                  </a:schemeClr>
                </a:solidFill>
                <a:latin typeface="Arabic Typesetting" panose="03020402040406030203" pitchFamily="66" charset="-78"/>
                <a:cs typeface="Arabic Typesetting" panose="03020402040406030203" pitchFamily="66" charset="-78"/>
              </a:rPr>
              <a:t>أحب لأخيك ما تحب لنفسك.</a:t>
            </a:r>
            <a:endParaRPr lang="en-US" sz="28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127" name="Rectangle 126">
            <a:extLst>
              <a:ext uri="{FF2B5EF4-FFF2-40B4-BE49-F238E27FC236}">
                <a16:creationId xmlns:a16="http://schemas.microsoft.com/office/drawing/2014/main" id="{0483C49B-E46A-4CE1-8EBD-8BA8EBD46BFC}"/>
              </a:ext>
            </a:extLst>
          </p:cNvPr>
          <p:cNvSpPr/>
          <p:nvPr/>
        </p:nvSpPr>
        <p:spPr>
          <a:xfrm>
            <a:off x="893084" y="4898305"/>
            <a:ext cx="1708683" cy="523220"/>
          </a:xfrm>
          <a:prstGeom prst="rect">
            <a:avLst/>
          </a:prstGeom>
        </p:spPr>
        <p:txBody>
          <a:bodyPr wrap="square">
            <a:spAutoFit/>
          </a:bodyPr>
          <a:lstStyle/>
          <a:p>
            <a:pPr algn="ctr" rtl="1"/>
            <a:r>
              <a:rPr lang="ar-SA" sz="2800" b="1" dirty="0">
                <a:solidFill>
                  <a:schemeClr val="tx2">
                    <a:lumMod val="50000"/>
                  </a:schemeClr>
                </a:solidFill>
                <a:latin typeface="Arabic Typesetting" panose="03020402040406030203" pitchFamily="66" charset="-78"/>
                <a:cs typeface="Arabic Typesetting" panose="03020402040406030203" pitchFamily="66" charset="-78"/>
              </a:rPr>
              <a:t>كن مسؤولًا.</a:t>
            </a:r>
            <a:endParaRPr lang="en-US" sz="28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128" name="Rectangle 127">
            <a:extLst>
              <a:ext uri="{FF2B5EF4-FFF2-40B4-BE49-F238E27FC236}">
                <a16:creationId xmlns:a16="http://schemas.microsoft.com/office/drawing/2014/main" id="{03ED308B-F019-44FA-86E3-CD40AC2B4A9F}"/>
              </a:ext>
            </a:extLst>
          </p:cNvPr>
          <p:cNvSpPr/>
          <p:nvPr/>
        </p:nvSpPr>
        <p:spPr>
          <a:xfrm>
            <a:off x="10006137" y="2844349"/>
            <a:ext cx="1597631" cy="861774"/>
          </a:xfrm>
          <a:prstGeom prst="rect">
            <a:avLst/>
          </a:prstGeom>
        </p:spPr>
        <p:txBody>
          <a:bodyPr wrap="square">
            <a:spAutoFit/>
          </a:bodyPr>
          <a:lstStyle/>
          <a:p>
            <a:pPr algn="ctr" rtl="1"/>
            <a:r>
              <a:rPr lang="ar-SA" sz="2500" b="1" dirty="0">
                <a:solidFill>
                  <a:schemeClr val="tx2">
                    <a:lumMod val="50000"/>
                  </a:schemeClr>
                </a:solidFill>
                <a:latin typeface="Arabic Typesetting" panose="03020402040406030203" pitchFamily="66" charset="-78"/>
                <a:cs typeface="Arabic Typesetting" panose="03020402040406030203" pitchFamily="66" charset="-78"/>
              </a:rPr>
              <a:t>عبري عن مشاعرك بأدب ووضوح.</a:t>
            </a:r>
            <a:endParaRPr lang="en-US" sz="25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129" name="Rectangle 128">
            <a:extLst>
              <a:ext uri="{FF2B5EF4-FFF2-40B4-BE49-F238E27FC236}">
                <a16:creationId xmlns:a16="http://schemas.microsoft.com/office/drawing/2014/main" id="{F90DFD6E-F398-42E7-A0FE-F651A76D0BBA}"/>
              </a:ext>
            </a:extLst>
          </p:cNvPr>
          <p:cNvSpPr/>
          <p:nvPr/>
        </p:nvSpPr>
        <p:spPr>
          <a:xfrm>
            <a:off x="6071655" y="5443246"/>
            <a:ext cx="1420533" cy="477054"/>
          </a:xfrm>
          <a:prstGeom prst="rect">
            <a:avLst/>
          </a:prstGeom>
        </p:spPr>
        <p:txBody>
          <a:bodyPr wrap="square">
            <a:spAutoFit/>
          </a:bodyPr>
          <a:lstStyle/>
          <a:p>
            <a:pPr algn="ctr" rtl="1"/>
            <a:r>
              <a:rPr lang="ar-SA" sz="2500" b="1" dirty="0">
                <a:solidFill>
                  <a:schemeClr val="tx2">
                    <a:lumMod val="50000"/>
                  </a:schemeClr>
                </a:solidFill>
                <a:latin typeface="Arabic Typesetting" panose="03020402040406030203" pitchFamily="66" charset="-78"/>
                <a:cs typeface="Arabic Typesetting" panose="03020402040406030203" pitchFamily="66" charset="-78"/>
              </a:rPr>
              <a:t>العفو عند المقدرة.</a:t>
            </a:r>
            <a:endParaRPr lang="en-US" sz="25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130" name="Rectangle 129">
            <a:extLst>
              <a:ext uri="{FF2B5EF4-FFF2-40B4-BE49-F238E27FC236}">
                <a16:creationId xmlns:a16="http://schemas.microsoft.com/office/drawing/2014/main" id="{95F0D4CB-14DC-41DF-A093-71950FE3FBCE}"/>
              </a:ext>
            </a:extLst>
          </p:cNvPr>
          <p:cNvSpPr/>
          <p:nvPr/>
        </p:nvSpPr>
        <p:spPr>
          <a:xfrm>
            <a:off x="3274530" y="3977291"/>
            <a:ext cx="1499478" cy="861774"/>
          </a:xfrm>
          <a:prstGeom prst="rect">
            <a:avLst/>
          </a:prstGeom>
        </p:spPr>
        <p:txBody>
          <a:bodyPr wrap="square">
            <a:spAutoFit/>
          </a:bodyPr>
          <a:lstStyle/>
          <a:p>
            <a:pPr algn="ctr" rtl="1"/>
            <a:r>
              <a:rPr lang="ar-SA" sz="2500" b="1" dirty="0">
                <a:solidFill>
                  <a:schemeClr val="tx2">
                    <a:lumMod val="50000"/>
                  </a:schemeClr>
                </a:solidFill>
                <a:latin typeface="Arabic Typesetting" panose="03020402040406030203" pitchFamily="66" charset="-78"/>
                <a:cs typeface="Arabic Typesetting" panose="03020402040406030203" pitchFamily="66" charset="-78"/>
              </a:rPr>
              <a:t>لتكن</a:t>
            </a:r>
          </a:p>
          <a:p>
            <a:pPr algn="ctr" rtl="1"/>
            <a:r>
              <a:rPr lang="ar-SA" sz="2500" b="1" dirty="0">
                <a:solidFill>
                  <a:schemeClr val="tx2">
                    <a:lumMod val="50000"/>
                  </a:schemeClr>
                </a:solidFill>
                <a:latin typeface="Arabic Typesetting" panose="03020402040406030203" pitchFamily="66" charset="-78"/>
                <a:cs typeface="Arabic Typesetting" panose="03020402040406030203" pitchFamily="66" charset="-78"/>
              </a:rPr>
              <a:t> أحلامكِ كبيرة!</a:t>
            </a:r>
            <a:endParaRPr lang="en-US" sz="25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131" name="Rectangle 130">
            <a:extLst>
              <a:ext uri="{FF2B5EF4-FFF2-40B4-BE49-F238E27FC236}">
                <a16:creationId xmlns:a16="http://schemas.microsoft.com/office/drawing/2014/main" id="{A39C97D4-5D31-4585-B6BD-261B81357CA5}"/>
              </a:ext>
            </a:extLst>
          </p:cNvPr>
          <p:cNvSpPr/>
          <p:nvPr/>
        </p:nvSpPr>
        <p:spPr>
          <a:xfrm>
            <a:off x="712137" y="2798543"/>
            <a:ext cx="2225202" cy="584775"/>
          </a:xfrm>
          <a:prstGeom prst="rect">
            <a:avLst/>
          </a:prstGeom>
        </p:spPr>
        <p:txBody>
          <a:bodyPr wrap="square">
            <a:spAutoFit/>
          </a:bodyPr>
          <a:lstStyle/>
          <a:p>
            <a:pPr algn="ctr" rtl="1"/>
            <a:r>
              <a:rPr lang="ar-SA" sz="3200" b="1" dirty="0">
                <a:solidFill>
                  <a:schemeClr val="tx2">
                    <a:lumMod val="50000"/>
                  </a:schemeClr>
                </a:solidFill>
                <a:latin typeface="Arabic Typesetting" panose="03020402040406030203" pitchFamily="66" charset="-78"/>
                <a:cs typeface="Arabic Typesetting" panose="03020402040406030203" pitchFamily="66" charset="-78"/>
              </a:rPr>
              <a:t>قولي لو سمحتِ وشكرًا!</a:t>
            </a:r>
            <a:endParaRPr lang="en-US" sz="32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132" name="Rectangle 131">
            <a:extLst>
              <a:ext uri="{FF2B5EF4-FFF2-40B4-BE49-F238E27FC236}">
                <a16:creationId xmlns:a16="http://schemas.microsoft.com/office/drawing/2014/main" id="{AFD165CB-5F45-48BA-8226-26F5A7E14E6E}"/>
              </a:ext>
            </a:extLst>
          </p:cNvPr>
          <p:cNvSpPr/>
          <p:nvPr/>
        </p:nvSpPr>
        <p:spPr>
          <a:xfrm>
            <a:off x="8805775" y="5118631"/>
            <a:ext cx="2102837" cy="707886"/>
          </a:xfrm>
          <a:prstGeom prst="rect">
            <a:avLst/>
          </a:prstGeom>
        </p:spPr>
        <p:txBody>
          <a:bodyPr wrap="square">
            <a:spAutoFit/>
          </a:bodyPr>
          <a:lstStyle/>
          <a:p>
            <a:pPr algn="ctr" rtl="1"/>
            <a:r>
              <a:rPr lang="ar-SA" sz="4000" b="1" dirty="0">
                <a:solidFill>
                  <a:schemeClr val="tx2">
                    <a:lumMod val="50000"/>
                  </a:schemeClr>
                </a:solidFill>
                <a:latin typeface="Arabic Typesetting" panose="03020402040406030203" pitchFamily="66" charset="-78"/>
                <a:cs typeface="Arabic Typesetting" panose="03020402040406030203" pitchFamily="66" charset="-78"/>
              </a:rPr>
              <a:t>تذكّري أنكِ مميزة!</a:t>
            </a:r>
          </a:p>
        </p:txBody>
      </p:sp>
      <p:sp>
        <p:nvSpPr>
          <p:cNvPr id="133" name="Freeform 5">
            <a:extLst>
              <a:ext uri="{FF2B5EF4-FFF2-40B4-BE49-F238E27FC236}">
                <a16:creationId xmlns:a16="http://schemas.microsoft.com/office/drawing/2014/main" id="{53D7B625-A8C7-4D43-B29C-675084F025F6}"/>
              </a:ext>
            </a:extLst>
          </p:cNvPr>
          <p:cNvSpPr>
            <a:spLocks/>
          </p:cNvSpPr>
          <p:nvPr/>
        </p:nvSpPr>
        <p:spPr bwMode="auto">
          <a:xfrm>
            <a:off x="6045347" y="832005"/>
            <a:ext cx="1250102" cy="611132"/>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rgbClr val="50B8C0"/>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34" name="Rectangle 133">
            <a:extLst>
              <a:ext uri="{FF2B5EF4-FFF2-40B4-BE49-F238E27FC236}">
                <a16:creationId xmlns:a16="http://schemas.microsoft.com/office/drawing/2014/main" id="{F8E7F5DE-A82B-4242-9133-ED0DA981831D}"/>
              </a:ext>
            </a:extLst>
          </p:cNvPr>
          <p:cNvSpPr/>
          <p:nvPr/>
        </p:nvSpPr>
        <p:spPr>
          <a:xfrm>
            <a:off x="5782126" y="995966"/>
            <a:ext cx="1708683" cy="523220"/>
          </a:xfrm>
          <a:prstGeom prst="rect">
            <a:avLst/>
          </a:prstGeom>
        </p:spPr>
        <p:txBody>
          <a:bodyPr wrap="square">
            <a:spAutoFit/>
          </a:bodyPr>
          <a:lstStyle/>
          <a:p>
            <a:pPr algn="ctr" rtl="1"/>
            <a:r>
              <a:rPr lang="ar-SA" sz="2800" b="1" dirty="0">
                <a:solidFill>
                  <a:schemeClr val="tx2">
                    <a:lumMod val="50000"/>
                  </a:schemeClr>
                </a:solidFill>
                <a:latin typeface="Arabic Typesetting" panose="03020402040406030203" pitchFamily="66" charset="-78"/>
                <a:cs typeface="Arabic Typesetting" panose="03020402040406030203" pitchFamily="66" charset="-78"/>
              </a:rPr>
              <a:t>تكلمي بهدوء.</a:t>
            </a:r>
            <a:endParaRPr lang="en-US" sz="28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135" name="Freeform 5">
            <a:extLst>
              <a:ext uri="{FF2B5EF4-FFF2-40B4-BE49-F238E27FC236}">
                <a16:creationId xmlns:a16="http://schemas.microsoft.com/office/drawing/2014/main" id="{885EABD5-BA1D-4266-86D6-FC924B61FB89}"/>
              </a:ext>
            </a:extLst>
          </p:cNvPr>
          <p:cNvSpPr>
            <a:spLocks/>
          </p:cNvSpPr>
          <p:nvPr/>
        </p:nvSpPr>
        <p:spPr bwMode="auto">
          <a:xfrm>
            <a:off x="6900919" y="3626878"/>
            <a:ext cx="1237371" cy="669876"/>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rgbClr val="50B8C0"/>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36" name="Rectangle 135">
            <a:extLst>
              <a:ext uri="{FF2B5EF4-FFF2-40B4-BE49-F238E27FC236}">
                <a16:creationId xmlns:a16="http://schemas.microsoft.com/office/drawing/2014/main" id="{145E3860-F1DF-4B87-9303-B36E7A7A1BB2}"/>
              </a:ext>
            </a:extLst>
          </p:cNvPr>
          <p:cNvSpPr/>
          <p:nvPr/>
        </p:nvSpPr>
        <p:spPr>
          <a:xfrm>
            <a:off x="6595962" y="3808639"/>
            <a:ext cx="1708683" cy="523220"/>
          </a:xfrm>
          <a:prstGeom prst="rect">
            <a:avLst/>
          </a:prstGeom>
        </p:spPr>
        <p:txBody>
          <a:bodyPr wrap="square">
            <a:spAutoFit/>
          </a:bodyPr>
          <a:lstStyle/>
          <a:p>
            <a:pPr algn="ctr" rtl="1"/>
            <a:r>
              <a:rPr lang="ar-SA" sz="2800" b="1" dirty="0">
                <a:solidFill>
                  <a:schemeClr val="tx2">
                    <a:lumMod val="50000"/>
                  </a:schemeClr>
                </a:solidFill>
                <a:latin typeface="Arabic Typesetting" panose="03020402040406030203" pitchFamily="66" charset="-78"/>
                <a:cs typeface="Arabic Typesetting" panose="03020402040406030203" pitchFamily="66" charset="-78"/>
              </a:rPr>
              <a:t>لا تستسلمي!</a:t>
            </a:r>
            <a:endParaRPr lang="en-US" sz="28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137" name="Freeform 5">
            <a:extLst>
              <a:ext uri="{FF2B5EF4-FFF2-40B4-BE49-F238E27FC236}">
                <a16:creationId xmlns:a16="http://schemas.microsoft.com/office/drawing/2014/main" id="{55BF5771-AFE6-4981-843B-E422C165ECB8}"/>
              </a:ext>
            </a:extLst>
          </p:cNvPr>
          <p:cNvSpPr>
            <a:spLocks/>
          </p:cNvSpPr>
          <p:nvPr/>
        </p:nvSpPr>
        <p:spPr bwMode="auto">
          <a:xfrm>
            <a:off x="2764433" y="496159"/>
            <a:ext cx="1445492" cy="788097"/>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rgbClr val="50B8C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38" name="Rectangle 137">
            <a:extLst>
              <a:ext uri="{FF2B5EF4-FFF2-40B4-BE49-F238E27FC236}">
                <a16:creationId xmlns:a16="http://schemas.microsoft.com/office/drawing/2014/main" id="{BC0CE919-ACFA-4CB3-8ADA-3BBB679CA986}"/>
              </a:ext>
            </a:extLst>
          </p:cNvPr>
          <p:cNvSpPr/>
          <p:nvPr/>
        </p:nvSpPr>
        <p:spPr>
          <a:xfrm>
            <a:off x="2542156" y="741550"/>
            <a:ext cx="1708683" cy="523220"/>
          </a:xfrm>
          <a:prstGeom prst="rect">
            <a:avLst/>
          </a:prstGeom>
        </p:spPr>
        <p:txBody>
          <a:bodyPr wrap="square">
            <a:spAutoFit/>
          </a:bodyPr>
          <a:lstStyle/>
          <a:p>
            <a:pPr algn="ctr"/>
            <a:r>
              <a:rPr lang="ar-SA" sz="2800" b="1" dirty="0">
                <a:solidFill>
                  <a:schemeClr val="tx2">
                    <a:lumMod val="50000"/>
                  </a:schemeClr>
                </a:solidFill>
                <a:latin typeface="Arabic Typesetting" panose="03020402040406030203" pitchFamily="66" charset="-78"/>
                <a:cs typeface="Arabic Typesetting" panose="03020402040406030203" pitchFamily="66" charset="-78"/>
              </a:rPr>
              <a:t>ابتسمي دائمًا </a:t>
            </a:r>
            <a:r>
              <a:rPr lang="ar-SA" sz="2800" b="1" dirty="0">
                <a:solidFill>
                  <a:schemeClr val="tx2">
                    <a:lumMod val="50000"/>
                  </a:schemeClr>
                </a:solidFill>
                <a:latin typeface="Arabic Typesetting" panose="03020402040406030203" pitchFamily="66" charset="-78"/>
                <a:cs typeface="Arabic Typesetting" panose="03020402040406030203" pitchFamily="66" charset="-78"/>
                <a:sym typeface="Wingdings" panose="05000000000000000000" pitchFamily="2" charset="2"/>
              </a:rPr>
              <a:t></a:t>
            </a:r>
            <a:endParaRPr lang="en-US" sz="2800" b="1" dirty="0">
              <a:solidFill>
                <a:schemeClr val="tx2">
                  <a:lumMod val="50000"/>
                </a:schemeClr>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25613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563602" cy="6858000"/>
            <a:chOff x="-290920" y="0"/>
            <a:chExt cx="12563602"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407E3AA2-679E-4924-AC1B-FE6C3A02C251}"/>
                </a:ext>
              </a:extLst>
            </p:cNvPr>
            <p:cNvSpPr txBox="1"/>
            <p:nvPr/>
          </p:nvSpPr>
          <p:spPr>
            <a:xfrm rot="16200000">
              <a:off x="10953474" y="3194734"/>
              <a:ext cx="1992086" cy="646331"/>
            </a:xfrm>
            <a:prstGeom prst="rect">
              <a:avLst/>
            </a:prstGeom>
            <a:noFill/>
          </p:spPr>
          <p:txBody>
            <a:bodyPr wrap="square" rtlCol="0">
              <a:spAutoFit/>
            </a:bodyPr>
            <a:lstStyle/>
            <a:p>
              <a:pPr algn="ctr"/>
              <a:r>
                <a:rPr lang="ar-SA" sz="3600" b="1" dirty="0">
                  <a:latin typeface="Arabic Typesetting" panose="03020402040406030203" pitchFamily="66" charset="-78"/>
                  <a:cs typeface="Arabic Typesetting" panose="03020402040406030203" pitchFamily="66" charset="-78"/>
                </a:rPr>
                <a:t>مقدمة</a:t>
              </a:r>
              <a:endParaRPr lang="en-US" sz="2800" b="1" dirty="0">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503905" cy="6858000"/>
            <a:chOff x="213096" y="0"/>
            <a:chExt cx="11503905"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04CBFB1D-37FD-419F-B98C-860BF5217905}"/>
                </a:ext>
              </a:extLst>
            </p:cNvPr>
            <p:cNvSpPr txBox="1"/>
            <p:nvPr/>
          </p:nvSpPr>
          <p:spPr>
            <a:xfrm rot="16200000">
              <a:off x="10007947" y="3296086"/>
              <a:ext cx="2894887" cy="523220"/>
            </a:xfrm>
            <a:prstGeom prst="rect">
              <a:avLst/>
            </a:prstGeom>
            <a:noFill/>
          </p:spPr>
          <p:txBody>
            <a:bodyPr wrap="square" rtlCol="0">
              <a:spAutoFit/>
            </a:bodyPr>
            <a:lstStyle/>
            <a:p>
              <a:pPr algn="ctr"/>
              <a:r>
                <a:rPr lang="ar-SA" sz="2800" b="1" dirty="0">
                  <a:latin typeface="Arabic Typesetting" panose="03020402040406030203" pitchFamily="66" charset="-78"/>
                  <a:cs typeface="Arabic Typesetting" panose="03020402040406030203" pitchFamily="66" charset="-78"/>
                </a:rPr>
                <a:t>تجاربي والتخطيط مستقبلًا</a:t>
              </a:r>
              <a:endParaRPr lang="en-US" sz="2800" b="1" dirty="0">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10010712" cy="6858000"/>
            <a:chOff x="491575" y="0"/>
            <a:chExt cx="1001071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AFD50D6F-822B-4109-8B0C-BA004A0B7145}"/>
                </a:ext>
              </a:extLst>
            </p:cNvPr>
            <p:cNvSpPr txBox="1"/>
            <p:nvPr/>
          </p:nvSpPr>
          <p:spPr>
            <a:xfrm rot="16200000">
              <a:off x="8917007" y="3269798"/>
              <a:ext cx="2585785"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رصد مشكلات التخطيط</a:t>
              </a:r>
              <a:endParaRPr lang="en-US" sz="3200" b="1" dirty="0">
                <a:latin typeface="Arabic Typesetting" panose="03020402040406030203" pitchFamily="66" charset="-78"/>
                <a:cs typeface="Arabic Typesetting" panose="03020402040406030203" pitchFamily="66" charset="-78"/>
              </a:endParaRPr>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96" name="Rectangle 95">
            <a:extLst>
              <a:ext uri="{FF2B5EF4-FFF2-40B4-BE49-F238E27FC236}">
                <a16:creationId xmlns:a16="http://schemas.microsoft.com/office/drawing/2014/main" id="{321108FC-08B5-45CC-AB47-1104119B25FD}"/>
              </a:ext>
            </a:extLst>
          </p:cNvPr>
          <p:cNvSpPr/>
          <p:nvPr/>
        </p:nvSpPr>
        <p:spPr>
          <a:xfrm>
            <a:off x="253330" y="16042"/>
            <a:ext cx="10368925" cy="6816457"/>
          </a:xfrm>
          <a:prstGeom prst="rect">
            <a:avLst/>
          </a:prstGeom>
          <a:solidFill>
            <a:srgbClr val="F0EEF0"/>
          </a:solidFill>
          <a:ln>
            <a:solidFill>
              <a:schemeClr val="bg1"/>
            </a:solid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Freeform: Shape 96">
            <a:extLst>
              <a:ext uri="{FF2B5EF4-FFF2-40B4-BE49-F238E27FC236}">
                <a16:creationId xmlns:a16="http://schemas.microsoft.com/office/drawing/2014/main" id="{96A47C8C-7F88-484E-817B-572BEDC2BC69}"/>
              </a:ext>
            </a:extLst>
          </p:cNvPr>
          <p:cNvSpPr/>
          <p:nvPr/>
        </p:nvSpPr>
        <p:spPr>
          <a:xfrm>
            <a:off x="9802983" y="2337440"/>
            <a:ext cx="836195"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 name="TextBox 97">
            <a:extLst>
              <a:ext uri="{FF2B5EF4-FFF2-40B4-BE49-F238E27FC236}">
                <a16:creationId xmlns:a16="http://schemas.microsoft.com/office/drawing/2014/main" id="{E3DB5570-AC77-4396-9748-4183DF7C8396}"/>
              </a:ext>
            </a:extLst>
          </p:cNvPr>
          <p:cNvSpPr txBox="1"/>
          <p:nvPr/>
        </p:nvSpPr>
        <p:spPr>
          <a:xfrm rot="16200000">
            <a:off x="9466923" y="3249155"/>
            <a:ext cx="185771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تقويم التخطيط</a:t>
            </a:r>
            <a:endParaRPr lang="en-US" sz="3200" b="1" dirty="0">
              <a:latin typeface="Arabic Typesetting" panose="03020402040406030203" pitchFamily="66" charset="-78"/>
              <a:cs typeface="Arabic Typesetting" panose="03020402040406030203" pitchFamily="66" charset="-78"/>
            </a:endParaRPr>
          </a:p>
        </p:txBody>
      </p:sp>
      <p:sp>
        <p:nvSpPr>
          <p:cNvPr id="67" name="Rectangle 66">
            <a:extLst>
              <a:ext uri="{FF2B5EF4-FFF2-40B4-BE49-F238E27FC236}">
                <a16:creationId xmlns:a16="http://schemas.microsoft.com/office/drawing/2014/main" id="{DD4BA468-8E2F-462D-8FDD-27E0F9A03B23}"/>
              </a:ext>
            </a:extLst>
          </p:cNvPr>
          <p:cNvSpPr/>
          <p:nvPr/>
        </p:nvSpPr>
        <p:spPr>
          <a:xfrm>
            <a:off x="777429" y="-16042"/>
            <a:ext cx="9340635" cy="6858000"/>
          </a:xfrm>
          <a:prstGeom prst="rect">
            <a:avLst/>
          </a:prstGeom>
          <a:solidFill>
            <a:schemeClr val="bg1"/>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pic>
        <p:nvPicPr>
          <p:cNvPr id="66" name="Picture 65">
            <a:extLst>
              <a:ext uri="{FF2B5EF4-FFF2-40B4-BE49-F238E27FC236}">
                <a16:creationId xmlns:a16="http://schemas.microsoft.com/office/drawing/2014/main" id="{D8DCAB97-6278-48EA-83D4-90D66F7F3E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53519" y="3285074"/>
            <a:ext cx="530600" cy="455398"/>
          </a:xfrm>
          <a:prstGeom prst="rect">
            <a:avLst/>
          </a:prstGeom>
        </p:spPr>
      </p:pic>
      <p:pic>
        <p:nvPicPr>
          <p:cNvPr id="73" name="Picture 72">
            <a:extLst>
              <a:ext uri="{FF2B5EF4-FFF2-40B4-BE49-F238E27FC236}">
                <a16:creationId xmlns:a16="http://schemas.microsoft.com/office/drawing/2014/main" id="{0B6DE599-C65C-4773-A2D0-DAB4A258C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96858" y="3285074"/>
            <a:ext cx="530600" cy="455398"/>
          </a:xfrm>
          <a:prstGeom prst="rect">
            <a:avLst/>
          </a:prstGeom>
        </p:spPr>
      </p:pic>
      <p:sp>
        <p:nvSpPr>
          <p:cNvPr id="74" name="Rectangle 73">
            <a:extLst>
              <a:ext uri="{FF2B5EF4-FFF2-40B4-BE49-F238E27FC236}">
                <a16:creationId xmlns:a16="http://schemas.microsoft.com/office/drawing/2014/main" id="{FBA7E0ED-406A-4AB7-B1AE-522003B17F62}"/>
              </a:ext>
            </a:extLst>
          </p:cNvPr>
          <p:cNvSpPr/>
          <p:nvPr/>
        </p:nvSpPr>
        <p:spPr>
          <a:xfrm>
            <a:off x="-824760"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5" name="Freeform: Shape 74">
            <a:extLst>
              <a:ext uri="{FF2B5EF4-FFF2-40B4-BE49-F238E27FC236}">
                <a16:creationId xmlns:a16="http://schemas.microsoft.com/office/drawing/2014/main" id="{6EDCA789-7537-4C99-BD41-4491EE866304}"/>
              </a:ext>
            </a:extLst>
          </p:cNvPr>
          <p:cNvSpPr/>
          <p:nvPr/>
        </p:nvSpPr>
        <p:spPr>
          <a:xfrm>
            <a:off x="-197155"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pic>
        <p:nvPicPr>
          <p:cNvPr id="77" name="Picture 76">
            <a:extLst>
              <a:ext uri="{FF2B5EF4-FFF2-40B4-BE49-F238E27FC236}">
                <a16:creationId xmlns:a16="http://schemas.microsoft.com/office/drawing/2014/main" id="{E818A8B1-D050-4856-ABE5-F6C199A25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60932" y="3285074"/>
            <a:ext cx="530600" cy="455398"/>
          </a:xfrm>
          <a:prstGeom prst="rect">
            <a:avLst/>
          </a:prstGeom>
        </p:spPr>
      </p:pic>
      <p:sp>
        <p:nvSpPr>
          <p:cNvPr id="78" name="Rectangle 77">
            <a:extLst>
              <a:ext uri="{FF2B5EF4-FFF2-40B4-BE49-F238E27FC236}">
                <a16:creationId xmlns:a16="http://schemas.microsoft.com/office/drawing/2014/main" id="{2C0D91FB-4764-4F0A-895E-93E35974F495}"/>
              </a:ext>
            </a:extLst>
          </p:cNvPr>
          <p:cNvSpPr/>
          <p:nvPr/>
        </p:nvSpPr>
        <p:spPr>
          <a:xfrm>
            <a:off x="-1243853"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9" name="Freeform: Shape 78">
            <a:extLst>
              <a:ext uri="{FF2B5EF4-FFF2-40B4-BE49-F238E27FC236}">
                <a16:creationId xmlns:a16="http://schemas.microsoft.com/office/drawing/2014/main" id="{A3526FF5-A777-4CB6-94FB-93A1022F137E}"/>
              </a:ext>
            </a:extLst>
          </p:cNvPr>
          <p:cNvSpPr/>
          <p:nvPr/>
        </p:nvSpPr>
        <p:spPr>
          <a:xfrm>
            <a:off x="-616248"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0" name="TextBox 79">
            <a:extLst>
              <a:ext uri="{FF2B5EF4-FFF2-40B4-BE49-F238E27FC236}">
                <a16:creationId xmlns:a16="http://schemas.microsoft.com/office/drawing/2014/main" id="{493C7451-FECD-4F2D-9A43-B57C43C81C2C}"/>
              </a:ext>
            </a:extLst>
          </p:cNvPr>
          <p:cNvSpPr txBox="1"/>
          <p:nvPr/>
        </p:nvSpPr>
        <p:spPr>
          <a:xfrm rot="16200000">
            <a:off x="-1083647" y="3252740"/>
            <a:ext cx="258649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التقويم</a:t>
            </a:r>
            <a:endParaRPr lang="en-US" sz="3200" b="1" dirty="0">
              <a:latin typeface="Arabic Typesetting" panose="03020402040406030203" pitchFamily="66" charset="-78"/>
              <a:cs typeface="Arabic Typesetting" panose="03020402040406030203" pitchFamily="66" charset="-78"/>
            </a:endParaRPr>
          </a:p>
        </p:txBody>
      </p:sp>
      <p:pic>
        <p:nvPicPr>
          <p:cNvPr id="81" name="Picture 80">
            <a:extLst>
              <a:ext uri="{FF2B5EF4-FFF2-40B4-BE49-F238E27FC236}">
                <a16:creationId xmlns:a16="http://schemas.microsoft.com/office/drawing/2014/main" id="{7F93FFF4-5015-45D1-9617-2D7CB9C3E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80025" y="3285074"/>
            <a:ext cx="530600" cy="455398"/>
          </a:xfrm>
          <a:prstGeom prst="rect">
            <a:avLst/>
          </a:prstGeom>
        </p:spPr>
      </p:pic>
      <p:sp>
        <p:nvSpPr>
          <p:cNvPr id="70" name="Freeform: Shape 69">
            <a:extLst>
              <a:ext uri="{FF2B5EF4-FFF2-40B4-BE49-F238E27FC236}">
                <a16:creationId xmlns:a16="http://schemas.microsoft.com/office/drawing/2014/main" id="{39062E94-4E6C-4ED0-8C96-1E3C56E8EA42}"/>
              </a:ext>
            </a:extLst>
          </p:cNvPr>
          <p:cNvSpPr/>
          <p:nvPr/>
        </p:nvSpPr>
        <p:spPr>
          <a:xfrm>
            <a:off x="9404130" y="2321398"/>
            <a:ext cx="71393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1" name="TextBox 70">
            <a:extLst>
              <a:ext uri="{FF2B5EF4-FFF2-40B4-BE49-F238E27FC236}">
                <a16:creationId xmlns:a16="http://schemas.microsoft.com/office/drawing/2014/main" id="{890AFF31-E7AB-483B-B77B-73CAD72D3C82}"/>
              </a:ext>
            </a:extLst>
          </p:cNvPr>
          <p:cNvSpPr txBox="1"/>
          <p:nvPr/>
        </p:nvSpPr>
        <p:spPr>
          <a:xfrm rot="16200000">
            <a:off x="8493112" y="3317733"/>
            <a:ext cx="2918374"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اكتشاف خطأ التخطيط </a:t>
            </a:r>
            <a:endParaRPr lang="en-US" sz="3200" b="1" dirty="0">
              <a:latin typeface="Arabic Typesetting" panose="03020402040406030203" pitchFamily="66" charset="-78"/>
              <a:cs typeface="Arabic Typesetting" panose="03020402040406030203" pitchFamily="66" charset="-78"/>
            </a:endParaRPr>
          </a:p>
        </p:txBody>
      </p:sp>
      <p:sp>
        <p:nvSpPr>
          <p:cNvPr id="49" name="TextBox 48">
            <a:extLst>
              <a:ext uri="{FF2B5EF4-FFF2-40B4-BE49-F238E27FC236}">
                <a16:creationId xmlns:a16="http://schemas.microsoft.com/office/drawing/2014/main" id="{878F0491-F60D-44C2-9DBB-295CCCF8E9D7}"/>
              </a:ext>
            </a:extLst>
          </p:cNvPr>
          <p:cNvSpPr txBox="1"/>
          <p:nvPr/>
        </p:nvSpPr>
        <p:spPr>
          <a:xfrm rot="16200000">
            <a:off x="-958824" y="3329514"/>
            <a:ext cx="3175032" cy="461665"/>
          </a:xfrm>
          <a:prstGeom prst="rect">
            <a:avLst/>
          </a:prstGeom>
          <a:noFill/>
        </p:spPr>
        <p:txBody>
          <a:bodyPr wrap="square" rtlCol="0">
            <a:spAutoFit/>
          </a:bodyPr>
          <a:lstStyle/>
          <a:p>
            <a:pPr algn="ctr"/>
            <a:r>
              <a:rPr lang="ar-SA" sz="2400" b="1" dirty="0">
                <a:latin typeface="Arabic Typesetting" panose="03020402040406030203" pitchFamily="66" charset="-78"/>
                <a:cs typeface="Arabic Typesetting" panose="03020402040406030203" pitchFamily="66" charset="-78"/>
              </a:rPr>
              <a:t>التغلب على مشكلات التخطيط </a:t>
            </a:r>
            <a:endParaRPr lang="en-US" sz="2400" b="1" dirty="0">
              <a:latin typeface="Arabic Typesetting" panose="03020402040406030203" pitchFamily="66" charset="-78"/>
              <a:cs typeface="Arabic Typesetting" panose="03020402040406030203" pitchFamily="66" charset="-78"/>
            </a:endParaRPr>
          </a:p>
        </p:txBody>
      </p:sp>
      <p:pic>
        <p:nvPicPr>
          <p:cNvPr id="200" name="Picture 199">
            <a:extLst>
              <a:ext uri="{FF2B5EF4-FFF2-40B4-BE49-F238E27FC236}">
                <a16:creationId xmlns:a16="http://schemas.microsoft.com/office/drawing/2014/main" id="{35926131-9D15-4F08-8624-28C216F1AD6F}"/>
              </a:ext>
            </a:extLst>
          </p:cNvPr>
          <p:cNvPicPr>
            <a:picLocks noChangeAspect="1"/>
          </p:cNvPicPr>
          <p:nvPr/>
        </p:nvPicPr>
        <p:blipFill rotWithShape="1">
          <a:blip r:embed="rId3"/>
          <a:srcRect t="63005" r="17534" b="7352"/>
          <a:stretch/>
        </p:blipFill>
        <p:spPr>
          <a:xfrm>
            <a:off x="8131658" y="-18391"/>
            <a:ext cx="1916595" cy="821636"/>
          </a:xfrm>
          <a:prstGeom prst="rect">
            <a:avLst/>
          </a:prstGeom>
        </p:spPr>
      </p:pic>
      <p:sp>
        <p:nvSpPr>
          <p:cNvPr id="201" name="TextBox 200">
            <a:extLst>
              <a:ext uri="{FF2B5EF4-FFF2-40B4-BE49-F238E27FC236}">
                <a16:creationId xmlns:a16="http://schemas.microsoft.com/office/drawing/2014/main" id="{AD1035A9-718F-4E86-B5C5-32A7C669031D}"/>
              </a:ext>
            </a:extLst>
          </p:cNvPr>
          <p:cNvSpPr txBox="1"/>
          <p:nvPr/>
        </p:nvSpPr>
        <p:spPr>
          <a:xfrm>
            <a:off x="8145254" y="15465"/>
            <a:ext cx="792559" cy="830997"/>
          </a:xfrm>
          <a:prstGeom prst="rect">
            <a:avLst/>
          </a:prstGeom>
          <a:noFill/>
        </p:spPr>
        <p:txBody>
          <a:bodyPr wrap="square" rtlCol="0">
            <a:spAutoFit/>
          </a:bodyPr>
          <a:lstStyle/>
          <a:p>
            <a:pPr algn="ctr" rtl="1"/>
            <a:r>
              <a:rPr lang="ar-SA" sz="4800" b="1" dirty="0">
                <a:solidFill>
                  <a:srgbClr val="C06B83"/>
                </a:solidFill>
                <a:latin typeface="Arabic Typesetting" panose="03020402040406030203" pitchFamily="66" charset="-78"/>
                <a:cs typeface="Arabic Typesetting" panose="03020402040406030203" pitchFamily="66" charset="-78"/>
              </a:rPr>
              <a:t>1</a:t>
            </a:r>
            <a:endParaRPr lang="en-US" sz="4800" b="1" dirty="0">
              <a:solidFill>
                <a:srgbClr val="C06B83"/>
              </a:solidFill>
              <a:latin typeface="Arabic Typesetting" panose="03020402040406030203" pitchFamily="66" charset="-78"/>
              <a:cs typeface="Arabic Typesetting" panose="03020402040406030203" pitchFamily="66" charset="-78"/>
            </a:endParaRPr>
          </a:p>
        </p:txBody>
      </p:sp>
      <p:sp>
        <p:nvSpPr>
          <p:cNvPr id="202" name="TextBox 201">
            <a:extLst>
              <a:ext uri="{FF2B5EF4-FFF2-40B4-BE49-F238E27FC236}">
                <a16:creationId xmlns:a16="http://schemas.microsoft.com/office/drawing/2014/main" id="{89E1FDAC-80E6-4DE6-A812-F7B615C40176}"/>
              </a:ext>
            </a:extLst>
          </p:cNvPr>
          <p:cNvSpPr txBox="1"/>
          <p:nvPr/>
        </p:nvSpPr>
        <p:spPr>
          <a:xfrm>
            <a:off x="8501663" y="640529"/>
            <a:ext cx="1449092" cy="646331"/>
          </a:xfrm>
          <a:prstGeom prst="rect">
            <a:avLst/>
          </a:prstGeom>
          <a:noFill/>
        </p:spPr>
        <p:txBody>
          <a:bodyPr wrap="square" rtlCol="0">
            <a:spAutoFit/>
          </a:bodyPr>
          <a:lstStyle/>
          <a:p>
            <a:pPr algn="ctr" rtl="1"/>
            <a:r>
              <a:rPr lang="ar-SA" sz="3600" b="1" dirty="0">
                <a:solidFill>
                  <a:srgbClr val="325A7C"/>
                </a:solidFill>
                <a:latin typeface="Arabic Typesetting" panose="03020402040406030203" pitchFamily="66" charset="-78"/>
                <a:cs typeface="Arabic Typesetting" panose="03020402040406030203" pitchFamily="66" charset="-78"/>
              </a:rPr>
              <a:t>صفحة/159</a:t>
            </a:r>
            <a:endParaRPr lang="en-US" sz="3600" b="1" dirty="0">
              <a:solidFill>
                <a:srgbClr val="325A7C"/>
              </a:solidFill>
              <a:latin typeface="Arabic Typesetting" panose="03020402040406030203" pitchFamily="66" charset="-78"/>
              <a:cs typeface="Arabic Typesetting" panose="03020402040406030203" pitchFamily="66" charset="-78"/>
            </a:endParaRPr>
          </a:p>
        </p:txBody>
      </p:sp>
      <p:pic>
        <p:nvPicPr>
          <p:cNvPr id="3" name="Picture 2">
            <a:extLst>
              <a:ext uri="{FF2B5EF4-FFF2-40B4-BE49-F238E27FC236}">
                <a16:creationId xmlns:a16="http://schemas.microsoft.com/office/drawing/2014/main" id="{D3460592-2DF7-415E-BF6D-0F08F8BC4B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2999" y="1220332"/>
            <a:ext cx="7955568" cy="5612167"/>
          </a:xfrm>
          <a:prstGeom prst="rect">
            <a:avLst/>
          </a:prstGeom>
        </p:spPr>
      </p:pic>
      <p:sp>
        <p:nvSpPr>
          <p:cNvPr id="203" name="TextBox 202">
            <a:extLst>
              <a:ext uri="{FF2B5EF4-FFF2-40B4-BE49-F238E27FC236}">
                <a16:creationId xmlns:a16="http://schemas.microsoft.com/office/drawing/2014/main" id="{F9CBEBF2-8B28-4C47-8134-FEF7537FF151}"/>
              </a:ext>
            </a:extLst>
          </p:cNvPr>
          <p:cNvSpPr txBox="1"/>
          <p:nvPr/>
        </p:nvSpPr>
        <p:spPr>
          <a:xfrm>
            <a:off x="273157" y="5204886"/>
            <a:ext cx="8855175" cy="522259"/>
          </a:xfrm>
          <a:prstGeom prst="rect">
            <a:avLst/>
          </a:prstGeom>
          <a:noFill/>
        </p:spPr>
        <p:txBody>
          <a:bodyPr wrap="square" rtlCol="0">
            <a:spAutoFit/>
          </a:bodyPr>
          <a:lstStyle/>
          <a:p>
            <a:pPr algn="r" rtl="1">
              <a:lnSpc>
                <a:spcPct val="107000"/>
              </a:lnSpc>
              <a:spcAft>
                <a:spcPts val="800"/>
              </a:spcAft>
            </a:pPr>
            <a:r>
              <a:rPr lang="ar-SA" sz="2800" b="1" dirty="0">
                <a:latin typeface="Calibri" panose="020F0502020204030204" pitchFamily="34" charset="0"/>
                <a:ea typeface="Calibri" panose="020F0502020204030204" pitchFamily="34" charset="0"/>
                <a:cs typeface="+mj-cs"/>
              </a:rPr>
              <a:t>لقيامه بأعمال جانبية أخذت من الوقت المخطط له لذا أُهدر الوقت. </a:t>
            </a:r>
          </a:p>
        </p:txBody>
      </p:sp>
      <p:sp>
        <p:nvSpPr>
          <p:cNvPr id="204" name="Flowchart: Alternate Process 203">
            <a:extLst>
              <a:ext uri="{FF2B5EF4-FFF2-40B4-BE49-F238E27FC236}">
                <a16:creationId xmlns:a16="http://schemas.microsoft.com/office/drawing/2014/main" id="{A37BCE7C-BE1E-411E-B614-070D9EF8A65A}"/>
              </a:ext>
            </a:extLst>
          </p:cNvPr>
          <p:cNvSpPr/>
          <p:nvPr/>
        </p:nvSpPr>
        <p:spPr>
          <a:xfrm rot="16200000">
            <a:off x="4697216" y="-1921658"/>
            <a:ext cx="1312389" cy="4846213"/>
          </a:xfrm>
          <a:prstGeom prst="flowChartAlternateProcess">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TextBox 204">
            <a:extLst>
              <a:ext uri="{FF2B5EF4-FFF2-40B4-BE49-F238E27FC236}">
                <a16:creationId xmlns:a16="http://schemas.microsoft.com/office/drawing/2014/main" id="{E311D252-97B0-4A80-88CA-43D02CBAC056}"/>
              </a:ext>
            </a:extLst>
          </p:cNvPr>
          <p:cNvSpPr txBox="1"/>
          <p:nvPr/>
        </p:nvSpPr>
        <p:spPr>
          <a:xfrm>
            <a:off x="2847714" y="6524"/>
            <a:ext cx="4288179" cy="1077218"/>
          </a:xfrm>
          <a:prstGeom prst="rect">
            <a:avLst/>
          </a:prstGeom>
          <a:noFill/>
        </p:spPr>
        <p:txBody>
          <a:bodyPr wrap="square" rtlCol="0">
            <a:spAutoFit/>
          </a:bodyPr>
          <a:lstStyle/>
          <a:p>
            <a:pPr algn="r" rtl="1"/>
            <a:r>
              <a:rPr lang="ar-SA" sz="3200" b="1" dirty="0">
                <a:solidFill>
                  <a:srgbClr val="F0EEF0"/>
                </a:solidFill>
                <a:latin typeface="Arabic Typesetting" panose="03020402040406030203" pitchFamily="66" charset="-78"/>
                <a:cs typeface="Arabic Typesetting" panose="03020402040406030203" pitchFamily="66" charset="-78"/>
              </a:rPr>
              <a:t>إستراتيجية: خريطة المفردات</a:t>
            </a:r>
          </a:p>
          <a:p>
            <a:pPr algn="r" rtl="1"/>
            <a:r>
              <a:rPr lang="ar-SA" sz="3200" b="1" dirty="0">
                <a:solidFill>
                  <a:srgbClr val="F0EEF0"/>
                </a:solidFill>
                <a:latin typeface="Arabic Typesetting" panose="03020402040406030203" pitchFamily="66" charset="-78"/>
                <a:cs typeface="Arabic Typesetting" panose="03020402040406030203" pitchFamily="66" charset="-78"/>
              </a:rPr>
              <a:t> الزمن: دقيقة</a:t>
            </a:r>
          </a:p>
        </p:txBody>
      </p:sp>
      <p:pic>
        <p:nvPicPr>
          <p:cNvPr id="206" name="Picture 205">
            <a:extLst>
              <a:ext uri="{FF2B5EF4-FFF2-40B4-BE49-F238E27FC236}">
                <a16:creationId xmlns:a16="http://schemas.microsoft.com/office/drawing/2014/main" id="{DA4B7410-01F6-437B-B1F5-74C6217BDF18}"/>
              </a:ext>
            </a:extLst>
          </p:cNvPr>
          <p:cNvPicPr>
            <a:picLocks noChangeAspect="1"/>
          </p:cNvPicPr>
          <p:nvPr/>
        </p:nvPicPr>
        <p:blipFill rotWithShape="1">
          <a:blip r:embed="rId2">
            <a:extLst>
              <a:ext uri="{28A0092B-C50C-407E-A947-70E740481C1C}">
                <a14:useLocalDpi xmlns:a14="http://schemas.microsoft.com/office/drawing/2010/main" val="0"/>
              </a:ext>
            </a:extLst>
          </a:blip>
          <a:srcRect r="49394"/>
          <a:stretch/>
        </p:blipFill>
        <p:spPr>
          <a:xfrm>
            <a:off x="7210218" y="-78731"/>
            <a:ext cx="524659" cy="1090349"/>
          </a:xfrm>
          <a:prstGeom prst="rect">
            <a:avLst/>
          </a:prstGeom>
        </p:spPr>
      </p:pic>
      <p:sp>
        <p:nvSpPr>
          <p:cNvPr id="207" name="TextBox 206">
            <a:extLst>
              <a:ext uri="{FF2B5EF4-FFF2-40B4-BE49-F238E27FC236}">
                <a16:creationId xmlns:a16="http://schemas.microsoft.com/office/drawing/2014/main" id="{369EBDDD-F7E2-4EAD-9DB5-AF396A4AC4BB}"/>
              </a:ext>
            </a:extLst>
          </p:cNvPr>
          <p:cNvSpPr txBox="1"/>
          <p:nvPr/>
        </p:nvSpPr>
        <p:spPr>
          <a:xfrm>
            <a:off x="1451470" y="5950199"/>
            <a:ext cx="7774739" cy="983283"/>
          </a:xfrm>
          <a:prstGeom prst="rect">
            <a:avLst/>
          </a:prstGeom>
          <a:noFill/>
        </p:spPr>
        <p:txBody>
          <a:bodyPr wrap="square" rtlCol="0">
            <a:spAutoFit/>
          </a:bodyPr>
          <a:lstStyle/>
          <a:p>
            <a:pPr algn="r" rtl="1">
              <a:lnSpc>
                <a:spcPct val="107000"/>
              </a:lnSpc>
              <a:spcAft>
                <a:spcPts val="800"/>
              </a:spcAft>
            </a:pPr>
            <a:r>
              <a:rPr lang="ar-SA" sz="2800" b="1" dirty="0">
                <a:latin typeface="Calibri" panose="020F0502020204030204" pitchFamily="34" charset="0"/>
                <a:ea typeface="Calibri" panose="020F0502020204030204" pitchFamily="34" charset="0"/>
                <a:cs typeface="+mj-cs"/>
              </a:rPr>
              <a:t>التقيد بما في التخطيط المعد والالتزام به وممارسة تقويم التخطيط بشكل دوري.</a:t>
            </a:r>
          </a:p>
        </p:txBody>
      </p:sp>
    </p:spTree>
    <p:extLst>
      <p:ext uri="{BB962C8B-B14F-4D97-AF65-F5344CB8AC3E}">
        <p14:creationId xmlns:p14="http://schemas.microsoft.com/office/powerpoint/2010/main" val="137543052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500"/>
                                        <p:tgtEl>
                                          <p:spTgt spid="2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7"/>
                                        </p:tgtEl>
                                        <p:attrNameLst>
                                          <p:attrName>style.visibility</p:attrName>
                                        </p:attrNameLst>
                                      </p:cBhvr>
                                      <p:to>
                                        <p:strVal val="visible"/>
                                      </p:to>
                                    </p:set>
                                    <p:animEffect transition="in" filter="fade">
                                      <p:cBhvr>
                                        <p:cTn id="12" dur="5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0"/>
      <p:bldP spid="20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186" t="5185" r="12274" b="12037"/>
          <a:stretch/>
        </p:blipFill>
        <p:spPr>
          <a:xfrm>
            <a:off x="671276" y="603620"/>
            <a:ext cx="9080500" cy="6076990"/>
          </a:xfrm>
          <a:prstGeom prst="rect">
            <a:avLst/>
          </a:prstGeom>
        </p:spPr>
      </p:pic>
      <p:sp>
        <p:nvSpPr>
          <p:cNvPr id="5" name="Rectangle 4"/>
          <p:cNvSpPr/>
          <p:nvPr/>
        </p:nvSpPr>
        <p:spPr>
          <a:xfrm>
            <a:off x="1280876" y="2692400"/>
            <a:ext cx="1219200" cy="30480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000" dirty="0">
              <a:latin typeface="Arabic Typesetting" panose="03020402040406030203" pitchFamily="66" charset="-78"/>
              <a:cs typeface="Arabic Typesetting" panose="03020402040406030203" pitchFamily="66" charset="-78"/>
            </a:endParaRPr>
          </a:p>
        </p:txBody>
      </p:sp>
      <p:sp>
        <p:nvSpPr>
          <p:cNvPr id="6" name="TextBox 5"/>
          <p:cNvSpPr txBox="1"/>
          <p:nvPr/>
        </p:nvSpPr>
        <p:spPr>
          <a:xfrm>
            <a:off x="7250073" y="2382572"/>
            <a:ext cx="2184400" cy="707886"/>
          </a:xfrm>
          <a:prstGeom prst="rect">
            <a:avLst/>
          </a:prstGeom>
          <a:noFill/>
        </p:spPr>
        <p:txBody>
          <a:bodyPr wrap="square" rtlCol="0">
            <a:spAutoFit/>
          </a:bodyPr>
          <a:lstStyle/>
          <a:p>
            <a:pPr algn="r" rtl="1"/>
            <a:r>
              <a:rPr lang="ar-SA" sz="4000" b="1" dirty="0">
                <a:solidFill>
                  <a:schemeClr val="bg1"/>
                </a:solidFill>
                <a:latin typeface="Arabic Typesetting" panose="03020402040406030203" pitchFamily="66" charset="-78"/>
                <a:cs typeface="Arabic Typesetting" panose="03020402040406030203" pitchFamily="66" charset="-78"/>
              </a:rPr>
              <a:t>المادة:</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14" name="Rectangle 13"/>
          <p:cNvSpPr/>
          <p:nvPr/>
        </p:nvSpPr>
        <p:spPr>
          <a:xfrm>
            <a:off x="3731976" y="3635049"/>
            <a:ext cx="3136900" cy="646331"/>
          </a:xfrm>
          <a:prstGeom prst="rect">
            <a:avLst/>
          </a:prstGeom>
        </p:spPr>
        <p:txBody>
          <a:bodyPr wrap="square">
            <a:spAutoFit/>
          </a:bodyPr>
          <a:lstStyle/>
          <a:p>
            <a:pPr algn="ctr" rtl="1"/>
            <a:r>
              <a:rPr lang="ar-SA" sz="3600" b="1" dirty="0">
                <a:solidFill>
                  <a:srgbClr val="1CDA01"/>
                </a:solidFill>
                <a:latin typeface="Arabic Typesetting" panose="03020402040406030203" pitchFamily="66" charset="-78"/>
                <a:cs typeface="Arabic Typesetting" panose="03020402040406030203" pitchFamily="66" charset="-78"/>
              </a:rPr>
              <a:t>تنظيم الوقت</a:t>
            </a:r>
          </a:p>
        </p:txBody>
      </p:sp>
      <p:sp>
        <p:nvSpPr>
          <p:cNvPr id="17" name="Rectangle 16"/>
          <p:cNvSpPr/>
          <p:nvPr/>
        </p:nvSpPr>
        <p:spPr>
          <a:xfrm>
            <a:off x="7736389" y="3094911"/>
            <a:ext cx="1219200" cy="304800"/>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000" dirty="0">
              <a:latin typeface="Arabic Typesetting" panose="03020402040406030203" pitchFamily="66" charset="-78"/>
              <a:cs typeface="Arabic Typesetting" panose="03020402040406030203" pitchFamily="66" charset="-78"/>
            </a:endParaRPr>
          </a:p>
        </p:txBody>
      </p:sp>
      <p:sp>
        <p:nvSpPr>
          <p:cNvPr id="18" name="Rectangle 17"/>
          <p:cNvSpPr/>
          <p:nvPr/>
        </p:nvSpPr>
        <p:spPr>
          <a:xfrm>
            <a:off x="4690826" y="3097838"/>
            <a:ext cx="1314450" cy="301873"/>
          </a:xfrm>
          <a:prstGeom prst="rect">
            <a:avLst/>
          </a:prstGeom>
          <a:solidFill>
            <a:srgbClr val="61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000" dirty="0">
              <a:latin typeface="Arabic Typesetting" panose="03020402040406030203" pitchFamily="66" charset="-78"/>
              <a:cs typeface="Arabic Typesetting" panose="03020402040406030203" pitchFamily="66" charset="-78"/>
            </a:endParaRPr>
          </a:p>
        </p:txBody>
      </p:sp>
      <p:sp>
        <p:nvSpPr>
          <p:cNvPr id="19" name="TextBox 18"/>
          <p:cNvSpPr txBox="1"/>
          <p:nvPr/>
        </p:nvSpPr>
        <p:spPr>
          <a:xfrm>
            <a:off x="7257703" y="2995784"/>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الصف</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20" name="Rectangle 19"/>
          <p:cNvSpPr/>
          <p:nvPr/>
        </p:nvSpPr>
        <p:spPr>
          <a:xfrm>
            <a:off x="1564669" y="3129365"/>
            <a:ext cx="1314450" cy="301873"/>
          </a:xfrm>
          <a:prstGeom prst="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000" dirty="0">
              <a:latin typeface="Arabic Typesetting" panose="03020402040406030203" pitchFamily="66" charset="-78"/>
              <a:cs typeface="Arabic Typesetting" panose="03020402040406030203" pitchFamily="66" charset="-78"/>
            </a:endParaRPr>
          </a:p>
        </p:txBody>
      </p:sp>
      <p:sp>
        <p:nvSpPr>
          <p:cNvPr id="21" name="TextBox 20"/>
          <p:cNvSpPr txBox="1"/>
          <p:nvPr/>
        </p:nvSpPr>
        <p:spPr>
          <a:xfrm>
            <a:off x="4220446" y="2945576"/>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العنوان</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22" name="TextBox 21"/>
          <p:cNvSpPr txBox="1"/>
          <p:nvPr/>
        </p:nvSpPr>
        <p:spPr>
          <a:xfrm>
            <a:off x="1183189" y="2977418"/>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المعلمة</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pic>
        <p:nvPicPr>
          <p:cNvPr id="25" name="Picture 2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5926" t="5556" b="29259"/>
          <a:stretch/>
        </p:blipFill>
        <p:spPr>
          <a:xfrm rot="20825538">
            <a:off x="7371110" y="3565729"/>
            <a:ext cx="304111" cy="309384"/>
          </a:xfrm>
          <a:prstGeom prst="rect">
            <a:avLst/>
          </a:prstGeom>
          <a:ln>
            <a:noFill/>
          </a:ln>
        </p:spPr>
      </p:pic>
      <p:pic>
        <p:nvPicPr>
          <p:cNvPr id="27" name="Picture 2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926" t="5556" b="29259"/>
          <a:stretch/>
        </p:blipFill>
        <p:spPr>
          <a:xfrm>
            <a:off x="4927832" y="2448742"/>
            <a:ext cx="434308" cy="441839"/>
          </a:xfrm>
          <a:prstGeom prst="rect">
            <a:avLst/>
          </a:prstGeom>
        </p:spPr>
      </p:pic>
      <p:sp>
        <p:nvSpPr>
          <p:cNvPr id="28" name="Rectangle 27"/>
          <p:cNvSpPr/>
          <p:nvPr/>
        </p:nvSpPr>
        <p:spPr>
          <a:xfrm>
            <a:off x="4998739" y="2365947"/>
            <a:ext cx="3746492" cy="707886"/>
          </a:xfrm>
          <a:prstGeom prst="rect">
            <a:avLst/>
          </a:prstGeom>
        </p:spPr>
        <p:txBody>
          <a:bodyPr wrap="square">
            <a:spAutoFit/>
          </a:bodyPr>
          <a:lstStyle/>
          <a:p>
            <a:pPr algn="r" rtl="1"/>
            <a:r>
              <a:rPr lang="ar-SA" sz="4000" b="1" dirty="0">
                <a:solidFill>
                  <a:schemeClr val="accent1">
                    <a:lumMod val="60000"/>
                    <a:lumOff val="40000"/>
                  </a:schemeClr>
                </a:solidFill>
                <a:latin typeface="Arabic Typesetting" panose="03020402040406030203" pitchFamily="66" charset="-78"/>
                <a:cs typeface="Arabic Typesetting" panose="03020402040406030203" pitchFamily="66" charset="-78"/>
              </a:rPr>
              <a:t>الدراسات الاجتماعية والمواطنة</a:t>
            </a:r>
          </a:p>
        </p:txBody>
      </p:sp>
      <p:sp>
        <p:nvSpPr>
          <p:cNvPr id="29" name="Rectangle 28"/>
          <p:cNvSpPr/>
          <p:nvPr/>
        </p:nvSpPr>
        <p:spPr>
          <a:xfrm>
            <a:off x="4280655" y="4511090"/>
            <a:ext cx="3056145" cy="707886"/>
          </a:xfrm>
          <a:prstGeom prst="rect">
            <a:avLst/>
          </a:prstGeom>
        </p:spPr>
        <p:txBody>
          <a:bodyPr wrap="square">
            <a:spAutoFit/>
          </a:bodyPr>
          <a:lstStyle/>
          <a:p>
            <a:pPr algn="ctr" rtl="1"/>
            <a:r>
              <a:rPr lang="ar-SA" sz="4000" b="1" dirty="0">
                <a:solidFill>
                  <a:srgbClr val="FBD564"/>
                </a:solidFill>
                <a:latin typeface="Arabic Typesetting" panose="03020402040406030203" pitchFamily="66" charset="-78"/>
                <a:cs typeface="Arabic Typesetting" panose="03020402040406030203" pitchFamily="66" charset="-78"/>
              </a:rPr>
              <a:t>برنامج أرشدني</a:t>
            </a:r>
          </a:p>
        </p:txBody>
      </p:sp>
      <p:sp>
        <p:nvSpPr>
          <p:cNvPr id="30" name="Rectangle 29"/>
          <p:cNvSpPr/>
          <p:nvPr/>
        </p:nvSpPr>
        <p:spPr>
          <a:xfrm>
            <a:off x="3629244" y="5157842"/>
            <a:ext cx="4245517" cy="707886"/>
          </a:xfrm>
          <a:prstGeom prst="rect">
            <a:avLst/>
          </a:prstGeom>
        </p:spPr>
        <p:txBody>
          <a:bodyPr wrap="square">
            <a:spAutoFit/>
          </a:bodyPr>
          <a:lstStyle/>
          <a:p>
            <a:pPr algn="ctr" rtl="1"/>
            <a:r>
              <a:rPr lang="en-US" sz="4000" b="1" dirty="0" err="1">
                <a:solidFill>
                  <a:srgbClr val="FBD564"/>
                </a:solidFill>
                <a:latin typeface="Arabic Typesetting" panose="03020402040406030203" pitchFamily="66" charset="-78"/>
                <a:cs typeface="Arabic Typesetting" panose="03020402040406030203" pitchFamily="66" charset="-78"/>
              </a:rPr>
              <a:t>StudentsOfKSAUH</a:t>
            </a:r>
            <a:endParaRPr lang="en-US" sz="4000" b="1" dirty="0">
              <a:solidFill>
                <a:srgbClr val="FBD564"/>
              </a:solidFill>
              <a:latin typeface="Arabic Typesetting" panose="03020402040406030203" pitchFamily="66" charset="-78"/>
              <a:cs typeface="Arabic Typesetting" panose="03020402040406030203" pitchFamily="66" charset="-78"/>
            </a:endParaRPr>
          </a:p>
        </p:txBody>
      </p:sp>
      <p:sp>
        <p:nvSpPr>
          <p:cNvPr id="31" name="Rectangle 30"/>
          <p:cNvSpPr/>
          <p:nvPr/>
        </p:nvSpPr>
        <p:spPr>
          <a:xfrm>
            <a:off x="4684477" y="5729774"/>
            <a:ext cx="2184399" cy="750975"/>
          </a:xfrm>
          <a:prstGeom prst="rect">
            <a:avLst/>
          </a:prstGeom>
        </p:spPr>
        <p:txBody>
          <a:bodyPr wrap="square">
            <a:spAutoFit/>
          </a:bodyPr>
          <a:lstStyle/>
          <a:p>
            <a:pPr algn="ctr" rtl="1">
              <a:lnSpc>
                <a:spcPct val="107000"/>
              </a:lnSpc>
              <a:spcAft>
                <a:spcPts val="800"/>
              </a:spcAft>
            </a:pPr>
            <a:r>
              <a:rPr lang="ar-SA" sz="4000" b="1" dirty="0">
                <a:solidFill>
                  <a:srgbClr val="FBD564"/>
                </a:solidFill>
                <a:latin typeface="Arabic Typesetting" panose="03020402040406030203" pitchFamily="66" charset="-78"/>
                <a:cs typeface="Arabic Typesetting" panose="03020402040406030203" pitchFamily="66" charset="-78"/>
              </a:rPr>
              <a:t>1441 هـ</a:t>
            </a:r>
            <a:endParaRPr lang="en-US" sz="4000" b="1" dirty="0">
              <a:solidFill>
                <a:srgbClr val="FBD564"/>
              </a:solidFill>
              <a:latin typeface="Arabic Typesetting" panose="03020402040406030203" pitchFamily="66" charset="-78"/>
              <a:cs typeface="Arabic Typesetting" panose="03020402040406030203" pitchFamily="66" charset="-78"/>
            </a:endParaRPr>
          </a:p>
        </p:txBody>
      </p:sp>
      <p:sp>
        <p:nvSpPr>
          <p:cNvPr id="32" name="Rectangle 31"/>
          <p:cNvSpPr/>
          <p:nvPr/>
        </p:nvSpPr>
        <p:spPr>
          <a:xfrm>
            <a:off x="7481430" y="3623749"/>
            <a:ext cx="1770173" cy="646331"/>
          </a:xfrm>
          <a:prstGeom prst="rect">
            <a:avLst/>
          </a:prstGeom>
        </p:spPr>
        <p:txBody>
          <a:bodyPr wrap="square">
            <a:spAutoFit/>
          </a:bodyPr>
          <a:lstStyle/>
          <a:p>
            <a:pPr algn="ctr" rtl="1"/>
            <a:r>
              <a:rPr lang="ar-SA" sz="3600" dirty="0">
                <a:solidFill>
                  <a:srgbClr val="8FD2F8"/>
                </a:solidFill>
                <a:latin typeface="Arabic Typesetting" panose="03020402040406030203" pitchFamily="66" charset="-78"/>
                <a:cs typeface="Arabic Typesetting" panose="03020402040406030203" pitchFamily="66" charset="-78"/>
              </a:rPr>
              <a:t>الثاني متوسط</a:t>
            </a:r>
            <a:endParaRPr lang="en-US" sz="3600" dirty="0">
              <a:solidFill>
                <a:srgbClr val="8FD2F8"/>
              </a:solidFill>
              <a:latin typeface="Arabic Typesetting" panose="03020402040406030203" pitchFamily="66" charset="-78"/>
              <a:cs typeface="Arabic Typesetting" panose="03020402040406030203" pitchFamily="66" charset="-78"/>
            </a:endParaRPr>
          </a:p>
        </p:txBody>
      </p:sp>
      <p:sp>
        <p:nvSpPr>
          <p:cNvPr id="33" name="Rectangle 32"/>
          <p:cNvSpPr/>
          <p:nvPr/>
        </p:nvSpPr>
        <p:spPr>
          <a:xfrm>
            <a:off x="1005389" y="3695081"/>
            <a:ext cx="2574187" cy="584775"/>
          </a:xfrm>
          <a:prstGeom prst="rect">
            <a:avLst/>
          </a:prstGeom>
        </p:spPr>
        <p:txBody>
          <a:bodyPr wrap="square">
            <a:spAutoFit/>
          </a:bodyPr>
          <a:lstStyle/>
          <a:p>
            <a:pPr algn="ctr" rtl="1"/>
            <a:r>
              <a:rPr lang="ar-SA" sz="3200" b="1" dirty="0">
                <a:solidFill>
                  <a:srgbClr val="55BFCB"/>
                </a:solidFill>
                <a:latin typeface="Arabic Typesetting" panose="03020402040406030203" pitchFamily="66" charset="-78"/>
                <a:cs typeface="Arabic Typesetting" panose="03020402040406030203" pitchFamily="66" charset="-78"/>
              </a:rPr>
              <a:t>أ. لُجين عبد الرحمن الحارثي</a:t>
            </a:r>
          </a:p>
        </p:txBody>
      </p:sp>
      <p:sp>
        <p:nvSpPr>
          <p:cNvPr id="38" name="TextBox 37">
            <a:extLst>
              <a:ext uri="{FF2B5EF4-FFF2-40B4-BE49-F238E27FC236}">
                <a16:creationId xmlns:a16="http://schemas.microsoft.com/office/drawing/2014/main" id="{597AF383-F17C-406B-A932-B97C0B2E8B00}"/>
              </a:ext>
            </a:extLst>
          </p:cNvPr>
          <p:cNvSpPr txBox="1"/>
          <p:nvPr/>
        </p:nvSpPr>
        <p:spPr>
          <a:xfrm>
            <a:off x="7330047" y="4515467"/>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المخرج</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39" name="TextBox 38">
            <a:extLst>
              <a:ext uri="{FF2B5EF4-FFF2-40B4-BE49-F238E27FC236}">
                <a16:creationId xmlns:a16="http://schemas.microsoft.com/office/drawing/2014/main" id="{3C2E1DEE-E019-4C71-A631-60D9AC55703C}"/>
              </a:ext>
            </a:extLst>
          </p:cNvPr>
          <p:cNvSpPr txBox="1"/>
          <p:nvPr/>
        </p:nvSpPr>
        <p:spPr>
          <a:xfrm>
            <a:off x="7330047" y="5157842"/>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كاميرا</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40" name="TextBox 39">
            <a:extLst>
              <a:ext uri="{FF2B5EF4-FFF2-40B4-BE49-F238E27FC236}">
                <a16:creationId xmlns:a16="http://schemas.microsoft.com/office/drawing/2014/main" id="{F3B7BFEE-1B40-439D-9CA0-EE34A85D8F8F}"/>
              </a:ext>
            </a:extLst>
          </p:cNvPr>
          <p:cNvSpPr txBox="1"/>
          <p:nvPr/>
        </p:nvSpPr>
        <p:spPr>
          <a:xfrm>
            <a:off x="7378188" y="5802633"/>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التاريخ</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26" name="Rectangle 25">
            <a:extLst>
              <a:ext uri="{FF2B5EF4-FFF2-40B4-BE49-F238E27FC236}">
                <a16:creationId xmlns:a16="http://schemas.microsoft.com/office/drawing/2014/main" id="{64F5CA19-E5E7-4ADF-A0CA-72578999379E}"/>
              </a:ext>
            </a:extLst>
          </p:cNvPr>
          <p:cNvSpPr/>
          <p:nvPr/>
        </p:nvSpPr>
        <p:spPr>
          <a:xfrm>
            <a:off x="4927832" y="120835"/>
            <a:ext cx="4789000" cy="769441"/>
          </a:xfrm>
          <a:prstGeom prst="rect">
            <a:avLst/>
          </a:prstGeom>
        </p:spPr>
        <p:txBody>
          <a:bodyPr wrap="square">
            <a:spAutoFit/>
          </a:bodyPr>
          <a:lstStyle/>
          <a:p>
            <a:pPr algn="r" rtl="1"/>
            <a:r>
              <a:rPr lang="ar-SA" sz="4400" dirty="0">
                <a:latin typeface="Arabic Typesetting" panose="03020402040406030203" pitchFamily="66" charset="-78"/>
                <a:cs typeface="Arabic Typesetting" panose="03020402040406030203" pitchFamily="66" charset="-78"/>
              </a:rPr>
              <a:t>لنشاهد مقطعًا هادفًا.</a:t>
            </a:r>
            <a:endParaRPr lang="en-US" sz="4400" dirty="0">
              <a:latin typeface="Arabic Typesetting" panose="03020402040406030203" pitchFamily="66" charset="-78"/>
              <a:cs typeface="Arabic Typesetting" panose="03020402040406030203" pitchFamily="66" charset="-78"/>
            </a:endParaRPr>
          </a:p>
        </p:txBody>
      </p:sp>
      <p:pic>
        <p:nvPicPr>
          <p:cNvPr id="36" name="Picture 35">
            <a:extLst>
              <a:ext uri="{FF2B5EF4-FFF2-40B4-BE49-F238E27FC236}">
                <a16:creationId xmlns:a16="http://schemas.microsoft.com/office/drawing/2014/main" id="{8B0BD0EC-93CD-4DB0-9A52-708D5A5DC12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98486" y="2265454"/>
            <a:ext cx="2600645" cy="4491272"/>
          </a:xfrm>
          <a:prstGeom prst="rect">
            <a:avLst/>
          </a:prstGeom>
        </p:spPr>
      </p:pic>
      <p:pic>
        <p:nvPicPr>
          <p:cNvPr id="37" name="Picture 36">
            <a:extLst>
              <a:ext uri="{FF2B5EF4-FFF2-40B4-BE49-F238E27FC236}">
                <a16:creationId xmlns:a16="http://schemas.microsoft.com/office/drawing/2014/main" id="{C951F364-8E18-4773-8BFD-D75A276FC2A5}"/>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926" t="5556" b="29259"/>
          <a:stretch/>
        </p:blipFill>
        <p:spPr>
          <a:xfrm rot="483946">
            <a:off x="10950004" y="1934616"/>
            <a:ext cx="452673" cy="460523"/>
          </a:xfrm>
          <a:prstGeom prst="rect">
            <a:avLst/>
          </a:prstGeom>
        </p:spPr>
      </p:pic>
      <p:pic>
        <p:nvPicPr>
          <p:cNvPr id="41" name="Picture 40">
            <a:extLst>
              <a:ext uri="{FF2B5EF4-FFF2-40B4-BE49-F238E27FC236}">
                <a16:creationId xmlns:a16="http://schemas.microsoft.com/office/drawing/2014/main" id="{9A245EFD-0345-4E3E-8103-71B79E083969}"/>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926" t="5556" b="29259"/>
          <a:stretch/>
        </p:blipFill>
        <p:spPr>
          <a:xfrm rot="20653386">
            <a:off x="10269079" y="1439689"/>
            <a:ext cx="452673" cy="460523"/>
          </a:xfrm>
          <a:prstGeom prst="rect">
            <a:avLst/>
          </a:prstGeom>
        </p:spPr>
      </p:pic>
      <p:pic>
        <p:nvPicPr>
          <p:cNvPr id="42" name="Picture 41">
            <a:extLst>
              <a:ext uri="{FF2B5EF4-FFF2-40B4-BE49-F238E27FC236}">
                <a16:creationId xmlns:a16="http://schemas.microsoft.com/office/drawing/2014/main" id="{EB9340C4-DE4F-440C-8F8B-F21FBF072E67}"/>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926" t="5556" b="29259"/>
          <a:stretch/>
        </p:blipFill>
        <p:spPr>
          <a:xfrm rot="759210">
            <a:off x="10824002" y="1179948"/>
            <a:ext cx="452673" cy="460523"/>
          </a:xfrm>
          <a:prstGeom prst="rect">
            <a:avLst/>
          </a:prstGeom>
        </p:spPr>
      </p:pic>
    </p:spTree>
    <p:extLst>
      <p:ext uri="{BB962C8B-B14F-4D97-AF65-F5344CB8AC3E}">
        <p14:creationId xmlns:p14="http://schemas.microsoft.com/office/powerpoint/2010/main" val="1336687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563602" cy="6858000"/>
            <a:chOff x="-290920" y="0"/>
            <a:chExt cx="12563602"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407E3AA2-679E-4924-AC1B-FE6C3A02C251}"/>
                </a:ext>
              </a:extLst>
            </p:cNvPr>
            <p:cNvSpPr txBox="1"/>
            <p:nvPr/>
          </p:nvSpPr>
          <p:spPr>
            <a:xfrm rot="16200000">
              <a:off x="10953474" y="3194734"/>
              <a:ext cx="1992086" cy="646331"/>
            </a:xfrm>
            <a:prstGeom prst="rect">
              <a:avLst/>
            </a:prstGeom>
            <a:noFill/>
          </p:spPr>
          <p:txBody>
            <a:bodyPr wrap="square" rtlCol="0">
              <a:spAutoFit/>
            </a:bodyPr>
            <a:lstStyle/>
            <a:p>
              <a:pPr algn="ctr"/>
              <a:r>
                <a:rPr lang="ar-SA" sz="3600" b="1" dirty="0">
                  <a:latin typeface="Arabic Typesetting" panose="03020402040406030203" pitchFamily="66" charset="-78"/>
                  <a:cs typeface="Arabic Typesetting" panose="03020402040406030203" pitchFamily="66" charset="-78"/>
                </a:rPr>
                <a:t>مقدمة</a:t>
              </a:r>
              <a:endParaRPr lang="en-US" sz="2800" b="1" dirty="0">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71821" cy="6858000"/>
            <a:chOff x="213096" y="0"/>
            <a:chExt cx="1147182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04CBFB1D-37FD-419F-B98C-860BF5217905}"/>
                </a:ext>
              </a:extLst>
            </p:cNvPr>
            <p:cNvSpPr txBox="1"/>
            <p:nvPr/>
          </p:nvSpPr>
          <p:spPr>
            <a:xfrm rot="16200000">
              <a:off x="9855548" y="3288066"/>
              <a:ext cx="3135518" cy="523220"/>
            </a:xfrm>
            <a:prstGeom prst="rect">
              <a:avLst/>
            </a:prstGeom>
            <a:noFill/>
          </p:spPr>
          <p:txBody>
            <a:bodyPr wrap="square" rtlCol="0">
              <a:spAutoFit/>
            </a:bodyPr>
            <a:lstStyle/>
            <a:p>
              <a:pPr algn="ctr"/>
              <a:r>
                <a:rPr lang="ar-SA" sz="2800" b="1" dirty="0">
                  <a:latin typeface="Arabic Typesetting" panose="03020402040406030203" pitchFamily="66" charset="-78"/>
                  <a:cs typeface="Arabic Typesetting" panose="03020402040406030203" pitchFamily="66" charset="-78"/>
                </a:rPr>
                <a:t>تجاربي والتخطيط مستقبلًا</a:t>
              </a:r>
              <a:endParaRPr lang="en-US" sz="2800" b="1" dirty="0">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10010712" cy="6858000"/>
            <a:chOff x="491575" y="0"/>
            <a:chExt cx="1001071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AFD50D6F-822B-4109-8B0C-BA004A0B7145}"/>
                </a:ext>
              </a:extLst>
            </p:cNvPr>
            <p:cNvSpPr txBox="1"/>
            <p:nvPr/>
          </p:nvSpPr>
          <p:spPr>
            <a:xfrm rot="16200000">
              <a:off x="8917007" y="3269798"/>
              <a:ext cx="2585785"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رصد مشكلات التخطيط</a:t>
              </a:r>
              <a:endParaRPr lang="en-US" sz="3200" b="1" dirty="0">
                <a:latin typeface="Arabic Typesetting" panose="03020402040406030203" pitchFamily="66" charset="-78"/>
                <a:cs typeface="Arabic Typesetting" panose="03020402040406030203" pitchFamily="66" charset="-78"/>
              </a:endParaRPr>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96" name="Rectangle 95">
            <a:extLst>
              <a:ext uri="{FF2B5EF4-FFF2-40B4-BE49-F238E27FC236}">
                <a16:creationId xmlns:a16="http://schemas.microsoft.com/office/drawing/2014/main" id="{321108FC-08B5-45CC-AB47-1104119B25FD}"/>
              </a:ext>
            </a:extLst>
          </p:cNvPr>
          <p:cNvSpPr/>
          <p:nvPr/>
        </p:nvSpPr>
        <p:spPr>
          <a:xfrm>
            <a:off x="253330" y="16042"/>
            <a:ext cx="10368925" cy="6816457"/>
          </a:xfrm>
          <a:prstGeom prst="rect">
            <a:avLst/>
          </a:prstGeom>
          <a:solidFill>
            <a:srgbClr val="F0EEF0"/>
          </a:solidFill>
          <a:ln>
            <a:solidFill>
              <a:schemeClr val="bg1"/>
            </a:solid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Freeform: Shape 96">
            <a:extLst>
              <a:ext uri="{FF2B5EF4-FFF2-40B4-BE49-F238E27FC236}">
                <a16:creationId xmlns:a16="http://schemas.microsoft.com/office/drawing/2014/main" id="{96A47C8C-7F88-484E-817B-572BEDC2BC69}"/>
              </a:ext>
            </a:extLst>
          </p:cNvPr>
          <p:cNvSpPr/>
          <p:nvPr/>
        </p:nvSpPr>
        <p:spPr>
          <a:xfrm>
            <a:off x="9802983" y="2337440"/>
            <a:ext cx="836195"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 name="TextBox 97">
            <a:extLst>
              <a:ext uri="{FF2B5EF4-FFF2-40B4-BE49-F238E27FC236}">
                <a16:creationId xmlns:a16="http://schemas.microsoft.com/office/drawing/2014/main" id="{E3DB5570-AC77-4396-9748-4183DF7C8396}"/>
              </a:ext>
            </a:extLst>
          </p:cNvPr>
          <p:cNvSpPr txBox="1"/>
          <p:nvPr/>
        </p:nvSpPr>
        <p:spPr>
          <a:xfrm rot="16200000">
            <a:off x="9466923" y="3218377"/>
            <a:ext cx="1857711" cy="646331"/>
          </a:xfrm>
          <a:prstGeom prst="rect">
            <a:avLst/>
          </a:prstGeom>
          <a:noFill/>
        </p:spPr>
        <p:txBody>
          <a:bodyPr wrap="square" rtlCol="0">
            <a:spAutoFit/>
          </a:bodyPr>
          <a:lstStyle/>
          <a:p>
            <a:pPr algn="ctr"/>
            <a:r>
              <a:rPr lang="ar-SA" sz="3600" b="1" dirty="0">
                <a:latin typeface="Arabic Typesetting" panose="03020402040406030203" pitchFamily="66" charset="-78"/>
                <a:cs typeface="Arabic Typesetting" panose="03020402040406030203" pitchFamily="66" charset="-78"/>
              </a:rPr>
              <a:t>تقويم التخطيط</a:t>
            </a:r>
            <a:endParaRPr lang="en-US" sz="3600" b="1" dirty="0">
              <a:latin typeface="Arabic Typesetting" panose="03020402040406030203" pitchFamily="66" charset="-78"/>
              <a:cs typeface="Arabic Typesetting" panose="03020402040406030203" pitchFamily="66" charset="-78"/>
            </a:endParaRPr>
          </a:p>
        </p:txBody>
      </p:sp>
      <p:sp>
        <p:nvSpPr>
          <p:cNvPr id="67" name="Rectangle 66">
            <a:extLst>
              <a:ext uri="{FF2B5EF4-FFF2-40B4-BE49-F238E27FC236}">
                <a16:creationId xmlns:a16="http://schemas.microsoft.com/office/drawing/2014/main" id="{DD4BA468-8E2F-462D-8FDD-27E0F9A03B23}"/>
              </a:ext>
            </a:extLst>
          </p:cNvPr>
          <p:cNvSpPr/>
          <p:nvPr/>
        </p:nvSpPr>
        <p:spPr>
          <a:xfrm>
            <a:off x="777429" y="-16042"/>
            <a:ext cx="9340635"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0" name="Freeform: Shape 69">
            <a:extLst>
              <a:ext uri="{FF2B5EF4-FFF2-40B4-BE49-F238E27FC236}">
                <a16:creationId xmlns:a16="http://schemas.microsoft.com/office/drawing/2014/main" id="{39062E94-4E6C-4ED0-8C96-1E3C56E8EA42}"/>
              </a:ext>
            </a:extLst>
          </p:cNvPr>
          <p:cNvSpPr/>
          <p:nvPr/>
        </p:nvSpPr>
        <p:spPr>
          <a:xfrm>
            <a:off x="9296936" y="2321398"/>
            <a:ext cx="821128"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1" name="TextBox 70">
            <a:extLst>
              <a:ext uri="{FF2B5EF4-FFF2-40B4-BE49-F238E27FC236}">
                <a16:creationId xmlns:a16="http://schemas.microsoft.com/office/drawing/2014/main" id="{890AFF31-E7AB-483B-B77B-73CAD72D3C82}"/>
              </a:ext>
            </a:extLst>
          </p:cNvPr>
          <p:cNvSpPr txBox="1"/>
          <p:nvPr/>
        </p:nvSpPr>
        <p:spPr>
          <a:xfrm rot="16200000">
            <a:off x="8325226" y="3295337"/>
            <a:ext cx="322206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اكتشاف خطأ التخطيط </a:t>
            </a:r>
            <a:endParaRPr lang="en-US" sz="3200" b="1" dirty="0">
              <a:latin typeface="Arabic Typesetting" panose="03020402040406030203" pitchFamily="66" charset="-78"/>
              <a:cs typeface="Arabic Typesetting" panose="03020402040406030203" pitchFamily="66" charset="-78"/>
            </a:endParaRPr>
          </a:p>
        </p:txBody>
      </p:sp>
      <p:sp>
        <p:nvSpPr>
          <p:cNvPr id="74" name="Rectangle 73">
            <a:extLst>
              <a:ext uri="{FF2B5EF4-FFF2-40B4-BE49-F238E27FC236}">
                <a16:creationId xmlns:a16="http://schemas.microsoft.com/office/drawing/2014/main" id="{FBA7E0ED-406A-4AB7-B1AE-522003B17F62}"/>
              </a:ext>
            </a:extLst>
          </p:cNvPr>
          <p:cNvSpPr/>
          <p:nvPr/>
        </p:nvSpPr>
        <p:spPr>
          <a:xfrm>
            <a:off x="307250" y="-16044"/>
            <a:ext cx="9332858" cy="6858000"/>
          </a:xfrm>
          <a:prstGeom prst="rect">
            <a:avLst/>
          </a:prstGeom>
          <a:solidFill>
            <a:schemeClr val="bg1"/>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pic>
        <p:nvPicPr>
          <p:cNvPr id="73" name="Picture 72">
            <a:extLst>
              <a:ext uri="{FF2B5EF4-FFF2-40B4-BE49-F238E27FC236}">
                <a16:creationId xmlns:a16="http://schemas.microsoft.com/office/drawing/2014/main" id="{0B6DE599-C65C-4773-A2D0-DAB4A258C1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6858" y="3268141"/>
            <a:ext cx="530600" cy="455398"/>
          </a:xfrm>
          <a:prstGeom prst="rect">
            <a:avLst/>
          </a:prstGeom>
        </p:spPr>
      </p:pic>
      <p:pic>
        <p:nvPicPr>
          <p:cNvPr id="77" name="Picture 76">
            <a:extLst>
              <a:ext uri="{FF2B5EF4-FFF2-40B4-BE49-F238E27FC236}">
                <a16:creationId xmlns:a16="http://schemas.microsoft.com/office/drawing/2014/main" id="{E818A8B1-D050-4856-ABE5-F6C199A25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60932" y="3268141"/>
            <a:ext cx="530600" cy="455398"/>
          </a:xfrm>
          <a:prstGeom prst="rect">
            <a:avLst/>
          </a:prstGeom>
        </p:spPr>
      </p:pic>
      <p:sp>
        <p:nvSpPr>
          <p:cNvPr id="78" name="Rectangle 77">
            <a:extLst>
              <a:ext uri="{FF2B5EF4-FFF2-40B4-BE49-F238E27FC236}">
                <a16:creationId xmlns:a16="http://schemas.microsoft.com/office/drawing/2014/main" id="{2C0D91FB-4764-4F0A-895E-93E35974F495}"/>
              </a:ext>
            </a:extLst>
          </p:cNvPr>
          <p:cNvSpPr/>
          <p:nvPr/>
        </p:nvSpPr>
        <p:spPr>
          <a:xfrm>
            <a:off x="-1243853" y="-16934"/>
            <a:ext cx="1626974" cy="6874934"/>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9" name="Freeform: Shape 78">
            <a:extLst>
              <a:ext uri="{FF2B5EF4-FFF2-40B4-BE49-F238E27FC236}">
                <a16:creationId xmlns:a16="http://schemas.microsoft.com/office/drawing/2014/main" id="{A3526FF5-A777-4CB6-94FB-93A1022F137E}"/>
              </a:ext>
            </a:extLst>
          </p:cNvPr>
          <p:cNvSpPr/>
          <p:nvPr/>
        </p:nvSpPr>
        <p:spPr>
          <a:xfrm>
            <a:off x="-616248" y="2320505"/>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0" name="TextBox 79">
            <a:extLst>
              <a:ext uri="{FF2B5EF4-FFF2-40B4-BE49-F238E27FC236}">
                <a16:creationId xmlns:a16="http://schemas.microsoft.com/office/drawing/2014/main" id="{493C7451-FECD-4F2D-9A43-B57C43C81C2C}"/>
              </a:ext>
            </a:extLst>
          </p:cNvPr>
          <p:cNvSpPr txBox="1"/>
          <p:nvPr/>
        </p:nvSpPr>
        <p:spPr>
          <a:xfrm rot="16200000">
            <a:off x="-1083647" y="3235807"/>
            <a:ext cx="258649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التقويم</a:t>
            </a:r>
            <a:endParaRPr lang="en-US" sz="3200" b="1" dirty="0">
              <a:latin typeface="Arabic Typesetting" panose="03020402040406030203" pitchFamily="66" charset="-78"/>
              <a:cs typeface="Arabic Typesetting" panose="03020402040406030203" pitchFamily="66" charset="-78"/>
            </a:endParaRPr>
          </a:p>
        </p:txBody>
      </p:sp>
      <p:pic>
        <p:nvPicPr>
          <p:cNvPr id="81" name="Picture 80">
            <a:extLst>
              <a:ext uri="{FF2B5EF4-FFF2-40B4-BE49-F238E27FC236}">
                <a16:creationId xmlns:a16="http://schemas.microsoft.com/office/drawing/2014/main" id="{7F93FFF4-5015-45D1-9617-2D7CB9C3E0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80025" y="3268141"/>
            <a:ext cx="530600" cy="455398"/>
          </a:xfrm>
          <a:prstGeom prst="rect">
            <a:avLst/>
          </a:prstGeom>
        </p:spPr>
      </p:pic>
      <p:sp>
        <p:nvSpPr>
          <p:cNvPr id="75" name="Freeform: Shape 74">
            <a:extLst>
              <a:ext uri="{FF2B5EF4-FFF2-40B4-BE49-F238E27FC236}">
                <a16:creationId xmlns:a16="http://schemas.microsoft.com/office/drawing/2014/main" id="{6EDCA789-7537-4C99-BD41-4491EE866304}"/>
              </a:ext>
            </a:extLst>
          </p:cNvPr>
          <p:cNvSpPr/>
          <p:nvPr/>
        </p:nvSpPr>
        <p:spPr>
          <a:xfrm>
            <a:off x="8891998" y="2321395"/>
            <a:ext cx="73460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7" name="Rectangle: Diagonal Corners Rounded 36">
            <a:extLst>
              <a:ext uri="{FF2B5EF4-FFF2-40B4-BE49-F238E27FC236}">
                <a16:creationId xmlns:a16="http://schemas.microsoft.com/office/drawing/2014/main" id="{3C0E89D0-AC21-4275-AF4F-CE2EFCC43965}"/>
              </a:ext>
            </a:extLst>
          </p:cNvPr>
          <p:cNvSpPr/>
          <p:nvPr/>
        </p:nvSpPr>
        <p:spPr>
          <a:xfrm>
            <a:off x="739274" y="4616503"/>
            <a:ext cx="8460045" cy="1978021"/>
          </a:xfrm>
          <a:prstGeom prst="round2Diag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7BBF7BCC-2437-4F58-A2BC-3C78EB3DBB8B}"/>
              </a:ext>
            </a:extLst>
          </p:cNvPr>
          <p:cNvSpPr txBox="1"/>
          <p:nvPr/>
        </p:nvSpPr>
        <p:spPr>
          <a:xfrm rot="16200000">
            <a:off x="7825454" y="3291611"/>
            <a:ext cx="3222061" cy="461665"/>
          </a:xfrm>
          <a:prstGeom prst="rect">
            <a:avLst/>
          </a:prstGeom>
          <a:noFill/>
        </p:spPr>
        <p:txBody>
          <a:bodyPr wrap="square" rtlCol="0">
            <a:spAutoFit/>
          </a:bodyPr>
          <a:lstStyle/>
          <a:p>
            <a:pPr algn="ctr"/>
            <a:r>
              <a:rPr lang="ar-SA" sz="2400" b="1" dirty="0">
                <a:latin typeface="Arabic Typesetting" panose="03020402040406030203" pitchFamily="66" charset="-78"/>
                <a:cs typeface="Arabic Typesetting" panose="03020402040406030203" pitchFamily="66" charset="-78"/>
              </a:rPr>
              <a:t>التغلب على مشكلات التخطيط </a:t>
            </a:r>
            <a:endParaRPr lang="en-US" sz="2400" b="1" dirty="0">
              <a:latin typeface="Arabic Typesetting" panose="03020402040406030203" pitchFamily="66" charset="-78"/>
              <a:cs typeface="Arabic Typesetting" panose="03020402040406030203" pitchFamily="66" charset="-78"/>
            </a:endParaRPr>
          </a:p>
        </p:txBody>
      </p:sp>
      <p:pic>
        <p:nvPicPr>
          <p:cNvPr id="34" name="1 Minute Countdown Timer">
            <a:hlinkClick r:id="" action="ppaction://media"/>
            <a:extLst>
              <a:ext uri="{FF2B5EF4-FFF2-40B4-BE49-F238E27FC236}">
                <a16:creationId xmlns:a16="http://schemas.microsoft.com/office/drawing/2014/main" id="{55846C08-1541-4AA6-992C-135F8A92549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31463"/>
          <a:stretch/>
        </p:blipFill>
        <p:spPr>
          <a:xfrm>
            <a:off x="7259087" y="18390"/>
            <a:ext cx="1459288" cy="1175322"/>
          </a:xfrm>
          <a:prstGeom prst="ellipse">
            <a:avLst/>
          </a:prstGeom>
        </p:spPr>
      </p:pic>
      <p:sp>
        <p:nvSpPr>
          <p:cNvPr id="35" name="TextBox 34">
            <a:extLst>
              <a:ext uri="{FF2B5EF4-FFF2-40B4-BE49-F238E27FC236}">
                <a16:creationId xmlns:a16="http://schemas.microsoft.com/office/drawing/2014/main" id="{E06781B7-BD18-458B-BBBD-7B95AB4CE84E}"/>
              </a:ext>
            </a:extLst>
          </p:cNvPr>
          <p:cNvSpPr txBox="1"/>
          <p:nvPr/>
        </p:nvSpPr>
        <p:spPr>
          <a:xfrm>
            <a:off x="5508197" y="2981507"/>
            <a:ext cx="3223770" cy="2246769"/>
          </a:xfrm>
          <a:prstGeom prst="rect">
            <a:avLst/>
          </a:prstGeom>
          <a:noFill/>
        </p:spPr>
        <p:txBody>
          <a:bodyPr wrap="square" rtlCol="0">
            <a:spAutoFit/>
          </a:bodyPr>
          <a:lstStyle/>
          <a:p>
            <a:pPr algn="ctr" rtl="1"/>
            <a:r>
              <a:rPr lang="ar-SA" sz="2800" b="1" dirty="0">
                <a:latin typeface="Arabic Typesetting" panose="03020402040406030203" pitchFamily="66" charset="-78"/>
                <a:cs typeface="+mj-cs"/>
              </a:rPr>
              <a:t>في دقيقة واحدة، اكتبي ما تعرفينه عن كيفية التغلب على المشكلات التي قد تطرأ في أثناء تطبيق التخطيط لحل الواجبات .</a:t>
            </a:r>
          </a:p>
        </p:txBody>
      </p:sp>
      <p:pic>
        <p:nvPicPr>
          <p:cNvPr id="36" name="Picture 35">
            <a:extLst>
              <a:ext uri="{FF2B5EF4-FFF2-40B4-BE49-F238E27FC236}">
                <a16:creationId xmlns:a16="http://schemas.microsoft.com/office/drawing/2014/main" id="{2B04466B-98BE-4545-B8F5-2DAE763E3B5B}"/>
              </a:ext>
            </a:extLst>
          </p:cNvPr>
          <p:cNvPicPr>
            <a:picLocks noChangeAspect="1"/>
          </p:cNvPicPr>
          <p:nvPr/>
        </p:nvPicPr>
        <p:blipFill rotWithShape="1">
          <a:blip r:embed="rId6">
            <a:extLst>
              <a:ext uri="{28A0092B-C50C-407E-A947-70E740481C1C}">
                <a14:useLocalDpi xmlns:a14="http://schemas.microsoft.com/office/drawing/2010/main" val="0"/>
              </a:ext>
            </a:extLst>
          </a:blip>
          <a:srcRect l="11032" r="3435" b="9652"/>
          <a:stretch/>
        </p:blipFill>
        <p:spPr>
          <a:xfrm>
            <a:off x="7945439" y="1861605"/>
            <a:ext cx="1014447" cy="1071563"/>
          </a:xfrm>
          <a:prstGeom prst="rect">
            <a:avLst/>
          </a:prstGeom>
        </p:spPr>
      </p:pic>
      <p:sp>
        <p:nvSpPr>
          <p:cNvPr id="38" name="TextBox 37">
            <a:extLst>
              <a:ext uri="{FF2B5EF4-FFF2-40B4-BE49-F238E27FC236}">
                <a16:creationId xmlns:a16="http://schemas.microsoft.com/office/drawing/2014/main" id="{7B060390-7840-416C-AA35-A3E6DDE55F8E}"/>
              </a:ext>
            </a:extLst>
          </p:cNvPr>
          <p:cNvSpPr txBox="1"/>
          <p:nvPr/>
        </p:nvSpPr>
        <p:spPr>
          <a:xfrm>
            <a:off x="6045810" y="2144074"/>
            <a:ext cx="2340247" cy="584775"/>
          </a:xfrm>
          <a:prstGeom prst="rect">
            <a:avLst/>
          </a:prstGeom>
          <a:noFill/>
        </p:spPr>
        <p:txBody>
          <a:bodyPr wrap="square" rtlCol="0">
            <a:spAutoFit/>
          </a:bodyPr>
          <a:lstStyle/>
          <a:p>
            <a:pPr algn="ctr" rtl="1"/>
            <a:r>
              <a:rPr lang="ar-SA" sz="3200" b="1" dirty="0">
                <a:solidFill>
                  <a:srgbClr val="FF6502"/>
                </a:solidFill>
                <a:latin typeface="Arabic Typesetting" panose="03020402040406030203" pitchFamily="66" charset="-78"/>
                <a:cs typeface="+mj-cs"/>
              </a:rPr>
              <a:t>الخطوات:</a:t>
            </a:r>
          </a:p>
        </p:txBody>
      </p:sp>
      <p:pic>
        <p:nvPicPr>
          <p:cNvPr id="39" name="Picture 38">
            <a:extLst>
              <a:ext uri="{FF2B5EF4-FFF2-40B4-BE49-F238E27FC236}">
                <a16:creationId xmlns:a16="http://schemas.microsoft.com/office/drawing/2014/main" id="{DD48742E-D2CD-4E06-BC87-B7A034A9FB92}"/>
              </a:ext>
            </a:extLst>
          </p:cNvPr>
          <p:cNvPicPr>
            <a:picLocks noChangeAspect="1"/>
          </p:cNvPicPr>
          <p:nvPr/>
        </p:nvPicPr>
        <p:blipFill rotWithShape="1">
          <a:blip r:embed="rId7">
            <a:extLst>
              <a:ext uri="{28A0092B-C50C-407E-A947-70E740481C1C}">
                <a14:useLocalDpi xmlns:a14="http://schemas.microsoft.com/office/drawing/2010/main" val="0"/>
              </a:ext>
            </a:extLst>
          </a:blip>
          <a:srcRect r="3473"/>
          <a:stretch/>
        </p:blipFill>
        <p:spPr>
          <a:xfrm>
            <a:off x="1235599" y="1208914"/>
            <a:ext cx="4221132" cy="5449060"/>
          </a:xfrm>
          <a:prstGeom prst="rect">
            <a:avLst/>
          </a:prstGeom>
        </p:spPr>
      </p:pic>
      <p:sp>
        <p:nvSpPr>
          <p:cNvPr id="42" name="Flowchart: Alternate Process 41">
            <a:extLst>
              <a:ext uri="{FF2B5EF4-FFF2-40B4-BE49-F238E27FC236}">
                <a16:creationId xmlns:a16="http://schemas.microsoft.com/office/drawing/2014/main" id="{733FBB36-9DAF-4F0D-BEB1-5E5F97DFD083}"/>
              </a:ext>
            </a:extLst>
          </p:cNvPr>
          <p:cNvSpPr/>
          <p:nvPr/>
        </p:nvSpPr>
        <p:spPr>
          <a:xfrm rot="16200000">
            <a:off x="3122671" y="-1906656"/>
            <a:ext cx="1312389" cy="4846213"/>
          </a:xfrm>
          <a:prstGeom prst="flowChartAlternateProcess">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5085D792-61D9-4808-93FB-16ED79D7C4EF}"/>
              </a:ext>
            </a:extLst>
          </p:cNvPr>
          <p:cNvSpPr txBox="1"/>
          <p:nvPr/>
        </p:nvSpPr>
        <p:spPr>
          <a:xfrm>
            <a:off x="1318504" y="77782"/>
            <a:ext cx="4288179" cy="1077218"/>
          </a:xfrm>
          <a:prstGeom prst="rect">
            <a:avLst/>
          </a:prstGeom>
          <a:noFill/>
        </p:spPr>
        <p:txBody>
          <a:bodyPr wrap="square" rtlCol="0">
            <a:spAutoFit/>
          </a:bodyPr>
          <a:lstStyle/>
          <a:p>
            <a:pPr algn="r" rtl="1"/>
            <a:r>
              <a:rPr lang="ar-SA" sz="3200" b="1" dirty="0">
                <a:solidFill>
                  <a:srgbClr val="F0EEF0"/>
                </a:solidFill>
                <a:latin typeface="Arabic Typesetting" panose="03020402040406030203" pitchFamily="66" charset="-78"/>
                <a:cs typeface="Arabic Typesetting" panose="03020402040406030203" pitchFamily="66" charset="-78"/>
              </a:rPr>
              <a:t>استراتيجية:  العصف الذهني</a:t>
            </a:r>
          </a:p>
          <a:p>
            <a:pPr algn="r" rtl="1"/>
            <a:r>
              <a:rPr lang="ar-SA" sz="3200" b="1" dirty="0">
                <a:solidFill>
                  <a:srgbClr val="F0EEF0"/>
                </a:solidFill>
                <a:latin typeface="Arabic Typesetting" panose="03020402040406030203" pitchFamily="66" charset="-78"/>
                <a:cs typeface="Arabic Typesetting" panose="03020402040406030203" pitchFamily="66" charset="-78"/>
              </a:rPr>
              <a:t>الزمن: دقيقة واحدة</a:t>
            </a:r>
            <a:endParaRPr lang="en-US" sz="2400" b="1" dirty="0">
              <a:solidFill>
                <a:srgbClr val="F0EEF0"/>
              </a:solidFill>
              <a:latin typeface="Arabic Typesetting" panose="03020402040406030203" pitchFamily="66" charset="-78"/>
              <a:cs typeface="Arabic Typesetting" panose="03020402040406030203" pitchFamily="66" charset="-78"/>
            </a:endParaRPr>
          </a:p>
        </p:txBody>
      </p:sp>
      <p:pic>
        <p:nvPicPr>
          <p:cNvPr id="43" name="Picture 42">
            <a:extLst>
              <a:ext uri="{FF2B5EF4-FFF2-40B4-BE49-F238E27FC236}">
                <a16:creationId xmlns:a16="http://schemas.microsoft.com/office/drawing/2014/main" id="{AC5C26AA-82D3-420A-A7A5-003A7BBE2640}"/>
              </a:ext>
            </a:extLst>
          </p:cNvPr>
          <p:cNvPicPr>
            <a:picLocks noChangeAspect="1"/>
          </p:cNvPicPr>
          <p:nvPr/>
        </p:nvPicPr>
        <p:blipFill rotWithShape="1">
          <a:blip r:embed="rId4">
            <a:extLst>
              <a:ext uri="{28A0092B-C50C-407E-A947-70E740481C1C}">
                <a14:useLocalDpi xmlns:a14="http://schemas.microsoft.com/office/drawing/2010/main" val="0"/>
              </a:ext>
            </a:extLst>
          </a:blip>
          <a:srcRect r="49394"/>
          <a:stretch/>
        </p:blipFill>
        <p:spPr>
          <a:xfrm>
            <a:off x="5653962" y="-28725"/>
            <a:ext cx="524659" cy="1090349"/>
          </a:xfrm>
          <a:prstGeom prst="rect">
            <a:avLst/>
          </a:prstGeom>
        </p:spPr>
      </p:pic>
      <p:pic>
        <p:nvPicPr>
          <p:cNvPr id="3" name="Picture 2">
            <a:extLst>
              <a:ext uri="{FF2B5EF4-FFF2-40B4-BE49-F238E27FC236}">
                <a16:creationId xmlns:a16="http://schemas.microsoft.com/office/drawing/2014/main" id="{C45FC26C-694F-43A5-8F9C-0FE629616A0D}"/>
              </a:ext>
            </a:extLst>
          </p:cNvPr>
          <p:cNvPicPr>
            <a:picLocks noChangeAspect="1"/>
          </p:cNvPicPr>
          <p:nvPr/>
        </p:nvPicPr>
        <p:blipFill rotWithShape="1">
          <a:blip r:embed="rId8">
            <a:extLst>
              <a:ext uri="{28A0092B-C50C-407E-A947-70E740481C1C}">
                <a14:useLocalDpi xmlns:a14="http://schemas.microsoft.com/office/drawing/2010/main" val="0"/>
              </a:ext>
            </a:extLst>
          </a:blip>
          <a:srcRect b="52647"/>
          <a:stretch/>
        </p:blipFill>
        <p:spPr>
          <a:xfrm>
            <a:off x="6057507" y="5023957"/>
            <a:ext cx="2267112" cy="1832458"/>
          </a:xfrm>
          <a:prstGeom prst="rect">
            <a:avLst/>
          </a:prstGeom>
        </p:spPr>
      </p:pic>
    </p:spTree>
    <p:extLst>
      <p:ext uri="{BB962C8B-B14F-4D97-AF65-F5344CB8AC3E}">
        <p14:creationId xmlns:p14="http://schemas.microsoft.com/office/powerpoint/2010/main" val="90138497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9906"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4"/>
                                        </p:tgtEl>
                                      </p:cBhvr>
                                    </p:cmd>
                                  </p:childTnLst>
                                </p:cTn>
                              </p:par>
                            </p:childTnLst>
                          </p:cTn>
                        </p:par>
                      </p:childTnLst>
                    </p:cTn>
                  </p:par>
                </p:childTnLst>
              </p:cTn>
              <p:nextCondLst>
                <p:cond evt="onClick" delay="0">
                  <p:tgtEl>
                    <p:spTgt spid="34"/>
                  </p:tgtEl>
                </p:cond>
              </p:nextCondLst>
            </p:seq>
            <p:video>
              <p:cMediaNode vol="80000">
                <p:cTn id="16" fill="hold" display="0">
                  <p:stCondLst>
                    <p:cond delay="indefinite"/>
                  </p:stCondLst>
                </p:cTn>
                <p:tgtEl>
                  <p:spTgt spid="34"/>
                </p:tgtEl>
              </p:cMediaNode>
            </p:video>
          </p:childTnLst>
        </p:cTn>
      </p:par>
    </p:tnLst>
    <p:bldLst>
      <p:bldP spid="3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563602" cy="6858000"/>
            <a:chOff x="-290920" y="0"/>
            <a:chExt cx="12563602"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407E3AA2-679E-4924-AC1B-FE6C3A02C251}"/>
                </a:ext>
              </a:extLst>
            </p:cNvPr>
            <p:cNvSpPr txBox="1"/>
            <p:nvPr/>
          </p:nvSpPr>
          <p:spPr>
            <a:xfrm rot="16200000">
              <a:off x="10953474" y="3194734"/>
              <a:ext cx="1992086" cy="646331"/>
            </a:xfrm>
            <a:prstGeom prst="rect">
              <a:avLst/>
            </a:prstGeom>
            <a:noFill/>
          </p:spPr>
          <p:txBody>
            <a:bodyPr wrap="square" rtlCol="0">
              <a:spAutoFit/>
            </a:bodyPr>
            <a:lstStyle/>
            <a:p>
              <a:pPr algn="ctr"/>
              <a:r>
                <a:rPr lang="ar-SA" sz="3600" b="1" dirty="0">
                  <a:latin typeface="Arabic Typesetting" panose="03020402040406030203" pitchFamily="66" charset="-78"/>
                  <a:cs typeface="Arabic Typesetting" panose="03020402040406030203" pitchFamily="66" charset="-78"/>
                </a:rPr>
                <a:t>مقدمة</a:t>
              </a:r>
              <a:endParaRPr lang="en-US" sz="2800" b="1" dirty="0">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71821" cy="6858000"/>
            <a:chOff x="213096" y="0"/>
            <a:chExt cx="1147182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04CBFB1D-37FD-419F-B98C-860BF5217905}"/>
                </a:ext>
              </a:extLst>
            </p:cNvPr>
            <p:cNvSpPr txBox="1"/>
            <p:nvPr/>
          </p:nvSpPr>
          <p:spPr>
            <a:xfrm rot="16200000">
              <a:off x="9855548" y="3288066"/>
              <a:ext cx="3135518" cy="523220"/>
            </a:xfrm>
            <a:prstGeom prst="rect">
              <a:avLst/>
            </a:prstGeom>
            <a:noFill/>
          </p:spPr>
          <p:txBody>
            <a:bodyPr wrap="square" rtlCol="0">
              <a:spAutoFit/>
            </a:bodyPr>
            <a:lstStyle/>
            <a:p>
              <a:pPr algn="ctr"/>
              <a:r>
                <a:rPr lang="ar-SA" sz="2800" b="1" dirty="0">
                  <a:latin typeface="Arabic Typesetting" panose="03020402040406030203" pitchFamily="66" charset="-78"/>
                  <a:cs typeface="Arabic Typesetting" panose="03020402040406030203" pitchFamily="66" charset="-78"/>
                </a:rPr>
                <a:t>تجاربي والتخطيط مستقبلًا</a:t>
              </a:r>
              <a:endParaRPr lang="en-US" sz="2800" b="1" dirty="0">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10010712" cy="6858000"/>
            <a:chOff x="491575" y="0"/>
            <a:chExt cx="1001071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AFD50D6F-822B-4109-8B0C-BA004A0B7145}"/>
                </a:ext>
              </a:extLst>
            </p:cNvPr>
            <p:cNvSpPr txBox="1"/>
            <p:nvPr/>
          </p:nvSpPr>
          <p:spPr>
            <a:xfrm rot="16200000">
              <a:off x="8917007" y="3269798"/>
              <a:ext cx="2585785"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رصد مشكلات التخطيط</a:t>
              </a:r>
              <a:endParaRPr lang="en-US" sz="3200" b="1" dirty="0">
                <a:latin typeface="Arabic Typesetting" panose="03020402040406030203" pitchFamily="66" charset="-78"/>
                <a:cs typeface="Arabic Typesetting" panose="03020402040406030203" pitchFamily="66" charset="-78"/>
              </a:endParaRPr>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96" name="Rectangle 95">
            <a:extLst>
              <a:ext uri="{FF2B5EF4-FFF2-40B4-BE49-F238E27FC236}">
                <a16:creationId xmlns:a16="http://schemas.microsoft.com/office/drawing/2014/main" id="{321108FC-08B5-45CC-AB47-1104119B25FD}"/>
              </a:ext>
            </a:extLst>
          </p:cNvPr>
          <p:cNvSpPr/>
          <p:nvPr/>
        </p:nvSpPr>
        <p:spPr>
          <a:xfrm>
            <a:off x="253330" y="16042"/>
            <a:ext cx="10368925" cy="6816457"/>
          </a:xfrm>
          <a:prstGeom prst="rect">
            <a:avLst/>
          </a:prstGeom>
          <a:solidFill>
            <a:srgbClr val="F0EEF0"/>
          </a:solidFill>
          <a:ln>
            <a:solidFill>
              <a:schemeClr val="bg1"/>
            </a:solid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Freeform: Shape 96">
            <a:extLst>
              <a:ext uri="{FF2B5EF4-FFF2-40B4-BE49-F238E27FC236}">
                <a16:creationId xmlns:a16="http://schemas.microsoft.com/office/drawing/2014/main" id="{96A47C8C-7F88-484E-817B-572BEDC2BC69}"/>
              </a:ext>
            </a:extLst>
          </p:cNvPr>
          <p:cNvSpPr/>
          <p:nvPr/>
        </p:nvSpPr>
        <p:spPr>
          <a:xfrm>
            <a:off x="9802983" y="2337440"/>
            <a:ext cx="836195"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 name="TextBox 97">
            <a:extLst>
              <a:ext uri="{FF2B5EF4-FFF2-40B4-BE49-F238E27FC236}">
                <a16:creationId xmlns:a16="http://schemas.microsoft.com/office/drawing/2014/main" id="{E3DB5570-AC77-4396-9748-4183DF7C8396}"/>
              </a:ext>
            </a:extLst>
          </p:cNvPr>
          <p:cNvSpPr txBox="1"/>
          <p:nvPr/>
        </p:nvSpPr>
        <p:spPr>
          <a:xfrm rot="16200000">
            <a:off x="9466923" y="3218377"/>
            <a:ext cx="1857711" cy="646331"/>
          </a:xfrm>
          <a:prstGeom prst="rect">
            <a:avLst/>
          </a:prstGeom>
          <a:noFill/>
        </p:spPr>
        <p:txBody>
          <a:bodyPr wrap="square" rtlCol="0">
            <a:spAutoFit/>
          </a:bodyPr>
          <a:lstStyle/>
          <a:p>
            <a:pPr algn="ctr"/>
            <a:r>
              <a:rPr lang="ar-SA" sz="3600" b="1" dirty="0">
                <a:latin typeface="Arabic Typesetting" panose="03020402040406030203" pitchFamily="66" charset="-78"/>
                <a:cs typeface="Arabic Typesetting" panose="03020402040406030203" pitchFamily="66" charset="-78"/>
              </a:rPr>
              <a:t>تقويم التخطيط</a:t>
            </a:r>
            <a:endParaRPr lang="en-US" sz="3600" b="1" dirty="0">
              <a:latin typeface="Arabic Typesetting" panose="03020402040406030203" pitchFamily="66" charset="-78"/>
              <a:cs typeface="Arabic Typesetting" panose="03020402040406030203" pitchFamily="66" charset="-78"/>
            </a:endParaRPr>
          </a:p>
        </p:txBody>
      </p:sp>
      <p:sp>
        <p:nvSpPr>
          <p:cNvPr id="67" name="Rectangle 66">
            <a:extLst>
              <a:ext uri="{FF2B5EF4-FFF2-40B4-BE49-F238E27FC236}">
                <a16:creationId xmlns:a16="http://schemas.microsoft.com/office/drawing/2014/main" id="{DD4BA468-8E2F-462D-8FDD-27E0F9A03B23}"/>
              </a:ext>
            </a:extLst>
          </p:cNvPr>
          <p:cNvSpPr/>
          <p:nvPr/>
        </p:nvSpPr>
        <p:spPr>
          <a:xfrm>
            <a:off x="777429" y="-16042"/>
            <a:ext cx="9340635"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0" name="Freeform: Shape 69">
            <a:extLst>
              <a:ext uri="{FF2B5EF4-FFF2-40B4-BE49-F238E27FC236}">
                <a16:creationId xmlns:a16="http://schemas.microsoft.com/office/drawing/2014/main" id="{39062E94-4E6C-4ED0-8C96-1E3C56E8EA42}"/>
              </a:ext>
            </a:extLst>
          </p:cNvPr>
          <p:cNvSpPr/>
          <p:nvPr/>
        </p:nvSpPr>
        <p:spPr>
          <a:xfrm>
            <a:off x="9296936" y="2321398"/>
            <a:ext cx="821128"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1" name="TextBox 70">
            <a:extLst>
              <a:ext uri="{FF2B5EF4-FFF2-40B4-BE49-F238E27FC236}">
                <a16:creationId xmlns:a16="http://schemas.microsoft.com/office/drawing/2014/main" id="{890AFF31-E7AB-483B-B77B-73CAD72D3C82}"/>
              </a:ext>
            </a:extLst>
          </p:cNvPr>
          <p:cNvSpPr txBox="1"/>
          <p:nvPr/>
        </p:nvSpPr>
        <p:spPr>
          <a:xfrm rot="16200000">
            <a:off x="8325226" y="3295337"/>
            <a:ext cx="322206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اكتشاف خطأ التخطيط </a:t>
            </a:r>
            <a:endParaRPr lang="en-US" sz="3200" b="1" dirty="0">
              <a:latin typeface="Arabic Typesetting" panose="03020402040406030203" pitchFamily="66" charset="-78"/>
              <a:cs typeface="Arabic Typesetting" panose="03020402040406030203" pitchFamily="66" charset="-78"/>
            </a:endParaRPr>
          </a:p>
        </p:txBody>
      </p:sp>
      <p:sp>
        <p:nvSpPr>
          <p:cNvPr id="74" name="Rectangle 73">
            <a:extLst>
              <a:ext uri="{FF2B5EF4-FFF2-40B4-BE49-F238E27FC236}">
                <a16:creationId xmlns:a16="http://schemas.microsoft.com/office/drawing/2014/main" id="{FBA7E0ED-406A-4AB7-B1AE-522003B17F62}"/>
              </a:ext>
            </a:extLst>
          </p:cNvPr>
          <p:cNvSpPr/>
          <p:nvPr/>
        </p:nvSpPr>
        <p:spPr>
          <a:xfrm>
            <a:off x="307250" y="-16044"/>
            <a:ext cx="9332858" cy="6858000"/>
          </a:xfrm>
          <a:prstGeom prst="rect">
            <a:avLst/>
          </a:prstGeom>
          <a:solidFill>
            <a:schemeClr val="bg1"/>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pic>
        <p:nvPicPr>
          <p:cNvPr id="73" name="Picture 72">
            <a:extLst>
              <a:ext uri="{FF2B5EF4-FFF2-40B4-BE49-F238E27FC236}">
                <a16:creationId xmlns:a16="http://schemas.microsoft.com/office/drawing/2014/main" id="{0B6DE599-C65C-4773-A2D0-DAB4A258C1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6858" y="3268141"/>
            <a:ext cx="530600" cy="455398"/>
          </a:xfrm>
          <a:prstGeom prst="rect">
            <a:avLst/>
          </a:prstGeom>
        </p:spPr>
      </p:pic>
      <p:pic>
        <p:nvPicPr>
          <p:cNvPr id="77" name="Picture 76">
            <a:extLst>
              <a:ext uri="{FF2B5EF4-FFF2-40B4-BE49-F238E27FC236}">
                <a16:creationId xmlns:a16="http://schemas.microsoft.com/office/drawing/2014/main" id="{E818A8B1-D050-4856-ABE5-F6C199A25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60932" y="3268141"/>
            <a:ext cx="530600" cy="455398"/>
          </a:xfrm>
          <a:prstGeom prst="rect">
            <a:avLst/>
          </a:prstGeom>
        </p:spPr>
      </p:pic>
      <p:sp>
        <p:nvSpPr>
          <p:cNvPr id="78" name="Rectangle 77">
            <a:extLst>
              <a:ext uri="{FF2B5EF4-FFF2-40B4-BE49-F238E27FC236}">
                <a16:creationId xmlns:a16="http://schemas.microsoft.com/office/drawing/2014/main" id="{2C0D91FB-4764-4F0A-895E-93E35974F495}"/>
              </a:ext>
            </a:extLst>
          </p:cNvPr>
          <p:cNvSpPr/>
          <p:nvPr/>
        </p:nvSpPr>
        <p:spPr>
          <a:xfrm>
            <a:off x="-1243853" y="-16934"/>
            <a:ext cx="1626974" cy="6874934"/>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9" name="Freeform: Shape 78">
            <a:extLst>
              <a:ext uri="{FF2B5EF4-FFF2-40B4-BE49-F238E27FC236}">
                <a16:creationId xmlns:a16="http://schemas.microsoft.com/office/drawing/2014/main" id="{A3526FF5-A777-4CB6-94FB-93A1022F137E}"/>
              </a:ext>
            </a:extLst>
          </p:cNvPr>
          <p:cNvSpPr/>
          <p:nvPr/>
        </p:nvSpPr>
        <p:spPr>
          <a:xfrm>
            <a:off x="-616248" y="2320505"/>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0" name="TextBox 79">
            <a:extLst>
              <a:ext uri="{FF2B5EF4-FFF2-40B4-BE49-F238E27FC236}">
                <a16:creationId xmlns:a16="http://schemas.microsoft.com/office/drawing/2014/main" id="{493C7451-FECD-4F2D-9A43-B57C43C81C2C}"/>
              </a:ext>
            </a:extLst>
          </p:cNvPr>
          <p:cNvSpPr txBox="1"/>
          <p:nvPr/>
        </p:nvSpPr>
        <p:spPr>
          <a:xfrm rot="16200000">
            <a:off x="-1083647" y="3235807"/>
            <a:ext cx="258649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التقويم</a:t>
            </a:r>
            <a:endParaRPr lang="en-US" sz="3200" b="1" dirty="0">
              <a:latin typeface="Arabic Typesetting" panose="03020402040406030203" pitchFamily="66" charset="-78"/>
              <a:cs typeface="Arabic Typesetting" panose="03020402040406030203" pitchFamily="66" charset="-78"/>
            </a:endParaRPr>
          </a:p>
        </p:txBody>
      </p:sp>
      <p:pic>
        <p:nvPicPr>
          <p:cNvPr id="81" name="Picture 80">
            <a:extLst>
              <a:ext uri="{FF2B5EF4-FFF2-40B4-BE49-F238E27FC236}">
                <a16:creationId xmlns:a16="http://schemas.microsoft.com/office/drawing/2014/main" id="{7F93FFF4-5015-45D1-9617-2D7CB9C3E0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80025" y="3268141"/>
            <a:ext cx="530600" cy="455398"/>
          </a:xfrm>
          <a:prstGeom prst="rect">
            <a:avLst/>
          </a:prstGeom>
        </p:spPr>
      </p:pic>
      <p:sp>
        <p:nvSpPr>
          <p:cNvPr id="75" name="Freeform: Shape 74">
            <a:extLst>
              <a:ext uri="{FF2B5EF4-FFF2-40B4-BE49-F238E27FC236}">
                <a16:creationId xmlns:a16="http://schemas.microsoft.com/office/drawing/2014/main" id="{6EDCA789-7537-4C99-BD41-4491EE866304}"/>
              </a:ext>
            </a:extLst>
          </p:cNvPr>
          <p:cNvSpPr/>
          <p:nvPr/>
        </p:nvSpPr>
        <p:spPr>
          <a:xfrm>
            <a:off x="8891998" y="2321395"/>
            <a:ext cx="73460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7" name="Rectangle: Diagonal Corners Rounded 36">
            <a:extLst>
              <a:ext uri="{FF2B5EF4-FFF2-40B4-BE49-F238E27FC236}">
                <a16:creationId xmlns:a16="http://schemas.microsoft.com/office/drawing/2014/main" id="{3C0E89D0-AC21-4275-AF4F-CE2EFCC43965}"/>
              </a:ext>
            </a:extLst>
          </p:cNvPr>
          <p:cNvSpPr/>
          <p:nvPr/>
        </p:nvSpPr>
        <p:spPr>
          <a:xfrm>
            <a:off x="739274" y="4616503"/>
            <a:ext cx="8460045" cy="1978021"/>
          </a:xfrm>
          <a:prstGeom prst="round2Diag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7BBF7BCC-2437-4F58-A2BC-3C78EB3DBB8B}"/>
              </a:ext>
            </a:extLst>
          </p:cNvPr>
          <p:cNvSpPr txBox="1"/>
          <p:nvPr/>
        </p:nvSpPr>
        <p:spPr>
          <a:xfrm rot="16200000">
            <a:off x="7825454" y="3291611"/>
            <a:ext cx="3222061" cy="461665"/>
          </a:xfrm>
          <a:prstGeom prst="rect">
            <a:avLst/>
          </a:prstGeom>
          <a:noFill/>
        </p:spPr>
        <p:txBody>
          <a:bodyPr wrap="square" rtlCol="0">
            <a:spAutoFit/>
          </a:bodyPr>
          <a:lstStyle/>
          <a:p>
            <a:pPr algn="ctr"/>
            <a:r>
              <a:rPr lang="ar-SA" sz="2400" b="1" dirty="0">
                <a:latin typeface="Arabic Typesetting" panose="03020402040406030203" pitchFamily="66" charset="-78"/>
                <a:cs typeface="Arabic Typesetting" panose="03020402040406030203" pitchFamily="66" charset="-78"/>
              </a:rPr>
              <a:t>التغلب على مشكلات التخطيط </a:t>
            </a:r>
            <a:endParaRPr lang="en-US" sz="2400" b="1" dirty="0">
              <a:latin typeface="Arabic Typesetting" panose="03020402040406030203" pitchFamily="66" charset="-78"/>
              <a:cs typeface="Arabic Typesetting" panose="03020402040406030203" pitchFamily="66" charset="-78"/>
            </a:endParaRPr>
          </a:p>
        </p:txBody>
      </p:sp>
      <p:pic>
        <p:nvPicPr>
          <p:cNvPr id="34" name="1 Minute Countdown Timer">
            <a:hlinkClick r:id="" action="ppaction://media"/>
            <a:extLst>
              <a:ext uri="{FF2B5EF4-FFF2-40B4-BE49-F238E27FC236}">
                <a16:creationId xmlns:a16="http://schemas.microsoft.com/office/drawing/2014/main" id="{55846C08-1541-4AA6-992C-135F8A92549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31463"/>
          <a:stretch/>
        </p:blipFill>
        <p:spPr>
          <a:xfrm>
            <a:off x="7259087" y="18390"/>
            <a:ext cx="1459288" cy="1175322"/>
          </a:xfrm>
          <a:prstGeom prst="ellipse">
            <a:avLst/>
          </a:prstGeom>
        </p:spPr>
      </p:pic>
      <p:sp>
        <p:nvSpPr>
          <p:cNvPr id="35" name="TextBox 34">
            <a:extLst>
              <a:ext uri="{FF2B5EF4-FFF2-40B4-BE49-F238E27FC236}">
                <a16:creationId xmlns:a16="http://schemas.microsoft.com/office/drawing/2014/main" id="{E06781B7-BD18-458B-BBBD-7B95AB4CE84E}"/>
              </a:ext>
            </a:extLst>
          </p:cNvPr>
          <p:cNvSpPr txBox="1"/>
          <p:nvPr/>
        </p:nvSpPr>
        <p:spPr>
          <a:xfrm>
            <a:off x="5508197" y="2981507"/>
            <a:ext cx="3223770" cy="2246769"/>
          </a:xfrm>
          <a:prstGeom prst="rect">
            <a:avLst/>
          </a:prstGeom>
          <a:noFill/>
        </p:spPr>
        <p:txBody>
          <a:bodyPr wrap="square" rtlCol="0">
            <a:spAutoFit/>
          </a:bodyPr>
          <a:lstStyle/>
          <a:p>
            <a:pPr algn="ctr" rtl="1"/>
            <a:r>
              <a:rPr lang="ar-SA" sz="2800" b="1" dirty="0">
                <a:latin typeface="Arabic Typesetting" panose="03020402040406030203" pitchFamily="66" charset="-78"/>
                <a:cs typeface="+mj-cs"/>
              </a:rPr>
              <a:t>في دقيقة واحدة، اكتب ما تعرفه عن كيفية التغلب على المشكلات التي قد تطرأ في أثناء تطبيق التخطيط لحل الواجبات .</a:t>
            </a:r>
          </a:p>
        </p:txBody>
      </p:sp>
      <p:pic>
        <p:nvPicPr>
          <p:cNvPr id="36" name="Picture 35">
            <a:extLst>
              <a:ext uri="{FF2B5EF4-FFF2-40B4-BE49-F238E27FC236}">
                <a16:creationId xmlns:a16="http://schemas.microsoft.com/office/drawing/2014/main" id="{2B04466B-98BE-4545-B8F5-2DAE763E3B5B}"/>
              </a:ext>
            </a:extLst>
          </p:cNvPr>
          <p:cNvPicPr>
            <a:picLocks noChangeAspect="1"/>
          </p:cNvPicPr>
          <p:nvPr/>
        </p:nvPicPr>
        <p:blipFill rotWithShape="1">
          <a:blip r:embed="rId6">
            <a:extLst>
              <a:ext uri="{28A0092B-C50C-407E-A947-70E740481C1C}">
                <a14:useLocalDpi xmlns:a14="http://schemas.microsoft.com/office/drawing/2010/main" val="0"/>
              </a:ext>
            </a:extLst>
          </a:blip>
          <a:srcRect l="11032" r="3435" b="9652"/>
          <a:stretch/>
        </p:blipFill>
        <p:spPr>
          <a:xfrm>
            <a:off x="7945439" y="1861605"/>
            <a:ext cx="1014447" cy="1071563"/>
          </a:xfrm>
          <a:prstGeom prst="rect">
            <a:avLst/>
          </a:prstGeom>
        </p:spPr>
      </p:pic>
      <p:sp>
        <p:nvSpPr>
          <p:cNvPr id="38" name="TextBox 37">
            <a:extLst>
              <a:ext uri="{FF2B5EF4-FFF2-40B4-BE49-F238E27FC236}">
                <a16:creationId xmlns:a16="http://schemas.microsoft.com/office/drawing/2014/main" id="{7B060390-7840-416C-AA35-A3E6DDE55F8E}"/>
              </a:ext>
            </a:extLst>
          </p:cNvPr>
          <p:cNvSpPr txBox="1"/>
          <p:nvPr/>
        </p:nvSpPr>
        <p:spPr>
          <a:xfrm>
            <a:off x="6045810" y="2144074"/>
            <a:ext cx="2340247" cy="584775"/>
          </a:xfrm>
          <a:prstGeom prst="rect">
            <a:avLst/>
          </a:prstGeom>
          <a:noFill/>
        </p:spPr>
        <p:txBody>
          <a:bodyPr wrap="square" rtlCol="0">
            <a:spAutoFit/>
          </a:bodyPr>
          <a:lstStyle/>
          <a:p>
            <a:pPr algn="ctr" rtl="1"/>
            <a:r>
              <a:rPr lang="ar-SA" sz="3200" b="1" dirty="0">
                <a:solidFill>
                  <a:srgbClr val="FF6502"/>
                </a:solidFill>
                <a:latin typeface="Arabic Typesetting" panose="03020402040406030203" pitchFamily="66" charset="-78"/>
                <a:cs typeface="+mj-cs"/>
              </a:rPr>
              <a:t>الخطوات:</a:t>
            </a:r>
          </a:p>
        </p:txBody>
      </p:sp>
      <p:pic>
        <p:nvPicPr>
          <p:cNvPr id="39" name="Picture 38">
            <a:extLst>
              <a:ext uri="{FF2B5EF4-FFF2-40B4-BE49-F238E27FC236}">
                <a16:creationId xmlns:a16="http://schemas.microsoft.com/office/drawing/2014/main" id="{DD48742E-D2CD-4E06-BC87-B7A034A9FB92}"/>
              </a:ext>
            </a:extLst>
          </p:cNvPr>
          <p:cNvPicPr>
            <a:picLocks noChangeAspect="1"/>
          </p:cNvPicPr>
          <p:nvPr/>
        </p:nvPicPr>
        <p:blipFill rotWithShape="1">
          <a:blip r:embed="rId7">
            <a:extLst>
              <a:ext uri="{28A0092B-C50C-407E-A947-70E740481C1C}">
                <a14:useLocalDpi xmlns:a14="http://schemas.microsoft.com/office/drawing/2010/main" val="0"/>
              </a:ext>
            </a:extLst>
          </a:blip>
          <a:srcRect r="3473"/>
          <a:stretch/>
        </p:blipFill>
        <p:spPr>
          <a:xfrm>
            <a:off x="1235599" y="1208914"/>
            <a:ext cx="4221132" cy="5449060"/>
          </a:xfrm>
          <a:prstGeom prst="rect">
            <a:avLst/>
          </a:prstGeom>
        </p:spPr>
      </p:pic>
      <p:sp>
        <p:nvSpPr>
          <p:cNvPr id="42" name="Flowchart: Alternate Process 41">
            <a:extLst>
              <a:ext uri="{FF2B5EF4-FFF2-40B4-BE49-F238E27FC236}">
                <a16:creationId xmlns:a16="http://schemas.microsoft.com/office/drawing/2014/main" id="{733FBB36-9DAF-4F0D-BEB1-5E5F97DFD083}"/>
              </a:ext>
            </a:extLst>
          </p:cNvPr>
          <p:cNvSpPr/>
          <p:nvPr/>
        </p:nvSpPr>
        <p:spPr>
          <a:xfrm rot="16200000">
            <a:off x="3122671" y="-1906656"/>
            <a:ext cx="1312389" cy="4846213"/>
          </a:xfrm>
          <a:prstGeom prst="flowChartAlternateProcess">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5085D792-61D9-4808-93FB-16ED79D7C4EF}"/>
              </a:ext>
            </a:extLst>
          </p:cNvPr>
          <p:cNvSpPr txBox="1"/>
          <p:nvPr/>
        </p:nvSpPr>
        <p:spPr>
          <a:xfrm>
            <a:off x="1318504" y="77782"/>
            <a:ext cx="4288179" cy="1077218"/>
          </a:xfrm>
          <a:prstGeom prst="rect">
            <a:avLst/>
          </a:prstGeom>
          <a:noFill/>
        </p:spPr>
        <p:txBody>
          <a:bodyPr wrap="square" rtlCol="0">
            <a:spAutoFit/>
          </a:bodyPr>
          <a:lstStyle/>
          <a:p>
            <a:pPr algn="r" rtl="1"/>
            <a:r>
              <a:rPr lang="ar-SA" sz="3200" b="1" dirty="0">
                <a:solidFill>
                  <a:srgbClr val="F0EEF0"/>
                </a:solidFill>
                <a:latin typeface="Arabic Typesetting" panose="03020402040406030203" pitchFamily="66" charset="-78"/>
                <a:cs typeface="Arabic Typesetting" panose="03020402040406030203" pitchFamily="66" charset="-78"/>
              </a:rPr>
              <a:t>استراتيجية:  العصف الذهني</a:t>
            </a:r>
          </a:p>
          <a:p>
            <a:pPr algn="r" rtl="1"/>
            <a:r>
              <a:rPr lang="ar-SA" sz="3200" b="1" dirty="0">
                <a:solidFill>
                  <a:srgbClr val="F0EEF0"/>
                </a:solidFill>
                <a:latin typeface="Arabic Typesetting" panose="03020402040406030203" pitchFamily="66" charset="-78"/>
                <a:cs typeface="Arabic Typesetting" panose="03020402040406030203" pitchFamily="66" charset="-78"/>
              </a:rPr>
              <a:t>الزمن: دقيقة واحدة</a:t>
            </a:r>
            <a:endParaRPr lang="en-US" sz="2400" b="1" dirty="0">
              <a:solidFill>
                <a:srgbClr val="F0EEF0"/>
              </a:solidFill>
              <a:latin typeface="Arabic Typesetting" panose="03020402040406030203" pitchFamily="66" charset="-78"/>
              <a:cs typeface="Arabic Typesetting" panose="03020402040406030203" pitchFamily="66" charset="-78"/>
            </a:endParaRPr>
          </a:p>
        </p:txBody>
      </p:sp>
      <p:pic>
        <p:nvPicPr>
          <p:cNvPr id="43" name="Picture 42">
            <a:extLst>
              <a:ext uri="{FF2B5EF4-FFF2-40B4-BE49-F238E27FC236}">
                <a16:creationId xmlns:a16="http://schemas.microsoft.com/office/drawing/2014/main" id="{AC5C26AA-82D3-420A-A7A5-003A7BBE2640}"/>
              </a:ext>
            </a:extLst>
          </p:cNvPr>
          <p:cNvPicPr>
            <a:picLocks noChangeAspect="1"/>
          </p:cNvPicPr>
          <p:nvPr/>
        </p:nvPicPr>
        <p:blipFill rotWithShape="1">
          <a:blip r:embed="rId4">
            <a:extLst>
              <a:ext uri="{28A0092B-C50C-407E-A947-70E740481C1C}">
                <a14:useLocalDpi xmlns:a14="http://schemas.microsoft.com/office/drawing/2010/main" val="0"/>
              </a:ext>
            </a:extLst>
          </a:blip>
          <a:srcRect r="49394"/>
          <a:stretch/>
        </p:blipFill>
        <p:spPr>
          <a:xfrm>
            <a:off x="5653962" y="-28725"/>
            <a:ext cx="524659" cy="1090349"/>
          </a:xfrm>
          <a:prstGeom prst="rect">
            <a:avLst/>
          </a:prstGeom>
        </p:spPr>
      </p:pic>
      <p:pic>
        <p:nvPicPr>
          <p:cNvPr id="44" name="Picture 43">
            <a:extLst>
              <a:ext uri="{FF2B5EF4-FFF2-40B4-BE49-F238E27FC236}">
                <a16:creationId xmlns:a16="http://schemas.microsoft.com/office/drawing/2014/main" id="{212F33A1-B7ED-4264-9A1F-74A1A7846DAF}"/>
              </a:ext>
            </a:extLst>
          </p:cNvPr>
          <p:cNvPicPr>
            <a:picLocks noChangeAspect="1"/>
          </p:cNvPicPr>
          <p:nvPr/>
        </p:nvPicPr>
        <p:blipFill rotWithShape="1">
          <a:blip r:embed="rId8">
            <a:extLst>
              <a:ext uri="{28A0092B-C50C-407E-A947-70E740481C1C}">
                <a14:useLocalDpi xmlns:a14="http://schemas.microsoft.com/office/drawing/2010/main" val="0"/>
              </a:ext>
            </a:extLst>
          </a:blip>
          <a:srcRect l="35246" r="41962" b="68614"/>
          <a:stretch/>
        </p:blipFill>
        <p:spPr>
          <a:xfrm>
            <a:off x="6478386" y="5351977"/>
            <a:ext cx="1418406" cy="1403094"/>
          </a:xfrm>
          <a:prstGeom prst="rect">
            <a:avLst/>
          </a:prstGeom>
        </p:spPr>
      </p:pic>
    </p:spTree>
    <p:extLst>
      <p:ext uri="{BB962C8B-B14F-4D97-AF65-F5344CB8AC3E}">
        <p14:creationId xmlns:p14="http://schemas.microsoft.com/office/powerpoint/2010/main" val="278240848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9906"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4"/>
                                        </p:tgtEl>
                                      </p:cBhvr>
                                    </p:cmd>
                                  </p:childTnLst>
                                </p:cTn>
                              </p:par>
                            </p:childTnLst>
                          </p:cTn>
                        </p:par>
                      </p:childTnLst>
                    </p:cTn>
                  </p:par>
                </p:childTnLst>
              </p:cTn>
              <p:nextCondLst>
                <p:cond evt="onClick" delay="0">
                  <p:tgtEl>
                    <p:spTgt spid="34"/>
                  </p:tgtEl>
                </p:cond>
              </p:nextCondLst>
            </p:seq>
            <p:video>
              <p:cMediaNode vol="80000">
                <p:cTn id="16" fill="hold" display="0">
                  <p:stCondLst>
                    <p:cond delay="indefinite"/>
                  </p:stCondLst>
                </p:cTn>
                <p:tgtEl>
                  <p:spTgt spid="34"/>
                </p:tgtEl>
              </p:cMediaNode>
            </p:video>
          </p:childTnLst>
        </p:cTn>
      </p:par>
    </p:tnLst>
    <p:bldLst>
      <p:bldP spid="3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186" t="5185" r="12274" b="12037"/>
          <a:stretch/>
        </p:blipFill>
        <p:spPr>
          <a:xfrm>
            <a:off x="671276" y="603620"/>
            <a:ext cx="9080500" cy="6076990"/>
          </a:xfrm>
          <a:prstGeom prst="rect">
            <a:avLst/>
          </a:prstGeom>
        </p:spPr>
      </p:pic>
      <p:sp>
        <p:nvSpPr>
          <p:cNvPr id="5" name="Rectangle 4"/>
          <p:cNvSpPr/>
          <p:nvPr/>
        </p:nvSpPr>
        <p:spPr>
          <a:xfrm>
            <a:off x="1280876" y="2692400"/>
            <a:ext cx="1219200" cy="30480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000" dirty="0">
              <a:latin typeface="Arabic Typesetting" panose="03020402040406030203" pitchFamily="66" charset="-78"/>
              <a:cs typeface="Arabic Typesetting" panose="03020402040406030203" pitchFamily="66" charset="-78"/>
            </a:endParaRPr>
          </a:p>
        </p:txBody>
      </p:sp>
      <p:sp>
        <p:nvSpPr>
          <p:cNvPr id="6" name="TextBox 5"/>
          <p:cNvSpPr txBox="1"/>
          <p:nvPr/>
        </p:nvSpPr>
        <p:spPr>
          <a:xfrm>
            <a:off x="7250073" y="2382572"/>
            <a:ext cx="2184400" cy="707886"/>
          </a:xfrm>
          <a:prstGeom prst="rect">
            <a:avLst/>
          </a:prstGeom>
          <a:noFill/>
        </p:spPr>
        <p:txBody>
          <a:bodyPr wrap="square" rtlCol="0">
            <a:spAutoFit/>
          </a:bodyPr>
          <a:lstStyle/>
          <a:p>
            <a:pPr algn="r" rtl="1"/>
            <a:r>
              <a:rPr lang="ar-SA" sz="4000" b="1" dirty="0">
                <a:solidFill>
                  <a:schemeClr val="bg1"/>
                </a:solidFill>
                <a:latin typeface="Arabic Typesetting" panose="03020402040406030203" pitchFamily="66" charset="-78"/>
                <a:cs typeface="Arabic Typesetting" panose="03020402040406030203" pitchFamily="66" charset="-78"/>
              </a:rPr>
              <a:t>المادة:</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14" name="Rectangle 13"/>
          <p:cNvSpPr/>
          <p:nvPr/>
        </p:nvSpPr>
        <p:spPr>
          <a:xfrm>
            <a:off x="3731976" y="3635049"/>
            <a:ext cx="3136900" cy="646331"/>
          </a:xfrm>
          <a:prstGeom prst="rect">
            <a:avLst/>
          </a:prstGeom>
        </p:spPr>
        <p:txBody>
          <a:bodyPr wrap="square">
            <a:spAutoFit/>
          </a:bodyPr>
          <a:lstStyle/>
          <a:p>
            <a:pPr algn="ctr" rtl="1"/>
            <a:r>
              <a:rPr lang="ar-SA" sz="3600" b="1" dirty="0">
                <a:solidFill>
                  <a:srgbClr val="1CDA01"/>
                </a:solidFill>
                <a:latin typeface="Arabic Typesetting" panose="03020402040406030203" pitchFamily="66" charset="-78"/>
                <a:cs typeface="Arabic Typesetting" panose="03020402040406030203" pitchFamily="66" charset="-78"/>
              </a:rPr>
              <a:t>طالب العلم والوقت</a:t>
            </a:r>
          </a:p>
        </p:txBody>
      </p:sp>
      <p:sp>
        <p:nvSpPr>
          <p:cNvPr id="17" name="Rectangle 16"/>
          <p:cNvSpPr/>
          <p:nvPr/>
        </p:nvSpPr>
        <p:spPr>
          <a:xfrm>
            <a:off x="7736389" y="3094911"/>
            <a:ext cx="1219200" cy="304800"/>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000" dirty="0">
              <a:latin typeface="Arabic Typesetting" panose="03020402040406030203" pitchFamily="66" charset="-78"/>
              <a:cs typeface="Arabic Typesetting" panose="03020402040406030203" pitchFamily="66" charset="-78"/>
            </a:endParaRPr>
          </a:p>
        </p:txBody>
      </p:sp>
      <p:sp>
        <p:nvSpPr>
          <p:cNvPr id="18" name="Rectangle 17"/>
          <p:cNvSpPr/>
          <p:nvPr/>
        </p:nvSpPr>
        <p:spPr>
          <a:xfrm>
            <a:off x="4690826" y="3097838"/>
            <a:ext cx="1314450" cy="301873"/>
          </a:xfrm>
          <a:prstGeom prst="rect">
            <a:avLst/>
          </a:prstGeom>
          <a:solidFill>
            <a:srgbClr val="61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000" dirty="0">
              <a:latin typeface="Arabic Typesetting" panose="03020402040406030203" pitchFamily="66" charset="-78"/>
              <a:cs typeface="Arabic Typesetting" panose="03020402040406030203" pitchFamily="66" charset="-78"/>
            </a:endParaRPr>
          </a:p>
        </p:txBody>
      </p:sp>
      <p:sp>
        <p:nvSpPr>
          <p:cNvPr id="19" name="TextBox 18"/>
          <p:cNvSpPr txBox="1"/>
          <p:nvPr/>
        </p:nvSpPr>
        <p:spPr>
          <a:xfrm>
            <a:off x="7257703" y="2995784"/>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الصف</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20" name="Rectangle 19"/>
          <p:cNvSpPr/>
          <p:nvPr/>
        </p:nvSpPr>
        <p:spPr>
          <a:xfrm>
            <a:off x="1564669" y="3129365"/>
            <a:ext cx="1314450" cy="301873"/>
          </a:xfrm>
          <a:prstGeom prst="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000" dirty="0">
              <a:latin typeface="Arabic Typesetting" panose="03020402040406030203" pitchFamily="66" charset="-78"/>
              <a:cs typeface="Arabic Typesetting" panose="03020402040406030203" pitchFamily="66" charset="-78"/>
            </a:endParaRPr>
          </a:p>
        </p:txBody>
      </p:sp>
      <p:sp>
        <p:nvSpPr>
          <p:cNvPr id="21" name="TextBox 20"/>
          <p:cNvSpPr txBox="1"/>
          <p:nvPr/>
        </p:nvSpPr>
        <p:spPr>
          <a:xfrm>
            <a:off x="4220446" y="2945576"/>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العنوان</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22" name="TextBox 21"/>
          <p:cNvSpPr txBox="1"/>
          <p:nvPr/>
        </p:nvSpPr>
        <p:spPr>
          <a:xfrm>
            <a:off x="1183189" y="2977418"/>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المعلمة</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pic>
        <p:nvPicPr>
          <p:cNvPr id="25" name="Picture 2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5926" t="5556" b="29259"/>
          <a:stretch/>
        </p:blipFill>
        <p:spPr>
          <a:xfrm rot="20825538">
            <a:off x="7371110" y="3565729"/>
            <a:ext cx="304111" cy="309384"/>
          </a:xfrm>
          <a:prstGeom prst="rect">
            <a:avLst/>
          </a:prstGeom>
          <a:ln>
            <a:noFill/>
          </a:ln>
        </p:spPr>
      </p:pic>
      <p:pic>
        <p:nvPicPr>
          <p:cNvPr id="27" name="Picture 2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926" t="5556" b="29259"/>
          <a:stretch/>
        </p:blipFill>
        <p:spPr>
          <a:xfrm>
            <a:off x="4927832" y="2448742"/>
            <a:ext cx="434308" cy="441839"/>
          </a:xfrm>
          <a:prstGeom prst="rect">
            <a:avLst/>
          </a:prstGeom>
        </p:spPr>
      </p:pic>
      <p:sp>
        <p:nvSpPr>
          <p:cNvPr id="28" name="Rectangle 27"/>
          <p:cNvSpPr/>
          <p:nvPr/>
        </p:nvSpPr>
        <p:spPr>
          <a:xfrm>
            <a:off x="4998739" y="2365947"/>
            <a:ext cx="3746492" cy="707886"/>
          </a:xfrm>
          <a:prstGeom prst="rect">
            <a:avLst/>
          </a:prstGeom>
        </p:spPr>
        <p:txBody>
          <a:bodyPr wrap="square">
            <a:spAutoFit/>
          </a:bodyPr>
          <a:lstStyle/>
          <a:p>
            <a:pPr algn="r" rtl="1"/>
            <a:r>
              <a:rPr lang="ar-SA" sz="4000" b="1" dirty="0">
                <a:solidFill>
                  <a:schemeClr val="accent1">
                    <a:lumMod val="60000"/>
                    <a:lumOff val="40000"/>
                  </a:schemeClr>
                </a:solidFill>
                <a:latin typeface="Arabic Typesetting" panose="03020402040406030203" pitchFamily="66" charset="-78"/>
                <a:cs typeface="Arabic Typesetting" panose="03020402040406030203" pitchFamily="66" charset="-78"/>
              </a:rPr>
              <a:t>الدراسات الاجتماعية والمواطنة</a:t>
            </a:r>
          </a:p>
        </p:txBody>
      </p:sp>
      <p:sp>
        <p:nvSpPr>
          <p:cNvPr id="29" name="Rectangle 28"/>
          <p:cNvSpPr/>
          <p:nvPr/>
        </p:nvSpPr>
        <p:spPr>
          <a:xfrm>
            <a:off x="3991899" y="4527132"/>
            <a:ext cx="3746492" cy="707886"/>
          </a:xfrm>
          <a:prstGeom prst="rect">
            <a:avLst/>
          </a:prstGeom>
        </p:spPr>
        <p:txBody>
          <a:bodyPr wrap="square">
            <a:spAutoFit/>
          </a:bodyPr>
          <a:lstStyle/>
          <a:p>
            <a:pPr algn="ctr" rtl="1"/>
            <a:r>
              <a:rPr lang="en-US" sz="4000" b="1" dirty="0" err="1">
                <a:solidFill>
                  <a:srgbClr val="FBD564"/>
                </a:solidFill>
                <a:latin typeface="Arabic Typesetting" panose="03020402040406030203" pitchFamily="66" charset="-78"/>
                <a:cs typeface="Arabic Typesetting" panose="03020402040406030203" pitchFamily="66" charset="-78"/>
              </a:rPr>
              <a:t>Hunain</a:t>
            </a:r>
            <a:r>
              <a:rPr lang="en-US" sz="4000" b="1" dirty="0">
                <a:solidFill>
                  <a:srgbClr val="FBD564"/>
                </a:solidFill>
                <a:latin typeface="Arabic Typesetting" panose="03020402040406030203" pitchFamily="66" charset="-78"/>
                <a:cs typeface="Arabic Typesetting" panose="03020402040406030203" pitchFamily="66" charset="-78"/>
              </a:rPr>
              <a:t> school </a:t>
            </a:r>
            <a:r>
              <a:rPr lang="en-US" sz="4000" b="1" dirty="0" err="1">
                <a:solidFill>
                  <a:srgbClr val="FBD564"/>
                </a:solidFill>
                <a:latin typeface="Arabic Typesetting" panose="03020402040406030203" pitchFamily="66" charset="-78"/>
                <a:cs typeface="Arabic Typesetting" panose="03020402040406030203" pitchFamily="66" charset="-78"/>
              </a:rPr>
              <a:t>awad</a:t>
            </a:r>
            <a:endParaRPr lang="en-US" sz="4000" b="1" dirty="0">
              <a:solidFill>
                <a:srgbClr val="FBD564"/>
              </a:solidFill>
              <a:latin typeface="Arabic Typesetting" panose="03020402040406030203" pitchFamily="66" charset="-78"/>
              <a:cs typeface="Arabic Typesetting" panose="03020402040406030203" pitchFamily="66" charset="-78"/>
            </a:endParaRPr>
          </a:p>
        </p:txBody>
      </p:sp>
      <p:sp>
        <p:nvSpPr>
          <p:cNvPr id="30" name="Rectangle 29"/>
          <p:cNvSpPr/>
          <p:nvPr/>
        </p:nvSpPr>
        <p:spPr>
          <a:xfrm>
            <a:off x="3629244" y="5157842"/>
            <a:ext cx="4245517" cy="707886"/>
          </a:xfrm>
          <a:prstGeom prst="rect">
            <a:avLst/>
          </a:prstGeom>
        </p:spPr>
        <p:txBody>
          <a:bodyPr wrap="square">
            <a:spAutoFit/>
          </a:bodyPr>
          <a:lstStyle/>
          <a:p>
            <a:pPr algn="ctr" rtl="1"/>
            <a:r>
              <a:rPr lang="ar-SA" sz="4000" b="1" dirty="0">
                <a:solidFill>
                  <a:srgbClr val="FBD564"/>
                </a:solidFill>
                <a:latin typeface="Arabic Typesetting" panose="03020402040406030203" pitchFamily="66" charset="-78"/>
                <a:cs typeface="Arabic Typesetting" panose="03020402040406030203" pitchFamily="66" charset="-78"/>
              </a:rPr>
              <a:t>يوتيوب</a:t>
            </a:r>
            <a:endParaRPr lang="en-US" sz="4000" b="1" dirty="0">
              <a:solidFill>
                <a:srgbClr val="FBD564"/>
              </a:solidFill>
              <a:latin typeface="Arabic Typesetting" panose="03020402040406030203" pitchFamily="66" charset="-78"/>
              <a:cs typeface="Arabic Typesetting" panose="03020402040406030203" pitchFamily="66" charset="-78"/>
            </a:endParaRPr>
          </a:p>
        </p:txBody>
      </p:sp>
      <p:sp>
        <p:nvSpPr>
          <p:cNvPr id="31" name="Rectangle 30"/>
          <p:cNvSpPr/>
          <p:nvPr/>
        </p:nvSpPr>
        <p:spPr>
          <a:xfrm>
            <a:off x="4684477" y="5729774"/>
            <a:ext cx="2184399" cy="750975"/>
          </a:xfrm>
          <a:prstGeom prst="rect">
            <a:avLst/>
          </a:prstGeom>
        </p:spPr>
        <p:txBody>
          <a:bodyPr wrap="square">
            <a:spAutoFit/>
          </a:bodyPr>
          <a:lstStyle/>
          <a:p>
            <a:pPr algn="ctr" rtl="1">
              <a:lnSpc>
                <a:spcPct val="107000"/>
              </a:lnSpc>
              <a:spcAft>
                <a:spcPts val="800"/>
              </a:spcAft>
            </a:pPr>
            <a:r>
              <a:rPr lang="ar-SA" sz="4000" b="1" dirty="0">
                <a:solidFill>
                  <a:srgbClr val="FBD564"/>
                </a:solidFill>
                <a:latin typeface="Arabic Typesetting" panose="03020402040406030203" pitchFamily="66" charset="-78"/>
                <a:cs typeface="Arabic Typesetting" panose="03020402040406030203" pitchFamily="66" charset="-78"/>
              </a:rPr>
              <a:t>1441 هـ</a:t>
            </a:r>
            <a:endParaRPr lang="en-US" sz="4000" b="1" dirty="0">
              <a:solidFill>
                <a:srgbClr val="FBD564"/>
              </a:solidFill>
              <a:latin typeface="Arabic Typesetting" panose="03020402040406030203" pitchFamily="66" charset="-78"/>
              <a:cs typeface="Arabic Typesetting" panose="03020402040406030203" pitchFamily="66" charset="-78"/>
            </a:endParaRPr>
          </a:p>
        </p:txBody>
      </p:sp>
      <p:sp>
        <p:nvSpPr>
          <p:cNvPr id="32" name="Rectangle 31"/>
          <p:cNvSpPr/>
          <p:nvPr/>
        </p:nvSpPr>
        <p:spPr>
          <a:xfrm>
            <a:off x="7481430" y="3623749"/>
            <a:ext cx="1770173" cy="646331"/>
          </a:xfrm>
          <a:prstGeom prst="rect">
            <a:avLst/>
          </a:prstGeom>
        </p:spPr>
        <p:txBody>
          <a:bodyPr wrap="square">
            <a:spAutoFit/>
          </a:bodyPr>
          <a:lstStyle/>
          <a:p>
            <a:pPr algn="ctr" rtl="1"/>
            <a:r>
              <a:rPr lang="ar-SA" sz="3600" dirty="0">
                <a:solidFill>
                  <a:srgbClr val="8FD2F8"/>
                </a:solidFill>
                <a:latin typeface="Arabic Typesetting" panose="03020402040406030203" pitchFamily="66" charset="-78"/>
                <a:cs typeface="Arabic Typesetting" panose="03020402040406030203" pitchFamily="66" charset="-78"/>
              </a:rPr>
              <a:t>الثاني متوسط</a:t>
            </a:r>
            <a:endParaRPr lang="en-US" sz="3600" dirty="0">
              <a:solidFill>
                <a:srgbClr val="8FD2F8"/>
              </a:solidFill>
              <a:latin typeface="Arabic Typesetting" panose="03020402040406030203" pitchFamily="66" charset="-78"/>
              <a:cs typeface="Arabic Typesetting" panose="03020402040406030203" pitchFamily="66" charset="-78"/>
            </a:endParaRPr>
          </a:p>
        </p:txBody>
      </p:sp>
      <p:sp>
        <p:nvSpPr>
          <p:cNvPr id="33" name="Rectangle 32"/>
          <p:cNvSpPr/>
          <p:nvPr/>
        </p:nvSpPr>
        <p:spPr>
          <a:xfrm>
            <a:off x="1005389" y="3695081"/>
            <a:ext cx="2574187" cy="584775"/>
          </a:xfrm>
          <a:prstGeom prst="rect">
            <a:avLst/>
          </a:prstGeom>
        </p:spPr>
        <p:txBody>
          <a:bodyPr wrap="square">
            <a:spAutoFit/>
          </a:bodyPr>
          <a:lstStyle/>
          <a:p>
            <a:pPr algn="ctr" rtl="1"/>
            <a:r>
              <a:rPr lang="ar-SA" sz="3200" b="1" dirty="0">
                <a:solidFill>
                  <a:srgbClr val="55BFCB"/>
                </a:solidFill>
                <a:latin typeface="Arabic Typesetting" panose="03020402040406030203" pitchFamily="66" charset="-78"/>
                <a:cs typeface="Arabic Typesetting" panose="03020402040406030203" pitchFamily="66" charset="-78"/>
              </a:rPr>
              <a:t>أ. لُجين عبد الرحمن الحارثي</a:t>
            </a:r>
          </a:p>
        </p:txBody>
      </p:sp>
      <p:sp>
        <p:nvSpPr>
          <p:cNvPr id="38" name="TextBox 37">
            <a:extLst>
              <a:ext uri="{FF2B5EF4-FFF2-40B4-BE49-F238E27FC236}">
                <a16:creationId xmlns:a16="http://schemas.microsoft.com/office/drawing/2014/main" id="{597AF383-F17C-406B-A932-B97C0B2E8B00}"/>
              </a:ext>
            </a:extLst>
          </p:cNvPr>
          <p:cNvSpPr txBox="1"/>
          <p:nvPr/>
        </p:nvSpPr>
        <p:spPr>
          <a:xfrm>
            <a:off x="7330047" y="4515467"/>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المخرج</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39" name="TextBox 38">
            <a:extLst>
              <a:ext uri="{FF2B5EF4-FFF2-40B4-BE49-F238E27FC236}">
                <a16:creationId xmlns:a16="http://schemas.microsoft.com/office/drawing/2014/main" id="{3C2E1DEE-E019-4C71-A631-60D9AC55703C}"/>
              </a:ext>
            </a:extLst>
          </p:cNvPr>
          <p:cNvSpPr txBox="1"/>
          <p:nvPr/>
        </p:nvSpPr>
        <p:spPr>
          <a:xfrm>
            <a:off x="7330047" y="5157842"/>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كاميرا</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40" name="TextBox 39">
            <a:extLst>
              <a:ext uri="{FF2B5EF4-FFF2-40B4-BE49-F238E27FC236}">
                <a16:creationId xmlns:a16="http://schemas.microsoft.com/office/drawing/2014/main" id="{F3B7BFEE-1B40-439D-9CA0-EE34A85D8F8F}"/>
              </a:ext>
            </a:extLst>
          </p:cNvPr>
          <p:cNvSpPr txBox="1"/>
          <p:nvPr/>
        </p:nvSpPr>
        <p:spPr>
          <a:xfrm>
            <a:off x="7378188" y="5802633"/>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التاريخ</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26" name="Rectangle 25">
            <a:extLst>
              <a:ext uri="{FF2B5EF4-FFF2-40B4-BE49-F238E27FC236}">
                <a16:creationId xmlns:a16="http://schemas.microsoft.com/office/drawing/2014/main" id="{64F5CA19-E5E7-4ADF-A0CA-72578999379E}"/>
              </a:ext>
            </a:extLst>
          </p:cNvPr>
          <p:cNvSpPr/>
          <p:nvPr/>
        </p:nvSpPr>
        <p:spPr>
          <a:xfrm>
            <a:off x="4927832" y="120835"/>
            <a:ext cx="4789000" cy="769441"/>
          </a:xfrm>
          <a:prstGeom prst="rect">
            <a:avLst/>
          </a:prstGeom>
        </p:spPr>
        <p:txBody>
          <a:bodyPr wrap="square">
            <a:spAutoFit/>
          </a:bodyPr>
          <a:lstStyle/>
          <a:p>
            <a:pPr algn="r" rtl="1"/>
            <a:r>
              <a:rPr lang="ar-SA" sz="4400" dirty="0">
                <a:latin typeface="Arabic Typesetting" panose="03020402040406030203" pitchFamily="66" charset="-78"/>
                <a:cs typeface="Arabic Typesetting" panose="03020402040406030203" pitchFamily="66" charset="-78"/>
              </a:rPr>
              <a:t>لنشاهد مقطعًا هادفًا – فيلم صامت.</a:t>
            </a:r>
            <a:endParaRPr lang="en-US" sz="4400" dirty="0">
              <a:latin typeface="Arabic Typesetting" panose="03020402040406030203" pitchFamily="66" charset="-78"/>
              <a:cs typeface="Arabic Typesetting" panose="03020402040406030203" pitchFamily="66" charset="-78"/>
            </a:endParaRPr>
          </a:p>
        </p:txBody>
      </p:sp>
      <p:pic>
        <p:nvPicPr>
          <p:cNvPr id="36" name="Picture 35">
            <a:extLst>
              <a:ext uri="{FF2B5EF4-FFF2-40B4-BE49-F238E27FC236}">
                <a16:creationId xmlns:a16="http://schemas.microsoft.com/office/drawing/2014/main" id="{8B0BD0EC-93CD-4DB0-9A52-708D5A5DC12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98486" y="2265454"/>
            <a:ext cx="2600645" cy="4491272"/>
          </a:xfrm>
          <a:prstGeom prst="rect">
            <a:avLst/>
          </a:prstGeom>
        </p:spPr>
      </p:pic>
      <p:pic>
        <p:nvPicPr>
          <p:cNvPr id="37" name="Picture 36">
            <a:extLst>
              <a:ext uri="{FF2B5EF4-FFF2-40B4-BE49-F238E27FC236}">
                <a16:creationId xmlns:a16="http://schemas.microsoft.com/office/drawing/2014/main" id="{C951F364-8E18-4773-8BFD-D75A276FC2A5}"/>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926" t="5556" b="29259"/>
          <a:stretch/>
        </p:blipFill>
        <p:spPr>
          <a:xfrm rot="483946">
            <a:off x="10950004" y="1934616"/>
            <a:ext cx="452673" cy="460523"/>
          </a:xfrm>
          <a:prstGeom prst="rect">
            <a:avLst/>
          </a:prstGeom>
        </p:spPr>
      </p:pic>
      <p:pic>
        <p:nvPicPr>
          <p:cNvPr id="41" name="Picture 40">
            <a:extLst>
              <a:ext uri="{FF2B5EF4-FFF2-40B4-BE49-F238E27FC236}">
                <a16:creationId xmlns:a16="http://schemas.microsoft.com/office/drawing/2014/main" id="{9A245EFD-0345-4E3E-8103-71B79E083969}"/>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926" t="5556" b="29259"/>
          <a:stretch/>
        </p:blipFill>
        <p:spPr>
          <a:xfrm rot="20653386">
            <a:off x="10269079" y="1439689"/>
            <a:ext cx="452673" cy="460523"/>
          </a:xfrm>
          <a:prstGeom prst="rect">
            <a:avLst/>
          </a:prstGeom>
        </p:spPr>
      </p:pic>
      <p:pic>
        <p:nvPicPr>
          <p:cNvPr id="42" name="Picture 41">
            <a:extLst>
              <a:ext uri="{FF2B5EF4-FFF2-40B4-BE49-F238E27FC236}">
                <a16:creationId xmlns:a16="http://schemas.microsoft.com/office/drawing/2014/main" id="{EB9340C4-DE4F-440C-8F8B-F21FBF072E67}"/>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926" t="5556" b="29259"/>
          <a:stretch/>
        </p:blipFill>
        <p:spPr>
          <a:xfrm rot="759210">
            <a:off x="10824002" y="1179948"/>
            <a:ext cx="452673" cy="460523"/>
          </a:xfrm>
          <a:prstGeom prst="rect">
            <a:avLst/>
          </a:prstGeom>
        </p:spPr>
      </p:pic>
    </p:spTree>
    <p:extLst>
      <p:ext uri="{BB962C8B-B14F-4D97-AF65-F5344CB8AC3E}">
        <p14:creationId xmlns:p14="http://schemas.microsoft.com/office/powerpoint/2010/main" val="1872323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186" t="5185" r="12274" b="12037"/>
          <a:stretch/>
        </p:blipFill>
        <p:spPr>
          <a:xfrm>
            <a:off x="671276" y="603620"/>
            <a:ext cx="9080500" cy="6076990"/>
          </a:xfrm>
          <a:prstGeom prst="rect">
            <a:avLst/>
          </a:prstGeom>
        </p:spPr>
      </p:pic>
      <p:sp>
        <p:nvSpPr>
          <p:cNvPr id="5" name="Rectangle 4"/>
          <p:cNvSpPr/>
          <p:nvPr/>
        </p:nvSpPr>
        <p:spPr>
          <a:xfrm>
            <a:off x="1280876" y="2692400"/>
            <a:ext cx="1219200" cy="30480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000" dirty="0">
              <a:latin typeface="Arabic Typesetting" panose="03020402040406030203" pitchFamily="66" charset="-78"/>
              <a:cs typeface="Arabic Typesetting" panose="03020402040406030203" pitchFamily="66" charset="-78"/>
            </a:endParaRPr>
          </a:p>
        </p:txBody>
      </p:sp>
      <p:sp>
        <p:nvSpPr>
          <p:cNvPr id="6" name="TextBox 5"/>
          <p:cNvSpPr txBox="1"/>
          <p:nvPr/>
        </p:nvSpPr>
        <p:spPr>
          <a:xfrm>
            <a:off x="7250073" y="2382572"/>
            <a:ext cx="2184400" cy="707886"/>
          </a:xfrm>
          <a:prstGeom prst="rect">
            <a:avLst/>
          </a:prstGeom>
          <a:noFill/>
        </p:spPr>
        <p:txBody>
          <a:bodyPr wrap="square" rtlCol="0">
            <a:spAutoFit/>
          </a:bodyPr>
          <a:lstStyle/>
          <a:p>
            <a:pPr algn="r" rtl="1"/>
            <a:r>
              <a:rPr lang="ar-SA" sz="4000" b="1" dirty="0">
                <a:solidFill>
                  <a:schemeClr val="bg1"/>
                </a:solidFill>
                <a:latin typeface="Arabic Typesetting" panose="03020402040406030203" pitchFamily="66" charset="-78"/>
                <a:cs typeface="Arabic Typesetting" panose="03020402040406030203" pitchFamily="66" charset="-78"/>
              </a:rPr>
              <a:t>المادة:</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14" name="Rectangle 13"/>
          <p:cNvSpPr/>
          <p:nvPr/>
        </p:nvSpPr>
        <p:spPr>
          <a:xfrm>
            <a:off x="3731976" y="3426503"/>
            <a:ext cx="3136900" cy="1200329"/>
          </a:xfrm>
          <a:prstGeom prst="rect">
            <a:avLst/>
          </a:prstGeom>
        </p:spPr>
        <p:txBody>
          <a:bodyPr wrap="square">
            <a:spAutoFit/>
          </a:bodyPr>
          <a:lstStyle/>
          <a:p>
            <a:pPr algn="ctr" rtl="1"/>
            <a:r>
              <a:rPr lang="ar-SA" sz="3600" b="1" dirty="0">
                <a:solidFill>
                  <a:srgbClr val="1CDA01"/>
                </a:solidFill>
                <a:latin typeface="Arabic Typesetting" panose="03020402040406030203" pitchFamily="66" charset="-78"/>
                <a:cs typeface="Arabic Typesetting" panose="03020402040406030203" pitchFamily="66" charset="-78"/>
              </a:rPr>
              <a:t>كيف تتمكن من عمل خطة ناجحة لحياتك؟</a:t>
            </a:r>
          </a:p>
        </p:txBody>
      </p:sp>
      <p:sp>
        <p:nvSpPr>
          <p:cNvPr id="17" name="Rectangle 16"/>
          <p:cNvSpPr/>
          <p:nvPr/>
        </p:nvSpPr>
        <p:spPr>
          <a:xfrm>
            <a:off x="7736389" y="3094911"/>
            <a:ext cx="1219200" cy="304800"/>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000" dirty="0">
              <a:latin typeface="Arabic Typesetting" panose="03020402040406030203" pitchFamily="66" charset="-78"/>
              <a:cs typeface="Arabic Typesetting" panose="03020402040406030203" pitchFamily="66" charset="-78"/>
            </a:endParaRPr>
          </a:p>
        </p:txBody>
      </p:sp>
      <p:sp>
        <p:nvSpPr>
          <p:cNvPr id="18" name="Rectangle 17"/>
          <p:cNvSpPr/>
          <p:nvPr/>
        </p:nvSpPr>
        <p:spPr>
          <a:xfrm>
            <a:off x="4690826" y="3097838"/>
            <a:ext cx="1314450" cy="301873"/>
          </a:xfrm>
          <a:prstGeom prst="rect">
            <a:avLst/>
          </a:prstGeom>
          <a:solidFill>
            <a:srgbClr val="61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000" dirty="0">
              <a:latin typeface="Arabic Typesetting" panose="03020402040406030203" pitchFamily="66" charset="-78"/>
              <a:cs typeface="Arabic Typesetting" panose="03020402040406030203" pitchFamily="66" charset="-78"/>
            </a:endParaRPr>
          </a:p>
        </p:txBody>
      </p:sp>
      <p:sp>
        <p:nvSpPr>
          <p:cNvPr id="19" name="TextBox 18"/>
          <p:cNvSpPr txBox="1"/>
          <p:nvPr/>
        </p:nvSpPr>
        <p:spPr>
          <a:xfrm>
            <a:off x="7257703" y="2995784"/>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الصف</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20" name="Rectangle 19"/>
          <p:cNvSpPr/>
          <p:nvPr/>
        </p:nvSpPr>
        <p:spPr>
          <a:xfrm>
            <a:off x="1564669" y="3129365"/>
            <a:ext cx="1314450" cy="301873"/>
          </a:xfrm>
          <a:prstGeom prst="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000" dirty="0">
              <a:latin typeface="Arabic Typesetting" panose="03020402040406030203" pitchFamily="66" charset="-78"/>
              <a:cs typeface="Arabic Typesetting" panose="03020402040406030203" pitchFamily="66" charset="-78"/>
            </a:endParaRPr>
          </a:p>
        </p:txBody>
      </p:sp>
      <p:sp>
        <p:nvSpPr>
          <p:cNvPr id="21" name="TextBox 20"/>
          <p:cNvSpPr txBox="1"/>
          <p:nvPr/>
        </p:nvSpPr>
        <p:spPr>
          <a:xfrm>
            <a:off x="4220446" y="2945576"/>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العنوان</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22" name="TextBox 21"/>
          <p:cNvSpPr txBox="1"/>
          <p:nvPr/>
        </p:nvSpPr>
        <p:spPr>
          <a:xfrm>
            <a:off x="1183189" y="2977418"/>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المعلمة</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pic>
        <p:nvPicPr>
          <p:cNvPr id="25" name="Picture 2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5926" t="5556" b="29259"/>
          <a:stretch/>
        </p:blipFill>
        <p:spPr>
          <a:xfrm rot="20825538">
            <a:off x="7371110" y="3565729"/>
            <a:ext cx="304111" cy="309384"/>
          </a:xfrm>
          <a:prstGeom prst="rect">
            <a:avLst/>
          </a:prstGeom>
          <a:ln>
            <a:noFill/>
          </a:ln>
        </p:spPr>
      </p:pic>
      <p:pic>
        <p:nvPicPr>
          <p:cNvPr id="27" name="Picture 2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926" t="5556" b="29259"/>
          <a:stretch/>
        </p:blipFill>
        <p:spPr>
          <a:xfrm>
            <a:off x="4927832" y="2448742"/>
            <a:ext cx="434308" cy="441839"/>
          </a:xfrm>
          <a:prstGeom prst="rect">
            <a:avLst/>
          </a:prstGeom>
        </p:spPr>
      </p:pic>
      <p:sp>
        <p:nvSpPr>
          <p:cNvPr id="28" name="Rectangle 27"/>
          <p:cNvSpPr/>
          <p:nvPr/>
        </p:nvSpPr>
        <p:spPr>
          <a:xfrm>
            <a:off x="4998739" y="2365947"/>
            <a:ext cx="3746492" cy="707886"/>
          </a:xfrm>
          <a:prstGeom prst="rect">
            <a:avLst/>
          </a:prstGeom>
        </p:spPr>
        <p:txBody>
          <a:bodyPr wrap="square">
            <a:spAutoFit/>
          </a:bodyPr>
          <a:lstStyle/>
          <a:p>
            <a:pPr algn="r" rtl="1"/>
            <a:r>
              <a:rPr lang="ar-SA" sz="4000" b="1" dirty="0">
                <a:solidFill>
                  <a:schemeClr val="accent1">
                    <a:lumMod val="60000"/>
                    <a:lumOff val="40000"/>
                  </a:schemeClr>
                </a:solidFill>
                <a:latin typeface="Arabic Typesetting" panose="03020402040406030203" pitchFamily="66" charset="-78"/>
                <a:cs typeface="Arabic Typesetting" panose="03020402040406030203" pitchFamily="66" charset="-78"/>
              </a:rPr>
              <a:t>الدراسات الاجتماعية والمواطنة</a:t>
            </a:r>
          </a:p>
        </p:txBody>
      </p:sp>
      <p:sp>
        <p:nvSpPr>
          <p:cNvPr id="29" name="Rectangle 28"/>
          <p:cNvSpPr/>
          <p:nvPr/>
        </p:nvSpPr>
        <p:spPr>
          <a:xfrm>
            <a:off x="3991899" y="4527132"/>
            <a:ext cx="3746492" cy="707886"/>
          </a:xfrm>
          <a:prstGeom prst="rect">
            <a:avLst/>
          </a:prstGeom>
        </p:spPr>
        <p:txBody>
          <a:bodyPr wrap="square">
            <a:spAutoFit/>
          </a:bodyPr>
          <a:lstStyle/>
          <a:p>
            <a:pPr algn="ctr" rtl="1"/>
            <a:r>
              <a:rPr lang="ar-SA" sz="4000" b="1" dirty="0">
                <a:solidFill>
                  <a:srgbClr val="FBD564"/>
                </a:solidFill>
                <a:latin typeface="Arabic Typesetting" panose="03020402040406030203" pitchFamily="66" charset="-78"/>
                <a:cs typeface="Arabic Typesetting" panose="03020402040406030203" pitchFamily="66" charset="-78"/>
              </a:rPr>
              <a:t>جنى المعرفة</a:t>
            </a:r>
            <a:endParaRPr lang="en-US" sz="4000" b="1" dirty="0">
              <a:solidFill>
                <a:srgbClr val="FBD564"/>
              </a:solidFill>
              <a:latin typeface="Arabic Typesetting" panose="03020402040406030203" pitchFamily="66" charset="-78"/>
              <a:cs typeface="Arabic Typesetting" panose="03020402040406030203" pitchFamily="66" charset="-78"/>
            </a:endParaRPr>
          </a:p>
        </p:txBody>
      </p:sp>
      <p:sp>
        <p:nvSpPr>
          <p:cNvPr id="30" name="Rectangle 29"/>
          <p:cNvSpPr/>
          <p:nvPr/>
        </p:nvSpPr>
        <p:spPr>
          <a:xfrm>
            <a:off x="3629244" y="5157842"/>
            <a:ext cx="4245517" cy="707886"/>
          </a:xfrm>
          <a:prstGeom prst="rect">
            <a:avLst/>
          </a:prstGeom>
        </p:spPr>
        <p:txBody>
          <a:bodyPr wrap="square">
            <a:spAutoFit/>
          </a:bodyPr>
          <a:lstStyle/>
          <a:p>
            <a:pPr algn="ctr" rtl="1"/>
            <a:r>
              <a:rPr lang="ar-SA" sz="4000" b="1" dirty="0">
                <a:solidFill>
                  <a:srgbClr val="FBD564"/>
                </a:solidFill>
                <a:latin typeface="Arabic Typesetting" panose="03020402040406030203" pitchFamily="66" charset="-78"/>
                <a:cs typeface="Arabic Typesetting" panose="03020402040406030203" pitchFamily="66" charset="-78"/>
              </a:rPr>
              <a:t>يوتيوب</a:t>
            </a:r>
            <a:endParaRPr lang="en-US" sz="4000" b="1" dirty="0">
              <a:solidFill>
                <a:srgbClr val="FBD564"/>
              </a:solidFill>
              <a:latin typeface="Arabic Typesetting" panose="03020402040406030203" pitchFamily="66" charset="-78"/>
              <a:cs typeface="Arabic Typesetting" panose="03020402040406030203" pitchFamily="66" charset="-78"/>
            </a:endParaRPr>
          </a:p>
        </p:txBody>
      </p:sp>
      <p:sp>
        <p:nvSpPr>
          <p:cNvPr id="31" name="Rectangle 30"/>
          <p:cNvSpPr/>
          <p:nvPr/>
        </p:nvSpPr>
        <p:spPr>
          <a:xfrm>
            <a:off x="4684477" y="5729774"/>
            <a:ext cx="2184399" cy="750975"/>
          </a:xfrm>
          <a:prstGeom prst="rect">
            <a:avLst/>
          </a:prstGeom>
        </p:spPr>
        <p:txBody>
          <a:bodyPr wrap="square">
            <a:spAutoFit/>
          </a:bodyPr>
          <a:lstStyle/>
          <a:p>
            <a:pPr algn="ctr" rtl="1">
              <a:lnSpc>
                <a:spcPct val="107000"/>
              </a:lnSpc>
              <a:spcAft>
                <a:spcPts val="800"/>
              </a:spcAft>
            </a:pPr>
            <a:r>
              <a:rPr lang="ar-SA" sz="4000" b="1" dirty="0">
                <a:solidFill>
                  <a:srgbClr val="FBD564"/>
                </a:solidFill>
                <a:latin typeface="Arabic Typesetting" panose="03020402040406030203" pitchFamily="66" charset="-78"/>
                <a:cs typeface="Arabic Typesetting" panose="03020402040406030203" pitchFamily="66" charset="-78"/>
              </a:rPr>
              <a:t>1441 هـ</a:t>
            </a:r>
            <a:endParaRPr lang="en-US" sz="4000" b="1" dirty="0">
              <a:solidFill>
                <a:srgbClr val="FBD564"/>
              </a:solidFill>
              <a:latin typeface="Arabic Typesetting" panose="03020402040406030203" pitchFamily="66" charset="-78"/>
              <a:cs typeface="Arabic Typesetting" panose="03020402040406030203" pitchFamily="66" charset="-78"/>
            </a:endParaRPr>
          </a:p>
        </p:txBody>
      </p:sp>
      <p:sp>
        <p:nvSpPr>
          <p:cNvPr id="32" name="Rectangle 31"/>
          <p:cNvSpPr/>
          <p:nvPr/>
        </p:nvSpPr>
        <p:spPr>
          <a:xfrm>
            <a:off x="7481430" y="3623749"/>
            <a:ext cx="1770173" cy="646331"/>
          </a:xfrm>
          <a:prstGeom prst="rect">
            <a:avLst/>
          </a:prstGeom>
        </p:spPr>
        <p:txBody>
          <a:bodyPr wrap="square">
            <a:spAutoFit/>
          </a:bodyPr>
          <a:lstStyle/>
          <a:p>
            <a:pPr algn="ctr" rtl="1"/>
            <a:r>
              <a:rPr lang="ar-SA" sz="3600" dirty="0">
                <a:solidFill>
                  <a:srgbClr val="8FD2F8"/>
                </a:solidFill>
                <a:latin typeface="Arabic Typesetting" panose="03020402040406030203" pitchFamily="66" charset="-78"/>
                <a:cs typeface="Arabic Typesetting" panose="03020402040406030203" pitchFamily="66" charset="-78"/>
              </a:rPr>
              <a:t>الثاني متوسط</a:t>
            </a:r>
            <a:endParaRPr lang="en-US" sz="3600" dirty="0">
              <a:solidFill>
                <a:srgbClr val="8FD2F8"/>
              </a:solidFill>
              <a:latin typeface="Arabic Typesetting" panose="03020402040406030203" pitchFamily="66" charset="-78"/>
              <a:cs typeface="Arabic Typesetting" panose="03020402040406030203" pitchFamily="66" charset="-78"/>
            </a:endParaRPr>
          </a:p>
        </p:txBody>
      </p:sp>
      <p:sp>
        <p:nvSpPr>
          <p:cNvPr id="33" name="Rectangle 32"/>
          <p:cNvSpPr/>
          <p:nvPr/>
        </p:nvSpPr>
        <p:spPr>
          <a:xfrm>
            <a:off x="1005389" y="3695081"/>
            <a:ext cx="2574187" cy="584775"/>
          </a:xfrm>
          <a:prstGeom prst="rect">
            <a:avLst/>
          </a:prstGeom>
        </p:spPr>
        <p:txBody>
          <a:bodyPr wrap="square">
            <a:spAutoFit/>
          </a:bodyPr>
          <a:lstStyle/>
          <a:p>
            <a:pPr algn="ctr" rtl="1"/>
            <a:r>
              <a:rPr lang="ar-SA" sz="3200" b="1" dirty="0">
                <a:solidFill>
                  <a:srgbClr val="55BFCB"/>
                </a:solidFill>
                <a:latin typeface="Arabic Typesetting" panose="03020402040406030203" pitchFamily="66" charset="-78"/>
                <a:cs typeface="Arabic Typesetting" panose="03020402040406030203" pitchFamily="66" charset="-78"/>
              </a:rPr>
              <a:t>أ. لُجين عبد الرحمن الحارثي</a:t>
            </a:r>
          </a:p>
        </p:txBody>
      </p:sp>
      <p:sp>
        <p:nvSpPr>
          <p:cNvPr id="38" name="TextBox 37">
            <a:extLst>
              <a:ext uri="{FF2B5EF4-FFF2-40B4-BE49-F238E27FC236}">
                <a16:creationId xmlns:a16="http://schemas.microsoft.com/office/drawing/2014/main" id="{597AF383-F17C-406B-A932-B97C0B2E8B00}"/>
              </a:ext>
            </a:extLst>
          </p:cNvPr>
          <p:cNvSpPr txBox="1"/>
          <p:nvPr/>
        </p:nvSpPr>
        <p:spPr>
          <a:xfrm>
            <a:off x="7330047" y="4515467"/>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المخرج</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39" name="TextBox 38">
            <a:extLst>
              <a:ext uri="{FF2B5EF4-FFF2-40B4-BE49-F238E27FC236}">
                <a16:creationId xmlns:a16="http://schemas.microsoft.com/office/drawing/2014/main" id="{3C2E1DEE-E019-4C71-A631-60D9AC55703C}"/>
              </a:ext>
            </a:extLst>
          </p:cNvPr>
          <p:cNvSpPr txBox="1"/>
          <p:nvPr/>
        </p:nvSpPr>
        <p:spPr>
          <a:xfrm>
            <a:off x="7330047" y="5157842"/>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كاميرا</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40" name="TextBox 39">
            <a:extLst>
              <a:ext uri="{FF2B5EF4-FFF2-40B4-BE49-F238E27FC236}">
                <a16:creationId xmlns:a16="http://schemas.microsoft.com/office/drawing/2014/main" id="{F3B7BFEE-1B40-439D-9CA0-EE34A85D8F8F}"/>
              </a:ext>
            </a:extLst>
          </p:cNvPr>
          <p:cNvSpPr txBox="1"/>
          <p:nvPr/>
        </p:nvSpPr>
        <p:spPr>
          <a:xfrm>
            <a:off x="7378188" y="5802633"/>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التاريخ</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26" name="Rectangle 25">
            <a:extLst>
              <a:ext uri="{FF2B5EF4-FFF2-40B4-BE49-F238E27FC236}">
                <a16:creationId xmlns:a16="http://schemas.microsoft.com/office/drawing/2014/main" id="{64F5CA19-E5E7-4ADF-A0CA-72578999379E}"/>
              </a:ext>
            </a:extLst>
          </p:cNvPr>
          <p:cNvSpPr/>
          <p:nvPr/>
        </p:nvSpPr>
        <p:spPr>
          <a:xfrm>
            <a:off x="4927832" y="120835"/>
            <a:ext cx="4789000" cy="769441"/>
          </a:xfrm>
          <a:prstGeom prst="rect">
            <a:avLst/>
          </a:prstGeom>
        </p:spPr>
        <p:txBody>
          <a:bodyPr wrap="square">
            <a:spAutoFit/>
          </a:bodyPr>
          <a:lstStyle/>
          <a:p>
            <a:pPr algn="r" rtl="1"/>
            <a:r>
              <a:rPr lang="ar-SA" sz="4400" dirty="0">
                <a:latin typeface="Arabic Typesetting" panose="03020402040406030203" pitchFamily="66" charset="-78"/>
                <a:cs typeface="Arabic Typesetting" panose="03020402040406030203" pitchFamily="66" charset="-78"/>
              </a:rPr>
              <a:t>لنشاهد مقطعًا هادفًا – فيلم صامت.</a:t>
            </a:r>
            <a:endParaRPr lang="en-US" sz="4400" dirty="0">
              <a:latin typeface="Arabic Typesetting" panose="03020402040406030203" pitchFamily="66" charset="-78"/>
              <a:cs typeface="Arabic Typesetting" panose="03020402040406030203" pitchFamily="66" charset="-78"/>
            </a:endParaRPr>
          </a:p>
        </p:txBody>
      </p:sp>
      <p:pic>
        <p:nvPicPr>
          <p:cNvPr id="36" name="Picture 35">
            <a:extLst>
              <a:ext uri="{FF2B5EF4-FFF2-40B4-BE49-F238E27FC236}">
                <a16:creationId xmlns:a16="http://schemas.microsoft.com/office/drawing/2014/main" id="{8B0BD0EC-93CD-4DB0-9A52-708D5A5DC12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98486" y="2265454"/>
            <a:ext cx="2600645" cy="4491272"/>
          </a:xfrm>
          <a:prstGeom prst="rect">
            <a:avLst/>
          </a:prstGeom>
        </p:spPr>
      </p:pic>
      <p:pic>
        <p:nvPicPr>
          <p:cNvPr id="37" name="Picture 36">
            <a:extLst>
              <a:ext uri="{FF2B5EF4-FFF2-40B4-BE49-F238E27FC236}">
                <a16:creationId xmlns:a16="http://schemas.microsoft.com/office/drawing/2014/main" id="{C951F364-8E18-4773-8BFD-D75A276FC2A5}"/>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926" t="5556" b="29259"/>
          <a:stretch/>
        </p:blipFill>
        <p:spPr>
          <a:xfrm rot="483946">
            <a:off x="10950004" y="1934616"/>
            <a:ext cx="452673" cy="460523"/>
          </a:xfrm>
          <a:prstGeom prst="rect">
            <a:avLst/>
          </a:prstGeom>
        </p:spPr>
      </p:pic>
      <p:pic>
        <p:nvPicPr>
          <p:cNvPr id="41" name="Picture 40">
            <a:extLst>
              <a:ext uri="{FF2B5EF4-FFF2-40B4-BE49-F238E27FC236}">
                <a16:creationId xmlns:a16="http://schemas.microsoft.com/office/drawing/2014/main" id="{9A245EFD-0345-4E3E-8103-71B79E083969}"/>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926" t="5556" b="29259"/>
          <a:stretch/>
        </p:blipFill>
        <p:spPr>
          <a:xfrm rot="20653386">
            <a:off x="10269079" y="1439689"/>
            <a:ext cx="452673" cy="460523"/>
          </a:xfrm>
          <a:prstGeom prst="rect">
            <a:avLst/>
          </a:prstGeom>
        </p:spPr>
      </p:pic>
      <p:pic>
        <p:nvPicPr>
          <p:cNvPr id="42" name="Picture 41">
            <a:extLst>
              <a:ext uri="{FF2B5EF4-FFF2-40B4-BE49-F238E27FC236}">
                <a16:creationId xmlns:a16="http://schemas.microsoft.com/office/drawing/2014/main" id="{EB9340C4-DE4F-440C-8F8B-F21FBF072E67}"/>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926" t="5556" b="29259"/>
          <a:stretch/>
        </p:blipFill>
        <p:spPr>
          <a:xfrm rot="759210">
            <a:off x="10824002" y="1179948"/>
            <a:ext cx="452673" cy="460523"/>
          </a:xfrm>
          <a:prstGeom prst="rect">
            <a:avLst/>
          </a:prstGeom>
        </p:spPr>
      </p:pic>
      <p:pic>
        <p:nvPicPr>
          <p:cNvPr id="34" name="Picture 33">
            <a:extLst>
              <a:ext uri="{FF2B5EF4-FFF2-40B4-BE49-F238E27FC236}">
                <a16:creationId xmlns:a16="http://schemas.microsoft.com/office/drawing/2014/main" id="{9478CF12-BE44-4386-937F-F4058E61D3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66073" y="122211"/>
            <a:ext cx="679622" cy="679622"/>
          </a:xfrm>
          <a:prstGeom prst="rect">
            <a:avLst/>
          </a:prstGeom>
        </p:spPr>
      </p:pic>
      <p:sp>
        <p:nvSpPr>
          <p:cNvPr id="35" name="TextBox 34">
            <a:extLst>
              <a:ext uri="{FF2B5EF4-FFF2-40B4-BE49-F238E27FC236}">
                <a16:creationId xmlns:a16="http://schemas.microsoft.com/office/drawing/2014/main" id="{21F188DC-CD47-4B0E-9E44-7727291D6419}"/>
              </a:ext>
            </a:extLst>
          </p:cNvPr>
          <p:cNvSpPr txBox="1"/>
          <p:nvPr/>
        </p:nvSpPr>
        <p:spPr>
          <a:xfrm>
            <a:off x="9634470" y="189725"/>
            <a:ext cx="2034001" cy="646331"/>
          </a:xfrm>
          <a:prstGeom prst="rect">
            <a:avLst/>
          </a:prstGeom>
          <a:noFill/>
        </p:spPr>
        <p:txBody>
          <a:bodyPr wrap="square" rtlCol="0">
            <a:spAutoFit/>
          </a:bodyPr>
          <a:lstStyle/>
          <a:p>
            <a:pPr algn="ctr"/>
            <a:r>
              <a:rPr lang="ar-SA"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rPr>
              <a:t>غلق</a:t>
            </a:r>
            <a:endParaRPr lang="en-IN"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endParaRPr>
          </a:p>
        </p:txBody>
      </p:sp>
    </p:spTree>
    <p:extLst>
      <p:ext uri="{BB962C8B-B14F-4D97-AF65-F5344CB8AC3E}">
        <p14:creationId xmlns:p14="http://schemas.microsoft.com/office/powerpoint/2010/main" val="3185128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560379" y="-150752"/>
            <a:ext cx="790833" cy="729048"/>
          </a:xfrm>
          <a:prstGeom prst="ellipse">
            <a:avLst/>
          </a:prstGeom>
          <a:solidFill>
            <a:srgbClr val="FDA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555615" y="759344"/>
            <a:ext cx="790833" cy="729048"/>
          </a:xfrm>
          <a:prstGeom prst="ellipse">
            <a:avLst/>
          </a:prstGeom>
          <a:solidFill>
            <a:srgbClr val="F7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533943" y="1669440"/>
            <a:ext cx="790833" cy="729048"/>
          </a:xfrm>
          <a:prstGeom prst="ellipse">
            <a:avLst/>
          </a:prstGeom>
          <a:solidFill>
            <a:srgbClr val="B5F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529179" y="2579536"/>
            <a:ext cx="790833" cy="729048"/>
          </a:xfrm>
          <a:prstGeom prst="ellipse">
            <a:avLst/>
          </a:prstGeom>
          <a:solidFill>
            <a:srgbClr val="D29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538707" y="3526290"/>
            <a:ext cx="790833" cy="729048"/>
          </a:xfrm>
          <a:prstGeom prst="ellipse">
            <a:avLst/>
          </a:prstGeom>
          <a:solidFill>
            <a:srgbClr val="95C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533943" y="4436386"/>
            <a:ext cx="790833" cy="729048"/>
          </a:xfrm>
          <a:prstGeom prst="ellipse">
            <a:avLst/>
          </a:prstGeom>
          <a:solidFill>
            <a:srgbClr val="FDA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533943" y="5456234"/>
            <a:ext cx="790833" cy="729048"/>
          </a:xfrm>
          <a:prstGeom prst="ellipse">
            <a:avLst/>
          </a:prstGeom>
          <a:solidFill>
            <a:srgbClr val="F7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529179" y="6366330"/>
            <a:ext cx="790833" cy="729048"/>
          </a:xfrm>
          <a:prstGeom prst="ellipse">
            <a:avLst/>
          </a:prstGeom>
          <a:solidFill>
            <a:srgbClr val="B5F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11898321" y="-469556"/>
            <a:ext cx="790833" cy="729048"/>
          </a:xfrm>
          <a:prstGeom prst="ellipse">
            <a:avLst/>
          </a:prstGeom>
          <a:solidFill>
            <a:srgbClr val="FDA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11903085" y="440540"/>
            <a:ext cx="790833" cy="729048"/>
          </a:xfrm>
          <a:prstGeom prst="ellipse">
            <a:avLst/>
          </a:prstGeom>
          <a:solidFill>
            <a:srgbClr val="F7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11924757" y="1350636"/>
            <a:ext cx="790833" cy="729048"/>
          </a:xfrm>
          <a:prstGeom prst="ellipse">
            <a:avLst/>
          </a:prstGeom>
          <a:solidFill>
            <a:srgbClr val="B5F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11929521" y="2260732"/>
            <a:ext cx="790833" cy="729048"/>
          </a:xfrm>
          <a:prstGeom prst="ellipse">
            <a:avLst/>
          </a:prstGeom>
          <a:solidFill>
            <a:srgbClr val="D29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11919993" y="3207486"/>
            <a:ext cx="790833" cy="729048"/>
          </a:xfrm>
          <a:prstGeom prst="ellipse">
            <a:avLst/>
          </a:prstGeom>
          <a:solidFill>
            <a:srgbClr val="95C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11924757" y="4117582"/>
            <a:ext cx="790833" cy="729048"/>
          </a:xfrm>
          <a:prstGeom prst="ellipse">
            <a:avLst/>
          </a:prstGeom>
          <a:solidFill>
            <a:srgbClr val="FDA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11924757" y="5137430"/>
            <a:ext cx="790833" cy="729048"/>
          </a:xfrm>
          <a:prstGeom prst="ellipse">
            <a:avLst/>
          </a:prstGeom>
          <a:solidFill>
            <a:srgbClr val="F7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11929521" y="6047526"/>
            <a:ext cx="790833" cy="729048"/>
          </a:xfrm>
          <a:prstGeom prst="ellipse">
            <a:avLst/>
          </a:prstGeom>
          <a:solidFill>
            <a:srgbClr val="B5F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8813857" y="-883509"/>
            <a:ext cx="1694708" cy="1424180"/>
          </a:xfrm>
          <a:prstGeom prst="ellipse">
            <a:avLst/>
          </a:prstGeom>
          <a:solidFill>
            <a:srgbClr val="FDA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7832060" y="-841218"/>
            <a:ext cx="1694708" cy="1424180"/>
          </a:xfrm>
          <a:prstGeom prst="ellipse">
            <a:avLst/>
          </a:prstGeom>
          <a:solidFill>
            <a:srgbClr val="D29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Oval 25"/>
          <p:cNvSpPr/>
          <p:nvPr/>
        </p:nvSpPr>
        <p:spPr>
          <a:xfrm>
            <a:off x="6799627" y="-883509"/>
            <a:ext cx="1694708" cy="1424180"/>
          </a:xfrm>
          <a:prstGeom prst="ellipse">
            <a:avLst/>
          </a:prstGeom>
          <a:solidFill>
            <a:srgbClr val="B5F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Oval 24"/>
          <p:cNvSpPr/>
          <p:nvPr/>
        </p:nvSpPr>
        <p:spPr>
          <a:xfrm>
            <a:off x="5630210" y="-888770"/>
            <a:ext cx="1694708" cy="1424180"/>
          </a:xfrm>
          <a:prstGeom prst="ellipse">
            <a:avLst/>
          </a:prstGeom>
          <a:solidFill>
            <a:srgbClr val="F7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Oval 23"/>
          <p:cNvSpPr/>
          <p:nvPr/>
        </p:nvSpPr>
        <p:spPr>
          <a:xfrm>
            <a:off x="4378103" y="-883509"/>
            <a:ext cx="1694708" cy="1424180"/>
          </a:xfrm>
          <a:prstGeom prst="ellipse">
            <a:avLst/>
          </a:prstGeom>
          <a:solidFill>
            <a:srgbClr val="FDA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Oval 22"/>
          <p:cNvSpPr/>
          <p:nvPr/>
        </p:nvSpPr>
        <p:spPr>
          <a:xfrm>
            <a:off x="3125996" y="-841218"/>
            <a:ext cx="1694708" cy="1424180"/>
          </a:xfrm>
          <a:prstGeom prst="ellipse">
            <a:avLst/>
          </a:prstGeom>
          <a:solidFill>
            <a:srgbClr val="D29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Oval 10"/>
          <p:cNvSpPr/>
          <p:nvPr/>
        </p:nvSpPr>
        <p:spPr>
          <a:xfrm>
            <a:off x="1873889" y="-836254"/>
            <a:ext cx="1694708" cy="1424180"/>
          </a:xfrm>
          <a:prstGeom prst="ellipse">
            <a:avLst/>
          </a:prstGeom>
          <a:solidFill>
            <a:srgbClr val="B5F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Rectangle 12"/>
          <p:cNvSpPr/>
          <p:nvPr/>
        </p:nvSpPr>
        <p:spPr>
          <a:xfrm>
            <a:off x="1174544" y="-45653"/>
            <a:ext cx="9490850" cy="1015663"/>
          </a:xfrm>
          <a:prstGeom prst="rect">
            <a:avLst/>
          </a:prstGeom>
        </p:spPr>
        <p:txBody>
          <a:bodyPr wrap="square">
            <a:spAutoFit/>
          </a:bodyPr>
          <a:lstStyle/>
          <a:p>
            <a:pPr algn="ctr"/>
            <a:r>
              <a:rPr lang="ar-SA" sz="6000" b="1" spc="300" dirty="0">
                <a:latin typeface="Arabic Typesetting" panose="03020402040406030203" pitchFamily="66" charset="-78"/>
                <a:cs typeface="Arabic Typesetting" panose="03020402040406030203" pitchFamily="66" charset="-78"/>
              </a:rPr>
              <a:t>الاتجاهات الستة</a:t>
            </a:r>
            <a:endParaRPr lang="en-US" sz="5400" spc="300" dirty="0">
              <a:latin typeface="Arabic Typesetting" panose="03020402040406030203" pitchFamily="66" charset="-78"/>
              <a:cs typeface="Arabic Typesetting" panose="03020402040406030203" pitchFamily="66" charset="-78"/>
            </a:endParaRPr>
          </a:p>
        </p:txBody>
      </p:sp>
      <p:grpSp>
        <p:nvGrpSpPr>
          <p:cNvPr id="35" name="Group 34">
            <a:extLst>
              <a:ext uri="{FF2B5EF4-FFF2-40B4-BE49-F238E27FC236}">
                <a16:creationId xmlns:a16="http://schemas.microsoft.com/office/drawing/2014/main" id="{2B7594F8-4D04-4236-8D3D-CE6EAD9188EE}"/>
              </a:ext>
            </a:extLst>
          </p:cNvPr>
          <p:cNvGrpSpPr/>
          <p:nvPr/>
        </p:nvGrpSpPr>
        <p:grpSpPr>
          <a:xfrm>
            <a:off x="2369548" y="1244070"/>
            <a:ext cx="7452903" cy="5605612"/>
            <a:chOff x="2369548" y="1152630"/>
            <a:chExt cx="7452903" cy="5605612"/>
          </a:xfrm>
        </p:grpSpPr>
        <p:grpSp>
          <p:nvGrpSpPr>
            <p:cNvPr id="33" name="Group 32">
              <a:extLst>
                <a:ext uri="{FF2B5EF4-FFF2-40B4-BE49-F238E27FC236}">
                  <a16:creationId xmlns:a16="http://schemas.microsoft.com/office/drawing/2014/main" id="{57128104-1023-432F-BCC5-1947D0C2D8B5}"/>
                </a:ext>
              </a:extLst>
            </p:cNvPr>
            <p:cNvGrpSpPr/>
            <p:nvPr/>
          </p:nvGrpSpPr>
          <p:grpSpPr>
            <a:xfrm>
              <a:off x="2369548" y="1152630"/>
              <a:ext cx="7452903" cy="5605612"/>
              <a:chOff x="2156047" y="992478"/>
              <a:chExt cx="7924800" cy="5865522"/>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281" t="10214" b="1290"/>
              <a:stretch/>
            </p:blipFill>
            <p:spPr>
              <a:xfrm>
                <a:off x="2156047" y="992478"/>
                <a:ext cx="7924800" cy="5865522"/>
              </a:xfrm>
              <a:prstGeom prst="rect">
                <a:avLst/>
              </a:prstGeom>
            </p:spPr>
          </p:pic>
          <p:sp>
            <p:nvSpPr>
              <p:cNvPr id="14" name="Rectangle: Rounded Corners 13">
                <a:extLst>
                  <a:ext uri="{FF2B5EF4-FFF2-40B4-BE49-F238E27FC236}">
                    <a16:creationId xmlns:a16="http://schemas.microsoft.com/office/drawing/2014/main" id="{39BAB837-F45C-43B9-AC55-03E01A555E94}"/>
                  </a:ext>
                </a:extLst>
              </p:cNvPr>
              <p:cNvSpPr/>
              <p:nvPr/>
            </p:nvSpPr>
            <p:spPr>
              <a:xfrm>
                <a:off x="3485322" y="3429000"/>
                <a:ext cx="768626" cy="268357"/>
              </a:xfrm>
              <a:prstGeom prst="roundRect">
                <a:avLst/>
              </a:prstGeom>
              <a:solidFill>
                <a:srgbClr val="D1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6B5C508B-A598-4477-9112-2828362A104B}"/>
                  </a:ext>
                </a:extLst>
              </p:cNvPr>
              <p:cNvSpPr/>
              <p:nvPr/>
            </p:nvSpPr>
            <p:spPr>
              <a:xfrm>
                <a:off x="5630210" y="2585499"/>
                <a:ext cx="873140" cy="268357"/>
              </a:xfrm>
              <a:prstGeom prst="roundRect">
                <a:avLst/>
              </a:prstGeom>
              <a:solidFill>
                <a:srgbClr val="ED6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83CDCB8C-2CBF-4471-BAD4-367945278B24}"/>
                  </a:ext>
                </a:extLst>
              </p:cNvPr>
              <p:cNvSpPr/>
              <p:nvPr/>
            </p:nvSpPr>
            <p:spPr>
              <a:xfrm>
                <a:off x="3433065" y="5242143"/>
                <a:ext cx="873140" cy="268357"/>
              </a:xfrm>
              <a:prstGeom prst="roundRect">
                <a:avLst/>
              </a:prstGeom>
              <a:solidFill>
                <a:srgbClr val="A76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3FF98620-E752-49E1-A185-81DF62DF075C}"/>
                  </a:ext>
                </a:extLst>
              </p:cNvPr>
              <p:cNvSpPr/>
              <p:nvPr/>
            </p:nvSpPr>
            <p:spPr>
              <a:xfrm>
                <a:off x="7885797" y="5305575"/>
                <a:ext cx="873140" cy="268357"/>
              </a:xfrm>
              <a:prstGeom prst="roundRect">
                <a:avLst/>
              </a:prstGeom>
              <a:solidFill>
                <a:srgbClr val="F77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ADA24B97-FCF3-488F-8F05-4C77D116A5C7}"/>
                  </a:ext>
                </a:extLst>
              </p:cNvPr>
              <p:cNvSpPr/>
              <p:nvPr/>
            </p:nvSpPr>
            <p:spPr>
              <a:xfrm>
                <a:off x="5609717" y="6143693"/>
                <a:ext cx="873140" cy="268357"/>
              </a:xfrm>
              <a:prstGeom prst="roundRect">
                <a:avLst/>
              </a:prstGeom>
              <a:solidFill>
                <a:srgbClr val="55B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Oval 33">
              <a:extLst>
                <a:ext uri="{FF2B5EF4-FFF2-40B4-BE49-F238E27FC236}">
                  <a16:creationId xmlns:a16="http://schemas.microsoft.com/office/drawing/2014/main" id="{B5308F75-9702-4DB5-944F-BD6E08B1000A}"/>
                </a:ext>
              </a:extLst>
            </p:cNvPr>
            <p:cNvSpPr/>
            <p:nvPr/>
          </p:nvSpPr>
          <p:spPr>
            <a:xfrm>
              <a:off x="7019086" y="2213180"/>
              <a:ext cx="2172494" cy="1675802"/>
            </a:xfrm>
            <a:prstGeom prst="ellipse">
              <a:avLst/>
            </a:prstGeom>
            <a:solidFill>
              <a:srgbClr val="D29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741D91E-398E-408B-8A0A-F7FFB1CA2DA5}"/>
                </a:ext>
              </a:extLst>
            </p:cNvPr>
            <p:cNvSpPr/>
            <p:nvPr/>
          </p:nvSpPr>
          <p:spPr>
            <a:xfrm>
              <a:off x="4916451" y="1398188"/>
              <a:ext cx="2258071" cy="1675802"/>
            </a:xfrm>
            <a:prstGeom prst="ellipse">
              <a:avLst/>
            </a:prstGeom>
            <a:solidFill>
              <a:srgbClr val="95C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04ECC5CE-5597-45B4-B2B8-D331594E1EBD}"/>
                </a:ext>
              </a:extLst>
            </p:cNvPr>
            <p:cNvSpPr/>
            <p:nvPr/>
          </p:nvSpPr>
          <p:spPr>
            <a:xfrm>
              <a:off x="2875784" y="2260731"/>
              <a:ext cx="2258071" cy="1651159"/>
            </a:xfrm>
            <a:prstGeom prst="ellipse">
              <a:avLst/>
            </a:prstGeom>
            <a:solidFill>
              <a:srgbClr val="FDA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E1A7768D-29AE-48D7-9313-D17A93BFF4B1}"/>
                </a:ext>
              </a:extLst>
            </p:cNvPr>
            <p:cNvSpPr/>
            <p:nvPr/>
          </p:nvSpPr>
          <p:spPr>
            <a:xfrm>
              <a:off x="2789013" y="3932668"/>
              <a:ext cx="2258071" cy="1651159"/>
            </a:xfrm>
            <a:prstGeom prst="ellipse">
              <a:avLst/>
            </a:prstGeom>
            <a:solidFill>
              <a:srgbClr val="F7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A39738E-E0C4-4590-A470-D08B651E4BE2}"/>
                </a:ext>
              </a:extLst>
            </p:cNvPr>
            <p:cNvSpPr/>
            <p:nvPr/>
          </p:nvSpPr>
          <p:spPr>
            <a:xfrm>
              <a:off x="4875330" y="4710706"/>
              <a:ext cx="2299192" cy="1905798"/>
            </a:xfrm>
            <a:prstGeom prst="ellipse">
              <a:avLst/>
            </a:prstGeom>
            <a:solidFill>
              <a:srgbClr val="B5F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B8EA6FD2-DC21-43F2-9906-5CE335D073F6}"/>
                </a:ext>
              </a:extLst>
            </p:cNvPr>
            <p:cNvSpPr/>
            <p:nvPr/>
          </p:nvSpPr>
          <p:spPr>
            <a:xfrm>
              <a:off x="7019086" y="3932668"/>
              <a:ext cx="2299192" cy="1772702"/>
            </a:xfrm>
            <a:prstGeom prst="ellipse">
              <a:avLst/>
            </a:prstGeom>
            <a:solidFill>
              <a:srgbClr val="FEE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ectangle 47">
            <a:extLst>
              <a:ext uri="{FF2B5EF4-FFF2-40B4-BE49-F238E27FC236}">
                <a16:creationId xmlns:a16="http://schemas.microsoft.com/office/drawing/2014/main" id="{3ECD1C10-E8B0-494A-B880-73F9DD61DE46}"/>
              </a:ext>
            </a:extLst>
          </p:cNvPr>
          <p:cNvSpPr/>
          <p:nvPr/>
        </p:nvSpPr>
        <p:spPr>
          <a:xfrm>
            <a:off x="4121470" y="1469967"/>
            <a:ext cx="3806911" cy="830997"/>
          </a:xfrm>
          <a:prstGeom prst="rect">
            <a:avLst/>
          </a:prstGeom>
        </p:spPr>
        <p:txBody>
          <a:bodyPr wrap="square">
            <a:spAutoFit/>
          </a:bodyPr>
          <a:lstStyle/>
          <a:p>
            <a:pPr algn="ctr"/>
            <a:r>
              <a:rPr lang="ar-SA" sz="4800" b="1" spc="300" dirty="0">
                <a:latin typeface="Arabic Typesetting" panose="03020402040406030203" pitchFamily="66" charset="-78"/>
                <a:cs typeface="Arabic Typesetting" panose="03020402040406030203" pitchFamily="66" charset="-78"/>
              </a:rPr>
              <a:t>مجموعة لطالبة</a:t>
            </a:r>
            <a:endParaRPr lang="en-US" sz="4400" spc="300" dirty="0">
              <a:latin typeface="Arabic Typesetting" panose="03020402040406030203" pitchFamily="66" charset="-78"/>
              <a:cs typeface="Arabic Typesetting" panose="03020402040406030203" pitchFamily="66" charset="-78"/>
            </a:endParaRPr>
          </a:p>
        </p:txBody>
      </p:sp>
      <p:sp>
        <p:nvSpPr>
          <p:cNvPr id="49" name="Rectangle 48">
            <a:extLst>
              <a:ext uri="{FF2B5EF4-FFF2-40B4-BE49-F238E27FC236}">
                <a16:creationId xmlns:a16="http://schemas.microsoft.com/office/drawing/2014/main" id="{85A8E81D-F09E-4DA1-94E3-5EBC9797A5D3}"/>
              </a:ext>
            </a:extLst>
          </p:cNvPr>
          <p:cNvSpPr/>
          <p:nvPr/>
        </p:nvSpPr>
        <p:spPr>
          <a:xfrm rot="18610769">
            <a:off x="1738826" y="2580475"/>
            <a:ext cx="3806911" cy="830997"/>
          </a:xfrm>
          <a:prstGeom prst="rect">
            <a:avLst/>
          </a:prstGeom>
        </p:spPr>
        <p:txBody>
          <a:bodyPr wrap="square">
            <a:spAutoFit/>
          </a:bodyPr>
          <a:lstStyle/>
          <a:p>
            <a:pPr algn="ctr"/>
            <a:r>
              <a:rPr lang="ar-SA" sz="4800" b="1" spc="300" dirty="0">
                <a:latin typeface="Arabic Typesetting" panose="03020402040406030203" pitchFamily="66" charset="-78"/>
                <a:cs typeface="Arabic Typesetting" panose="03020402040406030203" pitchFamily="66" charset="-78"/>
              </a:rPr>
              <a:t>طالبة لمجموعة</a:t>
            </a:r>
            <a:endParaRPr lang="en-US" sz="4400" spc="300" dirty="0">
              <a:latin typeface="Arabic Typesetting" panose="03020402040406030203" pitchFamily="66" charset="-78"/>
              <a:cs typeface="Arabic Typesetting" panose="03020402040406030203" pitchFamily="66" charset="-78"/>
            </a:endParaRPr>
          </a:p>
        </p:txBody>
      </p:sp>
      <p:sp>
        <p:nvSpPr>
          <p:cNvPr id="50" name="Rectangle 49">
            <a:extLst>
              <a:ext uri="{FF2B5EF4-FFF2-40B4-BE49-F238E27FC236}">
                <a16:creationId xmlns:a16="http://schemas.microsoft.com/office/drawing/2014/main" id="{679AE893-6EFE-416D-99D6-2E12C681C6E4}"/>
              </a:ext>
            </a:extLst>
          </p:cNvPr>
          <p:cNvSpPr/>
          <p:nvPr/>
        </p:nvSpPr>
        <p:spPr>
          <a:xfrm rot="2842377">
            <a:off x="6675801" y="2610574"/>
            <a:ext cx="3806911" cy="830997"/>
          </a:xfrm>
          <a:prstGeom prst="rect">
            <a:avLst/>
          </a:prstGeom>
        </p:spPr>
        <p:txBody>
          <a:bodyPr wrap="square">
            <a:spAutoFit/>
          </a:bodyPr>
          <a:lstStyle/>
          <a:p>
            <a:pPr algn="ctr"/>
            <a:r>
              <a:rPr lang="ar-SA" sz="4800" b="1" spc="300" dirty="0">
                <a:latin typeface="Arabic Typesetting" panose="03020402040406030203" pitchFamily="66" charset="-78"/>
                <a:cs typeface="Arabic Typesetting" panose="03020402040406030203" pitchFamily="66" charset="-78"/>
              </a:rPr>
              <a:t>طالبة لطالبة</a:t>
            </a:r>
            <a:endParaRPr lang="en-US" sz="4400" spc="300" dirty="0">
              <a:latin typeface="Arabic Typesetting" panose="03020402040406030203" pitchFamily="66" charset="-78"/>
              <a:cs typeface="Arabic Typesetting" panose="03020402040406030203" pitchFamily="66" charset="-78"/>
            </a:endParaRPr>
          </a:p>
        </p:txBody>
      </p:sp>
      <p:sp>
        <p:nvSpPr>
          <p:cNvPr id="51" name="Rectangle 50">
            <a:extLst>
              <a:ext uri="{FF2B5EF4-FFF2-40B4-BE49-F238E27FC236}">
                <a16:creationId xmlns:a16="http://schemas.microsoft.com/office/drawing/2014/main" id="{363BB518-A8BE-4E23-820D-F20F0B5A31DE}"/>
              </a:ext>
            </a:extLst>
          </p:cNvPr>
          <p:cNvSpPr/>
          <p:nvPr/>
        </p:nvSpPr>
        <p:spPr>
          <a:xfrm rot="10800000">
            <a:off x="4169355" y="5956448"/>
            <a:ext cx="3806911" cy="830997"/>
          </a:xfrm>
          <a:prstGeom prst="rect">
            <a:avLst/>
          </a:prstGeom>
        </p:spPr>
        <p:txBody>
          <a:bodyPr wrap="square">
            <a:spAutoFit/>
          </a:bodyPr>
          <a:lstStyle/>
          <a:p>
            <a:pPr algn="ctr"/>
            <a:r>
              <a:rPr lang="ar-SA" sz="4800" b="1" spc="300" dirty="0">
                <a:latin typeface="Arabic Typesetting" panose="03020402040406030203" pitchFamily="66" charset="-78"/>
                <a:cs typeface="Arabic Typesetting" panose="03020402040406030203" pitchFamily="66" charset="-78"/>
              </a:rPr>
              <a:t>مجموعة لمجموعة</a:t>
            </a:r>
            <a:endParaRPr lang="en-US" sz="4400" spc="300" dirty="0">
              <a:latin typeface="Arabic Typesetting" panose="03020402040406030203" pitchFamily="66" charset="-78"/>
              <a:cs typeface="Arabic Typesetting" panose="03020402040406030203" pitchFamily="66" charset="-78"/>
            </a:endParaRPr>
          </a:p>
        </p:txBody>
      </p:sp>
      <p:sp>
        <p:nvSpPr>
          <p:cNvPr id="52" name="Rectangle 51">
            <a:extLst>
              <a:ext uri="{FF2B5EF4-FFF2-40B4-BE49-F238E27FC236}">
                <a16:creationId xmlns:a16="http://schemas.microsoft.com/office/drawing/2014/main" id="{6814B97C-3162-4387-A6E4-04273C8CCE1B}"/>
              </a:ext>
            </a:extLst>
          </p:cNvPr>
          <p:cNvSpPr/>
          <p:nvPr/>
        </p:nvSpPr>
        <p:spPr>
          <a:xfrm rot="7810769">
            <a:off x="6675800" y="4666636"/>
            <a:ext cx="3806911" cy="830997"/>
          </a:xfrm>
          <a:prstGeom prst="rect">
            <a:avLst/>
          </a:prstGeom>
        </p:spPr>
        <p:txBody>
          <a:bodyPr wrap="square">
            <a:spAutoFit/>
          </a:bodyPr>
          <a:lstStyle/>
          <a:p>
            <a:pPr algn="ctr"/>
            <a:r>
              <a:rPr lang="ar-SA" sz="4800" b="1" spc="300" dirty="0">
                <a:latin typeface="Arabic Typesetting" panose="03020402040406030203" pitchFamily="66" charset="-78"/>
                <a:cs typeface="Arabic Typesetting" panose="03020402040406030203" pitchFamily="66" charset="-78"/>
              </a:rPr>
              <a:t>طالبة لمعلمة</a:t>
            </a:r>
            <a:endParaRPr lang="en-US" sz="4400" spc="300" dirty="0">
              <a:latin typeface="Arabic Typesetting" panose="03020402040406030203" pitchFamily="66" charset="-78"/>
              <a:cs typeface="Arabic Typesetting" panose="03020402040406030203" pitchFamily="66" charset="-78"/>
            </a:endParaRPr>
          </a:p>
        </p:txBody>
      </p:sp>
      <p:sp>
        <p:nvSpPr>
          <p:cNvPr id="53" name="Rectangle 52">
            <a:extLst>
              <a:ext uri="{FF2B5EF4-FFF2-40B4-BE49-F238E27FC236}">
                <a16:creationId xmlns:a16="http://schemas.microsoft.com/office/drawing/2014/main" id="{7995BB16-EE9B-438C-BE68-48D7BCEA1C4A}"/>
              </a:ext>
            </a:extLst>
          </p:cNvPr>
          <p:cNvSpPr/>
          <p:nvPr/>
        </p:nvSpPr>
        <p:spPr>
          <a:xfrm rot="14089925">
            <a:off x="1535741" y="4626175"/>
            <a:ext cx="3806911" cy="830997"/>
          </a:xfrm>
          <a:prstGeom prst="rect">
            <a:avLst/>
          </a:prstGeom>
        </p:spPr>
        <p:txBody>
          <a:bodyPr wrap="square">
            <a:spAutoFit/>
          </a:bodyPr>
          <a:lstStyle/>
          <a:p>
            <a:pPr algn="ctr"/>
            <a:r>
              <a:rPr lang="ar-SA" sz="4800" b="1" spc="300" dirty="0">
                <a:latin typeface="Arabic Typesetting" panose="03020402040406030203" pitchFamily="66" charset="-78"/>
                <a:cs typeface="Arabic Typesetting" panose="03020402040406030203" pitchFamily="66" charset="-78"/>
              </a:rPr>
              <a:t>معلمة لطالبة</a:t>
            </a:r>
            <a:endParaRPr lang="en-US" sz="4400" spc="300" dirty="0">
              <a:latin typeface="Arabic Typesetting" panose="03020402040406030203" pitchFamily="66" charset="-78"/>
              <a:cs typeface="Arabic Typesetting" panose="03020402040406030203" pitchFamily="66" charset="-78"/>
            </a:endParaRPr>
          </a:p>
        </p:txBody>
      </p:sp>
      <p:grpSp>
        <p:nvGrpSpPr>
          <p:cNvPr id="38" name="Group 37">
            <a:extLst>
              <a:ext uri="{FF2B5EF4-FFF2-40B4-BE49-F238E27FC236}">
                <a16:creationId xmlns:a16="http://schemas.microsoft.com/office/drawing/2014/main" id="{4C634C56-C1B5-444F-BD6C-17FA65518BE0}"/>
              </a:ext>
            </a:extLst>
          </p:cNvPr>
          <p:cNvGrpSpPr/>
          <p:nvPr/>
        </p:nvGrpSpPr>
        <p:grpSpPr>
          <a:xfrm>
            <a:off x="4716507" y="2650929"/>
            <a:ext cx="2505634" cy="2885768"/>
            <a:chOff x="11983053" y="2844786"/>
            <a:chExt cx="1939356" cy="1939356"/>
          </a:xfrm>
        </p:grpSpPr>
        <p:sp>
          <p:nvSpPr>
            <p:cNvPr id="37" name="Oval 36">
              <a:extLst>
                <a:ext uri="{FF2B5EF4-FFF2-40B4-BE49-F238E27FC236}">
                  <a16:creationId xmlns:a16="http://schemas.microsoft.com/office/drawing/2014/main" id="{5A05C3A5-7A2B-4B9E-B02C-CED7667770FC}"/>
                </a:ext>
              </a:extLst>
            </p:cNvPr>
            <p:cNvSpPr/>
            <p:nvPr/>
          </p:nvSpPr>
          <p:spPr>
            <a:xfrm>
              <a:off x="12810414" y="3616263"/>
              <a:ext cx="496361" cy="4028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B7DE0CFF-26E1-4C61-B38D-9CA3AF557C5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1013311">
              <a:off x="11983053" y="2844786"/>
              <a:ext cx="1939356" cy="1939356"/>
            </a:xfrm>
            <a:prstGeom prst="rect">
              <a:avLst/>
            </a:prstGeom>
          </p:spPr>
        </p:pic>
      </p:grpSp>
      <p:pic>
        <p:nvPicPr>
          <p:cNvPr id="55" name="Picture 54">
            <a:extLst>
              <a:ext uri="{FF2B5EF4-FFF2-40B4-BE49-F238E27FC236}">
                <a16:creationId xmlns:a16="http://schemas.microsoft.com/office/drawing/2014/main" id="{932EFBEE-814E-48C0-AE39-E3DD784772C4}"/>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64240"/>
          <a:stretch/>
        </p:blipFill>
        <p:spPr>
          <a:xfrm>
            <a:off x="10254375" y="5012249"/>
            <a:ext cx="2486372" cy="1860024"/>
          </a:xfrm>
          <a:prstGeom prst="rect">
            <a:avLst/>
          </a:prstGeom>
        </p:spPr>
      </p:pic>
      <p:pic>
        <p:nvPicPr>
          <p:cNvPr id="44" name="Picture 43">
            <a:extLst>
              <a:ext uri="{FF2B5EF4-FFF2-40B4-BE49-F238E27FC236}">
                <a16:creationId xmlns:a16="http://schemas.microsoft.com/office/drawing/2014/main" id="{3DE98DD3-2064-4EF8-87E2-D9D31507C320}"/>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551282" y="2871438"/>
            <a:ext cx="2411823" cy="2811061"/>
          </a:xfrm>
          <a:prstGeom prst="rect">
            <a:avLst/>
          </a:prstGeom>
        </p:spPr>
      </p:pic>
      <p:sp>
        <p:nvSpPr>
          <p:cNvPr id="45" name="TextBox 44">
            <a:extLst>
              <a:ext uri="{FF2B5EF4-FFF2-40B4-BE49-F238E27FC236}">
                <a16:creationId xmlns:a16="http://schemas.microsoft.com/office/drawing/2014/main" id="{FBF33669-DB09-49CF-A145-AD99107F0EC6}"/>
              </a:ext>
            </a:extLst>
          </p:cNvPr>
          <p:cNvSpPr txBox="1"/>
          <p:nvPr/>
        </p:nvSpPr>
        <p:spPr>
          <a:xfrm>
            <a:off x="9869391" y="3489273"/>
            <a:ext cx="1853399" cy="1384995"/>
          </a:xfrm>
          <a:prstGeom prst="rect">
            <a:avLst/>
          </a:prstGeom>
          <a:noFill/>
        </p:spPr>
        <p:txBody>
          <a:bodyPr wrap="square" rtlCol="0">
            <a:spAutoFit/>
          </a:bodyPr>
          <a:lstStyle/>
          <a:p>
            <a:pPr algn="ctr"/>
            <a:r>
              <a:rPr lang="ar-SA" sz="2800" b="1" dirty="0">
                <a:latin typeface="Arabic Typesetting" panose="03020402040406030203" pitchFamily="66" charset="-78"/>
                <a:cs typeface="Arabic Typesetting" panose="03020402040406030203" pitchFamily="66" charset="-78"/>
              </a:rPr>
              <a:t>هيا لنتساءل ونتساءل </a:t>
            </a:r>
            <a:r>
              <a:rPr lang="ar-SA" sz="2800" b="1" dirty="0" err="1">
                <a:latin typeface="Arabic Typesetting" panose="03020402040406030203" pitchFamily="66" charset="-78"/>
                <a:cs typeface="Arabic Typesetting" panose="03020402040406030203" pitchFamily="66" charset="-78"/>
              </a:rPr>
              <a:t>ونتساءل</a:t>
            </a:r>
            <a:r>
              <a:rPr lang="ar-SA" sz="2800" b="1" dirty="0">
                <a:latin typeface="Arabic Typesetting" panose="03020402040406030203" pitchFamily="66" charset="-78"/>
                <a:cs typeface="Arabic Typesetting" panose="03020402040406030203" pitchFamily="66" charset="-78"/>
              </a:rPr>
              <a:t> تساؤلات تتلوها تساؤلات.</a:t>
            </a:r>
            <a:endParaRPr lang="en-US" sz="28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679458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accel="34000" decel="34000" fill="hold" nodeType="clickEffect">
                                  <p:stCondLst>
                                    <p:cond delay="0"/>
                                  </p:stCondLst>
                                  <p:childTnLst>
                                    <p:animRot by="21600000">
                                      <p:cBhvr>
                                        <p:cTn id="6" dur="10" fill="hold"/>
                                        <p:tgtEl>
                                          <p:spTgt spid="3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560379" y="-150752"/>
            <a:ext cx="790833" cy="729048"/>
          </a:xfrm>
          <a:prstGeom prst="ellipse">
            <a:avLst/>
          </a:prstGeom>
          <a:solidFill>
            <a:srgbClr val="FDA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555615" y="759344"/>
            <a:ext cx="790833" cy="729048"/>
          </a:xfrm>
          <a:prstGeom prst="ellipse">
            <a:avLst/>
          </a:prstGeom>
          <a:solidFill>
            <a:srgbClr val="F7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533943" y="1669440"/>
            <a:ext cx="790833" cy="729048"/>
          </a:xfrm>
          <a:prstGeom prst="ellipse">
            <a:avLst/>
          </a:prstGeom>
          <a:solidFill>
            <a:srgbClr val="B5F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529179" y="2579536"/>
            <a:ext cx="790833" cy="729048"/>
          </a:xfrm>
          <a:prstGeom prst="ellipse">
            <a:avLst/>
          </a:prstGeom>
          <a:solidFill>
            <a:srgbClr val="D29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538707" y="3526290"/>
            <a:ext cx="790833" cy="729048"/>
          </a:xfrm>
          <a:prstGeom prst="ellipse">
            <a:avLst/>
          </a:prstGeom>
          <a:solidFill>
            <a:srgbClr val="95C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533943" y="4436386"/>
            <a:ext cx="790833" cy="729048"/>
          </a:xfrm>
          <a:prstGeom prst="ellipse">
            <a:avLst/>
          </a:prstGeom>
          <a:solidFill>
            <a:srgbClr val="FDA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533943" y="5456234"/>
            <a:ext cx="790833" cy="729048"/>
          </a:xfrm>
          <a:prstGeom prst="ellipse">
            <a:avLst/>
          </a:prstGeom>
          <a:solidFill>
            <a:srgbClr val="F7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529179" y="6366330"/>
            <a:ext cx="790833" cy="729048"/>
          </a:xfrm>
          <a:prstGeom prst="ellipse">
            <a:avLst/>
          </a:prstGeom>
          <a:solidFill>
            <a:srgbClr val="B5F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11898321" y="-469556"/>
            <a:ext cx="790833" cy="729048"/>
          </a:xfrm>
          <a:prstGeom prst="ellipse">
            <a:avLst/>
          </a:prstGeom>
          <a:solidFill>
            <a:srgbClr val="FDA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11903085" y="440540"/>
            <a:ext cx="790833" cy="729048"/>
          </a:xfrm>
          <a:prstGeom prst="ellipse">
            <a:avLst/>
          </a:prstGeom>
          <a:solidFill>
            <a:srgbClr val="F7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11924757" y="1350636"/>
            <a:ext cx="790833" cy="729048"/>
          </a:xfrm>
          <a:prstGeom prst="ellipse">
            <a:avLst/>
          </a:prstGeom>
          <a:solidFill>
            <a:srgbClr val="B5F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11929521" y="2260732"/>
            <a:ext cx="790833" cy="729048"/>
          </a:xfrm>
          <a:prstGeom prst="ellipse">
            <a:avLst/>
          </a:prstGeom>
          <a:solidFill>
            <a:srgbClr val="D29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11919993" y="3207486"/>
            <a:ext cx="790833" cy="729048"/>
          </a:xfrm>
          <a:prstGeom prst="ellipse">
            <a:avLst/>
          </a:prstGeom>
          <a:solidFill>
            <a:srgbClr val="95C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11924757" y="4117582"/>
            <a:ext cx="790833" cy="729048"/>
          </a:xfrm>
          <a:prstGeom prst="ellipse">
            <a:avLst/>
          </a:prstGeom>
          <a:solidFill>
            <a:srgbClr val="FDA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11924757" y="5137430"/>
            <a:ext cx="790833" cy="729048"/>
          </a:xfrm>
          <a:prstGeom prst="ellipse">
            <a:avLst/>
          </a:prstGeom>
          <a:solidFill>
            <a:srgbClr val="F7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11929521" y="6047526"/>
            <a:ext cx="790833" cy="729048"/>
          </a:xfrm>
          <a:prstGeom prst="ellipse">
            <a:avLst/>
          </a:prstGeom>
          <a:solidFill>
            <a:srgbClr val="B5F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8813857" y="-883509"/>
            <a:ext cx="1694708" cy="1424180"/>
          </a:xfrm>
          <a:prstGeom prst="ellipse">
            <a:avLst/>
          </a:prstGeom>
          <a:solidFill>
            <a:srgbClr val="FDA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7832060" y="-841218"/>
            <a:ext cx="1694708" cy="1424180"/>
          </a:xfrm>
          <a:prstGeom prst="ellipse">
            <a:avLst/>
          </a:prstGeom>
          <a:solidFill>
            <a:srgbClr val="D29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Oval 25"/>
          <p:cNvSpPr/>
          <p:nvPr/>
        </p:nvSpPr>
        <p:spPr>
          <a:xfrm>
            <a:off x="6799627" y="-883509"/>
            <a:ext cx="1694708" cy="1424180"/>
          </a:xfrm>
          <a:prstGeom prst="ellipse">
            <a:avLst/>
          </a:prstGeom>
          <a:solidFill>
            <a:srgbClr val="B5F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Oval 24"/>
          <p:cNvSpPr/>
          <p:nvPr/>
        </p:nvSpPr>
        <p:spPr>
          <a:xfrm>
            <a:off x="5630210" y="-888770"/>
            <a:ext cx="1694708" cy="1424180"/>
          </a:xfrm>
          <a:prstGeom prst="ellipse">
            <a:avLst/>
          </a:prstGeom>
          <a:solidFill>
            <a:srgbClr val="F7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Oval 23"/>
          <p:cNvSpPr/>
          <p:nvPr/>
        </p:nvSpPr>
        <p:spPr>
          <a:xfrm>
            <a:off x="4378103" y="-883509"/>
            <a:ext cx="1694708" cy="1424180"/>
          </a:xfrm>
          <a:prstGeom prst="ellipse">
            <a:avLst/>
          </a:prstGeom>
          <a:solidFill>
            <a:srgbClr val="FDA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Oval 22"/>
          <p:cNvSpPr/>
          <p:nvPr/>
        </p:nvSpPr>
        <p:spPr>
          <a:xfrm>
            <a:off x="3125996" y="-841218"/>
            <a:ext cx="1694708" cy="1424180"/>
          </a:xfrm>
          <a:prstGeom prst="ellipse">
            <a:avLst/>
          </a:prstGeom>
          <a:solidFill>
            <a:srgbClr val="D29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Oval 10"/>
          <p:cNvSpPr/>
          <p:nvPr/>
        </p:nvSpPr>
        <p:spPr>
          <a:xfrm>
            <a:off x="1873889" y="-836254"/>
            <a:ext cx="1694708" cy="1424180"/>
          </a:xfrm>
          <a:prstGeom prst="ellipse">
            <a:avLst/>
          </a:prstGeom>
          <a:solidFill>
            <a:srgbClr val="B5F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Rectangle 12"/>
          <p:cNvSpPr/>
          <p:nvPr/>
        </p:nvSpPr>
        <p:spPr>
          <a:xfrm>
            <a:off x="1174544" y="-45653"/>
            <a:ext cx="9490850" cy="1015663"/>
          </a:xfrm>
          <a:prstGeom prst="rect">
            <a:avLst/>
          </a:prstGeom>
        </p:spPr>
        <p:txBody>
          <a:bodyPr wrap="square">
            <a:spAutoFit/>
          </a:bodyPr>
          <a:lstStyle/>
          <a:p>
            <a:pPr algn="ctr"/>
            <a:r>
              <a:rPr lang="ar-SA" sz="6000" b="1" spc="300" dirty="0">
                <a:latin typeface="Arabic Typesetting" panose="03020402040406030203" pitchFamily="66" charset="-78"/>
                <a:cs typeface="Arabic Typesetting" panose="03020402040406030203" pitchFamily="66" charset="-78"/>
              </a:rPr>
              <a:t>الاتجاهات الستة</a:t>
            </a:r>
            <a:endParaRPr lang="en-US" sz="5400" spc="300" dirty="0">
              <a:latin typeface="Arabic Typesetting" panose="03020402040406030203" pitchFamily="66" charset="-78"/>
              <a:cs typeface="Arabic Typesetting" panose="03020402040406030203" pitchFamily="66" charset="-78"/>
            </a:endParaRPr>
          </a:p>
        </p:txBody>
      </p:sp>
      <p:grpSp>
        <p:nvGrpSpPr>
          <p:cNvPr id="35" name="Group 34">
            <a:extLst>
              <a:ext uri="{FF2B5EF4-FFF2-40B4-BE49-F238E27FC236}">
                <a16:creationId xmlns:a16="http://schemas.microsoft.com/office/drawing/2014/main" id="{2B7594F8-4D04-4236-8D3D-CE6EAD9188EE}"/>
              </a:ext>
            </a:extLst>
          </p:cNvPr>
          <p:cNvGrpSpPr/>
          <p:nvPr/>
        </p:nvGrpSpPr>
        <p:grpSpPr>
          <a:xfrm>
            <a:off x="2369548" y="1244070"/>
            <a:ext cx="7452903" cy="5605612"/>
            <a:chOff x="2369548" y="1152630"/>
            <a:chExt cx="7452903" cy="5605612"/>
          </a:xfrm>
        </p:grpSpPr>
        <p:grpSp>
          <p:nvGrpSpPr>
            <p:cNvPr id="33" name="Group 32">
              <a:extLst>
                <a:ext uri="{FF2B5EF4-FFF2-40B4-BE49-F238E27FC236}">
                  <a16:creationId xmlns:a16="http://schemas.microsoft.com/office/drawing/2014/main" id="{57128104-1023-432F-BCC5-1947D0C2D8B5}"/>
                </a:ext>
              </a:extLst>
            </p:cNvPr>
            <p:cNvGrpSpPr/>
            <p:nvPr/>
          </p:nvGrpSpPr>
          <p:grpSpPr>
            <a:xfrm>
              <a:off x="2369548" y="1152630"/>
              <a:ext cx="7452903" cy="5605612"/>
              <a:chOff x="2156047" y="992478"/>
              <a:chExt cx="7924800" cy="5865522"/>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281" t="10214" b="1290"/>
              <a:stretch/>
            </p:blipFill>
            <p:spPr>
              <a:xfrm>
                <a:off x="2156047" y="992478"/>
                <a:ext cx="7924800" cy="5865522"/>
              </a:xfrm>
              <a:prstGeom prst="rect">
                <a:avLst/>
              </a:prstGeom>
            </p:spPr>
          </p:pic>
          <p:sp>
            <p:nvSpPr>
              <p:cNvPr id="14" name="Rectangle: Rounded Corners 13">
                <a:extLst>
                  <a:ext uri="{FF2B5EF4-FFF2-40B4-BE49-F238E27FC236}">
                    <a16:creationId xmlns:a16="http://schemas.microsoft.com/office/drawing/2014/main" id="{39BAB837-F45C-43B9-AC55-03E01A555E94}"/>
                  </a:ext>
                </a:extLst>
              </p:cNvPr>
              <p:cNvSpPr/>
              <p:nvPr/>
            </p:nvSpPr>
            <p:spPr>
              <a:xfrm>
                <a:off x="3485322" y="3429000"/>
                <a:ext cx="768626" cy="268357"/>
              </a:xfrm>
              <a:prstGeom prst="roundRect">
                <a:avLst/>
              </a:prstGeom>
              <a:solidFill>
                <a:srgbClr val="D1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6B5C508B-A598-4477-9112-2828362A104B}"/>
                  </a:ext>
                </a:extLst>
              </p:cNvPr>
              <p:cNvSpPr/>
              <p:nvPr/>
            </p:nvSpPr>
            <p:spPr>
              <a:xfrm>
                <a:off x="5630210" y="2585499"/>
                <a:ext cx="873140" cy="268357"/>
              </a:xfrm>
              <a:prstGeom prst="roundRect">
                <a:avLst/>
              </a:prstGeom>
              <a:solidFill>
                <a:srgbClr val="ED6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83CDCB8C-2CBF-4471-BAD4-367945278B24}"/>
                  </a:ext>
                </a:extLst>
              </p:cNvPr>
              <p:cNvSpPr/>
              <p:nvPr/>
            </p:nvSpPr>
            <p:spPr>
              <a:xfrm>
                <a:off x="3433065" y="5242143"/>
                <a:ext cx="873140" cy="268357"/>
              </a:xfrm>
              <a:prstGeom prst="roundRect">
                <a:avLst/>
              </a:prstGeom>
              <a:solidFill>
                <a:srgbClr val="A76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3FF98620-E752-49E1-A185-81DF62DF075C}"/>
                  </a:ext>
                </a:extLst>
              </p:cNvPr>
              <p:cNvSpPr/>
              <p:nvPr/>
            </p:nvSpPr>
            <p:spPr>
              <a:xfrm>
                <a:off x="7885797" y="5305575"/>
                <a:ext cx="873140" cy="268357"/>
              </a:xfrm>
              <a:prstGeom prst="roundRect">
                <a:avLst/>
              </a:prstGeom>
              <a:solidFill>
                <a:srgbClr val="F77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ADA24B97-FCF3-488F-8F05-4C77D116A5C7}"/>
                  </a:ext>
                </a:extLst>
              </p:cNvPr>
              <p:cNvSpPr/>
              <p:nvPr/>
            </p:nvSpPr>
            <p:spPr>
              <a:xfrm>
                <a:off x="5609717" y="6143693"/>
                <a:ext cx="873140" cy="268357"/>
              </a:xfrm>
              <a:prstGeom prst="roundRect">
                <a:avLst/>
              </a:prstGeom>
              <a:solidFill>
                <a:srgbClr val="55B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Oval 33">
              <a:extLst>
                <a:ext uri="{FF2B5EF4-FFF2-40B4-BE49-F238E27FC236}">
                  <a16:creationId xmlns:a16="http://schemas.microsoft.com/office/drawing/2014/main" id="{B5308F75-9702-4DB5-944F-BD6E08B1000A}"/>
                </a:ext>
              </a:extLst>
            </p:cNvPr>
            <p:cNvSpPr/>
            <p:nvPr/>
          </p:nvSpPr>
          <p:spPr>
            <a:xfrm>
              <a:off x="7019086" y="2213180"/>
              <a:ext cx="2172494" cy="1675802"/>
            </a:xfrm>
            <a:prstGeom prst="ellipse">
              <a:avLst/>
            </a:prstGeom>
            <a:solidFill>
              <a:srgbClr val="D29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741D91E-398E-408B-8A0A-F7FFB1CA2DA5}"/>
                </a:ext>
              </a:extLst>
            </p:cNvPr>
            <p:cNvSpPr/>
            <p:nvPr/>
          </p:nvSpPr>
          <p:spPr>
            <a:xfrm>
              <a:off x="4916451" y="1398188"/>
              <a:ext cx="2258071" cy="1675802"/>
            </a:xfrm>
            <a:prstGeom prst="ellipse">
              <a:avLst/>
            </a:prstGeom>
            <a:solidFill>
              <a:srgbClr val="95C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04ECC5CE-5597-45B4-B2B8-D331594E1EBD}"/>
                </a:ext>
              </a:extLst>
            </p:cNvPr>
            <p:cNvSpPr/>
            <p:nvPr/>
          </p:nvSpPr>
          <p:spPr>
            <a:xfrm>
              <a:off x="2875784" y="2260731"/>
              <a:ext cx="2258071" cy="1651159"/>
            </a:xfrm>
            <a:prstGeom prst="ellipse">
              <a:avLst/>
            </a:prstGeom>
            <a:solidFill>
              <a:srgbClr val="FDA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E1A7768D-29AE-48D7-9313-D17A93BFF4B1}"/>
                </a:ext>
              </a:extLst>
            </p:cNvPr>
            <p:cNvSpPr/>
            <p:nvPr/>
          </p:nvSpPr>
          <p:spPr>
            <a:xfrm>
              <a:off x="2789013" y="3932668"/>
              <a:ext cx="2258071" cy="1651159"/>
            </a:xfrm>
            <a:prstGeom prst="ellipse">
              <a:avLst/>
            </a:prstGeom>
            <a:solidFill>
              <a:srgbClr val="F7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A39738E-E0C4-4590-A470-D08B651E4BE2}"/>
                </a:ext>
              </a:extLst>
            </p:cNvPr>
            <p:cNvSpPr/>
            <p:nvPr/>
          </p:nvSpPr>
          <p:spPr>
            <a:xfrm>
              <a:off x="4875330" y="4710706"/>
              <a:ext cx="2299192" cy="1905798"/>
            </a:xfrm>
            <a:prstGeom prst="ellipse">
              <a:avLst/>
            </a:prstGeom>
            <a:solidFill>
              <a:srgbClr val="B5F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B8EA6FD2-DC21-43F2-9906-5CE335D073F6}"/>
                </a:ext>
              </a:extLst>
            </p:cNvPr>
            <p:cNvSpPr/>
            <p:nvPr/>
          </p:nvSpPr>
          <p:spPr>
            <a:xfrm>
              <a:off x="7019086" y="3932668"/>
              <a:ext cx="2299192" cy="1772702"/>
            </a:xfrm>
            <a:prstGeom prst="ellipse">
              <a:avLst/>
            </a:prstGeom>
            <a:solidFill>
              <a:srgbClr val="FEE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ectangle 47">
            <a:extLst>
              <a:ext uri="{FF2B5EF4-FFF2-40B4-BE49-F238E27FC236}">
                <a16:creationId xmlns:a16="http://schemas.microsoft.com/office/drawing/2014/main" id="{3ECD1C10-E8B0-494A-B880-73F9DD61DE46}"/>
              </a:ext>
            </a:extLst>
          </p:cNvPr>
          <p:cNvSpPr/>
          <p:nvPr/>
        </p:nvSpPr>
        <p:spPr>
          <a:xfrm>
            <a:off x="4121470" y="1469967"/>
            <a:ext cx="3806911" cy="830997"/>
          </a:xfrm>
          <a:prstGeom prst="rect">
            <a:avLst/>
          </a:prstGeom>
        </p:spPr>
        <p:txBody>
          <a:bodyPr wrap="square">
            <a:spAutoFit/>
          </a:bodyPr>
          <a:lstStyle/>
          <a:p>
            <a:pPr algn="ctr"/>
            <a:r>
              <a:rPr lang="ar-SA" sz="4800" b="1" spc="300" dirty="0">
                <a:latin typeface="Arabic Typesetting" panose="03020402040406030203" pitchFamily="66" charset="-78"/>
                <a:cs typeface="Arabic Typesetting" panose="03020402040406030203" pitchFamily="66" charset="-78"/>
              </a:rPr>
              <a:t>مجموعة لطالب</a:t>
            </a:r>
            <a:endParaRPr lang="en-US" sz="4400" spc="300" dirty="0">
              <a:latin typeface="Arabic Typesetting" panose="03020402040406030203" pitchFamily="66" charset="-78"/>
              <a:cs typeface="Arabic Typesetting" panose="03020402040406030203" pitchFamily="66" charset="-78"/>
            </a:endParaRPr>
          </a:p>
        </p:txBody>
      </p:sp>
      <p:sp>
        <p:nvSpPr>
          <p:cNvPr id="49" name="Rectangle 48">
            <a:extLst>
              <a:ext uri="{FF2B5EF4-FFF2-40B4-BE49-F238E27FC236}">
                <a16:creationId xmlns:a16="http://schemas.microsoft.com/office/drawing/2014/main" id="{85A8E81D-F09E-4DA1-94E3-5EBC9797A5D3}"/>
              </a:ext>
            </a:extLst>
          </p:cNvPr>
          <p:cNvSpPr/>
          <p:nvPr/>
        </p:nvSpPr>
        <p:spPr>
          <a:xfrm rot="18610769">
            <a:off x="1738826" y="2580475"/>
            <a:ext cx="3806911" cy="830997"/>
          </a:xfrm>
          <a:prstGeom prst="rect">
            <a:avLst/>
          </a:prstGeom>
        </p:spPr>
        <p:txBody>
          <a:bodyPr wrap="square">
            <a:spAutoFit/>
          </a:bodyPr>
          <a:lstStyle/>
          <a:p>
            <a:pPr algn="ctr"/>
            <a:r>
              <a:rPr lang="ar-SA" sz="4800" b="1" spc="300" dirty="0">
                <a:latin typeface="Arabic Typesetting" panose="03020402040406030203" pitchFamily="66" charset="-78"/>
                <a:cs typeface="Arabic Typesetting" panose="03020402040406030203" pitchFamily="66" charset="-78"/>
              </a:rPr>
              <a:t>طالب لمجموعة</a:t>
            </a:r>
            <a:endParaRPr lang="en-US" sz="4400" spc="300" dirty="0">
              <a:latin typeface="Arabic Typesetting" panose="03020402040406030203" pitchFamily="66" charset="-78"/>
              <a:cs typeface="Arabic Typesetting" panose="03020402040406030203" pitchFamily="66" charset="-78"/>
            </a:endParaRPr>
          </a:p>
        </p:txBody>
      </p:sp>
      <p:sp>
        <p:nvSpPr>
          <p:cNvPr id="50" name="Rectangle 49">
            <a:extLst>
              <a:ext uri="{FF2B5EF4-FFF2-40B4-BE49-F238E27FC236}">
                <a16:creationId xmlns:a16="http://schemas.microsoft.com/office/drawing/2014/main" id="{679AE893-6EFE-416D-99D6-2E12C681C6E4}"/>
              </a:ext>
            </a:extLst>
          </p:cNvPr>
          <p:cNvSpPr/>
          <p:nvPr/>
        </p:nvSpPr>
        <p:spPr>
          <a:xfrm rot="2842377">
            <a:off x="6675801" y="2610574"/>
            <a:ext cx="3806911" cy="830997"/>
          </a:xfrm>
          <a:prstGeom prst="rect">
            <a:avLst/>
          </a:prstGeom>
        </p:spPr>
        <p:txBody>
          <a:bodyPr wrap="square">
            <a:spAutoFit/>
          </a:bodyPr>
          <a:lstStyle/>
          <a:p>
            <a:pPr algn="ctr"/>
            <a:r>
              <a:rPr lang="ar-SA" sz="4800" b="1" spc="300" dirty="0">
                <a:latin typeface="Arabic Typesetting" panose="03020402040406030203" pitchFamily="66" charset="-78"/>
                <a:cs typeface="Arabic Typesetting" panose="03020402040406030203" pitchFamily="66" charset="-78"/>
              </a:rPr>
              <a:t>طالب لطالب</a:t>
            </a:r>
            <a:endParaRPr lang="en-US" sz="4400" spc="300" dirty="0">
              <a:latin typeface="Arabic Typesetting" panose="03020402040406030203" pitchFamily="66" charset="-78"/>
              <a:cs typeface="Arabic Typesetting" panose="03020402040406030203" pitchFamily="66" charset="-78"/>
            </a:endParaRPr>
          </a:p>
        </p:txBody>
      </p:sp>
      <p:sp>
        <p:nvSpPr>
          <p:cNvPr id="51" name="Rectangle 50">
            <a:extLst>
              <a:ext uri="{FF2B5EF4-FFF2-40B4-BE49-F238E27FC236}">
                <a16:creationId xmlns:a16="http://schemas.microsoft.com/office/drawing/2014/main" id="{363BB518-A8BE-4E23-820D-F20F0B5A31DE}"/>
              </a:ext>
            </a:extLst>
          </p:cNvPr>
          <p:cNvSpPr/>
          <p:nvPr/>
        </p:nvSpPr>
        <p:spPr>
          <a:xfrm rot="10800000">
            <a:off x="4169355" y="5956448"/>
            <a:ext cx="3806911" cy="830997"/>
          </a:xfrm>
          <a:prstGeom prst="rect">
            <a:avLst/>
          </a:prstGeom>
        </p:spPr>
        <p:txBody>
          <a:bodyPr wrap="square">
            <a:spAutoFit/>
          </a:bodyPr>
          <a:lstStyle/>
          <a:p>
            <a:pPr algn="ctr"/>
            <a:r>
              <a:rPr lang="ar-SA" sz="4800" b="1" spc="300" dirty="0">
                <a:latin typeface="Arabic Typesetting" panose="03020402040406030203" pitchFamily="66" charset="-78"/>
                <a:cs typeface="Arabic Typesetting" panose="03020402040406030203" pitchFamily="66" charset="-78"/>
              </a:rPr>
              <a:t>مجموعة لمجموعة</a:t>
            </a:r>
            <a:endParaRPr lang="en-US" sz="4400" spc="300" dirty="0">
              <a:latin typeface="Arabic Typesetting" panose="03020402040406030203" pitchFamily="66" charset="-78"/>
              <a:cs typeface="Arabic Typesetting" panose="03020402040406030203" pitchFamily="66" charset="-78"/>
            </a:endParaRPr>
          </a:p>
        </p:txBody>
      </p:sp>
      <p:sp>
        <p:nvSpPr>
          <p:cNvPr id="52" name="Rectangle 51">
            <a:extLst>
              <a:ext uri="{FF2B5EF4-FFF2-40B4-BE49-F238E27FC236}">
                <a16:creationId xmlns:a16="http://schemas.microsoft.com/office/drawing/2014/main" id="{6814B97C-3162-4387-A6E4-04273C8CCE1B}"/>
              </a:ext>
            </a:extLst>
          </p:cNvPr>
          <p:cNvSpPr/>
          <p:nvPr/>
        </p:nvSpPr>
        <p:spPr>
          <a:xfrm rot="7810769">
            <a:off x="6675800" y="4666636"/>
            <a:ext cx="3806911" cy="830997"/>
          </a:xfrm>
          <a:prstGeom prst="rect">
            <a:avLst/>
          </a:prstGeom>
        </p:spPr>
        <p:txBody>
          <a:bodyPr wrap="square">
            <a:spAutoFit/>
          </a:bodyPr>
          <a:lstStyle/>
          <a:p>
            <a:pPr algn="ctr"/>
            <a:r>
              <a:rPr lang="ar-SA" sz="4800" b="1" spc="300" dirty="0">
                <a:latin typeface="Arabic Typesetting" panose="03020402040406030203" pitchFamily="66" charset="-78"/>
                <a:cs typeface="Arabic Typesetting" panose="03020402040406030203" pitchFamily="66" charset="-78"/>
              </a:rPr>
              <a:t>طالب لمعلمة</a:t>
            </a:r>
            <a:endParaRPr lang="en-US" sz="4400" spc="300" dirty="0">
              <a:latin typeface="Arabic Typesetting" panose="03020402040406030203" pitchFamily="66" charset="-78"/>
              <a:cs typeface="Arabic Typesetting" panose="03020402040406030203" pitchFamily="66" charset="-78"/>
            </a:endParaRPr>
          </a:p>
        </p:txBody>
      </p:sp>
      <p:sp>
        <p:nvSpPr>
          <p:cNvPr id="53" name="Rectangle 52">
            <a:extLst>
              <a:ext uri="{FF2B5EF4-FFF2-40B4-BE49-F238E27FC236}">
                <a16:creationId xmlns:a16="http://schemas.microsoft.com/office/drawing/2014/main" id="{7995BB16-EE9B-438C-BE68-48D7BCEA1C4A}"/>
              </a:ext>
            </a:extLst>
          </p:cNvPr>
          <p:cNvSpPr/>
          <p:nvPr/>
        </p:nvSpPr>
        <p:spPr>
          <a:xfrm rot="14089925">
            <a:off x="1535741" y="4626175"/>
            <a:ext cx="3806911" cy="830997"/>
          </a:xfrm>
          <a:prstGeom prst="rect">
            <a:avLst/>
          </a:prstGeom>
        </p:spPr>
        <p:txBody>
          <a:bodyPr wrap="square">
            <a:spAutoFit/>
          </a:bodyPr>
          <a:lstStyle/>
          <a:p>
            <a:pPr algn="ctr"/>
            <a:r>
              <a:rPr lang="ar-SA" sz="4800" b="1" spc="300" dirty="0">
                <a:latin typeface="Arabic Typesetting" panose="03020402040406030203" pitchFamily="66" charset="-78"/>
                <a:cs typeface="Arabic Typesetting" panose="03020402040406030203" pitchFamily="66" charset="-78"/>
              </a:rPr>
              <a:t>معلم لطالب</a:t>
            </a:r>
            <a:endParaRPr lang="en-US" sz="4400" spc="300" dirty="0">
              <a:latin typeface="Arabic Typesetting" panose="03020402040406030203" pitchFamily="66" charset="-78"/>
              <a:cs typeface="Arabic Typesetting" panose="03020402040406030203" pitchFamily="66" charset="-78"/>
            </a:endParaRPr>
          </a:p>
        </p:txBody>
      </p:sp>
      <p:grpSp>
        <p:nvGrpSpPr>
          <p:cNvPr id="38" name="Group 37">
            <a:extLst>
              <a:ext uri="{FF2B5EF4-FFF2-40B4-BE49-F238E27FC236}">
                <a16:creationId xmlns:a16="http://schemas.microsoft.com/office/drawing/2014/main" id="{4C634C56-C1B5-444F-BD6C-17FA65518BE0}"/>
              </a:ext>
            </a:extLst>
          </p:cNvPr>
          <p:cNvGrpSpPr/>
          <p:nvPr/>
        </p:nvGrpSpPr>
        <p:grpSpPr>
          <a:xfrm>
            <a:off x="4716507" y="2650929"/>
            <a:ext cx="2505634" cy="2885768"/>
            <a:chOff x="11983053" y="2844786"/>
            <a:chExt cx="1939356" cy="1939356"/>
          </a:xfrm>
        </p:grpSpPr>
        <p:sp>
          <p:nvSpPr>
            <p:cNvPr id="37" name="Oval 36">
              <a:extLst>
                <a:ext uri="{FF2B5EF4-FFF2-40B4-BE49-F238E27FC236}">
                  <a16:creationId xmlns:a16="http://schemas.microsoft.com/office/drawing/2014/main" id="{5A05C3A5-7A2B-4B9E-B02C-CED7667770FC}"/>
                </a:ext>
              </a:extLst>
            </p:cNvPr>
            <p:cNvSpPr/>
            <p:nvPr/>
          </p:nvSpPr>
          <p:spPr>
            <a:xfrm>
              <a:off x="12810414" y="3616263"/>
              <a:ext cx="496361" cy="4028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B7DE0CFF-26E1-4C61-B38D-9CA3AF557C5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1013311">
              <a:off x="11983053" y="2844786"/>
              <a:ext cx="1939356" cy="1939356"/>
            </a:xfrm>
            <a:prstGeom prst="rect">
              <a:avLst/>
            </a:prstGeom>
          </p:spPr>
        </p:pic>
      </p:grpSp>
      <p:pic>
        <p:nvPicPr>
          <p:cNvPr id="55" name="Picture 54">
            <a:extLst>
              <a:ext uri="{FF2B5EF4-FFF2-40B4-BE49-F238E27FC236}">
                <a16:creationId xmlns:a16="http://schemas.microsoft.com/office/drawing/2014/main" id="{2ACBC979-145B-4BDB-B902-45741A4E41CF}"/>
              </a:ext>
            </a:extLst>
          </p:cNvPr>
          <p:cNvPicPr>
            <a:picLocks noChangeAspect="1"/>
          </p:cNvPicPr>
          <p:nvPr/>
        </p:nvPicPr>
        <p:blipFill rotWithShape="1">
          <a:blip r:embed="rId4">
            <a:extLst>
              <a:ext uri="{28A0092B-C50C-407E-A947-70E740481C1C}">
                <a14:useLocalDpi xmlns:a14="http://schemas.microsoft.com/office/drawing/2010/main" val="0"/>
              </a:ext>
            </a:extLst>
          </a:blip>
          <a:srcRect l="35246" r="41962" b="68614"/>
          <a:stretch/>
        </p:blipFill>
        <p:spPr>
          <a:xfrm>
            <a:off x="10530470" y="5427380"/>
            <a:ext cx="1418406" cy="1403094"/>
          </a:xfrm>
          <a:prstGeom prst="rect">
            <a:avLst/>
          </a:prstGeom>
        </p:spPr>
      </p:pic>
      <p:pic>
        <p:nvPicPr>
          <p:cNvPr id="56" name="Picture 55">
            <a:extLst>
              <a:ext uri="{FF2B5EF4-FFF2-40B4-BE49-F238E27FC236}">
                <a16:creationId xmlns:a16="http://schemas.microsoft.com/office/drawing/2014/main" id="{30C128E7-E21E-4743-9FF7-9A6143E4428A}"/>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551282" y="3082455"/>
            <a:ext cx="2411823" cy="2811061"/>
          </a:xfrm>
          <a:prstGeom prst="rect">
            <a:avLst/>
          </a:prstGeom>
        </p:spPr>
      </p:pic>
      <p:sp>
        <p:nvSpPr>
          <p:cNvPr id="57" name="TextBox 56">
            <a:extLst>
              <a:ext uri="{FF2B5EF4-FFF2-40B4-BE49-F238E27FC236}">
                <a16:creationId xmlns:a16="http://schemas.microsoft.com/office/drawing/2014/main" id="{A192594E-2ADE-44DA-887B-3684CEEC89A0}"/>
              </a:ext>
            </a:extLst>
          </p:cNvPr>
          <p:cNvSpPr txBox="1"/>
          <p:nvPr/>
        </p:nvSpPr>
        <p:spPr>
          <a:xfrm>
            <a:off x="9869391" y="3700290"/>
            <a:ext cx="1853399" cy="1384995"/>
          </a:xfrm>
          <a:prstGeom prst="rect">
            <a:avLst/>
          </a:prstGeom>
          <a:noFill/>
        </p:spPr>
        <p:txBody>
          <a:bodyPr wrap="square" rtlCol="0">
            <a:spAutoFit/>
          </a:bodyPr>
          <a:lstStyle/>
          <a:p>
            <a:pPr algn="ctr"/>
            <a:r>
              <a:rPr lang="ar-SA" sz="2800" b="1" dirty="0">
                <a:latin typeface="Arabic Typesetting" panose="03020402040406030203" pitchFamily="66" charset="-78"/>
                <a:cs typeface="Arabic Typesetting" panose="03020402040406030203" pitchFamily="66" charset="-78"/>
              </a:rPr>
              <a:t>هيا لنتساءل ونتساءل </a:t>
            </a:r>
            <a:r>
              <a:rPr lang="ar-SA" sz="2800" b="1" dirty="0" err="1">
                <a:latin typeface="Arabic Typesetting" panose="03020402040406030203" pitchFamily="66" charset="-78"/>
                <a:cs typeface="Arabic Typesetting" panose="03020402040406030203" pitchFamily="66" charset="-78"/>
              </a:rPr>
              <a:t>ونتساءل</a:t>
            </a:r>
            <a:r>
              <a:rPr lang="ar-SA" sz="2800" b="1" dirty="0">
                <a:latin typeface="Arabic Typesetting" panose="03020402040406030203" pitchFamily="66" charset="-78"/>
                <a:cs typeface="Arabic Typesetting" panose="03020402040406030203" pitchFamily="66" charset="-78"/>
              </a:rPr>
              <a:t> تساؤلات تتلوها تساؤلات.</a:t>
            </a:r>
            <a:endParaRPr lang="en-US" sz="28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1902428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accel="34000" decel="34000" fill="hold" nodeType="clickEffect">
                                  <p:stCondLst>
                                    <p:cond delay="0"/>
                                  </p:stCondLst>
                                  <p:childTnLst>
                                    <p:animRot by="21600000">
                                      <p:cBhvr>
                                        <p:cTn id="6" dur="10" fill="hold"/>
                                        <p:tgtEl>
                                          <p:spTgt spid="3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6674" y="5101390"/>
            <a:ext cx="11678652" cy="1610246"/>
          </a:xfrm>
        </p:spPr>
        <p:txBody>
          <a:bodyPr>
            <a:normAutofit/>
          </a:bodyPr>
          <a:lstStyle/>
          <a:p>
            <a:pPr algn="just" rtl="1"/>
            <a:r>
              <a:rPr lang="ar-SA" sz="3600" dirty="0">
                <a:ln>
                  <a:solidFill>
                    <a:schemeClr val="bg1"/>
                  </a:solidFill>
                </a:ln>
                <a:solidFill>
                  <a:schemeClr val="bg1"/>
                </a:solidFill>
                <a:latin typeface="Arabic Typesetting" panose="03020402040406030203" pitchFamily="66" charset="-78"/>
                <a:cs typeface="Arabic Typesetting" panose="03020402040406030203" pitchFamily="66" charset="-78"/>
              </a:rPr>
              <a:t>أنت قادرة على أكثر مما تعلمين. اختاري هدفًا يبدو مناسبًا لكِ، وأسعي جاهدةً لتكوني الأفضل، مهما كان المسار الصعب، ما دام هدفك سامي وقيمك عالية تصرفي بشرف والتزام تجاه ذاتكِ، وتحملِ الفشل. ثابري!</a:t>
            </a:r>
            <a:endParaRPr lang="en-US" sz="3600" dirty="0">
              <a:ln>
                <a:solidFill>
                  <a:schemeClr val="bg1"/>
                </a:solidFill>
              </a:ln>
              <a:solidFill>
                <a:schemeClr val="bg1"/>
              </a:solidFill>
              <a:latin typeface="Arabic Typesetting" panose="03020402040406030203" pitchFamily="66" charset="-78"/>
              <a:cs typeface="Arabic Typesetting" panose="03020402040406030203" pitchFamily="66" charset="-78"/>
            </a:endParaRPr>
          </a:p>
        </p:txBody>
      </p:sp>
      <p:pic>
        <p:nvPicPr>
          <p:cNvPr id="7" name="Picture 6">
            <a:extLst>
              <a:ext uri="{FF2B5EF4-FFF2-40B4-BE49-F238E27FC236}">
                <a16:creationId xmlns:a16="http://schemas.microsoft.com/office/drawing/2014/main" id="{8B437B10-832C-46E0-89AB-06700AD335AC}"/>
              </a:ext>
            </a:extLst>
          </p:cNvPr>
          <p:cNvPicPr>
            <a:picLocks noChangeAspect="1"/>
          </p:cNvPicPr>
          <p:nvPr/>
        </p:nvPicPr>
        <p:blipFill rotWithShape="1">
          <a:blip r:embed="rId2">
            <a:extLst>
              <a:ext uri="{28A0092B-C50C-407E-A947-70E740481C1C}">
                <a14:useLocalDpi xmlns:a14="http://schemas.microsoft.com/office/drawing/2010/main" val="0"/>
              </a:ext>
            </a:extLst>
          </a:blip>
          <a:srcRect b="55789"/>
          <a:stretch/>
        </p:blipFill>
        <p:spPr>
          <a:xfrm rot="21441800">
            <a:off x="4654225" y="779350"/>
            <a:ext cx="4247926" cy="3031958"/>
          </a:xfrm>
          <a:prstGeom prst="rect">
            <a:avLst/>
          </a:prstGeom>
        </p:spPr>
      </p:pic>
    </p:spTree>
    <p:extLst>
      <p:ext uri="{BB962C8B-B14F-4D97-AF65-F5344CB8AC3E}">
        <p14:creationId xmlns:p14="http://schemas.microsoft.com/office/powerpoint/2010/main" val="5003632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6674" y="4957010"/>
            <a:ext cx="11678652" cy="1754625"/>
          </a:xfrm>
        </p:spPr>
        <p:txBody>
          <a:bodyPr>
            <a:normAutofit/>
          </a:bodyPr>
          <a:lstStyle/>
          <a:p>
            <a:pPr algn="r" rtl="1"/>
            <a:r>
              <a:rPr lang="ar-SA" sz="3600" dirty="0">
                <a:ln>
                  <a:solidFill>
                    <a:schemeClr val="bg1"/>
                  </a:solidFill>
                </a:ln>
                <a:solidFill>
                  <a:schemeClr val="bg1"/>
                </a:solidFill>
                <a:latin typeface="Arabic Typesetting" panose="03020402040406030203" pitchFamily="66" charset="-78"/>
                <a:cs typeface="Arabic Typesetting" panose="03020402040406030203" pitchFamily="66" charset="-78"/>
              </a:rPr>
              <a:t>أنت قادر على أكثر مما تعلم. اختر هدفًا يبدو مناسبًا لك ، وأسعى جاهداً لتكون الأفضل ، مهما كان المسار الصعب، ما دام هدفك سامي وقيمك عالية تصرف بشرف والتزام تجاه ذاتك، وتحمل الفشل. ثابر!</a:t>
            </a:r>
            <a:endParaRPr lang="en-US" sz="3600" dirty="0">
              <a:ln>
                <a:solidFill>
                  <a:schemeClr val="bg1"/>
                </a:solidFill>
              </a:ln>
              <a:solidFill>
                <a:schemeClr val="bg1"/>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121876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DBB68E-1F22-4A17-B9A4-3478EDB5F147}"/>
              </a:ext>
            </a:extLst>
          </p:cNvPr>
          <p:cNvSpPr/>
          <p:nvPr/>
        </p:nvSpPr>
        <p:spPr>
          <a:xfrm>
            <a:off x="0" y="0"/>
            <a:ext cx="12192000" cy="6858000"/>
          </a:xfrm>
          <a:prstGeom prst="rect">
            <a:avLst/>
          </a:prstGeom>
          <a:solidFill>
            <a:srgbClr val="E5EF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67" name="Oval 66">
            <a:extLst>
              <a:ext uri="{FF2B5EF4-FFF2-40B4-BE49-F238E27FC236}">
                <a16:creationId xmlns:a16="http://schemas.microsoft.com/office/drawing/2014/main" id="{60BA3B4F-61ED-4908-A0EE-321DF8DC2251}"/>
              </a:ext>
            </a:extLst>
          </p:cNvPr>
          <p:cNvSpPr/>
          <p:nvPr/>
        </p:nvSpPr>
        <p:spPr>
          <a:xfrm>
            <a:off x="-56662" y="-225912"/>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68" name="Oval 67">
            <a:extLst>
              <a:ext uri="{FF2B5EF4-FFF2-40B4-BE49-F238E27FC236}">
                <a16:creationId xmlns:a16="http://schemas.microsoft.com/office/drawing/2014/main" id="{F6CD8ECE-933D-4010-B594-74EF6D1FFCB6}"/>
              </a:ext>
            </a:extLst>
          </p:cNvPr>
          <p:cNvSpPr/>
          <p:nvPr/>
        </p:nvSpPr>
        <p:spPr>
          <a:xfrm>
            <a:off x="681318" y="-225912"/>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69" name="Oval 68">
            <a:extLst>
              <a:ext uri="{FF2B5EF4-FFF2-40B4-BE49-F238E27FC236}">
                <a16:creationId xmlns:a16="http://schemas.microsoft.com/office/drawing/2014/main" id="{D5E24897-F265-4FD5-9CAA-7A4EEFA63324}"/>
              </a:ext>
            </a:extLst>
          </p:cNvPr>
          <p:cNvSpPr/>
          <p:nvPr/>
        </p:nvSpPr>
        <p:spPr>
          <a:xfrm>
            <a:off x="1418434" y="-225912"/>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70" name="Oval 69">
            <a:extLst>
              <a:ext uri="{FF2B5EF4-FFF2-40B4-BE49-F238E27FC236}">
                <a16:creationId xmlns:a16="http://schemas.microsoft.com/office/drawing/2014/main" id="{BC604D73-3366-4F7E-A1F2-8F82EE3510C1}"/>
              </a:ext>
            </a:extLst>
          </p:cNvPr>
          <p:cNvSpPr/>
          <p:nvPr/>
        </p:nvSpPr>
        <p:spPr>
          <a:xfrm>
            <a:off x="2155550" y="-225912"/>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1" name="Oval 70">
            <a:extLst>
              <a:ext uri="{FF2B5EF4-FFF2-40B4-BE49-F238E27FC236}">
                <a16:creationId xmlns:a16="http://schemas.microsoft.com/office/drawing/2014/main" id="{31813040-7F97-44B3-8925-334A2CF4C764}"/>
              </a:ext>
            </a:extLst>
          </p:cNvPr>
          <p:cNvSpPr/>
          <p:nvPr/>
        </p:nvSpPr>
        <p:spPr>
          <a:xfrm>
            <a:off x="2893807" y="-225912"/>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2" name="Oval 71">
            <a:extLst>
              <a:ext uri="{FF2B5EF4-FFF2-40B4-BE49-F238E27FC236}">
                <a16:creationId xmlns:a16="http://schemas.microsoft.com/office/drawing/2014/main" id="{E1942C43-F4AE-4EFF-924F-4F03F6A1C391}"/>
              </a:ext>
            </a:extLst>
          </p:cNvPr>
          <p:cNvSpPr/>
          <p:nvPr/>
        </p:nvSpPr>
        <p:spPr>
          <a:xfrm>
            <a:off x="3632067" y="-225912"/>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3" name="Oval 72">
            <a:extLst>
              <a:ext uri="{FF2B5EF4-FFF2-40B4-BE49-F238E27FC236}">
                <a16:creationId xmlns:a16="http://schemas.microsoft.com/office/drawing/2014/main" id="{371A4464-A36F-4370-AB86-1FE20153B697}"/>
              </a:ext>
            </a:extLst>
          </p:cNvPr>
          <p:cNvSpPr/>
          <p:nvPr/>
        </p:nvSpPr>
        <p:spPr>
          <a:xfrm>
            <a:off x="8076102" y="6632088"/>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4" name="Oval 73">
            <a:extLst>
              <a:ext uri="{FF2B5EF4-FFF2-40B4-BE49-F238E27FC236}">
                <a16:creationId xmlns:a16="http://schemas.microsoft.com/office/drawing/2014/main" id="{0C146EBB-8E60-481C-9A6F-32B50B6A0C71}"/>
              </a:ext>
            </a:extLst>
          </p:cNvPr>
          <p:cNvSpPr/>
          <p:nvPr/>
        </p:nvSpPr>
        <p:spPr>
          <a:xfrm>
            <a:off x="8814082" y="6632088"/>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5" name="Oval 74">
            <a:extLst>
              <a:ext uri="{FF2B5EF4-FFF2-40B4-BE49-F238E27FC236}">
                <a16:creationId xmlns:a16="http://schemas.microsoft.com/office/drawing/2014/main" id="{66735634-6F46-4EA8-8D45-6F3498C047D5}"/>
              </a:ext>
            </a:extLst>
          </p:cNvPr>
          <p:cNvSpPr/>
          <p:nvPr/>
        </p:nvSpPr>
        <p:spPr>
          <a:xfrm>
            <a:off x="9551198" y="6632088"/>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76" name="Oval 75">
            <a:extLst>
              <a:ext uri="{FF2B5EF4-FFF2-40B4-BE49-F238E27FC236}">
                <a16:creationId xmlns:a16="http://schemas.microsoft.com/office/drawing/2014/main" id="{668AD42E-B407-4BA4-92CD-86CD3B42E6A6}"/>
              </a:ext>
            </a:extLst>
          </p:cNvPr>
          <p:cNvSpPr/>
          <p:nvPr/>
        </p:nvSpPr>
        <p:spPr>
          <a:xfrm>
            <a:off x="10288314" y="6632088"/>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7" name="Oval 76">
            <a:extLst>
              <a:ext uri="{FF2B5EF4-FFF2-40B4-BE49-F238E27FC236}">
                <a16:creationId xmlns:a16="http://schemas.microsoft.com/office/drawing/2014/main" id="{F9ABC04B-C601-45EA-BD40-FF0FBF11862F}"/>
              </a:ext>
            </a:extLst>
          </p:cNvPr>
          <p:cNvSpPr/>
          <p:nvPr/>
        </p:nvSpPr>
        <p:spPr>
          <a:xfrm>
            <a:off x="11026571" y="6632088"/>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8" name="Oval 77">
            <a:extLst>
              <a:ext uri="{FF2B5EF4-FFF2-40B4-BE49-F238E27FC236}">
                <a16:creationId xmlns:a16="http://schemas.microsoft.com/office/drawing/2014/main" id="{6CFD0F10-345F-48D3-B096-E1F09BBFA2B4}"/>
              </a:ext>
            </a:extLst>
          </p:cNvPr>
          <p:cNvSpPr/>
          <p:nvPr/>
        </p:nvSpPr>
        <p:spPr>
          <a:xfrm>
            <a:off x="11764831" y="6632088"/>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9" name="Oval 78">
            <a:extLst>
              <a:ext uri="{FF2B5EF4-FFF2-40B4-BE49-F238E27FC236}">
                <a16:creationId xmlns:a16="http://schemas.microsoft.com/office/drawing/2014/main" id="{7B378953-0E34-43F3-A9F9-A35C56F90F9F}"/>
              </a:ext>
            </a:extLst>
          </p:cNvPr>
          <p:cNvSpPr/>
          <p:nvPr/>
        </p:nvSpPr>
        <p:spPr>
          <a:xfrm>
            <a:off x="4287489" y="-225912"/>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0" name="Oval 79">
            <a:extLst>
              <a:ext uri="{FF2B5EF4-FFF2-40B4-BE49-F238E27FC236}">
                <a16:creationId xmlns:a16="http://schemas.microsoft.com/office/drawing/2014/main" id="{2B5536C5-576D-4C0C-B18D-AF0CF729E261}"/>
              </a:ext>
            </a:extLst>
          </p:cNvPr>
          <p:cNvSpPr/>
          <p:nvPr/>
        </p:nvSpPr>
        <p:spPr>
          <a:xfrm>
            <a:off x="5025469" y="-225912"/>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1" name="Oval 80">
            <a:extLst>
              <a:ext uri="{FF2B5EF4-FFF2-40B4-BE49-F238E27FC236}">
                <a16:creationId xmlns:a16="http://schemas.microsoft.com/office/drawing/2014/main" id="{D91E8276-CDFA-46B7-88C8-0547E822F187}"/>
              </a:ext>
            </a:extLst>
          </p:cNvPr>
          <p:cNvSpPr/>
          <p:nvPr/>
        </p:nvSpPr>
        <p:spPr>
          <a:xfrm>
            <a:off x="5762585" y="-225912"/>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82" name="Oval 81">
            <a:extLst>
              <a:ext uri="{FF2B5EF4-FFF2-40B4-BE49-F238E27FC236}">
                <a16:creationId xmlns:a16="http://schemas.microsoft.com/office/drawing/2014/main" id="{192FD58D-64DF-4B28-9BA4-2AB8B33F3BAD}"/>
              </a:ext>
            </a:extLst>
          </p:cNvPr>
          <p:cNvSpPr/>
          <p:nvPr/>
        </p:nvSpPr>
        <p:spPr>
          <a:xfrm>
            <a:off x="6499701" y="-225912"/>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3" name="Oval 82">
            <a:extLst>
              <a:ext uri="{FF2B5EF4-FFF2-40B4-BE49-F238E27FC236}">
                <a16:creationId xmlns:a16="http://schemas.microsoft.com/office/drawing/2014/main" id="{7D1C3B4E-63A0-4105-B418-61D3C2A8E65A}"/>
              </a:ext>
            </a:extLst>
          </p:cNvPr>
          <p:cNvSpPr/>
          <p:nvPr/>
        </p:nvSpPr>
        <p:spPr>
          <a:xfrm>
            <a:off x="7237958" y="-225912"/>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4" name="Oval 83">
            <a:extLst>
              <a:ext uri="{FF2B5EF4-FFF2-40B4-BE49-F238E27FC236}">
                <a16:creationId xmlns:a16="http://schemas.microsoft.com/office/drawing/2014/main" id="{04812AD2-5ABB-45E7-9F36-9B9FB9B209CB}"/>
              </a:ext>
            </a:extLst>
          </p:cNvPr>
          <p:cNvSpPr/>
          <p:nvPr/>
        </p:nvSpPr>
        <p:spPr>
          <a:xfrm>
            <a:off x="7976218" y="-225912"/>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5" name="Oval 84">
            <a:extLst>
              <a:ext uri="{FF2B5EF4-FFF2-40B4-BE49-F238E27FC236}">
                <a16:creationId xmlns:a16="http://schemas.microsoft.com/office/drawing/2014/main" id="{9C996C18-1EC5-46D5-A25C-EDD249DC92AA}"/>
              </a:ext>
            </a:extLst>
          </p:cNvPr>
          <p:cNvSpPr/>
          <p:nvPr/>
        </p:nvSpPr>
        <p:spPr>
          <a:xfrm>
            <a:off x="8622891" y="-247202"/>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6" name="Oval 85">
            <a:extLst>
              <a:ext uri="{FF2B5EF4-FFF2-40B4-BE49-F238E27FC236}">
                <a16:creationId xmlns:a16="http://schemas.microsoft.com/office/drawing/2014/main" id="{F34BC6B2-6A19-48CC-86DC-BAC01F6C7A0B}"/>
              </a:ext>
            </a:extLst>
          </p:cNvPr>
          <p:cNvSpPr/>
          <p:nvPr/>
        </p:nvSpPr>
        <p:spPr>
          <a:xfrm>
            <a:off x="9360871" y="-247202"/>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7" name="Oval 86">
            <a:extLst>
              <a:ext uri="{FF2B5EF4-FFF2-40B4-BE49-F238E27FC236}">
                <a16:creationId xmlns:a16="http://schemas.microsoft.com/office/drawing/2014/main" id="{6E857965-C2C5-487E-A082-7A068F8F3703}"/>
              </a:ext>
            </a:extLst>
          </p:cNvPr>
          <p:cNvSpPr/>
          <p:nvPr/>
        </p:nvSpPr>
        <p:spPr>
          <a:xfrm>
            <a:off x="10097987" y="-247202"/>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88" name="Oval 87">
            <a:extLst>
              <a:ext uri="{FF2B5EF4-FFF2-40B4-BE49-F238E27FC236}">
                <a16:creationId xmlns:a16="http://schemas.microsoft.com/office/drawing/2014/main" id="{8EF8C998-2ABB-499C-9A8E-D3646A6E6DF8}"/>
              </a:ext>
            </a:extLst>
          </p:cNvPr>
          <p:cNvSpPr/>
          <p:nvPr/>
        </p:nvSpPr>
        <p:spPr>
          <a:xfrm>
            <a:off x="10835103" y="-247202"/>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9" name="Oval 88">
            <a:extLst>
              <a:ext uri="{FF2B5EF4-FFF2-40B4-BE49-F238E27FC236}">
                <a16:creationId xmlns:a16="http://schemas.microsoft.com/office/drawing/2014/main" id="{DA0069AC-156B-4F27-9545-F5109BA7E752}"/>
              </a:ext>
            </a:extLst>
          </p:cNvPr>
          <p:cNvSpPr/>
          <p:nvPr/>
        </p:nvSpPr>
        <p:spPr>
          <a:xfrm>
            <a:off x="11573360" y="-247202"/>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90" name="Oval 89">
            <a:extLst>
              <a:ext uri="{FF2B5EF4-FFF2-40B4-BE49-F238E27FC236}">
                <a16:creationId xmlns:a16="http://schemas.microsoft.com/office/drawing/2014/main" id="{4A05F67F-93F7-4E36-B416-F9301A6D75E9}"/>
              </a:ext>
            </a:extLst>
          </p:cNvPr>
          <p:cNvSpPr/>
          <p:nvPr/>
        </p:nvSpPr>
        <p:spPr>
          <a:xfrm>
            <a:off x="12311620" y="-247202"/>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nvGrpSpPr>
          <p:cNvPr id="91" name="Group 90">
            <a:extLst>
              <a:ext uri="{FF2B5EF4-FFF2-40B4-BE49-F238E27FC236}">
                <a16:creationId xmlns:a16="http://schemas.microsoft.com/office/drawing/2014/main" id="{AD71A131-430B-4F1C-96F7-C00FBE89635A}"/>
              </a:ext>
            </a:extLst>
          </p:cNvPr>
          <p:cNvGrpSpPr/>
          <p:nvPr/>
        </p:nvGrpSpPr>
        <p:grpSpPr>
          <a:xfrm rot="16200000">
            <a:off x="-2098606" y="4335899"/>
            <a:ext cx="4140553" cy="451824"/>
            <a:chOff x="-578928" y="5222974"/>
            <a:chExt cx="4140553" cy="451824"/>
          </a:xfrm>
        </p:grpSpPr>
        <p:sp>
          <p:nvSpPr>
            <p:cNvPr id="92" name="Oval 91">
              <a:extLst>
                <a:ext uri="{FF2B5EF4-FFF2-40B4-BE49-F238E27FC236}">
                  <a16:creationId xmlns:a16="http://schemas.microsoft.com/office/drawing/2014/main" id="{5CA90787-51CD-43C4-9C82-C0B16178D4B8}"/>
                </a:ext>
              </a:extLst>
            </p:cNvPr>
            <p:cNvSpPr/>
            <p:nvPr/>
          </p:nvSpPr>
          <p:spPr>
            <a:xfrm>
              <a:off x="-578928" y="5222974"/>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93" name="Oval 92">
              <a:extLst>
                <a:ext uri="{FF2B5EF4-FFF2-40B4-BE49-F238E27FC236}">
                  <a16:creationId xmlns:a16="http://schemas.microsoft.com/office/drawing/2014/main" id="{61ECFED8-50BB-45FB-AE9F-171312FEC568}"/>
                </a:ext>
              </a:extLst>
            </p:cNvPr>
            <p:cNvSpPr/>
            <p:nvPr/>
          </p:nvSpPr>
          <p:spPr>
            <a:xfrm>
              <a:off x="159052" y="5222974"/>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94" name="Oval 93">
              <a:extLst>
                <a:ext uri="{FF2B5EF4-FFF2-40B4-BE49-F238E27FC236}">
                  <a16:creationId xmlns:a16="http://schemas.microsoft.com/office/drawing/2014/main" id="{8990B5DC-9CF7-4DEF-9667-EB7AC422AA74}"/>
                </a:ext>
              </a:extLst>
            </p:cNvPr>
            <p:cNvSpPr/>
            <p:nvPr/>
          </p:nvSpPr>
          <p:spPr>
            <a:xfrm>
              <a:off x="896168" y="5222974"/>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95" name="Oval 94">
              <a:extLst>
                <a:ext uri="{FF2B5EF4-FFF2-40B4-BE49-F238E27FC236}">
                  <a16:creationId xmlns:a16="http://schemas.microsoft.com/office/drawing/2014/main" id="{01962760-51DF-4B37-9004-1E59790609C7}"/>
                </a:ext>
              </a:extLst>
            </p:cNvPr>
            <p:cNvSpPr/>
            <p:nvPr/>
          </p:nvSpPr>
          <p:spPr>
            <a:xfrm>
              <a:off x="1633284" y="5222974"/>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96" name="Oval 95">
              <a:extLst>
                <a:ext uri="{FF2B5EF4-FFF2-40B4-BE49-F238E27FC236}">
                  <a16:creationId xmlns:a16="http://schemas.microsoft.com/office/drawing/2014/main" id="{F834AE6B-0262-421C-B792-302975875873}"/>
                </a:ext>
              </a:extLst>
            </p:cNvPr>
            <p:cNvSpPr/>
            <p:nvPr/>
          </p:nvSpPr>
          <p:spPr>
            <a:xfrm>
              <a:off x="2371541" y="5222974"/>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97" name="Oval 96">
              <a:extLst>
                <a:ext uri="{FF2B5EF4-FFF2-40B4-BE49-F238E27FC236}">
                  <a16:creationId xmlns:a16="http://schemas.microsoft.com/office/drawing/2014/main" id="{A89F44EA-BC5D-4496-88CB-8B122225DC7D}"/>
                </a:ext>
              </a:extLst>
            </p:cNvPr>
            <p:cNvSpPr/>
            <p:nvPr/>
          </p:nvSpPr>
          <p:spPr>
            <a:xfrm>
              <a:off x="3109801" y="5222974"/>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sp>
        <p:nvSpPr>
          <p:cNvPr id="12" name="Oval 11">
            <a:extLst>
              <a:ext uri="{FF2B5EF4-FFF2-40B4-BE49-F238E27FC236}">
                <a16:creationId xmlns:a16="http://schemas.microsoft.com/office/drawing/2014/main" id="{785115E2-0BB9-466D-A394-DF151B5E1281}"/>
              </a:ext>
            </a:extLst>
          </p:cNvPr>
          <p:cNvSpPr/>
          <p:nvPr/>
        </p:nvSpPr>
        <p:spPr>
          <a:xfrm>
            <a:off x="-56662" y="-225912"/>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3" name="Oval 12">
            <a:extLst>
              <a:ext uri="{FF2B5EF4-FFF2-40B4-BE49-F238E27FC236}">
                <a16:creationId xmlns:a16="http://schemas.microsoft.com/office/drawing/2014/main" id="{6E0108ED-0A8A-4903-ACB6-F96389CB2C36}"/>
              </a:ext>
            </a:extLst>
          </p:cNvPr>
          <p:cNvSpPr/>
          <p:nvPr/>
        </p:nvSpPr>
        <p:spPr>
          <a:xfrm>
            <a:off x="681318" y="-225912"/>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4" name="Oval 13">
            <a:extLst>
              <a:ext uri="{FF2B5EF4-FFF2-40B4-BE49-F238E27FC236}">
                <a16:creationId xmlns:a16="http://schemas.microsoft.com/office/drawing/2014/main" id="{CE27CC8F-7162-43DA-B254-B67C74063F7A}"/>
              </a:ext>
            </a:extLst>
          </p:cNvPr>
          <p:cNvSpPr/>
          <p:nvPr/>
        </p:nvSpPr>
        <p:spPr>
          <a:xfrm>
            <a:off x="1418434" y="-225912"/>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15" name="Oval 14">
            <a:extLst>
              <a:ext uri="{FF2B5EF4-FFF2-40B4-BE49-F238E27FC236}">
                <a16:creationId xmlns:a16="http://schemas.microsoft.com/office/drawing/2014/main" id="{A883A5FA-832B-42B5-B31B-06010F928A77}"/>
              </a:ext>
            </a:extLst>
          </p:cNvPr>
          <p:cNvSpPr/>
          <p:nvPr/>
        </p:nvSpPr>
        <p:spPr>
          <a:xfrm>
            <a:off x="2155550" y="-225912"/>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6" name="Oval 15">
            <a:extLst>
              <a:ext uri="{FF2B5EF4-FFF2-40B4-BE49-F238E27FC236}">
                <a16:creationId xmlns:a16="http://schemas.microsoft.com/office/drawing/2014/main" id="{176BE1FB-A9DC-4074-84DF-9210E876540B}"/>
              </a:ext>
            </a:extLst>
          </p:cNvPr>
          <p:cNvSpPr/>
          <p:nvPr/>
        </p:nvSpPr>
        <p:spPr>
          <a:xfrm>
            <a:off x="2893807" y="-225912"/>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7" name="Oval 16">
            <a:extLst>
              <a:ext uri="{FF2B5EF4-FFF2-40B4-BE49-F238E27FC236}">
                <a16:creationId xmlns:a16="http://schemas.microsoft.com/office/drawing/2014/main" id="{FDE1890A-DC28-45B1-ADD8-FBE83E2ABD14}"/>
              </a:ext>
            </a:extLst>
          </p:cNvPr>
          <p:cNvSpPr/>
          <p:nvPr/>
        </p:nvSpPr>
        <p:spPr>
          <a:xfrm>
            <a:off x="3632067" y="-225912"/>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8" name="Oval 17">
            <a:extLst>
              <a:ext uri="{FF2B5EF4-FFF2-40B4-BE49-F238E27FC236}">
                <a16:creationId xmlns:a16="http://schemas.microsoft.com/office/drawing/2014/main" id="{DB36427F-DAB9-4BC5-8A41-12C8CA34C2A9}"/>
              </a:ext>
            </a:extLst>
          </p:cNvPr>
          <p:cNvSpPr/>
          <p:nvPr/>
        </p:nvSpPr>
        <p:spPr>
          <a:xfrm>
            <a:off x="8076102" y="6632088"/>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9" name="Oval 18">
            <a:extLst>
              <a:ext uri="{FF2B5EF4-FFF2-40B4-BE49-F238E27FC236}">
                <a16:creationId xmlns:a16="http://schemas.microsoft.com/office/drawing/2014/main" id="{F30359A0-D536-4A4E-A310-85511E8B80E8}"/>
              </a:ext>
            </a:extLst>
          </p:cNvPr>
          <p:cNvSpPr/>
          <p:nvPr/>
        </p:nvSpPr>
        <p:spPr>
          <a:xfrm>
            <a:off x="8814082" y="6632088"/>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20" name="Oval 19">
            <a:extLst>
              <a:ext uri="{FF2B5EF4-FFF2-40B4-BE49-F238E27FC236}">
                <a16:creationId xmlns:a16="http://schemas.microsoft.com/office/drawing/2014/main" id="{DD5F3E25-702C-42EC-B068-C5E5CD16C377}"/>
              </a:ext>
            </a:extLst>
          </p:cNvPr>
          <p:cNvSpPr/>
          <p:nvPr/>
        </p:nvSpPr>
        <p:spPr>
          <a:xfrm>
            <a:off x="9551198" y="6632088"/>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21" name="Oval 20">
            <a:extLst>
              <a:ext uri="{FF2B5EF4-FFF2-40B4-BE49-F238E27FC236}">
                <a16:creationId xmlns:a16="http://schemas.microsoft.com/office/drawing/2014/main" id="{6E25E670-F0D6-4A59-B29D-6C0131D17498}"/>
              </a:ext>
            </a:extLst>
          </p:cNvPr>
          <p:cNvSpPr/>
          <p:nvPr/>
        </p:nvSpPr>
        <p:spPr>
          <a:xfrm>
            <a:off x="10288314" y="6632088"/>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22" name="Oval 21">
            <a:extLst>
              <a:ext uri="{FF2B5EF4-FFF2-40B4-BE49-F238E27FC236}">
                <a16:creationId xmlns:a16="http://schemas.microsoft.com/office/drawing/2014/main" id="{57E5F4C2-D0DF-4986-95C9-4AD4AE4DECC0}"/>
              </a:ext>
            </a:extLst>
          </p:cNvPr>
          <p:cNvSpPr/>
          <p:nvPr/>
        </p:nvSpPr>
        <p:spPr>
          <a:xfrm>
            <a:off x="11026571" y="6632088"/>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23" name="Oval 22">
            <a:extLst>
              <a:ext uri="{FF2B5EF4-FFF2-40B4-BE49-F238E27FC236}">
                <a16:creationId xmlns:a16="http://schemas.microsoft.com/office/drawing/2014/main" id="{068ECEA6-BBEB-4B3B-848E-0E829E5E8F00}"/>
              </a:ext>
            </a:extLst>
          </p:cNvPr>
          <p:cNvSpPr/>
          <p:nvPr/>
        </p:nvSpPr>
        <p:spPr>
          <a:xfrm>
            <a:off x="11764831" y="6632088"/>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pic>
        <p:nvPicPr>
          <p:cNvPr id="24" name="Picture 23">
            <a:extLst>
              <a:ext uri="{FF2B5EF4-FFF2-40B4-BE49-F238E27FC236}">
                <a16:creationId xmlns:a16="http://schemas.microsoft.com/office/drawing/2014/main" id="{1D37BDF0-2026-45FF-B262-7A730119F4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6073" y="220687"/>
            <a:ext cx="679622" cy="679622"/>
          </a:xfrm>
          <a:prstGeom prst="rect">
            <a:avLst/>
          </a:prstGeom>
        </p:spPr>
      </p:pic>
      <p:sp>
        <p:nvSpPr>
          <p:cNvPr id="26" name="TextBox 25">
            <a:extLst>
              <a:ext uri="{FF2B5EF4-FFF2-40B4-BE49-F238E27FC236}">
                <a16:creationId xmlns:a16="http://schemas.microsoft.com/office/drawing/2014/main" id="{EA63D123-E4EF-422D-AE50-27D2327DD9FB}"/>
              </a:ext>
            </a:extLst>
          </p:cNvPr>
          <p:cNvSpPr txBox="1"/>
          <p:nvPr/>
        </p:nvSpPr>
        <p:spPr>
          <a:xfrm>
            <a:off x="8577990" y="217861"/>
            <a:ext cx="2854390" cy="769441"/>
          </a:xfrm>
          <a:prstGeom prst="rect">
            <a:avLst/>
          </a:prstGeom>
          <a:noFill/>
        </p:spPr>
        <p:txBody>
          <a:bodyPr wrap="square" rtlCol="0">
            <a:spAutoFit/>
          </a:bodyPr>
          <a:lstStyle/>
          <a:p>
            <a:pPr algn="ctr" rtl="1"/>
            <a:r>
              <a:rPr lang="ar-SA" sz="44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rPr>
              <a:t>دستور الصف</a:t>
            </a:r>
            <a:endParaRPr lang="en-IN" sz="44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endParaRPr>
          </a:p>
        </p:txBody>
      </p:sp>
      <p:sp>
        <p:nvSpPr>
          <p:cNvPr id="56" name="TextBox 55">
            <a:extLst>
              <a:ext uri="{FF2B5EF4-FFF2-40B4-BE49-F238E27FC236}">
                <a16:creationId xmlns:a16="http://schemas.microsoft.com/office/drawing/2014/main" id="{F9D26F32-67D9-4F80-85C8-C619D733EA05}"/>
              </a:ext>
            </a:extLst>
          </p:cNvPr>
          <p:cNvSpPr txBox="1"/>
          <p:nvPr/>
        </p:nvSpPr>
        <p:spPr>
          <a:xfrm rot="16200000">
            <a:off x="10301096" y="1526513"/>
            <a:ext cx="2854390" cy="646331"/>
          </a:xfrm>
          <a:prstGeom prst="rect">
            <a:avLst/>
          </a:prstGeom>
          <a:noFill/>
        </p:spPr>
        <p:txBody>
          <a:bodyPr wrap="square" rtlCol="0">
            <a:spAutoFit/>
          </a:bodyPr>
          <a:lstStyle/>
          <a:p>
            <a:pPr algn="ctr" rtl="1"/>
            <a:r>
              <a:rPr lang="ar-SA" sz="3600" b="1" spc="6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rPr>
              <a:t>"القوانين"</a:t>
            </a:r>
            <a:endParaRPr lang="en-IN" sz="3600" b="1" spc="6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endParaRPr>
          </a:p>
        </p:txBody>
      </p:sp>
      <p:sp>
        <p:nvSpPr>
          <p:cNvPr id="57" name="Rectangle: Diagonal Corners Rounded 56">
            <a:extLst>
              <a:ext uri="{FF2B5EF4-FFF2-40B4-BE49-F238E27FC236}">
                <a16:creationId xmlns:a16="http://schemas.microsoft.com/office/drawing/2014/main" id="{E7D52ED1-F9E6-4B49-8713-DBA956BDDAC0}"/>
              </a:ext>
            </a:extLst>
          </p:cNvPr>
          <p:cNvSpPr/>
          <p:nvPr/>
        </p:nvSpPr>
        <p:spPr>
          <a:xfrm rot="5400000">
            <a:off x="694499" y="-77963"/>
            <a:ext cx="679622" cy="2940714"/>
          </a:xfrm>
          <a:prstGeom prst="round2DiagRect">
            <a:avLst>
              <a:gd name="adj1" fmla="val 50000"/>
              <a:gd name="adj2" fmla="val 0"/>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N"/>
          </a:p>
        </p:txBody>
      </p:sp>
      <p:pic>
        <p:nvPicPr>
          <p:cNvPr id="58" name="Picture 57">
            <a:extLst>
              <a:ext uri="{FF2B5EF4-FFF2-40B4-BE49-F238E27FC236}">
                <a16:creationId xmlns:a16="http://schemas.microsoft.com/office/drawing/2014/main" id="{9B037D8F-A52D-467C-BCD6-190B208782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225141" y="1064379"/>
            <a:ext cx="679622" cy="679622"/>
          </a:xfrm>
          <a:prstGeom prst="rect">
            <a:avLst/>
          </a:prstGeom>
        </p:spPr>
      </p:pic>
      <p:sp>
        <p:nvSpPr>
          <p:cNvPr id="59" name="TextBox 58">
            <a:extLst>
              <a:ext uri="{FF2B5EF4-FFF2-40B4-BE49-F238E27FC236}">
                <a16:creationId xmlns:a16="http://schemas.microsoft.com/office/drawing/2014/main" id="{3A73CE6C-4A2B-4771-B20D-707349FB2A72}"/>
              </a:ext>
            </a:extLst>
          </p:cNvPr>
          <p:cNvSpPr txBox="1"/>
          <p:nvPr/>
        </p:nvSpPr>
        <p:spPr>
          <a:xfrm>
            <a:off x="197582" y="1193749"/>
            <a:ext cx="2307085" cy="461665"/>
          </a:xfrm>
          <a:prstGeom prst="rect">
            <a:avLst/>
          </a:prstGeom>
          <a:noFill/>
        </p:spPr>
        <p:txBody>
          <a:bodyPr wrap="square" rtlCol="0">
            <a:spAutoFit/>
          </a:bodyPr>
          <a:lstStyle/>
          <a:p>
            <a:pPr algn="ctr" rtl="1"/>
            <a:r>
              <a:rPr lang="ar-SA" sz="2400" b="1"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أ. لُجين عبد الرحمن الحارثي</a:t>
            </a:r>
            <a:endParaRPr lang="en-IN" sz="2400" b="1"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endParaRPr>
          </a:p>
        </p:txBody>
      </p:sp>
      <p:sp>
        <p:nvSpPr>
          <p:cNvPr id="113" name="Freeform 5">
            <a:extLst>
              <a:ext uri="{FF2B5EF4-FFF2-40B4-BE49-F238E27FC236}">
                <a16:creationId xmlns:a16="http://schemas.microsoft.com/office/drawing/2014/main" id="{456198B9-B03C-4CB6-AB39-CFF30EAA686C}"/>
              </a:ext>
            </a:extLst>
          </p:cNvPr>
          <p:cNvSpPr>
            <a:spLocks/>
          </p:cNvSpPr>
          <p:nvPr/>
        </p:nvSpPr>
        <p:spPr bwMode="auto">
          <a:xfrm>
            <a:off x="8556514" y="4641531"/>
            <a:ext cx="2738711" cy="1281061"/>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rgbClr val="50B8C0"/>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14" name="Freeform 5">
            <a:extLst>
              <a:ext uri="{FF2B5EF4-FFF2-40B4-BE49-F238E27FC236}">
                <a16:creationId xmlns:a16="http://schemas.microsoft.com/office/drawing/2014/main" id="{980B9AFF-9EB2-4C1C-ADE3-8A07AE9AB855}"/>
              </a:ext>
            </a:extLst>
          </p:cNvPr>
          <p:cNvSpPr>
            <a:spLocks/>
          </p:cNvSpPr>
          <p:nvPr/>
        </p:nvSpPr>
        <p:spPr bwMode="auto">
          <a:xfrm>
            <a:off x="1115361" y="4579238"/>
            <a:ext cx="1445492" cy="861774"/>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15" name="Freeform 5">
            <a:extLst>
              <a:ext uri="{FF2B5EF4-FFF2-40B4-BE49-F238E27FC236}">
                <a16:creationId xmlns:a16="http://schemas.microsoft.com/office/drawing/2014/main" id="{6C038657-349A-4336-B87A-80638AF391CF}"/>
              </a:ext>
            </a:extLst>
          </p:cNvPr>
          <p:cNvSpPr>
            <a:spLocks/>
          </p:cNvSpPr>
          <p:nvPr/>
        </p:nvSpPr>
        <p:spPr bwMode="auto">
          <a:xfrm>
            <a:off x="9997193" y="2633919"/>
            <a:ext cx="1739549" cy="1037085"/>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rgbClr val="52CDC0"/>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16" name="Freeform 5">
            <a:extLst>
              <a:ext uri="{FF2B5EF4-FFF2-40B4-BE49-F238E27FC236}">
                <a16:creationId xmlns:a16="http://schemas.microsoft.com/office/drawing/2014/main" id="{DB7C15EF-7C63-4B43-A111-E44A5E31267A}"/>
              </a:ext>
            </a:extLst>
          </p:cNvPr>
          <p:cNvSpPr>
            <a:spLocks/>
          </p:cNvSpPr>
          <p:nvPr/>
        </p:nvSpPr>
        <p:spPr bwMode="auto">
          <a:xfrm>
            <a:off x="3383108" y="3962334"/>
            <a:ext cx="1445492" cy="861774"/>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rgbClr val="52CDC0"/>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17" name="Freeform 5">
            <a:extLst>
              <a:ext uri="{FF2B5EF4-FFF2-40B4-BE49-F238E27FC236}">
                <a16:creationId xmlns:a16="http://schemas.microsoft.com/office/drawing/2014/main" id="{A66920E4-66D0-4203-965A-C96E0AC85E05}"/>
              </a:ext>
            </a:extLst>
          </p:cNvPr>
          <p:cNvSpPr>
            <a:spLocks/>
          </p:cNvSpPr>
          <p:nvPr/>
        </p:nvSpPr>
        <p:spPr bwMode="auto">
          <a:xfrm>
            <a:off x="659888" y="2328262"/>
            <a:ext cx="2383733" cy="1081222"/>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rgbClr val="52CDC0"/>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18" name="Freeform 5">
            <a:extLst>
              <a:ext uri="{FF2B5EF4-FFF2-40B4-BE49-F238E27FC236}">
                <a16:creationId xmlns:a16="http://schemas.microsoft.com/office/drawing/2014/main" id="{DBACD3ED-35C6-4CAD-B696-4E72E133C8BE}"/>
              </a:ext>
            </a:extLst>
          </p:cNvPr>
          <p:cNvSpPr>
            <a:spLocks/>
          </p:cNvSpPr>
          <p:nvPr/>
        </p:nvSpPr>
        <p:spPr bwMode="auto">
          <a:xfrm>
            <a:off x="6096000" y="5082358"/>
            <a:ext cx="1453732" cy="866686"/>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19" name="Freeform 5">
            <a:extLst>
              <a:ext uri="{FF2B5EF4-FFF2-40B4-BE49-F238E27FC236}">
                <a16:creationId xmlns:a16="http://schemas.microsoft.com/office/drawing/2014/main" id="{4B1D927C-2286-4699-82B7-8CD09A57729E}"/>
              </a:ext>
            </a:extLst>
          </p:cNvPr>
          <p:cNvSpPr>
            <a:spLocks/>
          </p:cNvSpPr>
          <p:nvPr/>
        </p:nvSpPr>
        <p:spPr bwMode="auto">
          <a:xfrm>
            <a:off x="4012885" y="1861758"/>
            <a:ext cx="1835526" cy="1137062"/>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20" name="Freeform 20">
            <a:extLst>
              <a:ext uri="{FF2B5EF4-FFF2-40B4-BE49-F238E27FC236}">
                <a16:creationId xmlns:a16="http://schemas.microsoft.com/office/drawing/2014/main" id="{DD42ED0E-C115-4018-9E3D-4E4200B4C578}"/>
              </a:ext>
            </a:extLst>
          </p:cNvPr>
          <p:cNvSpPr>
            <a:spLocks/>
          </p:cNvSpPr>
          <p:nvPr/>
        </p:nvSpPr>
        <p:spPr bwMode="auto">
          <a:xfrm>
            <a:off x="914359" y="2925249"/>
            <a:ext cx="6819900" cy="3923226"/>
          </a:xfrm>
          <a:custGeom>
            <a:avLst/>
            <a:gdLst>
              <a:gd name="T0" fmla="*/ 0 w 4670"/>
              <a:gd name="T1" fmla="*/ 2972 h 2972"/>
              <a:gd name="T2" fmla="*/ 288 w 4670"/>
              <a:gd name="T3" fmla="*/ 2728 h 2972"/>
              <a:gd name="T4" fmla="*/ 768 w 4670"/>
              <a:gd name="T5" fmla="*/ 2812 h 2972"/>
              <a:gd name="T6" fmla="*/ 996 w 4670"/>
              <a:gd name="T7" fmla="*/ 2392 h 2972"/>
              <a:gd name="T8" fmla="*/ 1636 w 4670"/>
              <a:gd name="T9" fmla="*/ 1932 h 2972"/>
              <a:gd name="T10" fmla="*/ 2124 w 4670"/>
              <a:gd name="T11" fmla="*/ 2084 h 2972"/>
              <a:gd name="T12" fmla="*/ 2068 w 4670"/>
              <a:gd name="T13" fmla="*/ 2464 h 2972"/>
              <a:gd name="T14" fmla="*/ 1580 w 4670"/>
              <a:gd name="T15" fmla="*/ 2360 h 2972"/>
              <a:gd name="T16" fmla="*/ 1716 w 4670"/>
              <a:gd name="T17" fmla="*/ 1780 h 2972"/>
              <a:gd name="T18" fmla="*/ 2720 w 4670"/>
              <a:gd name="T19" fmla="*/ 1304 h 2972"/>
              <a:gd name="T20" fmla="*/ 3420 w 4670"/>
              <a:gd name="T21" fmla="*/ 1776 h 2972"/>
              <a:gd name="T22" fmla="*/ 2872 w 4670"/>
              <a:gd name="T23" fmla="*/ 2284 h 2972"/>
              <a:gd name="T24" fmla="*/ 2488 w 4670"/>
              <a:gd name="T25" fmla="*/ 1608 h 2972"/>
              <a:gd name="T26" fmla="*/ 4132 w 4670"/>
              <a:gd name="T27" fmla="*/ 664 h 2972"/>
              <a:gd name="T28" fmla="*/ 4640 w 4670"/>
              <a:gd name="T29" fmla="*/ 1332 h 2972"/>
              <a:gd name="T30" fmla="*/ 4176 w 4670"/>
              <a:gd name="T31" fmla="*/ 1828 h 2972"/>
              <a:gd name="T32" fmla="*/ 3536 w 4670"/>
              <a:gd name="T33" fmla="*/ 1312 h 2972"/>
              <a:gd name="T34" fmla="*/ 4028 w 4670"/>
              <a:gd name="T35" fmla="*/ 352 h 2972"/>
              <a:gd name="T36" fmla="*/ 4256 w 4670"/>
              <a:gd name="T37" fmla="*/ 200 h 2972"/>
              <a:gd name="T38" fmla="*/ 4608 w 4670"/>
              <a:gd name="T39" fmla="*/ 0 h 2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70" h="2972">
                <a:moveTo>
                  <a:pt x="0" y="2972"/>
                </a:moveTo>
                <a:cubicBezTo>
                  <a:pt x="54" y="2881"/>
                  <a:pt x="147" y="2757"/>
                  <a:pt x="288" y="2728"/>
                </a:cubicBezTo>
                <a:cubicBezTo>
                  <a:pt x="485" y="2687"/>
                  <a:pt x="616" y="2862"/>
                  <a:pt x="768" y="2812"/>
                </a:cubicBezTo>
                <a:cubicBezTo>
                  <a:pt x="895" y="2770"/>
                  <a:pt x="860" y="2617"/>
                  <a:pt x="996" y="2392"/>
                </a:cubicBezTo>
                <a:cubicBezTo>
                  <a:pt x="1016" y="2358"/>
                  <a:pt x="1251" y="1983"/>
                  <a:pt x="1636" y="1932"/>
                </a:cubicBezTo>
                <a:cubicBezTo>
                  <a:pt x="1675" y="1927"/>
                  <a:pt x="2010" y="1882"/>
                  <a:pt x="2124" y="2084"/>
                </a:cubicBezTo>
                <a:cubicBezTo>
                  <a:pt x="2189" y="2198"/>
                  <a:pt x="2173" y="2375"/>
                  <a:pt x="2068" y="2464"/>
                </a:cubicBezTo>
                <a:cubicBezTo>
                  <a:pt x="1929" y="2582"/>
                  <a:pt x="1683" y="2505"/>
                  <a:pt x="1580" y="2360"/>
                </a:cubicBezTo>
                <a:cubicBezTo>
                  <a:pt x="1445" y="2169"/>
                  <a:pt x="1655" y="1869"/>
                  <a:pt x="1716" y="1780"/>
                </a:cubicBezTo>
                <a:cubicBezTo>
                  <a:pt x="1909" y="1498"/>
                  <a:pt x="2292" y="1251"/>
                  <a:pt x="2720" y="1304"/>
                </a:cubicBezTo>
                <a:cubicBezTo>
                  <a:pt x="2972" y="1335"/>
                  <a:pt x="3415" y="1492"/>
                  <a:pt x="3420" y="1776"/>
                </a:cubicBezTo>
                <a:cubicBezTo>
                  <a:pt x="3424" y="2018"/>
                  <a:pt x="3167" y="2328"/>
                  <a:pt x="2872" y="2284"/>
                </a:cubicBezTo>
                <a:cubicBezTo>
                  <a:pt x="2609" y="2245"/>
                  <a:pt x="2458" y="1862"/>
                  <a:pt x="2488" y="1608"/>
                </a:cubicBezTo>
                <a:cubicBezTo>
                  <a:pt x="2559" y="997"/>
                  <a:pt x="3504" y="409"/>
                  <a:pt x="4132" y="664"/>
                </a:cubicBezTo>
                <a:cubicBezTo>
                  <a:pt x="4360" y="757"/>
                  <a:pt x="4670" y="1012"/>
                  <a:pt x="4640" y="1332"/>
                </a:cubicBezTo>
                <a:cubicBezTo>
                  <a:pt x="4619" y="1556"/>
                  <a:pt x="4433" y="1793"/>
                  <a:pt x="4176" y="1828"/>
                </a:cubicBezTo>
                <a:cubicBezTo>
                  <a:pt x="3860" y="1871"/>
                  <a:pt x="3606" y="1562"/>
                  <a:pt x="3536" y="1312"/>
                </a:cubicBezTo>
                <a:cubicBezTo>
                  <a:pt x="3408" y="852"/>
                  <a:pt x="3943" y="421"/>
                  <a:pt x="4028" y="352"/>
                </a:cubicBezTo>
                <a:cubicBezTo>
                  <a:pt x="4057" y="328"/>
                  <a:pt x="4147" y="268"/>
                  <a:pt x="4256" y="200"/>
                </a:cubicBezTo>
                <a:cubicBezTo>
                  <a:pt x="4402" y="109"/>
                  <a:pt x="4526" y="42"/>
                  <a:pt x="4608" y="0"/>
                </a:cubicBezTo>
              </a:path>
            </a:pathLst>
          </a:custGeom>
          <a:noFill/>
          <a:ln w="25400" cap="flat">
            <a:solidFill>
              <a:srgbClr val="282F39"/>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nvGrpSpPr>
          <p:cNvPr id="121" name="Group 120">
            <a:extLst>
              <a:ext uri="{FF2B5EF4-FFF2-40B4-BE49-F238E27FC236}">
                <a16:creationId xmlns:a16="http://schemas.microsoft.com/office/drawing/2014/main" id="{BEE101B3-940E-43D9-B0E4-4CFD0CFC5E0F}"/>
              </a:ext>
            </a:extLst>
          </p:cNvPr>
          <p:cNvGrpSpPr/>
          <p:nvPr/>
        </p:nvGrpSpPr>
        <p:grpSpPr>
          <a:xfrm>
            <a:off x="6897453" y="1373940"/>
            <a:ext cx="2798588" cy="2055060"/>
            <a:chOff x="6140450" y="1690688"/>
            <a:chExt cx="3644901" cy="2676525"/>
          </a:xfrm>
        </p:grpSpPr>
        <p:sp>
          <p:nvSpPr>
            <p:cNvPr id="122" name="Freeform 5">
              <a:extLst>
                <a:ext uri="{FF2B5EF4-FFF2-40B4-BE49-F238E27FC236}">
                  <a16:creationId xmlns:a16="http://schemas.microsoft.com/office/drawing/2014/main" id="{9A0231D5-0801-4A84-A172-286CD3BAF43B}"/>
                </a:ext>
              </a:extLst>
            </p:cNvPr>
            <p:cNvSpPr>
              <a:spLocks/>
            </p:cNvSpPr>
            <p:nvPr/>
          </p:nvSpPr>
          <p:spPr bwMode="auto">
            <a:xfrm>
              <a:off x="6140450" y="1690688"/>
              <a:ext cx="3644900" cy="1668463"/>
            </a:xfrm>
            <a:custGeom>
              <a:avLst/>
              <a:gdLst>
                <a:gd name="T0" fmla="*/ 0 w 2296"/>
                <a:gd name="T1" fmla="*/ 682 h 1051"/>
                <a:gd name="T2" fmla="*/ 2296 w 2296"/>
                <a:gd name="T3" fmla="*/ 0 h 1051"/>
                <a:gd name="T4" fmla="*/ 540 w 2296"/>
                <a:gd name="T5" fmla="*/ 1051 h 1051"/>
                <a:gd name="T6" fmla="*/ 0 w 2296"/>
                <a:gd name="T7" fmla="*/ 682 h 1051"/>
              </a:gdLst>
              <a:ahLst/>
              <a:cxnLst>
                <a:cxn ang="0">
                  <a:pos x="T0" y="T1"/>
                </a:cxn>
                <a:cxn ang="0">
                  <a:pos x="T2" y="T3"/>
                </a:cxn>
                <a:cxn ang="0">
                  <a:pos x="T4" y="T5"/>
                </a:cxn>
                <a:cxn ang="0">
                  <a:pos x="T6" y="T7"/>
                </a:cxn>
              </a:cxnLst>
              <a:rect l="0" t="0" r="r" b="b"/>
              <a:pathLst>
                <a:path w="2296" h="1051">
                  <a:moveTo>
                    <a:pt x="0" y="682"/>
                  </a:moveTo>
                  <a:lnTo>
                    <a:pt x="2296" y="0"/>
                  </a:lnTo>
                  <a:lnTo>
                    <a:pt x="540" y="1051"/>
                  </a:lnTo>
                  <a:lnTo>
                    <a:pt x="0" y="682"/>
                  </a:lnTo>
                  <a:close/>
                </a:path>
              </a:pathLst>
            </a:custGeom>
            <a:solidFill>
              <a:srgbClr val="CB1B4A"/>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F39"/>
                </a:solidFill>
                <a:effectLst/>
                <a:uLnTx/>
                <a:uFillTx/>
              </a:endParaRPr>
            </a:p>
          </p:txBody>
        </p:sp>
        <p:sp>
          <p:nvSpPr>
            <p:cNvPr id="123" name="Freeform 6">
              <a:extLst>
                <a:ext uri="{FF2B5EF4-FFF2-40B4-BE49-F238E27FC236}">
                  <a16:creationId xmlns:a16="http://schemas.microsoft.com/office/drawing/2014/main" id="{5850C3A5-59F5-4C55-A95F-19C9196B4C3B}"/>
                </a:ext>
              </a:extLst>
            </p:cNvPr>
            <p:cNvSpPr>
              <a:spLocks/>
            </p:cNvSpPr>
            <p:nvPr/>
          </p:nvSpPr>
          <p:spPr bwMode="auto">
            <a:xfrm>
              <a:off x="6997700" y="1690688"/>
              <a:ext cx="2787650" cy="2640013"/>
            </a:xfrm>
            <a:custGeom>
              <a:avLst/>
              <a:gdLst>
                <a:gd name="T0" fmla="*/ 187 w 1756"/>
                <a:gd name="T1" fmla="*/ 1663 h 1663"/>
                <a:gd name="T2" fmla="*/ 1756 w 1756"/>
                <a:gd name="T3" fmla="*/ 0 h 1663"/>
                <a:gd name="T4" fmla="*/ 0 w 1756"/>
                <a:gd name="T5" fmla="*/ 1051 h 1663"/>
                <a:gd name="T6" fmla="*/ 187 w 1756"/>
                <a:gd name="T7" fmla="*/ 1663 h 1663"/>
              </a:gdLst>
              <a:ahLst/>
              <a:cxnLst>
                <a:cxn ang="0">
                  <a:pos x="T0" y="T1"/>
                </a:cxn>
                <a:cxn ang="0">
                  <a:pos x="T2" y="T3"/>
                </a:cxn>
                <a:cxn ang="0">
                  <a:pos x="T4" y="T5"/>
                </a:cxn>
                <a:cxn ang="0">
                  <a:pos x="T6" y="T7"/>
                </a:cxn>
              </a:cxnLst>
              <a:rect l="0" t="0" r="r" b="b"/>
              <a:pathLst>
                <a:path w="1756" h="1663">
                  <a:moveTo>
                    <a:pt x="187" y="1663"/>
                  </a:moveTo>
                  <a:lnTo>
                    <a:pt x="1756" y="0"/>
                  </a:lnTo>
                  <a:lnTo>
                    <a:pt x="0" y="1051"/>
                  </a:lnTo>
                  <a:lnTo>
                    <a:pt x="187" y="1663"/>
                  </a:lnTo>
                  <a:close/>
                </a:path>
              </a:pathLst>
            </a:custGeom>
            <a:solidFill>
              <a:srgbClr val="CB1B4A">
                <a:lumMod val="50000"/>
              </a:srgbClr>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F39"/>
                </a:solidFill>
                <a:effectLst/>
                <a:uLnTx/>
                <a:uFillTx/>
              </a:endParaRPr>
            </a:p>
          </p:txBody>
        </p:sp>
        <p:sp>
          <p:nvSpPr>
            <p:cNvPr id="124" name="Freeform 7">
              <a:extLst>
                <a:ext uri="{FF2B5EF4-FFF2-40B4-BE49-F238E27FC236}">
                  <a16:creationId xmlns:a16="http://schemas.microsoft.com/office/drawing/2014/main" id="{4A6CE45D-6D55-4AAB-95F9-B0BFE5115C64}"/>
                </a:ext>
              </a:extLst>
            </p:cNvPr>
            <p:cNvSpPr>
              <a:spLocks/>
            </p:cNvSpPr>
            <p:nvPr/>
          </p:nvSpPr>
          <p:spPr bwMode="auto">
            <a:xfrm>
              <a:off x="7294562" y="1690688"/>
              <a:ext cx="2490789" cy="2676525"/>
            </a:xfrm>
            <a:custGeom>
              <a:avLst/>
              <a:gdLst>
                <a:gd name="T0" fmla="*/ 722 w 1569"/>
                <a:gd name="T1" fmla="*/ 1686 h 1686"/>
                <a:gd name="T2" fmla="*/ 1569 w 1569"/>
                <a:gd name="T3" fmla="*/ 0 h 1686"/>
                <a:gd name="T4" fmla="*/ 0 w 1569"/>
                <a:gd name="T5" fmla="*/ 1129 h 1686"/>
                <a:gd name="T6" fmla="*/ 722 w 1569"/>
                <a:gd name="T7" fmla="*/ 1686 h 1686"/>
              </a:gdLst>
              <a:ahLst/>
              <a:cxnLst>
                <a:cxn ang="0">
                  <a:pos x="T0" y="T1"/>
                </a:cxn>
                <a:cxn ang="0">
                  <a:pos x="T2" y="T3"/>
                </a:cxn>
                <a:cxn ang="0">
                  <a:pos x="T4" y="T5"/>
                </a:cxn>
                <a:cxn ang="0">
                  <a:pos x="T6" y="T7"/>
                </a:cxn>
              </a:cxnLst>
              <a:rect l="0" t="0" r="r" b="b"/>
              <a:pathLst>
                <a:path w="1569" h="1686">
                  <a:moveTo>
                    <a:pt x="722" y="1686"/>
                  </a:moveTo>
                  <a:lnTo>
                    <a:pt x="1569" y="0"/>
                  </a:lnTo>
                  <a:lnTo>
                    <a:pt x="0" y="1129"/>
                  </a:lnTo>
                  <a:lnTo>
                    <a:pt x="722" y="1686"/>
                  </a:lnTo>
                  <a:close/>
                </a:path>
              </a:pathLst>
            </a:custGeom>
            <a:solidFill>
              <a:srgbClr val="CB1B4A"/>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F39"/>
                </a:solidFill>
                <a:effectLst/>
                <a:uLnTx/>
                <a:uFillTx/>
              </a:endParaRPr>
            </a:p>
          </p:txBody>
        </p:sp>
        <p:sp>
          <p:nvSpPr>
            <p:cNvPr id="125" name="Freeform 8">
              <a:extLst>
                <a:ext uri="{FF2B5EF4-FFF2-40B4-BE49-F238E27FC236}">
                  <a16:creationId xmlns:a16="http://schemas.microsoft.com/office/drawing/2014/main" id="{284D666B-8A20-4E18-8E8B-4270D0593A91}"/>
                </a:ext>
              </a:extLst>
            </p:cNvPr>
            <p:cNvSpPr>
              <a:spLocks/>
            </p:cNvSpPr>
            <p:nvPr/>
          </p:nvSpPr>
          <p:spPr bwMode="auto">
            <a:xfrm>
              <a:off x="7294563" y="3482976"/>
              <a:ext cx="461963" cy="847725"/>
            </a:xfrm>
            <a:custGeom>
              <a:avLst/>
              <a:gdLst>
                <a:gd name="T0" fmla="*/ 0 w 291"/>
                <a:gd name="T1" fmla="*/ 534 h 534"/>
                <a:gd name="T2" fmla="*/ 291 w 291"/>
                <a:gd name="T3" fmla="*/ 226 h 534"/>
                <a:gd name="T4" fmla="*/ 0 w 291"/>
                <a:gd name="T5" fmla="*/ 0 h 534"/>
                <a:gd name="T6" fmla="*/ 0 w 291"/>
                <a:gd name="T7" fmla="*/ 534 h 534"/>
              </a:gdLst>
              <a:ahLst/>
              <a:cxnLst>
                <a:cxn ang="0">
                  <a:pos x="T0" y="T1"/>
                </a:cxn>
                <a:cxn ang="0">
                  <a:pos x="T2" y="T3"/>
                </a:cxn>
                <a:cxn ang="0">
                  <a:pos x="T4" y="T5"/>
                </a:cxn>
                <a:cxn ang="0">
                  <a:pos x="T6" y="T7"/>
                </a:cxn>
              </a:cxnLst>
              <a:rect l="0" t="0" r="r" b="b"/>
              <a:pathLst>
                <a:path w="291" h="534">
                  <a:moveTo>
                    <a:pt x="0" y="534"/>
                  </a:moveTo>
                  <a:lnTo>
                    <a:pt x="291" y="226"/>
                  </a:lnTo>
                  <a:lnTo>
                    <a:pt x="0" y="0"/>
                  </a:lnTo>
                  <a:lnTo>
                    <a:pt x="0" y="534"/>
                  </a:lnTo>
                  <a:close/>
                </a:path>
              </a:pathLst>
            </a:custGeom>
            <a:solidFill>
              <a:srgbClr val="CB1B4A">
                <a:lumMod val="75000"/>
              </a:srgbClr>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F39"/>
                </a:solidFill>
                <a:effectLst/>
                <a:uLnTx/>
                <a:uFillTx/>
              </a:endParaRPr>
            </a:p>
          </p:txBody>
        </p:sp>
      </p:grpSp>
      <p:sp>
        <p:nvSpPr>
          <p:cNvPr id="126" name="Rectangle 125">
            <a:extLst>
              <a:ext uri="{FF2B5EF4-FFF2-40B4-BE49-F238E27FC236}">
                <a16:creationId xmlns:a16="http://schemas.microsoft.com/office/drawing/2014/main" id="{874A088F-67F9-44FC-8305-6B97A9C6CB6D}"/>
              </a:ext>
            </a:extLst>
          </p:cNvPr>
          <p:cNvSpPr/>
          <p:nvPr/>
        </p:nvSpPr>
        <p:spPr>
          <a:xfrm>
            <a:off x="4013928" y="2156865"/>
            <a:ext cx="1708683" cy="954107"/>
          </a:xfrm>
          <a:prstGeom prst="rect">
            <a:avLst/>
          </a:prstGeom>
        </p:spPr>
        <p:txBody>
          <a:bodyPr wrap="square">
            <a:spAutoFit/>
          </a:bodyPr>
          <a:lstStyle/>
          <a:p>
            <a:pPr algn="ctr" rtl="1"/>
            <a:r>
              <a:rPr lang="ar-SA" sz="2800" b="1" dirty="0">
                <a:solidFill>
                  <a:schemeClr val="tx2">
                    <a:lumMod val="50000"/>
                  </a:schemeClr>
                </a:solidFill>
                <a:latin typeface="Arabic Typesetting" panose="03020402040406030203" pitchFamily="66" charset="-78"/>
                <a:cs typeface="Arabic Typesetting" panose="03020402040406030203" pitchFamily="66" charset="-78"/>
              </a:rPr>
              <a:t>أحب لأخيك ما تحب لنفسك.</a:t>
            </a:r>
            <a:endParaRPr lang="en-US" sz="28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127" name="Rectangle 126">
            <a:extLst>
              <a:ext uri="{FF2B5EF4-FFF2-40B4-BE49-F238E27FC236}">
                <a16:creationId xmlns:a16="http://schemas.microsoft.com/office/drawing/2014/main" id="{0483C49B-E46A-4CE1-8EBD-8BA8EBD46BFC}"/>
              </a:ext>
            </a:extLst>
          </p:cNvPr>
          <p:cNvSpPr/>
          <p:nvPr/>
        </p:nvSpPr>
        <p:spPr>
          <a:xfrm>
            <a:off x="893084" y="4898305"/>
            <a:ext cx="1708683" cy="523220"/>
          </a:xfrm>
          <a:prstGeom prst="rect">
            <a:avLst/>
          </a:prstGeom>
        </p:spPr>
        <p:txBody>
          <a:bodyPr wrap="square">
            <a:spAutoFit/>
          </a:bodyPr>
          <a:lstStyle/>
          <a:p>
            <a:pPr algn="ctr" rtl="1"/>
            <a:r>
              <a:rPr lang="ar-SA" sz="2800" b="1" dirty="0">
                <a:solidFill>
                  <a:schemeClr val="tx2">
                    <a:lumMod val="50000"/>
                  </a:schemeClr>
                </a:solidFill>
                <a:latin typeface="Arabic Typesetting" panose="03020402040406030203" pitchFamily="66" charset="-78"/>
                <a:cs typeface="Arabic Typesetting" panose="03020402040406030203" pitchFamily="66" charset="-78"/>
              </a:rPr>
              <a:t>كن مسؤولًا.</a:t>
            </a:r>
            <a:endParaRPr lang="en-US" sz="28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128" name="Rectangle 127">
            <a:extLst>
              <a:ext uri="{FF2B5EF4-FFF2-40B4-BE49-F238E27FC236}">
                <a16:creationId xmlns:a16="http://schemas.microsoft.com/office/drawing/2014/main" id="{03ED308B-F019-44FA-86E3-CD40AC2B4A9F}"/>
              </a:ext>
            </a:extLst>
          </p:cNvPr>
          <p:cNvSpPr/>
          <p:nvPr/>
        </p:nvSpPr>
        <p:spPr>
          <a:xfrm>
            <a:off x="10139111" y="2845062"/>
            <a:ext cx="1420533" cy="861774"/>
          </a:xfrm>
          <a:prstGeom prst="rect">
            <a:avLst/>
          </a:prstGeom>
        </p:spPr>
        <p:txBody>
          <a:bodyPr wrap="square">
            <a:spAutoFit/>
          </a:bodyPr>
          <a:lstStyle/>
          <a:p>
            <a:pPr algn="ctr" rtl="1"/>
            <a:r>
              <a:rPr lang="ar-SA" sz="2500" b="1" dirty="0">
                <a:solidFill>
                  <a:schemeClr val="tx2">
                    <a:lumMod val="50000"/>
                  </a:schemeClr>
                </a:solidFill>
                <a:latin typeface="Arabic Typesetting" panose="03020402040406030203" pitchFamily="66" charset="-78"/>
                <a:cs typeface="Arabic Typesetting" panose="03020402040406030203" pitchFamily="66" charset="-78"/>
              </a:rPr>
              <a:t>عبر عن مشاعرك بأدب ووضوح.</a:t>
            </a:r>
            <a:endParaRPr lang="en-US" sz="25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129" name="Rectangle 128">
            <a:extLst>
              <a:ext uri="{FF2B5EF4-FFF2-40B4-BE49-F238E27FC236}">
                <a16:creationId xmlns:a16="http://schemas.microsoft.com/office/drawing/2014/main" id="{F90DFD6E-F398-42E7-A0FE-F651A76D0BBA}"/>
              </a:ext>
            </a:extLst>
          </p:cNvPr>
          <p:cNvSpPr/>
          <p:nvPr/>
        </p:nvSpPr>
        <p:spPr>
          <a:xfrm>
            <a:off x="6071655" y="5443246"/>
            <a:ext cx="1420533" cy="477054"/>
          </a:xfrm>
          <a:prstGeom prst="rect">
            <a:avLst/>
          </a:prstGeom>
        </p:spPr>
        <p:txBody>
          <a:bodyPr wrap="square">
            <a:spAutoFit/>
          </a:bodyPr>
          <a:lstStyle/>
          <a:p>
            <a:pPr algn="ctr" rtl="1"/>
            <a:r>
              <a:rPr lang="ar-SA" sz="2500" b="1" dirty="0">
                <a:solidFill>
                  <a:schemeClr val="tx2">
                    <a:lumMod val="50000"/>
                  </a:schemeClr>
                </a:solidFill>
                <a:latin typeface="Arabic Typesetting" panose="03020402040406030203" pitchFamily="66" charset="-78"/>
                <a:cs typeface="Arabic Typesetting" panose="03020402040406030203" pitchFamily="66" charset="-78"/>
              </a:rPr>
              <a:t>العفو عند المقدرة.</a:t>
            </a:r>
            <a:endParaRPr lang="en-US" sz="25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130" name="Rectangle 129">
            <a:extLst>
              <a:ext uri="{FF2B5EF4-FFF2-40B4-BE49-F238E27FC236}">
                <a16:creationId xmlns:a16="http://schemas.microsoft.com/office/drawing/2014/main" id="{95F0D4CB-14DC-41DF-A093-71950FE3FBCE}"/>
              </a:ext>
            </a:extLst>
          </p:cNvPr>
          <p:cNvSpPr/>
          <p:nvPr/>
        </p:nvSpPr>
        <p:spPr>
          <a:xfrm>
            <a:off x="3274530" y="3977291"/>
            <a:ext cx="1499478" cy="861774"/>
          </a:xfrm>
          <a:prstGeom prst="rect">
            <a:avLst/>
          </a:prstGeom>
        </p:spPr>
        <p:txBody>
          <a:bodyPr wrap="square">
            <a:spAutoFit/>
          </a:bodyPr>
          <a:lstStyle/>
          <a:p>
            <a:pPr algn="ctr" rtl="1"/>
            <a:r>
              <a:rPr lang="ar-SA" sz="2500" b="1" dirty="0">
                <a:solidFill>
                  <a:schemeClr val="tx2">
                    <a:lumMod val="50000"/>
                  </a:schemeClr>
                </a:solidFill>
                <a:latin typeface="Arabic Typesetting" panose="03020402040406030203" pitchFamily="66" charset="-78"/>
                <a:cs typeface="Arabic Typesetting" panose="03020402040406030203" pitchFamily="66" charset="-78"/>
              </a:rPr>
              <a:t>لتكن</a:t>
            </a:r>
          </a:p>
          <a:p>
            <a:pPr algn="ctr" rtl="1"/>
            <a:r>
              <a:rPr lang="ar-SA" sz="2500" b="1" dirty="0">
                <a:solidFill>
                  <a:schemeClr val="tx2">
                    <a:lumMod val="50000"/>
                  </a:schemeClr>
                </a:solidFill>
                <a:latin typeface="Arabic Typesetting" panose="03020402040406030203" pitchFamily="66" charset="-78"/>
                <a:cs typeface="Arabic Typesetting" panose="03020402040406030203" pitchFamily="66" charset="-78"/>
              </a:rPr>
              <a:t> أحلامك كبيرة!</a:t>
            </a:r>
            <a:endParaRPr lang="en-US" sz="25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131" name="Rectangle 130">
            <a:extLst>
              <a:ext uri="{FF2B5EF4-FFF2-40B4-BE49-F238E27FC236}">
                <a16:creationId xmlns:a16="http://schemas.microsoft.com/office/drawing/2014/main" id="{A39C97D4-5D31-4585-B6BD-261B81357CA5}"/>
              </a:ext>
            </a:extLst>
          </p:cNvPr>
          <p:cNvSpPr/>
          <p:nvPr/>
        </p:nvSpPr>
        <p:spPr>
          <a:xfrm>
            <a:off x="738641" y="2772039"/>
            <a:ext cx="2102837" cy="584775"/>
          </a:xfrm>
          <a:prstGeom prst="rect">
            <a:avLst/>
          </a:prstGeom>
        </p:spPr>
        <p:txBody>
          <a:bodyPr wrap="square">
            <a:spAutoFit/>
          </a:bodyPr>
          <a:lstStyle/>
          <a:p>
            <a:pPr algn="ctr" rtl="1"/>
            <a:r>
              <a:rPr lang="ar-SA" sz="3200" b="1" dirty="0">
                <a:solidFill>
                  <a:schemeClr val="tx2">
                    <a:lumMod val="50000"/>
                  </a:schemeClr>
                </a:solidFill>
                <a:latin typeface="Arabic Typesetting" panose="03020402040406030203" pitchFamily="66" charset="-78"/>
                <a:cs typeface="Arabic Typesetting" panose="03020402040406030203" pitchFamily="66" charset="-78"/>
              </a:rPr>
              <a:t>قل لو سمحت وشكرًا!</a:t>
            </a:r>
            <a:endParaRPr lang="en-US" sz="32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132" name="Rectangle 131">
            <a:extLst>
              <a:ext uri="{FF2B5EF4-FFF2-40B4-BE49-F238E27FC236}">
                <a16:creationId xmlns:a16="http://schemas.microsoft.com/office/drawing/2014/main" id="{AFD165CB-5F45-48BA-8226-26F5A7E14E6E}"/>
              </a:ext>
            </a:extLst>
          </p:cNvPr>
          <p:cNvSpPr/>
          <p:nvPr/>
        </p:nvSpPr>
        <p:spPr>
          <a:xfrm>
            <a:off x="8805775" y="5118631"/>
            <a:ext cx="2102837" cy="707886"/>
          </a:xfrm>
          <a:prstGeom prst="rect">
            <a:avLst/>
          </a:prstGeom>
        </p:spPr>
        <p:txBody>
          <a:bodyPr wrap="square">
            <a:spAutoFit/>
          </a:bodyPr>
          <a:lstStyle/>
          <a:p>
            <a:pPr algn="ctr" rtl="1"/>
            <a:r>
              <a:rPr lang="ar-SA" sz="4000" b="1" dirty="0">
                <a:solidFill>
                  <a:schemeClr val="tx2">
                    <a:lumMod val="50000"/>
                  </a:schemeClr>
                </a:solidFill>
                <a:latin typeface="Arabic Typesetting" panose="03020402040406030203" pitchFamily="66" charset="-78"/>
                <a:cs typeface="Arabic Typesetting" panose="03020402040406030203" pitchFamily="66" charset="-78"/>
              </a:rPr>
              <a:t>تذكّر أنك مميز!</a:t>
            </a:r>
          </a:p>
        </p:txBody>
      </p:sp>
      <p:sp>
        <p:nvSpPr>
          <p:cNvPr id="133" name="Freeform 5">
            <a:extLst>
              <a:ext uri="{FF2B5EF4-FFF2-40B4-BE49-F238E27FC236}">
                <a16:creationId xmlns:a16="http://schemas.microsoft.com/office/drawing/2014/main" id="{53D7B625-A8C7-4D43-B29C-675084F025F6}"/>
              </a:ext>
            </a:extLst>
          </p:cNvPr>
          <p:cNvSpPr>
            <a:spLocks/>
          </p:cNvSpPr>
          <p:nvPr/>
        </p:nvSpPr>
        <p:spPr bwMode="auto">
          <a:xfrm>
            <a:off x="6045347" y="832005"/>
            <a:ext cx="1250102" cy="611132"/>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rgbClr val="50B8C0"/>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34" name="Rectangle 133">
            <a:extLst>
              <a:ext uri="{FF2B5EF4-FFF2-40B4-BE49-F238E27FC236}">
                <a16:creationId xmlns:a16="http://schemas.microsoft.com/office/drawing/2014/main" id="{F8E7F5DE-A82B-4242-9133-ED0DA981831D}"/>
              </a:ext>
            </a:extLst>
          </p:cNvPr>
          <p:cNvSpPr/>
          <p:nvPr/>
        </p:nvSpPr>
        <p:spPr>
          <a:xfrm>
            <a:off x="5782126" y="995966"/>
            <a:ext cx="1708683" cy="523220"/>
          </a:xfrm>
          <a:prstGeom prst="rect">
            <a:avLst/>
          </a:prstGeom>
        </p:spPr>
        <p:txBody>
          <a:bodyPr wrap="square">
            <a:spAutoFit/>
          </a:bodyPr>
          <a:lstStyle/>
          <a:p>
            <a:pPr algn="ctr" rtl="1"/>
            <a:r>
              <a:rPr lang="ar-SA" sz="2800" b="1" dirty="0">
                <a:solidFill>
                  <a:schemeClr val="tx2">
                    <a:lumMod val="50000"/>
                  </a:schemeClr>
                </a:solidFill>
                <a:latin typeface="Arabic Typesetting" panose="03020402040406030203" pitchFamily="66" charset="-78"/>
                <a:cs typeface="Arabic Typesetting" panose="03020402040406030203" pitchFamily="66" charset="-78"/>
              </a:rPr>
              <a:t>تكلم بهدوء.</a:t>
            </a:r>
            <a:endParaRPr lang="en-US" sz="28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135" name="Freeform 5">
            <a:extLst>
              <a:ext uri="{FF2B5EF4-FFF2-40B4-BE49-F238E27FC236}">
                <a16:creationId xmlns:a16="http://schemas.microsoft.com/office/drawing/2014/main" id="{885EABD5-BA1D-4266-86D6-FC924B61FB89}"/>
              </a:ext>
            </a:extLst>
          </p:cNvPr>
          <p:cNvSpPr>
            <a:spLocks/>
          </p:cNvSpPr>
          <p:nvPr/>
        </p:nvSpPr>
        <p:spPr bwMode="auto">
          <a:xfrm>
            <a:off x="6900919" y="3626878"/>
            <a:ext cx="1175183" cy="669876"/>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rgbClr val="50B8C0"/>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36" name="Rectangle 135">
            <a:extLst>
              <a:ext uri="{FF2B5EF4-FFF2-40B4-BE49-F238E27FC236}">
                <a16:creationId xmlns:a16="http://schemas.microsoft.com/office/drawing/2014/main" id="{145E3860-F1DF-4B87-9303-B36E7A7A1BB2}"/>
              </a:ext>
            </a:extLst>
          </p:cNvPr>
          <p:cNvSpPr/>
          <p:nvPr/>
        </p:nvSpPr>
        <p:spPr>
          <a:xfrm>
            <a:off x="6569458" y="3808639"/>
            <a:ext cx="1708683" cy="523220"/>
          </a:xfrm>
          <a:prstGeom prst="rect">
            <a:avLst/>
          </a:prstGeom>
        </p:spPr>
        <p:txBody>
          <a:bodyPr wrap="square">
            <a:spAutoFit/>
          </a:bodyPr>
          <a:lstStyle/>
          <a:p>
            <a:pPr algn="ctr" rtl="1"/>
            <a:r>
              <a:rPr lang="ar-SA" sz="2800" b="1" dirty="0">
                <a:solidFill>
                  <a:schemeClr val="tx2">
                    <a:lumMod val="50000"/>
                  </a:schemeClr>
                </a:solidFill>
                <a:latin typeface="Arabic Typesetting" panose="03020402040406030203" pitchFamily="66" charset="-78"/>
                <a:cs typeface="Arabic Typesetting" panose="03020402040406030203" pitchFamily="66" charset="-78"/>
              </a:rPr>
              <a:t>لا تستسلم!</a:t>
            </a:r>
            <a:endParaRPr lang="en-US" sz="28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137" name="Freeform 5">
            <a:extLst>
              <a:ext uri="{FF2B5EF4-FFF2-40B4-BE49-F238E27FC236}">
                <a16:creationId xmlns:a16="http://schemas.microsoft.com/office/drawing/2014/main" id="{55BF5771-AFE6-4981-843B-E422C165ECB8}"/>
              </a:ext>
            </a:extLst>
          </p:cNvPr>
          <p:cNvSpPr>
            <a:spLocks/>
          </p:cNvSpPr>
          <p:nvPr/>
        </p:nvSpPr>
        <p:spPr bwMode="auto">
          <a:xfrm>
            <a:off x="2764433" y="496159"/>
            <a:ext cx="1445492" cy="788097"/>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rgbClr val="50B8C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38" name="Rectangle 137">
            <a:extLst>
              <a:ext uri="{FF2B5EF4-FFF2-40B4-BE49-F238E27FC236}">
                <a16:creationId xmlns:a16="http://schemas.microsoft.com/office/drawing/2014/main" id="{BC0CE919-ACFA-4CB3-8ADA-3BBB679CA986}"/>
              </a:ext>
            </a:extLst>
          </p:cNvPr>
          <p:cNvSpPr/>
          <p:nvPr/>
        </p:nvSpPr>
        <p:spPr>
          <a:xfrm>
            <a:off x="2542156" y="741550"/>
            <a:ext cx="1708683" cy="523220"/>
          </a:xfrm>
          <a:prstGeom prst="rect">
            <a:avLst/>
          </a:prstGeom>
        </p:spPr>
        <p:txBody>
          <a:bodyPr wrap="square">
            <a:spAutoFit/>
          </a:bodyPr>
          <a:lstStyle/>
          <a:p>
            <a:pPr algn="ctr"/>
            <a:r>
              <a:rPr lang="ar-SA" sz="2800" b="1" dirty="0">
                <a:solidFill>
                  <a:schemeClr val="tx2">
                    <a:lumMod val="50000"/>
                  </a:schemeClr>
                </a:solidFill>
                <a:latin typeface="Arabic Typesetting" panose="03020402040406030203" pitchFamily="66" charset="-78"/>
                <a:cs typeface="Arabic Typesetting" panose="03020402040406030203" pitchFamily="66" charset="-78"/>
              </a:rPr>
              <a:t>ابتسم دائمًا </a:t>
            </a:r>
            <a:r>
              <a:rPr lang="ar-SA" sz="2800" b="1" dirty="0">
                <a:solidFill>
                  <a:schemeClr val="tx2">
                    <a:lumMod val="50000"/>
                  </a:schemeClr>
                </a:solidFill>
                <a:latin typeface="Arabic Typesetting" panose="03020402040406030203" pitchFamily="66" charset="-78"/>
                <a:cs typeface="Arabic Typesetting" panose="03020402040406030203" pitchFamily="66" charset="-78"/>
                <a:sym typeface="Wingdings" panose="05000000000000000000" pitchFamily="2" charset="2"/>
              </a:rPr>
              <a:t></a:t>
            </a:r>
            <a:endParaRPr lang="en-US" sz="2800" b="1" dirty="0">
              <a:solidFill>
                <a:schemeClr val="tx2">
                  <a:lumMod val="50000"/>
                </a:schemeClr>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5669134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563602" cy="6858000"/>
            <a:chOff x="-290920" y="0"/>
            <a:chExt cx="12563602"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407E3AA2-679E-4924-AC1B-FE6C3A02C251}"/>
                </a:ext>
              </a:extLst>
            </p:cNvPr>
            <p:cNvSpPr txBox="1"/>
            <p:nvPr/>
          </p:nvSpPr>
          <p:spPr>
            <a:xfrm rot="16200000">
              <a:off x="10953474" y="3194734"/>
              <a:ext cx="1992086" cy="646331"/>
            </a:xfrm>
            <a:prstGeom prst="rect">
              <a:avLst/>
            </a:prstGeom>
            <a:noFill/>
          </p:spPr>
          <p:txBody>
            <a:bodyPr wrap="square" rtlCol="0">
              <a:spAutoFit/>
            </a:bodyPr>
            <a:lstStyle/>
            <a:p>
              <a:pPr algn="ctr"/>
              <a:r>
                <a:rPr lang="ar-SA" sz="3600" b="1" dirty="0">
                  <a:latin typeface="Arabic Typesetting" panose="03020402040406030203" pitchFamily="66" charset="-78"/>
                  <a:cs typeface="Arabic Typesetting" panose="03020402040406030203" pitchFamily="66" charset="-78"/>
                </a:rPr>
                <a:t>مقدمة</a:t>
              </a:r>
              <a:endParaRPr lang="en-US" sz="2800" b="1" dirty="0">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87863" cy="6858000"/>
            <a:chOff x="213096" y="0"/>
            <a:chExt cx="11487863"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04CBFB1D-37FD-419F-B98C-860BF5217905}"/>
                </a:ext>
              </a:extLst>
            </p:cNvPr>
            <p:cNvSpPr txBox="1"/>
            <p:nvPr/>
          </p:nvSpPr>
          <p:spPr>
            <a:xfrm rot="16200000">
              <a:off x="9879611" y="3312129"/>
              <a:ext cx="3119476" cy="523220"/>
            </a:xfrm>
            <a:prstGeom prst="rect">
              <a:avLst/>
            </a:prstGeom>
            <a:noFill/>
          </p:spPr>
          <p:txBody>
            <a:bodyPr wrap="square" rtlCol="0">
              <a:spAutoFit/>
            </a:bodyPr>
            <a:lstStyle/>
            <a:p>
              <a:pPr algn="ctr"/>
              <a:r>
                <a:rPr lang="ar-SA" sz="2800" b="1" dirty="0">
                  <a:latin typeface="Arabic Typesetting" panose="03020402040406030203" pitchFamily="66" charset="-78"/>
                  <a:cs typeface="Arabic Typesetting" panose="03020402040406030203" pitchFamily="66" charset="-78"/>
                </a:rPr>
                <a:t>تجاربي والتخطيط مستقبلًا</a:t>
              </a:r>
              <a:endParaRPr lang="en-US" sz="2800" b="1" dirty="0">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10010712" cy="6858000"/>
            <a:chOff x="491575" y="0"/>
            <a:chExt cx="1001071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AFD50D6F-822B-4109-8B0C-BA004A0B7145}"/>
                </a:ext>
              </a:extLst>
            </p:cNvPr>
            <p:cNvSpPr txBox="1"/>
            <p:nvPr/>
          </p:nvSpPr>
          <p:spPr>
            <a:xfrm rot="16200000">
              <a:off x="8917007" y="3269798"/>
              <a:ext cx="2585785"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رصد مشكلات التخطيط</a:t>
              </a:r>
              <a:endParaRPr lang="en-US" sz="3200" b="1" dirty="0">
                <a:latin typeface="Arabic Typesetting" panose="03020402040406030203" pitchFamily="66" charset="-78"/>
                <a:cs typeface="Arabic Typesetting" panose="03020402040406030203" pitchFamily="66" charset="-78"/>
              </a:endParaRPr>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96" name="Rectangle 95">
            <a:extLst>
              <a:ext uri="{FF2B5EF4-FFF2-40B4-BE49-F238E27FC236}">
                <a16:creationId xmlns:a16="http://schemas.microsoft.com/office/drawing/2014/main" id="{321108FC-08B5-45CC-AB47-1104119B25FD}"/>
              </a:ext>
            </a:extLst>
          </p:cNvPr>
          <p:cNvSpPr/>
          <p:nvPr/>
        </p:nvSpPr>
        <p:spPr>
          <a:xfrm>
            <a:off x="253330" y="16042"/>
            <a:ext cx="10368925" cy="6816457"/>
          </a:xfrm>
          <a:prstGeom prst="rect">
            <a:avLst/>
          </a:prstGeom>
          <a:solidFill>
            <a:srgbClr val="F0EEF0"/>
          </a:solidFill>
          <a:ln>
            <a:solidFill>
              <a:schemeClr val="bg1"/>
            </a:solid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Freeform: Shape 96">
            <a:extLst>
              <a:ext uri="{FF2B5EF4-FFF2-40B4-BE49-F238E27FC236}">
                <a16:creationId xmlns:a16="http://schemas.microsoft.com/office/drawing/2014/main" id="{96A47C8C-7F88-484E-817B-572BEDC2BC69}"/>
              </a:ext>
            </a:extLst>
          </p:cNvPr>
          <p:cNvSpPr/>
          <p:nvPr/>
        </p:nvSpPr>
        <p:spPr>
          <a:xfrm>
            <a:off x="9802983" y="2337440"/>
            <a:ext cx="836195"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 name="TextBox 97">
            <a:extLst>
              <a:ext uri="{FF2B5EF4-FFF2-40B4-BE49-F238E27FC236}">
                <a16:creationId xmlns:a16="http://schemas.microsoft.com/office/drawing/2014/main" id="{E3DB5570-AC77-4396-9748-4183DF7C8396}"/>
              </a:ext>
            </a:extLst>
          </p:cNvPr>
          <p:cNvSpPr txBox="1"/>
          <p:nvPr/>
        </p:nvSpPr>
        <p:spPr>
          <a:xfrm rot="16200000">
            <a:off x="9466923" y="3218377"/>
            <a:ext cx="1857711" cy="646331"/>
          </a:xfrm>
          <a:prstGeom prst="rect">
            <a:avLst/>
          </a:prstGeom>
          <a:noFill/>
        </p:spPr>
        <p:txBody>
          <a:bodyPr wrap="square" rtlCol="0">
            <a:spAutoFit/>
          </a:bodyPr>
          <a:lstStyle/>
          <a:p>
            <a:pPr algn="ctr"/>
            <a:r>
              <a:rPr lang="ar-SA" sz="3600" b="1" dirty="0">
                <a:latin typeface="Arabic Typesetting" panose="03020402040406030203" pitchFamily="66" charset="-78"/>
                <a:cs typeface="Arabic Typesetting" panose="03020402040406030203" pitchFamily="66" charset="-78"/>
              </a:rPr>
              <a:t>تقويم التخطيط</a:t>
            </a:r>
            <a:endParaRPr lang="en-US" sz="3600" b="1" dirty="0">
              <a:latin typeface="Arabic Typesetting" panose="03020402040406030203" pitchFamily="66" charset="-78"/>
              <a:cs typeface="Arabic Typesetting" panose="03020402040406030203" pitchFamily="66" charset="-78"/>
            </a:endParaRPr>
          </a:p>
        </p:txBody>
      </p:sp>
      <p:sp>
        <p:nvSpPr>
          <p:cNvPr id="67" name="Rectangle 66">
            <a:extLst>
              <a:ext uri="{FF2B5EF4-FFF2-40B4-BE49-F238E27FC236}">
                <a16:creationId xmlns:a16="http://schemas.microsoft.com/office/drawing/2014/main" id="{DD4BA468-8E2F-462D-8FDD-27E0F9A03B23}"/>
              </a:ext>
            </a:extLst>
          </p:cNvPr>
          <p:cNvSpPr/>
          <p:nvPr/>
        </p:nvSpPr>
        <p:spPr>
          <a:xfrm>
            <a:off x="777429" y="-16042"/>
            <a:ext cx="9340635"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0" name="Freeform: Shape 69">
            <a:extLst>
              <a:ext uri="{FF2B5EF4-FFF2-40B4-BE49-F238E27FC236}">
                <a16:creationId xmlns:a16="http://schemas.microsoft.com/office/drawing/2014/main" id="{39062E94-4E6C-4ED0-8C96-1E3C56E8EA42}"/>
              </a:ext>
            </a:extLst>
          </p:cNvPr>
          <p:cNvSpPr/>
          <p:nvPr/>
        </p:nvSpPr>
        <p:spPr>
          <a:xfrm>
            <a:off x="9296936" y="2321398"/>
            <a:ext cx="821128"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1" name="TextBox 70">
            <a:extLst>
              <a:ext uri="{FF2B5EF4-FFF2-40B4-BE49-F238E27FC236}">
                <a16:creationId xmlns:a16="http://schemas.microsoft.com/office/drawing/2014/main" id="{890AFF31-E7AB-483B-B77B-73CAD72D3C82}"/>
              </a:ext>
            </a:extLst>
          </p:cNvPr>
          <p:cNvSpPr txBox="1"/>
          <p:nvPr/>
        </p:nvSpPr>
        <p:spPr>
          <a:xfrm rot="16200000">
            <a:off x="8757772" y="3291730"/>
            <a:ext cx="2360918"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اكتشاف خطأ التخطيط </a:t>
            </a:r>
            <a:endParaRPr lang="en-US" sz="3200" b="1" dirty="0">
              <a:latin typeface="Arabic Typesetting" panose="03020402040406030203" pitchFamily="66" charset="-78"/>
              <a:cs typeface="Arabic Typesetting" panose="03020402040406030203" pitchFamily="66" charset="-78"/>
            </a:endParaRPr>
          </a:p>
        </p:txBody>
      </p:sp>
      <p:sp>
        <p:nvSpPr>
          <p:cNvPr id="74" name="Rectangle 73">
            <a:extLst>
              <a:ext uri="{FF2B5EF4-FFF2-40B4-BE49-F238E27FC236}">
                <a16:creationId xmlns:a16="http://schemas.microsoft.com/office/drawing/2014/main" id="{FBA7E0ED-406A-4AB7-B1AE-522003B17F62}"/>
              </a:ext>
            </a:extLst>
          </p:cNvPr>
          <p:cNvSpPr/>
          <p:nvPr/>
        </p:nvSpPr>
        <p:spPr>
          <a:xfrm>
            <a:off x="307250" y="-16044"/>
            <a:ext cx="933285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5" name="Freeform: Shape 74">
            <a:extLst>
              <a:ext uri="{FF2B5EF4-FFF2-40B4-BE49-F238E27FC236}">
                <a16:creationId xmlns:a16="http://schemas.microsoft.com/office/drawing/2014/main" id="{6EDCA789-7537-4C99-BD41-4491EE866304}"/>
              </a:ext>
            </a:extLst>
          </p:cNvPr>
          <p:cNvSpPr/>
          <p:nvPr/>
        </p:nvSpPr>
        <p:spPr>
          <a:xfrm>
            <a:off x="8891998" y="2321395"/>
            <a:ext cx="73460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pic>
        <p:nvPicPr>
          <p:cNvPr id="77" name="Picture 76">
            <a:extLst>
              <a:ext uri="{FF2B5EF4-FFF2-40B4-BE49-F238E27FC236}">
                <a16:creationId xmlns:a16="http://schemas.microsoft.com/office/drawing/2014/main" id="{E818A8B1-D050-4856-ABE5-F6C199A25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560278" y="3252097"/>
            <a:ext cx="530600" cy="455398"/>
          </a:xfrm>
          <a:prstGeom prst="rect">
            <a:avLst/>
          </a:prstGeom>
        </p:spPr>
      </p:pic>
      <p:sp>
        <p:nvSpPr>
          <p:cNvPr id="78" name="Rectangle 77">
            <a:extLst>
              <a:ext uri="{FF2B5EF4-FFF2-40B4-BE49-F238E27FC236}">
                <a16:creationId xmlns:a16="http://schemas.microsoft.com/office/drawing/2014/main" id="{2C0D91FB-4764-4F0A-895E-93E35974F495}"/>
              </a:ext>
            </a:extLst>
          </p:cNvPr>
          <p:cNvSpPr/>
          <p:nvPr/>
        </p:nvSpPr>
        <p:spPr>
          <a:xfrm>
            <a:off x="-290923" y="-32978"/>
            <a:ext cx="9395254" cy="6874934"/>
          </a:xfrm>
          <a:prstGeom prst="rect">
            <a:avLst/>
          </a:prstGeom>
          <a:solidFill>
            <a:schemeClr val="bg1"/>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9" name="Freeform: Shape 78">
            <a:extLst>
              <a:ext uri="{FF2B5EF4-FFF2-40B4-BE49-F238E27FC236}">
                <a16:creationId xmlns:a16="http://schemas.microsoft.com/office/drawing/2014/main" id="{A3526FF5-A777-4CB6-94FB-93A1022F137E}"/>
              </a:ext>
            </a:extLst>
          </p:cNvPr>
          <p:cNvSpPr/>
          <p:nvPr/>
        </p:nvSpPr>
        <p:spPr>
          <a:xfrm>
            <a:off x="8104962" y="2304461"/>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0" name="TextBox 79">
            <a:extLst>
              <a:ext uri="{FF2B5EF4-FFF2-40B4-BE49-F238E27FC236}">
                <a16:creationId xmlns:a16="http://schemas.microsoft.com/office/drawing/2014/main" id="{493C7451-FECD-4F2D-9A43-B57C43C81C2C}"/>
              </a:ext>
            </a:extLst>
          </p:cNvPr>
          <p:cNvSpPr txBox="1"/>
          <p:nvPr/>
        </p:nvSpPr>
        <p:spPr>
          <a:xfrm rot="16200000">
            <a:off x="7637563" y="3219763"/>
            <a:ext cx="258649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التقويم</a:t>
            </a:r>
            <a:endParaRPr lang="en-US" sz="3200" b="1" dirty="0">
              <a:latin typeface="Arabic Typesetting" panose="03020402040406030203" pitchFamily="66" charset="-78"/>
              <a:cs typeface="Arabic Typesetting" panose="03020402040406030203" pitchFamily="66" charset="-78"/>
            </a:endParaRPr>
          </a:p>
        </p:txBody>
      </p:sp>
      <p:pic>
        <p:nvPicPr>
          <p:cNvPr id="81" name="Picture 80">
            <a:extLst>
              <a:ext uri="{FF2B5EF4-FFF2-40B4-BE49-F238E27FC236}">
                <a16:creationId xmlns:a16="http://schemas.microsoft.com/office/drawing/2014/main" id="{7F93FFF4-5015-45D1-9617-2D7CB9C3E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141185" y="3252097"/>
            <a:ext cx="530600" cy="455398"/>
          </a:xfrm>
          <a:prstGeom prst="rect">
            <a:avLst/>
          </a:prstGeom>
        </p:spPr>
      </p:pic>
      <p:sp>
        <p:nvSpPr>
          <p:cNvPr id="37" name="Flowchart: Alternate Process 36">
            <a:extLst>
              <a:ext uri="{FF2B5EF4-FFF2-40B4-BE49-F238E27FC236}">
                <a16:creationId xmlns:a16="http://schemas.microsoft.com/office/drawing/2014/main" id="{66A90DC0-CA77-4640-99E1-27ECED33E36C}"/>
              </a:ext>
            </a:extLst>
          </p:cNvPr>
          <p:cNvSpPr/>
          <p:nvPr/>
        </p:nvSpPr>
        <p:spPr>
          <a:xfrm rot="16200000">
            <a:off x="3363735" y="-1947163"/>
            <a:ext cx="1312389" cy="4846213"/>
          </a:xfrm>
          <a:prstGeom prst="flowChartAlternateProcess">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a:extLst>
              <a:ext uri="{FF2B5EF4-FFF2-40B4-BE49-F238E27FC236}">
                <a16:creationId xmlns:a16="http://schemas.microsoft.com/office/drawing/2014/main" id="{228A70D8-B533-4A15-A583-7CE5B112C5E5}"/>
              </a:ext>
            </a:extLst>
          </p:cNvPr>
          <p:cNvPicPr>
            <a:picLocks noChangeAspect="1"/>
          </p:cNvPicPr>
          <p:nvPr/>
        </p:nvPicPr>
        <p:blipFill rotWithShape="1">
          <a:blip r:embed="rId2">
            <a:extLst>
              <a:ext uri="{28A0092B-C50C-407E-A947-70E740481C1C}">
                <a14:useLocalDpi xmlns:a14="http://schemas.microsoft.com/office/drawing/2010/main" val="0"/>
              </a:ext>
            </a:extLst>
          </a:blip>
          <a:srcRect r="49394"/>
          <a:stretch/>
        </p:blipFill>
        <p:spPr>
          <a:xfrm>
            <a:off x="5901690" y="-104236"/>
            <a:ext cx="524659" cy="1090349"/>
          </a:xfrm>
          <a:prstGeom prst="rect">
            <a:avLst/>
          </a:prstGeom>
        </p:spPr>
      </p:pic>
      <p:sp>
        <p:nvSpPr>
          <p:cNvPr id="35" name="TextBox 34">
            <a:extLst>
              <a:ext uri="{FF2B5EF4-FFF2-40B4-BE49-F238E27FC236}">
                <a16:creationId xmlns:a16="http://schemas.microsoft.com/office/drawing/2014/main" id="{84649096-C415-44C5-A790-D72DA824BC58}"/>
              </a:ext>
            </a:extLst>
          </p:cNvPr>
          <p:cNvSpPr txBox="1"/>
          <p:nvPr/>
        </p:nvSpPr>
        <p:spPr>
          <a:xfrm rot="16200000">
            <a:off x="8140430" y="3283957"/>
            <a:ext cx="2586493" cy="461665"/>
          </a:xfrm>
          <a:prstGeom prst="rect">
            <a:avLst/>
          </a:prstGeom>
          <a:noFill/>
        </p:spPr>
        <p:txBody>
          <a:bodyPr wrap="square" rtlCol="0">
            <a:spAutoFit/>
          </a:bodyPr>
          <a:lstStyle/>
          <a:p>
            <a:pPr algn="ctr"/>
            <a:r>
              <a:rPr lang="ar-SA" sz="2400" b="1" dirty="0">
                <a:latin typeface="Arabic Typesetting" panose="03020402040406030203" pitchFamily="66" charset="-78"/>
                <a:cs typeface="Arabic Typesetting" panose="03020402040406030203" pitchFamily="66" charset="-78"/>
              </a:rPr>
              <a:t>التغلب على مشكلات التخطيط </a:t>
            </a:r>
            <a:endParaRPr lang="en-US" sz="2400" b="1" dirty="0">
              <a:latin typeface="Arabic Typesetting" panose="03020402040406030203" pitchFamily="66" charset="-78"/>
              <a:cs typeface="Arabic Typesetting" panose="03020402040406030203" pitchFamily="66" charset="-78"/>
            </a:endParaRPr>
          </a:p>
        </p:txBody>
      </p:sp>
      <p:sp>
        <p:nvSpPr>
          <p:cNvPr id="40" name="TextBox 39">
            <a:extLst>
              <a:ext uri="{FF2B5EF4-FFF2-40B4-BE49-F238E27FC236}">
                <a16:creationId xmlns:a16="http://schemas.microsoft.com/office/drawing/2014/main" id="{5E917441-162B-4627-8F54-DF50E68962E4}"/>
              </a:ext>
            </a:extLst>
          </p:cNvPr>
          <p:cNvSpPr txBox="1"/>
          <p:nvPr/>
        </p:nvSpPr>
        <p:spPr>
          <a:xfrm>
            <a:off x="1571642" y="-42437"/>
            <a:ext cx="4288179" cy="1077218"/>
          </a:xfrm>
          <a:prstGeom prst="rect">
            <a:avLst/>
          </a:prstGeom>
          <a:noFill/>
        </p:spPr>
        <p:txBody>
          <a:bodyPr wrap="square" rtlCol="0">
            <a:spAutoFit/>
          </a:bodyPr>
          <a:lstStyle/>
          <a:p>
            <a:pPr algn="r" rtl="1"/>
            <a:r>
              <a:rPr lang="ar-SA" sz="3200" b="1" dirty="0">
                <a:solidFill>
                  <a:srgbClr val="F0EEF0"/>
                </a:solidFill>
                <a:latin typeface="Arabic Typesetting" panose="03020402040406030203" pitchFamily="66" charset="-78"/>
                <a:cs typeface="Arabic Typesetting" panose="03020402040406030203" pitchFamily="66" charset="-78"/>
              </a:rPr>
              <a:t>بطاقة:  عبّري عن مضمون الدرس برسمة</a:t>
            </a:r>
          </a:p>
          <a:p>
            <a:pPr algn="r" rtl="1"/>
            <a:r>
              <a:rPr lang="ar-SA" sz="3200" b="1" dirty="0">
                <a:solidFill>
                  <a:srgbClr val="F0EEF0"/>
                </a:solidFill>
                <a:latin typeface="Arabic Typesetting" panose="03020402040406030203" pitchFamily="66" charset="-78"/>
                <a:cs typeface="Arabic Typesetting" panose="03020402040406030203" pitchFamily="66" charset="-78"/>
              </a:rPr>
              <a:t>الزمن: 3 دقائق</a:t>
            </a:r>
          </a:p>
        </p:txBody>
      </p:sp>
      <p:sp>
        <p:nvSpPr>
          <p:cNvPr id="41" name="TextBox 40">
            <a:extLst>
              <a:ext uri="{FF2B5EF4-FFF2-40B4-BE49-F238E27FC236}">
                <a16:creationId xmlns:a16="http://schemas.microsoft.com/office/drawing/2014/main" id="{31E9C30C-1F2B-48D0-8980-179CE5732F2E}"/>
              </a:ext>
            </a:extLst>
          </p:cNvPr>
          <p:cNvSpPr txBox="1"/>
          <p:nvPr/>
        </p:nvSpPr>
        <p:spPr>
          <a:xfrm>
            <a:off x="5378221" y="2944265"/>
            <a:ext cx="2583494" cy="1815882"/>
          </a:xfrm>
          <a:prstGeom prst="rect">
            <a:avLst/>
          </a:prstGeom>
          <a:noFill/>
        </p:spPr>
        <p:txBody>
          <a:bodyPr wrap="square" rtlCol="0">
            <a:spAutoFit/>
          </a:bodyPr>
          <a:lstStyle/>
          <a:p>
            <a:pPr algn="ctr" rtl="1"/>
            <a:r>
              <a:rPr lang="ar-SA" sz="2800" b="1" dirty="0">
                <a:latin typeface="Arabic Typesetting" panose="03020402040406030203" pitchFamily="66" charset="-78"/>
                <a:cs typeface="+mj-cs"/>
              </a:rPr>
              <a:t>عبّري عن مضمون درس اليوم برسمٍ حرٍّ بحيث </a:t>
            </a:r>
            <a:r>
              <a:rPr lang="ar-SA" sz="2800" b="1" dirty="0">
                <a:highlight>
                  <a:srgbClr val="FFFF00"/>
                </a:highlight>
                <a:latin typeface="Arabic Typesetting" panose="03020402040406030203" pitchFamily="66" charset="-78"/>
                <a:cs typeface="+mj-cs"/>
              </a:rPr>
              <a:t>تصممين جدول لتخطيطك اليومي</a:t>
            </a:r>
            <a:r>
              <a:rPr lang="ar-SA" sz="2800" b="1" dirty="0">
                <a:latin typeface="Arabic Typesetting" panose="03020402040406030203" pitchFamily="66" charset="-78"/>
                <a:cs typeface="+mj-cs"/>
              </a:rPr>
              <a:t>.</a:t>
            </a:r>
          </a:p>
        </p:txBody>
      </p:sp>
      <p:pic>
        <p:nvPicPr>
          <p:cNvPr id="42" name="Picture 41">
            <a:extLst>
              <a:ext uri="{FF2B5EF4-FFF2-40B4-BE49-F238E27FC236}">
                <a16:creationId xmlns:a16="http://schemas.microsoft.com/office/drawing/2014/main" id="{30E22841-ADBD-4619-8277-33D48C033AD5}"/>
              </a:ext>
            </a:extLst>
          </p:cNvPr>
          <p:cNvPicPr>
            <a:picLocks noChangeAspect="1"/>
          </p:cNvPicPr>
          <p:nvPr/>
        </p:nvPicPr>
        <p:blipFill rotWithShape="1">
          <a:blip r:embed="rId3">
            <a:extLst>
              <a:ext uri="{28A0092B-C50C-407E-A947-70E740481C1C}">
                <a14:useLocalDpi xmlns:a14="http://schemas.microsoft.com/office/drawing/2010/main" val="0"/>
              </a:ext>
            </a:extLst>
          </a:blip>
          <a:srcRect l="11032" r="3435" b="9652"/>
          <a:stretch/>
        </p:blipFill>
        <p:spPr>
          <a:xfrm>
            <a:off x="7211979" y="1436516"/>
            <a:ext cx="1014447" cy="1071563"/>
          </a:xfrm>
          <a:prstGeom prst="rect">
            <a:avLst/>
          </a:prstGeom>
        </p:spPr>
      </p:pic>
      <p:sp>
        <p:nvSpPr>
          <p:cNvPr id="43" name="TextBox 42">
            <a:extLst>
              <a:ext uri="{FF2B5EF4-FFF2-40B4-BE49-F238E27FC236}">
                <a16:creationId xmlns:a16="http://schemas.microsoft.com/office/drawing/2014/main" id="{4257B650-8BDB-4313-A7DB-502F2632C29C}"/>
              </a:ext>
            </a:extLst>
          </p:cNvPr>
          <p:cNvSpPr txBox="1"/>
          <p:nvPr/>
        </p:nvSpPr>
        <p:spPr>
          <a:xfrm>
            <a:off x="5125932" y="1679911"/>
            <a:ext cx="2340247" cy="584775"/>
          </a:xfrm>
          <a:prstGeom prst="rect">
            <a:avLst/>
          </a:prstGeom>
          <a:noFill/>
        </p:spPr>
        <p:txBody>
          <a:bodyPr wrap="square" rtlCol="0">
            <a:spAutoFit/>
          </a:bodyPr>
          <a:lstStyle/>
          <a:p>
            <a:pPr algn="ctr" rtl="1"/>
            <a:r>
              <a:rPr lang="ar-SA" sz="3200" b="1" dirty="0">
                <a:solidFill>
                  <a:srgbClr val="FF6502"/>
                </a:solidFill>
                <a:latin typeface="Arabic Typesetting" panose="03020402040406030203" pitchFamily="66" charset="-78"/>
                <a:cs typeface="+mj-cs"/>
              </a:rPr>
              <a:t>الخطوات:</a:t>
            </a:r>
          </a:p>
        </p:txBody>
      </p:sp>
      <p:pic>
        <p:nvPicPr>
          <p:cNvPr id="44" name="Picture 43">
            <a:extLst>
              <a:ext uri="{FF2B5EF4-FFF2-40B4-BE49-F238E27FC236}">
                <a16:creationId xmlns:a16="http://schemas.microsoft.com/office/drawing/2014/main" id="{7252DF3D-3D59-42A1-BCD9-1C04E2A904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479" y="1002228"/>
            <a:ext cx="4241128" cy="5766594"/>
          </a:xfrm>
          <a:prstGeom prst="rect">
            <a:avLst/>
          </a:prstGeom>
        </p:spPr>
      </p:pic>
      <p:pic>
        <p:nvPicPr>
          <p:cNvPr id="45" name="Picture 44">
            <a:extLst>
              <a:ext uri="{FF2B5EF4-FFF2-40B4-BE49-F238E27FC236}">
                <a16:creationId xmlns:a16="http://schemas.microsoft.com/office/drawing/2014/main" id="{F38BCE62-E273-499E-B308-81A7E336220C}"/>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64240"/>
          <a:stretch/>
        </p:blipFill>
        <p:spPr>
          <a:xfrm>
            <a:off x="2305387" y="4819257"/>
            <a:ext cx="1849668" cy="1383714"/>
          </a:xfrm>
          <a:prstGeom prst="rect">
            <a:avLst/>
          </a:prstGeom>
        </p:spPr>
      </p:pic>
    </p:spTree>
    <p:extLst>
      <p:ext uri="{BB962C8B-B14F-4D97-AF65-F5344CB8AC3E}">
        <p14:creationId xmlns:p14="http://schemas.microsoft.com/office/powerpoint/2010/main" val="340818815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563602" cy="6858000"/>
            <a:chOff x="-290920" y="0"/>
            <a:chExt cx="12563602"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407E3AA2-679E-4924-AC1B-FE6C3A02C251}"/>
                </a:ext>
              </a:extLst>
            </p:cNvPr>
            <p:cNvSpPr txBox="1"/>
            <p:nvPr/>
          </p:nvSpPr>
          <p:spPr>
            <a:xfrm rot="16200000">
              <a:off x="10953474" y="3194734"/>
              <a:ext cx="1992086" cy="646331"/>
            </a:xfrm>
            <a:prstGeom prst="rect">
              <a:avLst/>
            </a:prstGeom>
            <a:noFill/>
          </p:spPr>
          <p:txBody>
            <a:bodyPr wrap="square" rtlCol="0">
              <a:spAutoFit/>
            </a:bodyPr>
            <a:lstStyle/>
            <a:p>
              <a:pPr algn="ctr"/>
              <a:r>
                <a:rPr lang="ar-SA" sz="3600" b="1" dirty="0">
                  <a:latin typeface="Arabic Typesetting" panose="03020402040406030203" pitchFamily="66" charset="-78"/>
                  <a:cs typeface="Arabic Typesetting" panose="03020402040406030203" pitchFamily="66" charset="-78"/>
                </a:rPr>
                <a:t>مقدمة</a:t>
              </a:r>
              <a:endParaRPr lang="en-US" sz="2800" b="1" dirty="0">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87863" cy="6858000"/>
            <a:chOff x="213096" y="0"/>
            <a:chExt cx="11487863"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04CBFB1D-37FD-419F-B98C-860BF5217905}"/>
                </a:ext>
              </a:extLst>
            </p:cNvPr>
            <p:cNvSpPr txBox="1"/>
            <p:nvPr/>
          </p:nvSpPr>
          <p:spPr>
            <a:xfrm rot="16200000">
              <a:off x="9879611" y="3312129"/>
              <a:ext cx="3119476" cy="523220"/>
            </a:xfrm>
            <a:prstGeom prst="rect">
              <a:avLst/>
            </a:prstGeom>
            <a:noFill/>
          </p:spPr>
          <p:txBody>
            <a:bodyPr wrap="square" rtlCol="0">
              <a:spAutoFit/>
            </a:bodyPr>
            <a:lstStyle/>
            <a:p>
              <a:pPr algn="ctr"/>
              <a:r>
                <a:rPr lang="ar-SA" sz="2800" b="1" dirty="0">
                  <a:latin typeface="Arabic Typesetting" panose="03020402040406030203" pitchFamily="66" charset="-78"/>
                  <a:cs typeface="Arabic Typesetting" panose="03020402040406030203" pitchFamily="66" charset="-78"/>
                </a:rPr>
                <a:t>تجاربي والتخطيط مستقبلًا</a:t>
              </a:r>
              <a:endParaRPr lang="en-US" sz="2800" b="1" dirty="0">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10010712" cy="6858000"/>
            <a:chOff x="491575" y="0"/>
            <a:chExt cx="1001071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AFD50D6F-822B-4109-8B0C-BA004A0B7145}"/>
                </a:ext>
              </a:extLst>
            </p:cNvPr>
            <p:cNvSpPr txBox="1"/>
            <p:nvPr/>
          </p:nvSpPr>
          <p:spPr>
            <a:xfrm rot="16200000">
              <a:off x="8917007" y="3269798"/>
              <a:ext cx="2585785"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رصد مشكلات التخطيط</a:t>
              </a:r>
              <a:endParaRPr lang="en-US" sz="3200" b="1" dirty="0">
                <a:latin typeface="Arabic Typesetting" panose="03020402040406030203" pitchFamily="66" charset="-78"/>
                <a:cs typeface="Arabic Typesetting" panose="03020402040406030203" pitchFamily="66" charset="-78"/>
              </a:endParaRPr>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96" name="Rectangle 95">
            <a:extLst>
              <a:ext uri="{FF2B5EF4-FFF2-40B4-BE49-F238E27FC236}">
                <a16:creationId xmlns:a16="http://schemas.microsoft.com/office/drawing/2014/main" id="{321108FC-08B5-45CC-AB47-1104119B25FD}"/>
              </a:ext>
            </a:extLst>
          </p:cNvPr>
          <p:cNvSpPr/>
          <p:nvPr/>
        </p:nvSpPr>
        <p:spPr>
          <a:xfrm>
            <a:off x="253330" y="16042"/>
            <a:ext cx="10368925" cy="6816457"/>
          </a:xfrm>
          <a:prstGeom prst="rect">
            <a:avLst/>
          </a:prstGeom>
          <a:solidFill>
            <a:srgbClr val="F0EEF0"/>
          </a:solidFill>
          <a:ln>
            <a:solidFill>
              <a:schemeClr val="bg1"/>
            </a:solid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Freeform: Shape 96">
            <a:extLst>
              <a:ext uri="{FF2B5EF4-FFF2-40B4-BE49-F238E27FC236}">
                <a16:creationId xmlns:a16="http://schemas.microsoft.com/office/drawing/2014/main" id="{96A47C8C-7F88-484E-817B-572BEDC2BC69}"/>
              </a:ext>
            </a:extLst>
          </p:cNvPr>
          <p:cNvSpPr/>
          <p:nvPr/>
        </p:nvSpPr>
        <p:spPr>
          <a:xfrm>
            <a:off x="9802983" y="2337440"/>
            <a:ext cx="836195"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 name="TextBox 97">
            <a:extLst>
              <a:ext uri="{FF2B5EF4-FFF2-40B4-BE49-F238E27FC236}">
                <a16:creationId xmlns:a16="http://schemas.microsoft.com/office/drawing/2014/main" id="{E3DB5570-AC77-4396-9748-4183DF7C8396}"/>
              </a:ext>
            </a:extLst>
          </p:cNvPr>
          <p:cNvSpPr txBox="1"/>
          <p:nvPr/>
        </p:nvSpPr>
        <p:spPr>
          <a:xfrm rot="16200000">
            <a:off x="9466923" y="3218377"/>
            <a:ext cx="1857711" cy="646331"/>
          </a:xfrm>
          <a:prstGeom prst="rect">
            <a:avLst/>
          </a:prstGeom>
          <a:noFill/>
        </p:spPr>
        <p:txBody>
          <a:bodyPr wrap="square" rtlCol="0">
            <a:spAutoFit/>
          </a:bodyPr>
          <a:lstStyle/>
          <a:p>
            <a:pPr algn="ctr"/>
            <a:r>
              <a:rPr lang="ar-SA" sz="3600" b="1" dirty="0">
                <a:latin typeface="Arabic Typesetting" panose="03020402040406030203" pitchFamily="66" charset="-78"/>
                <a:cs typeface="Arabic Typesetting" panose="03020402040406030203" pitchFamily="66" charset="-78"/>
              </a:rPr>
              <a:t>تقويم التخطيط</a:t>
            </a:r>
            <a:endParaRPr lang="en-US" sz="3600" b="1" dirty="0">
              <a:latin typeface="Arabic Typesetting" panose="03020402040406030203" pitchFamily="66" charset="-78"/>
              <a:cs typeface="Arabic Typesetting" panose="03020402040406030203" pitchFamily="66" charset="-78"/>
            </a:endParaRPr>
          </a:p>
        </p:txBody>
      </p:sp>
      <p:sp>
        <p:nvSpPr>
          <p:cNvPr id="67" name="Rectangle 66">
            <a:extLst>
              <a:ext uri="{FF2B5EF4-FFF2-40B4-BE49-F238E27FC236}">
                <a16:creationId xmlns:a16="http://schemas.microsoft.com/office/drawing/2014/main" id="{DD4BA468-8E2F-462D-8FDD-27E0F9A03B23}"/>
              </a:ext>
            </a:extLst>
          </p:cNvPr>
          <p:cNvSpPr/>
          <p:nvPr/>
        </p:nvSpPr>
        <p:spPr>
          <a:xfrm>
            <a:off x="777429" y="-16042"/>
            <a:ext cx="9340635"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0" name="Freeform: Shape 69">
            <a:extLst>
              <a:ext uri="{FF2B5EF4-FFF2-40B4-BE49-F238E27FC236}">
                <a16:creationId xmlns:a16="http://schemas.microsoft.com/office/drawing/2014/main" id="{39062E94-4E6C-4ED0-8C96-1E3C56E8EA42}"/>
              </a:ext>
            </a:extLst>
          </p:cNvPr>
          <p:cNvSpPr/>
          <p:nvPr/>
        </p:nvSpPr>
        <p:spPr>
          <a:xfrm>
            <a:off x="9296936" y="2321398"/>
            <a:ext cx="821128"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1" name="TextBox 70">
            <a:extLst>
              <a:ext uri="{FF2B5EF4-FFF2-40B4-BE49-F238E27FC236}">
                <a16:creationId xmlns:a16="http://schemas.microsoft.com/office/drawing/2014/main" id="{890AFF31-E7AB-483B-B77B-73CAD72D3C82}"/>
              </a:ext>
            </a:extLst>
          </p:cNvPr>
          <p:cNvSpPr txBox="1"/>
          <p:nvPr/>
        </p:nvSpPr>
        <p:spPr>
          <a:xfrm rot="16200000">
            <a:off x="8757772" y="3291730"/>
            <a:ext cx="2360918"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اكتشاف خطأ التخطيط </a:t>
            </a:r>
            <a:endParaRPr lang="en-US" sz="3200" b="1" dirty="0">
              <a:latin typeface="Arabic Typesetting" panose="03020402040406030203" pitchFamily="66" charset="-78"/>
              <a:cs typeface="Arabic Typesetting" panose="03020402040406030203" pitchFamily="66" charset="-78"/>
            </a:endParaRPr>
          </a:p>
        </p:txBody>
      </p:sp>
      <p:sp>
        <p:nvSpPr>
          <p:cNvPr id="74" name="Rectangle 73">
            <a:extLst>
              <a:ext uri="{FF2B5EF4-FFF2-40B4-BE49-F238E27FC236}">
                <a16:creationId xmlns:a16="http://schemas.microsoft.com/office/drawing/2014/main" id="{FBA7E0ED-406A-4AB7-B1AE-522003B17F62}"/>
              </a:ext>
            </a:extLst>
          </p:cNvPr>
          <p:cNvSpPr/>
          <p:nvPr/>
        </p:nvSpPr>
        <p:spPr>
          <a:xfrm>
            <a:off x="307250" y="-16044"/>
            <a:ext cx="933285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5" name="Freeform: Shape 74">
            <a:extLst>
              <a:ext uri="{FF2B5EF4-FFF2-40B4-BE49-F238E27FC236}">
                <a16:creationId xmlns:a16="http://schemas.microsoft.com/office/drawing/2014/main" id="{6EDCA789-7537-4C99-BD41-4491EE866304}"/>
              </a:ext>
            </a:extLst>
          </p:cNvPr>
          <p:cNvSpPr/>
          <p:nvPr/>
        </p:nvSpPr>
        <p:spPr>
          <a:xfrm>
            <a:off x="8891998" y="2321395"/>
            <a:ext cx="73460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pic>
        <p:nvPicPr>
          <p:cNvPr id="77" name="Picture 76">
            <a:extLst>
              <a:ext uri="{FF2B5EF4-FFF2-40B4-BE49-F238E27FC236}">
                <a16:creationId xmlns:a16="http://schemas.microsoft.com/office/drawing/2014/main" id="{E818A8B1-D050-4856-ABE5-F6C199A25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560278" y="3252097"/>
            <a:ext cx="530600" cy="455398"/>
          </a:xfrm>
          <a:prstGeom prst="rect">
            <a:avLst/>
          </a:prstGeom>
        </p:spPr>
      </p:pic>
      <p:sp>
        <p:nvSpPr>
          <p:cNvPr id="78" name="Rectangle 77">
            <a:extLst>
              <a:ext uri="{FF2B5EF4-FFF2-40B4-BE49-F238E27FC236}">
                <a16:creationId xmlns:a16="http://schemas.microsoft.com/office/drawing/2014/main" id="{2C0D91FB-4764-4F0A-895E-93E35974F495}"/>
              </a:ext>
            </a:extLst>
          </p:cNvPr>
          <p:cNvSpPr/>
          <p:nvPr/>
        </p:nvSpPr>
        <p:spPr>
          <a:xfrm>
            <a:off x="-290923" y="-32978"/>
            <a:ext cx="9395254" cy="6874934"/>
          </a:xfrm>
          <a:prstGeom prst="rect">
            <a:avLst/>
          </a:prstGeom>
          <a:solidFill>
            <a:schemeClr val="bg1"/>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9" name="Freeform: Shape 78">
            <a:extLst>
              <a:ext uri="{FF2B5EF4-FFF2-40B4-BE49-F238E27FC236}">
                <a16:creationId xmlns:a16="http://schemas.microsoft.com/office/drawing/2014/main" id="{A3526FF5-A777-4CB6-94FB-93A1022F137E}"/>
              </a:ext>
            </a:extLst>
          </p:cNvPr>
          <p:cNvSpPr/>
          <p:nvPr/>
        </p:nvSpPr>
        <p:spPr>
          <a:xfrm>
            <a:off x="8104962" y="2304461"/>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0" name="TextBox 79">
            <a:extLst>
              <a:ext uri="{FF2B5EF4-FFF2-40B4-BE49-F238E27FC236}">
                <a16:creationId xmlns:a16="http://schemas.microsoft.com/office/drawing/2014/main" id="{493C7451-FECD-4F2D-9A43-B57C43C81C2C}"/>
              </a:ext>
            </a:extLst>
          </p:cNvPr>
          <p:cNvSpPr txBox="1"/>
          <p:nvPr/>
        </p:nvSpPr>
        <p:spPr>
          <a:xfrm rot="16200000">
            <a:off x="7637563" y="3219763"/>
            <a:ext cx="258649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التقويم</a:t>
            </a:r>
            <a:endParaRPr lang="en-US" sz="3200" b="1" dirty="0">
              <a:latin typeface="Arabic Typesetting" panose="03020402040406030203" pitchFamily="66" charset="-78"/>
              <a:cs typeface="Arabic Typesetting" panose="03020402040406030203" pitchFamily="66" charset="-78"/>
            </a:endParaRPr>
          </a:p>
        </p:txBody>
      </p:sp>
      <p:pic>
        <p:nvPicPr>
          <p:cNvPr id="81" name="Picture 80">
            <a:extLst>
              <a:ext uri="{FF2B5EF4-FFF2-40B4-BE49-F238E27FC236}">
                <a16:creationId xmlns:a16="http://schemas.microsoft.com/office/drawing/2014/main" id="{7F93FFF4-5015-45D1-9617-2D7CB9C3E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141185" y="3252097"/>
            <a:ext cx="530600" cy="455398"/>
          </a:xfrm>
          <a:prstGeom prst="rect">
            <a:avLst/>
          </a:prstGeom>
        </p:spPr>
      </p:pic>
      <p:sp>
        <p:nvSpPr>
          <p:cNvPr id="37" name="Flowchart: Alternate Process 36">
            <a:extLst>
              <a:ext uri="{FF2B5EF4-FFF2-40B4-BE49-F238E27FC236}">
                <a16:creationId xmlns:a16="http://schemas.microsoft.com/office/drawing/2014/main" id="{66A90DC0-CA77-4640-99E1-27ECED33E36C}"/>
              </a:ext>
            </a:extLst>
          </p:cNvPr>
          <p:cNvSpPr/>
          <p:nvPr/>
        </p:nvSpPr>
        <p:spPr>
          <a:xfrm rot="16200000">
            <a:off x="3363735" y="-1947163"/>
            <a:ext cx="1312389" cy="4846213"/>
          </a:xfrm>
          <a:prstGeom prst="flowChartAlternateProcess">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a:extLst>
              <a:ext uri="{FF2B5EF4-FFF2-40B4-BE49-F238E27FC236}">
                <a16:creationId xmlns:a16="http://schemas.microsoft.com/office/drawing/2014/main" id="{228A70D8-B533-4A15-A583-7CE5B112C5E5}"/>
              </a:ext>
            </a:extLst>
          </p:cNvPr>
          <p:cNvPicPr>
            <a:picLocks noChangeAspect="1"/>
          </p:cNvPicPr>
          <p:nvPr/>
        </p:nvPicPr>
        <p:blipFill rotWithShape="1">
          <a:blip r:embed="rId2">
            <a:extLst>
              <a:ext uri="{28A0092B-C50C-407E-A947-70E740481C1C}">
                <a14:useLocalDpi xmlns:a14="http://schemas.microsoft.com/office/drawing/2010/main" val="0"/>
              </a:ext>
            </a:extLst>
          </a:blip>
          <a:srcRect r="49394"/>
          <a:stretch/>
        </p:blipFill>
        <p:spPr>
          <a:xfrm>
            <a:off x="5901690" y="-104236"/>
            <a:ext cx="524659" cy="1090349"/>
          </a:xfrm>
          <a:prstGeom prst="rect">
            <a:avLst/>
          </a:prstGeom>
        </p:spPr>
      </p:pic>
      <p:sp>
        <p:nvSpPr>
          <p:cNvPr id="35" name="TextBox 34">
            <a:extLst>
              <a:ext uri="{FF2B5EF4-FFF2-40B4-BE49-F238E27FC236}">
                <a16:creationId xmlns:a16="http://schemas.microsoft.com/office/drawing/2014/main" id="{84649096-C415-44C5-A790-D72DA824BC58}"/>
              </a:ext>
            </a:extLst>
          </p:cNvPr>
          <p:cNvSpPr txBox="1"/>
          <p:nvPr/>
        </p:nvSpPr>
        <p:spPr>
          <a:xfrm rot="16200000">
            <a:off x="8140430" y="3283957"/>
            <a:ext cx="2586493" cy="461665"/>
          </a:xfrm>
          <a:prstGeom prst="rect">
            <a:avLst/>
          </a:prstGeom>
          <a:noFill/>
        </p:spPr>
        <p:txBody>
          <a:bodyPr wrap="square" rtlCol="0">
            <a:spAutoFit/>
          </a:bodyPr>
          <a:lstStyle/>
          <a:p>
            <a:pPr algn="ctr"/>
            <a:r>
              <a:rPr lang="ar-SA" sz="2400" b="1" dirty="0">
                <a:latin typeface="Arabic Typesetting" panose="03020402040406030203" pitchFamily="66" charset="-78"/>
                <a:cs typeface="Arabic Typesetting" panose="03020402040406030203" pitchFamily="66" charset="-78"/>
              </a:rPr>
              <a:t>التغلب على مشكلات التخطيط </a:t>
            </a:r>
            <a:endParaRPr lang="en-US" sz="2400" b="1" dirty="0">
              <a:latin typeface="Arabic Typesetting" panose="03020402040406030203" pitchFamily="66" charset="-78"/>
              <a:cs typeface="Arabic Typesetting" panose="03020402040406030203" pitchFamily="66" charset="-78"/>
            </a:endParaRPr>
          </a:p>
        </p:txBody>
      </p:sp>
      <p:sp>
        <p:nvSpPr>
          <p:cNvPr id="41" name="TextBox 40">
            <a:extLst>
              <a:ext uri="{FF2B5EF4-FFF2-40B4-BE49-F238E27FC236}">
                <a16:creationId xmlns:a16="http://schemas.microsoft.com/office/drawing/2014/main" id="{31E9C30C-1F2B-48D0-8980-179CE5732F2E}"/>
              </a:ext>
            </a:extLst>
          </p:cNvPr>
          <p:cNvSpPr txBox="1"/>
          <p:nvPr/>
        </p:nvSpPr>
        <p:spPr>
          <a:xfrm>
            <a:off x="4853303" y="2604209"/>
            <a:ext cx="2583494" cy="1815882"/>
          </a:xfrm>
          <a:prstGeom prst="rect">
            <a:avLst/>
          </a:prstGeom>
          <a:noFill/>
        </p:spPr>
        <p:txBody>
          <a:bodyPr wrap="square" rtlCol="0">
            <a:spAutoFit/>
          </a:bodyPr>
          <a:lstStyle/>
          <a:p>
            <a:pPr algn="ctr" rtl="1"/>
            <a:r>
              <a:rPr lang="ar-SA" sz="2800" b="1" dirty="0">
                <a:latin typeface="Arabic Typesetting" panose="03020402040406030203" pitchFamily="66" charset="-78"/>
                <a:cs typeface="+mj-cs"/>
              </a:rPr>
              <a:t>عبّر عن مضمون درس اليوم برسمٍ حرٍّ بحيث </a:t>
            </a:r>
            <a:r>
              <a:rPr lang="ar-SA" sz="2800" b="1" dirty="0">
                <a:highlight>
                  <a:srgbClr val="FFFF00"/>
                </a:highlight>
                <a:latin typeface="Arabic Typesetting" panose="03020402040406030203" pitchFamily="66" charset="-78"/>
                <a:cs typeface="+mj-cs"/>
              </a:rPr>
              <a:t>تصمم جدول لتخطيطك اليومي</a:t>
            </a:r>
            <a:r>
              <a:rPr lang="ar-SA" sz="2800" b="1" dirty="0">
                <a:latin typeface="Arabic Typesetting" panose="03020402040406030203" pitchFamily="66" charset="-78"/>
                <a:cs typeface="+mj-cs"/>
              </a:rPr>
              <a:t>.</a:t>
            </a:r>
          </a:p>
        </p:txBody>
      </p:sp>
      <p:pic>
        <p:nvPicPr>
          <p:cNvPr id="42" name="Picture 41">
            <a:extLst>
              <a:ext uri="{FF2B5EF4-FFF2-40B4-BE49-F238E27FC236}">
                <a16:creationId xmlns:a16="http://schemas.microsoft.com/office/drawing/2014/main" id="{30E22841-ADBD-4619-8277-33D48C033AD5}"/>
              </a:ext>
            </a:extLst>
          </p:cNvPr>
          <p:cNvPicPr>
            <a:picLocks noChangeAspect="1"/>
          </p:cNvPicPr>
          <p:nvPr/>
        </p:nvPicPr>
        <p:blipFill rotWithShape="1">
          <a:blip r:embed="rId3">
            <a:extLst>
              <a:ext uri="{28A0092B-C50C-407E-A947-70E740481C1C}">
                <a14:useLocalDpi xmlns:a14="http://schemas.microsoft.com/office/drawing/2010/main" val="0"/>
              </a:ext>
            </a:extLst>
          </a:blip>
          <a:srcRect l="11032" r="3435" b="9652"/>
          <a:stretch/>
        </p:blipFill>
        <p:spPr>
          <a:xfrm>
            <a:off x="7211979" y="1436516"/>
            <a:ext cx="1014447" cy="1071563"/>
          </a:xfrm>
          <a:prstGeom prst="rect">
            <a:avLst/>
          </a:prstGeom>
        </p:spPr>
      </p:pic>
      <p:sp>
        <p:nvSpPr>
          <p:cNvPr id="43" name="TextBox 42">
            <a:extLst>
              <a:ext uri="{FF2B5EF4-FFF2-40B4-BE49-F238E27FC236}">
                <a16:creationId xmlns:a16="http://schemas.microsoft.com/office/drawing/2014/main" id="{4257B650-8BDB-4313-A7DB-502F2632C29C}"/>
              </a:ext>
            </a:extLst>
          </p:cNvPr>
          <p:cNvSpPr txBox="1"/>
          <p:nvPr/>
        </p:nvSpPr>
        <p:spPr>
          <a:xfrm>
            <a:off x="5125932" y="1679911"/>
            <a:ext cx="2340247" cy="584775"/>
          </a:xfrm>
          <a:prstGeom prst="rect">
            <a:avLst/>
          </a:prstGeom>
          <a:noFill/>
        </p:spPr>
        <p:txBody>
          <a:bodyPr wrap="square" rtlCol="0">
            <a:spAutoFit/>
          </a:bodyPr>
          <a:lstStyle/>
          <a:p>
            <a:pPr algn="ctr" rtl="1"/>
            <a:r>
              <a:rPr lang="ar-SA" sz="3200" b="1" dirty="0">
                <a:solidFill>
                  <a:srgbClr val="FF6502"/>
                </a:solidFill>
                <a:latin typeface="Arabic Typesetting" panose="03020402040406030203" pitchFamily="66" charset="-78"/>
                <a:cs typeface="+mj-cs"/>
              </a:rPr>
              <a:t>الخطوات:</a:t>
            </a:r>
          </a:p>
        </p:txBody>
      </p:sp>
      <p:sp>
        <p:nvSpPr>
          <p:cNvPr id="47" name="TextBox 46">
            <a:extLst>
              <a:ext uri="{FF2B5EF4-FFF2-40B4-BE49-F238E27FC236}">
                <a16:creationId xmlns:a16="http://schemas.microsoft.com/office/drawing/2014/main" id="{E7C693AF-6888-4B32-BC81-0DFC194E6324}"/>
              </a:ext>
            </a:extLst>
          </p:cNvPr>
          <p:cNvSpPr txBox="1"/>
          <p:nvPr/>
        </p:nvSpPr>
        <p:spPr>
          <a:xfrm>
            <a:off x="1524568" y="-103594"/>
            <a:ext cx="4288179" cy="1077218"/>
          </a:xfrm>
          <a:prstGeom prst="rect">
            <a:avLst/>
          </a:prstGeom>
          <a:noFill/>
        </p:spPr>
        <p:txBody>
          <a:bodyPr wrap="square" rtlCol="0">
            <a:spAutoFit/>
          </a:bodyPr>
          <a:lstStyle/>
          <a:p>
            <a:pPr algn="r" rtl="1"/>
            <a:r>
              <a:rPr lang="ar-SA" sz="3200" b="1" dirty="0">
                <a:solidFill>
                  <a:srgbClr val="F0EEF0"/>
                </a:solidFill>
                <a:latin typeface="Arabic Typesetting" panose="03020402040406030203" pitchFamily="66" charset="-78"/>
                <a:cs typeface="Arabic Typesetting" panose="03020402040406030203" pitchFamily="66" charset="-78"/>
              </a:rPr>
              <a:t>بطاقة:  عبر عن مضمون الدرس برسمة</a:t>
            </a:r>
          </a:p>
          <a:p>
            <a:pPr algn="r" rtl="1"/>
            <a:r>
              <a:rPr lang="ar-SA" sz="3200" b="1" dirty="0">
                <a:solidFill>
                  <a:srgbClr val="F0EEF0"/>
                </a:solidFill>
                <a:latin typeface="Arabic Typesetting" panose="03020402040406030203" pitchFamily="66" charset="-78"/>
                <a:cs typeface="Arabic Typesetting" panose="03020402040406030203" pitchFamily="66" charset="-78"/>
              </a:rPr>
              <a:t>الزمن: 3 دقائق</a:t>
            </a:r>
          </a:p>
        </p:txBody>
      </p:sp>
      <p:pic>
        <p:nvPicPr>
          <p:cNvPr id="48" name="Picture 47">
            <a:extLst>
              <a:ext uri="{FF2B5EF4-FFF2-40B4-BE49-F238E27FC236}">
                <a16:creationId xmlns:a16="http://schemas.microsoft.com/office/drawing/2014/main" id="{4DD1AE0D-07E5-4316-8EDC-DE05301A05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788" y="967258"/>
            <a:ext cx="4134509" cy="5621626"/>
          </a:xfrm>
          <a:prstGeom prst="rect">
            <a:avLst/>
          </a:prstGeom>
        </p:spPr>
      </p:pic>
      <p:pic>
        <p:nvPicPr>
          <p:cNvPr id="66" name="Picture 65">
            <a:extLst>
              <a:ext uri="{FF2B5EF4-FFF2-40B4-BE49-F238E27FC236}">
                <a16:creationId xmlns:a16="http://schemas.microsoft.com/office/drawing/2014/main" id="{11ABFCA4-F61E-4324-A0FA-A71C72FF2477}"/>
              </a:ext>
            </a:extLst>
          </p:cNvPr>
          <p:cNvPicPr>
            <a:picLocks noChangeAspect="1"/>
          </p:cNvPicPr>
          <p:nvPr/>
        </p:nvPicPr>
        <p:blipFill rotWithShape="1">
          <a:blip r:embed="rId5">
            <a:extLst>
              <a:ext uri="{28A0092B-C50C-407E-A947-70E740481C1C}">
                <a14:useLocalDpi xmlns:a14="http://schemas.microsoft.com/office/drawing/2010/main" val="0"/>
              </a:ext>
            </a:extLst>
          </a:blip>
          <a:srcRect l="35246" r="41962" b="68614"/>
          <a:stretch/>
        </p:blipFill>
        <p:spPr>
          <a:xfrm>
            <a:off x="1584839" y="4618800"/>
            <a:ext cx="1418406" cy="1403094"/>
          </a:xfrm>
          <a:prstGeom prst="rect">
            <a:avLst/>
          </a:prstGeom>
        </p:spPr>
      </p:pic>
    </p:spTree>
    <p:extLst>
      <p:ext uri="{BB962C8B-B14F-4D97-AF65-F5344CB8AC3E}">
        <p14:creationId xmlns:p14="http://schemas.microsoft.com/office/powerpoint/2010/main" val="68850683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563602" cy="6858000"/>
            <a:chOff x="-290920" y="0"/>
            <a:chExt cx="12563602"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407E3AA2-679E-4924-AC1B-FE6C3A02C251}"/>
                </a:ext>
              </a:extLst>
            </p:cNvPr>
            <p:cNvSpPr txBox="1"/>
            <p:nvPr/>
          </p:nvSpPr>
          <p:spPr>
            <a:xfrm rot="16200000">
              <a:off x="10953474" y="3194734"/>
              <a:ext cx="1992086" cy="646331"/>
            </a:xfrm>
            <a:prstGeom prst="rect">
              <a:avLst/>
            </a:prstGeom>
            <a:noFill/>
          </p:spPr>
          <p:txBody>
            <a:bodyPr wrap="square" rtlCol="0">
              <a:spAutoFit/>
            </a:bodyPr>
            <a:lstStyle/>
            <a:p>
              <a:pPr algn="ctr"/>
              <a:r>
                <a:rPr lang="ar-SA" sz="3600" b="1" dirty="0">
                  <a:latin typeface="Arabic Typesetting" panose="03020402040406030203" pitchFamily="66" charset="-78"/>
                  <a:cs typeface="Arabic Typesetting" panose="03020402040406030203" pitchFamily="66" charset="-78"/>
                </a:rPr>
                <a:t>مقدمة</a:t>
              </a:r>
              <a:endParaRPr lang="en-US" sz="2800" b="1" dirty="0">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87863" cy="6858000"/>
            <a:chOff x="213096" y="0"/>
            <a:chExt cx="11487863"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04CBFB1D-37FD-419F-B98C-860BF5217905}"/>
                </a:ext>
              </a:extLst>
            </p:cNvPr>
            <p:cNvSpPr txBox="1"/>
            <p:nvPr/>
          </p:nvSpPr>
          <p:spPr>
            <a:xfrm rot="16200000">
              <a:off x="9879611" y="3312129"/>
              <a:ext cx="3119476" cy="523220"/>
            </a:xfrm>
            <a:prstGeom prst="rect">
              <a:avLst/>
            </a:prstGeom>
            <a:noFill/>
          </p:spPr>
          <p:txBody>
            <a:bodyPr wrap="square" rtlCol="0">
              <a:spAutoFit/>
            </a:bodyPr>
            <a:lstStyle/>
            <a:p>
              <a:pPr algn="ctr"/>
              <a:r>
                <a:rPr lang="ar-SA" sz="2800" b="1" dirty="0">
                  <a:latin typeface="Arabic Typesetting" panose="03020402040406030203" pitchFamily="66" charset="-78"/>
                  <a:cs typeface="Arabic Typesetting" panose="03020402040406030203" pitchFamily="66" charset="-78"/>
                </a:rPr>
                <a:t>تجاربي والتخطيط مستقبلًا</a:t>
              </a:r>
              <a:endParaRPr lang="en-US" sz="2800" b="1" dirty="0">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10010712" cy="6858000"/>
            <a:chOff x="491575" y="0"/>
            <a:chExt cx="1001071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AFD50D6F-822B-4109-8B0C-BA004A0B7145}"/>
                </a:ext>
              </a:extLst>
            </p:cNvPr>
            <p:cNvSpPr txBox="1"/>
            <p:nvPr/>
          </p:nvSpPr>
          <p:spPr>
            <a:xfrm rot="16200000">
              <a:off x="8917007" y="3269798"/>
              <a:ext cx="2585785"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رصد مشكلات التخطيط</a:t>
              </a:r>
              <a:endParaRPr lang="en-US" sz="3200" b="1" dirty="0">
                <a:latin typeface="Arabic Typesetting" panose="03020402040406030203" pitchFamily="66" charset="-78"/>
                <a:cs typeface="Arabic Typesetting" panose="03020402040406030203" pitchFamily="66" charset="-78"/>
              </a:endParaRPr>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96" name="Rectangle 95">
            <a:extLst>
              <a:ext uri="{FF2B5EF4-FFF2-40B4-BE49-F238E27FC236}">
                <a16:creationId xmlns:a16="http://schemas.microsoft.com/office/drawing/2014/main" id="{321108FC-08B5-45CC-AB47-1104119B25FD}"/>
              </a:ext>
            </a:extLst>
          </p:cNvPr>
          <p:cNvSpPr/>
          <p:nvPr/>
        </p:nvSpPr>
        <p:spPr>
          <a:xfrm>
            <a:off x="253330" y="16042"/>
            <a:ext cx="10368925" cy="6816457"/>
          </a:xfrm>
          <a:prstGeom prst="rect">
            <a:avLst/>
          </a:prstGeom>
          <a:solidFill>
            <a:srgbClr val="F0EEF0"/>
          </a:solidFill>
          <a:ln>
            <a:solidFill>
              <a:schemeClr val="bg1"/>
            </a:solid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Freeform: Shape 96">
            <a:extLst>
              <a:ext uri="{FF2B5EF4-FFF2-40B4-BE49-F238E27FC236}">
                <a16:creationId xmlns:a16="http://schemas.microsoft.com/office/drawing/2014/main" id="{96A47C8C-7F88-484E-817B-572BEDC2BC69}"/>
              </a:ext>
            </a:extLst>
          </p:cNvPr>
          <p:cNvSpPr/>
          <p:nvPr/>
        </p:nvSpPr>
        <p:spPr>
          <a:xfrm>
            <a:off x="9802983" y="2337440"/>
            <a:ext cx="836195"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 name="TextBox 97">
            <a:extLst>
              <a:ext uri="{FF2B5EF4-FFF2-40B4-BE49-F238E27FC236}">
                <a16:creationId xmlns:a16="http://schemas.microsoft.com/office/drawing/2014/main" id="{E3DB5570-AC77-4396-9748-4183DF7C8396}"/>
              </a:ext>
            </a:extLst>
          </p:cNvPr>
          <p:cNvSpPr txBox="1"/>
          <p:nvPr/>
        </p:nvSpPr>
        <p:spPr>
          <a:xfrm rot="16200000">
            <a:off x="9466923" y="3218377"/>
            <a:ext cx="1857711" cy="646331"/>
          </a:xfrm>
          <a:prstGeom prst="rect">
            <a:avLst/>
          </a:prstGeom>
          <a:noFill/>
        </p:spPr>
        <p:txBody>
          <a:bodyPr wrap="square" rtlCol="0">
            <a:spAutoFit/>
          </a:bodyPr>
          <a:lstStyle/>
          <a:p>
            <a:pPr algn="ctr"/>
            <a:r>
              <a:rPr lang="ar-SA" sz="3600" b="1" dirty="0">
                <a:latin typeface="Arabic Typesetting" panose="03020402040406030203" pitchFamily="66" charset="-78"/>
                <a:cs typeface="Arabic Typesetting" panose="03020402040406030203" pitchFamily="66" charset="-78"/>
              </a:rPr>
              <a:t>تقويم التخطيط</a:t>
            </a:r>
            <a:endParaRPr lang="en-US" sz="3600" b="1" dirty="0">
              <a:latin typeface="Arabic Typesetting" panose="03020402040406030203" pitchFamily="66" charset="-78"/>
              <a:cs typeface="Arabic Typesetting" panose="03020402040406030203" pitchFamily="66" charset="-78"/>
            </a:endParaRPr>
          </a:p>
        </p:txBody>
      </p:sp>
      <p:sp>
        <p:nvSpPr>
          <p:cNvPr id="67" name="Rectangle 66">
            <a:extLst>
              <a:ext uri="{FF2B5EF4-FFF2-40B4-BE49-F238E27FC236}">
                <a16:creationId xmlns:a16="http://schemas.microsoft.com/office/drawing/2014/main" id="{DD4BA468-8E2F-462D-8FDD-27E0F9A03B23}"/>
              </a:ext>
            </a:extLst>
          </p:cNvPr>
          <p:cNvSpPr/>
          <p:nvPr/>
        </p:nvSpPr>
        <p:spPr>
          <a:xfrm>
            <a:off x="777429" y="-16042"/>
            <a:ext cx="9340635"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0" name="Freeform: Shape 69">
            <a:extLst>
              <a:ext uri="{FF2B5EF4-FFF2-40B4-BE49-F238E27FC236}">
                <a16:creationId xmlns:a16="http://schemas.microsoft.com/office/drawing/2014/main" id="{39062E94-4E6C-4ED0-8C96-1E3C56E8EA42}"/>
              </a:ext>
            </a:extLst>
          </p:cNvPr>
          <p:cNvSpPr/>
          <p:nvPr/>
        </p:nvSpPr>
        <p:spPr>
          <a:xfrm>
            <a:off x="9296936" y="2321398"/>
            <a:ext cx="821128"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1" name="TextBox 70">
            <a:extLst>
              <a:ext uri="{FF2B5EF4-FFF2-40B4-BE49-F238E27FC236}">
                <a16:creationId xmlns:a16="http://schemas.microsoft.com/office/drawing/2014/main" id="{890AFF31-E7AB-483B-B77B-73CAD72D3C82}"/>
              </a:ext>
            </a:extLst>
          </p:cNvPr>
          <p:cNvSpPr txBox="1"/>
          <p:nvPr/>
        </p:nvSpPr>
        <p:spPr>
          <a:xfrm rot="16200000">
            <a:off x="8757772" y="3291730"/>
            <a:ext cx="2360918"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اكتشاف خطأ التخطيط </a:t>
            </a:r>
            <a:endParaRPr lang="en-US" sz="3200" b="1" dirty="0">
              <a:latin typeface="Arabic Typesetting" panose="03020402040406030203" pitchFamily="66" charset="-78"/>
              <a:cs typeface="Arabic Typesetting" panose="03020402040406030203" pitchFamily="66" charset="-78"/>
            </a:endParaRPr>
          </a:p>
        </p:txBody>
      </p:sp>
      <p:sp>
        <p:nvSpPr>
          <p:cNvPr id="74" name="Rectangle 73">
            <a:extLst>
              <a:ext uri="{FF2B5EF4-FFF2-40B4-BE49-F238E27FC236}">
                <a16:creationId xmlns:a16="http://schemas.microsoft.com/office/drawing/2014/main" id="{FBA7E0ED-406A-4AB7-B1AE-522003B17F62}"/>
              </a:ext>
            </a:extLst>
          </p:cNvPr>
          <p:cNvSpPr/>
          <p:nvPr/>
        </p:nvSpPr>
        <p:spPr>
          <a:xfrm>
            <a:off x="307250" y="-16044"/>
            <a:ext cx="933285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5" name="Freeform: Shape 74">
            <a:extLst>
              <a:ext uri="{FF2B5EF4-FFF2-40B4-BE49-F238E27FC236}">
                <a16:creationId xmlns:a16="http://schemas.microsoft.com/office/drawing/2014/main" id="{6EDCA789-7537-4C99-BD41-4491EE866304}"/>
              </a:ext>
            </a:extLst>
          </p:cNvPr>
          <p:cNvSpPr/>
          <p:nvPr/>
        </p:nvSpPr>
        <p:spPr>
          <a:xfrm>
            <a:off x="8891998" y="2321395"/>
            <a:ext cx="73460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pic>
        <p:nvPicPr>
          <p:cNvPr id="77" name="Picture 76">
            <a:extLst>
              <a:ext uri="{FF2B5EF4-FFF2-40B4-BE49-F238E27FC236}">
                <a16:creationId xmlns:a16="http://schemas.microsoft.com/office/drawing/2014/main" id="{E818A8B1-D050-4856-ABE5-F6C199A25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560278" y="3252097"/>
            <a:ext cx="530600" cy="455398"/>
          </a:xfrm>
          <a:prstGeom prst="rect">
            <a:avLst/>
          </a:prstGeom>
        </p:spPr>
      </p:pic>
      <p:sp>
        <p:nvSpPr>
          <p:cNvPr id="78" name="Rectangle 77">
            <a:extLst>
              <a:ext uri="{FF2B5EF4-FFF2-40B4-BE49-F238E27FC236}">
                <a16:creationId xmlns:a16="http://schemas.microsoft.com/office/drawing/2014/main" id="{2C0D91FB-4764-4F0A-895E-93E35974F495}"/>
              </a:ext>
            </a:extLst>
          </p:cNvPr>
          <p:cNvSpPr/>
          <p:nvPr/>
        </p:nvSpPr>
        <p:spPr>
          <a:xfrm>
            <a:off x="-290923" y="-32978"/>
            <a:ext cx="9395254" cy="6874934"/>
          </a:xfrm>
          <a:prstGeom prst="rect">
            <a:avLst/>
          </a:prstGeom>
          <a:solidFill>
            <a:schemeClr val="bg1"/>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9" name="Freeform: Shape 78">
            <a:extLst>
              <a:ext uri="{FF2B5EF4-FFF2-40B4-BE49-F238E27FC236}">
                <a16:creationId xmlns:a16="http://schemas.microsoft.com/office/drawing/2014/main" id="{A3526FF5-A777-4CB6-94FB-93A1022F137E}"/>
              </a:ext>
            </a:extLst>
          </p:cNvPr>
          <p:cNvSpPr/>
          <p:nvPr/>
        </p:nvSpPr>
        <p:spPr>
          <a:xfrm>
            <a:off x="8104962" y="2304461"/>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0" name="TextBox 79">
            <a:extLst>
              <a:ext uri="{FF2B5EF4-FFF2-40B4-BE49-F238E27FC236}">
                <a16:creationId xmlns:a16="http://schemas.microsoft.com/office/drawing/2014/main" id="{493C7451-FECD-4F2D-9A43-B57C43C81C2C}"/>
              </a:ext>
            </a:extLst>
          </p:cNvPr>
          <p:cNvSpPr txBox="1"/>
          <p:nvPr/>
        </p:nvSpPr>
        <p:spPr>
          <a:xfrm rot="16200000">
            <a:off x="7637563" y="3219763"/>
            <a:ext cx="258649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التقويم</a:t>
            </a:r>
            <a:endParaRPr lang="en-US" sz="3200" b="1" dirty="0">
              <a:latin typeface="Arabic Typesetting" panose="03020402040406030203" pitchFamily="66" charset="-78"/>
              <a:cs typeface="Arabic Typesetting" panose="03020402040406030203" pitchFamily="66" charset="-78"/>
            </a:endParaRPr>
          </a:p>
        </p:txBody>
      </p:sp>
      <p:pic>
        <p:nvPicPr>
          <p:cNvPr id="81" name="Picture 80">
            <a:extLst>
              <a:ext uri="{FF2B5EF4-FFF2-40B4-BE49-F238E27FC236}">
                <a16:creationId xmlns:a16="http://schemas.microsoft.com/office/drawing/2014/main" id="{7F93FFF4-5015-45D1-9617-2D7CB9C3E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141185" y="3252097"/>
            <a:ext cx="530600" cy="455398"/>
          </a:xfrm>
          <a:prstGeom prst="rect">
            <a:avLst/>
          </a:prstGeom>
        </p:spPr>
      </p:pic>
      <p:pic>
        <p:nvPicPr>
          <p:cNvPr id="36" name="Picture 35">
            <a:extLst>
              <a:ext uri="{FF2B5EF4-FFF2-40B4-BE49-F238E27FC236}">
                <a16:creationId xmlns:a16="http://schemas.microsoft.com/office/drawing/2014/main" id="{E895DE9B-188B-41AB-9C7C-7148596F8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409" y="1392605"/>
            <a:ext cx="7110638" cy="5150008"/>
          </a:xfrm>
          <a:prstGeom prst="rect">
            <a:avLst/>
          </a:prstGeom>
        </p:spPr>
      </p:pic>
      <p:sp>
        <p:nvSpPr>
          <p:cNvPr id="37" name="Flowchart: Alternate Process 36">
            <a:extLst>
              <a:ext uri="{FF2B5EF4-FFF2-40B4-BE49-F238E27FC236}">
                <a16:creationId xmlns:a16="http://schemas.microsoft.com/office/drawing/2014/main" id="{66A90DC0-CA77-4640-99E1-27ECED33E36C}"/>
              </a:ext>
            </a:extLst>
          </p:cNvPr>
          <p:cNvSpPr/>
          <p:nvPr/>
        </p:nvSpPr>
        <p:spPr>
          <a:xfrm rot="16200000">
            <a:off x="3363735" y="-1947163"/>
            <a:ext cx="1312389" cy="4846213"/>
          </a:xfrm>
          <a:prstGeom prst="flowChartAlternateProcess">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65D96781-BE68-4FB1-8915-4B077B61E14F}"/>
              </a:ext>
            </a:extLst>
          </p:cNvPr>
          <p:cNvSpPr txBox="1"/>
          <p:nvPr/>
        </p:nvSpPr>
        <p:spPr>
          <a:xfrm>
            <a:off x="1560248" y="-4"/>
            <a:ext cx="4288179" cy="1077218"/>
          </a:xfrm>
          <a:prstGeom prst="rect">
            <a:avLst/>
          </a:prstGeom>
          <a:noFill/>
        </p:spPr>
        <p:txBody>
          <a:bodyPr wrap="square" rtlCol="0">
            <a:spAutoFit/>
          </a:bodyPr>
          <a:lstStyle/>
          <a:p>
            <a:pPr algn="r" rtl="1"/>
            <a:r>
              <a:rPr lang="ar-SA" sz="3200" b="1" dirty="0">
                <a:solidFill>
                  <a:schemeClr val="bg1"/>
                </a:solidFill>
                <a:latin typeface="Arabic Typesetting" panose="03020402040406030203" pitchFamily="66" charset="-78"/>
                <a:cs typeface="Arabic Typesetting" panose="03020402040406030203" pitchFamily="66" charset="-78"/>
              </a:rPr>
              <a:t>استراتيجية:  التعلم الذاتي </a:t>
            </a:r>
          </a:p>
          <a:p>
            <a:pPr algn="r" rtl="1"/>
            <a:r>
              <a:rPr lang="ar-SA" sz="3200" b="1" dirty="0">
                <a:solidFill>
                  <a:schemeClr val="bg1"/>
                </a:solidFill>
                <a:latin typeface="Arabic Typesetting" panose="03020402040406030203" pitchFamily="66" charset="-78"/>
                <a:cs typeface="Arabic Typesetting" panose="03020402040406030203" pitchFamily="66" charset="-78"/>
              </a:rPr>
              <a:t>الزمن: 3 دقائق</a:t>
            </a:r>
          </a:p>
        </p:txBody>
      </p:sp>
      <p:pic>
        <p:nvPicPr>
          <p:cNvPr id="39" name="Picture 38">
            <a:extLst>
              <a:ext uri="{FF2B5EF4-FFF2-40B4-BE49-F238E27FC236}">
                <a16:creationId xmlns:a16="http://schemas.microsoft.com/office/drawing/2014/main" id="{228A70D8-B533-4A15-A583-7CE5B112C5E5}"/>
              </a:ext>
            </a:extLst>
          </p:cNvPr>
          <p:cNvPicPr>
            <a:picLocks noChangeAspect="1"/>
          </p:cNvPicPr>
          <p:nvPr/>
        </p:nvPicPr>
        <p:blipFill rotWithShape="1">
          <a:blip r:embed="rId2">
            <a:extLst>
              <a:ext uri="{28A0092B-C50C-407E-A947-70E740481C1C}">
                <a14:useLocalDpi xmlns:a14="http://schemas.microsoft.com/office/drawing/2010/main" val="0"/>
              </a:ext>
            </a:extLst>
          </a:blip>
          <a:srcRect r="49394"/>
          <a:stretch/>
        </p:blipFill>
        <p:spPr>
          <a:xfrm>
            <a:off x="5901690" y="-104236"/>
            <a:ext cx="524659" cy="1090349"/>
          </a:xfrm>
          <a:prstGeom prst="rect">
            <a:avLst/>
          </a:prstGeom>
        </p:spPr>
      </p:pic>
      <p:sp>
        <p:nvSpPr>
          <p:cNvPr id="35" name="TextBox 34">
            <a:extLst>
              <a:ext uri="{FF2B5EF4-FFF2-40B4-BE49-F238E27FC236}">
                <a16:creationId xmlns:a16="http://schemas.microsoft.com/office/drawing/2014/main" id="{84649096-C415-44C5-A790-D72DA824BC58}"/>
              </a:ext>
            </a:extLst>
          </p:cNvPr>
          <p:cNvSpPr txBox="1"/>
          <p:nvPr/>
        </p:nvSpPr>
        <p:spPr>
          <a:xfrm rot="16200000">
            <a:off x="8140430" y="3283957"/>
            <a:ext cx="2586493" cy="461665"/>
          </a:xfrm>
          <a:prstGeom prst="rect">
            <a:avLst/>
          </a:prstGeom>
          <a:noFill/>
        </p:spPr>
        <p:txBody>
          <a:bodyPr wrap="square" rtlCol="0">
            <a:spAutoFit/>
          </a:bodyPr>
          <a:lstStyle/>
          <a:p>
            <a:pPr algn="ctr"/>
            <a:r>
              <a:rPr lang="ar-SA" sz="2400" b="1" dirty="0">
                <a:latin typeface="Arabic Typesetting" panose="03020402040406030203" pitchFamily="66" charset="-78"/>
                <a:cs typeface="Arabic Typesetting" panose="03020402040406030203" pitchFamily="66" charset="-78"/>
              </a:rPr>
              <a:t>التغلب على مشكلات التخطيط </a:t>
            </a:r>
            <a:endParaRPr lang="en-US" sz="24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30301824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563602" cy="6858000"/>
            <a:chOff x="-290920" y="0"/>
            <a:chExt cx="12563602"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407E3AA2-679E-4924-AC1B-FE6C3A02C251}"/>
                </a:ext>
              </a:extLst>
            </p:cNvPr>
            <p:cNvSpPr txBox="1"/>
            <p:nvPr/>
          </p:nvSpPr>
          <p:spPr>
            <a:xfrm rot="16200000">
              <a:off x="10953474" y="3194734"/>
              <a:ext cx="1992086" cy="646331"/>
            </a:xfrm>
            <a:prstGeom prst="rect">
              <a:avLst/>
            </a:prstGeom>
            <a:noFill/>
          </p:spPr>
          <p:txBody>
            <a:bodyPr wrap="square" rtlCol="0">
              <a:spAutoFit/>
            </a:bodyPr>
            <a:lstStyle/>
            <a:p>
              <a:pPr algn="ctr"/>
              <a:r>
                <a:rPr lang="ar-SA" sz="3600" b="1" dirty="0">
                  <a:latin typeface="Arabic Typesetting" panose="03020402040406030203" pitchFamily="66" charset="-78"/>
                  <a:cs typeface="Arabic Typesetting" panose="03020402040406030203" pitchFamily="66" charset="-78"/>
                </a:rPr>
                <a:t>مقدمة</a:t>
              </a:r>
              <a:endParaRPr lang="en-US" sz="2800" b="1" dirty="0">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71821" cy="6858000"/>
            <a:chOff x="213096" y="0"/>
            <a:chExt cx="1147182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04CBFB1D-37FD-419F-B98C-860BF5217905}"/>
                </a:ext>
              </a:extLst>
            </p:cNvPr>
            <p:cNvSpPr txBox="1"/>
            <p:nvPr/>
          </p:nvSpPr>
          <p:spPr>
            <a:xfrm rot="16200000">
              <a:off x="10242847" y="3285776"/>
              <a:ext cx="2360920" cy="523220"/>
            </a:xfrm>
            <a:prstGeom prst="rect">
              <a:avLst/>
            </a:prstGeom>
            <a:noFill/>
          </p:spPr>
          <p:txBody>
            <a:bodyPr wrap="square" rtlCol="0">
              <a:spAutoFit/>
            </a:bodyPr>
            <a:lstStyle/>
            <a:p>
              <a:pPr algn="ctr"/>
              <a:r>
                <a:rPr lang="ar-SA" sz="2800" b="1" dirty="0">
                  <a:latin typeface="Arabic Typesetting" panose="03020402040406030203" pitchFamily="66" charset="-78"/>
                  <a:cs typeface="Arabic Typesetting" panose="03020402040406030203" pitchFamily="66" charset="-78"/>
                </a:rPr>
                <a:t>تجاربي والتخطيط مستقبلًا</a:t>
              </a:r>
              <a:endParaRPr lang="en-US" sz="2800" b="1" dirty="0">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10010712" cy="6858000"/>
            <a:chOff x="491575" y="0"/>
            <a:chExt cx="1001071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AFD50D6F-822B-4109-8B0C-BA004A0B7145}"/>
                </a:ext>
              </a:extLst>
            </p:cNvPr>
            <p:cNvSpPr txBox="1"/>
            <p:nvPr/>
          </p:nvSpPr>
          <p:spPr>
            <a:xfrm rot="16200000">
              <a:off x="8917007" y="3269798"/>
              <a:ext cx="2585785"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رصد مشكلات التخطيط</a:t>
              </a:r>
              <a:endParaRPr lang="en-US" sz="3200" b="1" dirty="0">
                <a:latin typeface="Arabic Typesetting" panose="03020402040406030203" pitchFamily="66" charset="-78"/>
                <a:cs typeface="Arabic Typesetting" panose="03020402040406030203" pitchFamily="66" charset="-78"/>
              </a:endParaRPr>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96" name="Rectangle 95">
            <a:extLst>
              <a:ext uri="{FF2B5EF4-FFF2-40B4-BE49-F238E27FC236}">
                <a16:creationId xmlns:a16="http://schemas.microsoft.com/office/drawing/2014/main" id="{321108FC-08B5-45CC-AB47-1104119B25FD}"/>
              </a:ext>
            </a:extLst>
          </p:cNvPr>
          <p:cNvSpPr/>
          <p:nvPr/>
        </p:nvSpPr>
        <p:spPr>
          <a:xfrm>
            <a:off x="253330" y="16042"/>
            <a:ext cx="10368925" cy="6816457"/>
          </a:xfrm>
          <a:prstGeom prst="rect">
            <a:avLst/>
          </a:prstGeom>
          <a:solidFill>
            <a:srgbClr val="F0EEF0"/>
          </a:solidFill>
          <a:ln>
            <a:solidFill>
              <a:schemeClr val="bg1"/>
            </a:solid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Freeform: Shape 96">
            <a:extLst>
              <a:ext uri="{FF2B5EF4-FFF2-40B4-BE49-F238E27FC236}">
                <a16:creationId xmlns:a16="http://schemas.microsoft.com/office/drawing/2014/main" id="{96A47C8C-7F88-484E-817B-572BEDC2BC69}"/>
              </a:ext>
            </a:extLst>
          </p:cNvPr>
          <p:cNvSpPr/>
          <p:nvPr/>
        </p:nvSpPr>
        <p:spPr>
          <a:xfrm>
            <a:off x="9802983" y="2337440"/>
            <a:ext cx="836195"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 name="TextBox 97">
            <a:extLst>
              <a:ext uri="{FF2B5EF4-FFF2-40B4-BE49-F238E27FC236}">
                <a16:creationId xmlns:a16="http://schemas.microsoft.com/office/drawing/2014/main" id="{E3DB5570-AC77-4396-9748-4183DF7C8396}"/>
              </a:ext>
            </a:extLst>
          </p:cNvPr>
          <p:cNvSpPr txBox="1"/>
          <p:nvPr/>
        </p:nvSpPr>
        <p:spPr>
          <a:xfrm rot="16200000">
            <a:off x="9466923" y="3218377"/>
            <a:ext cx="1857711" cy="646331"/>
          </a:xfrm>
          <a:prstGeom prst="rect">
            <a:avLst/>
          </a:prstGeom>
          <a:noFill/>
        </p:spPr>
        <p:txBody>
          <a:bodyPr wrap="square" rtlCol="0">
            <a:spAutoFit/>
          </a:bodyPr>
          <a:lstStyle/>
          <a:p>
            <a:pPr algn="ctr"/>
            <a:r>
              <a:rPr lang="ar-SA" sz="3600" b="1" dirty="0">
                <a:latin typeface="Arabic Typesetting" panose="03020402040406030203" pitchFamily="66" charset="-78"/>
                <a:cs typeface="Arabic Typesetting" panose="03020402040406030203" pitchFamily="66" charset="-78"/>
              </a:rPr>
              <a:t>تقويم التخطيط</a:t>
            </a:r>
            <a:endParaRPr lang="en-US" sz="3600" b="1" dirty="0">
              <a:latin typeface="Arabic Typesetting" panose="03020402040406030203" pitchFamily="66" charset="-78"/>
              <a:cs typeface="Arabic Typesetting" panose="03020402040406030203" pitchFamily="66" charset="-78"/>
            </a:endParaRPr>
          </a:p>
        </p:txBody>
      </p:sp>
      <p:sp>
        <p:nvSpPr>
          <p:cNvPr id="67" name="Rectangle 66">
            <a:extLst>
              <a:ext uri="{FF2B5EF4-FFF2-40B4-BE49-F238E27FC236}">
                <a16:creationId xmlns:a16="http://schemas.microsoft.com/office/drawing/2014/main" id="{DD4BA468-8E2F-462D-8FDD-27E0F9A03B23}"/>
              </a:ext>
            </a:extLst>
          </p:cNvPr>
          <p:cNvSpPr/>
          <p:nvPr/>
        </p:nvSpPr>
        <p:spPr>
          <a:xfrm>
            <a:off x="777429" y="-16042"/>
            <a:ext cx="9340635"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0" name="Freeform: Shape 69">
            <a:extLst>
              <a:ext uri="{FF2B5EF4-FFF2-40B4-BE49-F238E27FC236}">
                <a16:creationId xmlns:a16="http://schemas.microsoft.com/office/drawing/2014/main" id="{39062E94-4E6C-4ED0-8C96-1E3C56E8EA42}"/>
              </a:ext>
            </a:extLst>
          </p:cNvPr>
          <p:cNvSpPr/>
          <p:nvPr/>
        </p:nvSpPr>
        <p:spPr>
          <a:xfrm>
            <a:off x="9296936" y="2321398"/>
            <a:ext cx="821128"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1" name="TextBox 70">
            <a:extLst>
              <a:ext uri="{FF2B5EF4-FFF2-40B4-BE49-F238E27FC236}">
                <a16:creationId xmlns:a16="http://schemas.microsoft.com/office/drawing/2014/main" id="{890AFF31-E7AB-483B-B77B-73CAD72D3C82}"/>
              </a:ext>
            </a:extLst>
          </p:cNvPr>
          <p:cNvSpPr txBox="1"/>
          <p:nvPr/>
        </p:nvSpPr>
        <p:spPr>
          <a:xfrm rot="16200000">
            <a:off x="8739756" y="3263594"/>
            <a:ext cx="2360918"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اكتشاف خطأ التخطيط </a:t>
            </a:r>
            <a:endParaRPr lang="en-US" sz="3200" b="1" dirty="0">
              <a:latin typeface="Arabic Typesetting" panose="03020402040406030203" pitchFamily="66" charset="-78"/>
              <a:cs typeface="Arabic Typesetting" panose="03020402040406030203" pitchFamily="66" charset="-78"/>
            </a:endParaRPr>
          </a:p>
        </p:txBody>
      </p:sp>
      <p:sp>
        <p:nvSpPr>
          <p:cNvPr id="74" name="Rectangle 73">
            <a:extLst>
              <a:ext uri="{FF2B5EF4-FFF2-40B4-BE49-F238E27FC236}">
                <a16:creationId xmlns:a16="http://schemas.microsoft.com/office/drawing/2014/main" id="{FBA7E0ED-406A-4AB7-B1AE-522003B17F62}"/>
              </a:ext>
            </a:extLst>
          </p:cNvPr>
          <p:cNvSpPr/>
          <p:nvPr/>
        </p:nvSpPr>
        <p:spPr>
          <a:xfrm>
            <a:off x="307250" y="-16044"/>
            <a:ext cx="933285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5" name="Freeform: Shape 74">
            <a:extLst>
              <a:ext uri="{FF2B5EF4-FFF2-40B4-BE49-F238E27FC236}">
                <a16:creationId xmlns:a16="http://schemas.microsoft.com/office/drawing/2014/main" id="{6EDCA789-7537-4C99-BD41-4491EE866304}"/>
              </a:ext>
            </a:extLst>
          </p:cNvPr>
          <p:cNvSpPr/>
          <p:nvPr/>
        </p:nvSpPr>
        <p:spPr>
          <a:xfrm>
            <a:off x="8891998" y="2321395"/>
            <a:ext cx="73460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pic>
        <p:nvPicPr>
          <p:cNvPr id="77" name="Picture 76">
            <a:extLst>
              <a:ext uri="{FF2B5EF4-FFF2-40B4-BE49-F238E27FC236}">
                <a16:creationId xmlns:a16="http://schemas.microsoft.com/office/drawing/2014/main" id="{E818A8B1-D050-4856-ABE5-F6C199A25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560278" y="3252097"/>
            <a:ext cx="530600" cy="455398"/>
          </a:xfrm>
          <a:prstGeom prst="rect">
            <a:avLst/>
          </a:prstGeom>
        </p:spPr>
      </p:pic>
      <p:sp>
        <p:nvSpPr>
          <p:cNvPr id="78" name="Rectangle 77">
            <a:extLst>
              <a:ext uri="{FF2B5EF4-FFF2-40B4-BE49-F238E27FC236}">
                <a16:creationId xmlns:a16="http://schemas.microsoft.com/office/drawing/2014/main" id="{2C0D91FB-4764-4F0A-895E-93E35974F495}"/>
              </a:ext>
            </a:extLst>
          </p:cNvPr>
          <p:cNvSpPr/>
          <p:nvPr/>
        </p:nvSpPr>
        <p:spPr>
          <a:xfrm>
            <a:off x="-290923" y="-32978"/>
            <a:ext cx="9395254" cy="6874934"/>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9" name="Freeform: Shape 78">
            <a:extLst>
              <a:ext uri="{FF2B5EF4-FFF2-40B4-BE49-F238E27FC236}">
                <a16:creationId xmlns:a16="http://schemas.microsoft.com/office/drawing/2014/main" id="{A3526FF5-A777-4CB6-94FB-93A1022F137E}"/>
              </a:ext>
            </a:extLst>
          </p:cNvPr>
          <p:cNvSpPr/>
          <p:nvPr/>
        </p:nvSpPr>
        <p:spPr>
          <a:xfrm>
            <a:off x="8104962" y="2304461"/>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0" name="TextBox 79">
            <a:extLst>
              <a:ext uri="{FF2B5EF4-FFF2-40B4-BE49-F238E27FC236}">
                <a16:creationId xmlns:a16="http://schemas.microsoft.com/office/drawing/2014/main" id="{493C7451-FECD-4F2D-9A43-B57C43C81C2C}"/>
              </a:ext>
            </a:extLst>
          </p:cNvPr>
          <p:cNvSpPr txBox="1"/>
          <p:nvPr/>
        </p:nvSpPr>
        <p:spPr>
          <a:xfrm rot="16200000">
            <a:off x="7637563" y="3219763"/>
            <a:ext cx="2586491" cy="584775"/>
          </a:xfrm>
          <a:prstGeom prst="rect">
            <a:avLst/>
          </a:prstGeom>
          <a:noFill/>
        </p:spPr>
        <p:txBody>
          <a:bodyPr wrap="square" rtlCol="0">
            <a:spAutoFit/>
          </a:bodyPr>
          <a:lstStyle/>
          <a:p>
            <a:pPr algn="ctr"/>
            <a:r>
              <a:rPr lang="ar-SA" sz="3200" b="1" dirty="0">
                <a:latin typeface="Arabic Typesetting" panose="03020402040406030203" pitchFamily="66" charset="-78"/>
                <a:cs typeface="Arabic Typesetting" panose="03020402040406030203" pitchFamily="66" charset="-78"/>
              </a:rPr>
              <a:t>التقويم</a:t>
            </a:r>
            <a:endParaRPr lang="en-US" sz="3200" b="1" dirty="0">
              <a:latin typeface="Arabic Typesetting" panose="03020402040406030203" pitchFamily="66" charset="-78"/>
              <a:cs typeface="Arabic Typesetting" panose="03020402040406030203" pitchFamily="66" charset="-78"/>
            </a:endParaRPr>
          </a:p>
        </p:txBody>
      </p:sp>
      <p:pic>
        <p:nvPicPr>
          <p:cNvPr id="81" name="Picture 80">
            <a:extLst>
              <a:ext uri="{FF2B5EF4-FFF2-40B4-BE49-F238E27FC236}">
                <a16:creationId xmlns:a16="http://schemas.microsoft.com/office/drawing/2014/main" id="{7F93FFF4-5015-45D1-9617-2D7CB9C3E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141185" y="3252097"/>
            <a:ext cx="530600" cy="455398"/>
          </a:xfrm>
          <a:prstGeom prst="rect">
            <a:avLst/>
          </a:prstGeom>
        </p:spPr>
      </p:pic>
      <p:sp>
        <p:nvSpPr>
          <p:cNvPr id="31" name="TextBox 30">
            <a:extLst>
              <a:ext uri="{FF2B5EF4-FFF2-40B4-BE49-F238E27FC236}">
                <a16:creationId xmlns:a16="http://schemas.microsoft.com/office/drawing/2014/main" id="{0149E130-6BDA-4066-BE36-937E757C8727}"/>
              </a:ext>
            </a:extLst>
          </p:cNvPr>
          <p:cNvSpPr txBox="1"/>
          <p:nvPr/>
        </p:nvSpPr>
        <p:spPr>
          <a:xfrm rot="16200000">
            <a:off x="8156472" y="3283957"/>
            <a:ext cx="2586493" cy="461665"/>
          </a:xfrm>
          <a:prstGeom prst="rect">
            <a:avLst/>
          </a:prstGeom>
          <a:noFill/>
        </p:spPr>
        <p:txBody>
          <a:bodyPr wrap="square" rtlCol="0">
            <a:spAutoFit/>
          </a:bodyPr>
          <a:lstStyle/>
          <a:p>
            <a:pPr algn="ctr"/>
            <a:r>
              <a:rPr lang="ar-SA" sz="2400" b="1" dirty="0">
                <a:latin typeface="Arabic Typesetting" panose="03020402040406030203" pitchFamily="66" charset="-78"/>
                <a:cs typeface="Arabic Typesetting" panose="03020402040406030203" pitchFamily="66" charset="-78"/>
              </a:rPr>
              <a:t>التغلب على مشكلات التخطيط </a:t>
            </a:r>
            <a:endParaRPr lang="en-US" sz="24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90629718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780B76-6D51-4365-8A01-67D3AD286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3941" y="-30996"/>
            <a:ext cx="6328032" cy="5992149"/>
          </a:xfrm>
          <a:prstGeom prst="rect">
            <a:avLst/>
          </a:prstGeom>
        </p:spPr>
      </p:pic>
      <p:sp>
        <p:nvSpPr>
          <p:cNvPr id="4" name="Rectangle 3">
            <a:extLst>
              <a:ext uri="{FF2B5EF4-FFF2-40B4-BE49-F238E27FC236}">
                <a16:creationId xmlns:a16="http://schemas.microsoft.com/office/drawing/2014/main" id="{50141FA4-54AC-49D4-8C3C-D36ECC8F3F12}"/>
              </a:ext>
            </a:extLst>
          </p:cNvPr>
          <p:cNvSpPr/>
          <p:nvPr/>
        </p:nvSpPr>
        <p:spPr>
          <a:xfrm>
            <a:off x="2709333" y="5317792"/>
            <a:ext cx="6836016" cy="619272"/>
          </a:xfrm>
          <a:prstGeom prst="rect">
            <a:avLst/>
          </a:prstGeom>
        </p:spPr>
        <p:txBody>
          <a:bodyPr wrap="square">
            <a:spAutoFit/>
          </a:bodyPr>
          <a:lstStyle/>
          <a:p>
            <a:pPr marL="228600" marR="0" algn="ctr" rtl="1">
              <a:lnSpc>
                <a:spcPct val="107000"/>
              </a:lnSpc>
              <a:spcBef>
                <a:spcPts val="0"/>
              </a:spcBef>
              <a:spcAft>
                <a:spcPts val="800"/>
              </a:spcAft>
            </a:pPr>
            <a:r>
              <a:rPr lang="ar-SA" sz="3200" b="1" dirty="0">
                <a:solidFill>
                  <a:srgbClr val="FF0000"/>
                </a:solidFill>
                <a:latin typeface="Calibri" panose="020F0502020204030204" pitchFamily="34" charset="0"/>
                <a:ea typeface="Calibri" panose="020F0502020204030204" pitchFamily="34" charset="0"/>
                <a:cs typeface="Arabic Typesetting" panose="03020402040406030203" pitchFamily="66" charset="-78"/>
              </a:rPr>
              <a:t>جميع الحقوق محفوظة، يسمح بتعديل العمل لغرض تعليمي شخصي فقط. </a:t>
            </a:r>
            <a:endParaRPr lang="en-US" sz="1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D0C121C-AFE2-4540-930E-6FDD42B32A1C}"/>
              </a:ext>
            </a:extLst>
          </p:cNvPr>
          <p:cNvSpPr/>
          <p:nvPr/>
        </p:nvSpPr>
        <p:spPr>
          <a:xfrm>
            <a:off x="4854395" y="6279369"/>
            <a:ext cx="2938497" cy="369332"/>
          </a:xfrm>
          <a:prstGeom prst="rect">
            <a:avLst/>
          </a:prstGeom>
        </p:spPr>
        <p:txBody>
          <a:bodyPr wrap="none">
            <a:spAutoFit/>
          </a:bodyPr>
          <a:lstStyle/>
          <a:p>
            <a:r>
              <a:rPr lang="en-US" dirty="0"/>
              <a:t>https://t.me/socialstudiesppt</a:t>
            </a:r>
          </a:p>
        </p:txBody>
      </p:sp>
      <p:grpSp>
        <p:nvGrpSpPr>
          <p:cNvPr id="6" name="Group 5">
            <a:extLst>
              <a:ext uri="{FF2B5EF4-FFF2-40B4-BE49-F238E27FC236}">
                <a16:creationId xmlns:a16="http://schemas.microsoft.com/office/drawing/2014/main" id="{CDDEB8EF-BA5A-40C5-8979-F1B9980822B1}"/>
              </a:ext>
            </a:extLst>
          </p:cNvPr>
          <p:cNvGrpSpPr/>
          <p:nvPr/>
        </p:nvGrpSpPr>
        <p:grpSpPr>
          <a:xfrm>
            <a:off x="4441498" y="6281909"/>
            <a:ext cx="434610" cy="368471"/>
            <a:chOff x="12538631" y="459198"/>
            <a:chExt cx="859595" cy="1092702"/>
          </a:xfrm>
        </p:grpSpPr>
        <p:sp>
          <p:nvSpPr>
            <p:cNvPr id="7" name="Oval 6">
              <a:extLst>
                <a:ext uri="{FF2B5EF4-FFF2-40B4-BE49-F238E27FC236}">
                  <a16:creationId xmlns:a16="http://schemas.microsoft.com/office/drawing/2014/main" id="{0DB1E6C3-CB06-415E-867A-FAD9280D66C0}"/>
                </a:ext>
              </a:extLst>
            </p:cNvPr>
            <p:cNvSpPr/>
            <p:nvPr/>
          </p:nvSpPr>
          <p:spPr>
            <a:xfrm>
              <a:off x="12569618" y="562403"/>
              <a:ext cx="727255" cy="89016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75631205-56D1-49E8-A00D-B8CB98BF5715}"/>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3386" r="18940"/>
            <a:stretch/>
          </p:blipFill>
          <p:spPr>
            <a:xfrm>
              <a:off x="12538631" y="459198"/>
              <a:ext cx="859595" cy="1092702"/>
            </a:xfrm>
            <a:prstGeom prst="rect">
              <a:avLst/>
            </a:prstGeom>
          </p:spPr>
        </p:pic>
      </p:grpSp>
      <p:sp>
        <p:nvSpPr>
          <p:cNvPr id="9" name="Rectangle 8">
            <a:extLst>
              <a:ext uri="{FF2B5EF4-FFF2-40B4-BE49-F238E27FC236}">
                <a16:creationId xmlns:a16="http://schemas.microsoft.com/office/drawing/2014/main" id="{CEBC6EF1-1CC0-4930-A29B-A1E8406717AA}"/>
              </a:ext>
            </a:extLst>
          </p:cNvPr>
          <p:cNvSpPr/>
          <p:nvPr/>
        </p:nvSpPr>
        <p:spPr>
          <a:xfrm>
            <a:off x="5369197" y="5892711"/>
            <a:ext cx="1757212" cy="369332"/>
          </a:xfrm>
          <a:prstGeom prst="rect">
            <a:avLst/>
          </a:prstGeom>
        </p:spPr>
        <p:txBody>
          <a:bodyPr wrap="none">
            <a:spAutoFit/>
          </a:bodyPr>
          <a:lstStyle/>
          <a:p>
            <a:r>
              <a:rPr lang="en-US" dirty="0"/>
              <a:t>+966 566525005</a:t>
            </a:r>
          </a:p>
        </p:txBody>
      </p:sp>
      <p:pic>
        <p:nvPicPr>
          <p:cNvPr id="10" name="Picture 9">
            <a:extLst>
              <a:ext uri="{FF2B5EF4-FFF2-40B4-BE49-F238E27FC236}">
                <a16:creationId xmlns:a16="http://schemas.microsoft.com/office/drawing/2014/main" id="{F159E0B8-B805-4B43-92A1-EA984A5920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8108" y="5855511"/>
            <a:ext cx="430204" cy="430204"/>
          </a:xfrm>
          <a:prstGeom prst="rect">
            <a:avLst/>
          </a:prstGeom>
        </p:spPr>
      </p:pic>
    </p:spTree>
    <p:extLst>
      <p:ext uri="{BB962C8B-B14F-4D97-AF65-F5344CB8AC3E}">
        <p14:creationId xmlns:p14="http://schemas.microsoft.com/office/powerpoint/2010/main" val="234292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23C461E0-3B0B-46D2-A88D-1F26F9030D5C}"/>
              </a:ext>
            </a:extLst>
          </p:cNvPr>
          <p:cNvSpPr>
            <a:spLocks/>
          </p:cNvSpPr>
          <p:nvPr/>
        </p:nvSpPr>
        <p:spPr bwMode="auto">
          <a:xfrm>
            <a:off x="4888028" y="3614129"/>
            <a:ext cx="2008022" cy="2621003"/>
          </a:xfrm>
          <a:custGeom>
            <a:avLst/>
            <a:gdLst>
              <a:gd name="connsiteX0" fmla="*/ 1666141 w 2982347"/>
              <a:gd name="connsiteY0" fmla="*/ 239 h 3514622"/>
              <a:gd name="connsiteX1" fmla="*/ 2799671 w 2982347"/>
              <a:gd name="connsiteY1" fmla="*/ 661872 h 3514622"/>
              <a:gd name="connsiteX2" fmla="*/ 2980634 w 2982347"/>
              <a:gd name="connsiteY2" fmla="*/ 1420167 h 3514622"/>
              <a:gd name="connsiteX3" fmla="*/ 2708614 w 2982347"/>
              <a:gd name="connsiteY3" fmla="*/ 2261436 h 3514622"/>
              <a:gd name="connsiteX4" fmla="*/ 2539322 w 2982347"/>
              <a:gd name="connsiteY4" fmla="*/ 3264838 h 3514622"/>
              <a:gd name="connsiteX5" fmla="*/ 2563883 w 2982347"/>
              <a:gd name="connsiteY5" fmla="*/ 3514622 h 3514622"/>
              <a:gd name="connsiteX6" fmla="*/ 1051857 w 2982347"/>
              <a:gd name="connsiteY6" fmla="*/ 3514622 h 3514622"/>
              <a:gd name="connsiteX7" fmla="*/ 1055745 w 2982347"/>
              <a:gd name="connsiteY7" fmla="*/ 3424232 h 3514622"/>
              <a:gd name="connsiteX8" fmla="*/ 1045372 w 2982347"/>
              <a:gd name="connsiteY8" fmla="*/ 3265198 h 3514622"/>
              <a:gd name="connsiteX9" fmla="*/ 732433 w 2982347"/>
              <a:gd name="connsiteY9" fmla="*/ 3165513 h 3514622"/>
              <a:gd name="connsiteX10" fmla="*/ 348032 w 2982347"/>
              <a:gd name="connsiteY10" fmla="*/ 2997259 h 3514622"/>
              <a:gd name="connsiteX11" fmla="*/ 308266 w 2982347"/>
              <a:gd name="connsiteY11" fmla="*/ 2759860 h 3514622"/>
              <a:gd name="connsiteX12" fmla="*/ 300198 w 2982347"/>
              <a:gd name="connsiteY12" fmla="*/ 2441791 h 3514622"/>
              <a:gd name="connsiteX13" fmla="*/ 300198 w 2982347"/>
              <a:gd name="connsiteY13" fmla="*/ 2439486 h 3514622"/>
              <a:gd name="connsiteX14" fmla="*/ 18380 w 2982347"/>
              <a:gd name="connsiteY14" fmla="*/ 2276418 h 3514622"/>
              <a:gd name="connsiteX15" fmla="*/ 100793 w 2982347"/>
              <a:gd name="connsiteY15" fmla="*/ 1943368 h 3514622"/>
              <a:gd name="connsiteX16" fmla="*/ 288671 w 2982347"/>
              <a:gd name="connsiteY16" fmla="*/ 1478941 h 3514622"/>
              <a:gd name="connsiteX17" fmla="*/ 385492 w 2982347"/>
              <a:gd name="connsiteY17" fmla="*/ 979365 h 3514622"/>
              <a:gd name="connsiteX18" fmla="*/ 1468386 w 2982347"/>
              <a:gd name="connsiteY18" fmla="*/ 11329 h 3514622"/>
              <a:gd name="connsiteX19" fmla="*/ 1666141 w 2982347"/>
              <a:gd name="connsiteY19" fmla="*/ 239 h 351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82347" h="3514622">
                <a:moveTo>
                  <a:pt x="1666141" y="239"/>
                </a:moveTo>
                <a:cubicBezTo>
                  <a:pt x="2126276" y="8952"/>
                  <a:pt x="2568209" y="256003"/>
                  <a:pt x="2799671" y="661872"/>
                </a:cubicBezTo>
                <a:cubicBezTo>
                  <a:pt x="2929918" y="890628"/>
                  <a:pt x="2993889" y="1157414"/>
                  <a:pt x="2980634" y="1420167"/>
                </a:cubicBezTo>
                <a:cubicBezTo>
                  <a:pt x="2965073" y="1723255"/>
                  <a:pt x="2826182" y="1987736"/>
                  <a:pt x="2708614" y="2261436"/>
                </a:cubicBezTo>
                <a:cubicBezTo>
                  <a:pt x="2569146" y="2587284"/>
                  <a:pt x="2521744" y="2926241"/>
                  <a:pt x="2539322" y="3264838"/>
                </a:cubicBezTo>
                <a:lnTo>
                  <a:pt x="2563883" y="3514622"/>
                </a:lnTo>
                <a:lnTo>
                  <a:pt x="1051857" y="3514622"/>
                </a:lnTo>
                <a:lnTo>
                  <a:pt x="1055745" y="3424232"/>
                </a:lnTo>
                <a:cubicBezTo>
                  <a:pt x="1057330" y="3369204"/>
                  <a:pt x="1056034" y="3314464"/>
                  <a:pt x="1045372" y="3265198"/>
                </a:cubicBezTo>
                <a:cubicBezTo>
                  <a:pt x="1018285" y="3139007"/>
                  <a:pt x="832712" y="3166089"/>
                  <a:pt x="732433" y="3165513"/>
                </a:cubicBezTo>
                <a:cubicBezTo>
                  <a:pt x="579710" y="3163784"/>
                  <a:pt x="425834" y="3147650"/>
                  <a:pt x="348032" y="2997259"/>
                </a:cubicBezTo>
                <a:cubicBezTo>
                  <a:pt x="309995" y="2924080"/>
                  <a:pt x="310571" y="2839953"/>
                  <a:pt x="308266" y="2759860"/>
                </a:cubicBezTo>
                <a:cubicBezTo>
                  <a:pt x="305384" y="2653837"/>
                  <a:pt x="300774" y="2547814"/>
                  <a:pt x="300198" y="2441791"/>
                </a:cubicBezTo>
                <a:cubicBezTo>
                  <a:pt x="300198" y="2440638"/>
                  <a:pt x="300198" y="2440062"/>
                  <a:pt x="300198" y="2439486"/>
                </a:cubicBezTo>
                <a:cubicBezTo>
                  <a:pt x="159001" y="2407218"/>
                  <a:pt x="74859" y="2369764"/>
                  <a:pt x="18380" y="2276418"/>
                </a:cubicBezTo>
                <a:cubicBezTo>
                  <a:pt x="-36370" y="2185377"/>
                  <a:pt x="43162" y="2064948"/>
                  <a:pt x="100793" y="1943368"/>
                </a:cubicBezTo>
                <a:cubicBezTo>
                  <a:pt x="174561" y="1786638"/>
                  <a:pt x="226429" y="1641432"/>
                  <a:pt x="288671" y="1478941"/>
                </a:cubicBezTo>
                <a:cubicBezTo>
                  <a:pt x="350337" y="1318754"/>
                  <a:pt x="342845" y="1144162"/>
                  <a:pt x="385492" y="979365"/>
                </a:cubicBezTo>
                <a:cubicBezTo>
                  <a:pt x="515163" y="478637"/>
                  <a:pt x="954314" y="79322"/>
                  <a:pt x="1468386" y="11329"/>
                </a:cubicBezTo>
                <a:cubicBezTo>
                  <a:pt x="1534302" y="2614"/>
                  <a:pt x="1600407" y="-1006"/>
                  <a:pt x="1666141" y="239"/>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noAutofit/>
          </a:bodyPr>
          <a:lstStyle/>
          <a:p>
            <a:endParaRPr lang="en-US">
              <a:latin typeface="Arabic Typesetting" panose="03020402040406030203" pitchFamily="66" charset="-78"/>
              <a:cs typeface="Arabic Typesetting" panose="03020402040406030203" pitchFamily="66" charset="-78"/>
            </a:endParaRPr>
          </a:p>
        </p:txBody>
      </p:sp>
      <p:pic>
        <p:nvPicPr>
          <p:cNvPr id="3" name="Graphic 2" descr="Lightbulb">
            <a:extLst>
              <a:ext uri="{FF2B5EF4-FFF2-40B4-BE49-F238E27FC236}">
                <a16:creationId xmlns:a16="http://schemas.microsoft.com/office/drawing/2014/main" id="{464C9D80-F53B-4719-B741-7DFFCA046A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16284" y="4209384"/>
            <a:ext cx="938115" cy="1039046"/>
          </a:xfrm>
          <a:prstGeom prst="rect">
            <a:avLst/>
          </a:prstGeom>
        </p:spPr>
      </p:pic>
      <p:sp>
        <p:nvSpPr>
          <p:cNvPr id="4" name="Freeform 288">
            <a:extLst>
              <a:ext uri="{FF2B5EF4-FFF2-40B4-BE49-F238E27FC236}">
                <a16:creationId xmlns:a16="http://schemas.microsoft.com/office/drawing/2014/main" id="{F9A5E41F-FF24-4917-8435-C8A93196B776}"/>
              </a:ext>
            </a:extLst>
          </p:cNvPr>
          <p:cNvSpPr>
            <a:spLocks/>
          </p:cNvSpPr>
          <p:nvPr/>
        </p:nvSpPr>
        <p:spPr bwMode="auto">
          <a:xfrm rot="1326470">
            <a:off x="6932714" y="4676464"/>
            <a:ext cx="780208" cy="174694"/>
          </a:xfrm>
          <a:custGeom>
            <a:avLst/>
            <a:gdLst>
              <a:gd name="T0" fmla="*/ 1453 w 1482"/>
              <a:gd name="T1" fmla="*/ 0 h 302"/>
              <a:gd name="T2" fmla="*/ 1285 w 1482"/>
              <a:gd name="T3" fmla="*/ 34 h 302"/>
              <a:gd name="T4" fmla="*/ 1033 w 1482"/>
              <a:gd name="T5" fmla="*/ 85 h 302"/>
              <a:gd name="T6" fmla="*/ 865 w 1482"/>
              <a:gd name="T7" fmla="*/ 114 h 302"/>
              <a:gd name="T8" fmla="*/ 779 w 1482"/>
              <a:gd name="T9" fmla="*/ 124 h 302"/>
              <a:gd name="T10" fmla="*/ 658 w 1482"/>
              <a:gd name="T11" fmla="*/ 136 h 302"/>
              <a:gd name="T12" fmla="*/ 415 w 1482"/>
              <a:gd name="T13" fmla="*/ 144 h 302"/>
              <a:gd name="T14" fmla="*/ 293 w 1482"/>
              <a:gd name="T15" fmla="*/ 146 h 302"/>
              <a:gd name="T16" fmla="*/ 296 w 1482"/>
              <a:gd name="T17" fmla="*/ 115 h 302"/>
              <a:gd name="T18" fmla="*/ 297 w 1482"/>
              <a:gd name="T19" fmla="*/ 84 h 302"/>
              <a:gd name="T20" fmla="*/ 297 w 1482"/>
              <a:gd name="T21" fmla="*/ 74 h 302"/>
              <a:gd name="T22" fmla="*/ 289 w 1482"/>
              <a:gd name="T23" fmla="*/ 58 h 302"/>
              <a:gd name="T24" fmla="*/ 277 w 1482"/>
              <a:gd name="T25" fmla="*/ 49 h 302"/>
              <a:gd name="T26" fmla="*/ 260 w 1482"/>
              <a:gd name="T27" fmla="*/ 46 h 302"/>
              <a:gd name="T28" fmla="*/ 251 w 1482"/>
              <a:gd name="T29" fmla="*/ 48 h 302"/>
              <a:gd name="T30" fmla="*/ 226 w 1482"/>
              <a:gd name="T31" fmla="*/ 48 h 302"/>
              <a:gd name="T32" fmla="*/ 175 w 1482"/>
              <a:gd name="T33" fmla="*/ 61 h 302"/>
              <a:gd name="T34" fmla="*/ 153 w 1482"/>
              <a:gd name="T35" fmla="*/ 69 h 302"/>
              <a:gd name="T36" fmla="*/ 83 w 1482"/>
              <a:gd name="T37" fmla="*/ 91 h 302"/>
              <a:gd name="T38" fmla="*/ 15 w 1482"/>
              <a:gd name="T39" fmla="*/ 119 h 302"/>
              <a:gd name="T40" fmla="*/ 4 w 1482"/>
              <a:gd name="T41" fmla="*/ 127 h 302"/>
              <a:gd name="T42" fmla="*/ 0 w 1482"/>
              <a:gd name="T43" fmla="*/ 149 h 302"/>
              <a:gd name="T44" fmla="*/ 4 w 1482"/>
              <a:gd name="T45" fmla="*/ 159 h 302"/>
              <a:gd name="T46" fmla="*/ 2 w 1482"/>
              <a:gd name="T47" fmla="*/ 168 h 302"/>
              <a:gd name="T48" fmla="*/ 7 w 1482"/>
              <a:gd name="T49" fmla="*/ 185 h 302"/>
              <a:gd name="T50" fmla="*/ 15 w 1482"/>
              <a:gd name="T51" fmla="*/ 192 h 302"/>
              <a:gd name="T52" fmla="*/ 121 w 1482"/>
              <a:gd name="T53" fmla="*/ 245 h 302"/>
              <a:gd name="T54" fmla="*/ 229 w 1482"/>
              <a:gd name="T55" fmla="*/ 297 h 302"/>
              <a:gd name="T56" fmla="*/ 238 w 1482"/>
              <a:gd name="T57" fmla="*/ 302 h 302"/>
              <a:gd name="T58" fmla="*/ 257 w 1482"/>
              <a:gd name="T59" fmla="*/ 301 h 302"/>
              <a:gd name="T60" fmla="*/ 273 w 1482"/>
              <a:gd name="T61" fmla="*/ 291 h 302"/>
              <a:gd name="T62" fmla="*/ 283 w 1482"/>
              <a:gd name="T63" fmla="*/ 275 h 302"/>
              <a:gd name="T64" fmla="*/ 284 w 1482"/>
              <a:gd name="T65" fmla="*/ 264 h 302"/>
              <a:gd name="T66" fmla="*/ 286 w 1482"/>
              <a:gd name="T67" fmla="*/ 250 h 302"/>
              <a:gd name="T68" fmla="*/ 287 w 1482"/>
              <a:gd name="T69" fmla="*/ 234 h 302"/>
              <a:gd name="T70" fmla="*/ 352 w 1482"/>
              <a:gd name="T71" fmla="*/ 236 h 302"/>
              <a:gd name="T72" fmla="*/ 481 w 1482"/>
              <a:gd name="T73" fmla="*/ 233 h 302"/>
              <a:gd name="T74" fmla="*/ 674 w 1482"/>
              <a:gd name="T75" fmla="*/ 218 h 302"/>
              <a:gd name="T76" fmla="*/ 800 w 1482"/>
              <a:gd name="T77" fmla="*/ 203 h 302"/>
              <a:gd name="T78" fmla="*/ 884 w 1482"/>
              <a:gd name="T79" fmla="*/ 192 h 302"/>
              <a:gd name="T80" fmla="*/ 1054 w 1482"/>
              <a:gd name="T81" fmla="*/ 164 h 302"/>
              <a:gd name="T82" fmla="*/ 1223 w 1482"/>
              <a:gd name="T83" fmla="*/ 127 h 302"/>
              <a:gd name="T84" fmla="*/ 1386 w 1482"/>
              <a:gd name="T85" fmla="*/ 76 h 302"/>
              <a:gd name="T86" fmla="*/ 1466 w 1482"/>
              <a:gd name="T87" fmla="*/ 45 h 302"/>
              <a:gd name="T88" fmla="*/ 1475 w 1482"/>
              <a:gd name="T89" fmla="*/ 40 h 302"/>
              <a:gd name="T90" fmla="*/ 1482 w 1482"/>
              <a:gd name="T91" fmla="*/ 24 h 302"/>
              <a:gd name="T92" fmla="*/ 1478 w 1482"/>
              <a:gd name="T93" fmla="*/ 9 h 302"/>
              <a:gd name="T94" fmla="*/ 1464 w 1482"/>
              <a:gd name="T95" fmla="*/ 0 h 302"/>
              <a:gd name="T96" fmla="*/ 1453 w 1482"/>
              <a:gd name="T97"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82" h="302">
                <a:moveTo>
                  <a:pt x="1453" y="0"/>
                </a:moveTo>
                <a:lnTo>
                  <a:pt x="1285" y="34"/>
                </a:lnTo>
                <a:lnTo>
                  <a:pt x="1033" y="85"/>
                </a:lnTo>
                <a:lnTo>
                  <a:pt x="865" y="114"/>
                </a:lnTo>
                <a:lnTo>
                  <a:pt x="779" y="124"/>
                </a:lnTo>
                <a:lnTo>
                  <a:pt x="658" y="136"/>
                </a:lnTo>
                <a:lnTo>
                  <a:pt x="415" y="144"/>
                </a:lnTo>
                <a:lnTo>
                  <a:pt x="293" y="146"/>
                </a:lnTo>
                <a:lnTo>
                  <a:pt x="296" y="115"/>
                </a:lnTo>
                <a:lnTo>
                  <a:pt x="297" y="84"/>
                </a:lnTo>
                <a:lnTo>
                  <a:pt x="297" y="74"/>
                </a:lnTo>
                <a:lnTo>
                  <a:pt x="289" y="58"/>
                </a:lnTo>
                <a:lnTo>
                  <a:pt x="277" y="49"/>
                </a:lnTo>
                <a:lnTo>
                  <a:pt x="260" y="46"/>
                </a:lnTo>
                <a:lnTo>
                  <a:pt x="251" y="48"/>
                </a:lnTo>
                <a:lnTo>
                  <a:pt x="226" y="48"/>
                </a:lnTo>
                <a:lnTo>
                  <a:pt x="175" y="61"/>
                </a:lnTo>
                <a:lnTo>
                  <a:pt x="153" y="69"/>
                </a:lnTo>
                <a:lnTo>
                  <a:pt x="83" y="91"/>
                </a:lnTo>
                <a:lnTo>
                  <a:pt x="15" y="119"/>
                </a:lnTo>
                <a:lnTo>
                  <a:pt x="4" y="127"/>
                </a:lnTo>
                <a:lnTo>
                  <a:pt x="0" y="149"/>
                </a:lnTo>
                <a:lnTo>
                  <a:pt x="4" y="159"/>
                </a:lnTo>
                <a:lnTo>
                  <a:pt x="2" y="168"/>
                </a:lnTo>
                <a:lnTo>
                  <a:pt x="7" y="185"/>
                </a:lnTo>
                <a:lnTo>
                  <a:pt x="15" y="192"/>
                </a:lnTo>
                <a:lnTo>
                  <a:pt x="121" y="245"/>
                </a:lnTo>
                <a:lnTo>
                  <a:pt x="229" y="297"/>
                </a:lnTo>
                <a:lnTo>
                  <a:pt x="238" y="302"/>
                </a:lnTo>
                <a:lnTo>
                  <a:pt x="257" y="301"/>
                </a:lnTo>
                <a:lnTo>
                  <a:pt x="273" y="291"/>
                </a:lnTo>
                <a:lnTo>
                  <a:pt x="283" y="275"/>
                </a:lnTo>
                <a:lnTo>
                  <a:pt x="284" y="264"/>
                </a:lnTo>
                <a:lnTo>
                  <a:pt x="286" y="250"/>
                </a:lnTo>
                <a:lnTo>
                  <a:pt x="287" y="234"/>
                </a:lnTo>
                <a:lnTo>
                  <a:pt x="352" y="236"/>
                </a:lnTo>
                <a:lnTo>
                  <a:pt x="481" y="233"/>
                </a:lnTo>
                <a:lnTo>
                  <a:pt x="674" y="218"/>
                </a:lnTo>
                <a:lnTo>
                  <a:pt x="800" y="203"/>
                </a:lnTo>
                <a:lnTo>
                  <a:pt x="884" y="192"/>
                </a:lnTo>
                <a:lnTo>
                  <a:pt x="1054" y="164"/>
                </a:lnTo>
                <a:lnTo>
                  <a:pt x="1223" y="127"/>
                </a:lnTo>
                <a:lnTo>
                  <a:pt x="1386" y="76"/>
                </a:lnTo>
                <a:lnTo>
                  <a:pt x="1466" y="45"/>
                </a:lnTo>
                <a:lnTo>
                  <a:pt x="1475" y="40"/>
                </a:lnTo>
                <a:lnTo>
                  <a:pt x="1482" y="24"/>
                </a:lnTo>
                <a:lnTo>
                  <a:pt x="1478" y="9"/>
                </a:lnTo>
                <a:lnTo>
                  <a:pt x="1464" y="0"/>
                </a:lnTo>
                <a:lnTo>
                  <a:pt x="1453" y="0"/>
                </a:lnTo>
                <a:close/>
              </a:path>
            </a:pathLst>
          </a:custGeom>
          <a:solidFill>
            <a:schemeClr val="tx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abic Typesetting" panose="03020402040406030203" pitchFamily="66" charset="-78"/>
              <a:cs typeface="Arabic Typesetting" panose="03020402040406030203" pitchFamily="66" charset="-78"/>
            </a:endParaRPr>
          </a:p>
        </p:txBody>
      </p:sp>
      <p:grpSp>
        <p:nvGrpSpPr>
          <p:cNvPr id="5" name="Group 4">
            <a:extLst>
              <a:ext uri="{FF2B5EF4-FFF2-40B4-BE49-F238E27FC236}">
                <a16:creationId xmlns:a16="http://schemas.microsoft.com/office/drawing/2014/main" id="{15DEF3FE-1DB4-4F70-9C74-5B37E2569C50}"/>
              </a:ext>
            </a:extLst>
          </p:cNvPr>
          <p:cNvGrpSpPr/>
          <p:nvPr/>
        </p:nvGrpSpPr>
        <p:grpSpPr>
          <a:xfrm>
            <a:off x="5410710" y="3897021"/>
            <a:ext cx="1149263" cy="589347"/>
            <a:chOff x="2949244" y="1769606"/>
            <a:chExt cx="3109912" cy="1439863"/>
          </a:xfrm>
          <a:solidFill>
            <a:srgbClr val="FEC630"/>
          </a:solidFill>
        </p:grpSpPr>
        <p:sp>
          <p:nvSpPr>
            <p:cNvPr id="6" name="Freeform 54">
              <a:extLst>
                <a:ext uri="{FF2B5EF4-FFF2-40B4-BE49-F238E27FC236}">
                  <a16:creationId xmlns:a16="http://schemas.microsoft.com/office/drawing/2014/main" id="{020118AF-620D-4994-8FB6-A57CA948A691}"/>
                </a:ext>
              </a:extLst>
            </p:cNvPr>
            <p:cNvSpPr>
              <a:spLocks/>
            </p:cNvSpPr>
            <p:nvPr/>
          </p:nvSpPr>
          <p:spPr bwMode="auto">
            <a:xfrm>
              <a:off x="4814556" y="1863269"/>
              <a:ext cx="255588" cy="561975"/>
            </a:xfrm>
            <a:custGeom>
              <a:avLst/>
              <a:gdLst>
                <a:gd name="T0" fmla="*/ 450 w 644"/>
                <a:gd name="T1" fmla="*/ 65 h 1418"/>
                <a:gd name="T2" fmla="*/ 458 w 644"/>
                <a:gd name="T3" fmla="*/ 47 h 1418"/>
                <a:gd name="T4" fmla="*/ 485 w 644"/>
                <a:gd name="T5" fmla="*/ 18 h 1418"/>
                <a:gd name="T6" fmla="*/ 520 w 644"/>
                <a:gd name="T7" fmla="*/ 1 h 1418"/>
                <a:gd name="T8" fmla="*/ 559 w 644"/>
                <a:gd name="T9" fmla="*/ 0 h 1418"/>
                <a:gd name="T10" fmla="*/ 578 w 644"/>
                <a:gd name="T11" fmla="*/ 5 h 1418"/>
                <a:gd name="T12" fmla="*/ 597 w 644"/>
                <a:gd name="T13" fmla="*/ 13 h 1418"/>
                <a:gd name="T14" fmla="*/ 626 w 644"/>
                <a:gd name="T15" fmla="*/ 40 h 1418"/>
                <a:gd name="T16" fmla="*/ 642 w 644"/>
                <a:gd name="T17" fmla="*/ 75 h 1418"/>
                <a:gd name="T18" fmla="*/ 644 w 644"/>
                <a:gd name="T19" fmla="*/ 114 h 1418"/>
                <a:gd name="T20" fmla="*/ 638 w 644"/>
                <a:gd name="T21" fmla="*/ 134 h 1418"/>
                <a:gd name="T22" fmla="*/ 195 w 644"/>
                <a:gd name="T23" fmla="*/ 1352 h 1418"/>
                <a:gd name="T24" fmla="*/ 187 w 644"/>
                <a:gd name="T25" fmla="*/ 1370 h 1418"/>
                <a:gd name="T26" fmla="*/ 160 w 644"/>
                <a:gd name="T27" fmla="*/ 1399 h 1418"/>
                <a:gd name="T28" fmla="*/ 126 w 644"/>
                <a:gd name="T29" fmla="*/ 1416 h 1418"/>
                <a:gd name="T30" fmla="*/ 86 w 644"/>
                <a:gd name="T31" fmla="*/ 1418 h 1418"/>
                <a:gd name="T32" fmla="*/ 66 w 644"/>
                <a:gd name="T33" fmla="*/ 1412 h 1418"/>
                <a:gd name="T34" fmla="*/ 48 w 644"/>
                <a:gd name="T35" fmla="*/ 1404 h 1418"/>
                <a:gd name="T36" fmla="*/ 20 w 644"/>
                <a:gd name="T37" fmla="*/ 1377 h 1418"/>
                <a:gd name="T38" fmla="*/ 3 w 644"/>
                <a:gd name="T39" fmla="*/ 1342 h 1418"/>
                <a:gd name="T40" fmla="*/ 0 w 644"/>
                <a:gd name="T41" fmla="*/ 1303 h 1418"/>
                <a:gd name="T42" fmla="*/ 7 w 644"/>
                <a:gd name="T43" fmla="*/ 1283 h 1418"/>
                <a:gd name="T44" fmla="*/ 450 w 644"/>
                <a:gd name="T45" fmla="*/ 65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4" h="1418">
                  <a:moveTo>
                    <a:pt x="450" y="65"/>
                  </a:moveTo>
                  <a:lnTo>
                    <a:pt x="458" y="47"/>
                  </a:lnTo>
                  <a:lnTo>
                    <a:pt x="485" y="18"/>
                  </a:lnTo>
                  <a:lnTo>
                    <a:pt x="520" y="1"/>
                  </a:lnTo>
                  <a:lnTo>
                    <a:pt x="559" y="0"/>
                  </a:lnTo>
                  <a:lnTo>
                    <a:pt x="578" y="5"/>
                  </a:lnTo>
                  <a:lnTo>
                    <a:pt x="597" y="13"/>
                  </a:lnTo>
                  <a:lnTo>
                    <a:pt x="626" y="40"/>
                  </a:lnTo>
                  <a:lnTo>
                    <a:pt x="642" y="75"/>
                  </a:lnTo>
                  <a:lnTo>
                    <a:pt x="644" y="114"/>
                  </a:lnTo>
                  <a:lnTo>
                    <a:pt x="638" y="134"/>
                  </a:lnTo>
                  <a:lnTo>
                    <a:pt x="195" y="1352"/>
                  </a:lnTo>
                  <a:lnTo>
                    <a:pt x="187" y="1370"/>
                  </a:lnTo>
                  <a:lnTo>
                    <a:pt x="160" y="1399"/>
                  </a:lnTo>
                  <a:lnTo>
                    <a:pt x="126" y="1416"/>
                  </a:lnTo>
                  <a:lnTo>
                    <a:pt x="86" y="1418"/>
                  </a:lnTo>
                  <a:lnTo>
                    <a:pt x="66" y="1412"/>
                  </a:lnTo>
                  <a:lnTo>
                    <a:pt x="48" y="1404"/>
                  </a:lnTo>
                  <a:lnTo>
                    <a:pt x="20" y="1377"/>
                  </a:lnTo>
                  <a:lnTo>
                    <a:pt x="3" y="1342"/>
                  </a:lnTo>
                  <a:lnTo>
                    <a:pt x="0" y="1303"/>
                  </a:lnTo>
                  <a:lnTo>
                    <a:pt x="7" y="1283"/>
                  </a:lnTo>
                  <a:lnTo>
                    <a:pt x="450"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Arabic Typesetting" panose="03020402040406030203" pitchFamily="66" charset="-78"/>
                <a:cs typeface="Arabic Typesetting" panose="03020402040406030203" pitchFamily="66" charset="-78"/>
              </a:endParaRPr>
            </a:p>
          </p:txBody>
        </p:sp>
        <p:sp>
          <p:nvSpPr>
            <p:cNvPr id="7" name="Freeform 55">
              <a:extLst>
                <a:ext uri="{FF2B5EF4-FFF2-40B4-BE49-F238E27FC236}">
                  <a16:creationId xmlns:a16="http://schemas.microsoft.com/office/drawing/2014/main" id="{78DA6A26-403A-4760-986F-71140D366AEE}"/>
                </a:ext>
              </a:extLst>
            </p:cNvPr>
            <p:cNvSpPr>
              <a:spLocks/>
            </p:cNvSpPr>
            <p:nvPr/>
          </p:nvSpPr>
          <p:spPr bwMode="auto">
            <a:xfrm>
              <a:off x="5122531" y="2129969"/>
              <a:ext cx="409575" cy="473075"/>
            </a:xfrm>
            <a:custGeom>
              <a:avLst/>
              <a:gdLst>
                <a:gd name="T0" fmla="*/ 855 w 1033"/>
                <a:gd name="T1" fmla="*/ 36 h 1193"/>
                <a:gd name="T2" fmla="*/ 869 w 1033"/>
                <a:gd name="T3" fmla="*/ 20 h 1193"/>
                <a:gd name="T4" fmla="*/ 904 w 1033"/>
                <a:gd name="T5" fmla="*/ 3 h 1193"/>
                <a:gd name="T6" fmla="*/ 943 w 1033"/>
                <a:gd name="T7" fmla="*/ 0 h 1193"/>
                <a:gd name="T8" fmla="*/ 981 w 1033"/>
                <a:gd name="T9" fmla="*/ 11 h 1193"/>
                <a:gd name="T10" fmla="*/ 998 w 1033"/>
                <a:gd name="T11" fmla="*/ 23 h 1193"/>
                <a:gd name="T12" fmla="*/ 1012 w 1033"/>
                <a:gd name="T13" fmla="*/ 37 h 1193"/>
                <a:gd name="T14" fmla="*/ 1030 w 1033"/>
                <a:gd name="T15" fmla="*/ 72 h 1193"/>
                <a:gd name="T16" fmla="*/ 1033 w 1033"/>
                <a:gd name="T17" fmla="*/ 111 h 1193"/>
                <a:gd name="T18" fmla="*/ 1022 w 1033"/>
                <a:gd name="T19" fmla="*/ 149 h 1193"/>
                <a:gd name="T20" fmla="*/ 1009 w 1033"/>
                <a:gd name="T21" fmla="*/ 164 h 1193"/>
                <a:gd name="T22" fmla="*/ 177 w 1033"/>
                <a:gd name="T23" fmla="*/ 1157 h 1193"/>
                <a:gd name="T24" fmla="*/ 163 w 1033"/>
                <a:gd name="T25" fmla="*/ 1173 h 1193"/>
                <a:gd name="T26" fmla="*/ 128 w 1033"/>
                <a:gd name="T27" fmla="*/ 1191 h 1193"/>
                <a:gd name="T28" fmla="*/ 89 w 1033"/>
                <a:gd name="T29" fmla="*/ 1193 h 1193"/>
                <a:gd name="T30" fmla="*/ 52 w 1033"/>
                <a:gd name="T31" fmla="*/ 1182 h 1193"/>
                <a:gd name="T32" fmla="*/ 35 w 1033"/>
                <a:gd name="T33" fmla="*/ 1170 h 1193"/>
                <a:gd name="T34" fmla="*/ 20 w 1033"/>
                <a:gd name="T35" fmla="*/ 1156 h 1193"/>
                <a:gd name="T36" fmla="*/ 2 w 1033"/>
                <a:gd name="T37" fmla="*/ 1121 h 1193"/>
                <a:gd name="T38" fmla="*/ 0 w 1033"/>
                <a:gd name="T39" fmla="*/ 1083 h 1193"/>
                <a:gd name="T40" fmla="*/ 10 w 1033"/>
                <a:gd name="T41" fmla="*/ 1046 h 1193"/>
                <a:gd name="T42" fmla="*/ 23 w 1033"/>
                <a:gd name="T43" fmla="*/ 1029 h 1193"/>
                <a:gd name="T44" fmla="*/ 855 w 1033"/>
                <a:gd name="T45" fmla="*/ 36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33" h="1193">
                  <a:moveTo>
                    <a:pt x="855" y="36"/>
                  </a:moveTo>
                  <a:lnTo>
                    <a:pt x="869" y="20"/>
                  </a:lnTo>
                  <a:lnTo>
                    <a:pt x="904" y="3"/>
                  </a:lnTo>
                  <a:lnTo>
                    <a:pt x="943" y="0"/>
                  </a:lnTo>
                  <a:lnTo>
                    <a:pt x="981" y="11"/>
                  </a:lnTo>
                  <a:lnTo>
                    <a:pt x="998" y="23"/>
                  </a:lnTo>
                  <a:lnTo>
                    <a:pt x="1012" y="37"/>
                  </a:lnTo>
                  <a:lnTo>
                    <a:pt x="1030" y="72"/>
                  </a:lnTo>
                  <a:lnTo>
                    <a:pt x="1033" y="111"/>
                  </a:lnTo>
                  <a:lnTo>
                    <a:pt x="1022" y="149"/>
                  </a:lnTo>
                  <a:lnTo>
                    <a:pt x="1009" y="164"/>
                  </a:lnTo>
                  <a:lnTo>
                    <a:pt x="177" y="1157"/>
                  </a:lnTo>
                  <a:lnTo>
                    <a:pt x="163" y="1173"/>
                  </a:lnTo>
                  <a:lnTo>
                    <a:pt x="128" y="1191"/>
                  </a:lnTo>
                  <a:lnTo>
                    <a:pt x="89" y="1193"/>
                  </a:lnTo>
                  <a:lnTo>
                    <a:pt x="52" y="1182"/>
                  </a:lnTo>
                  <a:lnTo>
                    <a:pt x="35" y="1170"/>
                  </a:lnTo>
                  <a:lnTo>
                    <a:pt x="20" y="1156"/>
                  </a:lnTo>
                  <a:lnTo>
                    <a:pt x="2" y="1121"/>
                  </a:lnTo>
                  <a:lnTo>
                    <a:pt x="0" y="1083"/>
                  </a:lnTo>
                  <a:lnTo>
                    <a:pt x="10" y="1046"/>
                  </a:lnTo>
                  <a:lnTo>
                    <a:pt x="23" y="1029"/>
                  </a:lnTo>
                  <a:lnTo>
                    <a:pt x="855"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Arabic Typesetting" panose="03020402040406030203" pitchFamily="66" charset="-78"/>
                <a:cs typeface="Arabic Typesetting" panose="03020402040406030203" pitchFamily="66" charset="-78"/>
              </a:endParaRPr>
            </a:p>
          </p:txBody>
        </p:sp>
        <p:sp>
          <p:nvSpPr>
            <p:cNvPr id="8" name="Freeform 56">
              <a:extLst>
                <a:ext uri="{FF2B5EF4-FFF2-40B4-BE49-F238E27FC236}">
                  <a16:creationId xmlns:a16="http://schemas.microsoft.com/office/drawing/2014/main" id="{65B36B9D-8E97-401F-B43F-FBB7A69DCFEC}"/>
                </a:ext>
              </a:extLst>
            </p:cNvPr>
            <p:cNvSpPr>
              <a:spLocks/>
            </p:cNvSpPr>
            <p:nvPr/>
          </p:nvSpPr>
          <p:spPr bwMode="auto">
            <a:xfrm>
              <a:off x="5351131" y="2537956"/>
              <a:ext cx="523875" cy="338138"/>
            </a:xfrm>
            <a:custGeom>
              <a:avLst/>
              <a:gdLst>
                <a:gd name="T0" fmla="*/ 1173 w 1324"/>
                <a:gd name="T1" fmla="*/ 14 h 850"/>
                <a:gd name="T2" fmla="*/ 1191 w 1324"/>
                <a:gd name="T3" fmla="*/ 5 h 850"/>
                <a:gd name="T4" fmla="*/ 1230 w 1324"/>
                <a:gd name="T5" fmla="*/ 0 h 850"/>
                <a:gd name="T6" fmla="*/ 1268 w 1324"/>
                <a:gd name="T7" fmla="*/ 10 h 850"/>
                <a:gd name="T8" fmla="*/ 1299 w 1324"/>
                <a:gd name="T9" fmla="*/ 34 h 850"/>
                <a:gd name="T10" fmla="*/ 1311 w 1324"/>
                <a:gd name="T11" fmla="*/ 51 h 850"/>
                <a:gd name="T12" fmla="*/ 1320 w 1324"/>
                <a:gd name="T13" fmla="*/ 69 h 850"/>
                <a:gd name="T14" fmla="*/ 1324 w 1324"/>
                <a:gd name="T15" fmla="*/ 108 h 850"/>
                <a:gd name="T16" fmla="*/ 1315 w 1324"/>
                <a:gd name="T17" fmla="*/ 145 h 850"/>
                <a:gd name="T18" fmla="*/ 1291 w 1324"/>
                <a:gd name="T19" fmla="*/ 176 h 850"/>
                <a:gd name="T20" fmla="*/ 1273 w 1324"/>
                <a:gd name="T21" fmla="*/ 188 h 850"/>
                <a:gd name="T22" fmla="*/ 152 w 1324"/>
                <a:gd name="T23" fmla="*/ 836 h 850"/>
                <a:gd name="T24" fmla="*/ 132 w 1324"/>
                <a:gd name="T25" fmla="*/ 845 h 850"/>
                <a:gd name="T26" fmla="*/ 94 w 1324"/>
                <a:gd name="T27" fmla="*/ 850 h 850"/>
                <a:gd name="T28" fmla="*/ 57 w 1324"/>
                <a:gd name="T29" fmla="*/ 840 h 850"/>
                <a:gd name="T30" fmla="*/ 26 w 1324"/>
                <a:gd name="T31" fmla="*/ 817 h 850"/>
                <a:gd name="T32" fmla="*/ 14 w 1324"/>
                <a:gd name="T33" fmla="*/ 800 h 850"/>
                <a:gd name="T34" fmla="*/ 5 w 1324"/>
                <a:gd name="T35" fmla="*/ 780 h 850"/>
                <a:gd name="T36" fmla="*/ 0 w 1324"/>
                <a:gd name="T37" fmla="*/ 742 h 850"/>
                <a:gd name="T38" fmla="*/ 11 w 1324"/>
                <a:gd name="T39" fmla="*/ 705 h 850"/>
                <a:gd name="T40" fmla="*/ 34 w 1324"/>
                <a:gd name="T41" fmla="*/ 674 h 850"/>
                <a:gd name="T42" fmla="*/ 51 w 1324"/>
                <a:gd name="T43" fmla="*/ 662 h 850"/>
                <a:gd name="T44" fmla="*/ 1173 w 1324"/>
                <a:gd name="T45" fmla="*/ 14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24" h="850">
                  <a:moveTo>
                    <a:pt x="1173" y="14"/>
                  </a:moveTo>
                  <a:lnTo>
                    <a:pt x="1191" y="5"/>
                  </a:lnTo>
                  <a:lnTo>
                    <a:pt x="1230" y="0"/>
                  </a:lnTo>
                  <a:lnTo>
                    <a:pt x="1268" y="10"/>
                  </a:lnTo>
                  <a:lnTo>
                    <a:pt x="1299" y="34"/>
                  </a:lnTo>
                  <a:lnTo>
                    <a:pt x="1311" y="51"/>
                  </a:lnTo>
                  <a:lnTo>
                    <a:pt x="1320" y="69"/>
                  </a:lnTo>
                  <a:lnTo>
                    <a:pt x="1324" y="108"/>
                  </a:lnTo>
                  <a:lnTo>
                    <a:pt x="1315" y="145"/>
                  </a:lnTo>
                  <a:lnTo>
                    <a:pt x="1291" y="176"/>
                  </a:lnTo>
                  <a:lnTo>
                    <a:pt x="1273" y="188"/>
                  </a:lnTo>
                  <a:lnTo>
                    <a:pt x="152" y="836"/>
                  </a:lnTo>
                  <a:lnTo>
                    <a:pt x="132" y="845"/>
                  </a:lnTo>
                  <a:lnTo>
                    <a:pt x="94" y="850"/>
                  </a:lnTo>
                  <a:lnTo>
                    <a:pt x="57" y="840"/>
                  </a:lnTo>
                  <a:lnTo>
                    <a:pt x="26" y="817"/>
                  </a:lnTo>
                  <a:lnTo>
                    <a:pt x="14" y="800"/>
                  </a:lnTo>
                  <a:lnTo>
                    <a:pt x="5" y="780"/>
                  </a:lnTo>
                  <a:lnTo>
                    <a:pt x="0" y="742"/>
                  </a:lnTo>
                  <a:lnTo>
                    <a:pt x="11" y="705"/>
                  </a:lnTo>
                  <a:lnTo>
                    <a:pt x="34" y="674"/>
                  </a:lnTo>
                  <a:lnTo>
                    <a:pt x="51" y="662"/>
                  </a:lnTo>
                  <a:lnTo>
                    <a:pt x="117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Arabic Typesetting" panose="03020402040406030203" pitchFamily="66" charset="-78"/>
                <a:cs typeface="Arabic Typesetting" panose="03020402040406030203" pitchFamily="66" charset="-78"/>
              </a:endParaRPr>
            </a:p>
          </p:txBody>
        </p:sp>
        <p:sp>
          <p:nvSpPr>
            <p:cNvPr id="9" name="Freeform 57">
              <a:extLst>
                <a:ext uri="{FF2B5EF4-FFF2-40B4-BE49-F238E27FC236}">
                  <a16:creationId xmlns:a16="http://schemas.microsoft.com/office/drawing/2014/main" id="{6DCE3712-F71C-4BE5-91AC-BBB1D396E052}"/>
                </a:ext>
              </a:extLst>
            </p:cNvPr>
            <p:cNvSpPr>
              <a:spLocks/>
            </p:cNvSpPr>
            <p:nvPr/>
          </p:nvSpPr>
          <p:spPr bwMode="auto">
            <a:xfrm>
              <a:off x="5471781" y="3039606"/>
              <a:ext cx="587375" cy="169863"/>
            </a:xfrm>
            <a:custGeom>
              <a:avLst/>
              <a:gdLst>
                <a:gd name="T0" fmla="*/ 1361 w 1479"/>
                <a:gd name="T1" fmla="*/ 2 h 428"/>
                <a:gd name="T2" fmla="*/ 1381 w 1479"/>
                <a:gd name="T3" fmla="*/ 0 h 428"/>
                <a:gd name="T4" fmla="*/ 1420 w 1479"/>
                <a:gd name="T5" fmla="*/ 9 h 428"/>
                <a:gd name="T6" fmla="*/ 1451 w 1479"/>
                <a:gd name="T7" fmla="*/ 31 h 428"/>
                <a:gd name="T8" fmla="*/ 1473 w 1479"/>
                <a:gd name="T9" fmla="*/ 65 h 428"/>
                <a:gd name="T10" fmla="*/ 1477 w 1479"/>
                <a:gd name="T11" fmla="*/ 84 h 428"/>
                <a:gd name="T12" fmla="*/ 1479 w 1479"/>
                <a:gd name="T13" fmla="*/ 105 h 428"/>
                <a:gd name="T14" fmla="*/ 1470 w 1479"/>
                <a:gd name="T15" fmla="*/ 142 h 428"/>
                <a:gd name="T16" fmla="*/ 1448 w 1479"/>
                <a:gd name="T17" fmla="*/ 175 h 428"/>
                <a:gd name="T18" fmla="*/ 1416 w 1479"/>
                <a:gd name="T19" fmla="*/ 196 h 428"/>
                <a:gd name="T20" fmla="*/ 1395 w 1479"/>
                <a:gd name="T21" fmla="*/ 201 h 428"/>
                <a:gd name="T22" fmla="*/ 119 w 1479"/>
                <a:gd name="T23" fmla="*/ 425 h 428"/>
                <a:gd name="T24" fmla="*/ 99 w 1479"/>
                <a:gd name="T25" fmla="*/ 428 h 428"/>
                <a:gd name="T26" fmla="*/ 60 w 1479"/>
                <a:gd name="T27" fmla="*/ 419 h 428"/>
                <a:gd name="T28" fmla="*/ 29 w 1479"/>
                <a:gd name="T29" fmla="*/ 397 h 428"/>
                <a:gd name="T30" fmla="*/ 8 w 1479"/>
                <a:gd name="T31" fmla="*/ 364 h 428"/>
                <a:gd name="T32" fmla="*/ 3 w 1479"/>
                <a:gd name="T33" fmla="*/ 343 h 428"/>
                <a:gd name="T34" fmla="*/ 0 w 1479"/>
                <a:gd name="T35" fmla="*/ 324 h 428"/>
                <a:gd name="T36" fmla="*/ 9 w 1479"/>
                <a:gd name="T37" fmla="*/ 285 h 428"/>
                <a:gd name="T38" fmla="*/ 31 w 1479"/>
                <a:gd name="T39" fmla="*/ 254 h 428"/>
                <a:gd name="T40" fmla="*/ 65 w 1479"/>
                <a:gd name="T41" fmla="*/ 232 h 428"/>
                <a:gd name="T42" fmla="*/ 84 w 1479"/>
                <a:gd name="T43" fmla="*/ 228 h 428"/>
                <a:gd name="T44" fmla="*/ 1361 w 1479"/>
                <a:gd name="T45" fmla="*/ 2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79" h="428">
                  <a:moveTo>
                    <a:pt x="1361" y="2"/>
                  </a:moveTo>
                  <a:lnTo>
                    <a:pt x="1381" y="0"/>
                  </a:lnTo>
                  <a:lnTo>
                    <a:pt x="1420" y="9"/>
                  </a:lnTo>
                  <a:lnTo>
                    <a:pt x="1451" y="31"/>
                  </a:lnTo>
                  <a:lnTo>
                    <a:pt x="1473" y="65"/>
                  </a:lnTo>
                  <a:lnTo>
                    <a:pt x="1477" y="84"/>
                  </a:lnTo>
                  <a:lnTo>
                    <a:pt x="1479" y="105"/>
                  </a:lnTo>
                  <a:lnTo>
                    <a:pt x="1470" y="142"/>
                  </a:lnTo>
                  <a:lnTo>
                    <a:pt x="1448" y="175"/>
                  </a:lnTo>
                  <a:lnTo>
                    <a:pt x="1416" y="196"/>
                  </a:lnTo>
                  <a:lnTo>
                    <a:pt x="1395" y="201"/>
                  </a:lnTo>
                  <a:lnTo>
                    <a:pt x="119" y="425"/>
                  </a:lnTo>
                  <a:lnTo>
                    <a:pt x="99" y="428"/>
                  </a:lnTo>
                  <a:lnTo>
                    <a:pt x="60" y="419"/>
                  </a:lnTo>
                  <a:lnTo>
                    <a:pt x="29" y="397"/>
                  </a:lnTo>
                  <a:lnTo>
                    <a:pt x="8" y="364"/>
                  </a:lnTo>
                  <a:lnTo>
                    <a:pt x="3" y="343"/>
                  </a:lnTo>
                  <a:lnTo>
                    <a:pt x="0" y="324"/>
                  </a:lnTo>
                  <a:lnTo>
                    <a:pt x="9" y="285"/>
                  </a:lnTo>
                  <a:lnTo>
                    <a:pt x="31" y="254"/>
                  </a:lnTo>
                  <a:lnTo>
                    <a:pt x="65" y="232"/>
                  </a:lnTo>
                  <a:lnTo>
                    <a:pt x="84" y="228"/>
                  </a:lnTo>
                  <a:lnTo>
                    <a:pt x="1361"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Arabic Typesetting" panose="03020402040406030203" pitchFamily="66" charset="-78"/>
                <a:cs typeface="Arabic Typesetting" panose="03020402040406030203" pitchFamily="66" charset="-78"/>
              </a:endParaRPr>
            </a:p>
          </p:txBody>
        </p:sp>
        <p:sp>
          <p:nvSpPr>
            <p:cNvPr id="10" name="Freeform 58">
              <a:extLst>
                <a:ext uri="{FF2B5EF4-FFF2-40B4-BE49-F238E27FC236}">
                  <a16:creationId xmlns:a16="http://schemas.microsoft.com/office/drawing/2014/main" id="{DE07769D-C877-43A1-B8F5-A699D4A0113E}"/>
                </a:ext>
              </a:extLst>
            </p:cNvPr>
            <p:cNvSpPr>
              <a:spLocks/>
            </p:cNvSpPr>
            <p:nvPr/>
          </p:nvSpPr>
          <p:spPr bwMode="auto">
            <a:xfrm>
              <a:off x="4463719" y="1769606"/>
              <a:ext cx="79375" cy="593725"/>
            </a:xfrm>
            <a:custGeom>
              <a:avLst/>
              <a:gdLst>
                <a:gd name="T0" fmla="*/ 0 w 202"/>
                <a:gd name="T1" fmla="*/ 102 h 1498"/>
                <a:gd name="T2" fmla="*/ 1 w 202"/>
                <a:gd name="T3" fmla="*/ 81 h 1498"/>
                <a:gd name="T4" fmla="*/ 16 w 202"/>
                <a:gd name="T5" fmla="*/ 45 h 1498"/>
                <a:gd name="T6" fmla="*/ 44 w 202"/>
                <a:gd name="T7" fmla="*/ 17 h 1498"/>
                <a:gd name="T8" fmla="*/ 80 w 202"/>
                <a:gd name="T9" fmla="*/ 2 h 1498"/>
                <a:gd name="T10" fmla="*/ 101 w 202"/>
                <a:gd name="T11" fmla="*/ 0 h 1498"/>
                <a:gd name="T12" fmla="*/ 121 w 202"/>
                <a:gd name="T13" fmla="*/ 2 h 1498"/>
                <a:gd name="T14" fmla="*/ 158 w 202"/>
                <a:gd name="T15" fmla="*/ 17 h 1498"/>
                <a:gd name="T16" fmla="*/ 185 w 202"/>
                <a:gd name="T17" fmla="*/ 45 h 1498"/>
                <a:gd name="T18" fmla="*/ 200 w 202"/>
                <a:gd name="T19" fmla="*/ 81 h 1498"/>
                <a:gd name="T20" fmla="*/ 202 w 202"/>
                <a:gd name="T21" fmla="*/ 102 h 1498"/>
                <a:gd name="T22" fmla="*/ 202 w 202"/>
                <a:gd name="T23" fmla="*/ 1398 h 1498"/>
                <a:gd name="T24" fmla="*/ 200 w 202"/>
                <a:gd name="T25" fmla="*/ 1417 h 1498"/>
                <a:gd name="T26" fmla="*/ 185 w 202"/>
                <a:gd name="T27" fmla="*/ 1454 h 1498"/>
                <a:gd name="T28" fmla="*/ 158 w 202"/>
                <a:gd name="T29" fmla="*/ 1481 h 1498"/>
                <a:gd name="T30" fmla="*/ 121 w 202"/>
                <a:gd name="T31" fmla="*/ 1496 h 1498"/>
                <a:gd name="T32" fmla="*/ 101 w 202"/>
                <a:gd name="T33" fmla="*/ 1498 h 1498"/>
                <a:gd name="T34" fmla="*/ 80 w 202"/>
                <a:gd name="T35" fmla="*/ 1496 h 1498"/>
                <a:gd name="T36" fmla="*/ 44 w 202"/>
                <a:gd name="T37" fmla="*/ 1481 h 1498"/>
                <a:gd name="T38" fmla="*/ 16 w 202"/>
                <a:gd name="T39" fmla="*/ 1454 h 1498"/>
                <a:gd name="T40" fmla="*/ 1 w 202"/>
                <a:gd name="T41" fmla="*/ 1417 h 1498"/>
                <a:gd name="T42" fmla="*/ 0 w 202"/>
                <a:gd name="T43" fmla="*/ 1398 h 1498"/>
                <a:gd name="T44" fmla="*/ 0 w 202"/>
                <a:gd name="T45" fmla="*/ 102 h 1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2" h="1498">
                  <a:moveTo>
                    <a:pt x="0" y="102"/>
                  </a:moveTo>
                  <a:lnTo>
                    <a:pt x="1" y="81"/>
                  </a:lnTo>
                  <a:lnTo>
                    <a:pt x="16" y="45"/>
                  </a:lnTo>
                  <a:lnTo>
                    <a:pt x="44" y="17"/>
                  </a:lnTo>
                  <a:lnTo>
                    <a:pt x="80" y="2"/>
                  </a:lnTo>
                  <a:lnTo>
                    <a:pt x="101" y="0"/>
                  </a:lnTo>
                  <a:lnTo>
                    <a:pt x="121" y="2"/>
                  </a:lnTo>
                  <a:lnTo>
                    <a:pt x="158" y="17"/>
                  </a:lnTo>
                  <a:lnTo>
                    <a:pt x="185" y="45"/>
                  </a:lnTo>
                  <a:lnTo>
                    <a:pt x="200" y="81"/>
                  </a:lnTo>
                  <a:lnTo>
                    <a:pt x="202" y="102"/>
                  </a:lnTo>
                  <a:lnTo>
                    <a:pt x="202" y="1398"/>
                  </a:lnTo>
                  <a:lnTo>
                    <a:pt x="200" y="1417"/>
                  </a:lnTo>
                  <a:lnTo>
                    <a:pt x="185" y="1454"/>
                  </a:lnTo>
                  <a:lnTo>
                    <a:pt x="158" y="1481"/>
                  </a:lnTo>
                  <a:lnTo>
                    <a:pt x="121" y="1496"/>
                  </a:lnTo>
                  <a:lnTo>
                    <a:pt x="101" y="1498"/>
                  </a:lnTo>
                  <a:lnTo>
                    <a:pt x="80" y="1496"/>
                  </a:lnTo>
                  <a:lnTo>
                    <a:pt x="44" y="1481"/>
                  </a:lnTo>
                  <a:lnTo>
                    <a:pt x="16" y="1454"/>
                  </a:lnTo>
                  <a:lnTo>
                    <a:pt x="1" y="1417"/>
                  </a:lnTo>
                  <a:lnTo>
                    <a:pt x="0" y="1398"/>
                  </a:lnTo>
                  <a:lnTo>
                    <a:pt x="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Arabic Typesetting" panose="03020402040406030203" pitchFamily="66" charset="-78"/>
                <a:cs typeface="Arabic Typesetting" panose="03020402040406030203" pitchFamily="66" charset="-78"/>
              </a:endParaRPr>
            </a:p>
          </p:txBody>
        </p:sp>
        <p:sp>
          <p:nvSpPr>
            <p:cNvPr id="11" name="Freeform 59">
              <a:extLst>
                <a:ext uri="{FF2B5EF4-FFF2-40B4-BE49-F238E27FC236}">
                  <a16:creationId xmlns:a16="http://schemas.microsoft.com/office/drawing/2014/main" id="{B54E4488-650C-4189-9E46-F203DE715D25}"/>
                </a:ext>
              </a:extLst>
            </p:cNvPr>
            <p:cNvSpPr>
              <a:spLocks/>
            </p:cNvSpPr>
            <p:nvPr/>
          </p:nvSpPr>
          <p:spPr bwMode="auto">
            <a:xfrm>
              <a:off x="3938256" y="1863269"/>
              <a:ext cx="255588" cy="561975"/>
            </a:xfrm>
            <a:custGeom>
              <a:avLst/>
              <a:gdLst>
                <a:gd name="T0" fmla="*/ 6 w 644"/>
                <a:gd name="T1" fmla="*/ 134 h 1418"/>
                <a:gd name="T2" fmla="*/ 0 w 644"/>
                <a:gd name="T3" fmla="*/ 114 h 1418"/>
                <a:gd name="T4" fmla="*/ 2 w 644"/>
                <a:gd name="T5" fmla="*/ 75 h 1418"/>
                <a:gd name="T6" fmla="*/ 18 w 644"/>
                <a:gd name="T7" fmla="*/ 40 h 1418"/>
                <a:gd name="T8" fmla="*/ 48 w 644"/>
                <a:gd name="T9" fmla="*/ 13 h 1418"/>
                <a:gd name="T10" fmla="*/ 66 w 644"/>
                <a:gd name="T11" fmla="*/ 5 h 1418"/>
                <a:gd name="T12" fmla="*/ 85 w 644"/>
                <a:gd name="T13" fmla="*/ 0 h 1418"/>
                <a:gd name="T14" fmla="*/ 124 w 644"/>
                <a:gd name="T15" fmla="*/ 1 h 1418"/>
                <a:gd name="T16" fmla="*/ 159 w 644"/>
                <a:gd name="T17" fmla="*/ 18 h 1418"/>
                <a:gd name="T18" fmla="*/ 186 w 644"/>
                <a:gd name="T19" fmla="*/ 47 h 1418"/>
                <a:gd name="T20" fmla="*/ 194 w 644"/>
                <a:gd name="T21" fmla="*/ 65 h 1418"/>
                <a:gd name="T22" fmla="*/ 638 w 644"/>
                <a:gd name="T23" fmla="*/ 1283 h 1418"/>
                <a:gd name="T24" fmla="*/ 644 w 644"/>
                <a:gd name="T25" fmla="*/ 1303 h 1418"/>
                <a:gd name="T26" fmla="*/ 641 w 644"/>
                <a:gd name="T27" fmla="*/ 1342 h 1418"/>
                <a:gd name="T28" fmla="*/ 625 w 644"/>
                <a:gd name="T29" fmla="*/ 1377 h 1418"/>
                <a:gd name="T30" fmla="*/ 596 w 644"/>
                <a:gd name="T31" fmla="*/ 1404 h 1418"/>
                <a:gd name="T32" fmla="*/ 578 w 644"/>
                <a:gd name="T33" fmla="*/ 1412 h 1418"/>
                <a:gd name="T34" fmla="*/ 558 w 644"/>
                <a:gd name="T35" fmla="*/ 1418 h 1418"/>
                <a:gd name="T36" fmla="*/ 518 w 644"/>
                <a:gd name="T37" fmla="*/ 1416 h 1418"/>
                <a:gd name="T38" fmla="*/ 483 w 644"/>
                <a:gd name="T39" fmla="*/ 1399 h 1418"/>
                <a:gd name="T40" fmla="*/ 457 w 644"/>
                <a:gd name="T41" fmla="*/ 1370 h 1418"/>
                <a:gd name="T42" fmla="*/ 450 w 644"/>
                <a:gd name="T43" fmla="*/ 1352 h 1418"/>
                <a:gd name="T44" fmla="*/ 6 w 644"/>
                <a:gd name="T45" fmla="*/ 134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4" h="1418">
                  <a:moveTo>
                    <a:pt x="6" y="134"/>
                  </a:moveTo>
                  <a:lnTo>
                    <a:pt x="0" y="114"/>
                  </a:lnTo>
                  <a:lnTo>
                    <a:pt x="2" y="75"/>
                  </a:lnTo>
                  <a:lnTo>
                    <a:pt x="18" y="40"/>
                  </a:lnTo>
                  <a:lnTo>
                    <a:pt x="48" y="13"/>
                  </a:lnTo>
                  <a:lnTo>
                    <a:pt x="66" y="5"/>
                  </a:lnTo>
                  <a:lnTo>
                    <a:pt x="85" y="0"/>
                  </a:lnTo>
                  <a:lnTo>
                    <a:pt x="124" y="1"/>
                  </a:lnTo>
                  <a:lnTo>
                    <a:pt x="159" y="18"/>
                  </a:lnTo>
                  <a:lnTo>
                    <a:pt x="186" y="47"/>
                  </a:lnTo>
                  <a:lnTo>
                    <a:pt x="194" y="65"/>
                  </a:lnTo>
                  <a:lnTo>
                    <a:pt x="638" y="1283"/>
                  </a:lnTo>
                  <a:lnTo>
                    <a:pt x="644" y="1303"/>
                  </a:lnTo>
                  <a:lnTo>
                    <a:pt x="641" y="1342"/>
                  </a:lnTo>
                  <a:lnTo>
                    <a:pt x="625" y="1377"/>
                  </a:lnTo>
                  <a:lnTo>
                    <a:pt x="596" y="1404"/>
                  </a:lnTo>
                  <a:lnTo>
                    <a:pt x="578" y="1412"/>
                  </a:lnTo>
                  <a:lnTo>
                    <a:pt x="558" y="1418"/>
                  </a:lnTo>
                  <a:lnTo>
                    <a:pt x="518" y="1416"/>
                  </a:lnTo>
                  <a:lnTo>
                    <a:pt x="483" y="1399"/>
                  </a:lnTo>
                  <a:lnTo>
                    <a:pt x="457" y="1370"/>
                  </a:lnTo>
                  <a:lnTo>
                    <a:pt x="450" y="1352"/>
                  </a:lnTo>
                  <a:lnTo>
                    <a:pt x="6"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Arabic Typesetting" panose="03020402040406030203" pitchFamily="66" charset="-78"/>
                <a:cs typeface="Arabic Typesetting" panose="03020402040406030203" pitchFamily="66" charset="-78"/>
              </a:endParaRPr>
            </a:p>
          </p:txBody>
        </p:sp>
        <p:sp>
          <p:nvSpPr>
            <p:cNvPr id="12" name="Freeform 60">
              <a:extLst>
                <a:ext uri="{FF2B5EF4-FFF2-40B4-BE49-F238E27FC236}">
                  <a16:creationId xmlns:a16="http://schemas.microsoft.com/office/drawing/2014/main" id="{2951E7C8-EE0C-467E-A660-27D358FB3D44}"/>
                </a:ext>
              </a:extLst>
            </p:cNvPr>
            <p:cNvSpPr>
              <a:spLocks/>
            </p:cNvSpPr>
            <p:nvPr/>
          </p:nvSpPr>
          <p:spPr bwMode="auto">
            <a:xfrm>
              <a:off x="3474706" y="2129969"/>
              <a:ext cx="411163" cy="473075"/>
            </a:xfrm>
            <a:custGeom>
              <a:avLst/>
              <a:gdLst>
                <a:gd name="T0" fmla="*/ 25 w 1035"/>
                <a:gd name="T1" fmla="*/ 164 h 1193"/>
                <a:gd name="T2" fmla="*/ 12 w 1035"/>
                <a:gd name="T3" fmla="*/ 149 h 1193"/>
                <a:gd name="T4" fmla="*/ 0 w 1035"/>
                <a:gd name="T5" fmla="*/ 111 h 1193"/>
                <a:gd name="T6" fmla="*/ 4 w 1035"/>
                <a:gd name="T7" fmla="*/ 72 h 1193"/>
                <a:gd name="T8" fmla="*/ 22 w 1035"/>
                <a:gd name="T9" fmla="*/ 37 h 1193"/>
                <a:gd name="T10" fmla="*/ 36 w 1035"/>
                <a:gd name="T11" fmla="*/ 23 h 1193"/>
                <a:gd name="T12" fmla="*/ 53 w 1035"/>
                <a:gd name="T13" fmla="*/ 11 h 1193"/>
                <a:gd name="T14" fmla="*/ 91 w 1035"/>
                <a:gd name="T15" fmla="*/ 0 h 1193"/>
                <a:gd name="T16" fmla="*/ 130 w 1035"/>
                <a:gd name="T17" fmla="*/ 3 h 1193"/>
                <a:gd name="T18" fmla="*/ 165 w 1035"/>
                <a:gd name="T19" fmla="*/ 20 h 1193"/>
                <a:gd name="T20" fmla="*/ 179 w 1035"/>
                <a:gd name="T21" fmla="*/ 36 h 1193"/>
                <a:gd name="T22" fmla="*/ 1011 w 1035"/>
                <a:gd name="T23" fmla="*/ 1029 h 1193"/>
                <a:gd name="T24" fmla="*/ 1023 w 1035"/>
                <a:gd name="T25" fmla="*/ 1046 h 1193"/>
                <a:gd name="T26" fmla="*/ 1035 w 1035"/>
                <a:gd name="T27" fmla="*/ 1083 h 1193"/>
                <a:gd name="T28" fmla="*/ 1032 w 1035"/>
                <a:gd name="T29" fmla="*/ 1121 h 1193"/>
                <a:gd name="T30" fmla="*/ 1014 w 1035"/>
                <a:gd name="T31" fmla="*/ 1156 h 1193"/>
                <a:gd name="T32" fmla="*/ 998 w 1035"/>
                <a:gd name="T33" fmla="*/ 1170 h 1193"/>
                <a:gd name="T34" fmla="*/ 983 w 1035"/>
                <a:gd name="T35" fmla="*/ 1182 h 1193"/>
                <a:gd name="T36" fmla="*/ 945 w 1035"/>
                <a:gd name="T37" fmla="*/ 1193 h 1193"/>
                <a:gd name="T38" fmla="*/ 906 w 1035"/>
                <a:gd name="T39" fmla="*/ 1191 h 1193"/>
                <a:gd name="T40" fmla="*/ 871 w 1035"/>
                <a:gd name="T41" fmla="*/ 1173 h 1193"/>
                <a:gd name="T42" fmla="*/ 857 w 1035"/>
                <a:gd name="T43" fmla="*/ 1157 h 1193"/>
                <a:gd name="T44" fmla="*/ 25 w 1035"/>
                <a:gd name="T45" fmla="*/ 164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35" h="1193">
                  <a:moveTo>
                    <a:pt x="25" y="164"/>
                  </a:moveTo>
                  <a:lnTo>
                    <a:pt x="12" y="149"/>
                  </a:lnTo>
                  <a:lnTo>
                    <a:pt x="0" y="111"/>
                  </a:lnTo>
                  <a:lnTo>
                    <a:pt x="4" y="72"/>
                  </a:lnTo>
                  <a:lnTo>
                    <a:pt x="22" y="37"/>
                  </a:lnTo>
                  <a:lnTo>
                    <a:pt x="36" y="23"/>
                  </a:lnTo>
                  <a:lnTo>
                    <a:pt x="53" y="11"/>
                  </a:lnTo>
                  <a:lnTo>
                    <a:pt x="91" y="0"/>
                  </a:lnTo>
                  <a:lnTo>
                    <a:pt x="130" y="3"/>
                  </a:lnTo>
                  <a:lnTo>
                    <a:pt x="165" y="20"/>
                  </a:lnTo>
                  <a:lnTo>
                    <a:pt x="179" y="36"/>
                  </a:lnTo>
                  <a:lnTo>
                    <a:pt x="1011" y="1029"/>
                  </a:lnTo>
                  <a:lnTo>
                    <a:pt x="1023" y="1046"/>
                  </a:lnTo>
                  <a:lnTo>
                    <a:pt x="1035" y="1083"/>
                  </a:lnTo>
                  <a:lnTo>
                    <a:pt x="1032" y="1121"/>
                  </a:lnTo>
                  <a:lnTo>
                    <a:pt x="1014" y="1156"/>
                  </a:lnTo>
                  <a:lnTo>
                    <a:pt x="998" y="1170"/>
                  </a:lnTo>
                  <a:lnTo>
                    <a:pt x="983" y="1182"/>
                  </a:lnTo>
                  <a:lnTo>
                    <a:pt x="945" y="1193"/>
                  </a:lnTo>
                  <a:lnTo>
                    <a:pt x="906" y="1191"/>
                  </a:lnTo>
                  <a:lnTo>
                    <a:pt x="871" y="1173"/>
                  </a:lnTo>
                  <a:lnTo>
                    <a:pt x="857" y="1157"/>
                  </a:lnTo>
                  <a:lnTo>
                    <a:pt x="25"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Arabic Typesetting" panose="03020402040406030203" pitchFamily="66" charset="-78"/>
                <a:cs typeface="Arabic Typesetting" panose="03020402040406030203" pitchFamily="66" charset="-78"/>
              </a:endParaRPr>
            </a:p>
          </p:txBody>
        </p:sp>
        <p:sp>
          <p:nvSpPr>
            <p:cNvPr id="13" name="Freeform 61">
              <a:extLst>
                <a:ext uri="{FF2B5EF4-FFF2-40B4-BE49-F238E27FC236}">
                  <a16:creationId xmlns:a16="http://schemas.microsoft.com/office/drawing/2014/main" id="{9A73FD0A-00FA-40D4-8132-72A1A03FD958}"/>
                </a:ext>
              </a:extLst>
            </p:cNvPr>
            <p:cNvSpPr>
              <a:spLocks/>
            </p:cNvSpPr>
            <p:nvPr/>
          </p:nvSpPr>
          <p:spPr bwMode="auto">
            <a:xfrm>
              <a:off x="3131806" y="2537956"/>
              <a:ext cx="525463" cy="338138"/>
            </a:xfrm>
            <a:custGeom>
              <a:avLst/>
              <a:gdLst>
                <a:gd name="T0" fmla="*/ 50 w 1323"/>
                <a:gd name="T1" fmla="*/ 188 h 850"/>
                <a:gd name="T2" fmla="*/ 32 w 1323"/>
                <a:gd name="T3" fmla="*/ 176 h 850"/>
                <a:gd name="T4" fmla="*/ 9 w 1323"/>
                <a:gd name="T5" fmla="*/ 145 h 850"/>
                <a:gd name="T6" fmla="*/ 0 w 1323"/>
                <a:gd name="T7" fmla="*/ 108 h 850"/>
                <a:gd name="T8" fmla="*/ 3 w 1323"/>
                <a:gd name="T9" fmla="*/ 69 h 850"/>
                <a:gd name="T10" fmla="*/ 13 w 1323"/>
                <a:gd name="T11" fmla="*/ 51 h 850"/>
                <a:gd name="T12" fmla="*/ 24 w 1323"/>
                <a:gd name="T13" fmla="*/ 34 h 850"/>
                <a:gd name="T14" fmla="*/ 55 w 1323"/>
                <a:gd name="T15" fmla="*/ 10 h 850"/>
                <a:gd name="T16" fmla="*/ 93 w 1323"/>
                <a:gd name="T17" fmla="*/ 0 h 850"/>
                <a:gd name="T18" fmla="*/ 132 w 1323"/>
                <a:gd name="T19" fmla="*/ 5 h 850"/>
                <a:gd name="T20" fmla="*/ 150 w 1323"/>
                <a:gd name="T21" fmla="*/ 14 h 850"/>
                <a:gd name="T22" fmla="*/ 1273 w 1323"/>
                <a:gd name="T23" fmla="*/ 662 h 850"/>
                <a:gd name="T24" fmla="*/ 1289 w 1323"/>
                <a:gd name="T25" fmla="*/ 674 h 850"/>
                <a:gd name="T26" fmla="*/ 1313 w 1323"/>
                <a:gd name="T27" fmla="*/ 705 h 850"/>
                <a:gd name="T28" fmla="*/ 1323 w 1323"/>
                <a:gd name="T29" fmla="*/ 742 h 850"/>
                <a:gd name="T30" fmla="*/ 1318 w 1323"/>
                <a:gd name="T31" fmla="*/ 780 h 850"/>
                <a:gd name="T32" fmla="*/ 1309 w 1323"/>
                <a:gd name="T33" fmla="*/ 800 h 850"/>
                <a:gd name="T34" fmla="*/ 1297 w 1323"/>
                <a:gd name="T35" fmla="*/ 817 h 850"/>
                <a:gd name="T36" fmla="*/ 1266 w 1323"/>
                <a:gd name="T37" fmla="*/ 840 h 850"/>
                <a:gd name="T38" fmla="*/ 1230 w 1323"/>
                <a:gd name="T39" fmla="*/ 850 h 850"/>
                <a:gd name="T40" fmla="*/ 1191 w 1323"/>
                <a:gd name="T41" fmla="*/ 845 h 850"/>
                <a:gd name="T42" fmla="*/ 1171 w 1323"/>
                <a:gd name="T43" fmla="*/ 836 h 850"/>
                <a:gd name="T44" fmla="*/ 50 w 1323"/>
                <a:gd name="T45" fmla="*/ 188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23" h="850">
                  <a:moveTo>
                    <a:pt x="50" y="188"/>
                  </a:moveTo>
                  <a:lnTo>
                    <a:pt x="32" y="176"/>
                  </a:lnTo>
                  <a:lnTo>
                    <a:pt x="9" y="145"/>
                  </a:lnTo>
                  <a:lnTo>
                    <a:pt x="0" y="108"/>
                  </a:lnTo>
                  <a:lnTo>
                    <a:pt x="3" y="69"/>
                  </a:lnTo>
                  <a:lnTo>
                    <a:pt x="13" y="51"/>
                  </a:lnTo>
                  <a:lnTo>
                    <a:pt x="24" y="34"/>
                  </a:lnTo>
                  <a:lnTo>
                    <a:pt x="55" y="10"/>
                  </a:lnTo>
                  <a:lnTo>
                    <a:pt x="93" y="0"/>
                  </a:lnTo>
                  <a:lnTo>
                    <a:pt x="132" y="5"/>
                  </a:lnTo>
                  <a:lnTo>
                    <a:pt x="150" y="14"/>
                  </a:lnTo>
                  <a:lnTo>
                    <a:pt x="1273" y="662"/>
                  </a:lnTo>
                  <a:lnTo>
                    <a:pt x="1289" y="674"/>
                  </a:lnTo>
                  <a:lnTo>
                    <a:pt x="1313" y="705"/>
                  </a:lnTo>
                  <a:lnTo>
                    <a:pt x="1323" y="742"/>
                  </a:lnTo>
                  <a:lnTo>
                    <a:pt x="1318" y="780"/>
                  </a:lnTo>
                  <a:lnTo>
                    <a:pt x="1309" y="800"/>
                  </a:lnTo>
                  <a:lnTo>
                    <a:pt x="1297" y="817"/>
                  </a:lnTo>
                  <a:lnTo>
                    <a:pt x="1266" y="840"/>
                  </a:lnTo>
                  <a:lnTo>
                    <a:pt x="1230" y="850"/>
                  </a:lnTo>
                  <a:lnTo>
                    <a:pt x="1191" y="845"/>
                  </a:lnTo>
                  <a:lnTo>
                    <a:pt x="1171" y="836"/>
                  </a:lnTo>
                  <a:lnTo>
                    <a:pt x="50"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Arabic Typesetting" panose="03020402040406030203" pitchFamily="66" charset="-78"/>
                <a:cs typeface="Arabic Typesetting" panose="03020402040406030203" pitchFamily="66" charset="-78"/>
              </a:endParaRPr>
            </a:p>
          </p:txBody>
        </p:sp>
        <p:sp>
          <p:nvSpPr>
            <p:cNvPr id="14" name="Freeform 62">
              <a:extLst>
                <a:ext uri="{FF2B5EF4-FFF2-40B4-BE49-F238E27FC236}">
                  <a16:creationId xmlns:a16="http://schemas.microsoft.com/office/drawing/2014/main" id="{89F6BCF7-DEA5-4D0A-A826-B20F504D0F8F}"/>
                </a:ext>
              </a:extLst>
            </p:cNvPr>
            <p:cNvSpPr>
              <a:spLocks/>
            </p:cNvSpPr>
            <p:nvPr/>
          </p:nvSpPr>
          <p:spPr bwMode="auto">
            <a:xfrm>
              <a:off x="2949244" y="3039606"/>
              <a:ext cx="585788" cy="169863"/>
            </a:xfrm>
            <a:custGeom>
              <a:avLst/>
              <a:gdLst>
                <a:gd name="T0" fmla="*/ 84 w 1479"/>
                <a:gd name="T1" fmla="*/ 201 h 428"/>
                <a:gd name="T2" fmla="*/ 64 w 1479"/>
                <a:gd name="T3" fmla="*/ 196 h 428"/>
                <a:gd name="T4" fmla="*/ 31 w 1479"/>
                <a:gd name="T5" fmla="*/ 175 h 428"/>
                <a:gd name="T6" fmla="*/ 9 w 1479"/>
                <a:gd name="T7" fmla="*/ 142 h 428"/>
                <a:gd name="T8" fmla="*/ 0 w 1479"/>
                <a:gd name="T9" fmla="*/ 105 h 428"/>
                <a:gd name="T10" fmla="*/ 3 w 1479"/>
                <a:gd name="T11" fmla="*/ 84 h 428"/>
                <a:gd name="T12" fmla="*/ 7 w 1479"/>
                <a:gd name="T13" fmla="*/ 65 h 428"/>
                <a:gd name="T14" fmla="*/ 29 w 1479"/>
                <a:gd name="T15" fmla="*/ 31 h 428"/>
                <a:gd name="T16" fmla="*/ 60 w 1479"/>
                <a:gd name="T17" fmla="*/ 9 h 428"/>
                <a:gd name="T18" fmla="*/ 99 w 1479"/>
                <a:gd name="T19" fmla="*/ 0 h 428"/>
                <a:gd name="T20" fmla="*/ 118 w 1479"/>
                <a:gd name="T21" fmla="*/ 2 h 428"/>
                <a:gd name="T22" fmla="*/ 1395 w 1479"/>
                <a:gd name="T23" fmla="*/ 228 h 428"/>
                <a:gd name="T24" fmla="*/ 1414 w 1479"/>
                <a:gd name="T25" fmla="*/ 232 h 428"/>
                <a:gd name="T26" fmla="*/ 1448 w 1479"/>
                <a:gd name="T27" fmla="*/ 254 h 428"/>
                <a:gd name="T28" fmla="*/ 1470 w 1479"/>
                <a:gd name="T29" fmla="*/ 285 h 428"/>
                <a:gd name="T30" fmla="*/ 1479 w 1479"/>
                <a:gd name="T31" fmla="*/ 324 h 428"/>
                <a:gd name="T32" fmla="*/ 1477 w 1479"/>
                <a:gd name="T33" fmla="*/ 343 h 428"/>
                <a:gd name="T34" fmla="*/ 1471 w 1479"/>
                <a:gd name="T35" fmla="*/ 364 h 428"/>
                <a:gd name="T36" fmla="*/ 1451 w 1479"/>
                <a:gd name="T37" fmla="*/ 397 h 428"/>
                <a:gd name="T38" fmla="*/ 1420 w 1479"/>
                <a:gd name="T39" fmla="*/ 419 h 428"/>
                <a:gd name="T40" fmla="*/ 1381 w 1479"/>
                <a:gd name="T41" fmla="*/ 428 h 428"/>
                <a:gd name="T42" fmla="*/ 1360 w 1479"/>
                <a:gd name="T43" fmla="*/ 425 h 428"/>
                <a:gd name="T44" fmla="*/ 84 w 1479"/>
                <a:gd name="T45" fmla="*/ 201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79" h="428">
                  <a:moveTo>
                    <a:pt x="84" y="201"/>
                  </a:moveTo>
                  <a:lnTo>
                    <a:pt x="64" y="196"/>
                  </a:lnTo>
                  <a:lnTo>
                    <a:pt x="31" y="175"/>
                  </a:lnTo>
                  <a:lnTo>
                    <a:pt x="9" y="142"/>
                  </a:lnTo>
                  <a:lnTo>
                    <a:pt x="0" y="105"/>
                  </a:lnTo>
                  <a:lnTo>
                    <a:pt x="3" y="84"/>
                  </a:lnTo>
                  <a:lnTo>
                    <a:pt x="7" y="65"/>
                  </a:lnTo>
                  <a:lnTo>
                    <a:pt x="29" y="31"/>
                  </a:lnTo>
                  <a:lnTo>
                    <a:pt x="60" y="9"/>
                  </a:lnTo>
                  <a:lnTo>
                    <a:pt x="99" y="0"/>
                  </a:lnTo>
                  <a:lnTo>
                    <a:pt x="118" y="2"/>
                  </a:lnTo>
                  <a:lnTo>
                    <a:pt x="1395" y="228"/>
                  </a:lnTo>
                  <a:lnTo>
                    <a:pt x="1414" y="232"/>
                  </a:lnTo>
                  <a:lnTo>
                    <a:pt x="1448" y="254"/>
                  </a:lnTo>
                  <a:lnTo>
                    <a:pt x="1470" y="285"/>
                  </a:lnTo>
                  <a:lnTo>
                    <a:pt x="1479" y="324"/>
                  </a:lnTo>
                  <a:lnTo>
                    <a:pt x="1477" y="343"/>
                  </a:lnTo>
                  <a:lnTo>
                    <a:pt x="1471" y="364"/>
                  </a:lnTo>
                  <a:lnTo>
                    <a:pt x="1451" y="397"/>
                  </a:lnTo>
                  <a:lnTo>
                    <a:pt x="1420" y="419"/>
                  </a:lnTo>
                  <a:lnTo>
                    <a:pt x="1381" y="428"/>
                  </a:lnTo>
                  <a:lnTo>
                    <a:pt x="1360" y="425"/>
                  </a:lnTo>
                  <a:lnTo>
                    <a:pt x="84" y="2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Arabic Typesetting" panose="03020402040406030203" pitchFamily="66" charset="-78"/>
                <a:cs typeface="Arabic Typesetting" panose="03020402040406030203" pitchFamily="66" charset="-78"/>
              </a:endParaRPr>
            </a:p>
          </p:txBody>
        </p:sp>
      </p:grpSp>
      <p:sp>
        <p:nvSpPr>
          <p:cNvPr id="15" name="Freeform 191">
            <a:extLst>
              <a:ext uri="{FF2B5EF4-FFF2-40B4-BE49-F238E27FC236}">
                <a16:creationId xmlns:a16="http://schemas.microsoft.com/office/drawing/2014/main" id="{CEFC07C0-5C35-45E2-A665-578D41F452B9}"/>
              </a:ext>
            </a:extLst>
          </p:cNvPr>
          <p:cNvSpPr>
            <a:spLocks/>
          </p:cNvSpPr>
          <p:nvPr/>
        </p:nvSpPr>
        <p:spPr bwMode="auto">
          <a:xfrm>
            <a:off x="7823670" y="2080950"/>
            <a:ext cx="1739658" cy="891134"/>
          </a:xfrm>
          <a:custGeom>
            <a:avLst/>
            <a:gdLst>
              <a:gd name="T0" fmla="*/ 4017 w 4210"/>
              <a:gd name="T1" fmla="*/ 53 h 1948"/>
              <a:gd name="T2" fmla="*/ 3974 w 4210"/>
              <a:gd name="T3" fmla="*/ 58 h 1948"/>
              <a:gd name="T4" fmla="*/ 3956 w 4210"/>
              <a:gd name="T5" fmla="*/ 49 h 1948"/>
              <a:gd name="T6" fmla="*/ 3788 w 4210"/>
              <a:gd name="T7" fmla="*/ 27 h 1948"/>
              <a:gd name="T8" fmla="*/ 3503 w 4210"/>
              <a:gd name="T9" fmla="*/ 17 h 1948"/>
              <a:gd name="T10" fmla="*/ 3017 w 4210"/>
              <a:gd name="T11" fmla="*/ 2 h 1948"/>
              <a:gd name="T12" fmla="*/ 2302 w 4210"/>
              <a:gd name="T13" fmla="*/ 6 h 1948"/>
              <a:gd name="T14" fmla="*/ 1829 w 4210"/>
              <a:gd name="T15" fmla="*/ 27 h 1948"/>
              <a:gd name="T16" fmla="*/ 882 w 4210"/>
              <a:gd name="T17" fmla="*/ 104 h 1948"/>
              <a:gd name="T18" fmla="*/ 299 w 4210"/>
              <a:gd name="T19" fmla="*/ 199 h 1948"/>
              <a:gd name="T20" fmla="*/ 174 w 4210"/>
              <a:gd name="T21" fmla="*/ 228 h 1948"/>
              <a:gd name="T22" fmla="*/ 166 w 4210"/>
              <a:gd name="T23" fmla="*/ 264 h 1948"/>
              <a:gd name="T24" fmla="*/ 191 w 4210"/>
              <a:gd name="T25" fmla="*/ 277 h 1948"/>
              <a:gd name="T26" fmla="*/ 1360 w 4210"/>
              <a:gd name="T27" fmla="*/ 153 h 1948"/>
              <a:gd name="T28" fmla="*/ 2064 w 4210"/>
              <a:gd name="T29" fmla="*/ 101 h 1948"/>
              <a:gd name="T30" fmla="*/ 2763 w 4210"/>
              <a:gd name="T31" fmla="*/ 84 h 1948"/>
              <a:gd name="T32" fmla="*/ 3228 w 4210"/>
              <a:gd name="T33" fmla="*/ 91 h 1948"/>
              <a:gd name="T34" fmla="*/ 3578 w 4210"/>
              <a:gd name="T35" fmla="*/ 107 h 1948"/>
              <a:gd name="T36" fmla="*/ 3875 w 4210"/>
              <a:gd name="T37" fmla="*/ 124 h 1948"/>
              <a:gd name="T38" fmla="*/ 3959 w 4210"/>
              <a:gd name="T39" fmla="*/ 220 h 1948"/>
              <a:gd name="T40" fmla="*/ 4002 w 4210"/>
              <a:gd name="T41" fmla="*/ 610 h 1948"/>
              <a:gd name="T42" fmla="*/ 3983 w 4210"/>
              <a:gd name="T43" fmla="*/ 1100 h 1948"/>
              <a:gd name="T44" fmla="*/ 3965 w 4210"/>
              <a:gd name="T45" fmla="*/ 1593 h 1948"/>
              <a:gd name="T46" fmla="*/ 3965 w 4210"/>
              <a:gd name="T47" fmla="*/ 1690 h 1948"/>
              <a:gd name="T48" fmla="*/ 3862 w 4210"/>
              <a:gd name="T49" fmla="*/ 1684 h 1948"/>
              <a:gd name="T50" fmla="*/ 3680 w 4210"/>
              <a:gd name="T51" fmla="*/ 1662 h 1948"/>
              <a:gd name="T52" fmla="*/ 3267 w 4210"/>
              <a:gd name="T53" fmla="*/ 1611 h 1948"/>
              <a:gd name="T54" fmla="*/ 2598 w 4210"/>
              <a:gd name="T55" fmla="*/ 1592 h 1948"/>
              <a:gd name="T56" fmla="*/ 2218 w 4210"/>
              <a:gd name="T57" fmla="*/ 1582 h 1948"/>
              <a:gd name="T58" fmla="*/ 1529 w 4210"/>
              <a:gd name="T59" fmla="*/ 1547 h 1948"/>
              <a:gd name="T60" fmla="*/ 330 w 4210"/>
              <a:gd name="T61" fmla="*/ 1514 h 1948"/>
              <a:gd name="T62" fmla="*/ 89 w 4210"/>
              <a:gd name="T63" fmla="*/ 1441 h 1948"/>
              <a:gd name="T64" fmla="*/ 113 w 4210"/>
              <a:gd name="T65" fmla="*/ 1050 h 1948"/>
              <a:gd name="T66" fmla="*/ 140 w 4210"/>
              <a:gd name="T67" fmla="*/ 722 h 1948"/>
              <a:gd name="T68" fmla="*/ 159 w 4210"/>
              <a:gd name="T69" fmla="*/ 473 h 1948"/>
              <a:gd name="T70" fmla="*/ 160 w 4210"/>
              <a:gd name="T71" fmla="*/ 281 h 1948"/>
              <a:gd name="T72" fmla="*/ 152 w 4210"/>
              <a:gd name="T73" fmla="*/ 238 h 1948"/>
              <a:gd name="T74" fmla="*/ 127 w 4210"/>
              <a:gd name="T75" fmla="*/ 234 h 1948"/>
              <a:gd name="T76" fmla="*/ 108 w 4210"/>
              <a:gd name="T77" fmla="*/ 282 h 1948"/>
              <a:gd name="T78" fmla="*/ 78 w 4210"/>
              <a:gd name="T79" fmla="*/ 490 h 1948"/>
              <a:gd name="T80" fmla="*/ 55 w 4210"/>
              <a:gd name="T81" fmla="*/ 753 h 1948"/>
              <a:gd name="T82" fmla="*/ 25 w 4210"/>
              <a:gd name="T83" fmla="*/ 1108 h 1948"/>
              <a:gd name="T84" fmla="*/ 4 w 4210"/>
              <a:gd name="T85" fmla="*/ 1350 h 1948"/>
              <a:gd name="T86" fmla="*/ 12 w 4210"/>
              <a:gd name="T87" fmla="*/ 1527 h 1948"/>
              <a:gd name="T88" fmla="*/ 24 w 4210"/>
              <a:gd name="T89" fmla="*/ 1569 h 1948"/>
              <a:gd name="T90" fmla="*/ 37 w 4210"/>
              <a:gd name="T91" fmla="*/ 1599 h 1948"/>
              <a:gd name="T92" fmla="*/ 159 w 4210"/>
              <a:gd name="T93" fmla="*/ 1693 h 1948"/>
              <a:gd name="T94" fmla="*/ 353 w 4210"/>
              <a:gd name="T95" fmla="*/ 1757 h 1948"/>
              <a:gd name="T96" fmla="*/ 724 w 4210"/>
              <a:gd name="T97" fmla="*/ 1783 h 1948"/>
              <a:gd name="T98" fmla="*/ 1368 w 4210"/>
              <a:gd name="T99" fmla="*/ 1814 h 1948"/>
              <a:gd name="T100" fmla="*/ 2992 w 4210"/>
              <a:gd name="T101" fmla="*/ 1897 h 1948"/>
              <a:gd name="T102" fmla="*/ 4087 w 4210"/>
              <a:gd name="T103" fmla="*/ 1948 h 1948"/>
              <a:gd name="T104" fmla="*/ 4138 w 4210"/>
              <a:gd name="T105" fmla="*/ 1913 h 1948"/>
              <a:gd name="T106" fmla="*/ 4152 w 4210"/>
              <a:gd name="T107" fmla="*/ 1868 h 1948"/>
              <a:gd name="T108" fmla="*/ 4192 w 4210"/>
              <a:gd name="T109" fmla="*/ 767 h 1948"/>
              <a:gd name="T110" fmla="*/ 4208 w 4210"/>
              <a:gd name="T111" fmla="*/ 531 h 1948"/>
              <a:gd name="T112" fmla="*/ 4203 w 4210"/>
              <a:gd name="T113" fmla="*/ 326 h 1948"/>
              <a:gd name="T114" fmla="*/ 4151 w 4210"/>
              <a:gd name="T115" fmla="*/ 170 h 1948"/>
              <a:gd name="T116" fmla="*/ 4094 w 4210"/>
              <a:gd name="T117" fmla="*/ 100 h 1948"/>
              <a:gd name="T118" fmla="*/ 4033 w 4210"/>
              <a:gd name="T119" fmla="*/ 59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10" h="1948">
                <a:moveTo>
                  <a:pt x="4033" y="59"/>
                </a:moveTo>
                <a:lnTo>
                  <a:pt x="4017" y="53"/>
                </a:lnTo>
                <a:lnTo>
                  <a:pt x="3987" y="53"/>
                </a:lnTo>
                <a:lnTo>
                  <a:pt x="3974" y="58"/>
                </a:lnTo>
                <a:lnTo>
                  <a:pt x="3968" y="53"/>
                </a:lnTo>
                <a:lnTo>
                  <a:pt x="3956" y="49"/>
                </a:lnTo>
                <a:lnTo>
                  <a:pt x="3902" y="39"/>
                </a:lnTo>
                <a:lnTo>
                  <a:pt x="3788" y="27"/>
                </a:lnTo>
                <a:lnTo>
                  <a:pt x="3617" y="21"/>
                </a:lnTo>
                <a:lnTo>
                  <a:pt x="3503" y="17"/>
                </a:lnTo>
                <a:lnTo>
                  <a:pt x="3260" y="6"/>
                </a:lnTo>
                <a:lnTo>
                  <a:pt x="3017" y="2"/>
                </a:lnTo>
                <a:lnTo>
                  <a:pt x="2778" y="0"/>
                </a:lnTo>
                <a:lnTo>
                  <a:pt x="2302" y="6"/>
                </a:lnTo>
                <a:lnTo>
                  <a:pt x="2064" y="15"/>
                </a:lnTo>
                <a:lnTo>
                  <a:pt x="1829" y="27"/>
                </a:lnTo>
                <a:lnTo>
                  <a:pt x="1355" y="57"/>
                </a:lnTo>
                <a:lnTo>
                  <a:pt x="882" y="104"/>
                </a:lnTo>
                <a:lnTo>
                  <a:pt x="531" y="155"/>
                </a:lnTo>
                <a:lnTo>
                  <a:pt x="299" y="199"/>
                </a:lnTo>
                <a:lnTo>
                  <a:pt x="183" y="224"/>
                </a:lnTo>
                <a:lnTo>
                  <a:pt x="174" y="228"/>
                </a:lnTo>
                <a:lnTo>
                  <a:pt x="165" y="245"/>
                </a:lnTo>
                <a:lnTo>
                  <a:pt x="166" y="264"/>
                </a:lnTo>
                <a:lnTo>
                  <a:pt x="181" y="277"/>
                </a:lnTo>
                <a:lnTo>
                  <a:pt x="191" y="277"/>
                </a:lnTo>
                <a:lnTo>
                  <a:pt x="659" y="229"/>
                </a:lnTo>
                <a:lnTo>
                  <a:pt x="1360" y="153"/>
                </a:lnTo>
                <a:lnTo>
                  <a:pt x="1828" y="113"/>
                </a:lnTo>
                <a:lnTo>
                  <a:pt x="2064" y="101"/>
                </a:lnTo>
                <a:lnTo>
                  <a:pt x="2297" y="92"/>
                </a:lnTo>
                <a:lnTo>
                  <a:pt x="2763" y="84"/>
                </a:lnTo>
                <a:lnTo>
                  <a:pt x="2996" y="87"/>
                </a:lnTo>
                <a:lnTo>
                  <a:pt x="3228" y="91"/>
                </a:lnTo>
                <a:lnTo>
                  <a:pt x="3461" y="100"/>
                </a:lnTo>
                <a:lnTo>
                  <a:pt x="3578" y="107"/>
                </a:lnTo>
                <a:lnTo>
                  <a:pt x="3757" y="120"/>
                </a:lnTo>
                <a:lnTo>
                  <a:pt x="3875" y="124"/>
                </a:lnTo>
                <a:lnTo>
                  <a:pt x="3934" y="123"/>
                </a:lnTo>
                <a:lnTo>
                  <a:pt x="3959" y="220"/>
                </a:lnTo>
                <a:lnTo>
                  <a:pt x="3990" y="415"/>
                </a:lnTo>
                <a:lnTo>
                  <a:pt x="4002" y="610"/>
                </a:lnTo>
                <a:lnTo>
                  <a:pt x="4000" y="806"/>
                </a:lnTo>
                <a:lnTo>
                  <a:pt x="3983" y="1100"/>
                </a:lnTo>
                <a:lnTo>
                  <a:pt x="3967" y="1396"/>
                </a:lnTo>
                <a:lnTo>
                  <a:pt x="3965" y="1593"/>
                </a:lnTo>
                <a:lnTo>
                  <a:pt x="3971" y="1691"/>
                </a:lnTo>
                <a:lnTo>
                  <a:pt x="3965" y="1690"/>
                </a:lnTo>
                <a:lnTo>
                  <a:pt x="3960" y="1690"/>
                </a:lnTo>
                <a:lnTo>
                  <a:pt x="3862" y="1684"/>
                </a:lnTo>
                <a:lnTo>
                  <a:pt x="3762" y="1676"/>
                </a:lnTo>
                <a:lnTo>
                  <a:pt x="3680" y="1662"/>
                </a:lnTo>
                <a:lnTo>
                  <a:pt x="3516" y="1637"/>
                </a:lnTo>
                <a:lnTo>
                  <a:pt x="3267" y="1611"/>
                </a:lnTo>
                <a:lnTo>
                  <a:pt x="2932" y="1594"/>
                </a:lnTo>
                <a:lnTo>
                  <a:pt x="2598" y="1592"/>
                </a:lnTo>
                <a:lnTo>
                  <a:pt x="2431" y="1593"/>
                </a:lnTo>
                <a:lnTo>
                  <a:pt x="2218" y="1582"/>
                </a:lnTo>
                <a:lnTo>
                  <a:pt x="2007" y="1572"/>
                </a:lnTo>
                <a:lnTo>
                  <a:pt x="1529" y="1547"/>
                </a:lnTo>
                <a:lnTo>
                  <a:pt x="809" y="1519"/>
                </a:lnTo>
                <a:lnTo>
                  <a:pt x="330" y="1514"/>
                </a:lnTo>
                <a:lnTo>
                  <a:pt x="91" y="1519"/>
                </a:lnTo>
                <a:lnTo>
                  <a:pt x="89" y="1441"/>
                </a:lnTo>
                <a:lnTo>
                  <a:pt x="94" y="1284"/>
                </a:lnTo>
                <a:lnTo>
                  <a:pt x="113" y="1050"/>
                </a:lnTo>
                <a:lnTo>
                  <a:pt x="127" y="893"/>
                </a:lnTo>
                <a:lnTo>
                  <a:pt x="140" y="722"/>
                </a:lnTo>
                <a:lnTo>
                  <a:pt x="152" y="549"/>
                </a:lnTo>
                <a:lnTo>
                  <a:pt x="159" y="473"/>
                </a:lnTo>
                <a:lnTo>
                  <a:pt x="164" y="358"/>
                </a:lnTo>
                <a:lnTo>
                  <a:pt x="160" y="281"/>
                </a:lnTo>
                <a:lnTo>
                  <a:pt x="155" y="245"/>
                </a:lnTo>
                <a:lnTo>
                  <a:pt x="152" y="238"/>
                </a:lnTo>
                <a:lnTo>
                  <a:pt x="143" y="232"/>
                </a:lnTo>
                <a:lnTo>
                  <a:pt x="127" y="234"/>
                </a:lnTo>
                <a:lnTo>
                  <a:pt x="121" y="245"/>
                </a:lnTo>
                <a:lnTo>
                  <a:pt x="108" y="282"/>
                </a:lnTo>
                <a:lnTo>
                  <a:pt x="91" y="364"/>
                </a:lnTo>
                <a:lnTo>
                  <a:pt x="78" y="490"/>
                </a:lnTo>
                <a:lnTo>
                  <a:pt x="72" y="571"/>
                </a:lnTo>
                <a:lnTo>
                  <a:pt x="55" y="753"/>
                </a:lnTo>
                <a:lnTo>
                  <a:pt x="39" y="936"/>
                </a:lnTo>
                <a:lnTo>
                  <a:pt x="25" y="1108"/>
                </a:lnTo>
                <a:lnTo>
                  <a:pt x="11" y="1279"/>
                </a:lnTo>
                <a:lnTo>
                  <a:pt x="4" y="1350"/>
                </a:lnTo>
                <a:lnTo>
                  <a:pt x="0" y="1457"/>
                </a:lnTo>
                <a:lnTo>
                  <a:pt x="12" y="1527"/>
                </a:lnTo>
                <a:lnTo>
                  <a:pt x="26" y="1559"/>
                </a:lnTo>
                <a:lnTo>
                  <a:pt x="24" y="1569"/>
                </a:lnTo>
                <a:lnTo>
                  <a:pt x="29" y="1590"/>
                </a:lnTo>
                <a:lnTo>
                  <a:pt x="37" y="1599"/>
                </a:lnTo>
                <a:lnTo>
                  <a:pt x="73" y="1636"/>
                </a:lnTo>
                <a:lnTo>
                  <a:pt x="159" y="1693"/>
                </a:lnTo>
                <a:lnTo>
                  <a:pt x="252" y="1732"/>
                </a:lnTo>
                <a:lnTo>
                  <a:pt x="353" y="1757"/>
                </a:lnTo>
                <a:lnTo>
                  <a:pt x="512" y="1777"/>
                </a:lnTo>
                <a:lnTo>
                  <a:pt x="724" y="1783"/>
                </a:lnTo>
                <a:lnTo>
                  <a:pt x="824" y="1786"/>
                </a:lnTo>
                <a:lnTo>
                  <a:pt x="1368" y="1814"/>
                </a:lnTo>
                <a:lnTo>
                  <a:pt x="1912" y="1843"/>
                </a:lnTo>
                <a:lnTo>
                  <a:pt x="2992" y="1897"/>
                </a:lnTo>
                <a:lnTo>
                  <a:pt x="4070" y="1948"/>
                </a:lnTo>
                <a:lnTo>
                  <a:pt x="4087" y="1948"/>
                </a:lnTo>
                <a:lnTo>
                  <a:pt x="4116" y="1935"/>
                </a:lnTo>
                <a:lnTo>
                  <a:pt x="4138" y="1913"/>
                </a:lnTo>
                <a:lnTo>
                  <a:pt x="4151" y="1883"/>
                </a:lnTo>
                <a:lnTo>
                  <a:pt x="4152" y="1868"/>
                </a:lnTo>
                <a:lnTo>
                  <a:pt x="4171" y="1317"/>
                </a:lnTo>
                <a:lnTo>
                  <a:pt x="4192" y="767"/>
                </a:lnTo>
                <a:lnTo>
                  <a:pt x="4197" y="680"/>
                </a:lnTo>
                <a:lnTo>
                  <a:pt x="4208" y="531"/>
                </a:lnTo>
                <a:lnTo>
                  <a:pt x="4210" y="428"/>
                </a:lnTo>
                <a:lnTo>
                  <a:pt x="4203" y="326"/>
                </a:lnTo>
                <a:lnTo>
                  <a:pt x="4180" y="233"/>
                </a:lnTo>
                <a:lnTo>
                  <a:pt x="4151" y="170"/>
                </a:lnTo>
                <a:lnTo>
                  <a:pt x="4125" y="132"/>
                </a:lnTo>
                <a:lnTo>
                  <a:pt x="4094" y="100"/>
                </a:lnTo>
                <a:lnTo>
                  <a:pt x="4055" y="71"/>
                </a:lnTo>
                <a:lnTo>
                  <a:pt x="4033" y="59"/>
                </a:lnTo>
                <a:close/>
              </a:path>
            </a:pathLst>
          </a:custGeom>
          <a:solidFill>
            <a:srgbClr val="F75969"/>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Arabic Typesetting" panose="03020402040406030203" pitchFamily="66" charset="-78"/>
              <a:cs typeface="Arabic Typesetting" panose="03020402040406030203" pitchFamily="66" charset="-78"/>
            </a:endParaRPr>
          </a:p>
        </p:txBody>
      </p:sp>
      <p:sp>
        <p:nvSpPr>
          <p:cNvPr id="16" name="Freeform 180">
            <a:extLst>
              <a:ext uri="{FF2B5EF4-FFF2-40B4-BE49-F238E27FC236}">
                <a16:creationId xmlns:a16="http://schemas.microsoft.com/office/drawing/2014/main" id="{504F6DD7-F9D9-433C-901E-6D20391633CD}"/>
              </a:ext>
            </a:extLst>
          </p:cNvPr>
          <p:cNvSpPr>
            <a:spLocks/>
          </p:cNvSpPr>
          <p:nvPr/>
        </p:nvSpPr>
        <p:spPr bwMode="auto">
          <a:xfrm>
            <a:off x="7754728" y="4351337"/>
            <a:ext cx="1325496" cy="823096"/>
          </a:xfrm>
          <a:custGeom>
            <a:avLst/>
            <a:gdLst>
              <a:gd name="T0" fmla="*/ 2539 w 2659"/>
              <a:gd name="T1" fmla="*/ 120 h 1873"/>
              <a:gd name="T2" fmla="*/ 2497 w 2659"/>
              <a:gd name="T3" fmla="*/ 97 h 1873"/>
              <a:gd name="T4" fmla="*/ 2469 w 2659"/>
              <a:gd name="T5" fmla="*/ 90 h 1873"/>
              <a:gd name="T6" fmla="*/ 2442 w 2659"/>
              <a:gd name="T7" fmla="*/ 79 h 1873"/>
              <a:gd name="T8" fmla="*/ 2437 w 2659"/>
              <a:gd name="T9" fmla="*/ 46 h 1873"/>
              <a:gd name="T10" fmla="*/ 2416 w 2659"/>
              <a:gd name="T11" fmla="*/ 36 h 1873"/>
              <a:gd name="T12" fmla="*/ 2192 w 2659"/>
              <a:gd name="T13" fmla="*/ 11 h 1873"/>
              <a:gd name="T14" fmla="*/ 1815 w 2659"/>
              <a:gd name="T15" fmla="*/ 5 h 1873"/>
              <a:gd name="T16" fmla="*/ 1223 w 2659"/>
              <a:gd name="T17" fmla="*/ 0 h 1873"/>
              <a:gd name="T18" fmla="*/ 631 w 2659"/>
              <a:gd name="T19" fmla="*/ 14 h 1873"/>
              <a:gd name="T20" fmla="*/ 256 w 2659"/>
              <a:gd name="T21" fmla="*/ 30 h 1873"/>
              <a:gd name="T22" fmla="*/ 35 w 2659"/>
              <a:gd name="T23" fmla="*/ 65 h 1873"/>
              <a:gd name="T24" fmla="*/ 22 w 2659"/>
              <a:gd name="T25" fmla="*/ 77 h 1873"/>
              <a:gd name="T26" fmla="*/ 33 w 2659"/>
              <a:gd name="T27" fmla="*/ 97 h 1873"/>
              <a:gd name="T28" fmla="*/ 112 w 2659"/>
              <a:gd name="T29" fmla="*/ 106 h 1873"/>
              <a:gd name="T30" fmla="*/ 484 w 2659"/>
              <a:gd name="T31" fmla="*/ 97 h 1873"/>
              <a:gd name="T32" fmla="*/ 927 w 2659"/>
              <a:gd name="T33" fmla="*/ 84 h 1873"/>
              <a:gd name="T34" fmla="*/ 1519 w 2659"/>
              <a:gd name="T35" fmla="*/ 84 h 1873"/>
              <a:gd name="T36" fmla="*/ 1961 w 2659"/>
              <a:gd name="T37" fmla="*/ 97 h 1873"/>
              <a:gd name="T38" fmla="*/ 2333 w 2659"/>
              <a:gd name="T39" fmla="*/ 115 h 1873"/>
              <a:gd name="T40" fmla="*/ 2407 w 2659"/>
              <a:gd name="T41" fmla="*/ 111 h 1873"/>
              <a:gd name="T42" fmla="*/ 2397 w 2659"/>
              <a:gd name="T43" fmla="*/ 199 h 1873"/>
              <a:gd name="T44" fmla="*/ 2392 w 2659"/>
              <a:gd name="T45" fmla="*/ 654 h 1873"/>
              <a:gd name="T46" fmla="*/ 2388 w 2659"/>
              <a:gd name="T47" fmla="*/ 932 h 1873"/>
              <a:gd name="T48" fmla="*/ 2349 w 2659"/>
              <a:gd name="T49" fmla="*/ 1317 h 1873"/>
              <a:gd name="T50" fmla="*/ 2287 w 2659"/>
              <a:gd name="T51" fmla="*/ 1600 h 1873"/>
              <a:gd name="T52" fmla="*/ 2285 w 2659"/>
              <a:gd name="T53" fmla="*/ 1607 h 1873"/>
              <a:gd name="T54" fmla="*/ 2263 w 2659"/>
              <a:gd name="T55" fmla="*/ 1590 h 1873"/>
              <a:gd name="T56" fmla="*/ 1982 w 2659"/>
              <a:gd name="T57" fmla="*/ 1572 h 1873"/>
              <a:gd name="T58" fmla="*/ 1165 w 2659"/>
              <a:gd name="T59" fmla="*/ 1540 h 1873"/>
              <a:gd name="T60" fmla="*/ 633 w 2659"/>
              <a:gd name="T61" fmla="*/ 1493 h 1873"/>
              <a:gd name="T62" fmla="*/ 306 w 2659"/>
              <a:gd name="T63" fmla="*/ 1450 h 1873"/>
              <a:gd name="T64" fmla="*/ 110 w 2659"/>
              <a:gd name="T65" fmla="*/ 1440 h 1873"/>
              <a:gd name="T66" fmla="*/ 104 w 2659"/>
              <a:gd name="T67" fmla="*/ 1433 h 1873"/>
              <a:gd name="T68" fmla="*/ 99 w 2659"/>
              <a:gd name="T69" fmla="*/ 1427 h 1873"/>
              <a:gd name="T70" fmla="*/ 83 w 2659"/>
              <a:gd name="T71" fmla="*/ 606 h 1873"/>
              <a:gd name="T72" fmla="*/ 52 w 2659"/>
              <a:gd name="T73" fmla="*/ 116 h 1873"/>
              <a:gd name="T74" fmla="*/ 39 w 2659"/>
              <a:gd name="T75" fmla="*/ 98 h 1873"/>
              <a:gd name="T76" fmla="*/ 13 w 2659"/>
              <a:gd name="T77" fmla="*/ 107 h 1873"/>
              <a:gd name="T78" fmla="*/ 5 w 2659"/>
              <a:gd name="T79" fmla="*/ 281 h 1873"/>
              <a:gd name="T80" fmla="*/ 8 w 2659"/>
              <a:gd name="T81" fmla="*/ 1109 h 1873"/>
              <a:gd name="T82" fmla="*/ 22 w 2659"/>
              <a:gd name="T83" fmla="*/ 1449 h 1873"/>
              <a:gd name="T84" fmla="*/ 37 w 2659"/>
              <a:gd name="T85" fmla="*/ 1468 h 1873"/>
              <a:gd name="T86" fmla="*/ 40 w 2659"/>
              <a:gd name="T87" fmla="*/ 1482 h 1873"/>
              <a:gd name="T88" fmla="*/ 91 w 2659"/>
              <a:gd name="T89" fmla="*/ 1551 h 1873"/>
              <a:gd name="T90" fmla="*/ 175 w 2659"/>
              <a:gd name="T91" fmla="*/ 1621 h 1873"/>
              <a:gd name="T92" fmla="*/ 358 w 2659"/>
              <a:gd name="T93" fmla="*/ 1696 h 1873"/>
              <a:gd name="T94" fmla="*/ 593 w 2659"/>
              <a:gd name="T95" fmla="*/ 1730 h 1873"/>
              <a:gd name="T96" fmla="*/ 875 w 2659"/>
              <a:gd name="T97" fmla="*/ 1747 h 1873"/>
              <a:gd name="T98" fmla="*/ 2126 w 2659"/>
              <a:gd name="T99" fmla="*/ 1861 h 1873"/>
              <a:gd name="T100" fmla="*/ 2284 w 2659"/>
              <a:gd name="T101" fmla="*/ 1873 h 1873"/>
              <a:gd name="T102" fmla="*/ 2392 w 2659"/>
              <a:gd name="T103" fmla="*/ 1843 h 1873"/>
              <a:gd name="T104" fmla="*/ 2453 w 2659"/>
              <a:gd name="T105" fmla="*/ 1766 h 1873"/>
              <a:gd name="T106" fmla="*/ 2508 w 2659"/>
              <a:gd name="T107" fmla="*/ 1600 h 1873"/>
              <a:gd name="T108" fmla="*/ 2609 w 2659"/>
              <a:gd name="T109" fmla="*/ 1179 h 1873"/>
              <a:gd name="T110" fmla="*/ 2642 w 2659"/>
              <a:gd name="T111" fmla="*/ 980 h 1873"/>
              <a:gd name="T112" fmla="*/ 2659 w 2659"/>
              <a:gd name="T113" fmla="*/ 714 h 1873"/>
              <a:gd name="T114" fmla="*/ 2638 w 2659"/>
              <a:gd name="T115" fmla="*/ 451 h 1873"/>
              <a:gd name="T116" fmla="*/ 2570 w 2659"/>
              <a:gd name="T117" fmla="*/ 194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59" h="1873">
                <a:moveTo>
                  <a:pt x="2545" y="131"/>
                </a:moveTo>
                <a:lnTo>
                  <a:pt x="2539" y="120"/>
                </a:lnTo>
                <a:lnTo>
                  <a:pt x="2525" y="106"/>
                </a:lnTo>
                <a:lnTo>
                  <a:pt x="2497" y="97"/>
                </a:lnTo>
                <a:lnTo>
                  <a:pt x="2476" y="100"/>
                </a:lnTo>
                <a:lnTo>
                  <a:pt x="2469" y="90"/>
                </a:lnTo>
                <a:lnTo>
                  <a:pt x="2453" y="80"/>
                </a:lnTo>
                <a:lnTo>
                  <a:pt x="2442" y="79"/>
                </a:lnTo>
                <a:lnTo>
                  <a:pt x="2445" y="65"/>
                </a:lnTo>
                <a:lnTo>
                  <a:pt x="2437" y="46"/>
                </a:lnTo>
                <a:lnTo>
                  <a:pt x="2425" y="37"/>
                </a:lnTo>
                <a:lnTo>
                  <a:pt x="2416" y="36"/>
                </a:lnTo>
                <a:lnTo>
                  <a:pt x="2344" y="24"/>
                </a:lnTo>
                <a:lnTo>
                  <a:pt x="2192" y="11"/>
                </a:lnTo>
                <a:lnTo>
                  <a:pt x="1964" y="7"/>
                </a:lnTo>
                <a:lnTo>
                  <a:pt x="1815" y="5"/>
                </a:lnTo>
                <a:lnTo>
                  <a:pt x="1519" y="0"/>
                </a:lnTo>
                <a:lnTo>
                  <a:pt x="1223" y="0"/>
                </a:lnTo>
                <a:lnTo>
                  <a:pt x="927" y="4"/>
                </a:lnTo>
                <a:lnTo>
                  <a:pt x="631" y="14"/>
                </a:lnTo>
                <a:lnTo>
                  <a:pt x="482" y="18"/>
                </a:lnTo>
                <a:lnTo>
                  <a:pt x="256" y="30"/>
                </a:lnTo>
                <a:lnTo>
                  <a:pt x="107" y="49"/>
                </a:lnTo>
                <a:lnTo>
                  <a:pt x="35" y="65"/>
                </a:lnTo>
                <a:lnTo>
                  <a:pt x="27" y="67"/>
                </a:lnTo>
                <a:lnTo>
                  <a:pt x="22" y="77"/>
                </a:lnTo>
                <a:lnTo>
                  <a:pt x="25" y="89"/>
                </a:lnTo>
                <a:lnTo>
                  <a:pt x="33" y="97"/>
                </a:lnTo>
                <a:lnTo>
                  <a:pt x="39" y="98"/>
                </a:lnTo>
                <a:lnTo>
                  <a:pt x="112" y="106"/>
                </a:lnTo>
                <a:lnTo>
                  <a:pt x="261" y="107"/>
                </a:lnTo>
                <a:lnTo>
                  <a:pt x="484" y="97"/>
                </a:lnTo>
                <a:lnTo>
                  <a:pt x="631" y="92"/>
                </a:lnTo>
                <a:lnTo>
                  <a:pt x="927" y="84"/>
                </a:lnTo>
                <a:lnTo>
                  <a:pt x="1223" y="83"/>
                </a:lnTo>
                <a:lnTo>
                  <a:pt x="1519" y="84"/>
                </a:lnTo>
                <a:lnTo>
                  <a:pt x="1815" y="90"/>
                </a:lnTo>
                <a:lnTo>
                  <a:pt x="1961" y="97"/>
                </a:lnTo>
                <a:lnTo>
                  <a:pt x="2186" y="112"/>
                </a:lnTo>
                <a:lnTo>
                  <a:pt x="2333" y="115"/>
                </a:lnTo>
                <a:lnTo>
                  <a:pt x="2406" y="111"/>
                </a:lnTo>
                <a:lnTo>
                  <a:pt x="2407" y="111"/>
                </a:lnTo>
                <a:lnTo>
                  <a:pt x="2408" y="111"/>
                </a:lnTo>
                <a:lnTo>
                  <a:pt x="2397" y="199"/>
                </a:lnTo>
                <a:lnTo>
                  <a:pt x="2389" y="381"/>
                </a:lnTo>
                <a:lnTo>
                  <a:pt x="2392" y="654"/>
                </a:lnTo>
                <a:lnTo>
                  <a:pt x="2390" y="834"/>
                </a:lnTo>
                <a:lnTo>
                  <a:pt x="2388" y="932"/>
                </a:lnTo>
                <a:lnTo>
                  <a:pt x="2373" y="1125"/>
                </a:lnTo>
                <a:lnTo>
                  <a:pt x="2349" y="1317"/>
                </a:lnTo>
                <a:lnTo>
                  <a:pt x="2311" y="1506"/>
                </a:lnTo>
                <a:lnTo>
                  <a:pt x="2287" y="1600"/>
                </a:lnTo>
                <a:lnTo>
                  <a:pt x="2285" y="1603"/>
                </a:lnTo>
                <a:lnTo>
                  <a:pt x="2285" y="1607"/>
                </a:lnTo>
                <a:lnTo>
                  <a:pt x="2280" y="1599"/>
                </a:lnTo>
                <a:lnTo>
                  <a:pt x="2263" y="1590"/>
                </a:lnTo>
                <a:lnTo>
                  <a:pt x="2253" y="1589"/>
                </a:lnTo>
                <a:lnTo>
                  <a:pt x="1982" y="1572"/>
                </a:lnTo>
                <a:lnTo>
                  <a:pt x="1436" y="1556"/>
                </a:lnTo>
                <a:lnTo>
                  <a:pt x="1165" y="1540"/>
                </a:lnTo>
                <a:lnTo>
                  <a:pt x="898" y="1519"/>
                </a:lnTo>
                <a:lnTo>
                  <a:pt x="633" y="1493"/>
                </a:lnTo>
                <a:lnTo>
                  <a:pt x="504" y="1477"/>
                </a:lnTo>
                <a:lnTo>
                  <a:pt x="306" y="1450"/>
                </a:lnTo>
                <a:lnTo>
                  <a:pt x="175" y="1440"/>
                </a:lnTo>
                <a:lnTo>
                  <a:pt x="110" y="1440"/>
                </a:lnTo>
                <a:lnTo>
                  <a:pt x="108" y="1437"/>
                </a:lnTo>
                <a:lnTo>
                  <a:pt x="104" y="1433"/>
                </a:lnTo>
                <a:lnTo>
                  <a:pt x="101" y="1429"/>
                </a:lnTo>
                <a:lnTo>
                  <a:pt x="99" y="1427"/>
                </a:lnTo>
                <a:lnTo>
                  <a:pt x="96" y="1100"/>
                </a:lnTo>
                <a:lnTo>
                  <a:pt x="83" y="606"/>
                </a:lnTo>
                <a:lnTo>
                  <a:pt x="65" y="280"/>
                </a:lnTo>
                <a:lnTo>
                  <a:pt x="52" y="116"/>
                </a:lnTo>
                <a:lnTo>
                  <a:pt x="50" y="109"/>
                </a:lnTo>
                <a:lnTo>
                  <a:pt x="39" y="98"/>
                </a:lnTo>
                <a:lnTo>
                  <a:pt x="24" y="98"/>
                </a:lnTo>
                <a:lnTo>
                  <a:pt x="13" y="107"/>
                </a:lnTo>
                <a:lnTo>
                  <a:pt x="12" y="116"/>
                </a:lnTo>
                <a:lnTo>
                  <a:pt x="5" y="281"/>
                </a:lnTo>
                <a:lnTo>
                  <a:pt x="0" y="611"/>
                </a:lnTo>
                <a:lnTo>
                  <a:pt x="8" y="1109"/>
                </a:lnTo>
                <a:lnTo>
                  <a:pt x="21" y="1438"/>
                </a:lnTo>
                <a:lnTo>
                  <a:pt x="22" y="1449"/>
                </a:lnTo>
                <a:lnTo>
                  <a:pt x="30" y="1463"/>
                </a:lnTo>
                <a:lnTo>
                  <a:pt x="37" y="1468"/>
                </a:lnTo>
                <a:lnTo>
                  <a:pt x="38" y="1475"/>
                </a:lnTo>
                <a:lnTo>
                  <a:pt x="40" y="1482"/>
                </a:lnTo>
                <a:lnTo>
                  <a:pt x="56" y="1507"/>
                </a:lnTo>
                <a:lnTo>
                  <a:pt x="91" y="1551"/>
                </a:lnTo>
                <a:lnTo>
                  <a:pt x="131" y="1590"/>
                </a:lnTo>
                <a:lnTo>
                  <a:pt x="175" y="1621"/>
                </a:lnTo>
                <a:lnTo>
                  <a:pt x="249" y="1660"/>
                </a:lnTo>
                <a:lnTo>
                  <a:pt x="358" y="1696"/>
                </a:lnTo>
                <a:lnTo>
                  <a:pt x="473" y="1718"/>
                </a:lnTo>
                <a:lnTo>
                  <a:pt x="593" y="1730"/>
                </a:lnTo>
                <a:lnTo>
                  <a:pt x="769" y="1739"/>
                </a:lnTo>
                <a:lnTo>
                  <a:pt x="875" y="1747"/>
                </a:lnTo>
                <a:lnTo>
                  <a:pt x="1500" y="1805"/>
                </a:lnTo>
                <a:lnTo>
                  <a:pt x="2126" y="1861"/>
                </a:lnTo>
                <a:lnTo>
                  <a:pt x="2182" y="1866"/>
                </a:lnTo>
                <a:lnTo>
                  <a:pt x="2284" y="1873"/>
                </a:lnTo>
                <a:lnTo>
                  <a:pt x="2351" y="1861"/>
                </a:lnTo>
                <a:lnTo>
                  <a:pt x="2392" y="1843"/>
                </a:lnTo>
                <a:lnTo>
                  <a:pt x="2425" y="1812"/>
                </a:lnTo>
                <a:lnTo>
                  <a:pt x="2453" y="1766"/>
                </a:lnTo>
                <a:lnTo>
                  <a:pt x="2464" y="1738"/>
                </a:lnTo>
                <a:lnTo>
                  <a:pt x="2508" y="1600"/>
                </a:lnTo>
                <a:lnTo>
                  <a:pt x="2581" y="1319"/>
                </a:lnTo>
                <a:lnTo>
                  <a:pt x="2609" y="1179"/>
                </a:lnTo>
                <a:lnTo>
                  <a:pt x="2622" y="1113"/>
                </a:lnTo>
                <a:lnTo>
                  <a:pt x="2642" y="980"/>
                </a:lnTo>
                <a:lnTo>
                  <a:pt x="2655" y="847"/>
                </a:lnTo>
                <a:lnTo>
                  <a:pt x="2659" y="714"/>
                </a:lnTo>
                <a:lnTo>
                  <a:pt x="2653" y="582"/>
                </a:lnTo>
                <a:lnTo>
                  <a:pt x="2638" y="451"/>
                </a:lnTo>
                <a:lnTo>
                  <a:pt x="2611" y="321"/>
                </a:lnTo>
                <a:lnTo>
                  <a:pt x="2570" y="194"/>
                </a:lnTo>
                <a:lnTo>
                  <a:pt x="2545" y="131"/>
                </a:lnTo>
                <a:close/>
              </a:path>
            </a:pathLst>
          </a:custGeom>
          <a:solidFill>
            <a:srgbClr val="90CC5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abic Typesetting" panose="03020402040406030203" pitchFamily="66" charset="-78"/>
              <a:cs typeface="Arabic Typesetting" panose="03020402040406030203" pitchFamily="66" charset="-78"/>
            </a:endParaRPr>
          </a:p>
        </p:txBody>
      </p:sp>
      <p:sp>
        <p:nvSpPr>
          <p:cNvPr id="17" name="Freeform 139">
            <a:extLst>
              <a:ext uri="{FF2B5EF4-FFF2-40B4-BE49-F238E27FC236}">
                <a16:creationId xmlns:a16="http://schemas.microsoft.com/office/drawing/2014/main" id="{8CBABBF2-7EF2-40D3-ADEC-794F41BE6168}"/>
              </a:ext>
            </a:extLst>
          </p:cNvPr>
          <p:cNvSpPr>
            <a:spLocks/>
          </p:cNvSpPr>
          <p:nvPr/>
        </p:nvSpPr>
        <p:spPr bwMode="auto">
          <a:xfrm>
            <a:off x="2941464" y="1653978"/>
            <a:ext cx="2149152" cy="1239624"/>
          </a:xfrm>
          <a:custGeom>
            <a:avLst/>
            <a:gdLst>
              <a:gd name="T0" fmla="*/ 2722 w 2821"/>
              <a:gd name="T1" fmla="*/ 170 h 1620"/>
              <a:gd name="T2" fmla="*/ 2722 w 2821"/>
              <a:gd name="T3" fmla="*/ 159 h 1620"/>
              <a:gd name="T4" fmla="*/ 2697 w 2821"/>
              <a:gd name="T5" fmla="*/ 131 h 1620"/>
              <a:gd name="T6" fmla="*/ 2517 w 2821"/>
              <a:gd name="T7" fmla="*/ 106 h 1620"/>
              <a:gd name="T8" fmla="*/ 1863 w 2821"/>
              <a:gd name="T9" fmla="*/ 42 h 1620"/>
              <a:gd name="T10" fmla="*/ 1206 w 2821"/>
              <a:gd name="T11" fmla="*/ 7 h 1620"/>
              <a:gd name="T12" fmla="*/ 548 w 2821"/>
              <a:gd name="T13" fmla="*/ 0 h 1620"/>
              <a:gd name="T14" fmla="*/ 55 w 2821"/>
              <a:gd name="T15" fmla="*/ 17 h 1620"/>
              <a:gd name="T16" fmla="*/ 30 w 2821"/>
              <a:gd name="T17" fmla="*/ 25 h 1620"/>
              <a:gd name="T18" fmla="*/ 16 w 2821"/>
              <a:gd name="T19" fmla="*/ 75 h 1620"/>
              <a:gd name="T20" fmla="*/ 46 w 2821"/>
              <a:gd name="T21" fmla="*/ 100 h 1620"/>
              <a:gd name="T22" fmla="*/ 217 w 2821"/>
              <a:gd name="T23" fmla="*/ 93 h 1620"/>
              <a:gd name="T24" fmla="*/ 865 w 2821"/>
              <a:gd name="T25" fmla="*/ 84 h 1620"/>
              <a:gd name="T26" fmla="*/ 1511 w 2821"/>
              <a:gd name="T27" fmla="*/ 104 h 1620"/>
              <a:gd name="T28" fmla="*/ 2157 w 2821"/>
              <a:gd name="T29" fmla="*/ 150 h 1620"/>
              <a:gd name="T30" fmla="*/ 2640 w 2821"/>
              <a:gd name="T31" fmla="*/ 205 h 1620"/>
              <a:gd name="T32" fmla="*/ 2639 w 2821"/>
              <a:gd name="T33" fmla="*/ 482 h 1620"/>
              <a:gd name="T34" fmla="*/ 2614 w 2821"/>
              <a:gd name="T35" fmla="*/ 989 h 1620"/>
              <a:gd name="T36" fmla="*/ 2591 w 2821"/>
              <a:gd name="T37" fmla="*/ 1336 h 1620"/>
              <a:gd name="T38" fmla="*/ 2587 w 2821"/>
              <a:gd name="T39" fmla="*/ 1336 h 1620"/>
              <a:gd name="T40" fmla="*/ 2573 w 2821"/>
              <a:gd name="T41" fmla="*/ 1335 h 1620"/>
              <a:gd name="T42" fmla="*/ 1635 w 2821"/>
              <a:gd name="T43" fmla="*/ 1371 h 1620"/>
              <a:gd name="T44" fmla="*/ 1019 w 2821"/>
              <a:gd name="T45" fmla="*/ 1378 h 1620"/>
              <a:gd name="T46" fmla="*/ 263 w 2821"/>
              <a:gd name="T47" fmla="*/ 1374 h 1620"/>
              <a:gd name="T48" fmla="*/ 113 w 2821"/>
              <a:gd name="T49" fmla="*/ 1369 h 1620"/>
              <a:gd name="T50" fmla="*/ 97 w 2821"/>
              <a:gd name="T51" fmla="*/ 1327 h 1620"/>
              <a:gd name="T52" fmla="*/ 90 w 2821"/>
              <a:gd name="T53" fmla="*/ 1139 h 1620"/>
              <a:gd name="T54" fmla="*/ 91 w 2821"/>
              <a:gd name="T55" fmla="*/ 909 h 1620"/>
              <a:gd name="T56" fmla="*/ 91 w 2821"/>
              <a:gd name="T57" fmla="*/ 596 h 1620"/>
              <a:gd name="T58" fmla="*/ 77 w 2821"/>
              <a:gd name="T59" fmla="*/ 136 h 1620"/>
              <a:gd name="T60" fmla="*/ 64 w 2821"/>
              <a:gd name="T61" fmla="*/ 118 h 1620"/>
              <a:gd name="T62" fmla="*/ 38 w 2821"/>
              <a:gd name="T63" fmla="*/ 128 h 1620"/>
              <a:gd name="T64" fmla="*/ 24 w 2821"/>
              <a:gd name="T65" fmla="*/ 316 h 1620"/>
              <a:gd name="T66" fmla="*/ 17 w 2821"/>
              <a:gd name="T67" fmla="*/ 855 h 1620"/>
              <a:gd name="T68" fmla="*/ 16 w 2821"/>
              <a:gd name="T69" fmla="*/ 1194 h 1620"/>
              <a:gd name="T70" fmla="*/ 16 w 2821"/>
              <a:gd name="T71" fmla="*/ 1296 h 1620"/>
              <a:gd name="T72" fmla="*/ 27 w 2821"/>
              <a:gd name="T73" fmla="*/ 1354 h 1620"/>
              <a:gd name="T74" fmla="*/ 1 w 2821"/>
              <a:gd name="T75" fmla="*/ 1386 h 1620"/>
              <a:gd name="T76" fmla="*/ 4 w 2821"/>
              <a:gd name="T77" fmla="*/ 1428 h 1620"/>
              <a:gd name="T78" fmla="*/ 47 w 2821"/>
              <a:gd name="T79" fmla="*/ 1518 h 1620"/>
              <a:gd name="T80" fmla="*/ 125 w 2821"/>
              <a:gd name="T81" fmla="*/ 1576 h 1620"/>
              <a:gd name="T82" fmla="*/ 248 w 2821"/>
              <a:gd name="T83" fmla="*/ 1612 h 1620"/>
              <a:gd name="T84" fmla="*/ 396 w 2821"/>
              <a:gd name="T85" fmla="*/ 1620 h 1620"/>
              <a:gd name="T86" fmla="*/ 883 w 2821"/>
              <a:gd name="T87" fmla="*/ 1594 h 1620"/>
              <a:gd name="T88" fmla="*/ 1480 w 2821"/>
              <a:gd name="T89" fmla="*/ 1561 h 1620"/>
              <a:gd name="T90" fmla="*/ 2694 w 2821"/>
              <a:gd name="T91" fmla="*/ 1505 h 1620"/>
              <a:gd name="T92" fmla="*/ 2743 w 2821"/>
              <a:gd name="T93" fmla="*/ 1489 h 1620"/>
              <a:gd name="T94" fmla="*/ 2780 w 2821"/>
              <a:gd name="T95" fmla="*/ 1435 h 1620"/>
              <a:gd name="T96" fmla="*/ 2800 w 2821"/>
              <a:gd name="T97" fmla="*/ 1125 h 1620"/>
              <a:gd name="T98" fmla="*/ 2821 w 2821"/>
              <a:gd name="T99" fmla="*/ 249 h 1620"/>
              <a:gd name="T100" fmla="*/ 2802 w 2821"/>
              <a:gd name="T101" fmla="*/ 194 h 1620"/>
              <a:gd name="T102" fmla="*/ 2740 w 2821"/>
              <a:gd name="T103" fmla="*/ 169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21" h="1620">
                <a:moveTo>
                  <a:pt x="2722" y="171"/>
                </a:moveTo>
                <a:lnTo>
                  <a:pt x="2722" y="170"/>
                </a:lnTo>
                <a:lnTo>
                  <a:pt x="2722" y="169"/>
                </a:lnTo>
                <a:lnTo>
                  <a:pt x="2722" y="159"/>
                </a:lnTo>
                <a:lnTo>
                  <a:pt x="2716" y="145"/>
                </a:lnTo>
                <a:lnTo>
                  <a:pt x="2697" y="131"/>
                </a:lnTo>
                <a:lnTo>
                  <a:pt x="2681" y="127"/>
                </a:lnTo>
                <a:lnTo>
                  <a:pt x="2517" y="106"/>
                </a:lnTo>
                <a:lnTo>
                  <a:pt x="2191" y="70"/>
                </a:lnTo>
                <a:lnTo>
                  <a:pt x="1863" y="42"/>
                </a:lnTo>
                <a:lnTo>
                  <a:pt x="1535" y="19"/>
                </a:lnTo>
                <a:lnTo>
                  <a:pt x="1206" y="7"/>
                </a:lnTo>
                <a:lnTo>
                  <a:pt x="878" y="0"/>
                </a:lnTo>
                <a:lnTo>
                  <a:pt x="548" y="0"/>
                </a:lnTo>
                <a:lnTo>
                  <a:pt x="219" y="9"/>
                </a:lnTo>
                <a:lnTo>
                  <a:pt x="55" y="17"/>
                </a:lnTo>
                <a:lnTo>
                  <a:pt x="46" y="17"/>
                </a:lnTo>
                <a:lnTo>
                  <a:pt x="30" y="25"/>
                </a:lnTo>
                <a:lnTo>
                  <a:pt x="16" y="44"/>
                </a:lnTo>
                <a:lnTo>
                  <a:pt x="16" y="75"/>
                </a:lnTo>
                <a:lnTo>
                  <a:pt x="30" y="93"/>
                </a:lnTo>
                <a:lnTo>
                  <a:pt x="46" y="100"/>
                </a:lnTo>
                <a:lnTo>
                  <a:pt x="55" y="100"/>
                </a:lnTo>
                <a:lnTo>
                  <a:pt x="217" y="93"/>
                </a:lnTo>
                <a:lnTo>
                  <a:pt x="541" y="86"/>
                </a:lnTo>
                <a:lnTo>
                  <a:pt x="865" y="84"/>
                </a:lnTo>
                <a:lnTo>
                  <a:pt x="1187" y="91"/>
                </a:lnTo>
                <a:lnTo>
                  <a:pt x="1511" y="104"/>
                </a:lnTo>
                <a:lnTo>
                  <a:pt x="1834" y="124"/>
                </a:lnTo>
                <a:lnTo>
                  <a:pt x="2157" y="150"/>
                </a:lnTo>
                <a:lnTo>
                  <a:pt x="2480" y="184"/>
                </a:lnTo>
                <a:lnTo>
                  <a:pt x="2640" y="205"/>
                </a:lnTo>
                <a:lnTo>
                  <a:pt x="2642" y="344"/>
                </a:lnTo>
                <a:lnTo>
                  <a:pt x="2639" y="482"/>
                </a:lnTo>
                <a:lnTo>
                  <a:pt x="2625" y="735"/>
                </a:lnTo>
                <a:lnTo>
                  <a:pt x="2614" y="989"/>
                </a:lnTo>
                <a:lnTo>
                  <a:pt x="2603" y="1163"/>
                </a:lnTo>
                <a:lnTo>
                  <a:pt x="2591" y="1336"/>
                </a:lnTo>
                <a:lnTo>
                  <a:pt x="2589" y="1336"/>
                </a:lnTo>
                <a:lnTo>
                  <a:pt x="2587" y="1336"/>
                </a:lnTo>
                <a:lnTo>
                  <a:pt x="2581" y="1335"/>
                </a:lnTo>
                <a:lnTo>
                  <a:pt x="2573" y="1335"/>
                </a:lnTo>
                <a:lnTo>
                  <a:pt x="2261" y="1351"/>
                </a:lnTo>
                <a:lnTo>
                  <a:pt x="1635" y="1371"/>
                </a:lnTo>
                <a:lnTo>
                  <a:pt x="1321" y="1377"/>
                </a:lnTo>
                <a:lnTo>
                  <a:pt x="1019" y="1378"/>
                </a:lnTo>
                <a:lnTo>
                  <a:pt x="565" y="1373"/>
                </a:lnTo>
                <a:lnTo>
                  <a:pt x="263" y="1374"/>
                </a:lnTo>
                <a:lnTo>
                  <a:pt x="113" y="1378"/>
                </a:lnTo>
                <a:lnTo>
                  <a:pt x="113" y="1369"/>
                </a:lnTo>
                <a:lnTo>
                  <a:pt x="110" y="1360"/>
                </a:lnTo>
                <a:lnTo>
                  <a:pt x="97" y="1327"/>
                </a:lnTo>
                <a:lnTo>
                  <a:pt x="87" y="1255"/>
                </a:lnTo>
                <a:lnTo>
                  <a:pt x="90" y="1139"/>
                </a:lnTo>
                <a:lnTo>
                  <a:pt x="92" y="1067"/>
                </a:lnTo>
                <a:lnTo>
                  <a:pt x="91" y="909"/>
                </a:lnTo>
                <a:lnTo>
                  <a:pt x="91" y="750"/>
                </a:lnTo>
                <a:lnTo>
                  <a:pt x="91" y="596"/>
                </a:lnTo>
                <a:lnTo>
                  <a:pt x="86" y="289"/>
                </a:lnTo>
                <a:lnTo>
                  <a:pt x="77" y="136"/>
                </a:lnTo>
                <a:lnTo>
                  <a:pt x="75" y="128"/>
                </a:lnTo>
                <a:lnTo>
                  <a:pt x="64" y="118"/>
                </a:lnTo>
                <a:lnTo>
                  <a:pt x="49" y="118"/>
                </a:lnTo>
                <a:lnTo>
                  <a:pt x="38" y="128"/>
                </a:lnTo>
                <a:lnTo>
                  <a:pt x="36" y="136"/>
                </a:lnTo>
                <a:lnTo>
                  <a:pt x="24" y="316"/>
                </a:lnTo>
                <a:lnTo>
                  <a:pt x="17" y="677"/>
                </a:lnTo>
                <a:lnTo>
                  <a:pt x="17" y="855"/>
                </a:lnTo>
                <a:lnTo>
                  <a:pt x="16" y="1025"/>
                </a:lnTo>
                <a:lnTo>
                  <a:pt x="16" y="1194"/>
                </a:lnTo>
                <a:lnTo>
                  <a:pt x="16" y="1234"/>
                </a:lnTo>
                <a:lnTo>
                  <a:pt x="16" y="1296"/>
                </a:lnTo>
                <a:lnTo>
                  <a:pt x="22" y="1336"/>
                </a:lnTo>
                <a:lnTo>
                  <a:pt x="27" y="1354"/>
                </a:lnTo>
                <a:lnTo>
                  <a:pt x="16" y="1362"/>
                </a:lnTo>
                <a:lnTo>
                  <a:pt x="1" y="1386"/>
                </a:lnTo>
                <a:lnTo>
                  <a:pt x="0" y="1400"/>
                </a:lnTo>
                <a:lnTo>
                  <a:pt x="4" y="1428"/>
                </a:lnTo>
                <a:lnTo>
                  <a:pt x="20" y="1478"/>
                </a:lnTo>
                <a:lnTo>
                  <a:pt x="47" y="1518"/>
                </a:lnTo>
                <a:lnTo>
                  <a:pt x="82" y="1551"/>
                </a:lnTo>
                <a:lnTo>
                  <a:pt x="125" y="1576"/>
                </a:lnTo>
                <a:lnTo>
                  <a:pt x="171" y="1594"/>
                </a:lnTo>
                <a:lnTo>
                  <a:pt x="248" y="1612"/>
                </a:lnTo>
                <a:lnTo>
                  <a:pt x="300" y="1616"/>
                </a:lnTo>
                <a:lnTo>
                  <a:pt x="396" y="1620"/>
                </a:lnTo>
                <a:lnTo>
                  <a:pt x="590" y="1615"/>
                </a:lnTo>
                <a:lnTo>
                  <a:pt x="883" y="1594"/>
                </a:lnTo>
                <a:lnTo>
                  <a:pt x="1076" y="1581"/>
                </a:lnTo>
                <a:lnTo>
                  <a:pt x="1480" y="1561"/>
                </a:lnTo>
                <a:lnTo>
                  <a:pt x="2289" y="1518"/>
                </a:lnTo>
                <a:lnTo>
                  <a:pt x="2694" y="1505"/>
                </a:lnTo>
                <a:lnTo>
                  <a:pt x="2712" y="1504"/>
                </a:lnTo>
                <a:lnTo>
                  <a:pt x="2743" y="1489"/>
                </a:lnTo>
                <a:lnTo>
                  <a:pt x="2766" y="1466"/>
                </a:lnTo>
                <a:lnTo>
                  <a:pt x="2780" y="1435"/>
                </a:lnTo>
                <a:lnTo>
                  <a:pt x="2782" y="1417"/>
                </a:lnTo>
                <a:lnTo>
                  <a:pt x="2800" y="1125"/>
                </a:lnTo>
                <a:lnTo>
                  <a:pt x="2817" y="541"/>
                </a:lnTo>
                <a:lnTo>
                  <a:pt x="2821" y="249"/>
                </a:lnTo>
                <a:lnTo>
                  <a:pt x="2818" y="227"/>
                </a:lnTo>
                <a:lnTo>
                  <a:pt x="2802" y="194"/>
                </a:lnTo>
                <a:lnTo>
                  <a:pt x="2774" y="175"/>
                </a:lnTo>
                <a:lnTo>
                  <a:pt x="2740" y="169"/>
                </a:lnTo>
                <a:lnTo>
                  <a:pt x="2722" y="171"/>
                </a:lnTo>
                <a:close/>
              </a:path>
            </a:pathLst>
          </a:custGeom>
          <a:solidFill>
            <a:srgbClr val="90CC5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abic Typesetting" panose="03020402040406030203" pitchFamily="66" charset="-78"/>
              <a:cs typeface="Arabic Typesetting" panose="03020402040406030203" pitchFamily="66" charset="-78"/>
            </a:endParaRPr>
          </a:p>
        </p:txBody>
      </p:sp>
      <p:sp>
        <p:nvSpPr>
          <p:cNvPr id="18" name="Freeform: Shape 17">
            <a:extLst>
              <a:ext uri="{FF2B5EF4-FFF2-40B4-BE49-F238E27FC236}">
                <a16:creationId xmlns:a16="http://schemas.microsoft.com/office/drawing/2014/main" id="{6A42AA3B-666A-4E19-8A43-2942D3E01A22}"/>
              </a:ext>
            </a:extLst>
          </p:cNvPr>
          <p:cNvSpPr>
            <a:spLocks/>
          </p:cNvSpPr>
          <p:nvPr/>
        </p:nvSpPr>
        <p:spPr bwMode="auto">
          <a:xfrm>
            <a:off x="2665311" y="4069837"/>
            <a:ext cx="1548523" cy="739838"/>
          </a:xfrm>
          <a:custGeom>
            <a:avLst/>
            <a:gdLst>
              <a:gd name="connsiteX0" fmla="*/ 500856 w 1065213"/>
              <a:gd name="connsiteY0" fmla="*/ 33338 h 658813"/>
              <a:gd name="connsiteX1" fmla="*/ 383778 w 1065213"/>
              <a:gd name="connsiteY1" fmla="*/ 34528 h 658813"/>
              <a:gd name="connsiteX2" fmla="*/ 150018 w 1065213"/>
              <a:gd name="connsiteY2" fmla="*/ 38097 h 658813"/>
              <a:gd name="connsiteX3" fmla="*/ 32940 w 1065213"/>
              <a:gd name="connsiteY3" fmla="*/ 36907 h 658813"/>
              <a:gd name="connsiteX4" fmla="*/ 32147 w 1065213"/>
              <a:gd name="connsiteY4" fmla="*/ 40080 h 658813"/>
              <a:gd name="connsiteX5" fmla="*/ 26987 w 1065213"/>
              <a:gd name="connsiteY5" fmla="*/ 43649 h 658813"/>
              <a:gd name="connsiteX6" fmla="*/ 23812 w 1065213"/>
              <a:gd name="connsiteY6" fmla="*/ 43253 h 658813"/>
              <a:gd name="connsiteX7" fmla="*/ 25400 w 1065213"/>
              <a:gd name="connsiteY7" fmla="*/ 44046 h 658813"/>
              <a:gd name="connsiteX8" fmla="*/ 27384 w 1065213"/>
              <a:gd name="connsiteY8" fmla="*/ 53960 h 658813"/>
              <a:gd name="connsiteX9" fmla="*/ 29368 w 1065213"/>
              <a:gd name="connsiteY9" fmla="*/ 78548 h 658813"/>
              <a:gd name="connsiteX10" fmla="*/ 30559 w 1065213"/>
              <a:gd name="connsiteY10" fmla="*/ 141604 h 658813"/>
              <a:gd name="connsiteX11" fmla="*/ 30559 w 1065213"/>
              <a:gd name="connsiteY11" fmla="*/ 163020 h 658813"/>
              <a:gd name="connsiteX12" fmla="*/ 32940 w 1065213"/>
              <a:gd name="connsiteY12" fmla="*/ 222507 h 658813"/>
              <a:gd name="connsiteX13" fmla="*/ 36115 w 1065213"/>
              <a:gd name="connsiteY13" fmla="*/ 281597 h 658813"/>
              <a:gd name="connsiteX14" fmla="*/ 40481 w 1065213"/>
              <a:gd name="connsiteY14" fmla="*/ 337515 h 658813"/>
              <a:gd name="connsiteX15" fmla="*/ 48418 w 1065213"/>
              <a:gd name="connsiteY15" fmla="*/ 423969 h 658813"/>
              <a:gd name="connsiteX16" fmla="*/ 51593 w 1065213"/>
              <a:gd name="connsiteY16" fmla="*/ 481077 h 658813"/>
              <a:gd name="connsiteX17" fmla="*/ 51197 w 1065213"/>
              <a:gd name="connsiteY17" fmla="*/ 509234 h 658813"/>
              <a:gd name="connsiteX18" fmla="*/ 57150 w 1065213"/>
              <a:gd name="connsiteY18" fmla="*/ 510027 h 658813"/>
              <a:gd name="connsiteX19" fmla="*/ 63897 w 1065213"/>
              <a:gd name="connsiteY19" fmla="*/ 515579 h 658813"/>
              <a:gd name="connsiteX20" fmla="*/ 65881 w 1065213"/>
              <a:gd name="connsiteY20" fmla="*/ 521528 h 658813"/>
              <a:gd name="connsiteX21" fmla="*/ 65087 w 1065213"/>
              <a:gd name="connsiteY21" fmla="*/ 525097 h 658813"/>
              <a:gd name="connsiteX22" fmla="*/ 63103 w 1065213"/>
              <a:gd name="connsiteY22" fmla="*/ 535012 h 658813"/>
              <a:gd name="connsiteX23" fmla="*/ 62309 w 1065213"/>
              <a:gd name="connsiteY23" fmla="*/ 554444 h 658813"/>
              <a:gd name="connsiteX24" fmla="*/ 64690 w 1065213"/>
              <a:gd name="connsiteY24" fmla="*/ 564359 h 658813"/>
              <a:gd name="connsiteX25" fmla="*/ 65087 w 1065213"/>
              <a:gd name="connsiteY25" fmla="*/ 564755 h 658813"/>
              <a:gd name="connsiteX26" fmla="*/ 65484 w 1065213"/>
              <a:gd name="connsiteY26" fmla="*/ 564755 h 658813"/>
              <a:gd name="connsiteX27" fmla="*/ 177006 w 1065213"/>
              <a:gd name="connsiteY27" fmla="*/ 566738 h 658813"/>
              <a:gd name="connsiteX28" fmla="*/ 399256 w 1065213"/>
              <a:gd name="connsiteY28" fmla="*/ 564755 h 658813"/>
              <a:gd name="connsiteX29" fmla="*/ 622300 w 1065213"/>
              <a:gd name="connsiteY29" fmla="*/ 555634 h 658813"/>
              <a:gd name="connsiteX30" fmla="*/ 844153 w 1065213"/>
              <a:gd name="connsiteY30" fmla="*/ 540167 h 658813"/>
              <a:gd name="connsiteX31" fmla="*/ 954881 w 1065213"/>
              <a:gd name="connsiteY31" fmla="*/ 528667 h 658813"/>
              <a:gd name="connsiteX32" fmla="*/ 961628 w 1065213"/>
              <a:gd name="connsiteY32" fmla="*/ 471162 h 658813"/>
              <a:gd name="connsiteX33" fmla="*/ 970360 w 1065213"/>
              <a:gd name="connsiteY33" fmla="*/ 354965 h 658813"/>
              <a:gd name="connsiteX34" fmla="*/ 979091 w 1065213"/>
              <a:gd name="connsiteY34" fmla="*/ 180866 h 658813"/>
              <a:gd name="connsiteX35" fmla="*/ 984250 w 1065213"/>
              <a:gd name="connsiteY35" fmla="*/ 64668 h 658813"/>
              <a:gd name="connsiteX36" fmla="*/ 981075 w 1065213"/>
              <a:gd name="connsiteY36" fmla="*/ 53564 h 658813"/>
              <a:gd name="connsiteX37" fmla="*/ 977503 w 1065213"/>
              <a:gd name="connsiteY37" fmla="*/ 42459 h 658813"/>
              <a:gd name="connsiteX38" fmla="*/ 858044 w 1065213"/>
              <a:gd name="connsiteY38" fmla="*/ 38494 h 658813"/>
              <a:gd name="connsiteX39" fmla="*/ 619919 w 1065213"/>
              <a:gd name="connsiteY39" fmla="*/ 33735 h 658813"/>
              <a:gd name="connsiteX40" fmla="*/ 439108 w 1065213"/>
              <a:gd name="connsiteY40" fmla="*/ 0 h 658813"/>
              <a:gd name="connsiteX41" fmla="*/ 620150 w 1065213"/>
              <a:gd name="connsiteY41" fmla="*/ 792 h 658813"/>
              <a:gd name="connsiteX42" fmla="*/ 861143 w 1065213"/>
              <a:gd name="connsiteY42" fmla="*/ 7923 h 658813"/>
              <a:gd name="connsiteX43" fmla="*/ 981044 w 1065213"/>
              <a:gd name="connsiteY43" fmla="*/ 11885 h 658813"/>
              <a:gd name="connsiteX44" fmla="*/ 983029 w 1065213"/>
              <a:gd name="connsiteY44" fmla="*/ 12677 h 658813"/>
              <a:gd name="connsiteX45" fmla="*/ 985014 w 1065213"/>
              <a:gd name="connsiteY45" fmla="*/ 13073 h 658813"/>
              <a:gd name="connsiteX46" fmla="*/ 990573 w 1065213"/>
              <a:gd name="connsiteY46" fmla="*/ 8716 h 658813"/>
              <a:gd name="connsiteX47" fmla="*/ 1004072 w 1065213"/>
              <a:gd name="connsiteY47" fmla="*/ 4358 h 658813"/>
              <a:gd name="connsiteX48" fmla="*/ 1017570 w 1065213"/>
              <a:gd name="connsiteY48" fmla="*/ 5150 h 658813"/>
              <a:gd name="connsiteX49" fmla="*/ 1028687 w 1065213"/>
              <a:gd name="connsiteY49" fmla="*/ 12677 h 658813"/>
              <a:gd name="connsiteX50" fmla="*/ 1032657 w 1065213"/>
              <a:gd name="connsiteY50" fmla="*/ 19808 h 658813"/>
              <a:gd name="connsiteX51" fmla="*/ 1039407 w 1065213"/>
              <a:gd name="connsiteY51" fmla="*/ 35654 h 658813"/>
              <a:gd name="connsiteX52" fmla="*/ 1049729 w 1065213"/>
              <a:gd name="connsiteY52" fmla="*/ 68140 h 658813"/>
              <a:gd name="connsiteX53" fmla="*/ 1060449 w 1065213"/>
              <a:gd name="connsiteY53" fmla="*/ 116867 h 658813"/>
              <a:gd name="connsiteX54" fmla="*/ 1065213 w 1065213"/>
              <a:gd name="connsiteY54" fmla="*/ 182630 h 658813"/>
              <a:gd name="connsiteX55" fmla="*/ 1064022 w 1065213"/>
              <a:gd name="connsiteY55" fmla="*/ 249581 h 658813"/>
              <a:gd name="connsiteX56" fmla="*/ 1062831 w 1065213"/>
              <a:gd name="connsiteY56" fmla="*/ 284046 h 658813"/>
              <a:gd name="connsiteX57" fmla="*/ 1054494 w 1065213"/>
              <a:gd name="connsiteY57" fmla="*/ 439737 h 658813"/>
              <a:gd name="connsiteX58" fmla="*/ 1045362 w 1065213"/>
              <a:gd name="connsiteY58" fmla="*/ 595428 h 658813"/>
              <a:gd name="connsiteX59" fmla="*/ 1044568 w 1065213"/>
              <a:gd name="connsiteY59" fmla="*/ 602559 h 658813"/>
              <a:gd name="connsiteX60" fmla="*/ 1039010 w 1065213"/>
              <a:gd name="connsiteY60" fmla="*/ 614840 h 658813"/>
              <a:gd name="connsiteX61" fmla="*/ 1029878 w 1065213"/>
              <a:gd name="connsiteY61" fmla="*/ 623951 h 658813"/>
              <a:gd name="connsiteX62" fmla="*/ 1017570 w 1065213"/>
              <a:gd name="connsiteY62" fmla="*/ 629101 h 658813"/>
              <a:gd name="connsiteX63" fmla="*/ 1010027 w 1065213"/>
              <a:gd name="connsiteY63" fmla="*/ 630290 h 658813"/>
              <a:gd name="connsiteX64" fmla="*/ 874245 w 1065213"/>
              <a:gd name="connsiteY64" fmla="*/ 639401 h 658813"/>
              <a:gd name="connsiteX65" fmla="*/ 602681 w 1065213"/>
              <a:gd name="connsiteY65" fmla="*/ 651682 h 658813"/>
              <a:gd name="connsiteX66" fmla="*/ 466899 w 1065213"/>
              <a:gd name="connsiteY66" fmla="*/ 655248 h 658813"/>
              <a:gd name="connsiteX67" fmla="*/ 400993 w 1065213"/>
              <a:gd name="connsiteY67" fmla="*/ 656832 h 658813"/>
              <a:gd name="connsiteX68" fmla="*/ 268785 w 1065213"/>
              <a:gd name="connsiteY68" fmla="*/ 658813 h 658813"/>
              <a:gd name="connsiteX69" fmla="*/ 203276 w 1065213"/>
              <a:gd name="connsiteY69" fmla="*/ 656832 h 658813"/>
              <a:gd name="connsiteX70" fmla="*/ 180249 w 1065213"/>
              <a:gd name="connsiteY70" fmla="*/ 656040 h 658813"/>
              <a:gd name="connsiteX71" fmla="*/ 135782 w 1065213"/>
              <a:gd name="connsiteY71" fmla="*/ 648513 h 658813"/>
              <a:gd name="connsiteX72" fmla="*/ 104417 w 1065213"/>
              <a:gd name="connsiteY72" fmla="*/ 638609 h 658813"/>
              <a:gd name="connsiteX73" fmla="*/ 84963 w 1065213"/>
              <a:gd name="connsiteY73" fmla="*/ 629101 h 658813"/>
              <a:gd name="connsiteX74" fmla="*/ 66303 w 1065213"/>
              <a:gd name="connsiteY74" fmla="*/ 617216 h 658813"/>
              <a:gd name="connsiteX75" fmla="*/ 48834 w 1065213"/>
              <a:gd name="connsiteY75" fmla="*/ 602559 h 658813"/>
              <a:gd name="connsiteX76" fmla="*/ 41291 w 1065213"/>
              <a:gd name="connsiteY76" fmla="*/ 593843 h 658813"/>
              <a:gd name="connsiteX77" fmla="*/ 38114 w 1065213"/>
              <a:gd name="connsiteY77" fmla="*/ 589485 h 658813"/>
              <a:gd name="connsiteX78" fmla="*/ 36923 w 1065213"/>
              <a:gd name="connsiteY78" fmla="*/ 585524 h 658813"/>
              <a:gd name="connsiteX79" fmla="*/ 36526 w 1065213"/>
              <a:gd name="connsiteY79" fmla="*/ 585128 h 658813"/>
              <a:gd name="connsiteX80" fmla="*/ 33350 w 1065213"/>
              <a:gd name="connsiteY80" fmla="*/ 572847 h 658813"/>
              <a:gd name="connsiteX81" fmla="*/ 31762 w 1065213"/>
              <a:gd name="connsiteY81" fmla="*/ 550662 h 658813"/>
              <a:gd name="connsiteX82" fmla="*/ 33350 w 1065213"/>
              <a:gd name="connsiteY82" fmla="*/ 539965 h 658813"/>
              <a:gd name="connsiteX83" fmla="*/ 30571 w 1065213"/>
              <a:gd name="connsiteY83" fmla="*/ 539173 h 658813"/>
              <a:gd name="connsiteX84" fmla="*/ 25807 w 1065213"/>
              <a:gd name="connsiteY84" fmla="*/ 534815 h 658813"/>
              <a:gd name="connsiteX85" fmla="*/ 24616 w 1065213"/>
              <a:gd name="connsiteY85" fmla="*/ 531250 h 658813"/>
              <a:gd name="connsiteX86" fmla="*/ 18660 w 1065213"/>
              <a:gd name="connsiteY86" fmla="*/ 502330 h 658813"/>
              <a:gd name="connsiteX87" fmla="*/ 11514 w 1065213"/>
              <a:gd name="connsiteY87" fmla="*/ 442114 h 658813"/>
              <a:gd name="connsiteX88" fmla="*/ 7941 w 1065213"/>
              <a:gd name="connsiteY88" fmla="*/ 350205 h 658813"/>
              <a:gd name="connsiteX89" fmla="*/ 5558 w 1065213"/>
              <a:gd name="connsiteY89" fmla="*/ 290781 h 658813"/>
              <a:gd name="connsiteX90" fmla="*/ 2779 w 1065213"/>
              <a:gd name="connsiteY90" fmla="*/ 226999 h 658813"/>
              <a:gd name="connsiteX91" fmla="*/ 0 w 1065213"/>
              <a:gd name="connsiteY91" fmla="*/ 131525 h 658813"/>
              <a:gd name="connsiteX92" fmla="*/ 397 w 1065213"/>
              <a:gd name="connsiteY92" fmla="*/ 68140 h 658813"/>
              <a:gd name="connsiteX93" fmla="*/ 1985 w 1065213"/>
              <a:gd name="connsiteY93" fmla="*/ 36051 h 658813"/>
              <a:gd name="connsiteX94" fmla="*/ 2779 w 1065213"/>
              <a:gd name="connsiteY94" fmla="*/ 32881 h 658813"/>
              <a:gd name="connsiteX95" fmla="*/ 6352 w 1065213"/>
              <a:gd name="connsiteY95" fmla="*/ 27335 h 658813"/>
              <a:gd name="connsiteX96" fmla="*/ 9132 w 1065213"/>
              <a:gd name="connsiteY96" fmla="*/ 26543 h 658813"/>
              <a:gd name="connsiteX97" fmla="*/ 10720 w 1065213"/>
              <a:gd name="connsiteY97" fmla="*/ 25750 h 658813"/>
              <a:gd name="connsiteX98" fmla="*/ 12308 w 1065213"/>
              <a:gd name="connsiteY98" fmla="*/ 25750 h 658813"/>
              <a:gd name="connsiteX99" fmla="*/ 14293 w 1065213"/>
              <a:gd name="connsiteY99" fmla="*/ 22185 h 658813"/>
              <a:gd name="connsiteX100" fmla="*/ 19057 w 1065213"/>
              <a:gd name="connsiteY100" fmla="*/ 21393 h 658813"/>
              <a:gd name="connsiteX101" fmla="*/ 78611 w 1065213"/>
              <a:gd name="connsiteY101" fmla="*/ 15054 h 658813"/>
              <a:gd name="connsiteX102" fmla="*/ 198512 w 1065213"/>
              <a:gd name="connsiteY102" fmla="*/ 6735 h 658813"/>
              <a:gd name="connsiteX103" fmla="*/ 318413 w 1065213"/>
              <a:gd name="connsiteY103" fmla="*/ 2377 h 65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065213" h="658813">
                <a:moveTo>
                  <a:pt x="500856" y="33338"/>
                </a:moveTo>
                <a:lnTo>
                  <a:pt x="383778" y="34528"/>
                </a:lnTo>
                <a:lnTo>
                  <a:pt x="150018" y="38097"/>
                </a:lnTo>
                <a:lnTo>
                  <a:pt x="32940" y="36907"/>
                </a:lnTo>
                <a:lnTo>
                  <a:pt x="32147" y="40080"/>
                </a:lnTo>
                <a:lnTo>
                  <a:pt x="26987" y="43649"/>
                </a:lnTo>
                <a:lnTo>
                  <a:pt x="23812" y="43253"/>
                </a:lnTo>
                <a:lnTo>
                  <a:pt x="25400" y="44046"/>
                </a:lnTo>
                <a:lnTo>
                  <a:pt x="27384" y="53960"/>
                </a:lnTo>
                <a:lnTo>
                  <a:pt x="29368" y="78548"/>
                </a:lnTo>
                <a:lnTo>
                  <a:pt x="30559" y="141604"/>
                </a:lnTo>
                <a:lnTo>
                  <a:pt x="30559" y="163020"/>
                </a:lnTo>
                <a:lnTo>
                  <a:pt x="32940" y="222507"/>
                </a:lnTo>
                <a:lnTo>
                  <a:pt x="36115" y="281597"/>
                </a:lnTo>
                <a:lnTo>
                  <a:pt x="40481" y="337515"/>
                </a:lnTo>
                <a:lnTo>
                  <a:pt x="48418" y="423969"/>
                </a:lnTo>
                <a:lnTo>
                  <a:pt x="51593" y="481077"/>
                </a:lnTo>
                <a:lnTo>
                  <a:pt x="51197" y="509234"/>
                </a:lnTo>
                <a:lnTo>
                  <a:pt x="57150" y="510027"/>
                </a:lnTo>
                <a:lnTo>
                  <a:pt x="63897" y="515579"/>
                </a:lnTo>
                <a:lnTo>
                  <a:pt x="65881" y="521528"/>
                </a:lnTo>
                <a:lnTo>
                  <a:pt x="65087" y="525097"/>
                </a:lnTo>
                <a:lnTo>
                  <a:pt x="63103" y="535012"/>
                </a:lnTo>
                <a:lnTo>
                  <a:pt x="62309" y="554444"/>
                </a:lnTo>
                <a:lnTo>
                  <a:pt x="64690" y="564359"/>
                </a:lnTo>
                <a:lnTo>
                  <a:pt x="65087" y="564755"/>
                </a:lnTo>
                <a:lnTo>
                  <a:pt x="65484" y="564755"/>
                </a:lnTo>
                <a:lnTo>
                  <a:pt x="177006" y="566738"/>
                </a:lnTo>
                <a:lnTo>
                  <a:pt x="399256" y="564755"/>
                </a:lnTo>
                <a:lnTo>
                  <a:pt x="622300" y="555634"/>
                </a:lnTo>
                <a:lnTo>
                  <a:pt x="844153" y="540167"/>
                </a:lnTo>
                <a:lnTo>
                  <a:pt x="954881" y="528667"/>
                </a:lnTo>
                <a:lnTo>
                  <a:pt x="961628" y="471162"/>
                </a:lnTo>
                <a:lnTo>
                  <a:pt x="970360" y="354965"/>
                </a:lnTo>
                <a:lnTo>
                  <a:pt x="979091" y="180866"/>
                </a:lnTo>
                <a:lnTo>
                  <a:pt x="984250" y="64668"/>
                </a:lnTo>
                <a:lnTo>
                  <a:pt x="981075" y="53564"/>
                </a:lnTo>
                <a:lnTo>
                  <a:pt x="977503" y="42459"/>
                </a:lnTo>
                <a:lnTo>
                  <a:pt x="858044" y="38494"/>
                </a:lnTo>
                <a:lnTo>
                  <a:pt x="619919" y="33735"/>
                </a:lnTo>
                <a:close/>
                <a:moveTo>
                  <a:pt x="439108" y="0"/>
                </a:moveTo>
                <a:lnTo>
                  <a:pt x="620150" y="792"/>
                </a:lnTo>
                <a:lnTo>
                  <a:pt x="861143" y="7923"/>
                </a:lnTo>
                <a:lnTo>
                  <a:pt x="981044" y="11885"/>
                </a:lnTo>
                <a:lnTo>
                  <a:pt x="983029" y="12677"/>
                </a:lnTo>
                <a:lnTo>
                  <a:pt x="985014" y="13073"/>
                </a:lnTo>
                <a:lnTo>
                  <a:pt x="990573" y="8716"/>
                </a:lnTo>
                <a:lnTo>
                  <a:pt x="1004072" y="4358"/>
                </a:lnTo>
                <a:lnTo>
                  <a:pt x="1017570" y="5150"/>
                </a:lnTo>
                <a:lnTo>
                  <a:pt x="1028687" y="12677"/>
                </a:lnTo>
                <a:lnTo>
                  <a:pt x="1032657" y="19808"/>
                </a:lnTo>
                <a:lnTo>
                  <a:pt x="1039407" y="35654"/>
                </a:lnTo>
                <a:lnTo>
                  <a:pt x="1049729" y="68140"/>
                </a:lnTo>
                <a:lnTo>
                  <a:pt x="1060449" y="116867"/>
                </a:lnTo>
                <a:lnTo>
                  <a:pt x="1065213" y="182630"/>
                </a:lnTo>
                <a:lnTo>
                  <a:pt x="1064022" y="249581"/>
                </a:lnTo>
                <a:lnTo>
                  <a:pt x="1062831" y="284046"/>
                </a:lnTo>
                <a:lnTo>
                  <a:pt x="1054494" y="439737"/>
                </a:lnTo>
                <a:lnTo>
                  <a:pt x="1045362" y="595428"/>
                </a:lnTo>
                <a:lnTo>
                  <a:pt x="1044568" y="602559"/>
                </a:lnTo>
                <a:lnTo>
                  <a:pt x="1039010" y="614840"/>
                </a:lnTo>
                <a:lnTo>
                  <a:pt x="1029878" y="623951"/>
                </a:lnTo>
                <a:lnTo>
                  <a:pt x="1017570" y="629101"/>
                </a:lnTo>
                <a:lnTo>
                  <a:pt x="1010027" y="630290"/>
                </a:lnTo>
                <a:lnTo>
                  <a:pt x="874245" y="639401"/>
                </a:lnTo>
                <a:lnTo>
                  <a:pt x="602681" y="651682"/>
                </a:lnTo>
                <a:lnTo>
                  <a:pt x="466899" y="655248"/>
                </a:lnTo>
                <a:lnTo>
                  <a:pt x="400993" y="656832"/>
                </a:lnTo>
                <a:lnTo>
                  <a:pt x="268785" y="658813"/>
                </a:lnTo>
                <a:lnTo>
                  <a:pt x="203276" y="656832"/>
                </a:lnTo>
                <a:lnTo>
                  <a:pt x="180249" y="656040"/>
                </a:lnTo>
                <a:lnTo>
                  <a:pt x="135782" y="648513"/>
                </a:lnTo>
                <a:lnTo>
                  <a:pt x="104417" y="638609"/>
                </a:lnTo>
                <a:lnTo>
                  <a:pt x="84963" y="629101"/>
                </a:lnTo>
                <a:lnTo>
                  <a:pt x="66303" y="617216"/>
                </a:lnTo>
                <a:lnTo>
                  <a:pt x="48834" y="602559"/>
                </a:lnTo>
                <a:lnTo>
                  <a:pt x="41291" y="593843"/>
                </a:lnTo>
                <a:lnTo>
                  <a:pt x="38114" y="589485"/>
                </a:lnTo>
                <a:lnTo>
                  <a:pt x="36923" y="585524"/>
                </a:lnTo>
                <a:lnTo>
                  <a:pt x="36526" y="585128"/>
                </a:lnTo>
                <a:lnTo>
                  <a:pt x="33350" y="572847"/>
                </a:lnTo>
                <a:lnTo>
                  <a:pt x="31762" y="550662"/>
                </a:lnTo>
                <a:lnTo>
                  <a:pt x="33350" y="539965"/>
                </a:lnTo>
                <a:lnTo>
                  <a:pt x="30571" y="539173"/>
                </a:lnTo>
                <a:lnTo>
                  <a:pt x="25807" y="534815"/>
                </a:lnTo>
                <a:lnTo>
                  <a:pt x="24616" y="531250"/>
                </a:lnTo>
                <a:lnTo>
                  <a:pt x="18660" y="502330"/>
                </a:lnTo>
                <a:lnTo>
                  <a:pt x="11514" y="442114"/>
                </a:lnTo>
                <a:lnTo>
                  <a:pt x="7941" y="350205"/>
                </a:lnTo>
                <a:lnTo>
                  <a:pt x="5558" y="290781"/>
                </a:lnTo>
                <a:lnTo>
                  <a:pt x="2779" y="226999"/>
                </a:lnTo>
                <a:lnTo>
                  <a:pt x="0" y="131525"/>
                </a:lnTo>
                <a:lnTo>
                  <a:pt x="397" y="68140"/>
                </a:lnTo>
                <a:lnTo>
                  <a:pt x="1985" y="36051"/>
                </a:lnTo>
                <a:lnTo>
                  <a:pt x="2779" y="32881"/>
                </a:lnTo>
                <a:lnTo>
                  <a:pt x="6352" y="27335"/>
                </a:lnTo>
                <a:lnTo>
                  <a:pt x="9132" y="26543"/>
                </a:lnTo>
                <a:lnTo>
                  <a:pt x="10720" y="25750"/>
                </a:lnTo>
                <a:lnTo>
                  <a:pt x="12308" y="25750"/>
                </a:lnTo>
                <a:lnTo>
                  <a:pt x="14293" y="22185"/>
                </a:lnTo>
                <a:lnTo>
                  <a:pt x="19057" y="21393"/>
                </a:lnTo>
                <a:lnTo>
                  <a:pt x="78611" y="15054"/>
                </a:lnTo>
                <a:lnTo>
                  <a:pt x="198512" y="6735"/>
                </a:lnTo>
                <a:lnTo>
                  <a:pt x="318413" y="2377"/>
                </a:lnTo>
                <a:close/>
              </a:path>
            </a:pathLst>
          </a:custGeom>
          <a:solidFill>
            <a:srgbClr val="F75969"/>
          </a:solidFill>
          <a:ln w="9525">
            <a:noFill/>
            <a:round/>
            <a:headEnd/>
            <a:tailEnd/>
          </a:ln>
        </p:spPr>
        <p:txBody>
          <a:bodyPr vert="horz" wrap="square" lIns="91440" tIns="45720" rIns="91440" bIns="45720" numCol="1" anchor="t" anchorCtr="0" compatLnSpc="1">
            <a:prstTxWarp prst="textNoShape">
              <a:avLst/>
            </a:prstTxWarp>
            <a:noAutofit/>
          </a:bodyPr>
          <a:lstStyle/>
          <a:p>
            <a:endParaRPr lang="en-US">
              <a:latin typeface="Arabic Typesetting" panose="03020402040406030203" pitchFamily="66" charset="-78"/>
              <a:cs typeface="Arabic Typesetting" panose="03020402040406030203" pitchFamily="66" charset="-78"/>
            </a:endParaRPr>
          </a:p>
        </p:txBody>
      </p:sp>
      <p:sp>
        <p:nvSpPr>
          <p:cNvPr id="19" name="Freeform: Shape 18">
            <a:extLst>
              <a:ext uri="{FF2B5EF4-FFF2-40B4-BE49-F238E27FC236}">
                <a16:creationId xmlns:a16="http://schemas.microsoft.com/office/drawing/2014/main" id="{3BA7D856-8BA8-4939-B567-02757FEB4F5D}"/>
              </a:ext>
            </a:extLst>
          </p:cNvPr>
          <p:cNvSpPr>
            <a:spLocks/>
          </p:cNvSpPr>
          <p:nvPr/>
        </p:nvSpPr>
        <p:spPr bwMode="auto">
          <a:xfrm>
            <a:off x="6202685" y="1878163"/>
            <a:ext cx="1134470" cy="1169557"/>
          </a:xfrm>
          <a:custGeom>
            <a:avLst/>
            <a:gdLst>
              <a:gd name="connsiteX0" fmla="*/ 40085 w 665163"/>
              <a:gd name="connsiteY0" fmla="*/ 28575 h 619125"/>
              <a:gd name="connsiteX1" fmla="*/ 41672 w 665163"/>
              <a:gd name="connsiteY1" fmla="*/ 55145 h 619125"/>
              <a:gd name="connsiteX2" fmla="*/ 38100 w 665163"/>
              <a:gd name="connsiteY2" fmla="*/ 108682 h 619125"/>
              <a:gd name="connsiteX3" fmla="*/ 36116 w 665163"/>
              <a:gd name="connsiteY3" fmla="*/ 134855 h 619125"/>
              <a:gd name="connsiteX4" fmla="*/ 32941 w 665163"/>
              <a:gd name="connsiteY4" fmla="*/ 197117 h 619125"/>
              <a:gd name="connsiteX5" fmla="*/ 30560 w 665163"/>
              <a:gd name="connsiteY5" fmla="*/ 259378 h 619125"/>
              <a:gd name="connsiteX6" fmla="*/ 28178 w 665163"/>
              <a:gd name="connsiteY6" fmla="*/ 321243 h 619125"/>
              <a:gd name="connsiteX7" fmla="*/ 25797 w 665163"/>
              <a:gd name="connsiteY7" fmla="*/ 445765 h 619125"/>
              <a:gd name="connsiteX8" fmla="*/ 22225 w 665163"/>
              <a:gd name="connsiteY8" fmla="*/ 508026 h 619125"/>
              <a:gd name="connsiteX9" fmla="*/ 24606 w 665163"/>
              <a:gd name="connsiteY9" fmla="*/ 508820 h 619125"/>
              <a:gd name="connsiteX10" fmla="*/ 28178 w 665163"/>
              <a:gd name="connsiteY10" fmla="*/ 512785 h 619125"/>
              <a:gd name="connsiteX11" fmla="*/ 28972 w 665163"/>
              <a:gd name="connsiteY11" fmla="*/ 516354 h 619125"/>
              <a:gd name="connsiteX12" fmla="*/ 30560 w 665163"/>
              <a:gd name="connsiteY12" fmla="*/ 521510 h 619125"/>
              <a:gd name="connsiteX13" fmla="*/ 32147 w 665163"/>
              <a:gd name="connsiteY13" fmla="*/ 526665 h 619125"/>
              <a:gd name="connsiteX14" fmla="*/ 98822 w 665163"/>
              <a:gd name="connsiteY14" fmla="*/ 533010 h 619125"/>
              <a:gd name="connsiteX15" fmla="*/ 232172 w 665163"/>
              <a:gd name="connsiteY15" fmla="*/ 541338 h 619125"/>
              <a:gd name="connsiteX16" fmla="*/ 298847 w 665163"/>
              <a:gd name="connsiteY16" fmla="*/ 541338 h 619125"/>
              <a:gd name="connsiteX17" fmla="*/ 371872 w 665163"/>
              <a:gd name="connsiteY17" fmla="*/ 539752 h 619125"/>
              <a:gd name="connsiteX18" fmla="*/ 444897 w 665163"/>
              <a:gd name="connsiteY18" fmla="*/ 535390 h 619125"/>
              <a:gd name="connsiteX19" fmla="*/ 477838 w 665163"/>
              <a:gd name="connsiteY19" fmla="*/ 531424 h 619125"/>
              <a:gd name="connsiteX20" fmla="*/ 529035 w 665163"/>
              <a:gd name="connsiteY20" fmla="*/ 525475 h 619125"/>
              <a:gd name="connsiteX21" fmla="*/ 562372 w 665163"/>
              <a:gd name="connsiteY21" fmla="*/ 523889 h 619125"/>
              <a:gd name="connsiteX22" fmla="*/ 578247 w 665163"/>
              <a:gd name="connsiteY22" fmla="*/ 525079 h 619125"/>
              <a:gd name="connsiteX23" fmla="*/ 577056 w 665163"/>
              <a:gd name="connsiteY23" fmla="*/ 361296 h 619125"/>
              <a:gd name="connsiteX24" fmla="*/ 578644 w 665163"/>
              <a:gd name="connsiteY24" fmla="*/ 197910 h 619125"/>
              <a:gd name="connsiteX25" fmla="*/ 577850 w 665163"/>
              <a:gd name="connsiteY25" fmla="*/ 160632 h 619125"/>
              <a:gd name="connsiteX26" fmla="*/ 576263 w 665163"/>
              <a:gd name="connsiteY26" fmla="*/ 100751 h 619125"/>
              <a:gd name="connsiteX27" fmla="*/ 578247 w 665163"/>
              <a:gd name="connsiteY27" fmla="*/ 62283 h 619125"/>
              <a:gd name="connsiteX28" fmla="*/ 581025 w 665163"/>
              <a:gd name="connsiteY28" fmla="*/ 43645 h 619125"/>
              <a:gd name="connsiteX29" fmla="*/ 579835 w 665163"/>
              <a:gd name="connsiteY29" fmla="*/ 39679 h 619125"/>
              <a:gd name="connsiteX30" fmla="*/ 579835 w 665163"/>
              <a:gd name="connsiteY30" fmla="*/ 35713 h 619125"/>
              <a:gd name="connsiteX31" fmla="*/ 512366 w 665163"/>
              <a:gd name="connsiteY31" fmla="*/ 35713 h 619125"/>
              <a:gd name="connsiteX32" fmla="*/ 377825 w 665163"/>
              <a:gd name="connsiteY32" fmla="*/ 30558 h 619125"/>
              <a:gd name="connsiteX33" fmla="*/ 310356 w 665163"/>
              <a:gd name="connsiteY33" fmla="*/ 29368 h 619125"/>
              <a:gd name="connsiteX34" fmla="*/ 175022 w 665163"/>
              <a:gd name="connsiteY34" fmla="*/ 29368 h 619125"/>
              <a:gd name="connsiteX35" fmla="*/ 239713 w 665163"/>
              <a:gd name="connsiteY35" fmla="*/ 0 h 619125"/>
              <a:gd name="connsiteX36" fmla="*/ 311150 w 665163"/>
              <a:gd name="connsiteY36" fmla="*/ 0 h 619125"/>
              <a:gd name="connsiteX37" fmla="*/ 381397 w 665163"/>
              <a:gd name="connsiteY37" fmla="*/ 0 h 619125"/>
              <a:gd name="connsiteX38" fmla="*/ 488951 w 665163"/>
              <a:gd name="connsiteY38" fmla="*/ 1192 h 619125"/>
              <a:gd name="connsiteX39" fmla="*/ 559991 w 665163"/>
              <a:gd name="connsiteY39" fmla="*/ 4371 h 619125"/>
              <a:gd name="connsiteX40" fmla="*/ 595710 w 665163"/>
              <a:gd name="connsiteY40" fmla="*/ 7948 h 619125"/>
              <a:gd name="connsiteX41" fmla="*/ 599282 w 665163"/>
              <a:gd name="connsiteY41" fmla="*/ 8743 h 619125"/>
              <a:gd name="connsiteX42" fmla="*/ 602060 w 665163"/>
              <a:gd name="connsiteY42" fmla="*/ 10332 h 619125"/>
              <a:gd name="connsiteX43" fmla="*/ 608013 w 665163"/>
              <a:gd name="connsiteY43" fmla="*/ 9537 h 619125"/>
              <a:gd name="connsiteX44" fmla="*/ 618729 w 665163"/>
              <a:gd name="connsiteY44" fmla="*/ 13114 h 619125"/>
              <a:gd name="connsiteX45" fmla="*/ 623491 w 665163"/>
              <a:gd name="connsiteY45" fmla="*/ 18280 h 619125"/>
              <a:gd name="connsiteX46" fmla="*/ 633016 w 665163"/>
              <a:gd name="connsiteY46" fmla="*/ 30996 h 619125"/>
              <a:gd name="connsiteX47" fmla="*/ 646907 w 665163"/>
              <a:gd name="connsiteY47" fmla="*/ 57621 h 619125"/>
              <a:gd name="connsiteX48" fmla="*/ 656829 w 665163"/>
              <a:gd name="connsiteY48" fmla="*/ 87027 h 619125"/>
              <a:gd name="connsiteX49" fmla="*/ 661988 w 665163"/>
              <a:gd name="connsiteY49" fmla="*/ 117228 h 619125"/>
              <a:gd name="connsiteX50" fmla="*/ 665163 w 665163"/>
              <a:gd name="connsiteY50" fmla="*/ 163722 h 619125"/>
              <a:gd name="connsiteX51" fmla="*/ 662782 w 665163"/>
              <a:gd name="connsiteY51" fmla="*/ 226907 h 619125"/>
              <a:gd name="connsiteX52" fmla="*/ 661194 w 665163"/>
              <a:gd name="connsiteY52" fmla="*/ 257108 h 619125"/>
              <a:gd name="connsiteX53" fmla="*/ 656829 w 665163"/>
              <a:gd name="connsiteY53" fmla="*/ 417254 h 619125"/>
              <a:gd name="connsiteX54" fmla="*/ 651273 w 665163"/>
              <a:gd name="connsiteY54" fmla="*/ 578195 h 619125"/>
              <a:gd name="connsiteX55" fmla="*/ 650479 w 665163"/>
              <a:gd name="connsiteY55" fmla="*/ 583758 h 619125"/>
              <a:gd name="connsiteX56" fmla="*/ 646113 w 665163"/>
              <a:gd name="connsiteY56" fmla="*/ 594090 h 619125"/>
              <a:gd name="connsiteX57" fmla="*/ 638176 w 665163"/>
              <a:gd name="connsiteY57" fmla="*/ 602038 h 619125"/>
              <a:gd name="connsiteX58" fmla="*/ 627460 w 665163"/>
              <a:gd name="connsiteY58" fmla="*/ 606806 h 619125"/>
              <a:gd name="connsiteX59" fmla="*/ 621904 w 665163"/>
              <a:gd name="connsiteY59" fmla="*/ 607204 h 619125"/>
              <a:gd name="connsiteX60" fmla="*/ 424260 w 665163"/>
              <a:gd name="connsiteY60" fmla="*/ 612370 h 619125"/>
              <a:gd name="connsiteX61" fmla="*/ 226616 w 665163"/>
              <a:gd name="connsiteY61" fmla="*/ 617138 h 619125"/>
              <a:gd name="connsiteX62" fmla="*/ 198835 w 665163"/>
              <a:gd name="connsiteY62" fmla="*/ 618330 h 619125"/>
              <a:gd name="connsiteX63" fmla="*/ 148035 w 665163"/>
              <a:gd name="connsiteY63" fmla="*/ 619125 h 619125"/>
              <a:gd name="connsiteX64" fmla="*/ 113110 w 665163"/>
              <a:gd name="connsiteY64" fmla="*/ 617138 h 619125"/>
              <a:gd name="connsiteX65" fmla="*/ 79772 w 665163"/>
              <a:gd name="connsiteY65" fmla="*/ 611972 h 619125"/>
              <a:gd name="connsiteX66" fmla="*/ 49610 w 665163"/>
              <a:gd name="connsiteY66" fmla="*/ 601640 h 619125"/>
              <a:gd name="connsiteX67" fmla="*/ 31353 w 665163"/>
              <a:gd name="connsiteY67" fmla="*/ 589321 h 619125"/>
              <a:gd name="connsiteX68" fmla="*/ 21432 w 665163"/>
              <a:gd name="connsiteY68" fmla="*/ 579387 h 619125"/>
              <a:gd name="connsiteX69" fmla="*/ 13891 w 665163"/>
              <a:gd name="connsiteY69" fmla="*/ 567068 h 619125"/>
              <a:gd name="connsiteX70" fmla="*/ 7938 w 665163"/>
              <a:gd name="connsiteY70" fmla="*/ 552762 h 619125"/>
              <a:gd name="connsiteX71" fmla="*/ 6350 w 665163"/>
              <a:gd name="connsiteY71" fmla="*/ 544417 h 619125"/>
              <a:gd name="connsiteX72" fmla="*/ 3572 w 665163"/>
              <a:gd name="connsiteY72" fmla="*/ 542827 h 619125"/>
              <a:gd name="connsiteX73" fmla="*/ 397 w 665163"/>
              <a:gd name="connsiteY73" fmla="*/ 537661 h 619125"/>
              <a:gd name="connsiteX74" fmla="*/ 0 w 665163"/>
              <a:gd name="connsiteY74" fmla="*/ 531701 h 619125"/>
              <a:gd name="connsiteX75" fmla="*/ 2778 w 665163"/>
              <a:gd name="connsiteY75" fmla="*/ 526535 h 619125"/>
              <a:gd name="connsiteX76" fmla="*/ 5557 w 665163"/>
              <a:gd name="connsiteY76" fmla="*/ 525342 h 619125"/>
              <a:gd name="connsiteX77" fmla="*/ 5557 w 665163"/>
              <a:gd name="connsiteY77" fmla="*/ 522958 h 619125"/>
              <a:gd name="connsiteX78" fmla="*/ 5953 w 665163"/>
              <a:gd name="connsiteY78" fmla="*/ 520176 h 619125"/>
              <a:gd name="connsiteX79" fmla="*/ 5953 w 665163"/>
              <a:gd name="connsiteY79" fmla="*/ 518587 h 619125"/>
              <a:gd name="connsiteX80" fmla="*/ 6350 w 665163"/>
              <a:gd name="connsiteY80" fmla="*/ 517395 h 619125"/>
              <a:gd name="connsiteX81" fmla="*/ 6350 w 665163"/>
              <a:gd name="connsiteY81" fmla="*/ 516600 h 619125"/>
              <a:gd name="connsiteX82" fmla="*/ 3969 w 665163"/>
              <a:gd name="connsiteY82" fmla="*/ 484809 h 619125"/>
              <a:gd name="connsiteX83" fmla="*/ 1588 w 665163"/>
              <a:gd name="connsiteY83" fmla="*/ 420433 h 619125"/>
              <a:gd name="connsiteX84" fmla="*/ 1985 w 665163"/>
              <a:gd name="connsiteY84" fmla="*/ 323471 h 619125"/>
              <a:gd name="connsiteX85" fmla="*/ 3969 w 665163"/>
              <a:gd name="connsiteY85" fmla="*/ 259890 h 619125"/>
              <a:gd name="connsiteX86" fmla="*/ 5953 w 665163"/>
              <a:gd name="connsiteY86" fmla="*/ 197500 h 619125"/>
              <a:gd name="connsiteX87" fmla="*/ 9128 w 665163"/>
              <a:gd name="connsiteY87" fmla="*/ 135111 h 619125"/>
              <a:gd name="connsiteX88" fmla="*/ 10319 w 665163"/>
              <a:gd name="connsiteY88" fmla="*/ 107691 h 619125"/>
              <a:gd name="connsiteX89" fmla="*/ 12700 w 665163"/>
              <a:gd name="connsiteY89" fmla="*/ 65966 h 619125"/>
              <a:gd name="connsiteX90" fmla="*/ 16272 w 665163"/>
              <a:gd name="connsiteY90" fmla="*/ 38546 h 619125"/>
              <a:gd name="connsiteX91" fmla="*/ 19844 w 665163"/>
              <a:gd name="connsiteY91" fmla="*/ 25830 h 619125"/>
              <a:gd name="connsiteX92" fmla="*/ 18257 w 665163"/>
              <a:gd name="connsiteY92" fmla="*/ 23843 h 619125"/>
              <a:gd name="connsiteX93" fmla="*/ 17463 w 665163"/>
              <a:gd name="connsiteY93" fmla="*/ 18677 h 619125"/>
              <a:gd name="connsiteX94" fmla="*/ 19050 w 665163"/>
              <a:gd name="connsiteY94" fmla="*/ 13511 h 619125"/>
              <a:gd name="connsiteX95" fmla="*/ 23019 w 665163"/>
              <a:gd name="connsiteY95" fmla="*/ 10332 h 619125"/>
              <a:gd name="connsiteX96" fmla="*/ 26194 w 665163"/>
              <a:gd name="connsiteY96" fmla="*/ 9935 h 619125"/>
              <a:gd name="connsiteX97" fmla="*/ 97235 w 665163"/>
              <a:gd name="connsiteY97" fmla="*/ 4371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65163" h="619125">
                <a:moveTo>
                  <a:pt x="40085" y="28575"/>
                </a:moveTo>
                <a:lnTo>
                  <a:pt x="41672" y="55145"/>
                </a:lnTo>
                <a:lnTo>
                  <a:pt x="38100" y="108682"/>
                </a:lnTo>
                <a:lnTo>
                  <a:pt x="36116" y="134855"/>
                </a:lnTo>
                <a:lnTo>
                  <a:pt x="32941" y="197117"/>
                </a:lnTo>
                <a:lnTo>
                  <a:pt x="30560" y="259378"/>
                </a:lnTo>
                <a:lnTo>
                  <a:pt x="28178" y="321243"/>
                </a:lnTo>
                <a:lnTo>
                  <a:pt x="25797" y="445765"/>
                </a:lnTo>
                <a:lnTo>
                  <a:pt x="22225" y="508026"/>
                </a:lnTo>
                <a:lnTo>
                  <a:pt x="24606" y="508820"/>
                </a:lnTo>
                <a:lnTo>
                  <a:pt x="28178" y="512785"/>
                </a:lnTo>
                <a:lnTo>
                  <a:pt x="28972" y="516354"/>
                </a:lnTo>
                <a:lnTo>
                  <a:pt x="30560" y="521510"/>
                </a:lnTo>
                <a:lnTo>
                  <a:pt x="32147" y="526665"/>
                </a:lnTo>
                <a:lnTo>
                  <a:pt x="98822" y="533010"/>
                </a:lnTo>
                <a:lnTo>
                  <a:pt x="232172" y="541338"/>
                </a:lnTo>
                <a:lnTo>
                  <a:pt x="298847" y="541338"/>
                </a:lnTo>
                <a:lnTo>
                  <a:pt x="371872" y="539752"/>
                </a:lnTo>
                <a:lnTo>
                  <a:pt x="444897" y="535390"/>
                </a:lnTo>
                <a:lnTo>
                  <a:pt x="477838" y="531424"/>
                </a:lnTo>
                <a:lnTo>
                  <a:pt x="529035" y="525475"/>
                </a:lnTo>
                <a:lnTo>
                  <a:pt x="562372" y="523889"/>
                </a:lnTo>
                <a:lnTo>
                  <a:pt x="578247" y="525079"/>
                </a:lnTo>
                <a:lnTo>
                  <a:pt x="577056" y="361296"/>
                </a:lnTo>
                <a:lnTo>
                  <a:pt x="578644" y="197910"/>
                </a:lnTo>
                <a:lnTo>
                  <a:pt x="577850" y="160632"/>
                </a:lnTo>
                <a:lnTo>
                  <a:pt x="576263" y="100751"/>
                </a:lnTo>
                <a:lnTo>
                  <a:pt x="578247" y="62283"/>
                </a:lnTo>
                <a:lnTo>
                  <a:pt x="581025" y="43645"/>
                </a:lnTo>
                <a:lnTo>
                  <a:pt x="579835" y="39679"/>
                </a:lnTo>
                <a:lnTo>
                  <a:pt x="579835" y="35713"/>
                </a:lnTo>
                <a:lnTo>
                  <a:pt x="512366" y="35713"/>
                </a:lnTo>
                <a:lnTo>
                  <a:pt x="377825" y="30558"/>
                </a:lnTo>
                <a:lnTo>
                  <a:pt x="310356" y="29368"/>
                </a:lnTo>
                <a:lnTo>
                  <a:pt x="175022" y="29368"/>
                </a:lnTo>
                <a:close/>
                <a:moveTo>
                  <a:pt x="239713" y="0"/>
                </a:moveTo>
                <a:lnTo>
                  <a:pt x="311150" y="0"/>
                </a:lnTo>
                <a:lnTo>
                  <a:pt x="381397" y="0"/>
                </a:lnTo>
                <a:lnTo>
                  <a:pt x="488951" y="1192"/>
                </a:lnTo>
                <a:lnTo>
                  <a:pt x="559991" y="4371"/>
                </a:lnTo>
                <a:lnTo>
                  <a:pt x="595710" y="7948"/>
                </a:lnTo>
                <a:lnTo>
                  <a:pt x="599282" y="8743"/>
                </a:lnTo>
                <a:lnTo>
                  <a:pt x="602060" y="10332"/>
                </a:lnTo>
                <a:lnTo>
                  <a:pt x="608013" y="9537"/>
                </a:lnTo>
                <a:lnTo>
                  <a:pt x="618729" y="13114"/>
                </a:lnTo>
                <a:lnTo>
                  <a:pt x="623491" y="18280"/>
                </a:lnTo>
                <a:lnTo>
                  <a:pt x="633016" y="30996"/>
                </a:lnTo>
                <a:lnTo>
                  <a:pt x="646907" y="57621"/>
                </a:lnTo>
                <a:lnTo>
                  <a:pt x="656829" y="87027"/>
                </a:lnTo>
                <a:lnTo>
                  <a:pt x="661988" y="117228"/>
                </a:lnTo>
                <a:lnTo>
                  <a:pt x="665163" y="163722"/>
                </a:lnTo>
                <a:lnTo>
                  <a:pt x="662782" y="226907"/>
                </a:lnTo>
                <a:lnTo>
                  <a:pt x="661194" y="257108"/>
                </a:lnTo>
                <a:lnTo>
                  <a:pt x="656829" y="417254"/>
                </a:lnTo>
                <a:lnTo>
                  <a:pt x="651273" y="578195"/>
                </a:lnTo>
                <a:lnTo>
                  <a:pt x="650479" y="583758"/>
                </a:lnTo>
                <a:lnTo>
                  <a:pt x="646113" y="594090"/>
                </a:lnTo>
                <a:lnTo>
                  <a:pt x="638176" y="602038"/>
                </a:lnTo>
                <a:lnTo>
                  <a:pt x="627460" y="606806"/>
                </a:lnTo>
                <a:lnTo>
                  <a:pt x="621904" y="607204"/>
                </a:lnTo>
                <a:lnTo>
                  <a:pt x="424260" y="612370"/>
                </a:lnTo>
                <a:lnTo>
                  <a:pt x="226616" y="617138"/>
                </a:lnTo>
                <a:lnTo>
                  <a:pt x="198835" y="618330"/>
                </a:lnTo>
                <a:lnTo>
                  <a:pt x="148035" y="619125"/>
                </a:lnTo>
                <a:lnTo>
                  <a:pt x="113110" y="617138"/>
                </a:lnTo>
                <a:lnTo>
                  <a:pt x="79772" y="611972"/>
                </a:lnTo>
                <a:lnTo>
                  <a:pt x="49610" y="601640"/>
                </a:lnTo>
                <a:lnTo>
                  <a:pt x="31353" y="589321"/>
                </a:lnTo>
                <a:lnTo>
                  <a:pt x="21432" y="579387"/>
                </a:lnTo>
                <a:lnTo>
                  <a:pt x="13891" y="567068"/>
                </a:lnTo>
                <a:lnTo>
                  <a:pt x="7938" y="552762"/>
                </a:lnTo>
                <a:lnTo>
                  <a:pt x="6350" y="544417"/>
                </a:lnTo>
                <a:lnTo>
                  <a:pt x="3572" y="542827"/>
                </a:lnTo>
                <a:lnTo>
                  <a:pt x="397" y="537661"/>
                </a:lnTo>
                <a:lnTo>
                  <a:pt x="0" y="531701"/>
                </a:lnTo>
                <a:lnTo>
                  <a:pt x="2778" y="526535"/>
                </a:lnTo>
                <a:lnTo>
                  <a:pt x="5557" y="525342"/>
                </a:lnTo>
                <a:lnTo>
                  <a:pt x="5557" y="522958"/>
                </a:lnTo>
                <a:lnTo>
                  <a:pt x="5953" y="520176"/>
                </a:lnTo>
                <a:lnTo>
                  <a:pt x="5953" y="518587"/>
                </a:lnTo>
                <a:lnTo>
                  <a:pt x="6350" y="517395"/>
                </a:lnTo>
                <a:lnTo>
                  <a:pt x="6350" y="516600"/>
                </a:lnTo>
                <a:lnTo>
                  <a:pt x="3969" y="484809"/>
                </a:lnTo>
                <a:lnTo>
                  <a:pt x="1588" y="420433"/>
                </a:lnTo>
                <a:lnTo>
                  <a:pt x="1985" y="323471"/>
                </a:lnTo>
                <a:lnTo>
                  <a:pt x="3969" y="259890"/>
                </a:lnTo>
                <a:lnTo>
                  <a:pt x="5953" y="197500"/>
                </a:lnTo>
                <a:lnTo>
                  <a:pt x="9128" y="135111"/>
                </a:lnTo>
                <a:lnTo>
                  <a:pt x="10319" y="107691"/>
                </a:lnTo>
                <a:lnTo>
                  <a:pt x="12700" y="65966"/>
                </a:lnTo>
                <a:lnTo>
                  <a:pt x="16272" y="38546"/>
                </a:lnTo>
                <a:lnTo>
                  <a:pt x="19844" y="25830"/>
                </a:lnTo>
                <a:lnTo>
                  <a:pt x="18257" y="23843"/>
                </a:lnTo>
                <a:lnTo>
                  <a:pt x="17463" y="18677"/>
                </a:lnTo>
                <a:lnTo>
                  <a:pt x="19050" y="13511"/>
                </a:lnTo>
                <a:lnTo>
                  <a:pt x="23019" y="10332"/>
                </a:lnTo>
                <a:lnTo>
                  <a:pt x="26194" y="9935"/>
                </a:lnTo>
                <a:lnTo>
                  <a:pt x="97235" y="4371"/>
                </a:lnTo>
                <a:close/>
              </a:path>
            </a:pathLst>
          </a:custGeom>
          <a:solidFill>
            <a:srgbClr val="00A0A8"/>
          </a:solidFill>
          <a:ln w="9525">
            <a:noFill/>
            <a:round/>
            <a:headEnd/>
            <a:tailEnd/>
          </a:ln>
        </p:spPr>
        <p:txBody>
          <a:bodyPr vert="horz" wrap="square" lIns="91440" tIns="45720" rIns="91440" bIns="45720" numCol="1" anchor="t" anchorCtr="0" compatLnSpc="1">
            <a:prstTxWarp prst="textNoShape">
              <a:avLst/>
            </a:prstTxWarp>
            <a:noAutofit/>
          </a:bodyPr>
          <a:lstStyle/>
          <a:p>
            <a:endParaRPr lang="en-US">
              <a:latin typeface="Arabic Typesetting" panose="03020402040406030203" pitchFamily="66" charset="-78"/>
              <a:cs typeface="Arabic Typesetting" panose="03020402040406030203" pitchFamily="66" charset="-78"/>
            </a:endParaRPr>
          </a:p>
        </p:txBody>
      </p:sp>
      <p:sp>
        <p:nvSpPr>
          <p:cNvPr id="20" name="Freeform: Shape 19">
            <a:extLst>
              <a:ext uri="{FF2B5EF4-FFF2-40B4-BE49-F238E27FC236}">
                <a16:creationId xmlns:a16="http://schemas.microsoft.com/office/drawing/2014/main" id="{B6B8EA43-C789-4452-9A99-5D2166E8A31E}"/>
              </a:ext>
            </a:extLst>
          </p:cNvPr>
          <p:cNvSpPr>
            <a:spLocks/>
          </p:cNvSpPr>
          <p:nvPr/>
        </p:nvSpPr>
        <p:spPr bwMode="auto">
          <a:xfrm>
            <a:off x="1883884" y="5056777"/>
            <a:ext cx="1884097" cy="917161"/>
          </a:xfrm>
          <a:custGeom>
            <a:avLst/>
            <a:gdLst>
              <a:gd name="connsiteX0" fmla="*/ 74633 w 1268413"/>
              <a:gd name="connsiteY0" fmla="*/ 33338 h 736600"/>
              <a:gd name="connsiteX1" fmla="*/ 72251 w 1268413"/>
              <a:gd name="connsiteY1" fmla="*/ 110282 h 736600"/>
              <a:gd name="connsiteX2" fmla="*/ 64311 w 1268413"/>
              <a:gd name="connsiteY2" fmla="*/ 264964 h 736600"/>
              <a:gd name="connsiteX3" fmla="*/ 51606 w 1268413"/>
              <a:gd name="connsiteY3" fmla="*/ 419646 h 736600"/>
              <a:gd name="connsiteX4" fmla="*/ 31359 w 1268413"/>
              <a:gd name="connsiteY4" fmla="*/ 572741 h 736600"/>
              <a:gd name="connsiteX5" fmla="*/ 17463 w 1268413"/>
              <a:gd name="connsiteY5" fmla="*/ 648495 h 736600"/>
              <a:gd name="connsiteX6" fmla="*/ 20242 w 1268413"/>
              <a:gd name="connsiteY6" fmla="*/ 648892 h 736600"/>
              <a:gd name="connsiteX7" fmla="*/ 22624 w 1268413"/>
              <a:gd name="connsiteY7" fmla="*/ 649288 h 736600"/>
              <a:gd name="connsiteX8" fmla="*/ 37314 w 1268413"/>
              <a:gd name="connsiteY8" fmla="*/ 645719 h 736600"/>
              <a:gd name="connsiteX9" fmla="*/ 67487 w 1268413"/>
              <a:gd name="connsiteY9" fmla="*/ 643339 h 736600"/>
              <a:gd name="connsiteX10" fmla="*/ 113937 w 1268413"/>
              <a:gd name="connsiteY10" fmla="*/ 642546 h 736600"/>
              <a:gd name="connsiteX11" fmla="*/ 142522 w 1268413"/>
              <a:gd name="connsiteY11" fmla="*/ 642546 h 736600"/>
              <a:gd name="connsiteX12" fmla="*/ 219145 w 1268413"/>
              <a:gd name="connsiteY12" fmla="*/ 640563 h 736600"/>
              <a:gd name="connsiteX13" fmla="*/ 295372 w 1268413"/>
              <a:gd name="connsiteY13" fmla="*/ 638976 h 736600"/>
              <a:gd name="connsiteX14" fmla="*/ 439884 w 1268413"/>
              <a:gd name="connsiteY14" fmla="*/ 636993 h 736600"/>
              <a:gd name="connsiteX15" fmla="*/ 584000 w 1268413"/>
              <a:gd name="connsiteY15" fmla="*/ 636596 h 736600"/>
              <a:gd name="connsiteX16" fmla="*/ 732880 w 1268413"/>
              <a:gd name="connsiteY16" fmla="*/ 636596 h 736600"/>
              <a:gd name="connsiteX17" fmla="*/ 881362 w 1268413"/>
              <a:gd name="connsiteY17" fmla="*/ 637390 h 736600"/>
              <a:gd name="connsiteX18" fmla="*/ 951633 w 1268413"/>
              <a:gd name="connsiteY18" fmla="*/ 636993 h 736600"/>
              <a:gd name="connsiteX19" fmla="*/ 1059224 w 1268413"/>
              <a:gd name="connsiteY19" fmla="*/ 635803 h 736600"/>
              <a:gd name="connsiteX20" fmla="*/ 1129892 w 1268413"/>
              <a:gd name="connsiteY20" fmla="*/ 638579 h 736600"/>
              <a:gd name="connsiteX21" fmla="*/ 1165226 w 1268413"/>
              <a:gd name="connsiteY21" fmla="*/ 642149 h 736600"/>
              <a:gd name="connsiteX22" fmla="*/ 1162844 w 1268413"/>
              <a:gd name="connsiteY22" fmla="*/ 493020 h 736600"/>
              <a:gd name="connsiteX23" fmla="*/ 1155301 w 1268413"/>
              <a:gd name="connsiteY23" fmla="*/ 270517 h 736600"/>
              <a:gd name="connsiteX24" fmla="*/ 1147758 w 1268413"/>
              <a:gd name="connsiteY24" fmla="*/ 121784 h 736600"/>
              <a:gd name="connsiteX25" fmla="*/ 1142596 w 1268413"/>
              <a:gd name="connsiteY25" fmla="*/ 47220 h 736600"/>
              <a:gd name="connsiteX26" fmla="*/ 1082251 w 1268413"/>
              <a:gd name="connsiteY26" fmla="*/ 46823 h 736600"/>
              <a:gd name="connsiteX27" fmla="*/ 1021905 w 1268413"/>
              <a:gd name="connsiteY27" fmla="*/ 42857 h 736600"/>
              <a:gd name="connsiteX28" fmla="*/ 954016 w 1268413"/>
              <a:gd name="connsiteY28" fmla="*/ 40874 h 736600"/>
              <a:gd name="connsiteX29" fmla="*/ 885729 w 1268413"/>
              <a:gd name="connsiteY29" fmla="*/ 38494 h 736600"/>
              <a:gd name="connsiteX30" fmla="*/ 748760 w 1268413"/>
              <a:gd name="connsiteY30" fmla="*/ 36115 h 736600"/>
              <a:gd name="connsiteX31" fmla="*/ 611791 w 1268413"/>
              <a:gd name="connsiteY31" fmla="*/ 34528 h 736600"/>
              <a:gd name="connsiteX32" fmla="*/ 343410 w 1268413"/>
              <a:gd name="connsiteY32" fmla="*/ 34925 h 736600"/>
              <a:gd name="connsiteX33" fmla="*/ 479425 w 1268413"/>
              <a:gd name="connsiteY33" fmla="*/ 0 h 736600"/>
              <a:gd name="connsiteX34" fmla="*/ 620316 w 1268413"/>
              <a:gd name="connsiteY34" fmla="*/ 0 h 736600"/>
              <a:gd name="connsiteX35" fmla="*/ 761207 w 1268413"/>
              <a:gd name="connsiteY35" fmla="*/ 1588 h 736600"/>
              <a:gd name="connsiteX36" fmla="*/ 902494 w 1268413"/>
              <a:gd name="connsiteY36" fmla="*/ 4366 h 736600"/>
              <a:gd name="connsiteX37" fmla="*/ 974726 w 1268413"/>
              <a:gd name="connsiteY37" fmla="*/ 6747 h 736600"/>
              <a:gd name="connsiteX38" fmla="*/ 1047354 w 1268413"/>
              <a:gd name="connsiteY38" fmla="*/ 8731 h 736600"/>
              <a:gd name="connsiteX39" fmla="*/ 1078310 w 1268413"/>
              <a:gd name="connsiteY39" fmla="*/ 9525 h 736600"/>
              <a:gd name="connsiteX40" fmla="*/ 1125141 w 1268413"/>
              <a:gd name="connsiteY40" fmla="*/ 10716 h 736600"/>
              <a:gd name="connsiteX41" fmla="*/ 1155304 w 1268413"/>
              <a:gd name="connsiteY41" fmla="*/ 13891 h 736600"/>
              <a:gd name="connsiteX42" fmla="*/ 1170782 w 1268413"/>
              <a:gd name="connsiteY42" fmla="*/ 17066 h 736600"/>
              <a:gd name="connsiteX43" fmla="*/ 1175544 w 1268413"/>
              <a:gd name="connsiteY43" fmla="*/ 18256 h 736600"/>
              <a:gd name="connsiteX44" fmla="*/ 1177926 w 1268413"/>
              <a:gd name="connsiteY44" fmla="*/ 21035 h 736600"/>
              <a:gd name="connsiteX45" fmla="*/ 1181498 w 1268413"/>
              <a:gd name="connsiteY45" fmla="*/ 21431 h 736600"/>
              <a:gd name="connsiteX46" fmla="*/ 1187848 w 1268413"/>
              <a:gd name="connsiteY46" fmla="*/ 24606 h 736600"/>
              <a:gd name="connsiteX47" fmla="*/ 1190229 w 1268413"/>
              <a:gd name="connsiteY47" fmla="*/ 27781 h 736600"/>
              <a:gd name="connsiteX48" fmla="*/ 1214438 w 1268413"/>
              <a:gd name="connsiteY48" fmla="*/ 56356 h 736600"/>
              <a:gd name="connsiteX49" fmla="*/ 1245394 w 1268413"/>
              <a:gd name="connsiteY49" fmla="*/ 99616 h 736600"/>
              <a:gd name="connsiteX50" fmla="*/ 1260476 w 1268413"/>
              <a:gd name="connsiteY50" fmla="*/ 132160 h 736600"/>
              <a:gd name="connsiteX51" fmla="*/ 1264444 w 1268413"/>
              <a:gd name="connsiteY51" fmla="*/ 151210 h 736600"/>
              <a:gd name="connsiteX52" fmla="*/ 1267619 w 1268413"/>
              <a:gd name="connsiteY52" fmla="*/ 172244 h 736600"/>
              <a:gd name="connsiteX53" fmla="*/ 1268413 w 1268413"/>
              <a:gd name="connsiteY53" fmla="*/ 214313 h 736600"/>
              <a:gd name="connsiteX54" fmla="*/ 1264841 w 1268413"/>
              <a:gd name="connsiteY54" fmla="*/ 278210 h 736600"/>
              <a:gd name="connsiteX55" fmla="*/ 1262460 w 1268413"/>
              <a:gd name="connsiteY55" fmla="*/ 319881 h 736600"/>
              <a:gd name="connsiteX56" fmla="*/ 1256904 w 1268413"/>
              <a:gd name="connsiteY56" fmla="*/ 436563 h 736600"/>
              <a:gd name="connsiteX57" fmla="*/ 1250554 w 1268413"/>
              <a:gd name="connsiteY57" fmla="*/ 554038 h 736600"/>
              <a:gd name="connsiteX58" fmla="*/ 1250951 w 1268413"/>
              <a:gd name="connsiteY58" fmla="*/ 559594 h 736600"/>
              <a:gd name="connsiteX59" fmla="*/ 1251744 w 1268413"/>
              <a:gd name="connsiteY59" fmla="*/ 565150 h 736600"/>
              <a:gd name="connsiteX60" fmla="*/ 1252141 w 1268413"/>
              <a:gd name="connsiteY60" fmla="*/ 586978 h 736600"/>
              <a:gd name="connsiteX61" fmla="*/ 1250157 w 1268413"/>
              <a:gd name="connsiteY61" fmla="*/ 617538 h 736600"/>
              <a:gd name="connsiteX62" fmla="*/ 1245791 w 1268413"/>
              <a:gd name="connsiteY62" fmla="*/ 637778 h 736600"/>
              <a:gd name="connsiteX63" fmla="*/ 1243013 w 1268413"/>
              <a:gd name="connsiteY63" fmla="*/ 647700 h 736600"/>
              <a:gd name="connsiteX64" fmla="*/ 1239838 w 1268413"/>
              <a:gd name="connsiteY64" fmla="*/ 675481 h 736600"/>
              <a:gd name="connsiteX65" fmla="*/ 1236266 w 1268413"/>
              <a:gd name="connsiteY65" fmla="*/ 702469 h 736600"/>
              <a:gd name="connsiteX66" fmla="*/ 1237060 w 1268413"/>
              <a:gd name="connsiteY66" fmla="*/ 707231 h 736600"/>
              <a:gd name="connsiteX67" fmla="*/ 1235473 w 1268413"/>
              <a:gd name="connsiteY67" fmla="*/ 717153 h 736600"/>
              <a:gd name="connsiteX68" fmla="*/ 1233488 w 1268413"/>
              <a:gd name="connsiteY68" fmla="*/ 721519 h 736600"/>
              <a:gd name="connsiteX69" fmla="*/ 1231504 w 1268413"/>
              <a:gd name="connsiteY69" fmla="*/ 727869 h 736600"/>
              <a:gd name="connsiteX70" fmla="*/ 1223963 w 1268413"/>
              <a:gd name="connsiteY70" fmla="*/ 734616 h 736600"/>
              <a:gd name="connsiteX71" fmla="*/ 1218010 w 1268413"/>
              <a:gd name="connsiteY71" fmla="*/ 735013 h 736600"/>
              <a:gd name="connsiteX72" fmla="*/ 1212454 w 1268413"/>
              <a:gd name="connsiteY72" fmla="*/ 736600 h 736600"/>
              <a:gd name="connsiteX73" fmla="*/ 1205310 w 1268413"/>
              <a:gd name="connsiteY73" fmla="*/ 735410 h 736600"/>
              <a:gd name="connsiteX74" fmla="*/ 1171179 w 1268413"/>
              <a:gd name="connsiteY74" fmla="*/ 729456 h 736600"/>
              <a:gd name="connsiteX75" fmla="*/ 1102519 w 1268413"/>
              <a:gd name="connsiteY75" fmla="*/ 719931 h 736600"/>
              <a:gd name="connsiteX76" fmla="*/ 998935 w 1268413"/>
              <a:gd name="connsiteY76" fmla="*/ 711200 h 736600"/>
              <a:gd name="connsiteX77" fmla="*/ 860029 w 1268413"/>
              <a:gd name="connsiteY77" fmla="*/ 708819 h 736600"/>
              <a:gd name="connsiteX78" fmla="*/ 721916 w 1268413"/>
              <a:gd name="connsiteY78" fmla="*/ 712391 h 736600"/>
              <a:gd name="connsiteX79" fmla="*/ 652463 w 1268413"/>
              <a:gd name="connsiteY79" fmla="*/ 714772 h 736600"/>
              <a:gd name="connsiteX80" fmla="*/ 514350 w 1268413"/>
              <a:gd name="connsiteY80" fmla="*/ 720725 h 736600"/>
              <a:gd name="connsiteX81" fmla="*/ 307578 w 1268413"/>
              <a:gd name="connsiteY81" fmla="*/ 727075 h 736600"/>
              <a:gd name="connsiteX82" fmla="*/ 169863 w 1268413"/>
              <a:gd name="connsiteY82" fmla="*/ 728266 h 736600"/>
              <a:gd name="connsiteX83" fmla="*/ 100806 w 1268413"/>
              <a:gd name="connsiteY83" fmla="*/ 726678 h 736600"/>
              <a:gd name="connsiteX84" fmla="*/ 97235 w 1268413"/>
              <a:gd name="connsiteY84" fmla="*/ 726678 h 736600"/>
              <a:gd name="connsiteX85" fmla="*/ 92075 w 1268413"/>
              <a:gd name="connsiteY85" fmla="*/ 723503 h 736600"/>
              <a:gd name="connsiteX86" fmla="*/ 90091 w 1268413"/>
              <a:gd name="connsiteY86" fmla="*/ 721519 h 736600"/>
              <a:gd name="connsiteX87" fmla="*/ 73025 w 1268413"/>
              <a:gd name="connsiteY87" fmla="*/ 709613 h 736600"/>
              <a:gd name="connsiteX88" fmla="*/ 56753 w 1268413"/>
              <a:gd name="connsiteY88" fmla="*/ 696913 h 736600"/>
              <a:gd name="connsiteX89" fmla="*/ 32147 w 1268413"/>
              <a:gd name="connsiteY89" fmla="*/ 683022 h 736600"/>
              <a:gd name="connsiteX90" fmla="*/ 7938 w 1268413"/>
              <a:gd name="connsiteY90" fmla="*/ 669131 h 736600"/>
              <a:gd name="connsiteX91" fmla="*/ 3572 w 1268413"/>
              <a:gd name="connsiteY91" fmla="*/ 665163 h 736600"/>
              <a:gd name="connsiteX92" fmla="*/ 1985 w 1268413"/>
              <a:gd name="connsiteY92" fmla="*/ 660400 h 736600"/>
              <a:gd name="connsiteX93" fmla="*/ 1985 w 1268413"/>
              <a:gd name="connsiteY93" fmla="*/ 659210 h 736600"/>
              <a:gd name="connsiteX94" fmla="*/ 1985 w 1268413"/>
              <a:gd name="connsiteY94" fmla="*/ 658416 h 736600"/>
              <a:gd name="connsiteX95" fmla="*/ 2778 w 1268413"/>
              <a:gd name="connsiteY95" fmla="*/ 655241 h 736600"/>
              <a:gd name="connsiteX96" fmla="*/ 4366 w 1268413"/>
              <a:gd name="connsiteY96" fmla="*/ 652860 h 736600"/>
              <a:gd name="connsiteX97" fmla="*/ 1985 w 1268413"/>
              <a:gd name="connsiteY97" fmla="*/ 651272 h 736600"/>
              <a:gd name="connsiteX98" fmla="*/ 0 w 1268413"/>
              <a:gd name="connsiteY98" fmla="*/ 647700 h 736600"/>
              <a:gd name="connsiteX99" fmla="*/ 0 w 1268413"/>
              <a:gd name="connsiteY99" fmla="*/ 644922 h 736600"/>
              <a:gd name="connsiteX100" fmla="*/ 9922 w 1268413"/>
              <a:gd name="connsiteY100" fmla="*/ 491728 h 736600"/>
              <a:gd name="connsiteX101" fmla="*/ 29369 w 1268413"/>
              <a:gd name="connsiteY101" fmla="*/ 262335 h 736600"/>
              <a:gd name="connsiteX102" fmla="*/ 40085 w 1268413"/>
              <a:gd name="connsiteY102" fmla="*/ 109141 h 736600"/>
              <a:gd name="connsiteX103" fmla="*/ 43656 w 1268413"/>
              <a:gd name="connsiteY103" fmla="*/ 32147 h 736600"/>
              <a:gd name="connsiteX104" fmla="*/ 44450 w 1268413"/>
              <a:gd name="connsiteY104" fmla="*/ 28178 h 736600"/>
              <a:gd name="connsiteX105" fmla="*/ 48022 w 1268413"/>
              <a:gd name="connsiteY105" fmla="*/ 21828 h 736600"/>
              <a:gd name="connsiteX106" fmla="*/ 50403 w 1268413"/>
              <a:gd name="connsiteY106" fmla="*/ 19844 h 736600"/>
              <a:gd name="connsiteX107" fmla="*/ 52388 w 1268413"/>
              <a:gd name="connsiteY107" fmla="*/ 17463 h 736600"/>
              <a:gd name="connsiteX108" fmla="*/ 56753 w 1268413"/>
              <a:gd name="connsiteY108" fmla="*/ 16272 h 736600"/>
              <a:gd name="connsiteX109" fmla="*/ 127000 w 1268413"/>
              <a:gd name="connsiteY109" fmla="*/ 10716 h 736600"/>
              <a:gd name="connsiteX110" fmla="*/ 267891 w 1268413"/>
              <a:gd name="connsiteY110" fmla="*/ 3969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268413" h="736600">
                <a:moveTo>
                  <a:pt x="74633" y="33338"/>
                </a:moveTo>
                <a:lnTo>
                  <a:pt x="72251" y="110282"/>
                </a:lnTo>
                <a:lnTo>
                  <a:pt x="64311" y="264964"/>
                </a:lnTo>
                <a:lnTo>
                  <a:pt x="51606" y="419646"/>
                </a:lnTo>
                <a:lnTo>
                  <a:pt x="31359" y="572741"/>
                </a:lnTo>
                <a:lnTo>
                  <a:pt x="17463" y="648495"/>
                </a:lnTo>
                <a:lnTo>
                  <a:pt x="20242" y="648892"/>
                </a:lnTo>
                <a:lnTo>
                  <a:pt x="22624" y="649288"/>
                </a:lnTo>
                <a:lnTo>
                  <a:pt x="37314" y="645719"/>
                </a:lnTo>
                <a:lnTo>
                  <a:pt x="67487" y="643339"/>
                </a:lnTo>
                <a:lnTo>
                  <a:pt x="113937" y="642546"/>
                </a:lnTo>
                <a:lnTo>
                  <a:pt x="142522" y="642546"/>
                </a:lnTo>
                <a:lnTo>
                  <a:pt x="219145" y="640563"/>
                </a:lnTo>
                <a:lnTo>
                  <a:pt x="295372" y="638976"/>
                </a:lnTo>
                <a:lnTo>
                  <a:pt x="439884" y="636993"/>
                </a:lnTo>
                <a:lnTo>
                  <a:pt x="584000" y="636596"/>
                </a:lnTo>
                <a:lnTo>
                  <a:pt x="732880" y="636596"/>
                </a:lnTo>
                <a:lnTo>
                  <a:pt x="881362" y="637390"/>
                </a:lnTo>
                <a:lnTo>
                  <a:pt x="951633" y="636993"/>
                </a:lnTo>
                <a:lnTo>
                  <a:pt x="1059224" y="635803"/>
                </a:lnTo>
                <a:lnTo>
                  <a:pt x="1129892" y="638579"/>
                </a:lnTo>
                <a:lnTo>
                  <a:pt x="1165226" y="642149"/>
                </a:lnTo>
                <a:lnTo>
                  <a:pt x="1162844" y="493020"/>
                </a:lnTo>
                <a:lnTo>
                  <a:pt x="1155301" y="270517"/>
                </a:lnTo>
                <a:lnTo>
                  <a:pt x="1147758" y="121784"/>
                </a:lnTo>
                <a:lnTo>
                  <a:pt x="1142596" y="47220"/>
                </a:lnTo>
                <a:lnTo>
                  <a:pt x="1082251" y="46823"/>
                </a:lnTo>
                <a:lnTo>
                  <a:pt x="1021905" y="42857"/>
                </a:lnTo>
                <a:lnTo>
                  <a:pt x="954016" y="40874"/>
                </a:lnTo>
                <a:lnTo>
                  <a:pt x="885729" y="38494"/>
                </a:lnTo>
                <a:lnTo>
                  <a:pt x="748760" y="36115"/>
                </a:lnTo>
                <a:lnTo>
                  <a:pt x="611791" y="34528"/>
                </a:lnTo>
                <a:lnTo>
                  <a:pt x="343410" y="34925"/>
                </a:lnTo>
                <a:close/>
                <a:moveTo>
                  <a:pt x="479425" y="0"/>
                </a:moveTo>
                <a:lnTo>
                  <a:pt x="620316" y="0"/>
                </a:lnTo>
                <a:lnTo>
                  <a:pt x="761207" y="1588"/>
                </a:lnTo>
                <a:lnTo>
                  <a:pt x="902494" y="4366"/>
                </a:lnTo>
                <a:lnTo>
                  <a:pt x="974726" y="6747"/>
                </a:lnTo>
                <a:lnTo>
                  <a:pt x="1047354" y="8731"/>
                </a:lnTo>
                <a:lnTo>
                  <a:pt x="1078310" y="9525"/>
                </a:lnTo>
                <a:lnTo>
                  <a:pt x="1125141" y="10716"/>
                </a:lnTo>
                <a:lnTo>
                  <a:pt x="1155304" y="13891"/>
                </a:lnTo>
                <a:lnTo>
                  <a:pt x="1170782" y="17066"/>
                </a:lnTo>
                <a:lnTo>
                  <a:pt x="1175544" y="18256"/>
                </a:lnTo>
                <a:lnTo>
                  <a:pt x="1177926" y="21035"/>
                </a:lnTo>
                <a:lnTo>
                  <a:pt x="1181498" y="21431"/>
                </a:lnTo>
                <a:lnTo>
                  <a:pt x="1187848" y="24606"/>
                </a:lnTo>
                <a:lnTo>
                  <a:pt x="1190229" y="27781"/>
                </a:lnTo>
                <a:lnTo>
                  <a:pt x="1214438" y="56356"/>
                </a:lnTo>
                <a:lnTo>
                  <a:pt x="1245394" y="99616"/>
                </a:lnTo>
                <a:lnTo>
                  <a:pt x="1260476" y="132160"/>
                </a:lnTo>
                <a:lnTo>
                  <a:pt x="1264444" y="151210"/>
                </a:lnTo>
                <a:lnTo>
                  <a:pt x="1267619" y="172244"/>
                </a:lnTo>
                <a:lnTo>
                  <a:pt x="1268413" y="214313"/>
                </a:lnTo>
                <a:lnTo>
                  <a:pt x="1264841" y="278210"/>
                </a:lnTo>
                <a:lnTo>
                  <a:pt x="1262460" y="319881"/>
                </a:lnTo>
                <a:lnTo>
                  <a:pt x="1256904" y="436563"/>
                </a:lnTo>
                <a:lnTo>
                  <a:pt x="1250554" y="554038"/>
                </a:lnTo>
                <a:lnTo>
                  <a:pt x="1250951" y="559594"/>
                </a:lnTo>
                <a:lnTo>
                  <a:pt x="1251744" y="565150"/>
                </a:lnTo>
                <a:lnTo>
                  <a:pt x="1252141" y="586978"/>
                </a:lnTo>
                <a:lnTo>
                  <a:pt x="1250157" y="617538"/>
                </a:lnTo>
                <a:lnTo>
                  <a:pt x="1245791" y="637778"/>
                </a:lnTo>
                <a:lnTo>
                  <a:pt x="1243013" y="647700"/>
                </a:lnTo>
                <a:lnTo>
                  <a:pt x="1239838" y="675481"/>
                </a:lnTo>
                <a:lnTo>
                  <a:pt x="1236266" y="702469"/>
                </a:lnTo>
                <a:lnTo>
                  <a:pt x="1237060" y="707231"/>
                </a:lnTo>
                <a:lnTo>
                  <a:pt x="1235473" y="717153"/>
                </a:lnTo>
                <a:lnTo>
                  <a:pt x="1233488" y="721519"/>
                </a:lnTo>
                <a:lnTo>
                  <a:pt x="1231504" y="727869"/>
                </a:lnTo>
                <a:lnTo>
                  <a:pt x="1223963" y="734616"/>
                </a:lnTo>
                <a:lnTo>
                  <a:pt x="1218010" y="735013"/>
                </a:lnTo>
                <a:lnTo>
                  <a:pt x="1212454" y="736600"/>
                </a:lnTo>
                <a:lnTo>
                  <a:pt x="1205310" y="735410"/>
                </a:lnTo>
                <a:lnTo>
                  <a:pt x="1171179" y="729456"/>
                </a:lnTo>
                <a:lnTo>
                  <a:pt x="1102519" y="719931"/>
                </a:lnTo>
                <a:lnTo>
                  <a:pt x="998935" y="711200"/>
                </a:lnTo>
                <a:lnTo>
                  <a:pt x="860029" y="708819"/>
                </a:lnTo>
                <a:lnTo>
                  <a:pt x="721916" y="712391"/>
                </a:lnTo>
                <a:lnTo>
                  <a:pt x="652463" y="714772"/>
                </a:lnTo>
                <a:lnTo>
                  <a:pt x="514350" y="720725"/>
                </a:lnTo>
                <a:lnTo>
                  <a:pt x="307578" y="727075"/>
                </a:lnTo>
                <a:lnTo>
                  <a:pt x="169863" y="728266"/>
                </a:lnTo>
                <a:lnTo>
                  <a:pt x="100806" y="726678"/>
                </a:lnTo>
                <a:lnTo>
                  <a:pt x="97235" y="726678"/>
                </a:lnTo>
                <a:lnTo>
                  <a:pt x="92075" y="723503"/>
                </a:lnTo>
                <a:lnTo>
                  <a:pt x="90091" y="721519"/>
                </a:lnTo>
                <a:lnTo>
                  <a:pt x="73025" y="709613"/>
                </a:lnTo>
                <a:lnTo>
                  <a:pt x="56753" y="696913"/>
                </a:lnTo>
                <a:lnTo>
                  <a:pt x="32147" y="683022"/>
                </a:lnTo>
                <a:lnTo>
                  <a:pt x="7938" y="669131"/>
                </a:lnTo>
                <a:lnTo>
                  <a:pt x="3572" y="665163"/>
                </a:lnTo>
                <a:lnTo>
                  <a:pt x="1985" y="660400"/>
                </a:lnTo>
                <a:lnTo>
                  <a:pt x="1985" y="659210"/>
                </a:lnTo>
                <a:lnTo>
                  <a:pt x="1985" y="658416"/>
                </a:lnTo>
                <a:lnTo>
                  <a:pt x="2778" y="655241"/>
                </a:lnTo>
                <a:lnTo>
                  <a:pt x="4366" y="652860"/>
                </a:lnTo>
                <a:lnTo>
                  <a:pt x="1985" y="651272"/>
                </a:lnTo>
                <a:lnTo>
                  <a:pt x="0" y="647700"/>
                </a:lnTo>
                <a:lnTo>
                  <a:pt x="0" y="644922"/>
                </a:lnTo>
                <a:lnTo>
                  <a:pt x="9922" y="491728"/>
                </a:lnTo>
                <a:lnTo>
                  <a:pt x="29369" y="262335"/>
                </a:lnTo>
                <a:lnTo>
                  <a:pt x="40085" y="109141"/>
                </a:lnTo>
                <a:lnTo>
                  <a:pt x="43656" y="32147"/>
                </a:lnTo>
                <a:lnTo>
                  <a:pt x="44450" y="28178"/>
                </a:lnTo>
                <a:lnTo>
                  <a:pt x="48022" y="21828"/>
                </a:lnTo>
                <a:lnTo>
                  <a:pt x="50403" y="19844"/>
                </a:lnTo>
                <a:lnTo>
                  <a:pt x="52388" y="17463"/>
                </a:lnTo>
                <a:lnTo>
                  <a:pt x="56753" y="16272"/>
                </a:lnTo>
                <a:lnTo>
                  <a:pt x="127000" y="10716"/>
                </a:lnTo>
                <a:lnTo>
                  <a:pt x="267891" y="3969"/>
                </a:lnTo>
                <a:close/>
              </a:path>
            </a:pathLst>
          </a:custGeom>
          <a:solidFill>
            <a:srgbClr val="FEC630"/>
          </a:solidFill>
          <a:ln w="9525">
            <a:noFill/>
            <a:round/>
            <a:headEnd/>
            <a:tailEnd/>
          </a:ln>
        </p:spPr>
        <p:txBody>
          <a:bodyPr vert="horz" wrap="square" lIns="91440" tIns="45720" rIns="91440" bIns="45720" numCol="1" anchor="t" anchorCtr="0" compatLnSpc="1">
            <a:prstTxWarp prst="textNoShape">
              <a:avLst/>
            </a:prstTxWarp>
            <a:noAutofit/>
          </a:bodyPr>
          <a:lstStyle/>
          <a:p>
            <a:endParaRPr lang="en-US">
              <a:latin typeface="Arabic Typesetting" panose="03020402040406030203" pitchFamily="66" charset="-78"/>
              <a:cs typeface="Arabic Typesetting" panose="03020402040406030203" pitchFamily="66" charset="-78"/>
            </a:endParaRPr>
          </a:p>
        </p:txBody>
      </p:sp>
      <p:sp>
        <p:nvSpPr>
          <p:cNvPr id="21" name="Freeform: Shape 20">
            <a:extLst>
              <a:ext uri="{FF2B5EF4-FFF2-40B4-BE49-F238E27FC236}">
                <a16:creationId xmlns:a16="http://schemas.microsoft.com/office/drawing/2014/main" id="{F6B504FD-E35C-4915-BF21-685488F3AC38}"/>
              </a:ext>
            </a:extLst>
          </p:cNvPr>
          <p:cNvSpPr>
            <a:spLocks/>
          </p:cNvSpPr>
          <p:nvPr/>
        </p:nvSpPr>
        <p:spPr bwMode="auto">
          <a:xfrm>
            <a:off x="8070738" y="5305482"/>
            <a:ext cx="1467162" cy="959852"/>
          </a:xfrm>
          <a:custGeom>
            <a:avLst/>
            <a:gdLst>
              <a:gd name="connsiteX0" fmla="*/ 1319609 w 1838325"/>
              <a:gd name="connsiteY0" fmla="*/ 28575 h 1085850"/>
              <a:gd name="connsiteX1" fmla="*/ 1118791 w 1838325"/>
              <a:gd name="connsiteY1" fmla="*/ 30560 h 1085850"/>
              <a:gd name="connsiteX2" fmla="*/ 917575 w 1838325"/>
              <a:gd name="connsiteY2" fmla="*/ 36116 h 1085850"/>
              <a:gd name="connsiteX3" fmla="*/ 817562 w 1838325"/>
              <a:gd name="connsiteY3" fmla="*/ 40481 h 1085850"/>
              <a:gd name="connsiteX4" fmla="*/ 717550 w 1838325"/>
              <a:gd name="connsiteY4" fmla="*/ 45641 h 1085850"/>
              <a:gd name="connsiteX5" fmla="*/ 519112 w 1838325"/>
              <a:gd name="connsiteY5" fmla="*/ 58341 h 1085850"/>
              <a:gd name="connsiteX6" fmla="*/ 420290 w 1838325"/>
              <a:gd name="connsiteY6" fmla="*/ 66675 h 1085850"/>
              <a:gd name="connsiteX7" fmla="*/ 319087 w 1838325"/>
              <a:gd name="connsiteY7" fmla="*/ 75406 h 1085850"/>
              <a:gd name="connsiteX8" fmla="*/ 217487 w 1838325"/>
              <a:gd name="connsiteY8" fmla="*/ 84931 h 1085850"/>
              <a:gd name="connsiteX9" fmla="*/ 168672 w 1838325"/>
              <a:gd name="connsiteY9" fmla="*/ 90885 h 1085850"/>
              <a:gd name="connsiteX10" fmla="*/ 94853 w 1838325"/>
              <a:gd name="connsiteY10" fmla="*/ 98822 h 1085850"/>
              <a:gd name="connsiteX11" fmla="*/ 45244 w 1838325"/>
              <a:gd name="connsiteY11" fmla="*/ 101997 h 1085850"/>
              <a:gd name="connsiteX12" fmla="*/ 20637 w 1838325"/>
              <a:gd name="connsiteY12" fmla="*/ 101997 h 1085850"/>
              <a:gd name="connsiteX13" fmla="*/ 28178 w 1838325"/>
              <a:gd name="connsiteY13" fmla="*/ 157163 h 1085850"/>
              <a:gd name="connsiteX14" fmla="*/ 37703 w 1838325"/>
              <a:gd name="connsiteY14" fmla="*/ 269081 h 1085850"/>
              <a:gd name="connsiteX15" fmla="*/ 44847 w 1838325"/>
              <a:gd name="connsiteY15" fmla="*/ 438150 h 1085850"/>
              <a:gd name="connsiteX16" fmla="*/ 49609 w 1838325"/>
              <a:gd name="connsiteY16" fmla="*/ 550069 h 1085850"/>
              <a:gd name="connsiteX17" fmla="*/ 60722 w 1838325"/>
              <a:gd name="connsiteY17" fmla="*/ 783035 h 1085850"/>
              <a:gd name="connsiteX18" fmla="*/ 70644 w 1838325"/>
              <a:gd name="connsiteY18" fmla="*/ 1016000 h 1085850"/>
              <a:gd name="connsiteX19" fmla="*/ 119459 w 1838325"/>
              <a:gd name="connsiteY19" fmla="*/ 1008856 h 1085850"/>
              <a:gd name="connsiteX20" fmla="*/ 217487 w 1838325"/>
              <a:gd name="connsiteY20" fmla="*/ 999331 h 1085850"/>
              <a:gd name="connsiteX21" fmla="*/ 365125 w 1838325"/>
              <a:gd name="connsiteY21" fmla="*/ 989806 h 1085850"/>
              <a:gd name="connsiteX22" fmla="*/ 463947 w 1838325"/>
              <a:gd name="connsiteY22" fmla="*/ 986235 h 1085850"/>
              <a:gd name="connsiteX23" fmla="*/ 668337 w 1838325"/>
              <a:gd name="connsiteY23" fmla="*/ 978694 h 1085850"/>
              <a:gd name="connsiteX24" fmla="*/ 872331 w 1838325"/>
              <a:gd name="connsiteY24" fmla="*/ 970360 h 1085850"/>
              <a:gd name="connsiteX25" fmla="*/ 1288653 w 1838325"/>
              <a:gd name="connsiteY25" fmla="*/ 954088 h 1085850"/>
              <a:gd name="connsiteX26" fmla="*/ 1704975 w 1838325"/>
              <a:gd name="connsiteY26" fmla="*/ 937816 h 1085850"/>
              <a:gd name="connsiteX27" fmla="*/ 1700609 w 1838325"/>
              <a:gd name="connsiteY27" fmla="*/ 911622 h 1085850"/>
              <a:gd name="connsiteX28" fmla="*/ 1695053 w 1838325"/>
              <a:gd name="connsiteY28" fmla="*/ 859631 h 1085850"/>
              <a:gd name="connsiteX29" fmla="*/ 1690291 w 1838325"/>
              <a:gd name="connsiteY29" fmla="*/ 781050 h 1085850"/>
              <a:gd name="connsiteX30" fmla="*/ 1687116 w 1838325"/>
              <a:gd name="connsiteY30" fmla="*/ 728663 h 1085850"/>
              <a:gd name="connsiteX31" fmla="*/ 1679178 w 1838325"/>
              <a:gd name="connsiteY31" fmla="*/ 611188 h 1085850"/>
              <a:gd name="connsiteX32" fmla="*/ 1670447 w 1838325"/>
              <a:gd name="connsiteY32" fmla="*/ 494110 h 1085850"/>
              <a:gd name="connsiteX33" fmla="*/ 1660525 w 1838325"/>
              <a:gd name="connsiteY33" fmla="*/ 378222 h 1085850"/>
              <a:gd name="connsiteX34" fmla="*/ 1639491 w 1838325"/>
              <a:gd name="connsiteY34" fmla="*/ 146844 h 1085850"/>
              <a:gd name="connsiteX35" fmla="*/ 1627584 w 1838325"/>
              <a:gd name="connsiteY35" fmla="*/ 30956 h 1085850"/>
              <a:gd name="connsiteX36" fmla="*/ 1625203 w 1838325"/>
              <a:gd name="connsiteY36" fmla="*/ 32147 h 1085850"/>
              <a:gd name="connsiteX37" fmla="*/ 1621631 w 1838325"/>
              <a:gd name="connsiteY37" fmla="*/ 32544 h 1085850"/>
              <a:gd name="connsiteX38" fmla="*/ 1520825 w 1838325"/>
              <a:gd name="connsiteY38" fmla="*/ 30163 h 1085850"/>
              <a:gd name="connsiteX39" fmla="*/ 1316150 w 1838325"/>
              <a:gd name="connsiteY39" fmla="*/ 0 h 1085850"/>
              <a:gd name="connsiteX40" fmla="*/ 1519306 w 1838325"/>
              <a:gd name="connsiteY40" fmla="*/ 1589 h 1085850"/>
              <a:gd name="connsiteX41" fmla="*/ 1621281 w 1838325"/>
              <a:gd name="connsiteY41" fmla="*/ 3575 h 1085850"/>
              <a:gd name="connsiteX42" fmla="*/ 1625646 w 1838325"/>
              <a:gd name="connsiteY42" fmla="*/ 3972 h 1085850"/>
              <a:gd name="connsiteX43" fmla="*/ 1628820 w 1838325"/>
              <a:gd name="connsiteY43" fmla="*/ 5958 h 1085850"/>
              <a:gd name="connsiteX44" fmla="*/ 1632788 w 1838325"/>
              <a:gd name="connsiteY44" fmla="*/ 3575 h 1085850"/>
              <a:gd name="connsiteX45" fmla="*/ 1644295 w 1838325"/>
              <a:gd name="connsiteY45" fmla="*/ 3575 h 1085850"/>
              <a:gd name="connsiteX46" fmla="*/ 1649057 w 1838325"/>
              <a:gd name="connsiteY46" fmla="*/ 6355 h 1085850"/>
              <a:gd name="connsiteX47" fmla="*/ 1651834 w 1838325"/>
              <a:gd name="connsiteY47" fmla="*/ 5163 h 1085850"/>
              <a:gd name="connsiteX48" fmla="*/ 1658183 w 1838325"/>
              <a:gd name="connsiteY48" fmla="*/ 5958 h 1085850"/>
              <a:gd name="connsiteX49" fmla="*/ 1661357 w 1838325"/>
              <a:gd name="connsiteY49" fmla="*/ 9135 h 1085850"/>
              <a:gd name="connsiteX50" fmla="*/ 1676832 w 1838325"/>
              <a:gd name="connsiteY50" fmla="*/ 28596 h 1085850"/>
              <a:gd name="connsiteX51" fmla="*/ 1694291 w 1838325"/>
              <a:gd name="connsiteY51" fmla="*/ 46866 h 1085850"/>
              <a:gd name="connsiteX52" fmla="*/ 1704607 w 1838325"/>
              <a:gd name="connsiteY52" fmla="*/ 55603 h 1085850"/>
              <a:gd name="connsiteX53" fmla="*/ 1715320 w 1838325"/>
              <a:gd name="connsiteY53" fmla="*/ 65930 h 1085850"/>
              <a:gd name="connsiteX54" fmla="*/ 1720875 w 1838325"/>
              <a:gd name="connsiteY54" fmla="*/ 65135 h 1085850"/>
              <a:gd name="connsiteX55" fmla="*/ 1729208 w 1838325"/>
              <a:gd name="connsiteY55" fmla="*/ 69901 h 1085850"/>
              <a:gd name="connsiteX56" fmla="*/ 1732382 w 1838325"/>
              <a:gd name="connsiteY56" fmla="*/ 75462 h 1085850"/>
              <a:gd name="connsiteX57" fmla="*/ 1732779 w 1838325"/>
              <a:gd name="connsiteY57" fmla="*/ 78639 h 1085850"/>
              <a:gd name="connsiteX58" fmla="*/ 1745476 w 1838325"/>
              <a:gd name="connsiteY58" fmla="*/ 195803 h 1085850"/>
              <a:gd name="connsiteX59" fmla="*/ 1768093 w 1838325"/>
              <a:gd name="connsiteY59" fmla="*/ 430130 h 1085850"/>
              <a:gd name="connsiteX60" fmla="*/ 1781187 w 1838325"/>
              <a:gd name="connsiteY60" fmla="*/ 547691 h 1085850"/>
              <a:gd name="connsiteX61" fmla="*/ 1810947 w 1838325"/>
              <a:gd name="connsiteY61" fmla="*/ 780827 h 1085850"/>
              <a:gd name="connsiteX62" fmla="*/ 1838325 w 1838325"/>
              <a:gd name="connsiteY62" fmla="*/ 1013963 h 1085850"/>
              <a:gd name="connsiteX63" fmla="*/ 1838325 w 1838325"/>
              <a:gd name="connsiteY63" fmla="*/ 1017141 h 1085850"/>
              <a:gd name="connsiteX64" fmla="*/ 1835547 w 1838325"/>
              <a:gd name="connsiteY64" fmla="*/ 1021509 h 1085850"/>
              <a:gd name="connsiteX65" fmla="*/ 1833167 w 1838325"/>
              <a:gd name="connsiteY65" fmla="*/ 1022701 h 1085850"/>
              <a:gd name="connsiteX66" fmla="*/ 1830786 w 1838325"/>
              <a:gd name="connsiteY66" fmla="*/ 1025481 h 1085850"/>
              <a:gd name="connsiteX67" fmla="*/ 1824834 w 1838325"/>
              <a:gd name="connsiteY67" fmla="*/ 1028261 h 1085850"/>
              <a:gd name="connsiteX68" fmla="*/ 1821263 w 1838325"/>
              <a:gd name="connsiteY68" fmla="*/ 1029056 h 1085850"/>
              <a:gd name="connsiteX69" fmla="*/ 1397889 w 1838325"/>
              <a:gd name="connsiteY69" fmla="*/ 1043354 h 1085850"/>
              <a:gd name="connsiteX70" fmla="*/ 974515 w 1838325"/>
              <a:gd name="connsiteY70" fmla="*/ 1057254 h 1085850"/>
              <a:gd name="connsiteX71" fmla="*/ 765010 w 1838325"/>
              <a:gd name="connsiteY71" fmla="*/ 1064403 h 1085850"/>
              <a:gd name="connsiteX72" fmla="*/ 555505 w 1838325"/>
              <a:gd name="connsiteY72" fmla="*/ 1071155 h 1085850"/>
              <a:gd name="connsiteX73" fmla="*/ 451943 w 1838325"/>
              <a:gd name="connsiteY73" fmla="*/ 1075921 h 1085850"/>
              <a:gd name="connsiteX74" fmla="*/ 296402 w 1838325"/>
              <a:gd name="connsiteY74" fmla="*/ 1082276 h 1085850"/>
              <a:gd name="connsiteX75" fmla="*/ 192840 w 1838325"/>
              <a:gd name="connsiteY75" fmla="*/ 1083070 h 1085850"/>
              <a:gd name="connsiteX76" fmla="*/ 141654 w 1838325"/>
              <a:gd name="connsiteY76" fmla="*/ 1080687 h 1085850"/>
              <a:gd name="connsiteX77" fmla="*/ 138480 w 1838325"/>
              <a:gd name="connsiteY77" fmla="*/ 1083864 h 1085850"/>
              <a:gd name="connsiteX78" fmla="*/ 129750 w 1838325"/>
              <a:gd name="connsiteY78" fmla="*/ 1085850 h 1085850"/>
              <a:gd name="connsiteX79" fmla="*/ 124989 w 1838325"/>
              <a:gd name="connsiteY79" fmla="*/ 1084659 h 1085850"/>
              <a:gd name="connsiteX80" fmla="*/ 107530 w 1838325"/>
              <a:gd name="connsiteY80" fmla="*/ 1073141 h 1085850"/>
              <a:gd name="connsiteX81" fmla="*/ 90468 w 1838325"/>
              <a:gd name="connsiteY81" fmla="*/ 1060432 h 1085850"/>
              <a:gd name="connsiteX82" fmla="*/ 74200 w 1838325"/>
              <a:gd name="connsiteY82" fmla="*/ 1050105 h 1085850"/>
              <a:gd name="connsiteX83" fmla="*/ 57535 w 1838325"/>
              <a:gd name="connsiteY83" fmla="*/ 1039382 h 1085850"/>
              <a:gd name="connsiteX84" fmla="*/ 55154 w 1838325"/>
              <a:gd name="connsiteY84" fmla="*/ 1039382 h 1085850"/>
              <a:gd name="connsiteX85" fmla="*/ 50392 w 1838325"/>
              <a:gd name="connsiteY85" fmla="*/ 1035410 h 1085850"/>
              <a:gd name="connsiteX86" fmla="*/ 49599 w 1838325"/>
              <a:gd name="connsiteY86" fmla="*/ 1033027 h 1085850"/>
              <a:gd name="connsiteX87" fmla="*/ 46821 w 1838325"/>
              <a:gd name="connsiteY87" fmla="*/ 1031041 h 1085850"/>
              <a:gd name="connsiteX88" fmla="*/ 43250 w 1838325"/>
              <a:gd name="connsiteY88" fmla="*/ 1025481 h 1085850"/>
              <a:gd name="connsiteX89" fmla="*/ 42853 w 1838325"/>
              <a:gd name="connsiteY89" fmla="*/ 1021509 h 1085850"/>
              <a:gd name="connsiteX90" fmla="*/ 32934 w 1838325"/>
              <a:gd name="connsiteY90" fmla="*/ 789962 h 1085850"/>
              <a:gd name="connsiteX91" fmla="*/ 21824 w 1838325"/>
              <a:gd name="connsiteY91" fmla="*/ 558415 h 1085850"/>
              <a:gd name="connsiteX92" fmla="*/ 14285 w 1838325"/>
              <a:gd name="connsiteY92" fmla="*/ 443237 h 1085850"/>
              <a:gd name="connsiteX93" fmla="*/ 3175 w 1838325"/>
              <a:gd name="connsiteY93" fmla="*/ 268881 h 1085850"/>
              <a:gd name="connsiteX94" fmla="*/ 0 w 1838325"/>
              <a:gd name="connsiteY94" fmla="*/ 152909 h 1085850"/>
              <a:gd name="connsiteX95" fmla="*/ 1587 w 1838325"/>
              <a:gd name="connsiteY95" fmla="*/ 95717 h 1085850"/>
              <a:gd name="connsiteX96" fmla="*/ 2778 w 1838325"/>
              <a:gd name="connsiteY96" fmla="*/ 91348 h 1085850"/>
              <a:gd name="connsiteX97" fmla="*/ 8730 w 1838325"/>
              <a:gd name="connsiteY97" fmla="*/ 86979 h 1085850"/>
              <a:gd name="connsiteX98" fmla="*/ 13094 w 1838325"/>
              <a:gd name="connsiteY98" fmla="*/ 86979 h 1085850"/>
              <a:gd name="connsiteX99" fmla="*/ 13491 w 1838325"/>
              <a:gd name="connsiteY99" fmla="*/ 86185 h 1085850"/>
              <a:gd name="connsiteX100" fmla="*/ 13888 w 1838325"/>
              <a:gd name="connsiteY100" fmla="*/ 86185 h 1085850"/>
              <a:gd name="connsiteX101" fmla="*/ 60709 w 1838325"/>
              <a:gd name="connsiteY101" fmla="*/ 75064 h 1085850"/>
              <a:gd name="connsiteX102" fmla="*/ 157922 w 1838325"/>
              <a:gd name="connsiteY102" fmla="*/ 59575 h 1085850"/>
              <a:gd name="connsiteX103" fmla="*/ 305925 w 1838325"/>
              <a:gd name="connsiteY103" fmla="*/ 47263 h 1085850"/>
              <a:gd name="connsiteX104" fmla="*/ 403138 w 1838325"/>
              <a:gd name="connsiteY104" fmla="*/ 40114 h 1085850"/>
              <a:gd name="connsiteX105" fmla="*/ 504716 w 1838325"/>
              <a:gd name="connsiteY105" fmla="*/ 31376 h 1085850"/>
              <a:gd name="connsiteX106" fmla="*/ 707079 w 1838325"/>
              <a:gd name="connsiteY106" fmla="*/ 17873 h 1085850"/>
              <a:gd name="connsiteX107" fmla="*/ 808657 w 1838325"/>
              <a:gd name="connsiteY107" fmla="*/ 12312 h 1085850"/>
              <a:gd name="connsiteX108" fmla="*/ 909838 w 1838325"/>
              <a:gd name="connsiteY108" fmla="*/ 7944 h 1085850"/>
              <a:gd name="connsiteX109" fmla="*/ 1112994 w 1838325"/>
              <a:gd name="connsiteY109" fmla="*/ 1986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838325" h="1085850">
                <a:moveTo>
                  <a:pt x="1319609" y="28575"/>
                </a:moveTo>
                <a:lnTo>
                  <a:pt x="1118791" y="30560"/>
                </a:lnTo>
                <a:lnTo>
                  <a:pt x="917575" y="36116"/>
                </a:lnTo>
                <a:lnTo>
                  <a:pt x="817562" y="40481"/>
                </a:lnTo>
                <a:lnTo>
                  <a:pt x="717550" y="45641"/>
                </a:lnTo>
                <a:lnTo>
                  <a:pt x="519112" y="58341"/>
                </a:lnTo>
                <a:lnTo>
                  <a:pt x="420290" y="66675"/>
                </a:lnTo>
                <a:lnTo>
                  <a:pt x="319087" y="75406"/>
                </a:lnTo>
                <a:lnTo>
                  <a:pt x="217487" y="84931"/>
                </a:lnTo>
                <a:lnTo>
                  <a:pt x="168672" y="90885"/>
                </a:lnTo>
                <a:lnTo>
                  <a:pt x="94853" y="98822"/>
                </a:lnTo>
                <a:lnTo>
                  <a:pt x="45244" y="101997"/>
                </a:lnTo>
                <a:lnTo>
                  <a:pt x="20637" y="101997"/>
                </a:lnTo>
                <a:lnTo>
                  <a:pt x="28178" y="157163"/>
                </a:lnTo>
                <a:lnTo>
                  <a:pt x="37703" y="269081"/>
                </a:lnTo>
                <a:lnTo>
                  <a:pt x="44847" y="438150"/>
                </a:lnTo>
                <a:lnTo>
                  <a:pt x="49609" y="550069"/>
                </a:lnTo>
                <a:lnTo>
                  <a:pt x="60722" y="783035"/>
                </a:lnTo>
                <a:lnTo>
                  <a:pt x="70644" y="1016000"/>
                </a:lnTo>
                <a:lnTo>
                  <a:pt x="119459" y="1008856"/>
                </a:lnTo>
                <a:lnTo>
                  <a:pt x="217487" y="999331"/>
                </a:lnTo>
                <a:lnTo>
                  <a:pt x="365125" y="989806"/>
                </a:lnTo>
                <a:lnTo>
                  <a:pt x="463947" y="986235"/>
                </a:lnTo>
                <a:lnTo>
                  <a:pt x="668337" y="978694"/>
                </a:lnTo>
                <a:lnTo>
                  <a:pt x="872331" y="970360"/>
                </a:lnTo>
                <a:lnTo>
                  <a:pt x="1288653" y="954088"/>
                </a:lnTo>
                <a:lnTo>
                  <a:pt x="1704975" y="937816"/>
                </a:lnTo>
                <a:lnTo>
                  <a:pt x="1700609" y="911622"/>
                </a:lnTo>
                <a:lnTo>
                  <a:pt x="1695053" y="859631"/>
                </a:lnTo>
                <a:lnTo>
                  <a:pt x="1690291" y="781050"/>
                </a:lnTo>
                <a:lnTo>
                  <a:pt x="1687116" y="728663"/>
                </a:lnTo>
                <a:lnTo>
                  <a:pt x="1679178" y="611188"/>
                </a:lnTo>
                <a:lnTo>
                  <a:pt x="1670447" y="494110"/>
                </a:lnTo>
                <a:lnTo>
                  <a:pt x="1660525" y="378222"/>
                </a:lnTo>
                <a:lnTo>
                  <a:pt x="1639491" y="146844"/>
                </a:lnTo>
                <a:lnTo>
                  <a:pt x="1627584" y="30956"/>
                </a:lnTo>
                <a:lnTo>
                  <a:pt x="1625203" y="32147"/>
                </a:lnTo>
                <a:lnTo>
                  <a:pt x="1621631" y="32544"/>
                </a:lnTo>
                <a:lnTo>
                  <a:pt x="1520825" y="30163"/>
                </a:lnTo>
                <a:close/>
                <a:moveTo>
                  <a:pt x="1316150" y="0"/>
                </a:moveTo>
                <a:lnTo>
                  <a:pt x="1519306" y="1589"/>
                </a:lnTo>
                <a:lnTo>
                  <a:pt x="1621281" y="3575"/>
                </a:lnTo>
                <a:lnTo>
                  <a:pt x="1625646" y="3972"/>
                </a:lnTo>
                <a:lnTo>
                  <a:pt x="1628820" y="5958"/>
                </a:lnTo>
                <a:lnTo>
                  <a:pt x="1632788" y="3575"/>
                </a:lnTo>
                <a:lnTo>
                  <a:pt x="1644295" y="3575"/>
                </a:lnTo>
                <a:lnTo>
                  <a:pt x="1649057" y="6355"/>
                </a:lnTo>
                <a:lnTo>
                  <a:pt x="1651834" y="5163"/>
                </a:lnTo>
                <a:lnTo>
                  <a:pt x="1658183" y="5958"/>
                </a:lnTo>
                <a:lnTo>
                  <a:pt x="1661357" y="9135"/>
                </a:lnTo>
                <a:lnTo>
                  <a:pt x="1676832" y="28596"/>
                </a:lnTo>
                <a:lnTo>
                  <a:pt x="1694291" y="46866"/>
                </a:lnTo>
                <a:lnTo>
                  <a:pt x="1704607" y="55603"/>
                </a:lnTo>
                <a:lnTo>
                  <a:pt x="1715320" y="65930"/>
                </a:lnTo>
                <a:lnTo>
                  <a:pt x="1720875" y="65135"/>
                </a:lnTo>
                <a:lnTo>
                  <a:pt x="1729208" y="69901"/>
                </a:lnTo>
                <a:lnTo>
                  <a:pt x="1732382" y="75462"/>
                </a:lnTo>
                <a:lnTo>
                  <a:pt x="1732779" y="78639"/>
                </a:lnTo>
                <a:lnTo>
                  <a:pt x="1745476" y="195803"/>
                </a:lnTo>
                <a:lnTo>
                  <a:pt x="1768093" y="430130"/>
                </a:lnTo>
                <a:lnTo>
                  <a:pt x="1781187" y="547691"/>
                </a:lnTo>
                <a:lnTo>
                  <a:pt x="1810947" y="780827"/>
                </a:lnTo>
                <a:lnTo>
                  <a:pt x="1838325" y="1013963"/>
                </a:lnTo>
                <a:lnTo>
                  <a:pt x="1838325" y="1017141"/>
                </a:lnTo>
                <a:lnTo>
                  <a:pt x="1835547" y="1021509"/>
                </a:lnTo>
                <a:lnTo>
                  <a:pt x="1833167" y="1022701"/>
                </a:lnTo>
                <a:lnTo>
                  <a:pt x="1830786" y="1025481"/>
                </a:lnTo>
                <a:lnTo>
                  <a:pt x="1824834" y="1028261"/>
                </a:lnTo>
                <a:lnTo>
                  <a:pt x="1821263" y="1029056"/>
                </a:lnTo>
                <a:lnTo>
                  <a:pt x="1397889" y="1043354"/>
                </a:lnTo>
                <a:lnTo>
                  <a:pt x="974515" y="1057254"/>
                </a:lnTo>
                <a:lnTo>
                  <a:pt x="765010" y="1064403"/>
                </a:lnTo>
                <a:lnTo>
                  <a:pt x="555505" y="1071155"/>
                </a:lnTo>
                <a:lnTo>
                  <a:pt x="451943" y="1075921"/>
                </a:lnTo>
                <a:lnTo>
                  <a:pt x="296402" y="1082276"/>
                </a:lnTo>
                <a:lnTo>
                  <a:pt x="192840" y="1083070"/>
                </a:lnTo>
                <a:lnTo>
                  <a:pt x="141654" y="1080687"/>
                </a:lnTo>
                <a:lnTo>
                  <a:pt x="138480" y="1083864"/>
                </a:lnTo>
                <a:lnTo>
                  <a:pt x="129750" y="1085850"/>
                </a:lnTo>
                <a:lnTo>
                  <a:pt x="124989" y="1084659"/>
                </a:lnTo>
                <a:lnTo>
                  <a:pt x="107530" y="1073141"/>
                </a:lnTo>
                <a:lnTo>
                  <a:pt x="90468" y="1060432"/>
                </a:lnTo>
                <a:lnTo>
                  <a:pt x="74200" y="1050105"/>
                </a:lnTo>
                <a:lnTo>
                  <a:pt x="57535" y="1039382"/>
                </a:lnTo>
                <a:lnTo>
                  <a:pt x="55154" y="1039382"/>
                </a:lnTo>
                <a:lnTo>
                  <a:pt x="50392" y="1035410"/>
                </a:lnTo>
                <a:lnTo>
                  <a:pt x="49599" y="1033027"/>
                </a:lnTo>
                <a:lnTo>
                  <a:pt x="46821" y="1031041"/>
                </a:lnTo>
                <a:lnTo>
                  <a:pt x="43250" y="1025481"/>
                </a:lnTo>
                <a:lnTo>
                  <a:pt x="42853" y="1021509"/>
                </a:lnTo>
                <a:lnTo>
                  <a:pt x="32934" y="789962"/>
                </a:lnTo>
                <a:lnTo>
                  <a:pt x="21824" y="558415"/>
                </a:lnTo>
                <a:lnTo>
                  <a:pt x="14285" y="443237"/>
                </a:lnTo>
                <a:lnTo>
                  <a:pt x="3175" y="268881"/>
                </a:lnTo>
                <a:lnTo>
                  <a:pt x="0" y="152909"/>
                </a:lnTo>
                <a:lnTo>
                  <a:pt x="1587" y="95717"/>
                </a:lnTo>
                <a:lnTo>
                  <a:pt x="2778" y="91348"/>
                </a:lnTo>
                <a:lnTo>
                  <a:pt x="8730" y="86979"/>
                </a:lnTo>
                <a:lnTo>
                  <a:pt x="13094" y="86979"/>
                </a:lnTo>
                <a:lnTo>
                  <a:pt x="13491" y="86185"/>
                </a:lnTo>
                <a:lnTo>
                  <a:pt x="13888" y="86185"/>
                </a:lnTo>
                <a:lnTo>
                  <a:pt x="60709" y="75064"/>
                </a:lnTo>
                <a:lnTo>
                  <a:pt x="157922" y="59575"/>
                </a:lnTo>
                <a:lnTo>
                  <a:pt x="305925" y="47263"/>
                </a:lnTo>
                <a:lnTo>
                  <a:pt x="403138" y="40114"/>
                </a:lnTo>
                <a:lnTo>
                  <a:pt x="504716" y="31376"/>
                </a:lnTo>
                <a:lnTo>
                  <a:pt x="707079" y="17873"/>
                </a:lnTo>
                <a:lnTo>
                  <a:pt x="808657" y="12312"/>
                </a:lnTo>
                <a:lnTo>
                  <a:pt x="909838" y="7944"/>
                </a:lnTo>
                <a:lnTo>
                  <a:pt x="1112994" y="1986"/>
                </a:lnTo>
                <a:close/>
              </a:path>
            </a:pathLst>
          </a:custGeom>
          <a:solidFill>
            <a:srgbClr val="5D7373"/>
          </a:solidFill>
          <a:ln w="9525">
            <a:noFill/>
            <a:round/>
            <a:headEnd/>
            <a:tailEnd/>
          </a:ln>
        </p:spPr>
        <p:txBody>
          <a:bodyPr vert="horz" wrap="square" lIns="91440" tIns="45720" rIns="91440" bIns="45720" numCol="1" anchor="t" anchorCtr="0" compatLnSpc="1">
            <a:prstTxWarp prst="textNoShape">
              <a:avLst/>
            </a:prstTxWarp>
            <a:noAutofit/>
          </a:bodyPr>
          <a:lstStyle/>
          <a:p>
            <a:endParaRPr lang="en-US">
              <a:latin typeface="Arabic Typesetting" panose="03020402040406030203" pitchFamily="66" charset="-78"/>
              <a:cs typeface="Arabic Typesetting" panose="03020402040406030203" pitchFamily="66" charset="-78"/>
            </a:endParaRPr>
          </a:p>
        </p:txBody>
      </p:sp>
      <p:sp>
        <p:nvSpPr>
          <p:cNvPr id="22" name="Freeform 204">
            <a:extLst>
              <a:ext uri="{FF2B5EF4-FFF2-40B4-BE49-F238E27FC236}">
                <a16:creationId xmlns:a16="http://schemas.microsoft.com/office/drawing/2014/main" id="{813E6FA7-8901-480F-8038-A44CED765EC9}"/>
              </a:ext>
            </a:extLst>
          </p:cNvPr>
          <p:cNvSpPr>
            <a:spLocks/>
          </p:cNvSpPr>
          <p:nvPr/>
        </p:nvSpPr>
        <p:spPr bwMode="auto">
          <a:xfrm>
            <a:off x="8433813" y="3340211"/>
            <a:ext cx="1875882" cy="940734"/>
          </a:xfrm>
          <a:custGeom>
            <a:avLst/>
            <a:gdLst>
              <a:gd name="T0" fmla="*/ 4081 w 4107"/>
              <a:gd name="T1" fmla="*/ 660 h 1856"/>
              <a:gd name="T2" fmla="*/ 4022 w 4107"/>
              <a:gd name="T3" fmla="*/ 213 h 1856"/>
              <a:gd name="T4" fmla="*/ 3976 w 4107"/>
              <a:gd name="T5" fmla="*/ 73 h 1856"/>
              <a:gd name="T6" fmla="*/ 3939 w 4107"/>
              <a:gd name="T7" fmla="*/ 36 h 1856"/>
              <a:gd name="T8" fmla="*/ 3914 w 4107"/>
              <a:gd name="T9" fmla="*/ 23 h 1856"/>
              <a:gd name="T10" fmla="*/ 3875 w 4107"/>
              <a:gd name="T11" fmla="*/ 3 h 1856"/>
              <a:gd name="T12" fmla="*/ 3840 w 4107"/>
              <a:gd name="T13" fmla="*/ 8 h 1856"/>
              <a:gd name="T14" fmla="*/ 3839 w 4107"/>
              <a:gd name="T15" fmla="*/ 8 h 1856"/>
              <a:gd name="T16" fmla="*/ 3813 w 4107"/>
              <a:gd name="T17" fmla="*/ 0 h 1856"/>
              <a:gd name="T18" fmla="*/ 1934 w 4107"/>
              <a:gd name="T19" fmla="*/ 36 h 1856"/>
              <a:gd name="T20" fmla="*/ 758 w 4107"/>
              <a:gd name="T21" fmla="*/ 65 h 1856"/>
              <a:gd name="T22" fmla="*/ 54 w 4107"/>
              <a:gd name="T23" fmla="*/ 113 h 1856"/>
              <a:gd name="T24" fmla="*/ 31 w 4107"/>
              <a:gd name="T25" fmla="*/ 130 h 1856"/>
              <a:gd name="T26" fmla="*/ 42 w 4107"/>
              <a:gd name="T27" fmla="*/ 162 h 1856"/>
              <a:gd name="T28" fmla="*/ 289 w 4107"/>
              <a:gd name="T29" fmla="*/ 168 h 1856"/>
              <a:gd name="T30" fmla="*/ 1464 w 4107"/>
              <a:gd name="T31" fmla="*/ 136 h 1856"/>
              <a:gd name="T32" fmla="*/ 2869 w 4107"/>
              <a:gd name="T33" fmla="*/ 98 h 1856"/>
              <a:gd name="T34" fmla="*/ 3828 w 4107"/>
              <a:gd name="T35" fmla="*/ 268 h 1856"/>
              <a:gd name="T36" fmla="*/ 3873 w 4107"/>
              <a:gd name="T37" fmla="*/ 1195 h 1856"/>
              <a:gd name="T38" fmla="*/ 3403 w 4107"/>
              <a:gd name="T39" fmla="*/ 1585 h 1856"/>
              <a:gd name="T40" fmla="*/ 1989 w 4107"/>
              <a:gd name="T41" fmla="*/ 1608 h 1856"/>
              <a:gd name="T42" fmla="*/ 1043 w 4107"/>
              <a:gd name="T43" fmla="*/ 1607 h 1856"/>
              <a:gd name="T44" fmla="*/ 466 w 4107"/>
              <a:gd name="T45" fmla="*/ 1592 h 1856"/>
              <a:gd name="T46" fmla="*/ 123 w 4107"/>
              <a:gd name="T47" fmla="*/ 1603 h 1856"/>
              <a:gd name="T48" fmla="*/ 125 w 4107"/>
              <a:gd name="T49" fmla="*/ 1599 h 1856"/>
              <a:gd name="T50" fmla="*/ 125 w 4107"/>
              <a:gd name="T51" fmla="*/ 1568 h 1856"/>
              <a:gd name="T52" fmla="*/ 119 w 4107"/>
              <a:gd name="T53" fmla="*/ 1388 h 1856"/>
              <a:gd name="T54" fmla="*/ 94 w 4107"/>
              <a:gd name="T55" fmla="*/ 871 h 1856"/>
              <a:gd name="T56" fmla="*/ 80 w 4107"/>
              <a:gd name="T57" fmla="*/ 529 h 1856"/>
              <a:gd name="T58" fmla="*/ 74 w 4107"/>
              <a:gd name="T59" fmla="*/ 308 h 1856"/>
              <a:gd name="T60" fmla="*/ 46 w 4107"/>
              <a:gd name="T61" fmla="*/ 181 h 1856"/>
              <a:gd name="T62" fmla="*/ 24 w 4107"/>
              <a:gd name="T63" fmla="*/ 174 h 1856"/>
              <a:gd name="T64" fmla="*/ 9 w 4107"/>
              <a:gd name="T65" fmla="*/ 220 h 1856"/>
              <a:gd name="T66" fmla="*/ 2 w 4107"/>
              <a:gd name="T67" fmla="*/ 426 h 1856"/>
              <a:gd name="T68" fmla="*/ 10 w 4107"/>
              <a:gd name="T69" fmla="*/ 688 h 1856"/>
              <a:gd name="T70" fmla="*/ 18 w 4107"/>
              <a:gd name="T71" fmla="*/ 1052 h 1856"/>
              <a:gd name="T72" fmla="*/ 31 w 4107"/>
              <a:gd name="T73" fmla="*/ 1509 h 1856"/>
              <a:gd name="T74" fmla="*/ 41 w 4107"/>
              <a:gd name="T75" fmla="*/ 1614 h 1856"/>
              <a:gd name="T76" fmla="*/ 71 w 4107"/>
              <a:gd name="T77" fmla="*/ 1637 h 1856"/>
              <a:gd name="T78" fmla="*/ 72 w 4107"/>
              <a:gd name="T79" fmla="*/ 1643 h 1856"/>
              <a:gd name="T80" fmla="*/ 62 w 4107"/>
              <a:gd name="T81" fmla="*/ 1663 h 1856"/>
              <a:gd name="T82" fmla="*/ 72 w 4107"/>
              <a:gd name="T83" fmla="*/ 1694 h 1856"/>
              <a:gd name="T84" fmla="*/ 120 w 4107"/>
              <a:gd name="T85" fmla="*/ 1765 h 1856"/>
              <a:gd name="T86" fmla="*/ 206 w 4107"/>
              <a:gd name="T87" fmla="*/ 1822 h 1856"/>
              <a:gd name="T88" fmla="*/ 381 w 4107"/>
              <a:gd name="T89" fmla="*/ 1856 h 1856"/>
              <a:gd name="T90" fmla="*/ 610 w 4107"/>
              <a:gd name="T91" fmla="*/ 1844 h 1856"/>
              <a:gd name="T92" fmla="*/ 729 w 4107"/>
              <a:gd name="T93" fmla="*/ 1833 h 1856"/>
              <a:gd name="T94" fmla="*/ 794 w 4107"/>
              <a:gd name="T95" fmla="*/ 1833 h 1856"/>
              <a:gd name="T96" fmla="*/ 831 w 4107"/>
              <a:gd name="T97" fmla="*/ 1837 h 1856"/>
              <a:gd name="T98" fmla="*/ 867 w 4107"/>
              <a:gd name="T99" fmla="*/ 1822 h 1856"/>
              <a:gd name="T100" fmla="*/ 1221 w 4107"/>
              <a:gd name="T101" fmla="*/ 1805 h 1856"/>
              <a:gd name="T102" fmla="*/ 1812 w 4107"/>
              <a:gd name="T103" fmla="*/ 1805 h 1856"/>
              <a:gd name="T104" fmla="*/ 2658 w 4107"/>
              <a:gd name="T105" fmla="*/ 1831 h 1856"/>
              <a:gd name="T106" fmla="*/ 3075 w 4107"/>
              <a:gd name="T107" fmla="*/ 1834 h 1856"/>
              <a:gd name="T108" fmla="*/ 3481 w 4107"/>
              <a:gd name="T109" fmla="*/ 1820 h 1856"/>
              <a:gd name="T110" fmla="*/ 3770 w 4107"/>
              <a:gd name="T111" fmla="*/ 1794 h 1856"/>
              <a:gd name="T112" fmla="*/ 3939 w 4107"/>
              <a:gd name="T113" fmla="*/ 1776 h 1856"/>
              <a:gd name="T114" fmla="*/ 4035 w 4107"/>
              <a:gd name="T115" fmla="*/ 1748 h 1856"/>
              <a:gd name="T116" fmla="*/ 4071 w 4107"/>
              <a:gd name="T117" fmla="*/ 1719 h 1856"/>
              <a:gd name="T118" fmla="*/ 4076 w 4107"/>
              <a:gd name="T119" fmla="*/ 1664 h 1856"/>
              <a:gd name="T120" fmla="*/ 4086 w 4107"/>
              <a:gd name="T121" fmla="*/ 1554 h 1856"/>
              <a:gd name="T122" fmla="*/ 4107 w 4107"/>
              <a:gd name="T123" fmla="*/ 1157 h 1856"/>
              <a:gd name="T124" fmla="*/ 4092 w 4107"/>
              <a:gd name="T125" fmla="*/ 858 h 1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07" h="1856">
                <a:moveTo>
                  <a:pt x="4092" y="858"/>
                </a:moveTo>
                <a:lnTo>
                  <a:pt x="4081" y="660"/>
                </a:lnTo>
                <a:lnTo>
                  <a:pt x="4051" y="359"/>
                </a:lnTo>
                <a:lnTo>
                  <a:pt x="4022" y="213"/>
                </a:lnTo>
                <a:lnTo>
                  <a:pt x="3993" y="118"/>
                </a:lnTo>
                <a:lnTo>
                  <a:pt x="3976" y="73"/>
                </a:lnTo>
                <a:lnTo>
                  <a:pt x="3967" y="54"/>
                </a:lnTo>
                <a:lnTo>
                  <a:pt x="3939" y="36"/>
                </a:lnTo>
                <a:lnTo>
                  <a:pt x="3923" y="34"/>
                </a:lnTo>
                <a:lnTo>
                  <a:pt x="3914" y="23"/>
                </a:lnTo>
                <a:lnTo>
                  <a:pt x="3895" y="9"/>
                </a:lnTo>
                <a:lnTo>
                  <a:pt x="3875" y="3"/>
                </a:lnTo>
                <a:lnTo>
                  <a:pt x="3852" y="4"/>
                </a:lnTo>
                <a:lnTo>
                  <a:pt x="3840" y="8"/>
                </a:lnTo>
                <a:lnTo>
                  <a:pt x="3839" y="8"/>
                </a:lnTo>
                <a:lnTo>
                  <a:pt x="3839" y="8"/>
                </a:lnTo>
                <a:lnTo>
                  <a:pt x="3828" y="1"/>
                </a:lnTo>
                <a:lnTo>
                  <a:pt x="3813" y="0"/>
                </a:lnTo>
                <a:lnTo>
                  <a:pt x="2873" y="14"/>
                </a:lnTo>
                <a:lnTo>
                  <a:pt x="1934" y="36"/>
                </a:lnTo>
                <a:lnTo>
                  <a:pt x="1464" y="47"/>
                </a:lnTo>
                <a:lnTo>
                  <a:pt x="758" y="65"/>
                </a:lnTo>
                <a:lnTo>
                  <a:pt x="289" y="91"/>
                </a:lnTo>
                <a:lnTo>
                  <a:pt x="54" y="113"/>
                </a:lnTo>
                <a:lnTo>
                  <a:pt x="44" y="115"/>
                </a:lnTo>
                <a:lnTo>
                  <a:pt x="31" y="130"/>
                </a:lnTo>
                <a:lnTo>
                  <a:pt x="31" y="148"/>
                </a:lnTo>
                <a:lnTo>
                  <a:pt x="42" y="162"/>
                </a:lnTo>
                <a:lnTo>
                  <a:pt x="54" y="165"/>
                </a:lnTo>
                <a:lnTo>
                  <a:pt x="289" y="168"/>
                </a:lnTo>
                <a:lnTo>
                  <a:pt x="759" y="162"/>
                </a:lnTo>
                <a:lnTo>
                  <a:pt x="1464" y="136"/>
                </a:lnTo>
                <a:lnTo>
                  <a:pt x="1934" y="121"/>
                </a:lnTo>
                <a:lnTo>
                  <a:pt x="2869" y="98"/>
                </a:lnTo>
                <a:lnTo>
                  <a:pt x="3806" y="83"/>
                </a:lnTo>
                <a:lnTo>
                  <a:pt x="3828" y="268"/>
                </a:lnTo>
                <a:lnTo>
                  <a:pt x="3856" y="639"/>
                </a:lnTo>
                <a:lnTo>
                  <a:pt x="3873" y="1195"/>
                </a:lnTo>
                <a:lnTo>
                  <a:pt x="3874" y="1568"/>
                </a:lnTo>
                <a:lnTo>
                  <a:pt x="3403" y="1585"/>
                </a:lnTo>
                <a:lnTo>
                  <a:pt x="2461" y="1605"/>
                </a:lnTo>
                <a:lnTo>
                  <a:pt x="1989" y="1608"/>
                </a:lnTo>
                <a:lnTo>
                  <a:pt x="1516" y="1611"/>
                </a:lnTo>
                <a:lnTo>
                  <a:pt x="1043" y="1607"/>
                </a:lnTo>
                <a:lnTo>
                  <a:pt x="815" y="1602"/>
                </a:lnTo>
                <a:lnTo>
                  <a:pt x="466" y="1592"/>
                </a:lnTo>
                <a:lnTo>
                  <a:pt x="236" y="1596"/>
                </a:lnTo>
                <a:lnTo>
                  <a:pt x="123" y="1603"/>
                </a:lnTo>
                <a:lnTo>
                  <a:pt x="124" y="1602"/>
                </a:lnTo>
                <a:lnTo>
                  <a:pt x="125" y="1599"/>
                </a:lnTo>
                <a:lnTo>
                  <a:pt x="131" y="1589"/>
                </a:lnTo>
                <a:lnTo>
                  <a:pt x="125" y="1568"/>
                </a:lnTo>
                <a:lnTo>
                  <a:pt x="119" y="1561"/>
                </a:lnTo>
                <a:lnTo>
                  <a:pt x="119" y="1388"/>
                </a:lnTo>
                <a:lnTo>
                  <a:pt x="102" y="1043"/>
                </a:lnTo>
                <a:lnTo>
                  <a:pt x="94" y="871"/>
                </a:lnTo>
                <a:lnTo>
                  <a:pt x="88" y="700"/>
                </a:lnTo>
                <a:lnTo>
                  <a:pt x="80" y="529"/>
                </a:lnTo>
                <a:lnTo>
                  <a:pt x="79" y="442"/>
                </a:lnTo>
                <a:lnTo>
                  <a:pt x="74" y="308"/>
                </a:lnTo>
                <a:lnTo>
                  <a:pt x="59" y="222"/>
                </a:lnTo>
                <a:lnTo>
                  <a:pt x="46" y="181"/>
                </a:lnTo>
                <a:lnTo>
                  <a:pt x="41" y="174"/>
                </a:lnTo>
                <a:lnTo>
                  <a:pt x="24" y="174"/>
                </a:lnTo>
                <a:lnTo>
                  <a:pt x="19" y="181"/>
                </a:lnTo>
                <a:lnTo>
                  <a:pt x="9" y="220"/>
                </a:lnTo>
                <a:lnTo>
                  <a:pt x="0" y="301"/>
                </a:lnTo>
                <a:lnTo>
                  <a:pt x="2" y="426"/>
                </a:lnTo>
                <a:lnTo>
                  <a:pt x="6" y="507"/>
                </a:lnTo>
                <a:lnTo>
                  <a:pt x="10" y="688"/>
                </a:lnTo>
                <a:lnTo>
                  <a:pt x="15" y="871"/>
                </a:lnTo>
                <a:lnTo>
                  <a:pt x="18" y="1052"/>
                </a:lnTo>
                <a:lnTo>
                  <a:pt x="23" y="1326"/>
                </a:lnTo>
                <a:lnTo>
                  <a:pt x="31" y="1509"/>
                </a:lnTo>
                <a:lnTo>
                  <a:pt x="39" y="1599"/>
                </a:lnTo>
                <a:lnTo>
                  <a:pt x="41" y="1614"/>
                </a:lnTo>
                <a:lnTo>
                  <a:pt x="59" y="1633"/>
                </a:lnTo>
                <a:lnTo>
                  <a:pt x="71" y="1637"/>
                </a:lnTo>
                <a:lnTo>
                  <a:pt x="71" y="1641"/>
                </a:lnTo>
                <a:lnTo>
                  <a:pt x="72" y="1643"/>
                </a:lnTo>
                <a:lnTo>
                  <a:pt x="66" y="1649"/>
                </a:lnTo>
                <a:lnTo>
                  <a:pt x="62" y="1663"/>
                </a:lnTo>
                <a:lnTo>
                  <a:pt x="65" y="1672"/>
                </a:lnTo>
                <a:lnTo>
                  <a:pt x="72" y="1694"/>
                </a:lnTo>
                <a:lnTo>
                  <a:pt x="93" y="1733"/>
                </a:lnTo>
                <a:lnTo>
                  <a:pt x="120" y="1765"/>
                </a:lnTo>
                <a:lnTo>
                  <a:pt x="151" y="1791"/>
                </a:lnTo>
                <a:lnTo>
                  <a:pt x="206" y="1822"/>
                </a:lnTo>
                <a:lnTo>
                  <a:pt x="289" y="1846"/>
                </a:lnTo>
                <a:lnTo>
                  <a:pt x="381" y="1856"/>
                </a:lnTo>
                <a:lnTo>
                  <a:pt x="475" y="1856"/>
                </a:lnTo>
                <a:lnTo>
                  <a:pt x="610" y="1844"/>
                </a:lnTo>
                <a:lnTo>
                  <a:pt x="687" y="1837"/>
                </a:lnTo>
                <a:lnTo>
                  <a:pt x="729" y="1833"/>
                </a:lnTo>
                <a:lnTo>
                  <a:pt x="772" y="1829"/>
                </a:lnTo>
                <a:lnTo>
                  <a:pt x="794" y="1833"/>
                </a:lnTo>
                <a:lnTo>
                  <a:pt x="815" y="1835"/>
                </a:lnTo>
                <a:lnTo>
                  <a:pt x="831" y="1837"/>
                </a:lnTo>
                <a:lnTo>
                  <a:pt x="856" y="1830"/>
                </a:lnTo>
                <a:lnTo>
                  <a:pt x="867" y="1822"/>
                </a:lnTo>
                <a:lnTo>
                  <a:pt x="985" y="1815"/>
                </a:lnTo>
                <a:lnTo>
                  <a:pt x="1221" y="1805"/>
                </a:lnTo>
                <a:lnTo>
                  <a:pt x="1576" y="1802"/>
                </a:lnTo>
                <a:lnTo>
                  <a:pt x="1812" y="1805"/>
                </a:lnTo>
                <a:lnTo>
                  <a:pt x="2094" y="1813"/>
                </a:lnTo>
                <a:lnTo>
                  <a:pt x="2658" y="1831"/>
                </a:lnTo>
                <a:lnTo>
                  <a:pt x="2941" y="1834"/>
                </a:lnTo>
                <a:lnTo>
                  <a:pt x="3075" y="1834"/>
                </a:lnTo>
                <a:lnTo>
                  <a:pt x="3345" y="1826"/>
                </a:lnTo>
                <a:lnTo>
                  <a:pt x="3481" y="1820"/>
                </a:lnTo>
                <a:lnTo>
                  <a:pt x="3626" y="1809"/>
                </a:lnTo>
                <a:lnTo>
                  <a:pt x="3770" y="1794"/>
                </a:lnTo>
                <a:lnTo>
                  <a:pt x="3836" y="1789"/>
                </a:lnTo>
                <a:lnTo>
                  <a:pt x="3939" y="1776"/>
                </a:lnTo>
                <a:lnTo>
                  <a:pt x="4003" y="1760"/>
                </a:lnTo>
                <a:lnTo>
                  <a:pt x="4035" y="1748"/>
                </a:lnTo>
                <a:lnTo>
                  <a:pt x="4050" y="1741"/>
                </a:lnTo>
                <a:lnTo>
                  <a:pt x="4071" y="1719"/>
                </a:lnTo>
                <a:lnTo>
                  <a:pt x="4080" y="1691"/>
                </a:lnTo>
                <a:lnTo>
                  <a:pt x="4076" y="1664"/>
                </a:lnTo>
                <a:lnTo>
                  <a:pt x="4070" y="1653"/>
                </a:lnTo>
                <a:lnTo>
                  <a:pt x="4086" y="1554"/>
                </a:lnTo>
                <a:lnTo>
                  <a:pt x="4105" y="1356"/>
                </a:lnTo>
                <a:lnTo>
                  <a:pt x="4107" y="1157"/>
                </a:lnTo>
                <a:lnTo>
                  <a:pt x="4099" y="958"/>
                </a:lnTo>
                <a:lnTo>
                  <a:pt x="4092" y="858"/>
                </a:lnTo>
              </a:path>
            </a:pathLst>
          </a:custGeom>
          <a:solidFill>
            <a:srgbClr val="FEC630"/>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Arabic Typesetting" panose="03020402040406030203" pitchFamily="66" charset="-78"/>
              <a:cs typeface="Arabic Typesetting" panose="03020402040406030203" pitchFamily="66" charset="-78"/>
            </a:endParaRPr>
          </a:p>
        </p:txBody>
      </p:sp>
      <p:sp>
        <p:nvSpPr>
          <p:cNvPr id="23" name="Freeform 228">
            <a:extLst>
              <a:ext uri="{FF2B5EF4-FFF2-40B4-BE49-F238E27FC236}">
                <a16:creationId xmlns:a16="http://schemas.microsoft.com/office/drawing/2014/main" id="{803F57B9-6F2A-473C-86A6-9BF22D4F7020}"/>
              </a:ext>
            </a:extLst>
          </p:cNvPr>
          <p:cNvSpPr>
            <a:spLocks/>
          </p:cNvSpPr>
          <p:nvPr/>
        </p:nvSpPr>
        <p:spPr bwMode="auto">
          <a:xfrm>
            <a:off x="1634419" y="3281186"/>
            <a:ext cx="1470521" cy="701646"/>
          </a:xfrm>
          <a:custGeom>
            <a:avLst/>
            <a:gdLst>
              <a:gd name="T0" fmla="*/ 3692 w 3861"/>
              <a:gd name="T1" fmla="*/ 26 h 2000"/>
              <a:gd name="T2" fmla="*/ 3667 w 3861"/>
              <a:gd name="T3" fmla="*/ 17 h 2000"/>
              <a:gd name="T4" fmla="*/ 3545 w 3861"/>
              <a:gd name="T5" fmla="*/ 4 h 2000"/>
              <a:gd name="T6" fmla="*/ 3003 w 3861"/>
              <a:gd name="T7" fmla="*/ 10 h 2000"/>
              <a:gd name="T8" fmla="*/ 2357 w 3861"/>
              <a:gd name="T9" fmla="*/ 18 h 2000"/>
              <a:gd name="T10" fmla="*/ 1495 w 3861"/>
              <a:gd name="T11" fmla="*/ 23 h 2000"/>
              <a:gd name="T12" fmla="*/ 200 w 3861"/>
              <a:gd name="T13" fmla="*/ 47 h 2000"/>
              <a:gd name="T14" fmla="*/ 178 w 3861"/>
              <a:gd name="T15" fmla="*/ 60 h 2000"/>
              <a:gd name="T16" fmla="*/ 170 w 3861"/>
              <a:gd name="T17" fmla="*/ 72 h 2000"/>
              <a:gd name="T18" fmla="*/ 158 w 3861"/>
              <a:gd name="T19" fmla="*/ 97 h 2000"/>
              <a:gd name="T20" fmla="*/ 79 w 3861"/>
              <a:gd name="T21" fmla="*/ 889 h 2000"/>
              <a:gd name="T22" fmla="*/ 21 w 3861"/>
              <a:gd name="T23" fmla="*/ 1484 h 2000"/>
              <a:gd name="T24" fmla="*/ 11 w 3861"/>
              <a:gd name="T25" fmla="*/ 1694 h 2000"/>
              <a:gd name="T26" fmla="*/ 46 w 3861"/>
              <a:gd name="T27" fmla="*/ 1711 h 2000"/>
              <a:gd name="T28" fmla="*/ 65 w 3861"/>
              <a:gd name="T29" fmla="*/ 1690 h 2000"/>
              <a:gd name="T30" fmla="*/ 135 w 3861"/>
              <a:gd name="T31" fmla="*/ 1106 h 2000"/>
              <a:gd name="T32" fmla="*/ 201 w 3861"/>
              <a:gd name="T33" fmla="*/ 505 h 2000"/>
              <a:gd name="T34" fmla="*/ 661 w 3861"/>
              <a:gd name="T35" fmla="*/ 105 h 2000"/>
              <a:gd name="T36" fmla="*/ 1926 w 3861"/>
              <a:gd name="T37" fmla="*/ 102 h 2000"/>
              <a:gd name="T38" fmla="*/ 2767 w 3861"/>
              <a:gd name="T39" fmla="*/ 97 h 2000"/>
              <a:gd name="T40" fmla="*/ 3198 w 3861"/>
              <a:gd name="T41" fmla="*/ 95 h 2000"/>
              <a:gd name="T42" fmla="*/ 3498 w 3861"/>
              <a:gd name="T43" fmla="*/ 97 h 2000"/>
              <a:gd name="T44" fmla="*/ 3594 w 3861"/>
              <a:gd name="T45" fmla="*/ 100 h 2000"/>
              <a:gd name="T46" fmla="*/ 3590 w 3861"/>
              <a:gd name="T47" fmla="*/ 212 h 2000"/>
              <a:gd name="T48" fmla="*/ 3593 w 3861"/>
              <a:gd name="T49" fmla="*/ 527 h 2000"/>
              <a:gd name="T50" fmla="*/ 3559 w 3861"/>
              <a:gd name="T51" fmla="*/ 848 h 2000"/>
              <a:gd name="T52" fmla="*/ 3510 w 3861"/>
              <a:gd name="T53" fmla="*/ 1137 h 2000"/>
              <a:gd name="T54" fmla="*/ 3392 w 3861"/>
              <a:gd name="T55" fmla="*/ 1682 h 2000"/>
              <a:gd name="T56" fmla="*/ 2136 w 3861"/>
              <a:gd name="T57" fmla="*/ 1724 h 2000"/>
              <a:gd name="T58" fmla="*/ 1301 w 3861"/>
              <a:gd name="T59" fmla="*/ 1728 h 2000"/>
              <a:gd name="T60" fmla="*/ 673 w 3861"/>
              <a:gd name="T61" fmla="*/ 1716 h 2000"/>
              <a:gd name="T62" fmla="*/ 139 w 3861"/>
              <a:gd name="T63" fmla="*/ 1708 h 2000"/>
              <a:gd name="T64" fmla="*/ 26 w 3861"/>
              <a:gd name="T65" fmla="*/ 1715 h 2000"/>
              <a:gd name="T66" fmla="*/ 14 w 3861"/>
              <a:gd name="T67" fmla="*/ 1730 h 2000"/>
              <a:gd name="T68" fmla="*/ 0 w 3861"/>
              <a:gd name="T69" fmla="*/ 1756 h 2000"/>
              <a:gd name="T70" fmla="*/ 11 w 3861"/>
              <a:gd name="T71" fmla="*/ 1774 h 2000"/>
              <a:gd name="T72" fmla="*/ 106 w 3861"/>
              <a:gd name="T73" fmla="*/ 1859 h 2000"/>
              <a:gd name="T74" fmla="*/ 125 w 3861"/>
              <a:gd name="T75" fmla="*/ 1879 h 2000"/>
              <a:gd name="T76" fmla="*/ 136 w 3861"/>
              <a:gd name="T77" fmla="*/ 1883 h 2000"/>
              <a:gd name="T78" fmla="*/ 140 w 3861"/>
              <a:gd name="T79" fmla="*/ 1884 h 2000"/>
              <a:gd name="T80" fmla="*/ 187 w 3861"/>
              <a:gd name="T81" fmla="*/ 1923 h 2000"/>
              <a:gd name="T82" fmla="*/ 233 w 3861"/>
              <a:gd name="T83" fmla="*/ 1965 h 2000"/>
              <a:gd name="T84" fmla="*/ 252 w 3861"/>
              <a:gd name="T85" fmla="*/ 1986 h 2000"/>
              <a:gd name="T86" fmla="*/ 388 w 3861"/>
              <a:gd name="T87" fmla="*/ 2000 h 2000"/>
              <a:gd name="T88" fmla="*/ 618 w 3861"/>
              <a:gd name="T89" fmla="*/ 1988 h 2000"/>
              <a:gd name="T90" fmla="*/ 1021 w 3861"/>
              <a:gd name="T91" fmla="*/ 1969 h 2000"/>
              <a:gd name="T92" fmla="*/ 1627 w 3861"/>
              <a:gd name="T93" fmla="*/ 1949 h 2000"/>
              <a:gd name="T94" fmla="*/ 2031 w 3861"/>
              <a:gd name="T95" fmla="*/ 1945 h 2000"/>
              <a:gd name="T96" fmla="*/ 3040 w 3861"/>
              <a:gd name="T97" fmla="*/ 1971 h 2000"/>
              <a:gd name="T98" fmla="*/ 3457 w 3861"/>
              <a:gd name="T99" fmla="*/ 1992 h 2000"/>
              <a:gd name="T100" fmla="*/ 3496 w 3861"/>
              <a:gd name="T101" fmla="*/ 1969 h 2000"/>
              <a:gd name="T102" fmla="*/ 3507 w 3861"/>
              <a:gd name="T103" fmla="*/ 1938 h 2000"/>
              <a:gd name="T104" fmla="*/ 3549 w 3861"/>
              <a:gd name="T105" fmla="*/ 1848 h 2000"/>
              <a:gd name="T106" fmla="*/ 3596 w 3861"/>
              <a:gd name="T107" fmla="*/ 1669 h 2000"/>
              <a:gd name="T108" fmla="*/ 3693 w 3861"/>
              <a:gd name="T109" fmla="*/ 1230 h 2000"/>
              <a:gd name="T110" fmla="*/ 3785 w 3861"/>
              <a:gd name="T111" fmla="*/ 798 h 2000"/>
              <a:gd name="T112" fmla="*/ 3855 w 3861"/>
              <a:gd name="T113" fmla="*/ 447 h 2000"/>
              <a:gd name="T114" fmla="*/ 3861 w 3861"/>
              <a:gd name="T115" fmla="*/ 325 h 2000"/>
              <a:gd name="T116" fmla="*/ 3821 w 3861"/>
              <a:gd name="T117" fmla="*/ 162 h 2000"/>
              <a:gd name="T118" fmla="*/ 3765 w 3861"/>
              <a:gd name="T119" fmla="*/ 83 h 2000"/>
              <a:gd name="T120" fmla="*/ 3707 w 3861"/>
              <a:gd name="T121" fmla="*/ 35 h 2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61" h="2000">
                <a:moveTo>
                  <a:pt x="3707" y="35"/>
                </a:moveTo>
                <a:lnTo>
                  <a:pt x="3692" y="26"/>
                </a:lnTo>
                <a:lnTo>
                  <a:pt x="3677" y="25"/>
                </a:lnTo>
                <a:lnTo>
                  <a:pt x="3667" y="17"/>
                </a:lnTo>
                <a:lnTo>
                  <a:pt x="3651" y="13"/>
                </a:lnTo>
                <a:lnTo>
                  <a:pt x="3545" y="4"/>
                </a:lnTo>
                <a:lnTo>
                  <a:pt x="3329" y="0"/>
                </a:lnTo>
                <a:lnTo>
                  <a:pt x="3003" y="10"/>
                </a:lnTo>
                <a:lnTo>
                  <a:pt x="2788" y="14"/>
                </a:lnTo>
                <a:lnTo>
                  <a:pt x="2357" y="18"/>
                </a:lnTo>
                <a:lnTo>
                  <a:pt x="1926" y="21"/>
                </a:lnTo>
                <a:lnTo>
                  <a:pt x="1495" y="23"/>
                </a:lnTo>
                <a:lnTo>
                  <a:pt x="631" y="35"/>
                </a:lnTo>
                <a:lnTo>
                  <a:pt x="200" y="47"/>
                </a:lnTo>
                <a:lnTo>
                  <a:pt x="191" y="48"/>
                </a:lnTo>
                <a:lnTo>
                  <a:pt x="178" y="60"/>
                </a:lnTo>
                <a:lnTo>
                  <a:pt x="176" y="67"/>
                </a:lnTo>
                <a:lnTo>
                  <a:pt x="170" y="72"/>
                </a:lnTo>
                <a:lnTo>
                  <a:pt x="161" y="87"/>
                </a:lnTo>
                <a:lnTo>
                  <a:pt x="158" y="97"/>
                </a:lnTo>
                <a:lnTo>
                  <a:pt x="115" y="492"/>
                </a:lnTo>
                <a:lnTo>
                  <a:pt x="79" y="889"/>
                </a:lnTo>
                <a:lnTo>
                  <a:pt x="60" y="1087"/>
                </a:lnTo>
                <a:lnTo>
                  <a:pt x="21" y="1484"/>
                </a:lnTo>
                <a:lnTo>
                  <a:pt x="9" y="1682"/>
                </a:lnTo>
                <a:lnTo>
                  <a:pt x="11" y="1694"/>
                </a:lnTo>
                <a:lnTo>
                  <a:pt x="25" y="1707"/>
                </a:lnTo>
                <a:lnTo>
                  <a:pt x="46" y="1711"/>
                </a:lnTo>
                <a:lnTo>
                  <a:pt x="62" y="1700"/>
                </a:lnTo>
                <a:lnTo>
                  <a:pt x="65" y="1690"/>
                </a:lnTo>
                <a:lnTo>
                  <a:pt x="93" y="1496"/>
                </a:lnTo>
                <a:lnTo>
                  <a:pt x="135" y="1106"/>
                </a:lnTo>
                <a:lnTo>
                  <a:pt x="156" y="911"/>
                </a:lnTo>
                <a:lnTo>
                  <a:pt x="201" y="505"/>
                </a:lnTo>
                <a:lnTo>
                  <a:pt x="239" y="100"/>
                </a:lnTo>
                <a:lnTo>
                  <a:pt x="661" y="105"/>
                </a:lnTo>
                <a:lnTo>
                  <a:pt x="1504" y="105"/>
                </a:lnTo>
                <a:lnTo>
                  <a:pt x="1926" y="102"/>
                </a:lnTo>
                <a:lnTo>
                  <a:pt x="2346" y="100"/>
                </a:lnTo>
                <a:lnTo>
                  <a:pt x="2767" y="97"/>
                </a:lnTo>
                <a:lnTo>
                  <a:pt x="2983" y="96"/>
                </a:lnTo>
                <a:lnTo>
                  <a:pt x="3198" y="95"/>
                </a:lnTo>
                <a:lnTo>
                  <a:pt x="3297" y="96"/>
                </a:lnTo>
                <a:lnTo>
                  <a:pt x="3498" y="97"/>
                </a:lnTo>
                <a:lnTo>
                  <a:pt x="3598" y="92"/>
                </a:lnTo>
                <a:lnTo>
                  <a:pt x="3594" y="100"/>
                </a:lnTo>
                <a:lnTo>
                  <a:pt x="3593" y="109"/>
                </a:lnTo>
                <a:lnTo>
                  <a:pt x="3590" y="212"/>
                </a:lnTo>
                <a:lnTo>
                  <a:pt x="3596" y="422"/>
                </a:lnTo>
                <a:lnTo>
                  <a:pt x="3593" y="527"/>
                </a:lnTo>
                <a:lnTo>
                  <a:pt x="3585" y="635"/>
                </a:lnTo>
                <a:lnTo>
                  <a:pt x="3559" y="848"/>
                </a:lnTo>
                <a:lnTo>
                  <a:pt x="3542" y="954"/>
                </a:lnTo>
                <a:lnTo>
                  <a:pt x="3510" y="1137"/>
                </a:lnTo>
                <a:lnTo>
                  <a:pt x="3430" y="1500"/>
                </a:lnTo>
                <a:lnTo>
                  <a:pt x="3392" y="1682"/>
                </a:lnTo>
                <a:lnTo>
                  <a:pt x="2973" y="1700"/>
                </a:lnTo>
                <a:lnTo>
                  <a:pt x="2136" y="1724"/>
                </a:lnTo>
                <a:lnTo>
                  <a:pt x="1718" y="1726"/>
                </a:lnTo>
                <a:lnTo>
                  <a:pt x="1301" y="1728"/>
                </a:lnTo>
                <a:lnTo>
                  <a:pt x="885" y="1721"/>
                </a:lnTo>
                <a:lnTo>
                  <a:pt x="673" y="1716"/>
                </a:lnTo>
                <a:lnTo>
                  <a:pt x="353" y="1707"/>
                </a:lnTo>
                <a:lnTo>
                  <a:pt x="139" y="1708"/>
                </a:lnTo>
                <a:lnTo>
                  <a:pt x="33" y="1713"/>
                </a:lnTo>
                <a:lnTo>
                  <a:pt x="26" y="1715"/>
                </a:lnTo>
                <a:lnTo>
                  <a:pt x="17" y="1724"/>
                </a:lnTo>
                <a:lnTo>
                  <a:pt x="14" y="1730"/>
                </a:lnTo>
                <a:lnTo>
                  <a:pt x="4" y="1738"/>
                </a:lnTo>
                <a:lnTo>
                  <a:pt x="0" y="1756"/>
                </a:lnTo>
                <a:lnTo>
                  <a:pt x="5" y="1769"/>
                </a:lnTo>
                <a:lnTo>
                  <a:pt x="11" y="1774"/>
                </a:lnTo>
                <a:lnTo>
                  <a:pt x="58" y="1817"/>
                </a:lnTo>
                <a:lnTo>
                  <a:pt x="106" y="1859"/>
                </a:lnTo>
                <a:lnTo>
                  <a:pt x="112" y="1866"/>
                </a:lnTo>
                <a:lnTo>
                  <a:pt x="125" y="1879"/>
                </a:lnTo>
                <a:lnTo>
                  <a:pt x="134" y="1882"/>
                </a:lnTo>
                <a:lnTo>
                  <a:pt x="136" y="1883"/>
                </a:lnTo>
                <a:lnTo>
                  <a:pt x="138" y="1883"/>
                </a:lnTo>
                <a:lnTo>
                  <a:pt x="140" y="1884"/>
                </a:lnTo>
                <a:lnTo>
                  <a:pt x="141" y="1887"/>
                </a:lnTo>
                <a:lnTo>
                  <a:pt x="187" y="1923"/>
                </a:lnTo>
                <a:lnTo>
                  <a:pt x="235" y="1956"/>
                </a:lnTo>
                <a:lnTo>
                  <a:pt x="233" y="1965"/>
                </a:lnTo>
                <a:lnTo>
                  <a:pt x="241" y="1982"/>
                </a:lnTo>
                <a:lnTo>
                  <a:pt x="252" y="1986"/>
                </a:lnTo>
                <a:lnTo>
                  <a:pt x="296" y="1995"/>
                </a:lnTo>
                <a:lnTo>
                  <a:pt x="388" y="2000"/>
                </a:lnTo>
                <a:lnTo>
                  <a:pt x="528" y="1993"/>
                </a:lnTo>
                <a:lnTo>
                  <a:pt x="618" y="1988"/>
                </a:lnTo>
                <a:lnTo>
                  <a:pt x="819" y="1979"/>
                </a:lnTo>
                <a:lnTo>
                  <a:pt x="1021" y="1969"/>
                </a:lnTo>
                <a:lnTo>
                  <a:pt x="1224" y="1961"/>
                </a:lnTo>
                <a:lnTo>
                  <a:pt x="1627" y="1949"/>
                </a:lnTo>
                <a:lnTo>
                  <a:pt x="1829" y="1947"/>
                </a:lnTo>
                <a:lnTo>
                  <a:pt x="2031" y="1945"/>
                </a:lnTo>
                <a:lnTo>
                  <a:pt x="2434" y="1951"/>
                </a:lnTo>
                <a:lnTo>
                  <a:pt x="3040" y="1971"/>
                </a:lnTo>
                <a:lnTo>
                  <a:pt x="3443" y="1992"/>
                </a:lnTo>
                <a:lnTo>
                  <a:pt x="3457" y="1992"/>
                </a:lnTo>
                <a:lnTo>
                  <a:pt x="3480" y="1983"/>
                </a:lnTo>
                <a:lnTo>
                  <a:pt x="3496" y="1969"/>
                </a:lnTo>
                <a:lnTo>
                  <a:pt x="3505" y="1949"/>
                </a:lnTo>
                <a:lnTo>
                  <a:pt x="3507" y="1938"/>
                </a:lnTo>
                <a:lnTo>
                  <a:pt x="3526" y="1910"/>
                </a:lnTo>
                <a:lnTo>
                  <a:pt x="3549" y="1848"/>
                </a:lnTo>
                <a:lnTo>
                  <a:pt x="3558" y="1814"/>
                </a:lnTo>
                <a:lnTo>
                  <a:pt x="3596" y="1669"/>
                </a:lnTo>
                <a:lnTo>
                  <a:pt x="3629" y="1523"/>
                </a:lnTo>
                <a:lnTo>
                  <a:pt x="3693" y="1230"/>
                </a:lnTo>
                <a:lnTo>
                  <a:pt x="3754" y="936"/>
                </a:lnTo>
                <a:lnTo>
                  <a:pt x="3785" y="798"/>
                </a:lnTo>
                <a:lnTo>
                  <a:pt x="3833" y="587"/>
                </a:lnTo>
                <a:lnTo>
                  <a:pt x="3855" y="447"/>
                </a:lnTo>
                <a:lnTo>
                  <a:pt x="3860" y="377"/>
                </a:lnTo>
                <a:lnTo>
                  <a:pt x="3861" y="325"/>
                </a:lnTo>
                <a:lnTo>
                  <a:pt x="3847" y="228"/>
                </a:lnTo>
                <a:lnTo>
                  <a:pt x="3821" y="162"/>
                </a:lnTo>
                <a:lnTo>
                  <a:pt x="3797" y="120"/>
                </a:lnTo>
                <a:lnTo>
                  <a:pt x="3765" y="83"/>
                </a:lnTo>
                <a:lnTo>
                  <a:pt x="3728" y="49"/>
                </a:lnTo>
                <a:lnTo>
                  <a:pt x="3707" y="35"/>
                </a:lnTo>
                <a:close/>
              </a:path>
            </a:pathLst>
          </a:custGeom>
          <a:solidFill>
            <a:srgbClr val="00A0A8"/>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abic Typesetting" panose="03020402040406030203" pitchFamily="66" charset="-78"/>
              <a:cs typeface="Arabic Typesetting" panose="03020402040406030203" pitchFamily="66" charset="-78"/>
            </a:endParaRPr>
          </a:p>
        </p:txBody>
      </p:sp>
      <p:sp>
        <p:nvSpPr>
          <p:cNvPr id="24" name="Freeform 284">
            <a:extLst>
              <a:ext uri="{FF2B5EF4-FFF2-40B4-BE49-F238E27FC236}">
                <a16:creationId xmlns:a16="http://schemas.microsoft.com/office/drawing/2014/main" id="{2271F637-C7E0-47C6-B39E-57EA8FEDDA45}"/>
              </a:ext>
            </a:extLst>
          </p:cNvPr>
          <p:cNvSpPr>
            <a:spLocks/>
          </p:cNvSpPr>
          <p:nvPr/>
        </p:nvSpPr>
        <p:spPr bwMode="auto">
          <a:xfrm rot="1545019">
            <a:off x="6541259" y="2989172"/>
            <a:ext cx="234723" cy="1106363"/>
          </a:xfrm>
          <a:custGeom>
            <a:avLst/>
            <a:gdLst>
              <a:gd name="T0" fmla="*/ 303 w 530"/>
              <a:gd name="T1" fmla="*/ 2004 h 2263"/>
              <a:gd name="T2" fmla="*/ 303 w 530"/>
              <a:gd name="T3" fmla="*/ 1995 h 2263"/>
              <a:gd name="T4" fmla="*/ 298 w 530"/>
              <a:gd name="T5" fmla="*/ 1978 h 2263"/>
              <a:gd name="T6" fmla="*/ 291 w 530"/>
              <a:gd name="T7" fmla="*/ 1970 h 2263"/>
              <a:gd name="T8" fmla="*/ 255 w 530"/>
              <a:gd name="T9" fmla="*/ 1934 h 2263"/>
              <a:gd name="T10" fmla="*/ 215 w 530"/>
              <a:gd name="T11" fmla="*/ 1904 h 2263"/>
              <a:gd name="T12" fmla="*/ 252 w 530"/>
              <a:gd name="T13" fmla="*/ 1790 h 2263"/>
              <a:gd name="T14" fmla="*/ 321 w 530"/>
              <a:gd name="T15" fmla="*/ 1559 h 2263"/>
              <a:gd name="T16" fmla="*/ 381 w 530"/>
              <a:gd name="T17" fmla="*/ 1326 h 2263"/>
              <a:gd name="T18" fmla="*/ 433 w 530"/>
              <a:gd name="T19" fmla="*/ 1089 h 2263"/>
              <a:gd name="T20" fmla="*/ 474 w 530"/>
              <a:gd name="T21" fmla="*/ 850 h 2263"/>
              <a:gd name="T22" fmla="*/ 505 w 530"/>
              <a:gd name="T23" fmla="*/ 612 h 2263"/>
              <a:gd name="T24" fmla="*/ 523 w 530"/>
              <a:gd name="T25" fmla="*/ 373 h 2263"/>
              <a:gd name="T26" fmla="*/ 530 w 530"/>
              <a:gd name="T27" fmla="*/ 136 h 2263"/>
              <a:gd name="T28" fmla="*/ 527 w 530"/>
              <a:gd name="T29" fmla="*/ 18 h 2263"/>
              <a:gd name="T30" fmla="*/ 526 w 530"/>
              <a:gd name="T31" fmla="*/ 9 h 2263"/>
              <a:gd name="T32" fmla="*/ 515 w 530"/>
              <a:gd name="T33" fmla="*/ 0 h 2263"/>
              <a:gd name="T34" fmla="*/ 503 w 530"/>
              <a:gd name="T35" fmla="*/ 0 h 2263"/>
              <a:gd name="T36" fmla="*/ 491 w 530"/>
              <a:gd name="T37" fmla="*/ 9 h 2263"/>
              <a:gd name="T38" fmla="*/ 490 w 530"/>
              <a:gd name="T39" fmla="*/ 18 h 2263"/>
              <a:gd name="T40" fmla="*/ 457 w 530"/>
              <a:gd name="T41" fmla="*/ 301 h 2263"/>
              <a:gd name="T42" fmla="*/ 404 w 530"/>
              <a:gd name="T43" fmla="*/ 722 h 2263"/>
              <a:gd name="T44" fmla="*/ 359 w 530"/>
              <a:gd name="T45" fmla="*/ 1003 h 2263"/>
              <a:gd name="T46" fmla="*/ 330 w 530"/>
              <a:gd name="T47" fmla="*/ 1143 h 2263"/>
              <a:gd name="T48" fmla="*/ 290 w 530"/>
              <a:gd name="T49" fmla="*/ 1325 h 2263"/>
              <a:gd name="T50" fmla="*/ 194 w 530"/>
              <a:gd name="T51" fmla="*/ 1682 h 2263"/>
              <a:gd name="T52" fmla="*/ 138 w 530"/>
              <a:gd name="T53" fmla="*/ 1859 h 2263"/>
              <a:gd name="T54" fmla="*/ 118 w 530"/>
              <a:gd name="T55" fmla="*/ 1849 h 2263"/>
              <a:gd name="T56" fmla="*/ 97 w 530"/>
              <a:gd name="T57" fmla="*/ 1842 h 2263"/>
              <a:gd name="T58" fmla="*/ 89 w 530"/>
              <a:gd name="T59" fmla="*/ 1839 h 2263"/>
              <a:gd name="T60" fmla="*/ 72 w 530"/>
              <a:gd name="T61" fmla="*/ 1842 h 2263"/>
              <a:gd name="T62" fmla="*/ 58 w 530"/>
              <a:gd name="T63" fmla="*/ 1849 h 2263"/>
              <a:gd name="T64" fmla="*/ 48 w 530"/>
              <a:gd name="T65" fmla="*/ 1862 h 2263"/>
              <a:gd name="T66" fmla="*/ 45 w 530"/>
              <a:gd name="T67" fmla="*/ 1870 h 2263"/>
              <a:gd name="T68" fmla="*/ 28 w 530"/>
              <a:gd name="T69" fmla="*/ 1997 h 2263"/>
              <a:gd name="T70" fmla="*/ 13 w 530"/>
              <a:gd name="T71" fmla="*/ 2123 h 2263"/>
              <a:gd name="T72" fmla="*/ 11 w 530"/>
              <a:gd name="T73" fmla="*/ 2136 h 2263"/>
              <a:gd name="T74" fmla="*/ 10 w 530"/>
              <a:gd name="T75" fmla="*/ 2150 h 2263"/>
              <a:gd name="T76" fmla="*/ 9 w 530"/>
              <a:gd name="T77" fmla="*/ 2153 h 2263"/>
              <a:gd name="T78" fmla="*/ 6 w 530"/>
              <a:gd name="T79" fmla="*/ 2155 h 2263"/>
              <a:gd name="T80" fmla="*/ 0 w 530"/>
              <a:gd name="T81" fmla="*/ 2170 h 2263"/>
              <a:gd name="T82" fmla="*/ 7 w 530"/>
              <a:gd name="T83" fmla="*/ 2196 h 2263"/>
              <a:gd name="T84" fmla="*/ 18 w 530"/>
              <a:gd name="T85" fmla="*/ 2203 h 2263"/>
              <a:gd name="T86" fmla="*/ 19 w 530"/>
              <a:gd name="T87" fmla="*/ 2205 h 2263"/>
              <a:gd name="T88" fmla="*/ 19 w 530"/>
              <a:gd name="T89" fmla="*/ 2205 h 2263"/>
              <a:gd name="T90" fmla="*/ 16 w 530"/>
              <a:gd name="T91" fmla="*/ 2215 h 2263"/>
              <a:gd name="T92" fmla="*/ 18 w 530"/>
              <a:gd name="T93" fmla="*/ 2224 h 2263"/>
              <a:gd name="T94" fmla="*/ 18 w 530"/>
              <a:gd name="T95" fmla="*/ 2233 h 2263"/>
              <a:gd name="T96" fmla="*/ 26 w 530"/>
              <a:gd name="T97" fmla="*/ 2250 h 2263"/>
              <a:gd name="T98" fmla="*/ 40 w 530"/>
              <a:gd name="T99" fmla="*/ 2262 h 2263"/>
              <a:gd name="T100" fmla="*/ 58 w 530"/>
              <a:gd name="T101" fmla="*/ 2263 h 2263"/>
              <a:gd name="T102" fmla="*/ 68 w 530"/>
              <a:gd name="T103" fmla="*/ 2258 h 2263"/>
              <a:gd name="T104" fmla="*/ 106 w 530"/>
              <a:gd name="T105" fmla="*/ 2236 h 2263"/>
              <a:gd name="T106" fmla="*/ 177 w 530"/>
              <a:gd name="T107" fmla="*/ 2188 h 2263"/>
              <a:gd name="T108" fmla="*/ 211 w 530"/>
              <a:gd name="T109" fmla="*/ 2162 h 2263"/>
              <a:gd name="T110" fmla="*/ 242 w 530"/>
              <a:gd name="T111" fmla="*/ 2137 h 2263"/>
              <a:gd name="T112" fmla="*/ 289 w 530"/>
              <a:gd name="T113" fmla="*/ 2094 h 2263"/>
              <a:gd name="T114" fmla="*/ 313 w 530"/>
              <a:gd name="T115" fmla="*/ 2061 h 2263"/>
              <a:gd name="T116" fmla="*/ 321 w 530"/>
              <a:gd name="T117" fmla="*/ 2043 h 2263"/>
              <a:gd name="T118" fmla="*/ 322 w 530"/>
              <a:gd name="T119" fmla="*/ 2031 h 2263"/>
              <a:gd name="T120" fmla="*/ 312 w 530"/>
              <a:gd name="T121" fmla="*/ 2010 h 2263"/>
              <a:gd name="T122" fmla="*/ 303 w 530"/>
              <a:gd name="T123" fmla="*/ 2004 h 2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0" h="2263">
                <a:moveTo>
                  <a:pt x="303" y="2004"/>
                </a:moveTo>
                <a:lnTo>
                  <a:pt x="303" y="1995"/>
                </a:lnTo>
                <a:lnTo>
                  <a:pt x="298" y="1978"/>
                </a:lnTo>
                <a:lnTo>
                  <a:pt x="291" y="1970"/>
                </a:lnTo>
                <a:lnTo>
                  <a:pt x="255" y="1934"/>
                </a:lnTo>
                <a:lnTo>
                  <a:pt x="215" y="1904"/>
                </a:lnTo>
                <a:lnTo>
                  <a:pt x="252" y="1790"/>
                </a:lnTo>
                <a:lnTo>
                  <a:pt x="321" y="1559"/>
                </a:lnTo>
                <a:lnTo>
                  <a:pt x="381" y="1326"/>
                </a:lnTo>
                <a:lnTo>
                  <a:pt x="433" y="1089"/>
                </a:lnTo>
                <a:lnTo>
                  <a:pt x="474" y="850"/>
                </a:lnTo>
                <a:lnTo>
                  <a:pt x="505" y="612"/>
                </a:lnTo>
                <a:lnTo>
                  <a:pt x="523" y="373"/>
                </a:lnTo>
                <a:lnTo>
                  <a:pt x="530" y="136"/>
                </a:lnTo>
                <a:lnTo>
                  <a:pt x="527" y="18"/>
                </a:lnTo>
                <a:lnTo>
                  <a:pt x="526" y="9"/>
                </a:lnTo>
                <a:lnTo>
                  <a:pt x="515" y="0"/>
                </a:lnTo>
                <a:lnTo>
                  <a:pt x="503" y="0"/>
                </a:lnTo>
                <a:lnTo>
                  <a:pt x="491" y="9"/>
                </a:lnTo>
                <a:lnTo>
                  <a:pt x="490" y="18"/>
                </a:lnTo>
                <a:lnTo>
                  <a:pt x="457" y="301"/>
                </a:lnTo>
                <a:lnTo>
                  <a:pt x="404" y="722"/>
                </a:lnTo>
                <a:lnTo>
                  <a:pt x="359" y="1003"/>
                </a:lnTo>
                <a:lnTo>
                  <a:pt x="330" y="1143"/>
                </a:lnTo>
                <a:lnTo>
                  <a:pt x="290" y="1325"/>
                </a:lnTo>
                <a:lnTo>
                  <a:pt x="194" y="1682"/>
                </a:lnTo>
                <a:lnTo>
                  <a:pt x="138" y="1859"/>
                </a:lnTo>
                <a:lnTo>
                  <a:pt x="118" y="1849"/>
                </a:lnTo>
                <a:lnTo>
                  <a:pt x="97" y="1842"/>
                </a:lnTo>
                <a:lnTo>
                  <a:pt x="89" y="1839"/>
                </a:lnTo>
                <a:lnTo>
                  <a:pt x="72" y="1842"/>
                </a:lnTo>
                <a:lnTo>
                  <a:pt x="58" y="1849"/>
                </a:lnTo>
                <a:lnTo>
                  <a:pt x="48" y="1862"/>
                </a:lnTo>
                <a:lnTo>
                  <a:pt x="45" y="1870"/>
                </a:lnTo>
                <a:lnTo>
                  <a:pt x="28" y="1997"/>
                </a:lnTo>
                <a:lnTo>
                  <a:pt x="13" y="2123"/>
                </a:lnTo>
                <a:lnTo>
                  <a:pt x="11" y="2136"/>
                </a:lnTo>
                <a:lnTo>
                  <a:pt x="10" y="2150"/>
                </a:lnTo>
                <a:lnTo>
                  <a:pt x="9" y="2153"/>
                </a:lnTo>
                <a:lnTo>
                  <a:pt x="6" y="2155"/>
                </a:lnTo>
                <a:lnTo>
                  <a:pt x="0" y="2170"/>
                </a:lnTo>
                <a:lnTo>
                  <a:pt x="7" y="2196"/>
                </a:lnTo>
                <a:lnTo>
                  <a:pt x="18" y="2203"/>
                </a:lnTo>
                <a:lnTo>
                  <a:pt x="19" y="2205"/>
                </a:lnTo>
                <a:lnTo>
                  <a:pt x="19" y="2205"/>
                </a:lnTo>
                <a:lnTo>
                  <a:pt x="16" y="2215"/>
                </a:lnTo>
                <a:lnTo>
                  <a:pt x="18" y="2224"/>
                </a:lnTo>
                <a:lnTo>
                  <a:pt x="18" y="2233"/>
                </a:lnTo>
                <a:lnTo>
                  <a:pt x="26" y="2250"/>
                </a:lnTo>
                <a:lnTo>
                  <a:pt x="40" y="2262"/>
                </a:lnTo>
                <a:lnTo>
                  <a:pt x="58" y="2263"/>
                </a:lnTo>
                <a:lnTo>
                  <a:pt x="68" y="2258"/>
                </a:lnTo>
                <a:lnTo>
                  <a:pt x="106" y="2236"/>
                </a:lnTo>
                <a:lnTo>
                  <a:pt x="177" y="2188"/>
                </a:lnTo>
                <a:lnTo>
                  <a:pt x="211" y="2162"/>
                </a:lnTo>
                <a:lnTo>
                  <a:pt x="242" y="2137"/>
                </a:lnTo>
                <a:lnTo>
                  <a:pt x="289" y="2094"/>
                </a:lnTo>
                <a:lnTo>
                  <a:pt x="313" y="2061"/>
                </a:lnTo>
                <a:lnTo>
                  <a:pt x="321" y="2043"/>
                </a:lnTo>
                <a:lnTo>
                  <a:pt x="322" y="2031"/>
                </a:lnTo>
                <a:lnTo>
                  <a:pt x="312" y="2010"/>
                </a:lnTo>
                <a:lnTo>
                  <a:pt x="303" y="2004"/>
                </a:lnTo>
                <a:close/>
              </a:path>
            </a:pathLst>
          </a:custGeom>
          <a:solidFill>
            <a:schemeClr val="tx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abic Typesetting" panose="03020402040406030203" pitchFamily="66" charset="-78"/>
              <a:cs typeface="Arabic Typesetting" panose="03020402040406030203" pitchFamily="66" charset="-78"/>
            </a:endParaRPr>
          </a:p>
        </p:txBody>
      </p:sp>
      <p:sp>
        <p:nvSpPr>
          <p:cNvPr id="25" name="Freeform 285">
            <a:extLst>
              <a:ext uri="{FF2B5EF4-FFF2-40B4-BE49-F238E27FC236}">
                <a16:creationId xmlns:a16="http://schemas.microsoft.com/office/drawing/2014/main" id="{DAC1606A-7D3A-4578-B0EC-FCA5B63517C5}"/>
              </a:ext>
            </a:extLst>
          </p:cNvPr>
          <p:cNvSpPr>
            <a:spLocks/>
          </p:cNvSpPr>
          <p:nvPr/>
        </p:nvSpPr>
        <p:spPr bwMode="auto">
          <a:xfrm rot="3427567">
            <a:off x="7205632" y="3289708"/>
            <a:ext cx="732280" cy="1469696"/>
          </a:xfrm>
          <a:custGeom>
            <a:avLst/>
            <a:gdLst>
              <a:gd name="T0" fmla="*/ 2278 w 2278"/>
              <a:gd name="T1" fmla="*/ 11 h 4638"/>
              <a:gd name="T2" fmla="*/ 2259 w 2278"/>
              <a:gd name="T3" fmla="*/ 0 h 4638"/>
              <a:gd name="T4" fmla="*/ 2247 w 2278"/>
              <a:gd name="T5" fmla="*/ 12 h 4638"/>
              <a:gd name="T6" fmla="*/ 2107 w 2278"/>
              <a:gd name="T7" fmla="*/ 737 h 4638"/>
              <a:gd name="T8" fmla="*/ 1956 w 2278"/>
              <a:gd name="T9" fmla="*/ 1330 h 4638"/>
              <a:gd name="T10" fmla="*/ 1803 w 2278"/>
              <a:gd name="T11" fmla="*/ 1797 h 4638"/>
              <a:gd name="T12" fmla="*/ 1714 w 2278"/>
              <a:gd name="T13" fmla="*/ 2028 h 4638"/>
              <a:gd name="T14" fmla="*/ 1516 w 2278"/>
              <a:gd name="T15" fmla="*/ 2480 h 4638"/>
              <a:gd name="T16" fmla="*/ 1289 w 2278"/>
              <a:gd name="T17" fmla="*/ 2918 h 4638"/>
              <a:gd name="T18" fmla="*/ 1035 w 2278"/>
              <a:gd name="T19" fmla="*/ 3342 h 4638"/>
              <a:gd name="T20" fmla="*/ 828 w 2278"/>
              <a:gd name="T21" fmla="*/ 3648 h 4638"/>
              <a:gd name="T22" fmla="*/ 615 w 2278"/>
              <a:gd name="T23" fmla="*/ 3930 h 4638"/>
              <a:gd name="T24" fmla="*/ 234 w 2278"/>
              <a:gd name="T25" fmla="*/ 4379 h 4638"/>
              <a:gd name="T26" fmla="*/ 202 w 2278"/>
              <a:gd name="T27" fmla="*/ 4352 h 4638"/>
              <a:gd name="T28" fmla="*/ 201 w 2278"/>
              <a:gd name="T29" fmla="*/ 4350 h 4638"/>
              <a:gd name="T30" fmla="*/ 193 w 2278"/>
              <a:gd name="T31" fmla="*/ 4328 h 4638"/>
              <a:gd name="T32" fmla="*/ 163 w 2278"/>
              <a:gd name="T33" fmla="*/ 4322 h 4638"/>
              <a:gd name="T34" fmla="*/ 140 w 2278"/>
              <a:gd name="T35" fmla="*/ 4333 h 4638"/>
              <a:gd name="T36" fmla="*/ 83 w 2278"/>
              <a:gd name="T37" fmla="*/ 4415 h 4638"/>
              <a:gd name="T38" fmla="*/ 48 w 2278"/>
              <a:gd name="T39" fmla="*/ 4486 h 4638"/>
              <a:gd name="T40" fmla="*/ 2 w 2278"/>
              <a:gd name="T41" fmla="*/ 4602 h 4638"/>
              <a:gd name="T42" fmla="*/ 7 w 2278"/>
              <a:gd name="T43" fmla="*/ 4628 h 4638"/>
              <a:gd name="T44" fmla="*/ 41 w 2278"/>
              <a:gd name="T45" fmla="*/ 4637 h 4638"/>
              <a:gd name="T46" fmla="*/ 63 w 2278"/>
              <a:gd name="T47" fmla="*/ 4637 h 4638"/>
              <a:gd name="T48" fmla="*/ 136 w 2278"/>
              <a:gd name="T49" fmla="*/ 4622 h 4638"/>
              <a:gd name="T50" fmla="*/ 241 w 2278"/>
              <a:gd name="T51" fmla="*/ 4587 h 4638"/>
              <a:gd name="T52" fmla="*/ 326 w 2278"/>
              <a:gd name="T53" fmla="*/ 4559 h 4638"/>
              <a:gd name="T54" fmla="*/ 347 w 2278"/>
              <a:gd name="T55" fmla="*/ 4530 h 4638"/>
              <a:gd name="T56" fmla="*/ 342 w 2278"/>
              <a:gd name="T57" fmla="*/ 4503 h 4638"/>
              <a:gd name="T58" fmla="*/ 294 w 2278"/>
              <a:gd name="T59" fmla="*/ 4438 h 4638"/>
              <a:gd name="T60" fmla="*/ 530 w 2278"/>
              <a:gd name="T61" fmla="*/ 4173 h 4638"/>
              <a:gd name="T62" fmla="*/ 825 w 2278"/>
              <a:gd name="T63" fmla="*/ 3799 h 4638"/>
              <a:gd name="T64" fmla="*/ 1096 w 2278"/>
              <a:gd name="T65" fmla="*/ 3407 h 4638"/>
              <a:gd name="T66" fmla="*/ 1343 w 2278"/>
              <a:gd name="T67" fmla="*/ 2997 h 4638"/>
              <a:gd name="T68" fmla="*/ 1563 w 2278"/>
              <a:gd name="T69" fmla="*/ 2572 h 4638"/>
              <a:gd name="T70" fmla="*/ 1757 w 2278"/>
              <a:gd name="T71" fmla="*/ 2136 h 4638"/>
              <a:gd name="T72" fmla="*/ 1924 w 2278"/>
              <a:gd name="T73" fmla="*/ 1691 h 4638"/>
              <a:gd name="T74" fmla="*/ 2064 w 2278"/>
              <a:gd name="T75" fmla="*/ 1238 h 4638"/>
              <a:gd name="T76" fmla="*/ 2129 w 2278"/>
              <a:gd name="T77" fmla="*/ 987 h 4638"/>
              <a:gd name="T78" fmla="*/ 2237 w 2278"/>
              <a:gd name="T79" fmla="*/ 436 h 4638"/>
              <a:gd name="T80" fmla="*/ 2278 w 2278"/>
              <a:gd name="T81" fmla="*/ 16 h 4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78" h="4638">
                <a:moveTo>
                  <a:pt x="2278" y="16"/>
                </a:moveTo>
                <a:lnTo>
                  <a:pt x="2278" y="11"/>
                </a:lnTo>
                <a:lnTo>
                  <a:pt x="2271" y="2"/>
                </a:lnTo>
                <a:lnTo>
                  <a:pt x="2259" y="0"/>
                </a:lnTo>
                <a:lnTo>
                  <a:pt x="2250" y="6"/>
                </a:lnTo>
                <a:lnTo>
                  <a:pt x="2247" y="12"/>
                </a:lnTo>
                <a:lnTo>
                  <a:pt x="2204" y="255"/>
                </a:lnTo>
                <a:lnTo>
                  <a:pt x="2107" y="737"/>
                </a:lnTo>
                <a:lnTo>
                  <a:pt x="2020" y="1093"/>
                </a:lnTo>
                <a:lnTo>
                  <a:pt x="1956" y="1330"/>
                </a:lnTo>
                <a:lnTo>
                  <a:pt x="1883" y="1565"/>
                </a:lnTo>
                <a:lnTo>
                  <a:pt x="1803" y="1797"/>
                </a:lnTo>
                <a:lnTo>
                  <a:pt x="1760" y="1912"/>
                </a:lnTo>
                <a:lnTo>
                  <a:pt x="1714" y="2028"/>
                </a:lnTo>
                <a:lnTo>
                  <a:pt x="1619" y="2256"/>
                </a:lnTo>
                <a:lnTo>
                  <a:pt x="1516" y="2480"/>
                </a:lnTo>
                <a:lnTo>
                  <a:pt x="1406" y="2700"/>
                </a:lnTo>
                <a:lnTo>
                  <a:pt x="1289" y="2918"/>
                </a:lnTo>
                <a:lnTo>
                  <a:pt x="1165" y="3132"/>
                </a:lnTo>
                <a:lnTo>
                  <a:pt x="1035" y="3342"/>
                </a:lnTo>
                <a:lnTo>
                  <a:pt x="898" y="3548"/>
                </a:lnTo>
                <a:lnTo>
                  <a:pt x="828" y="3648"/>
                </a:lnTo>
                <a:lnTo>
                  <a:pt x="758" y="3744"/>
                </a:lnTo>
                <a:lnTo>
                  <a:pt x="615" y="3930"/>
                </a:lnTo>
                <a:lnTo>
                  <a:pt x="391" y="4204"/>
                </a:lnTo>
                <a:lnTo>
                  <a:pt x="234" y="4379"/>
                </a:lnTo>
                <a:lnTo>
                  <a:pt x="219" y="4365"/>
                </a:lnTo>
                <a:lnTo>
                  <a:pt x="202" y="4352"/>
                </a:lnTo>
                <a:lnTo>
                  <a:pt x="202" y="4350"/>
                </a:lnTo>
                <a:lnTo>
                  <a:pt x="201" y="4350"/>
                </a:lnTo>
                <a:lnTo>
                  <a:pt x="201" y="4341"/>
                </a:lnTo>
                <a:lnTo>
                  <a:pt x="193" y="4328"/>
                </a:lnTo>
                <a:lnTo>
                  <a:pt x="179" y="4322"/>
                </a:lnTo>
                <a:lnTo>
                  <a:pt x="163" y="4322"/>
                </a:lnTo>
                <a:lnTo>
                  <a:pt x="155" y="4324"/>
                </a:lnTo>
                <a:lnTo>
                  <a:pt x="140" y="4333"/>
                </a:lnTo>
                <a:lnTo>
                  <a:pt x="112" y="4362"/>
                </a:lnTo>
                <a:lnTo>
                  <a:pt x="83" y="4415"/>
                </a:lnTo>
                <a:lnTo>
                  <a:pt x="67" y="4450"/>
                </a:lnTo>
                <a:lnTo>
                  <a:pt x="48" y="4486"/>
                </a:lnTo>
                <a:lnTo>
                  <a:pt x="15" y="4563"/>
                </a:lnTo>
                <a:lnTo>
                  <a:pt x="2" y="4602"/>
                </a:lnTo>
                <a:lnTo>
                  <a:pt x="0" y="4612"/>
                </a:lnTo>
                <a:lnTo>
                  <a:pt x="7" y="4628"/>
                </a:lnTo>
                <a:lnTo>
                  <a:pt x="23" y="4638"/>
                </a:lnTo>
                <a:lnTo>
                  <a:pt x="41" y="4637"/>
                </a:lnTo>
                <a:lnTo>
                  <a:pt x="49" y="4632"/>
                </a:lnTo>
                <a:lnTo>
                  <a:pt x="63" y="4637"/>
                </a:lnTo>
                <a:lnTo>
                  <a:pt x="92" y="4637"/>
                </a:lnTo>
                <a:lnTo>
                  <a:pt x="136" y="4622"/>
                </a:lnTo>
                <a:lnTo>
                  <a:pt x="164" y="4612"/>
                </a:lnTo>
                <a:lnTo>
                  <a:pt x="241" y="4587"/>
                </a:lnTo>
                <a:lnTo>
                  <a:pt x="317" y="4563"/>
                </a:lnTo>
                <a:lnTo>
                  <a:pt x="326" y="4559"/>
                </a:lnTo>
                <a:lnTo>
                  <a:pt x="339" y="4547"/>
                </a:lnTo>
                <a:lnTo>
                  <a:pt x="347" y="4530"/>
                </a:lnTo>
                <a:lnTo>
                  <a:pt x="346" y="4512"/>
                </a:lnTo>
                <a:lnTo>
                  <a:pt x="342" y="4503"/>
                </a:lnTo>
                <a:lnTo>
                  <a:pt x="320" y="4470"/>
                </a:lnTo>
                <a:lnTo>
                  <a:pt x="294" y="4438"/>
                </a:lnTo>
                <a:lnTo>
                  <a:pt x="374" y="4352"/>
                </a:lnTo>
                <a:lnTo>
                  <a:pt x="530" y="4173"/>
                </a:lnTo>
                <a:lnTo>
                  <a:pt x="680" y="3989"/>
                </a:lnTo>
                <a:lnTo>
                  <a:pt x="825" y="3799"/>
                </a:lnTo>
                <a:lnTo>
                  <a:pt x="964" y="3605"/>
                </a:lnTo>
                <a:lnTo>
                  <a:pt x="1096" y="3407"/>
                </a:lnTo>
                <a:lnTo>
                  <a:pt x="1222" y="3203"/>
                </a:lnTo>
                <a:lnTo>
                  <a:pt x="1343" y="2997"/>
                </a:lnTo>
                <a:lnTo>
                  <a:pt x="1455" y="2786"/>
                </a:lnTo>
                <a:lnTo>
                  <a:pt x="1563" y="2572"/>
                </a:lnTo>
                <a:lnTo>
                  <a:pt x="1664" y="2356"/>
                </a:lnTo>
                <a:lnTo>
                  <a:pt x="1757" y="2136"/>
                </a:lnTo>
                <a:lnTo>
                  <a:pt x="1844" y="1915"/>
                </a:lnTo>
                <a:lnTo>
                  <a:pt x="1924" y="1691"/>
                </a:lnTo>
                <a:lnTo>
                  <a:pt x="1998" y="1465"/>
                </a:lnTo>
                <a:lnTo>
                  <a:pt x="2064" y="1238"/>
                </a:lnTo>
                <a:lnTo>
                  <a:pt x="2094" y="1123"/>
                </a:lnTo>
                <a:lnTo>
                  <a:pt x="2129" y="987"/>
                </a:lnTo>
                <a:lnTo>
                  <a:pt x="2189" y="712"/>
                </a:lnTo>
                <a:lnTo>
                  <a:pt x="2237" y="436"/>
                </a:lnTo>
                <a:lnTo>
                  <a:pt x="2269" y="157"/>
                </a:lnTo>
                <a:lnTo>
                  <a:pt x="2278" y="16"/>
                </a:lnTo>
                <a:close/>
              </a:path>
            </a:pathLst>
          </a:custGeom>
          <a:solidFill>
            <a:schemeClr val="tx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abic Typesetting" panose="03020402040406030203" pitchFamily="66" charset="-78"/>
              <a:cs typeface="Arabic Typesetting" panose="03020402040406030203" pitchFamily="66" charset="-78"/>
            </a:endParaRPr>
          </a:p>
        </p:txBody>
      </p:sp>
      <p:sp>
        <p:nvSpPr>
          <p:cNvPr id="26" name="Freeform 287">
            <a:extLst>
              <a:ext uri="{FF2B5EF4-FFF2-40B4-BE49-F238E27FC236}">
                <a16:creationId xmlns:a16="http://schemas.microsoft.com/office/drawing/2014/main" id="{2F89D8E2-FBC6-47A5-B37F-70553C3A0A5E}"/>
              </a:ext>
            </a:extLst>
          </p:cNvPr>
          <p:cNvSpPr>
            <a:spLocks/>
          </p:cNvSpPr>
          <p:nvPr/>
        </p:nvSpPr>
        <p:spPr bwMode="auto">
          <a:xfrm>
            <a:off x="6981551" y="3088342"/>
            <a:ext cx="1055961" cy="876697"/>
          </a:xfrm>
          <a:custGeom>
            <a:avLst/>
            <a:gdLst>
              <a:gd name="T0" fmla="*/ 2363 w 2429"/>
              <a:gd name="T1" fmla="*/ 15 h 1818"/>
              <a:gd name="T2" fmla="*/ 2259 w 2429"/>
              <a:gd name="T3" fmla="*/ 163 h 1818"/>
              <a:gd name="T4" fmla="*/ 2092 w 2429"/>
              <a:gd name="T5" fmla="*/ 372 h 1818"/>
              <a:gd name="T6" fmla="*/ 1976 w 2429"/>
              <a:gd name="T7" fmla="*/ 507 h 1818"/>
              <a:gd name="T8" fmla="*/ 1854 w 2429"/>
              <a:gd name="T9" fmla="*/ 636 h 1818"/>
              <a:gd name="T10" fmla="*/ 1725 w 2429"/>
              <a:gd name="T11" fmla="*/ 759 h 1818"/>
              <a:gd name="T12" fmla="*/ 1591 w 2429"/>
              <a:gd name="T13" fmla="*/ 877 h 1818"/>
              <a:gd name="T14" fmla="*/ 1451 w 2429"/>
              <a:gd name="T15" fmla="*/ 989 h 1818"/>
              <a:gd name="T16" fmla="*/ 1378 w 2429"/>
              <a:gd name="T17" fmla="*/ 1042 h 1818"/>
              <a:gd name="T18" fmla="*/ 1261 w 2429"/>
              <a:gd name="T19" fmla="*/ 1124 h 1818"/>
              <a:gd name="T20" fmla="*/ 1018 w 2429"/>
              <a:gd name="T21" fmla="*/ 1270 h 1818"/>
              <a:gd name="T22" fmla="*/ 766 w 2429"/>
              <a:gd name="T23" fmla="*/ 1398 h 1818"/>
              <a:gd name="T24" fmla="*/ 507 w 2429"/>
              <a:gd name="T25" fmla="*/ 1511 h 1818"/>
              <a:gd name="T26" fmla="*/ 375 w 2429"/>
              <a:gd name="T27" fmla="*/ 1560 h 1818"/>
              <a:gd name="T28" fmla="*/ 355 w 2429"/>
              <a:gd name="T29" fmla="*/ 1521 h 1818"/>
              <a:gd name="T30" fmla="*/ 336 w 2429"/>
              <a:gd name="T31" fmla="*/ 1481 h 1818"/>
              <a:gd name="T32" fmla="*/ 327 w 2429"/>
              <a:gd name="T33" fmla="*/ 1467 h 1818"/>
              <a:gd name="T34" fmla="*/ 302 w 2429"/>
              <a:gd name="T35" fmla="*/ 1459 h 1818"/>
              <a:gd name="T36" fmla="*/ 278 w 2429"/>
              <a:gd name="T37" fmla="*/ 1471 h 1818"/>
              <a:gd name="T38" fmla="*/ 263 w 2429"/>
              <a:gd name="T39" fmla="*/ 1494 h 1818"/>
              <a:gd name="T40" fmla="*/ 263 w 2429"/>
              <a:gd name="T41" fmla="*/ 1510 h 1818"/>
              <a:gd name="T42" fmla="*/ 144 w 2429"/>
              <a:gd name="T43" fmla="*/ 1590 h 1818"/>
              <a:gd name="T44" fmla="*/ 20 w 2429"/>
              <a:gd name="T45" fmla="*/ 1663 h 1818"/>
              <a:gd name="T46" fmla="*/ 11 w 2429"/>
              <a:gd name="T47" fmla="*/ 1669 h 1818"/>
              <a:gd name="T48" fmla="*/ 1 w 2429"/>
              <a:gd name="T49" fmla="*/ 1689 h 1818"/>
              <a:gd name="T50" fmla="*/ 0 w 2429"/>
              <a:gd name="T51" fmla="*/ 1709 h 1818"/>
              <a:gd name="T52" fmla="*/ 11 w 2429"/>
              <a:gd name="T53" fmla="*/ 1728 h 1818"/>
              <a:gd name="T54" fmla="*/ 20 w 2429"/>
              <a:gd name="T55" fmla="*/ 1734 h 1818"/>
              <a:gd name="T56" fmla="*/ 69 w 2429"/>
              <a:gd name="T57" fmla="*/ 1755 h 1818"/>
              <a:gd name="T58" fmla="*/ 170 w 2429"/>
              <a:gd name="T59" fmla="*/ 1788 h 1818"/>
              <a:gd name="T60" fmla="*/ 272 w 2429"/>
              <a:gd name="T61" fmla="*/ 1809 h 1818"/>
              <a:gd name="T62" fmla="*/ 377 w 2429"/>
              <a:gd name="T63" fmla="*/ 1818 h 1818"/>
              <a:gd name="T64" fmla="*/ 432 w 2429"/>
              <a:gd name="T65" fmla="*/ 1817 h 1818"/>
              <a:gd name="T66" fmla="*/ 443 w 2429"/>
              <a:gd name="T67" fmla="*/ 1816 h 1818"/>
              <a:gd name="T68" fmla="*/ 460 w 2429"/>
              <a:gd name="T69" fmla="*/ 1805 h 1818"/>
              <a:gd name="T70" fmla="*/ 471 w 2429"/>
              <a:gd name="T71" fmla="*/ 1787 h 1818"/>
              <a:gd name="T72" fmla="*/ 471 w 2429"/>
              <a:gd name="T73" fmla="*/ 1766 h 1818"/>
              <a:gd name="T74" fmla="*/ 467 w 2429"/>
              <a:gd name="T75" fmla="*/ 1756 h 1818"/>
              <a:gd name="T76" fmla="*/ 436 w 2429"/>
              <a:gd name="T77" fmla="*/ 1690 h 1818"/>
              <a:gd name="T78" fmla="*/ 405 w 2429"/>
              <a:gd name="T79" fmla="*/ 1624 h 1818"/>
              <a:gd name="T80" fmla="*/ 481 w 2429"/>
              <a:gd name="T81" fmla="*/ 1599 h 1818"/>
              <a:gd name="T82" fmla="*/ 633 w 2429"/>
              <a:gd name="T83" fmla="*/ 1543 h 1818"/>
              <a:gd name="T84" fmla="*/ 783 w 2429"/>
              <a:gd name="T85" fmla="*/ 1481 h 1818"/>
              <a:gd name="T86" fmla="*/ 931 w 2429"/>
              <a:gd name="T87" fmla="*/ 1410 h 1818"/>
              <a:gd name="T88" fmla="*/ 1076 w 2429"/>
              <a:gd name="T89" fmla="*/ 1334 h 1818"/>
              <a:gd name="T90" fmla="*/ 1217 w 2429"/>
              <a:gd name="T91" fmla="*/ 1249 h 1818"/>
              <a:gd name="T92" fmla="*/ 1356 w 2429"/>
              <a:gd name="T93" fmla="*/ 1160 h 1818"/>
              <a:gd name="T94" fmla="*/ 1491 w 2429"/>
              <a:gd name="T95" fmla="*/ 1064 h 1818"/>
              <a:gd name="T96" fmla="*/ 1620 w 2429"/>
              <a:gd name="T97" fmla="*/ 962 h 1818"/>
              <a:gd name="T98" fmla="*/ 1746 w 2429"/>
              <a:gd name="T99" fmla="*/ 855 h 1818"/>
              <a:gd name="T100" fmla="*/ 1867 w 2429"/>
              <a:gd name="T101" fmla="*/ 744 h 1818"/>
              <a:gd name="T102" fmla="*/ 1982 w 2429"/>
              <a:gd name="T103" fmla="*/ 626 h 1818"/>
              <a:gd name="T104" fmla="*/ 2091 w 2429"/>
              <a:gd name="T105" fmla="*/ 505 h 1818"/>
              <a:gd name="T106" fmla="*/ 2195 w 2429"/>
              <a:gd name="T107" fmla="*/ 380 h 1818"/>
              <a:gd name="T108" fmla="*/ 2290 w 2429"/>
              <a:gd name="T109" fmla="*/ 251 h 1818"/>
              <a:gd name="T110" fmla="*/ 2380 w 2429"/>
              <a:gd name="T111" fmla="*/ 118 h 1818"/>
              <a:gd name="T112" fmla="*/ 2423 w 2429"/>
              <a:gd name="T113" fmla="*/ 50 h 1818"/>
              <a:gd name="T114" fmla="*/ 2429 w 2429"/>
              <a:gd name="T115" fmla="*/ 36 h 1818"/>
              <a:gd name="T116" fmla="*/ 2421 w 2429"/>
              <a:gd name="T117" fmla="*/ 13 h 1818"/>
              <a:gd name="T118" fmla="*/ 2399 w 2429"/>
              <a:gd name="T119" fmla="*/ 0 h 1818"/>
              <a:gd name="T120" fmla="*/ 2373 w 2429"/>
              <a:gd name="T121" fmla="*/ 5 h 1818"/>
              <a:gd name="T122" fmla="*/ 2363 w 2429"/>
              <a:gd name="T123" fmla="*/ 15 h 1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29" h="1818">
                <a:moveTo>
                  <a:pt x="2363" y="15"/>
                </a:moveTo>
                <a:lnTo>
                  <a:pt x="2259" y="163"/>
                </a:lnTo>
                <a:lnTo>
                  <a:pt x="2092" y="372"/>
                </a:lnTo>
                <a:lnTo>
                  <a:pt x="1976" y="507"/>
                </a:lnTo>
                <a:lnTo>
                  <a:pt x="1854" y="636"/>
                </a:lnTo>
                <a:lnTo>
                  <a:pt x="1725" y="759"/>
                </a:lnTo>
                <a:lnTo>
                  <a:pt x="1591" y="877"/>
                </a:lnTo>
                <a:lnTo>
                  <a:pt x="1451" y="989"/>
                </a:lnTo>
                <a:lnTo>
                  <a:pt x="1378" y="1042"/>
                </a:lnTo>
                <a:lnTo>
                  <a:pt x="1261" y="1124"/>
                </a:lnTo>
                <a:lnTo>
                  <a:pt x="1018" y="1270"/>
                </a:lnTo>
                <a:lnTo>
                  <a:pt x="766" y="1398"/>
                </a:lnTo>
                <a:lnTo>
                  <a:pt x="507" y="1511"/>
                </a:lnTo>
                <a:lnTo>
                  <a:pt x="375" y="1560"/>
                </a:lnTo>
                <a:lnTo>
                  <a:pt x="355" y="1521"/>
                </a:lnTo>
                <a:lnTo>
                  <a:pt x="336" y="1481"/>
                </a:lnTo>
                <a:lnTo>
                  <a:pt x="327" y="1467"/>
                </a:lnTo>
                <a:lnTo>
                  <a:pt x="302" y="1459"/>
                </a:lnTo>
                <a:lnTo>
                  <a:pt x="278" y="1471"/>
                </a:lnTo>
                <a:lnTo>
                  <a:pt x="263" y="1494"/>
                </a:lnTo>
                <a:lnTo>
                  <a:pt x="263" y="1510"/>
                </a:lnTo>
                <a:lnTo>
                  <a:pt x="144" y="1590"/>
                </a:lnTo>
                <a:lnTo>
                  <a:pt x="20" y="1663"/>
                </a:lnTo>
                <a:lnTo>
                  <a:pt x="11" y="1669"/>
                </a:lnTo>
                <a:lnTo>
                  <a:pt x="1" y="1689"/>
                </a:lnTo>
                <a:lnTo>
                  <a:pt x="0" y="1709"/>
                </a:lnTo>
                <a:lnTo>
                  <a:pt x="11" y="1728"/>
                </a:lnTo>
                <a:lnTo>
                  <a:pt x="20" y="1734"/>
                </a:lnTo>
                <a:lnTo>
                  <a:pt x="69" y="1755"/>
                </a:lnTo>
                <a:lnTo>
                  <a:pt x="170" y="1788"/>
                </a:lnTo>
                <a:lnTo>
                  <a:pt x="272" y="1809"/>
                </a:lnTo>
                <a:lnTo>
                  <a:pt x="377" y="1818"/>
                </a:lnTo>
                <a:lnTo>
                  <a:pt x="432" y="1817"/>
                </a:lnTo>
                <a:lnTo>
                  <a:pt x="443" y="1816"/>
                </a:lnTo>
                <a:lnTo>
                  <a:pt x="460" y="1805"/>
                </a:lnTo>
                <a:lnTo>
                  <a:pt x="471" y="1787"/>
                </a:lnTo>
                <a:lnTo>
                  <a:pt x="471" y="1766"/>
                </a:lnTo>
                <a:lnTo>
                  <a:pt x="467" y="1756"/>
                </a:lnTo>
                <a:lnTo>
                  <a:pt x="436" y="1690"/>
                </a:lnTo>
                <a:lnTo>
                  <a:pt x="405" y="1624"/>
                </a:lnTo>
                <a:lnTo>
                  <a:pt x="481" y="1599"/>
                </a:lnTo>
                <a:lnTo>
                  <a:pt x="633" y="1543"/>
                </a:lnTo>
                <a:lnTo>
                  <a:pt x="783" y="1481"/>
                </a:lnTo>
                <a:lnTo>
                  <a:pt x="931" y="1410"/>
                </a:lnTo>
                <a:lnTo>
                  <a:pt x="1076" y="1334"/>
                </a:lnTo>
                <a:lnTo>
                  <a:pt x="1217" y="1249"/>
                </a:lnTo>
                <a:lnTo>
                  <a:pt x="1356" y="1160"/>
                </a:lnTo>
                <a:lnTo>
                  <a:pt x="1491" y="1064"/>
                </a:lnTo>
                <a:lnTo>
                  <a:pt x="1620" y="962"/>
                </a:lnTo>
                <a:lnTo>
                  <a:pt x="1746" y="855"/>
                </a:lnTo>
                <a:lnTo>
                  <a:pt x="1867" y="744"/>
                </a:lnTo>
                <a:lnTo>
                  <a:pt x="1982" y="626"/>
                </a:lnTo>
                <a:lnTo>
                  <a:pt x="2091" y="505"/>
                </a:lnTo>
                <a:lnTo>
                  <a:pt x="2195" y="380"/>
                </a:lnTo>
                <a:lnTo>
                  <a:pt x="2290" y="251"/>
                </a:lnTo>
                <a:lnTo>
                  <a:pt x="2380" y="118"/>
                </a:lnTo>
                <a:lnTo>
                  <a:pt x="2423" y="50"/>
                </a:lnTo>
                <a:lnTo>
                  <a:pt x="2429" y="36"/>
                </a:lnTo>
                <a:lnTo>
                  <a:pt x="2421" y="13"/>
                </a:lnTo>
                <a:lnTo>
                  <a:pt x="2399" y="0"/>
                </a:lnTo>
                <a:lnTo>
                  <a:pt x="2373" y="5"/>
                </a:lnTo>
                <a:lnTo>
                  <a:pt x="2363" y="15"/>
                </a:lnTo>
              </a:path>
            </a:pathLst>
          </a:custGeom>
          <a:solidFill>
            <a:schemeClr val="tx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abic Typesetting" panose="03020402040406030203" pitchFamily="66" charset="-78"/>
              <a:cs typeface="Arabic Typesetting" panose="03020402040406030203" pitchFamily="66" charset="-78"/>
            </a:endParaRPr>
          </a:p>
        </p:txBody>
      </p:sp>
      <p:sp>
        <p:nvSpPr>
          <p:cNvPr id="27" name="Freeform 295">
            <a:extLst>
              <a:ext uri="{FF2B5EF4-FFF2-40B4-BE49-F238E27FC236}">
                <a16:creationId xmlns:a16="http://schemas.microsoft.com/office/drawing/2014/main" id="{DDE15219-7DB4-438C-88AB-0E1B88B42F06}"/>
              </a:ext>
            </a:extLst>
          </p:cNvPr>
          <p:cNvSpPr>
            <a:spLocks/>
          </p:cNvSpPr>
          <p:nvPr/>
        </p:nvSpPr>
        <p:spPr bwMode="auto">
          <a:xfrm>
            <a:off x="4040578" y="4942670"/>
            <a:ext cx="635604" cy="460968"/>
          </a:xfrm>
          <a:custGeom>
            <a:avLst/>
            <a:gdLst>
              <a:gd name="T0" fmla="*/ 1392 w 1460"/>
              <a:gd name="T1" fmla="*/ 10 h 959"/>
              <a:gd name="T2" fmla="*/ 1384 w 1460"/>
              <a:gd name="T3" fmla="*/ 10 h 959"/>
              <a:gd name="T4" fmla="*/ 1377 w 1460"/>
              <a:gd name="T5" fmla="*/ 11 h 959"/>
              <a:gd name="T6" fmla="*/ 1370 w 1460"/>
              <a:gd name="T7" fmla="*/ 6 h 959"/>
              <a:gd name="T8" fmla="*/ 1359 w 1460"/>
              <a:gd name="T9" fmla="*/ 6 h 959"/>
              <a:gd name="T10" fmla="*/ 1233 w 1460"/>
              <a:gd name="T11" fmla="*/ 23 h 959"/>
              <a:gd name="T12" fmla="*/ 1109 w 1460"/>
              <a:gd name="T13" fmla="*/ 48 h 959"/>
              <a:gd name="T14" fmla="*/ 1100 w 1460"/>
              <a:gd name="T15" fmla="*/ 50 h 959"/>
              <a:gd name="T16" fmla="*/ 1086 w 1460"/>
              <a:gd name="T17" fmla="*/ 65 h 959"/>
              <a:gd name="T18" fmla="*/ 1078 w 1460"/>
              <a:gd name="T19" fmla="*/ 83 h 959"/>
              <a:gd name="T20" fmla="*/ 1079 w 1460"/>
              <a:gd name="T21" fmla="*/ 102 h 959"/>
              <a:gd name="T22" fmla="*/ 1083 w 1460"/>
              <a:gd name="T23" fmla="*/ 111 h 959"/>
              <a:gd name="T24" fmla="*/ 1106 w 1460"/>
              <a:gd name="T25" fmla="*/ 145 h 959"/>
              <a:gd name="T26" fmla="*/ 1130 w 1460"/>
              <a:gd name="T27" fmla="*/ 180 h 959"/>
              <a:gd name="T28" fmla="*/ 996 w 1460"/>
              <a:gd name="T29" fmla="*/ 282 h 959"/>
              <a:gd name="T30" fmla="*/ 723 w 1460"/>
              <a:gd name="T31" fmla="*/ 474 h 959"/>
              <a:gd name="T32" fmla="*/ 443 w 1460"/>
              <a:gd name="T33" fmla="*/ 656 h 959"/>
              <a:gd name="T34" fmla="*/ 156 w 1460"/>
              <a:gd name="T35" fmla="*/ 829 h 959"/>
              <a:gd name="T36" fmla="*/ 11 w 1460"/>
              <a:gd name="T37" fmla="*/ 915 h 959"/>
              <a:gd name="T38" fmla="*/ 2 w 1460"/>
              <a:gd name="T39" fmla="*/ 921 h 959"/>
              <a:gd name="T40" fmla="*/ 0 w 1460"/>
              <a:gd name="T41" fmla="*/ 938 h 959"/>
              <a:gd name="T42" fmla="*/ 7 w 1460"/>
              <a:gd name="T43" fmla="*/ 952 h 959"/>
              <a:gd name="T44" fmla="*/ 24 w 1460"/>
              <a:gd name="T45" fmla="*/ 959 h 959"/>
              <a:gd name="T46" fmla="*/ 34 w 1460"/>
              <a:gd name="T47" fmla="*/ 956 h 959"/>
              <a:gd name="T48" fmla="*/ 111 w 1460"/>
              <a:gd name="T49" fmla="*/ 923 h 959"/>
              <a:gd name="T50" fmla="*/ 263 w 1460"/>
              <a:gd name="T51" fmla="*/ 849 h 959"/>
              <a:gd name="T52" fmla="*/ 484 w 1460"/>
              <a:gd name="T53" fmla="*/ 728 h 959"/>
              <a:gd name="T54" fmla="*/ 769 w 1460"/>
              <a:gd name="T55" fmla="*/ 549 h 959"/>
              <a:gd name="T56" fmla="*/ 1044 w 1460"/>
              <a:gd name="T57" fmla="*/ 352 h 959"/>
              <a:gd name="T58" fmla="*/ 1176 w 1460"/>
              <a:gd name="T59" fmla="*/ 249 h 959"/>
              <a:gd name="T60" fmla="*/ 1182 w 1460"/>
              <a:gd name="T61" fmla="*/ 256 h 959"/>
              <a:gd name="T62" fmla="*/ 1185 w 1460"/>
              <a:gd name="T63" fmla="*/ 263 h 959"/>
              <a:gd name="T64" fmla="*/ 1201 w 1460"/>
              <a:gd name="T65" fmla="*/ 285 h 959"/>
              <a:gd name="T66" fmla="*/ 1231 w 1460"/>
              <a:gd name="T67" fmla="*/ 308 h 959"/>
              <a:gd name="T68" fmla="*/ 1254 w 1460"/>
              <a:gd name="T69" fmla="*/ 316 h 959"/>
              <a:gd name="T70" fmla="*/ 1268 w 1460"/>
              <a:gd name="T71" fmla="*/ 315 h 959"/>
              <a:gd name="T72" fmla="*/ 1284 w 1460"/>
              <a:gd name="T73" fmla="*/ 312 h 959"/>
              <a:gd name="T74" fmla="*/ 1310 w 1460"/>
              <a:gd name="T75" fmla="*/ 295 h 959"/>
              <a:gd name="T76" fmla="*/ 1340 w 1460"/>
              <a:gd name="T77" fmla="*/ 259 h 959"/>
              <a:gd name="T78" fmla="*/ 1357 w 1460"/>
              <a:gd name="T79" fmla="*/ 233 h 959"/>
              <a:gd name="T80" fmla="*/ 1384 w 1460"/>
              <a:gd name="T81" fmla="*/ 192 h 959"/>
              <a:gd name="T82" fmla="*/ 1433 w 1460"/>
              <a:gd name="T83" fmla="*/ 103 h 959"/>
              <a:gd name="T84" fmla="*/ 1455 w 1460"/>
              <a:gd name="T85" fmla="*/ 59 h 959"/>
              <a:gd name="T86" fmla="*/ 1460 w 1460"/>
              <a:gd name="T87" fmla="*/ 43 h 959"/>
              <a:gd name="T88" fmla="*/ 1451 w 1460"/>
              <a:gd name="T89" fmla="*/ 17 h 959"/>
              <a:gd name="T90" fmla="*/ 1429 w 1460"/>
              <a:gd name="T91" fmla="*/ 0 h 959"/>
              <a:gd name="T92" fmla="*/ 1403 w 1460"/>
              <a:gd name="T93" fmla="*/ 0 h 959"/>
              <a:gd name="T94" fmla="*/ 1392 w 1460"/>
              <a:gd name="T95" fmla="*/ 10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60" h="959">
                <a:moveTo>
                  <a:pt x="1392" y="10"/>
                </a:moveTo>
                <a:lnTo>
                  <a:pt x="1384" y="10"/>
                </a:lnTo>
                <a:lnTo>
                  <a:pt x="1377" y="11"/>
                </a:lnTo>
                <a:lnTo>
                  <a:pt x="1370" y="6"/>
                </a:lnTo>
                <a:lnTo>
                  <a:pt x="1359" y="6"/>
                </a:lnTo>
                <a:lnTo>
                  <a:pt x="1233" y="23"/>
                </a:lnTo>
                <a:lnTo>
                  <a:pt x="1109" y="48"/>
                </a:lnTo>
                <a:lnTo>
                  <a:pt x="1100" y="50"/>
                </a:lnTo>
                <a:lnTo>
                  <a:pt x="1086" y="65"/>
                </a:lnTo>
                <a:lnTo>
                  <a:pt x="1078" y="83"/>
                </a:lnTo>
                <a:lnTo>
                  <a:pt x="1079" y="102"/>
                </a:lnTo>
                <a:lnTo>
                  <a:pt x="1083" y="111"/>
                </a:lnTo>
                <a:lnTo>
                  <a:pt x="1106" y="145"/>
                </a:lnTo>
                <a:lnTo>
                  <a:pt x="1130" y="180"/>
                </a:lnTo>
                <a:lnTo>
                  <a:pt x="996" y="282"/>
                </a:lnTo>
                <a:lnTo>
                  <a:pt x="723" y="474"/>
                </a:lnTo>
                <a:lnTo>
                  <a:pt x="443" y="656"/>
                </a:lnTo>
                <a:lnTo>
                  <a:pt x="156" y="829"/>
                </a:lnTo>
                <a:lnTo>
                  <a:pt x="11" y="915"/>
                </a:lnTo>
                <a:lnTo>
                  <a:pt x="2" y="921"/>
                </a:lnTo>
                <a:lnTo>
                  <a:pt x="0" y="938"/>
                </a:lnTo>
                <a:lnTo>
                  <a:pt x="7" y="952"/>
                </a:lnTo>
                <a:lnTo>
                  <a:pt x="24" y="959"/>
                </a:lnTo>
                <a:lnTo>
                  <a:pt x="34" y="956"/>
                </a:lnTo>
                <a:lnTo>
                  <a:pt x="111" y="923"/>
                </a:lnTo>
                <a:lnTo>
                  <a:pt x="263" y="849"/>
                </a:lnTo>
                <a:lnTo>
                  <a:pt x="484" y="728"/>
                </a:lnTo>
                <a:lnTo>
                  <a:pt x="769" y="549"/>
                </a:lnTo>
                <a:lnTo>
                  <a:pt x="1044" y="352"/>
                </a:lnTo>
                <a:lnTo>
                  <a:pt x="1176" y="249"/>
                </a:lnTo>
                <a:lnTo>
                  <a:pt x="1182" y="256"/>
                </a:lnTo>
                <a:lnTo>
                  <a:pt x="1185" y="263"/>
                </a:lnTo>
                <a:lnTo>
                  <a:pt x="1201" y="285"/>
                </a:lnTo>
                <a:lnTo>
                  <a:pt x="1231" y="308"/>
                </a:lnTo>
                <a:lnTo>
                  <a:pt x="1254" y="316"/>
                </a:lnTo>
                <a:lnTo>
                  <a:pt x="1268" y="315"/>
                </a:lnTo>
                <a:lnTo>
                  <a:pt x="1284" y="312"/>
                </a:lnTo>
                <a:lnTo>
                  <a:pt x="1310" y="295"/>
                </a:lnTo>
                <a:lnTo>
                  <a:pt x="1340" y="259"/>
                </a:lnTo>
                <a:lnTo>
                  <a:pt x="1357" y="233"/>
                </a:lnTo>
                <a:lnTo>
                  <a:pt x="1384" y="192"/>
                </a:lnTo>
                <a:lnTo>
                  <a:pt x="1433" y="103"/>
                </a:lnTo>
                <a:lnTo>
                  <a:pt x="1455" y="59"/>
                </a:lnTo>
                <a:lnTo>
                  <a:pt x="1460" y="43"/>
                </a:lnTo>
                <a:lnTo>
                  <a:pt x="1451" y="17"/>
                </a:lnTo>
                <a:lnTo>
                  <a:pt x="1429" y="0"/>
                </a:lnTo>
                <a:lnTo>
                  <a:pt x="1403" y="0"/>
                </a:lnTo>
                <a:lnTo>
                  <a:pt x="1392" y="10"/>
                </a:lnTo>
                <a:close/>
              </a:path>
            </a:pathLst>
          </a:custGeom>
          <a:solidFill>
            <a:schemeClr val="tx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abic Typesetting" panose="03020402040406030203" pitchFamily="66" charset="-78"/>
              <a:cs typeface="Arabic Typesetting" panose="03020402040406030203" pitchFamily="66" charset="-78"/>
            </a:endParaRPr>
          </a:p>
        </p:txBody>
      </p:sp>
      <p:sp>
        <p:nvSpPr>
          <p:cNvPr id="28" name="Freeform 296">
            <a:extLst>
              <a:ext uri="{FF2B5EF4-FFF2-40B4-BE49-F238E27FC236}">
                <a16:creationId xmlns:a16="http://schemas.microsoft.com/office/drawing/2014/main" id="{70151249-1E72-4259-AE7D-2FA5CE0DFAA1}"/>
              </a:ext>
            </a:extLst>
          </p:cNvPr>
          <p:cNvSpPr>
            <a:spLocks/>
          </p:cNvSpPr>
          <p:nvPr/>
        </p:nvSpPr>
        <p:spPr bwMode="auto">
          <a:xfrm>
            <a:off x="4083891" y="4273953"/>
            <a:ext cx="1194762" cy="103844"/>
          </a:xfrm>
          <a:custGeom>
            <a:avLst/>
            <a:gdLst>
              <a:gd name="T0" fmla="*/ 3764 w 3773"/>
              <a:gd name="T1" fmla="*/ 185 h 294"/>
              <a:gd name="T2" fmla="*/ 3769 w 3773"/>
              <a:gd name="T3" fmla="*/ 179 h 294"/>
              <a:gd name="T4" fmla="*/ 3773 w 3773"/>
              <a:gd name="T5" fmla="*/ 166 h 294"/>
              <a:gd name="T6" fmla="*/ 3765 w 3773"/>
              <a:gd name="T7" fmla="*/ 146 h 294"/>
              <a:gd name="T8" fmla="*/ 3752 w 3773"/>
              <a:gd name="T9" fmla="*/ 139 h 294"/>
              <a:gd name="T10" fmla="*/ 3756 w 3773"/>
              <a:gd name="T11" fmla="*/ 124 h 294"/>
              <a:gd name="T12" fmla="*/ 3749 w 3773"/>
              <a:gd name="T13" fmla="*/ 93 h 294"/>
              <a:gd name="T14" fmla="*/ 3733 w 3773"/>
              <a:gd name="T15" fmla="*/ 82 h 294"/>
              <a:gd name="T16" fmla="*/ 3686 w 3773"/>
              <a:gd name="T17" fmla="*/ 54 h 294"/>
              <a:gd name="T18" fmla="*/ 3587 w 3773"/>
              <a:gd name="T19" fmla="*/ 14 h 294"/>
              <a:gd name="T20" fmla="*/ 3535 w 3773"/>
              <a:gd name="T21" fmla="*/ 1 h 294"/>
              <a:gd name="T22" fmla="*/ 3523 w 3773"/>
              <a:gd name="T23" fmla="*/ 0 h 294"/>
              <a:gd name="T24" fmla="*/ 3502 w 3773"/>
              <a:gd name="T25" fmla="*/ 4 h 294"/>
              <a:gd name="T26" fmla="*/ 3485 w 3773"/>
              <a:gd name="T27" fmla="*/ 17 h 294"/>
              <a:gd name="T28" fmla="*/ 3475 w 3773"/>
              <a:gd name="T29" fmla="*/ 35 h 294"/>
              <a:gd name="T30" fmla="*/ 3474 w 3773"/>
              <a:gd name="T31" fmla="*/ 47 h 294"/>
              <a:gd name="T32" fmla="*/ 3474 w 3773"/>
              <a:gd name="T33" fmla="*/ 83 h 294"/>
              <a:gd name="T34" fmla="*/ 3474 w 3773"/>
              <a:gd name="T35" fmla="*/ 119 h 294"/>
              <a:gd name="T36" fmla="*/ 3073 w 3773"/>
              <a:gd name="T37" fmla="*/ 113 h 294"/>
              <a:gd name="T38" fmla="*/ 2272 w 3773"/>
              <a:gd name="T39" fmla="*/ 109 h 294"/>
              <a:gd name="T40" fmla="*/ 1870 w 3773"/>
              <a:gd name="T41" fmla="*/ 110 h 294"/>
              <a:gd name="T42" fmla="*/ 1410 w 3773"/>
              <a:gd name="T43" fmla="*/ 109 h 294"/>
              <a:gd name="T44" fmla="*/ 717 w 3773"/>
              <a:gd name="T45" fmla="*/ 114 h 294"/>
              <a:gd name="T46" fmla="*/ 255 w 3773"/>
              <a:gd name="T47" fmla="*/ 134 h 294"/>
              <a:gd name="T48" fmla="*/ 27 w 3773"/>
              <a:gd name="T49" fmla="*/ 153 h 294"/>
              <a:gd name="T50" fmla="*/ 14 w 3773"/>
              <a:gd name="T51" fmla="*/ 156 h 294"/>
              <a:gd name="T52" fmla="*/ 0 w 3773"/>
              <a:gd name="T53" fmla="*/ 172 h 294"/>
              <a:gd name="T54" fmla="*/ 0 w 3773"/>
              <a:gd name="T55" fmla="*/ 193 h 294"/>
              <a:gd name="T56" fmla="*/ 14 w 3773"/>
              <a:gd name="T57" fmla="*/ 210 h 294"/>
              <a:gd name="T58" fmla="*/ 27 w 3773"/>
              <a:gd name="T59" fmla="*/ 211 h 294"/>
              <a:gd name="T60" fmla="*/ 257 w 3773"/>
              <a:gd name="T61" fmla="*/ 219 h 294"/>
              <a:gd name="T62" fmla="*/ 718 w 3773"/>
              <a:gd name="T63" fmla="*/ 219 h 294"/>
              <a:gd name="T64" fmla="*/ 1410 w 3773"/>
              <a:gd name="T65" fmla="*/ 202 h 294"/>
              <a:gd name="T66" fmla="*/ 1870 w 3773"/>
              <a:gd name="T67" fmla="*/ 197 h 294"/>
              <a:gd name="T68" fmla="*/ 2272 w 3773"/>
              <a:gd name="T69" fmla="*/ 196 h 294"/>
              <a:gd name="T70" fmla="*/ 3073 w 3773"/>
              <a:gd name="T71" fmla="*/ 201 h 294"/>
              <a:gd name="T72" fmla="*/ 3475 w 3773"/>
              <a:gd name="T73" fmla="*/ 206 h 294"/>
              <a:gd name="T74" fmla="*/ 3475 w 3773"/>
              <a:gd name="T75" fmla="*/ 248 h 294"/>
              <a:gd name="T76" fmla="*/ 3475 w 3773"/>
              <a:gd name="T77" fmla="*/ 258 h 294"/>
              <a:gd name="T78" fmla="*/ 3485 w 3773"/>
              <a:gd name="T79" fmla="*/ 277 h 294"/>
              <a:gd name="T80" fmla="*/ 3502 w 3773"/>
              <a:gd name="T81" fmla="*/ 290 h 294"/>
              <a:gd name="T82" fmla="*/ 3523 w 3773"/>
              <a:gd name="T83" fmla="*/ 294 h 294"/>
              <a:gd name="T84" fmla="*/ 3533 w 3773"/>
              <a:gd name="T85" fmla="*/ 293 h 294"/>
              <a:gd name="T86" fmla="*/ 3584 w 3773"/>
              <a:gd name="T87" fmla="*/ 276 h 294"/>
              <a:gd name="T88" fmla="*/ 3686 w 3773"/>
              <a:gd name="T89" fmla="*/ 235 h 294"/>
              <a:gd name="T90" fmla="*/ 3733 w 3773"/>
              <a:gd name="T91" fmla="*/ 207 h 294"/>
              <a:gd name="T92" fmla="*/ 3739 w 3773"/>
              <a:gd name="T93" fmla="*/ 204 h 294"/>
              <a:gd name="T94" fmla="*/ 3745 w 3773"/>
              <a:gd name="T95" fmla="*/ 200 h 294"/>
              <a:gd name="T96" fmla="*/ 3754 w 3773"/>
              <a:gd name="T97" fmla="*/ 192 h 294"/>
              <a:gd name="T98" fmla="*/ 3764 w 3773"/>
              <a:gd name="T99" fmla="*/ 18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73" h="294">
                <a:moveTo>
                  <a:pt x="3764" y="185"/>
                </a:moveTo>
                <a:lnTo>
                  <a:pt x="3769" y="179"/>
                </a:lnTo>
                <a:lnTo>
                  <a:pt x="3773" y="166"/>
                </a:lnTo>
                <a:lnTo>
                  <a:pt x="3765" y="146"/>
                </a:lnTo>
                <a:lnTo>
                  <a:pt x="3752" y="139"/>
                </a:lnTo>
                <a:lnTo>
                  <a:pt x="3756" y="124"/>
                </a:lnTo>
                <a:lnTo>
                  <a:pt x="3749" y="93"/>
                </a:lnTo>
                <a:lnTo>
                  <a:pt x="3733" y="82"/>
                </a:lnTo>
                <a:lnTo>
                  <a:pt x="3686" y="54"/>
                </a:lnTo>
                <a:lnTo>
                  <a:pt x="3587" y="14"/>
                </a:lnTo>
                <a:lnTo>
                  <a:pt x="3535" y="1"/>
                </a:lnTo>
                <a:lnTo>
                  <a:pt x="3523" y="0"/>
                </a:lnTo>
                <a:lnTo>
                  <a:pt x="3502" y="4"/>
                </a:lnTo>
                <a:lnTo>
                  <a:pt x="3485" y="17"/>
                </a:lnTo>
                <a:lnTo>
                  <a:pt x="3475" y="35"/>
                </a:lnTo>
                <a:lnTo>
                  <a:pt x="3474" y="47"/>
                </a:lnTo>
                <a:lnTo>
                  <a:pt x="3474" y="83"/>
                </a:lnTo>
                <a:lnTo>
                  <a:pt x="3474" y="119"/>
                </a:lnTo>
                <a:lnTo>
                  <a:pt x="3073" y="113"/>
                </a:lnTo>
                <a:lnTo>
                  <a:pt x="2272" y="109"/>
                </a:lnTo>
                <a:lnTo>
                  <a:pt x="1870" y="110"/>
                </a:lnTo>
                <a:lnTo>
                  <a:pt x="1410" y="109"/>
                </a:lnTo>
                <a:lnTo>
                  <a:pt x="717" y="114"/>
                </a:lnTo>
                <a:lnTo>
                  <a:pt x="255" y="134"/>
                </a:lnTo>
                <a:lnTo>
                  <a:pt x="27" y="153"/>
                </a:lnTo>
                <a:lnTo>
                  <a:pt x="14" y="156"/>
                </a:lnTo>
                <a:lnTo>
                  <a:pt x="0" y="172"/>
                </a:lnTo>
                <a:lnTo>
                  <a:pt x="0" y="193"/>
                </a:lnTo>
                <a:lnTo>
                  <a:pt x="14" y="210"/>
                </a:lnTo>
                <a:lnTo>
                  <a:pt x="27" y="211"/>
                </a:lnTo>
                <a:lnTo>
                  <a:pt x="257" y="219"/>
                </a:lnTo>
                <a:lnTo>
                  <a:pt x="718" y="219"/>
                </a:lnTo>
                <a:lnTo>
                  <a:pt x="1410" y="202"/>
                </a:lnTo>
                <a:lnTo>
                  <a:pt x="1870" y="197"/>
                </a:lnTo>
                <a:lnTo>
                  <a:pt x="2272" y="196"/>
                </a:lnTo>
                <a:lnTo>
                  <a:pt x="3073" y="201"/>
                </a:lnTo>
                <a:lnTo>
                  <a:pt x="3475" y="206"/>
                </a:lnTo>
                <a:lnTo>
                  <a:pt x="3475" y="248"/>
                </a:lnTo>
                <a:lnTo>
                  <a:pt x="3475" y="258"/>
                </a:lnTo>
                <a:lnTo>
                  <a:pt x="3485" y="277"/>
                </a:lnTo>
                <a:lnTo>
                  <a:pt x="3502" y="290"/>
                </a:lnTo>
                <a:lnTo>
                  <a:pt x="3523" y="294"/>
                </a:lnTo>
                <a:lnTo>
                  <a:pt x="3533" y="293"/>
                </a:lnTo>
                <a:lnTo>
                  <a:pt x="3584" y="276"/>
                </a:lnTo>
                <a:lnTo>
                  <a:pt x="3686" y="235"/>
                </a:lnTo>
                <a:lnTo>
                  <a:pt x="3733" y="207"/>
                </a:lnTo>
                <a:lnTo>
                  <a:pt x="3739" y="204"/>
                </a:lnTo>
                <a:lnTo>
                  <a:pt x="3745" y="200"/>
                </a:lnTo>
                <a:lnTo>
                  <a:pt x="3754" y="192"/>
                </a:lnTo>
                <a:lnTo>
                  <a:pt x="3764" y="185"/>
                </a:lnTo>
                <a:close/>
              </a:path>
            </a:pathLst>
          </a:custGeom>
          <a:solidFill>
            <a:schemeClr val="tx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abic Typesetting" panose="03020402040406030203" pitchFamily="66" charset="-78"/>
              <a:cs typeface="Arabic Typesetting" panose="03020402040406030203" pitchFamily="66" charset="-78"/>
            </a:endParaRPr>
          </a:p>
        </p:txBody>
      </p:sp>
      <p:sp>
        <p:nvSpPr>
          <p:cNvPr id="29" name="Freeform 298">
            <a:extLst>
              <a:ext uri="{FF2B5EF4-FFF2-40B4-BE49-F238E27FC236}">
                <a16:creationId xmlns:a16="http://schemas.microsoft.com/office/drawing/2014/main" id="{1BBFAAE8-5E02-4103-9F3A-3632691E87F0}"/>
              </a:ext>
            </a:extLst>
          </p:cNvPr>
          <p:cNvSpPr>
            <a:spLocks/>
          </p:cNvSpPr>
          <p:nvPr/>
        </p:nvSpPr>
        <p:spPr bwMode="auto">
          <a:xfrm rot="19090514">
            <a:off x="3482072" y="2830963"/>
            <a:ext cx="1219726" cy="1669899"/>
          </a:xfrm>
          <a:custGeom>
            <a:avLst/>
            <a:gdLst>
              <a:gd name="T0" fmla="*/ 2357 w 2370"/>
              <a:gd name="T1" fmla="*/ 2563 h 2934"/>
              <a:gd name="T2" fmla="*/ 2340 w 2370"/>
              <a:gd name="T3" fmla="*/ 2527 h 2934"/>
              <a:gd name="T4" fmla="*/ 2312 w 2370"/>
              <a:gd name="T5" fmla="*/ 2518 h 2934"/>
              <a:gd name="T6" fmla="*/ 2225 w 2370"/>
              <a:gd name="T7" fmla="*/ 2528 h 2934"/>
              <a:gd name="T8" fmla="*/ 2032 w 2370"/>
              <a:gd name="T9" fmla="*/ 1993 h 2934"/>
              <a:gd name="T10" fmla="*/ 1852 w 2370"/>
              <a:gd name="T11" fmla="*/ 1574 h 2934"/>
              <a:gd name="T12" fmla="*/ 1635 w 2370"/>
              <a:gd name="T13" fmla="*/ 1175 h 2934"/>
              <a:gd name="T14" fmla="*/ 1441 w 2370"/>
              <a:gd name="T15" fmla="*/ 895 h 2934"/>
              <a:gd name="T16" fmla="*/ 1233 w 2370"/>
              <a:gd name="T17" fmla="*/ 651 h 2934"/>
              <a:gd name="T18" fmla="*/ 909 w 2370"/>
              <a:gd name="T19" fmla="*/ 365 h 2934"/>
              <a:gd name="T20" fmla="*/ 541 w 2370"/>
              <a:gd name="T21" fmla="*/ 144 h 2934"/>
              <a:gd name="T22" fmla="*/ 291 w 2370"/>
              <a:gd name="T23" fmla="*/ 52 h 2934"/>
              <a:gd name="T24" fmla="*/ 81 w 2370"/>
              <a:gd name="T25" fmla="*/ 7 h 2934"/>
              <a:gd name="T26" fmla="*/ 16 w 2370"/>
              <a:gd name="T27" fmla="*/ 0 h 2934"/>
              <a:gd name="T28" fmla="*/ 0 w 2370"/>
              <a:gd name="T29" fmla="*/ 34 h 2934"/>
              <a:gd name="T30" fmla="*/ 20 w 2370"/>
              <a:gd name="T31" fmla="*/ 56 h 2934"/>
              <a:gd name="T32" fmla="*/ 330 w 2370"/>
              <a:gd name="T33" fmla="*/ 148 h 2934"/>
              <a:gd name="T34" fmla="*/ 707 w 2370"/>
              <a:gd name="T35" fmla="*/ 336 h 2934"/>
              <a:gd name="T36" fmla="*/ 1044 w 2370"/>
              <a:gd name="T37" fmla="*/ 591 h 2934"/>
              <a:gd name="T38" fmla="*/ 1336 w 2370"/>
              <a:gd name="T39" fmla="*/ 903 h 2934"/>
              <a:gd name="T40" fmla="*/ 1464 w 2370"/>
              <a:gd name="T41" fmla="*/ 1076 h 2934"/>
              <a:gd name="T42" fmla="*/ 1685 w 2370"/>
              <a:gd name="T43" fmla="*/ 1446 h 2934"/>
              <a:gd name="T44" fmla="*/ 1869 w 2370"/>
              <a:gd name="T45" fmla="*/ 1834 h 2934"/>
              <a:gd name="T46" fmla="*/ 2062 w 2370"/>
              <a:gd name="T47" fmla="*/ 2337 h 2934"/>
              <a:gd name="T48" fmla="*/ 2085 w 2370"/>
              <a:gd name="T49" fmla="*/ 2549 h 2934"/>
              <a:gd name="T50" fmla="*/ 2025 w 2370"/>
              <a:gd name="T51" fmla="*/ 2562 h 2934"/>
              <a:gd name="T52" fmla="*/ 2005 w 2370"/>
              <a:gd name="T53" fmla="*/ 2601 h 2934"/>
              <a:gd name="T54" fmla="*/ 2016 w 2370"/>
              <a:gd name="T55" fmla="*/ 2633 h 2934"/>
              <a:gd name="T56" fmla="*/ 2018 w 2370"/>
              <a:gd name="T57" fmla="*/ 2635 h 2934"/>
              <a:gd name="T58" fmla="*/ 2204 w 2370"/>
              <a:gd name="T59" fmla="*/ 2851 h 2934"/>
              <a:gd name="T60" fmla="*/ 2279 w 2370"/>
              <a:gd name="T61" fmla="*/ 2931 h 2934"/>
              <a:gd name="T62" fmla="*/ 2325 w 2370"/>
              <a:gd name="T63" fmla="*/ 2923 h 2934"/>
              <a:gd name="T64" fmla="*/ 2342 w 2370"/>
              <a:gd name="T65" fmla="*/ 2891 h 2934"/>
              <a:gd name="T66" fmla="*/ 2369 w 2370"/>
              <a:gd name="T67" fmla="*/ 2606 h 2934"/>
              <a:gd name="T68" fmla="*/ 2362 w 2370"/>
              <a:gd name="T69" fmla="*/ 2578 h 2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70" h="2934">
                <a:moveTo>
                  <a:pt x="2356" y="2573"/>
                </a:moveTo>
                <a:lnTo>
                  <a:pt x="2357" y="2563"/>
                </a:lnTo>
                <a:lnTo>
                  <a:pt x="2353" y="2543"/>
                </a:lnTo>
                <a:lnTo>
                  <a:pt x="2340" y="2527"/>
                </a:lnTo>
                <a:lnTo>
                  <a:pt x="2322" y="2518"/>
                </a:lnTo>
                <a:lnTo>
                  <a:pt x="2312" y="2518"/>
                </a:lnTo>
                <a:lnTo>
                  <a:pt x="2269" y="2523"/>
                </a:lnTo>
                <a:lnTo>
                  <a:pt x="2225" y="2528"/>
                </a:lnTo>
                <a:lnTo>
                  <a:pt x="2151" y="2313"/>
                </a:lnTo>
                <a:lnTo>
                  <a:pt x="2032" y="1993"/>
                </a:lnTo>
                <a:lnTo>
                  <a:pt x="1946" y="1781"/>
                </a:lnTo>
                <a:lnTo>
                  <a:pt x="1852" y="1574"/>
                </a:lnTo>
                <a:lnTo>
                  <a:pt x="1749" y="1372"/>
                </a:lnTo>
                <a:lnTo>
                  <a:pt x="1635" y="1175"/>
                </a:lnTo>
                <a:lnTo>
                  <a:pt x="1510" y="986"/>
                </a:lnTo>
                <a:lnTo>
                  <a:pt x="1441" y="895"/>
                </a:lnTo>
                <a:lnTo>
                  <a:pt x="1376" y="811"/>
                </a:lnTo>
                <a:lnTo>
                  <a:pt x="1233" y="651"/>
                </a:lnTo>
                <a:lnTo>
                  <a:pt x="1078" y="501"/>
                </a:lnTo>
                <a:lnTo>
                  <a:pt x="909" y="365"/>
                </a:lnTo>
                <a:lnTo>
                  <a:pt x="731" y="245"/>
                </a:lnTo>
                <a:lnTo>
                  <a:pt x="541" y="144"/>
                </a:lnTo>
                <a:lnTo>
                  <a:pt x="394" y="85"/>
                </a:lnTo>
                <a:lnTo>
                  <a:pt x="291" y="52"/>
                </a:lnTo>
                <a:lnTo>
                  <a:pt x="187" y="26"/>
                </a:lnTo>
                <a:lnTo>
                  <a:pt x="81" y="7"/>
                </a:lnTo>
                <a:lnTo>
                  <a:pt x="28" y="0"/>
                </a:lnTo>
                <a:lnTo>
                  <a:pt x="16" y="0"/>
                </a:lnTo>
                <a:lnTo>
                  <a:pt x="2" y="15"/>
                </a:lnTo>
                <a:lnTo>
                  <a:pt x="0" y="34"/>
                </a:lnTo>
                <a:lnTo>
                  <a:pt x="10" y="52"/>
                </a:lnTo>
                <a:lnTo>
                  <a:pt x="20" y="56"/>
                </a:lnTo>
                <a:lnTo>
                  <a:pt x="125" y="81"/>
                </a:lnTo>
                <a:lnTo>
                  <a:pt x="330" y="148"/>
                </a:lnTo>
                <a:lnTo>
                  <a:pt x="523" y="232"/>
                </a:lnTo>
                <a:lnTo>
                  <a:pt x="707" y="336"/>
                </a:lnTo>
                <a:lnTo>
                  <a:pt x="881" y="455"/>
                </a:lnTo>
                <a:lnTo>
                  <a:pt x="1044" y="591"/>
                </a:lnTo>
                <a:lnTo>
                  <a:pt x="1196" y="741"/>
                </a:lnTo>
                <a:lnTo>
                  <a:pt x="1336" y="903"/>
                </a:lnTo>
                <a:lnTo>
                  <a:pt x="1401" y="988"/>
                </a:lnTo>
                <a:lnTo>
                  <a:pt x="1464" y="1076"/>
                </a:lnTo>
                <a:lnTo>
                  <a:pt x="1580" y="1258"/>
                </a:lnTo>
                <a:lnTo>
                  <a:pt x="1685" y="1446"/>
                </a:lnTo>
                <a:lnTo>
                  <a:pt x="1780" y="1637"/>
                </a:lnTo>
                <a:lnTo>
                  <a:pt x="1869" y="1834"/>
                </a:lnTo>
                <a:lnTo>
                  <a:pt x="1949" y="2034"/>
                </a:lnTo>
                <a:lnTo>
                  <a:pt x="2062" y="2337"/>
                </a:lnTo>
                <a:lnTo>
                  <a:pt x="2132" y="2541"/>
                </a:lnTo>
                <a:lnTo>
                  <a:pt x="2085" y="2549"/>
                </a:lnTo>
                <a:lnTo>
                  <a:pt x="2037" y="2558"/>
                </a:lnTo>
                <a:lnTo>
                  <a:pt x="2025" y="2562"/>
                </a:lnTo>
                <a:lnTo>
                  <a:pt x="2010" y="2578"/>
                </a:lnTo>
                <a:lnTo>
                  <a:pt x="2005" y="2601"/>
                </a:lnTo>
                <a:lnTo>
                  <a:pt x="2010" y="2624"/>
                </a:lnTo>
                <a:lnTo>
                  <a:pt x="2016" y="2633"/>
                </a:lnTo>
                <a:lnTo>
                  <a:pt x="2016" y="2634"/>
                </a:lnTo>
                <a:lnTo>
                  <a:pt x="2018" y="2635"/>
                </a:lnTo>
                <a:lnTo>
                  <a:pt x="2077" y="2709"/>
                </a:lnTo>
                <a:lnTo>
                  <a:pt x="2204" y="2851"/>
                </a:lnTo>
                <a:lnTo>
                  <a:pt x="2269" y="2921"/>
                </a:lnTo>
                <a:lnTo>
                  <a:pt x="2279" y="2931"/>
                </a:lnTo>
                <a:lnTo>
                  <a:pt x="2303" y="2934"/>
                </a:lnTo>
                <a:lnTo>
                  <a:pt x="2325" y="2923"/>
                </a:lnTo>
                <a:lnTo>
                  <a:pt x="2339" y="2904"/>
                </a:lnTo>
                <a:lnTo>
                  <a:pt x="2342" y="2891"/>
                </a:lnTo>
                <a:lnTo>
                  <a:pt x="2356" y="2748"/>
                </a:lnTo>
                <a:lnTo>
                  <a:pt x="2369" y="2606"/>
                </a:lnTo>
                <a:lnTo>
                  <a:pt x="2370" y="2595"/>
                </a:lnTo>
                <a:lnTo>
                  <a:pt x="2362" y="2578"/>
                </a:lnTo>
                <a:lnTo>
                  <a:pt x="2356" y="2573"/>
                </a:lnTo>
                <a:close/>
              </a:path>
            </a:pathLst>
          </a:custGeom>
          <a:solidFill>
            <a:schemeClr val="tx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abic Typesetting" panose="03020402040406030203" pitchFamily="66" charset="-78"/>
              <a:cs typeface="Arabic Typesetting" panose="03020402040406030203" pitchFamily="66" charset="-78"/>
            </a:endParaRPr>
          </a:p>
        </p:txBody>
      </p:sp>
      <p:sp>
        <p:nvSpPr>
          <p:cNvPr id="30" name="Freeform 299">
            <a:extLst>
              <a:ext uri="{FF2B5EF4-FFF2-40B4-BE49-F238E27FC236}">
                <a16:creationId xmlns:a16="http://schemas.microsoft.com/office/drawing/2014/main" id="{344904C5-42F7-4537-BAE2-CF964F9F4426}"/>
              </a:ext>
            </a:extLst>
          </p:cNvPr>
          <p:cNvSpPr>
            <a:spLocks/>
          </p:cNvSpPr>
          <p:nvPr/>
        </p:nvSpPr>
        <p:spPr bwMode="auto">
          <a:xfrm>
            <a:off x="5117477" y="2596168"/>
            <a:ext cx="679450" cy="1239624"/>
          </a:xfrm>
          <a:custGeom>
            <a:avLst/>
            <a:gdLst>
              <a:gd name="T0" fmla="*/ 2126 w 2209"/>
              <a:gd name="T1" fmla="*/ 4181 h 4506"/>
              <a:gd name="T2" fmla="*/ 2074 w 2209"/>
              <a:gd name="T3" fmla="*/ 4062 h 4506"/>
              <a:gd name="T4" fmla="*/ 1984 w 2209"/>
              <a:gd name="T5" fmla="*/ 3599 h 4506"/>
              <a:gd name="T6" fmla="*/ 1860 w 2209"/>
              <a:gd name="T7" fmla="*/ 3145 h 4506"/>
              <a:gd name="T8" fmla="*/ 1707 w 2209"/>
              <a:gd name="T9" fmla="*/ 2700 h 4506"/>
              <a:gd name="T10" fmla="*/ 1480 w 2209"/>
              <a:gd name="T11" fmla="*/ 2155 h 4506"/>
              <a:gd name="T12" fmla="*/ 1051 w 2209"/>
              <a:gd name="T13" fmla="*/ 1311 h 4506"/>
              <a:gd name="T14" fmla="*/ 696 w 2209"/>
              <a:gd name="T15" fmla="*/ 700 h 4506"/>
              <a:gd name="T16" fmla="*/ 533 w 2209"/>
              <a:gd name="T17" fmla="*/ 444 h 4506"/>
              <a:gd name="T18" fmla="*/ 381 w 2209"/>
              <a:gd name="T19" fmla="*/ 255 h 4506"/>
              <a:gd name="T20" fmla="*/ 202 w 2209"/>
              <a:gd name="T21" fmla="*/ 94 h 4506"/>
              <a:gd name="T22" fmla="*/ 43 w 2209"/>
              <a:gd name="T23" fmla="*/ 4 h 4506"/>
              <a:gd name="T24" fmla="*/ 12 w 2209"/>
              <a:gd name="T25" fmla="*/ 7 h 4506"/>
              <a:gd name="T26" fmla="*/ 5 w 2209"/>
              <a:gd name="T27" fmla="*/ 44 h 4506"/>
              <a:gd name="T28" fmla="*/ 78 w 2209"/>
              <a:gd name="T29" fmla="*/ 90 h 4506"/>
              <a:gd name="T30" fmla="*/ 296 w 2209"/>
              <a:gd name="T31" fmla="*/ 278 h 4506"/>
              <a:gd name="T32" fmla="*/ 516 w 2209"/>
              <a:gd name="T33" fmla="*/ 567 h 4506"/>
              <a:gd name="T34" fmla="*/ 738 w 2209"/>
              <a:gd name="T35" fmla="*/ 943 h 4506"/>
              <a:gd name="T36" fmla="*/ 1112 w 2209"/>
              <a:gd name="T37" fmla="*/ 1619 h 4506"/>
              <a:gd name="T38" fmla="*/ 1320 w 2209"/>
              <a:gd name="T39" fmla="*/ 2033 h 4506"/>
              <a:gd name="T40" fmla="*/ 1495 w 2209"/>
              <a:gd name="T41" fmla="*/ 2420 h 4506"/>
              <a:gd name="T42" fmla="*/ 1698 w 2209"/>
              <a:gd name="T43" fmla="*/ 2948 h 4506"/>
              <a:gd name="T44" fmla="*/ 1861 w 2209"/>
              <a:gd name="T45" fmla="*/ 3489 h 4506"/>
              <a:gd name="T46" fmla="*/ 1978 w 2209"/>
              <a:gd name="T47" fmla="*/ 4042 h 4506"/>
              <a:gd name="T48" fmla="*/ 1949 w 2209"/>
              <a:gd name="T49" fmla="*/ 4187 h 4506"/>
              <a:gd name="T50" fmla="*/ 1894 w 2209"/>
              <a:gd name="T51" fmla="*/ 4199 h 4506"/>
              <a:gd name="T52" fmla="*/ 1870 w 2209"/>
              <a:gd name="T53" fmla="*/ 4225 h 4506"/>
              <a:gd name="T54" fmla="*/ 1870 w 2209"/>
              <a:gd name="T55" fmla="*/ 4251 h 4506"/>
              <a:gd name="T56" fmla="*/ 1916 w 2209"/>
              <a:gd name="T57" fmla="*/ 4352 h 4506"/>
              <a:gd name="T58" fmla="*/ 2003 w 2209"/>
              <a:gd name="T59" fmla="*/ 4470 h 4506"/>
              <a:gd name="T60" fmla="*/ 2038 w 2209"/>
              <a:gd name="T61" fmla="*/ 4502 h 4506"/>
              <a:gd name="T62" fmla="*/ 2071 w 2209"/>
              <a:gd name="T63" fmla="*/ 4502 h 4506"/>
              <a:gd name="T64" fmla="*/ 2088 w 2209"/>
              <a:gd name="T65" fmla="*/ 4486 h 4506"/>
              <a:gd name="T66" fmla="*/ 2141 w 2209"/>
              <a:gd name="T67" fmla="*/ 4409 h 4506"/>
              <a:gd name="T68" fmla="*/ 2183 w 2209"/>
              <a:gd name="T69" fmla="*/ 4312 h 4506"/>
              <a:gd name="T70" fmla="*/ 2209 w 2209"/>
              <a:gd name="T71" fmla="*/ 4232 h 4506"/>
              <a:gd name="T72" fmla="*/ 2191 w 2209"/>
              <a:gd name="T73" fmla="*/ 4197 h 4506"/>
              <a:gd name="T74" fmla="*/ 2162 w 2209"/>
              <a:gd name="T75" fmla="*/ 4185 h 4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09" h="4506">
                <a:moveTo>
                  <a:pt x="2162" y="4185"/>
                </a:moveTo>
                <a:lnTo>
                  <a:pt x="2126" y="4181"/>
                </a:lnTo>
                <a:lnTo>
                  <a:pt x="2089" y="4180"/>
                </a:lnTo>
                <a:lnTo>
                  <a:pt x="2074" y="4062"/>
                </a:lnTo>
                <a:lnTo>
                  <a:pt x="2034" y="3830"/>
                </a:lnTo>
                <a:lnTo>
                  <a:pt x="1984" y="3599"/>
                </a:lnTo>
                <a:lnTo>
                  <a:pt x="1926" y="3371"/>
                </a:lnTo>
                <a:lnTo>
                  <a:pt x="1860" y="3145"/>
                </a:lnTo>
                <a:lnTo>
                  <a:pt x="1787" y="2921"/>
                </a:lnTo>
                <a:lnTo>
                  <a:pt x="1707" y="2700"/>
                </a:lnTo>
                <a:lnTo>
                  <a:pt x="1620" y="2480"/>
                </a:lnTo>
                <a:lnTo>
                  <a:pt x="1480" y="2155"/>
                </a:lnTo>
                <a:lnTo>
                  <a:pt x="1274" y="1729"/>
                </a:lnTo>
                <a:lnTo>
                  <a:pt x="1051" y="1311"/>
                </a:lnTo>
                <a:lnTo>
                  <a:pt x="817" y="902"/>
                </a:lnTo>
                <a:lnTo>
                  <a:pt x="696" y="700"/>
                </a:lnTo>
                <a:lnTo>
                  <a:pt x="634" y="597"/>
                </a:lnTo>
                <a:lnTo>
                  <a:pt x="533" y="444"/>
                </a:lnTo>
                <a:lnTo>
                  <a:pt x="460" y="347"/>
                </a:lnTo>
                <a:lnTo>
                  <a:pt x="381" y="255"/>
                </a:lnTo>
                <a:lnTo>
                  <a:pt x="296" y="171"/>
                </a:lnTo>
                <a:lnTo>
                  <a:pt x="202" y="94"/>
                </a:lnTo>
                <a:lnTo>
                  <a:pt x="99" y="31"/>
                </a:lnTo>
                <a:lnTo>
                  <a:pt x="43" y="4"/>
                </a:lnTo>
                <a:lnTo>
                  <a:pt x="31" y="0"/>
                </a:lnTo>
                <a:lnTo>
                  <a:pt x="12" y="7"/>
                </a:lnTo>
                <a:lnTo>
                  <a:pt x="0" y="24"/>
                </a:lnTo>
                <a:lnTo>
                  <a:pt x="5" y="44"/>
                </a:lnTo>
                <a:lnTo>
                  <a:pt x="14" y="52"/>
                </a:lnTo>
                <a:lnTo>
                  <a:pt x="78" y="90"/>
                </a:lnTo>
                <a:lnTo>
                  <a:pt x="193" y="179"/>
                </a:lnTo>
                <a:lnTo>
                  <a:pt x="296" y="278"/>
                </a:lnTo>
                <a:lnTo>
                  <a:pt x="390" y="389"/>
                </a:lnTo>
                <a:lnTo>
                  <a:pt x="516" y="567"/>
                </a:lnTo>
                <a:lnTo>
                  <a:pt x="666" y="819"/>
                </a:lnTo>
                <a:lnTo>
                  <a:pt x="738" y="943"/>
                </a:lnTo>
                <a:lnTo>
                  <a:pt x="892" y="1210"/>
                </a:lnTo>
                <a:lnTo>
                  <a:pt x="1112" y="1619"/>
                </a:lnTo>
                <a:lnTo>
                  <a:pt x="1252" y="1893"/>
                </a:lnTo>
                <a:lnTo>
                  <a:pt x="1320" y="2033"/>
                </a:lnTo>
                <a:lnTo>
                  <a:pt x="1380" y="2162"/>
                </a:lnTo>
                <a:lnTo>
                  <a:pt x="1495" y="2420"/>
                </a:lnTo>
                <a:lnTo>
                  <a:pt x="1601" y="2683"/>
                </a:lnTo>
                <a:lnTo>
                  <a:pt x="1698" y="2948"/>
                </a:lnTo>
                <a:lnTo>
                  <a:pt x="1785" y="3217"/>
                </a:lnTo>
                <a:lnTo>
                  <a:pt x="1861" y="3489"/>
                </a:lnTo>
                <a:lnTo>
                  <a:pt x="1926" y="3764"/>
                </a:lnTo>
                <a:lnTo>
                  <a:pt x="1978" y="4042"/>
                </a:lnTo>
                <a:lnTo>
                  <a:pt x="1999" y="4182"/>
                </a:lnTo>
                <a:lnTo>
                  <a:pt x="1949" y="4187"/>
                </a:lnTo>
                <a:lnTo>
                  <a:pt x="1902" y="4197"/>
                </a:lnTo>
                <a:lnTo>
                  <a:pt x="1894" y="4199"/>
                </a:lnTo>
                <a:lnTo>
                  <a:pt x="1879" y="4210"/>
                </a:lnTo>
                <a:lnTo>
                  <a:pt x="1870" y="4225"/>
                </a:lnTo>
                <a:lnTo>
                  <a:pt x="1868" y="4242"/>
                </a:lnTo>
                <a:lnTo>
                  <a:pt x="1870" y="4251"/>
                </a:lnTo>
                <a:lnTo>
                  <a:pt x="1883" y="4286"/>
                </a:lnTo>
                <a:lnTo>
                  <a:pt x="1916" y="4352"/>
                </a:lnTo>
                <a:lnTo>
                  <a:pt x="1956" y="4413"/>
                </a:lnTo>
                <a:lnTo>
                  <a:pt x="2003" y="4470"/>
                </a:lnTo>
                <a:lnTo>
                  <a:pt x="2029" y="4496"/>
                </a:lnTo>
                <a:lnTo>
                  <a:pt x="2038" y="4502"/>
                </a:lnTo>
                <a:lnTo>
                  <a:pt x="2054" y="4506"/>
                </a:lnTo>
                <a:lnTo>
                  <a:pt x="2071" y="4502"/>
                </a:lnTo>
                <a:lnTo>
                  <a:pt x="2084" y="4492"/>
                </a:lnTo>
                <a:lnTo>
                  <a:pt x="2088" y="4486"/>
                </a:lnTo>
                <a:lnTo>
                  <a:pt x="2110" y="4464"/>
                </a:lnTo>
                <a:lnTo>
                  <a:pt x="2141" y="4409"/>
                </a:lnTo>
                <a:lnTo>
                  <a:pt x="2154" y="4379"/>
                </a:lnTo>
                <a:lnTo>
                  <a:pt x="2183" y="4312"/>
                </a:lnTo>
                <a:lnTo>
                  <a:pt x="2206" y="4242"/>
                </a:lnTo>
                <a:lnTo>
                  <a:pt x="2209" y="4232"/>
                </a:lnTo>
                <a:lnTo>
                  <a:pt x="2204" y="4212"/>
                </a:lnTo>
                <a:lnTo>
                  <a:pt x="2191" y="4197"/>
                </a:lnTo>
                <a:lnTo>
                  <a:pt x="2172" y="4187"/>
                </a:lnTo>
                <a:lnTo>
                  <a:pt x="2162" y="4185"/>
                </a:lnTo>
                <a:close/>
              </a:path>
            </a:pathLst>
          </a:custGeom>
          <a:solidFill>
            <a:schemeClr val="tx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abic Typesetting" panose="03020402040406030203" pitchFamily="66" charset="-78"/>
              <a:cs typeface="Arabic Typesetting" panose="03020402040406030203" pitchFamily="66" charset="-78"/>
            </a:endParaRPr>
          </a:p>
        </p:txBody>
      </p:sp>
      <p:sp>
        <p:nvSpPr>
          <p:cNvPr id="31" name="Freeform 295">
            <a:extLst>
              <a:ext uri="{FF2B5EF4-FFF2-40B4-BE49-F238E27FC236}">
                <a16:creationId xmlns:a16="http://schemas.microsoft.com/office/drawing/2014/main" id="{C45F17D3-C3EE-447C-94F9-4E1EA41BF0AF}"/>
              </a:ext>
            </a:extLst>
          </p:cNvPr>
          <p:cNvSpPr>
            <a:spLocks/>
          </p:cNvSpPr>
          <p:nvPr/>
        </p:nvSpPr>
        <p:spPr bwMode="auto">
          <a:xfrm flipH="1">
            <a:off x="7118428" y="5383641"/>
            <a:ext cx="782205" cy="414990"/>
          </a:xfrm>
          <a:custGeom>
            <a:avLst/>
            <a:gdLst>
              <a:gd name="T0" fmla="*/ 1392 w 1460"/>
              <a:gd name="T1" fmla="*/ 10 h 959"/>
              <a:gd name="T2" fmla="*/ 1384 w 1460"/>
              <a:gd name="T3" fmla="*/ 10 h 959"/>
              <a:gd name="T4" fmla="*/ 1377 w 1460"/>
              <a:gd name="T5" fmla="*/ 11 h 959"/>
              <a:gd name="T6" fmla="*/ 1370 w 1460"/>
              <a:gd name="T7" fmla="*/ 6 h 959"/>
              <a:gd name="T8" fmla="*/ 1359 w 1460"/>
              <a:gd name="T9" fmla="*/ 6 h 959"/>
              <a:gd name="T10" fmla="*/ 1233 w 1460"/>
              <a:gd name="T11" fmla="*/ 23 h 959"/>
              <a:gd name="T12" fmla="*/ 1109 w 1460"/>
              <a:gd name="T13" fmla="*/ 48 h 959"/>
              <a:gd name="T14" fmla="*/ 1100 w 1460"/>
              <a:gd name="T15" fmla="*/ 50 h 959"/>
              <a:gd name="T16" fmla="*/ 1086 w 1460"/>
              <a:gd name="T17" fmla="*/ 65 h 959"/>
              <a:gd name="T18" fmla="*/ 1078 w 1460"/>
              <a:gd name="T19" fmla="*/ 83 h 959"/>
              <a:gd name="T20" fmla="*/ 1079 w 1460"/>
              <a:gd name="T21" fmla="*/ 102 h 959"/>
              <a:gd name="T22" fmla="*/ 1083 w 1460"/>
              <a:gd name="T23" fmla="*/ 111 h 959"/>
              <a:gd name="T24" fmla="*/ 1106 w 1460"/>
              <a:gd name="T25" fmla="*/ 145 h 959"/>
              <a:gd name="T26" fmla="*/ 1130 w 1460"/>
              <a:gd name="T27" fmla="*/ 180 h 959"/>
              <a:gd name="T28" fmla="*/ 996 w 1460"/>
              <a:gd name="T29" fmla="*/ 282 h 959"/>
              <a:gd name="T30" fmla="*/ 723 w 1460"/>
              <a:gd name="T31" fmla="*/ 474 h 959"/>
              <a:gd name="T32" fmla="*/ 443 w 1460"/>
              <a:gd name="T33" fmla="*/ 656 h 959"/>
              <a:gd name="T34" fmla="*/ 156 w 1460"/>
              <a:gd name="T35" fmla="*/ 829 h 959"/>
              <a:gd name="T36" fmla="*/ 11 w 1460"/>
              <a:gd name="T37" fmla="*/ 915 h 959"/>
              <a:gd name="T38" fmla="*/ 2 w 1460"/>
              <a:gd name="T39" fmla="*/ 921 h 959"/>
              <a:gd name="T40" fmla="*/ 0 w 1460"/>
              <a:gd name="T41" fmla="*/ 938 h 959"/>
              <a:gd name="T42" fmla="*/ 7 w 1460"/>
              <a:gd name="T43" fmla="*/ 952 h 959"/>
              <a:gd name="T44" fmla="*/ 24 w 1460"/>
              <a:gd name="T45" fmla="*/ 959 h 959"/>
              <a:gd name="T46" fmla="*/ 34 w 1460"/>
              <a:gd name="T47" fmla="*/ 956 h 959"/>
              <a:gd name="T48" fmla="*/ 111 w 1460"/>
              <a:gd name="T49" fmla="*/ 923 h 959"/>
              <a:gd name="T50" fmla="*/ 263 w 1460"/>
              <a:gd name="T51" fmla="*/ 849 h 959"/>
              <a:gd name="T52" fmla="*/ 484 w 1460"/>
              <a:gd name="T53" fmla="*/ 728 h 959"/>
              <a:gd name="T54" fmla="*/ 769 w 1460"/>
              <a:gd name="T55" fmla="*/ 549 h 959"/>
              <a:gd name="T56" fmla="*/ 1044 w 1460"/>
              <a:gd name="T57" fmla="*/ 352 h 959"/>
              <a:gd name="T58" fmla="*/ 1176 w 1460"/>
              <a:gd name="T59" fmla="*/ 249 h 959"/>
              <a:gd name="T60" fmla="*/ 1182 w 1460"/>
              <a:gd name="T61" fmla="*/ 256 h 959"/>
              <a:gd name="T62" fmla="*/ 1185 w 1460"/>
              <a:gd name="T63" fmla="*/ 263 h 959"/>
              <a:gd name="T64" fmla="*/ 1201 w 1460"/>
              <a:gd name="T65" fmla="*/ 285 h 959"/>
              <a:gd name="T66" fmla="*/ 1231 w 1460"/>
              <a:gd name="T67" fmla="*/ 308 h 959"/>
              <a:gd name="T68" fmla="*/ 1254 w 1460"/>
              <a:gd name="T69" fmla="*/ 316 h 959"/>
              <a:gd name="T70" fmla="*/ 1268 w 1460"/>
              <a:gd name="T71" fmla="*/ 315 h 959"/>
              <a:gd name="T72" fmla="*/ 1284 w 1460"/>
              <a:gd name="T73" fmla="*/ 312 h 959"/>
              <a:gd name="T74" fmla="*/ 1310 w 1460"/>
              <a:gd name="T75" fmla="*/ 295 h 959"/>
              <a:gd name="T76" fmla="*/ 1340 w 1460"/>
              <a:gd name="T77" fmla="*/ 259 h 959"/>
              <a:gd name="T78" fmla="*/ 1357 w 1460"/>
              <a:gd name="T79" fmla="*/ 233 h 959"/>
              <a:gd name="T80" fmla="*/ 1384 w 1460"/>
              <a:gd name="T81" fmla="*/ 192 h 959"/>
              <a:gd name="T82" fmla="*/ 1433 w 1460"/>
              <a:gd name="T83" fmla="*/ 103 h 959"/>
              <a:gd name="T84" fmla="*/ 1455 w 1460"/>
              <a:gd name="T85" fmla="*/ 59 h 959"/>
              <a:gd name="T86" fmla="*/ 1460 w 1460"/>
              <a:gd name="T87" fmla="*/ 43 h 959"/>
              <a:gd name="T88" fmla="*/ 1451 w 1460"/>
              <a:gd name="T89" fmla="*/ 17 h 959"/>
              <a:gd name="T90" fmla="*/ 1429 w 1460"/>
              <a:gd name="T91" fmla="*/ 0 h 959"/>
              <a:gd name="T92" fmla="*/ 1403 w 1460"/>
              <a:gd name="T93" fmla="*/ 0 h 959"/>
              <a:gd name="T94" fmla="*/ 1392 w 1460"/>
              <a:gd name="T95" fmla="*/ 10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60" h="959">
                <a:moveTo>
                  <a:pt x="1392" y="10"/>
                </a:moveTo>
                <a:lnTo>
                  <a:pt x="1384" y="10"/>
                </a:lnTo>
                <a:lnTo>
                  <a:pt x="1377" y="11"/>
                </a:lnTo>
                <a:lnTo>
                  <a:pt x="1370" y="6"/>
                </a:lnTo>
                <a:lnTo>
                  <a:pt x="1359" y="6"/>
                </a:lnTo>
                <a:lnTo>
                  <a:pt x="1233" y="23"/>
                </a:lnTo>
                <a:lnTo>
                  <a:pt x="1109" y="48"/>
                </a:lnTo>
                <a:lnTo>
                  <a:pt x="1100" y="50"/>
                </a:lnTo>
                <a:lnTo>
                  <a:pt x="1086" y="65"/>
                </a:lnTo>
                <a:lnTo>
                  <a:pt x="1078" y="83"/>
                </a:lnTo>
                <a:lnTo>
                  <a:pt x="1079" y="102"/>
                </a:lnTo>
                <a:lnTo>
                  <a:pt x="1083" y="111"/>
                </a:lnTo>
                <a:lnTo>
                  <a:pt x="1106" y="145"/>
                </a:lnTo>
                <a:lnTo>
                  <a:pt x="1130" y="180"/>
                </a:lnTo>
                <a:lnTo>
                  <a:pt x="996" y="282"/>
                </a:lnTo>
                <a:lnTo>
                  <a:pt x="723" y="474"/>
                </a:lnTo>
                <a:lnTo>
                  <a:pt x="443" y="656"/>
                </a:lnTo>
                <a:lnTo>
                  <a:pt x="156" y="829"/>
                </a:lnTo>
                <a:lnTo>
                  <a:pt x="11" y="915"/>
                </a:lnTo>
                <a:lnTo>
                  <a:pt x="2" y="921"/>
                </a:lnTo>
                <a:lnTo>
                  <a:pt x="0" y="938"/>
                </a:lnTo>
                <a:lnTo>
                  <a:pt x="7" y="952"/>
                </a:lnTo>
                <a:lnTo>
                  <a:pt x="24" y="959"/>
                </a:lnTo>
                <a:lnTo>
                  <a:pt x="34" y="956"/>
                </a:lnTo>
                <a:lnTo>
                  <a:pt x="111" y="923"/>
                </a:lnTo>
                <a:lnTo>
                  <a:pt x="263" y="849"/>
                </a:lnTo>
                <a:lnTo>
                  <a:pt x="484" y="728"/>
                </a:lnTo>
                <a:lnTo>
                  <a:pt x="769" y="549"/>
                </a:lnTo>
                <a:lnTo>
                  <a:pt x="1044" y="352"/>
                </a:lnTo>
                <a:lnTo>
                  <a:pt x="1176" y="249"/>
                </a:lnTo>
                <a:lnTo>
                  <a:pt x="1182" y="256"/>
                </a:lnTo>
                <a:lnTo>
                  <a:pt x="1185" y="263"/>
                </a:lnTo>
                <a:lnTo>
                  <a:pt x="1201" y="285"/>
                </a:lnTo>
                <a:lnTo>
                  <a:pt x="1231" y="308"/>
                </a:lnTo>
                <a:lnTo>
                  <a:pt x="1254" y="316"/>
                </a:lnTo>
                <a:lnTo>
                  <a:pt x="1268" y="315"/>
                </a:lnTo>
                <a:lnTo>
                  <a:pt x="1284" y="312"/>
                </a:lnTo>
                <a:lnTo>
                  <a:pt x="1310" y="295"/>
                </a:lnTo>
                <a:lnTo>
                  <a:pt x="1340" y="259"/>
                </a:lnTo>
                <a:lnTo>
                  <a:pt x="1357" y="233"/>
                </a:lnTo>
                <a:lnTo>
                  <a:pt x="1384" y="192"/>
                </a:lnTo>
                <a:lnTo>
                  <a:pt x="1433" y="103"/>
                </a:lnTo>
                <a:lnTo>
                  <a:pt x="1455" y="59"/>
                </a:lnTo>
                <a:lnTo>
                  <a:pt x="1460" y="43"/>
                </a:lnTo>
                <a:lnTo>
                  <a:pt x="1451" y="17"/>
                </a:lnTo>
                <a:lnTo>
                  <a:pt x="1429" y="0"/>
                </a:lnTo>
                <a:lnTo>
                  <a:pt x="1403" y="0"/>
                </a:lnTo>
                <a:lnTo>
                  <a:pt x="1392" y="10"/>
                </a:lnTo>
                <a:close/>
              </a:path>
            </a:pathLst>
          </a:custGeom>
          <a:solidFill>
            <a:schemeClr val="tx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abic Typesetting" panose="03020402040406030203" pitchFamily="66" charset="-78"/>
              <a:cs typeface="Arabic Typesetting" panose="03020402040406030203" pitchFamily="66" charset="-78"/>
            </a:endParaRPr>
          </a:p>
        </p:txBody>
      </p:sp>
      <p:sp>
        <p:nvSpPr>
          <p:cNvPr id="32" name="Rectangle 31">
            <a:extLst>
              <a:ext uri="{FF2B5EF4-FFF2-40B4-BE49-F238E27FC236}">
                <a16:creationId xmlns:a16="http://schemas.microsoft.com/office/drawing/2014/main" id="{F8ACA0FD-73FF-4800-9035-160A0B883322}"/>
              </a:ext>
            </a:extLst>
          </p:cNvPr>
          <p:cNvSpPr/>
          <p:nvPr/>
        </p:nvSpPr>
        <p:spPr>
          <a:xfrm>
            <a:off x="7963380" y="2274224"/>
            <a:ext cx="1452642" cy="523220"/>
          </a:xfrm>
          <a:prstGeom prst="rect">
            <a:avLst/>
          </a:prstGeom>
        </p:spPr>
        <p:txBody>
          <a:bodyPr wrap="none">
            <a:spAutoFit/>
          </a:bodyPr>
          <a:lstStyle/>
          <a:p>
            <a:pPr algn="ctr"/>
            <a:r>
              <a:rPr lang="ar-SA" sz="2800" b="1" dirty="0">
                <a:solidFill>
                  <a:schemeClr val="tx2">
                    <a:lumMod val="50000"/>
                  </a:schemeClr>
                </a:solidFill>
                <a:latin typeface="Arabic Typesetting" panose="03020402040406030203" pitchFamily="66" charset="-78"/>
                <a:cs typeface="Arabic Typesetting" panose="03020402040406030203" pitchFamily="66" charset="-78"/>
              </a:rPr>
              <a:t>ما كان موضوعه؟</a:t>
            </a:r>
            <a:endParaRPr lang="en-US" sz="28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33" name="Rectangle 32">
            <a:extLst>
              <a:ext uri="{FF2B5EF4-FFF2-40B4-BE49-F238E27FC236}">
                <a16:creationId xmlns:a16="http://schemas.microsoft.com/office/drawing/2014/main" id="{3EFA4918-7DFF-49E0-9722-99DC2F36A75F}"/>
              </a:ext>
            </a:extLst>
          </p:cNvPr>
          <p:cNvSpPr/>
          <p:nvPr/>
        </p:nvSpPr>
        <p:spPr>
          <a:xfrm>
            <a:off x="8560797" y="3521950"/>
            <a:ext cx="1508746" cy="523220"/>
          </a:xfrm>
          <a:prstGeom prst="rect">
            <a:avLst/>
          </a:prstGeom>
        </p:spPr>
        <p:txBody>
          <a:bodyPr wrap="none">
            <a:spAutoFit/>
          </a:bodyPr>
          <a:lstStyle/>
          <a:p>
            <a:pPr algn="ctr"/>
            <a:r>
              <a:rPr lang="ar-SA" sz="2800" b="1" dirty="0">
                <a:solidFill>
                  <a:schemeClr val="tx2">
                    <a:lumMod val="50000"/>
                  </a:schemeClr>
                </a:solidFill>
                <a:latin typeface="Arabic Typesetting" panose="03020402040406030203" pitchFamily="66" charset="-78"/>
                <a:cs typeface="Arabic Typesetting" panose="03020402040406030203" pitchFamily="66" charset="-78"/>
              </a:rPr>
              <a:t>أذكري سؤالًا مهمًا.</a:t>
            </a:r>
            <a:endParaRPr lang="en-US" sz="28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34" name="Rectangle 33">
            <a:extLst>
              <a:ext uri="{FF2B5EF4-FFF2-40B4-BE49-F238E27FC236}">
                <a16:creationId xmlns:a16="http://schemas.microsoft.com/office/drawing/2014/main" id="{61C262A0-A692-45D6-8ED0-A4CE8782E522}"/>
              </a:ext>
            </a:extLst>
          </p:cNvPr>
          <p:cNvSpPr/>
          <p:nvPr/>
        </p:nvSpPr>
        <p:spPr>
          <a:xfrm>
            <a:off x="8060006" y="5363710"/>
            <a:ext cx="1325496" cy="954107"/>
          </a:xfrm>
          <a:prstGeom prst="rect">
            <a:avLst/>
          </a:prstGeom>
        </p:spPr>
        <p:txBody>
          <a:bodyPr wrap="square">
            <a:spAutoFit/>
          </a:bodyPr>
          <a:lstStyle/>
          <a:p>
            <a:pPr algn="ctr"/>
            <a:r>
              <a:rPr lang="ar-SA" sz="2800" b="1" dirty="0">
                <a:solidFill>
                  <a:schemeClr val="tx2">
                    <a:lumMod val="50000"/>
                  </a:schemeClr>
                </a:solidFill>
                <a:latin typeface="Arabic Typesetting" panose="03020402040406030203" pitchFamily="66" charset="-78"/>
                <a:cs typeface="Arabic Typesetting" panose="03020402040406030203" pitchFamily="66" charset="-78"/>
              </a:rPr>
              <a:t>لخصي الدرس في نقاط.</a:t>
            </a:r>
            <a:endParaRPr lang="en-US" sz="28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35" name="Rectangle 34">
            <a:extLst>
              <a:ext uri="{FF2B5EF4-FFF2-40B4-BE49-F238E27FC236}">
                <a16:creationId xmlns:a16="http://schemas.microsoft.com/office/drawing/2014/main" id="{7B9D6405-14DD-4773-934E-CAA3BF466893}"/>
              </a:ext>
            </a:extLst>
          </p:cNvPr>
          <p:cNvSpPr/>
          <p:nvPr/>
        </p:nvSpPr>
        <p:spPr>
          <a:xfrm>
            <a:off x="2038120" y="5106501"/>
            <a:ext cx="1467582" cy="830997"/>
          </a:xfrm>
          <a:prstGeom prst="rect">
            <a:avLst/>
          </a:prstGeom>
        </p:spPr>
        <p:txBody>
          <a:bodyPr wrap="square">
            <a:spAutoFit/>
          </a:bodyPr>
          <a:lstStyle/>
          <a:p>
            <a:pPr algn="ctr"/>
            <a:r>
              <a:rPr lang="ar-SA" sz="2400" b="1" dirty="0">
                <a:solidFill>
                  <a:schemeClr val="tx2">
                    <a:lumMod val="50000"/>
                  </a:schemeClr>
                </a:solidFill>
                <a:latin typeface="Arabic Typesetting" panose="03020402040406030203" pitchFamily="66" charset="-78"/>
                <a:cs typeface="Arabic Typesetting" panose="03020402040406030203" pitchFamily="66" charset="-78"/>
              </a:rPr>
              <a:t>معلومة أردت الاستفسار عنها.</a:t>
            </a:r>
            <a:endParaRPr lang="en-US" sz="24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36" name="Rectangle 35">
            <a:extLst>
              <a:ext uri="{FF2B5EF4-FFF2-40B4-BE49-F238E27FC236}">
                <a16:creationId xmlns:a16="http://schemas.microsoft.com/office/drawing/2014/main" id="{EEFE5C3E-7025-4896-8A25-7D385D8BF2F0}"/>
              </a:ext>
            </a:extLst>
          </p:cNvPr>
          <p:cNvSpPr/>
          <p:nvPr/>
        </p:nvSpPr>
        <p:spPr>
          <a:xfrm>
            <a:off x="3030374" y="1794409"/>
            <a:ext cx="1895241" cy="954107"/>
          </a:xfrm>
          <a:prstGeom prst="rect">
            <a:avLst/>
          </a:prstGeom>
        </p:spPr>
        <p:txBody>
          <a:bodyPr wrap="square">
            <a:spAutoFit/>
          </a:bodyPr>
          <a:lstStyle/>
          <a:p>
            <a:pPr algn="ctr"/>
            <a:r>
              <a:rPr lang="ar-SA" sz="2800" b="1" dirty="0">
                <a:solidFill>
                  <a:schemeClr val="tx2">
                    <a:lumMod val="50000"/>
                  </a:schemeClr>
                </a:solidFill>
                <a:latin typeface="Arabic Typesetting" panose="03020402040406030203" pitchFamily="66" charset="-78"/>
                <a:cs typeface="Arabic Typesetting" panose="03020402040406030203" pitchFamily="66" charset="-78"/>
              </a:rPr>
              <a:t>نقطة في الدرس تحدثتِ عنها خارج المدرسة.</a:t>
            </a:r>
            <a:endParaRPr lang="en-US" sz="28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37" name="Rectangle 36">
            <a:extLst>
              <a:ext uri="{FF2B5EF4-FFF2-40B4-BE49-F238E27FC236}">
                <a16:creationId xmlns:a16="http://schemas.microsoft.com/office/drawing/2014/main" id="{BB6928B6-8ECD-4F7A-9B3F-1E80D96CC819}"/>
              </a:ext>
            </a:extLst>
          </p:cNvPr>
          <p:cNvSpPr/>
          <p:nvPr/>
        </p:nvSpPr>
        <p:spPr>
          <a:xfrm>
            <a:off x="1666892" y="3275264"/>
            <a:ext cx="1223772" cy="707886"/>
          </a:xfrm>
          <a:prstGeom prst="rect">
            <a:avLst/>
          </a:prstGeom>
        </p:spPr>
        <p:txBody>
          <a:bodyPr wrap="square">
            <a:spAutoFit/>
          </a:bodyPr>
          <a:lstStyle/>
          <a:p>
            <a:pPr algn="ctr"/>
            <a:r>
              <a:rPr lang="ar-SA" sz="2000" b="1" dirty="0">
                <a:solidFill>
                  <a:schemeClr val="tx2">
                    <a:lumMod val="50000"/>
                  </a:schemeClr>
                </a:solidFill>
                <a:latin typeface="Arabic Typesetting" panose="03020402040406030203" pitchFamily="66" charset="-78"/>
                <a:cs typeface="Arabic Typesetting" panose="03020402040406030203" pitchFamily="66" charset="-78"/>
              </a:rPr>
              <a:t>معلومة مازلت منبهرة منها.</a:t>
            </a:r>
            <a:endParaRPr lang="en-US" sz="20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38" name="Rectangle 37">
            <a:extLst>
              <a:ext uri="{FF2B5EF4-FFF2-40B4-BE49-F238E27FC236}">
                <a16:creationId xmlns:a16="http://schemas.microsoft.com/office/drawing/2014/main" id="{E4E855C4-AFE2-45D3-B424-8138FF22A08F}"/>
              </a:ext>
            </a:extLst>
          </p:cNvPr>
          <p:cNvSpPr/>
          <p:nvPr/>
        </p:nvSpPr>
        <p:spPr>
          <a:xfrm>
            <a:off x="6162486" y="1979030"/>
            <a:ext cx="1134470" cy="954107"/>
          </a:xfrm>
          <a:prstGeom prst="rect">
            <a:avLst/>
          </a:prstGeom>
        </p:spPr>
        <p:txBody>
          <a:bodyPr wrap="square">
            <a:spAutoFit/>
          </a:bodyPr>
          <a:lstStyle/>
          <a:p>
            <a:pPr algn="ctr"/>
            <a:r>
              <a:rPr lang="ar-SA" sz="2800" b="1" dirty="0">
                <a:solidFill>
                  <a:schemeClr val="tx2">
                    <a:lumMod val="50000"/>
                  </a:schemeClr>
                </a:solidFill>
                <a:latin typeface="Arabic Typesetting" panose="03020402040406030203" pitchFamily="66" charset="-78"/>
                <a:cs typeface="Arabic Typesetting" panose="03020402040406030203" pitchFamily="66" charset="-78"/>
              </a:rPr>
              <a:t>عن ماذا تحدثنا؟</a:t>
            </a:r>
            <a:endParaRPr lang="en-US" sz="28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39" name="Rectangle 38">
            <a:extLst>
              <a:ext uri="{FF2B5EF4-FFF2-40B4-BE49-F238E27FC236}">
                <a16:creationId xmlns:a16="http://schemas.microsoft.com/office/drawing/2014/main" id="{D29DE47A-A034-4879-9EAC-F4322A3EDD5F}"/>
              </a:ext>
            </a:extLst>
          </p:cNvPr>
          <p:cNvSpPr/>
          <p:nvPr/>
        </p:nvSpPr>
        <p:spPr>
          <a:xfrm>
            <a:off x="2737488" y="4063380"/>
            <a:ext cx="1357116" cy="707886"/>
          </a:xfrm>
          <a:prstGeom prst="rect">
            <a:avLst/>
          </a:prstGeom>
        </p:spPr>
        <p:txBody>
          <a:bodyPr wrap="square">
            <a:spAutoFit/>
          </a:bodyPr>
          <a:lstStyle/>
          <a:p>
            <a:pPr algn="ctr"/>
            <a:r>
              <a:rPr lang="ar-SA" sz="2000" b="1" dirty="0">
                <a:solidFill>
                  <a:schemeClr val="tx2">
                    <a:lumMod val="50000"/>
                  </a:schemeClr>
                </a:solidFill>
                <a:latin typeface="Arabic Typesetting" panose="03020402040406030203" pitchFamily="66" charset="-78"/>
                <a:cs typeface="Arabic Typesetting" panose="03020402040406030203" pitchFamily="66" charset="-78"/>
              </a:rPr>
              <a:t>اختاري صديقة </a:t>
            </a:r>
            <a:r>
              <a:rPr lang="ar-SA" sz="2000" b="1" dirty="0" err="1">
                <a:solidFill>
                  <a:schemeClr val="tx2">
                    <a:lumMod val="50000"/>
                  </a:schemeClr>
                </a:solidFill>
                <a:latin typeface="Arabic Typesetting" panose="03020402040406030203" pitchFamily="66" charset="-78"/>
                <a:cs typeface="Arabic Typesetting" panose="03020402040406030203" pitchFamily="66" charset="-78"/>
              </a:rPr>
              <a:t>وأجيبي</a:t>
            </a:r>
            <a:r>
              <a:rPr lang="ar-SA" sz="2000" b="1" dirty="0">
                <a:solidFill>
                  <a:schemeClr val="tx2">
                    <a:lumMod val="50000"/>
                  </a:schemeClr>
                </a:solidFill>
                <a:latin typeface="Arabic Typesetting" panose="03020402040406030203" pitchFamily="66" charset="-78"/>
                <a:cs typeface="Arabic Typesetting" panose="03020402040406030203" pitchFamily="66" charset="-78"/>
              </a:rPr>
              <a:t> عن سؤالها.</a:t>
            </a:r>
            <a:endParaRPr lang="en-US" sz="20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40" name="Rectangle 39">
            <a:extLst>
              <a:ext uri="{FF2B5EF4-FFF2-40B4-BE49-F238E27FC236}">
                <a16:creationId xmlns:a16="http://schemas.microsoft.com/office/drawing/2014/main" id="{2F8BC83B-9586-46E2-B05F-7EFB52D5E68B}"/>
              </a:ext>
            </a:extLst>
          </p:cNvPr>
          <p:cNvSpPr/>
          <p:nvPr/>
        </p:nvSpPr>
        <p:spPr>
          <a:xfrm>
            <a:off x="7864535" y="4389055"/>
            <a:ext cx="1040567" cy="707886"/>
          </a:xfrm>
          <a:prstGeom prst="rect">
            <a:avLst/>
          </a:prstGeom>
        </p:spPr>
        <p:txBody>
          <a:bodyPr wrap="square">
            <a:spAutoFit/>
          </a:bodyPr>
          <a:lstStyle/>
          <a:p>
            <a:pPr algn="ctr"/>
            <a:r>
              <a:rPr lang="ar-SA" sz="2000" b="1" dirty="0">
                <a:solidFill>
                  <a:schemeClr val="tx2">
                    <a:lumMod val="50000"/>
                  </a:schemeClr>
                </a:solidFill>
                <a:latin typeface="Arabic Typesetting" panose="03020402040406030203" pitchFamily="66" charset="-78"/>
                <a:cs typeface="Arabic Typesetting" panose="03020402040406030203" pitchFamily="66" charset="-78"/>
              </a:rPr>
              <a:t>معلومة استفدت منها.</a:t>
            </a:r>
            <a:endParaRPr lang="en-US" sz="2000" b="1" dirty="0">
              <a:solidFill>
                <a:schemeClr val="tx2">
                  <a:lumMod val="50000"/>
                </a:schemeClr>
              </a:solidFill>
              <a:latin typeface="Arabic Typesetting" panose="03020402040406030203" pitchFamily="66" charset="-78"/>
              <a:cs typeface="Arabic Typesetting" panose="03020402040406030203" pitchFamily="66" charset="-78"/>
            </a:endParaRPr>
          </a:p>
        </p:txBody>
      </p:sp>
      <p:pic>
        <p:nvPicPr>
          <p:cNvPr id="42" name="Picture 41">
            <a:extLst>
              <a:ext uri="{FF2B5EF4-FFF2-40B4-BE49-F238E27FC236}">
                <a16:creationId xmlns:a16="http://schemas.microsoft.com/office/drawing/2014/main" id="{F44ECCB6-48C0-44AE-BE32-934C1D0FAE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6073" y="220687"/>
            <a:ext cx="679622" cy="679622"/>
          </a:xfrm>
          <a:prstGeom prst="rect">
            <a:avLst/>
          </a:prstGeom>
        </p:spPr>
      </p:pic>
      <p:sp>
        <p:nvSpPr>
          <p:cNvPr id="43" name="TextBox 42">
            <a:extLst>
              <a:ext uri="{FF2B5EF4-FFF2-40B4-BE49-F238E27FC236}">
                <a16:creationId xmlns:a16="http://schemas.microsoft.com/office/drawing/2014/main" id="{9C01DD32-BAC9-4B25-8F5C-3F1CF63653EB}"/>
              </a:ext>
            </a:extLst>
          </p:cNvPr>
          <p:cNvSpPr txBox="1"/>
          <p:nvPr/>
        </p:nvSpPr>
        <p:spPr>
          <a:xfrm>
            <a:off x="7790394" y="288201"/>
            <a:ext cx="3878078" cy="646331"/>
          </a:xfrm>
          <a:prstGeom prst="rect">
            <a:avLst/>
          </a:prstGeom>
          <a:noFill/>
        </p:spPr>
        <p:txBody>
          <a:bodyPr wrap="square" rtlCol="0">
            <a:spAutoFit/>
          </a:bodyPr>
          <a:lstStyle/>
          <a:p>
            <a:pPr algn="ctr"/>
            <a:r>
              <a:rPr lang="ar-SA"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rPr>
              <a:t>مراجعة الدرس السابق</a:t>
            </a:r>
            <a:endParaRPr lang="en-IN"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endParaRPr>
          </a:p>
        </p:txBody>
      </p:sp>
      <p:sp>
        <p:nvSpPr>
          <p:cNvPr id="44" name="Oval 43">
            <a:extLst>
              <a:ext uri="{FF2B5EF4-FFF2-40B4-BE49-F238E27FC236}">
                <a16:creationId xmlns:a16="http://schemas.microsoft.com/office/drawing/2014/main" id="{2B113CB8-D6BB-46E5-B530-80B7AC3D4162}"/>
              </a:ext>
            </a:extLst>
          </p:cNvPr>
          <p:cNvSpPr/>
          <p:nvPr/>
        </p:nvSpPr>
        <p:spPr>
          <a:xfrm>
            <a:off x="-56662" y="-225912"/>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AD6C19A-32DD-453B-89E3-D0AB242A1B59}"/>
              </a:ext>
            </a:extLst>
          </p:cNvPr>
          <p:cNvSpPr/>
          <p:nvPr/>
        </p:nvSpPr>
        <p:spPr>
          <a:xfrm>
            <a:off x="681318" y="-225912"/>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00796721-8B8A-4C9C-8F21-445C2FAD7604}"/>
              </a:ext>
            </a:extLst>
          </p:cNvPr>
          <p:cNvSpPr/>
          <p:nvPr/>
        </p:nvSpPr>
        <p:spPr>
          <a:xfrm>
            <a:off x="1418434" y="-225912"/>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DD6B5E1E-56B7-4522-B602-FDC5ECE31E3E}"/>
              </a:ext>
            </a:extLst>
          </p:cNvPr>
          <p:cNvSpPr/>
          <p:nvPr/>
        </p:nvSpPr>
        <p:spPr>
          <a:xfrm>
            <a:off x="2155550" y="-225912"/>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1E2BB587-0721-4EA3-8B44-41FBA8C11266}"/>
              </a:ext>
            </a:extLst>
          </p:cNvPr>
          <p:cNvSpPr/>
          <p:nvPr/>
        </p:nvSpPr>
        <p:spPr>
          <a:xfrm>
            <a:off x="2893807" y="-225912"/>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F00FF50F-87C3-45D1-A539-817230A59EFB}"/>
              </a:ext>
            </a:extLst>
          </p:cNvPr>
          <p:cNvSpPr/>
          <p:nvPr/>
        </p:nvSpPr>
        <p:spPr>
          <a:xfrm>
            <a:off x="3632067" y="-225912"/>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EE90EA08-A80C-4083-9682-78DE41580CD9}"/>
              </a:ext>
            </a:extLst>
          </p:cNvPr>
          <p:cNvSpPr/>
          <p:nvPr/>
        </p:nvSpPr>
        <p:spPr>
          <a:xfrm>
            <a:off x="8076102" y="6632088"/>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2BFC897-1195-4C2B-AA33-9798D946C67B}"/>
              </a:ext>
            </a:extLst>
          </p:cNvPr>
          <p:cNvSpPr/>
          <p:nvPr/>
        </p:nvSpPr>
        <p:spPr>
          <a:xfrm>
            <a:off x="8814082" y="6632088"/>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36B71ADC-C116-49FD-87D7-F68263042528}"/>
              </a:ext>
            </a:extLst>
          </p:cNvPr>
          <p:cNvSpPr/>
          <p:nvPr/>
        </p:nvSpPr>
        <p:spPr>
          <a:xfrm>
            <a:off x="9551198" y="6632088"/>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9FD804EB-ACFE-4ACA-A213-CA2B774551F7}"/>
              </a:ext>
            </a:extLst>
          </p:cNvPr>
          <p:cNvSpPr/>
          <p:nvPr/>
        </p:nvSpPr>
        <p:spPr>
          <a:xfrm>
            <a:off x="10288314" y="6632088"/>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4598192-F93F-44C6-B08D-1126DB885CB2}"/>
              </a:ext>
            </a:extLst>
          </p:cNvPr>
          <p:cNvSpPr/>
          <p:nvPr/>
        </p:nvSpPr>
        <p:spPr>
          <a:xfrm>
            <a:off x="11026571" y="6632088"/>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AA1790CE-E947-4434-BFC3-5C08D77AE244}"/>
              </a:ext>
            </a:extLst>
          </p:cNvPr>
          <p:cNvSpPr/>
          <p:nvPr/>
        </p:nvSpPr>
        <p:spPr>
          <a:xfrm>
            <a:off x="11764831" y="6632088"/>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3909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186" t="5185" r="12274" b="12037"/>
          <a:stretch/>
        </p:blipFill>
        <p:spPr>
          <a:xfrm>
            <a:off x="671276" y="603620"/>
            <a:ext cx="9080500" cy="6076990"/>
          </a:xfrm>
          <a:prstGeom prst="rect">
            <a:avLst/>
          </a:prstGeom>
        </p:spPr>
      </p:pic>
      <p:sp>
        <p:nvSpPr>
          <p:cNvPr id="5" name="Rectangle 4"/>
          <p:cNvSpPr/>
          <p:nvPr/>
        </p:nvSpPr>
        <p:spPr>
          <a:xfrm>
            <a:off x="1280876" y="2692400"/>
            <a:ext cx="1219200" cy="30480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000" dirty="0">
              <a:latin typeface="Arabic Typesetting" panose="03020402040406030203" pitchFamily="66" charset="-78"/>
              <a:cs typeface="Arabic Typesetting" panose="03020402040406030203" pitchFamily="66" charset="-78"/>
            </a:endParaRPr>
          </a:p>
        </p:txBody>
      </p:sp>
      <p:sp>
        <p:nvSpPr>
          <p:cNvPr id="6" name="TextBox 5"/>
          <p:cNvSpPr txBox="1"/>
          <p:nvPr/>
        </p:nvSpPr>
        <p:spPr>
          <a:xfrm>
            <a:off x="7250073" y="2382572"/>
            <a:ext cx="2184400" cy="707886"/>
          </a:xfrm>
          <a:prstGeom prst="rect">
            <a:avLst/>
          </a:prstGeom>
          <a:noFill/>
        </p:spPr>
        <p:txBody>
          <a:bodyPr wrap="square" rtlCol="0">
            <a:spAutoFit/>
          </a:bodyPr>
          <a:lstStyle/>
          <a:p>
            <a:pPr algn="r" rtl="1"/>
            <a:r>
              <a:rPr lang="ar-SA" sz="4000" b="1" dirty="0">
                <a:solidFill>
                  <a:schemeClr val="bg1"/>
                </a:solidFill>
                <a:latin typeface="Arabic Typesetting" panose="03020402040406030203" pitchFamily="66" charset="-78"/>
                <a:cs typeface="Arabic Typesetting" panose="03020402040406030203" pitchFamily="66" charset="-78"/>
              </a:rPr>
              <a:t>المادة:</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14" name="Rectangle 13"/>
          <p:cNvSpPr/>
          <p:nvPr/>
        </p:nvSpPr>
        <p:spPr>
          <a:xfrm>
            <a:off x="3731976" y="3635049"/>
            <a:ext cx="3136900" cy="646331"/>
          </a:xfrm>
          <a:prstGeom prst="rect">
            <a:avLst/>
          </a:prstGeom>
        </p:spPr>
        <p:txBody>
          <a:bodyPr wrap="square">
            <a:spAutoFit/>
          </a:bodyPr>
          <a:lstStyle/>
          <a:p>
            <a:pPr algn="ctr" rtl="1"/>
            <a:r>
              <a:rPr lang="ar-SA" sz="3600" b="1" dirty="0">
                <a:solidFill>
                  <a:srgbClr val="1CDA01"/>
                </a:solidFill>
                <a:latin typeface="Arabic Typesetting" panose="03020402040406030203" pitchFamily="66" charset="-78"/>
                <a:cs typeface="Arabic Typesetting" panose="03020402040406030203" pitchFamily="66" charset="-78"/>
              </a:rPr>
              <a:t>مفهوم التخطيط</a:t>
            </a:r>
          </a:p>
        </p:txBody>
      </p:sp>
      <p:sp>
        <p:nvSpPr>
          <p:cNvPr id="17" name="Rectangle 16"/>
          <p:cNvSpPr/>
          <p:nvPr/>
        </p:nvSpPr>
        <p:spPr>
          <a:xfrm>
            <a:off x="7736389" y="3094911"/>
            <a:ext cx="1219200" cy="304800"/>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000" dirty="0">
              <a:latin typeface="Arabic Typesetting" panose="03020402040406030203" pitchFamily="66" charset="-78"/>
              <a:cs typeface="Arabic Typesetting" panose="03020402040406030203" pitchFamily="66" charset="-78"/>
            </a:endParaRPr>
          </a:p>
        </p:txBody>
      </p:sp>
      <p:sp>
        <p:nvSpPr>
          <p:cNvPr id="18" name="Rectangle 17"/>
          <p:cNvSpPr/>
          <p:nvPr/>
        </p:nvSpPr>
        <p:spPr>
          <a:xfrm>
            <a:off x="4690826" y="3097838"/>
            <a:ext cx="1314450" cy="301873"/>
          </a:xfrm>
          <a:prstGeom prst="rect">
            <a:avLst/>
          </a:prstGeom>
          <a:solidFill>
            <a:srgbClr val="61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000" dirty="0">
              <a:latin typeface="Arabic Typesetting" panose="03020402040406030203" pitchFamily="66" charset="-78"/>
              <a:cs typeface="Arabic Typesetting" panose="03020402040406030203" pitchFamily="66" charset="-78"/>
            </a:endParaRPr>
          </a:p>
        </p:txBody>
      </p:sp>
      <p:sp>
        <p:nvSpPr>
          <p:cNvPr id="19" name="TextBox 18"/>
          <p:cNvSpPr txBox="1"/>
          <p:nvPr/>
        </p:nvSpPr>
        <p:spPr>
          <a:xfrm>
            <a:off x="7257703" y="2995784"/>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الصف</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20" name="Rectangle 19"/>
          <p:cNvSpPr/>
          <p:nvPr/>
        </p:nvSpPr>
        <p:spPr>
          <a:xfrm>
            <a:off x="1564669" y="3129365"/>
            <a:ext cx="1314450" cy="301873"/>
          </a:xfrm>
          <a:prstGeom prst="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000" dirty="0">
              <a:latin typeface="Arabic Typesetting" panose="03020402040406030203" pitchFamily="66" charset="-78"/>
              <a:cs typeface="Arabic Typesetting" panose="03020402040406030203" pitchFamily="66" charset="-78"/>
            </a:endParaRPr>
          </a:p>
        </p:txBody>
      </p:sp>
      <p:sp>
        <p:nvSpPr>
          <p:cNvPr id="21" name="TextBox 20"/>
          <p:cNvSpPr txBox="1"/>
          <p:nvPr/>
        </p:nvSpPr>
        <p:spPr>
          <a:xfrm>
            <a:off x="4220446" y="2945576"/>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العنوان</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22" name="TextBox 21"/>
          <p:cNvSpPr txBox="1"/>
          <p:nvPr/>
        </p:nvSpPr>
        <p:spPr>
          <a:xfrm>
            <a:off x="1183189" y="2977418"/>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المعلمة</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pic>
        <p:nvPicPr>
          <p:cNvPr id="25" name="Picture 2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5926" t="5556" b="29259"/>
          <a:stretch/>
        </p:blipFill>
        <p:spPr>
          <a:xfrm rot="20825538">
            <a:off x="7371110" y="3565729"/>
            <a:ext cx="304111" cy="309384"/>
          </a:xfrm>
          <a:prstGeom prst="rect">
            <a:avLst/>
          </a:prstGeom>
          <a:ln>
            <a:noFill/>
          </a:ln>
        </p:spPr>
      </p:pic>
      <p:pic>
        <p:nvPicPr>
          <p:cNvPr id="27" name="Picture 2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926" t="5556" b="29259"/>
          <a:stretch/>
        </p:blipFill>
        <p:spPr>
          <a:xfrm>
            <a:off x="4927832" y="2448742"/>
            <a:ext cx="434308" cy="441839"/>
          </a:xfrm>
          <a:prstGeom prst="rect">
            <a:avLst/>
          </a:prstGeom>
        </p:spPr>
      </p:pic>
      <p:sp>
        <p:nvSpPr>
          <p:cNvPr id="28" name="Rectangle 27"/>
          <p:cNvSpPr/>
          <p:nvPr/>
        </p:nvSpPr>
        <p:spPr>
          <a:xfrm>
            <a:off x="4998739" y="2365947"/>
            <a:ext cx="3746492" cy="707886"/>
          </a:xfrm>
          <a:prstGeom prst="rect">
            <a:avLst/>
          </a:prstGeom>
        </p:spPr>
        <p:txBody>
          <a:bodyPr wrap="square">
            <a:spAutoFit/>
          </a:bodyPr>
          <a:lstStyle/>
          <a:p>
            <a:pPr algn="r" rtl="1"/>
            <a:r>
              <a:rPr lang="ar-SA" sz="4000" b="1" dirty="0">
                <a:solidFill>
                  <a:schemeClr val="accent1">
                    <a:lumMod val="60000"/>
                    <a:lumOff val="40000"/>
                  </a:schemeClr>
                </a:solidFill>
                <a:latin typeface="Arabic Typesetting" panose="03020402040406030203" pitchFamily="66" charset="-78"/>
                <a:cs typeface="Arabic Typesetting" panose="03020402040406030203" pitchFamily="66" charset="-78"/>
              </a:rPr>
              <a:t>الدراسات الاجتماعية والمواطنة</a:t>
            </a:r>
          </a:p>
        </p:txBody>
      </p:sp>
      <p:sp>
        <p:nvSpPr>
          <p:cNvPr id="29" name="Rectangle 28"/>
          <p:cNvSpPr/>
          <p:nvPr/>
        </p:nvSpPr>
        <p:spPr>
          <a:xfrm>
            <a:off x="4264613" y="4527132"/>
            <a:ext cx="3056145" cy="707886"/>
          </a:xfrm>
          <a:prstGeom prst="rect">
            <a:avLst/>
          </a:prstGeom>
        </p:spPr>
        <p:txBody>
          <a:bodyPr wrap="square">
            <a:spAutoFit/>
          </a:bodyPr>
          <a:lstStyle/>
          <a:p>
            <a:pPr algn="ctr" rtl="1"/>
            <a:r>
              <a:rPr lang="ar-SA" sz="4000" b="1" dirty="0">
                <a:solidFill>
                  <a:srgbClr val="FBD564"/>
                </a:solidFill>
                <a:latin typeface="Arabic Typesetting" panose="03020402040406030203" pitchFamily="66" charset="-78"/>
                <a:cs typeface="Arabic Typesetting" panose="03020402040406030203" pitchFamily="66" charset="-78"/>
              </a:rPr>
              <a:t>كيف ؟    </a:t>
            </a:r>
            <a:r>
              <a:rPr lang="en-US" sz="4000" b="1" dirty="0">
                <a:solidFill>
                  <a:srgbClr val="FBD564"/>
                </a:solidFill>
                <a:latin typeface="Arabic Typesetting" panose="03020402040406030203" pitchFamily="66" charset="-78"/>
                <a:cs typeface="Arabic Typesetting" panose="03020402040406030203" pitchFamily="66" charset="-78"/>
              </a:rPr>
              <a:t>KAIFA ?</a:t>
            </a:r>
          </a:p>
        </p:txBody>
      </p:sp>
      <p:sp>
        <p:nvSpPr>
          <p:cNvPr id="30" name="Rectangle 29"/>
          <p:cNvSpPr/>
          <p:nvPr/>
        </p:nvSpPr>
        <p:spPr>
          <a:xfrm>
            <a:off x="3629244" y="5157842"/>
            <a:ext cx="4245517" cy="707886"/>
          </a:xfrm>
          <a:prstGeom prst="rect">
            <a:avLst/>
          </a:prstGeom>
        </p:spPr>
        <p:txBody>
          <a:bodyPr wrap="square">
            <a:spAutoFit/>
          </a:bodyPr>
          <a:lstStyle/>
          <a:p>
            <a:pPr algn="ctr" rtl="1"/>
            <a:r>
              <a:rPr lang="ar-SA" sz="4000" b="1" dirty="0">
                <a:solidFill>
                  <a:srgbClr val="FBD564"/>
                </a:solidFill>
                <a:latin typeface="Arabic Typesetting" panose="03020402040406030203" pitchFamily="66" charset="-78"/>
                <a:cs typeface="Arabic Typesetting" panose="03020402040406030203" pitchFamily="66" charset="-78"/>
              </a:rPr>
              <a:t>يوتيوب</a:t>
            </a:r>
            <a:endParaRPr lang="en-US" sz="4000" b="1" dirty="0">
              <a:solidFill>
                <a:srgbClr val="FBD564"/>
              </a:solidFill>
              <a:latin typeface="Arabic Typesetting" panose="03020402040406030203" pitchFamily="66" charset="-78"/>
              <a:cs typeface="Arabic Typesetting" panose="03020402040406030203" pitchFamily="66" charset="-78"/>
            </a:endParaRPr>
          </a:p>
        </p:txBody>
      </p:sp>
      <p:sp>
        <p:nvSpPr>
          <p:cNvPr id="31" name="Rectangle 30"/>
          <p:cNvSpPr/>
          <p:nvPr/>
        </p:nvSpPr>
        <p:spPr>
          <a:xfrm>
            <a:off x="4684477" y="5729774"/>
            <a:ext cx="2184399" cy="750975"/>
          </a:xfrm>
          <a:prstGeom prst="rect">
            <a:avLst/>
          </a:prstGeom>
        </p:spPr>
        <p:txBody>
          <a:bodyPr wrap="square">
            <a:spAutoFit/>
          </a:bodyPr>
          <a:lstStyle/>
          <a:p>
            <a:pPr algn="ctr" rtl="1">
              <a:lnSpc>
                <a:spcPct val="107000"/>
              </a:lnSpc>
              <a:spcAft>
                <a:spcPts val="800"/>
              </a:spcAft>
            </a:pPr>
            <a:r>
              <a:rPr lang="ar-SA" sz="4000" b="1" dirty="0">
                <a:solidFill>
                  <a:srgbClr val="FBD564"/>
                </a:solidFill>
                <a:latin typeface="Arabic Typesetting" panose="03020402040406030203" pitchFamily="66" charset="-78"/>
                <a:cs typeface="Arabic Typesetting" panose="03020402040406030203" pitchFamily="66" charset="-78"/>
              </a:rPr>
              <a:t>1441 هـ</a:t>
            </a:r>
            <a:endParaRPr lang="en-US" sz="4000" b="1" dirty="0">
              <a:solidFill>
                <a:srgbClr val="FBD564"/>
              </a:solidFill>
              <a:latin typeface="Arabic Typesetting" panose="03020402040406030203" pitchFamily="66" charset="-78"/>
              <a:cs typeface="Arabic Typesetting" panose="03020402040406030203" pitchFamily="66" charset="-78"/>
            </a:endParaRPr>
          </a:p>
        </p:txBody>
      </p:sp>
      <p:sp>
        <p:nvSpPr>
          <p:cNvPr id="32" name="Rectangle 31"/>
          <p:cNvSpPr/>
          <p:nvPr/>
        </p:nvSpPr>
        <p:spPr>
          <a:xfrm>
            <a:off x="7481430" y="3623749"/>
            <a:ext cx="1770173" cy="646331"/>
          </a:xfrm>
          <a:prstGeom prst="rect">
            <a:avLst/>
          </a:prstGeom>
        </p:spPr>
        <p:txBody>
          <a:bodyPr wrap="square">
            <a:spAutoFit/>
          </a:bodyPr>
          <a:lstStyle/>
          <a:p>
            <a:pPr algn="ctr" rtl="1"/>
            <a:r>
              <a:rPr lang="ar-SA" sz="3600" dirty="0">
                <a:solidFill>
                  <a:srgbClr val="8FD2F8"/>
                </a:solidFill>
                <a:latin typeface="Arabic Typesetting" panose="03020402040406030203" pitchFamily="66" charset="-78"/>
                <a:cs typeface="Arabic Typesetting" panose="03020402040406030203" pitchFamily="66" charset="-78"/>
              </a:rPr>
              <a:t>الثاني متوسط</a:t>
            </a:r>
            <a:endParaRPr lang="en-US" sz="3600" dirty="0">
              <a:solidFill>
                <a:srgbClr val="8FD2F8"/>
              </a:solidFill>
              <a:latin typeface="Arabic Typesetting" panose="03020402040406030203" pitchFamily="66" charset="-78"/>
              <a:cs typeface="Arabic Typesetting" panose="03020402040406030203" pitchFamily="66" charset="-78"/>
            </a:endParaRPr>
          </a:p>
        </p:txBody>
      </p:sp>
      <p:sp>
        <p:nvSpPr>
          <p:cNvPr id="33" name="Rectangle 32"/>
          <p:cNvSpPr/>
          <p:nvPr/>
        </p:nvSpPr>
        <p:spPr>
          <a:xfrm>
            <a:off x="1005389" y="3695081"/>
            <a:ext cx="2574187" cy="584775"/>
          </a:xfrm>
          <a:prstGeom prst="rect">
            <a:avLst/>
          </a:prstGeom>
        </p:spPr>
        <p:txBody>
          <a:bodyPr wrap="square">
            <a:spAutoFit/>
          </a:bodyPr>
          <a:lstStyle/>
          <a:p>
            <a:pPr algn="ctr" rtl="1"/>
            <a:r>
              <a:rPr lang="ar-SA" sz="3200" b="1" dirty="0">
                <a:solidFill>
                  <a:srgbClr val="55BFCB"/>
                </a:solidFill>
                <a:latin typeface="Arabic Typesetting" panose="03020402040406030203" pitchFamily="66" charset="-78"/>
                <a:cs typeface="Arabic Typesetting" panose="03020402040406030203" pitchFamily="66" charset="-78"/>
              </a:rPr>
              <a:t>أ. لُجين عبد الرحمن الحارثي</a:t>
            </a:r>
          </a:p>
        </p:txBody>
      </p:sp>
      <p:sp>
        <p:nvSpPr>
          <p:cNvPr id="38" name="TextBox 37">
            <a:extLst>
              <a:ext uri="{FF2B5EF4-FFF2-40B4-BE49-F238E27FC236}">
                <a16:creationId xmlns:a16="http://schemas.microsoft.com/office/drawing/2014/main" id="{597AF383-F17C-406B-A932-B97C0B2E8B00}"/>
              </a:ext>
            </a:extLst>
          </p:cNvPr>
          <p:cNvSpPr txBox="1"/>
          <p:nvPr/>
        </p:nvSpPr>
        <p:spPr>
          <a:xfrm>
            <a:off x="7330047" y="4515467"/>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المخرج</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39" name="TextBox 38">
            <a:extLst>
              <a:ext uri="{FF2B5EF4-FFF2-40B4-BE49-F238E27FC236}">
                <a16:creationId xmlns:a16="http://schemas.microsoft.com/office/drawing/2014/main" id="{3C2E1DEE-E019-4C71-A631-60D9AC55703C}"/>
              </a:ext>
            </a:extLst>
          </p:cNvPr>
          <p:cNvSpPr txBox="1"/>
          <p:nvPr/>
        </p:nvSpPr>
        <p:spPr>
          <a:xfrm>
            <a:off x="7330047" y="5157842"/>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كاميرا</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40" name="TextBox 39">
            <a:extLst>
              <a:ext uri="{FF2B5EF4-FFF2-40B4-BE49-F238E27FC236}">
                <a16:creationId xmlns:a16="http://schemas.microsoft.com/office/drawing/2014/main" id="{F3B7BFEE-1B40-439D-9CA0-EE34A85D8F8F}"/>
              </a:ext>
            </a:extLst>
          </p:cNvPr>
          <p:cNvSpPr txBox="1"/>
          <p:nvPr/>
        </p:nvSpPr>
        <p:spPr>
          <a:xfrm>
            <a:off x="7378188" y="5802633"/>
            <a:ext cx="2184400" cy="707886"/>
          </a:xfrm>
          <a:prstGeom prst="rect">
            <a:avLst/>
          </a:prstGeom>
          <a:noFill/>
        </p:spPr>
        <p:txBody>
          <a:bodyPr wrap="square" rtlCol="0">
            <a:spAutoFit/>
          </a:bodyPr>
          <a:lstStyle/>
          <a:p>
            <a:pPr algn="ctr" rtl="1"/>
            <a:r>
              <a:rPr lang="ar-SA" sz="4000" b="1" dirty="0">
                <a:solidFill>
                  <a:schemeClr val="bg1"/>
                </a:solidFill>
                <a:latin typeface="Arabic Typesetting" panose="03020402040406030203" pitchFamily="66" charset="-78"/>
                <a:cs typeface="Arabic Typesetting" panose="03020402040406030203" pitchFamily="66" charset="-78"/>
              </a:rPr>
              <a:t>التاريخ</a:t>
            </a:r>
            <a:r>
              <a:rPr lang="en-US" sz="4000" b="1" dirty="0">
                <a:solidFill>
                  <a:schemeClr val="bg1"/>
                </a:solidFill>
                <a:latin typeface="Arabic Typesetting" panose="03020402040406030203" pitchFamily="66" charset="-78"/>
                <a:cs typeface="Arabic Typesetting" panose="03020402040406030203" pitchFamily="66" charset="-78"/>
              </a:rPr>
              <a:t> </a:t>
            </a:r>
            <a:r>
              <a:rPr lang="en-US" sz="3200" b="1" dirty="0">
                <a:solidFill>
                  <a:schemeClr val="bg1"/>
                </a:solidFill>
                <a:latin typeface="Arabic Typesetting" panose="03020402040406030203" pitchFamily="66" charset="-78"/>
                <a:cs typeface="Arabic Typesetting" panose="03020402040406030203" pitchFamily="66" charset="-78"/>
              </a:rPr>
              <a:t> </a:t>
            </a:r>
          </a:p>
        </p:txBody>
      </p:sp>
      <p:sp>
        <p:nvSpPr>
          <p:cNvPr id="26" name="Rectangle 25">
            <a:extLst>
              <a:ext uri="{FF2B5EF4-FFF2-40B4-BE49-F238E27FC236}">
                <a16:creationId xmlns:a16="http://schemas.microsoft.com/office/drawing/2014/main" id="{64F5CA19-E5E7-4ADF-A0CA-72578999379E}"/>
              </a:ext>
            </a:extLst>
          </p:cNvPr>
          <p:cNvSpPr/>
          <p:nvPr/>
        </p:nvSpPr>
        <p:spPr>
          <a:xfrm>
            <a:off x="4927832" y="120835"/>
            <a:ext cx="4789000" cy="769441"/>
          </a:xfrm>
          <a:prstGeom prst="rect">
            <a:avLst/>
          </a:prstGeom>
        </p:spPr>
        <p:txBody>
          <a:bodyPr wrap="square">
            <a:spAutoFit/>
          </a:bodyPr>
          <a:lstStyle/>
          <a:p>
            <a:pPr algn="r" rtl="1"/>
            <a:r>
              <a:rPr lang="ar-SA" sz="4400" dirty="0">
                <a:latin typeface="Arabic Typesetting" panose="03020402040406030203" pitchFamily="66" charset="-78"/>
                <a:cs typeface="Arabic Typesetting" panose="03020402040406030203" pitchFamily="66" charset="-78"/>
              </a:rPr>
              <a:t>لنشاهد مقطعًا هادفًا – فيلم صامت.</a:t>
            </a:r>
            <a:endParaRPr lang="en-US" sz="4400" dirty="0">
              <a:latin typeface="Arabic Typesetting" panose="03020402040406030203" pitchFamily="66" charset="-78"/>
              <a:cs typeface="Arabic Typesetting" panose="03020402040406030203" pitchFamily="66" charset="-78"/>
            </a:endParaRPr>
          </a:p>
        </p:txBody>
      </p:sp>
      <p:pic>
        <p:nvPicPr>
          <p:cNvPr id="36" name="Picture 35">
            <a:extLst>
              <a:ext uri="{FF2B5EF4-FFF2-40B4-BE49-F238E27FC236}">
                <a16:creationId xmlns:a16="http://schemas.microsoft.com/office/drawing/2014/main" id="{8B0BD0EC-93CD-4DB0-9A52-708D5A5DC12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98486" y="2265454"/>
            <a:ext cx="2600645" cy="4491272"/>
          </a:xfrm>
          <a:prstGeom prst="rect">
            <a:avLst/>
          </a:prstGeom>
        </p:spPr>
      </p:pic>
      <p:pic>
        <p:nvPicPr>
          <p:cNvPr id="37" name="Picture 36">
            <a:extLst>
              <a:ext uri="{FF2B5EF4-FFF2-40B4-BE49-F238E27FC236}">
                <a16:creationId xmlns:a16="http://schemas.microsoft.com/office/drawing/2014/main" id="{C951F364-8E18-4773-8BFD-D75A276FC2A5}"/>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926" t="5556" b="29259"/>
          <a:stretch/>
        </p:blipFill>
        <p:spPr>
          <a:xfrm rot="483946">
            <a:off x="10950004" y="1934616"/>
            <a:ext cx="452673" cy="460523"/>
          </a:xfrm>
          <a:prstGeom prst="rect">
            <a:avLst/>
          </a:prstGeom>
        </p:spPr>
      </p:pic>
      <p:pic>
        <p:nvPicPr>
          <p:cNvPr id="41" name="Picture 40">
            <a:extLst>
              <a:ext uri="{FF2B5EF4-FFF2-40B4-BE49-F238E27FC236}">
                <a16:creationId xmlns:a16="http://schemas.microsoft.com/office/drawing/2014/main" id="{9A245EFD-0345-4E3E-8103-71B79E083969}"/>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926" t="5556" b="29259"/>
          <a:stretch/>
        </p:blipFill>
        <p:spPr>
          <a:xfrm rot="20653386">
            <a:off x="10269079" y="1439689"/>
            <a:ext cx="452673" cy="460523"/>
          </a:xfrm>
          <a:prstGeom prst="rect">
            <a:avLst/>
          </a:prstGeom>
        </p:spPr>
      </p:pic>
      <p:pic>
        <p:nvPicPr>
          <p:cNvPr id="42" name="Picture 41">
            <a:extLst>
              <a:ext uri="{FF2B5EF4-FFF2-40B4-BE49-F238E27FC236}">
                <a16:creationId xmlns:a16="http://schemas.microsoft.com/office/drawing/2014/main" id="{EB9340C4-DE4F-440C-8F8B-F21FBF072E67}"/>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926" t="5556" b="29259"/>
          <a:stretch/>
        </p:blipFill>
        <p:spPr>
          <a:xfrm rot="759210">
            <a:off x="10824002" y="1179948"/>
            <a:ext cx="452673" cy="460523"/>
          </a:xfrm>
          <a:prstGeom prst="rect">
            <a:avLst/>
          </a:prstGeom>
        </p:spPr>
      </p:pic>
      <p:pic>
        <p:nvPicPr>
          <p:cNvPr id="34" name="Picture 33">
            <a:extLst>
              <a:ext uri="{FF2B5EF4-FFF2-40B4-BE49-F238E27FC236}">
                <a16:creationId xmlns:a16="http://schemas.microsoft.com/office/drawing/2014/main" id="{78A6C366-A732-423C-AA71-620F5D2EDB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66073" y="122211"/>
            <a:ext cx="679622" cy="679622"/>
          </a:xfrm>
          <a:prstGeom prst="rect">
            <a:avLst/>
          </a:prstGeom>
        </p:spPr>
      </p:pic>
      <p:sp>
        <p:nvSpPr>
          <p:cNvPr id="35" name="TextBox 34">
            <a:extLst>
              <a:ext uri="{FF2B5EF4-FFF2-40B4-BE49-F238E27FC236}">
                <a16:creationId xmlns:a16="http://schemas.microsoft.com/office/drawing/2014/main" id="{C97E9B1A-A48D-48E5-A4F2-2B6FA57B65AD}"/>
              </a:ext>
            </a:extLst>
          </p:cNvPr>
          <p:cNvSpPr txBox="1"/>
          <p:nvPr/>
        </p:nvSpPr>
        <p:spPr>
          <a:xfrm>
            <a:off x="9634470" y="189725"/>
            <a:ext cx="2034001" cy="646331"/>
          </a:xfrm>
          <a:prstGeom prst="rect">
            <a:avLst/>
          </a:prstGeom>
          <a:noFill/>
        </p:spPr>
        <p:txBody>
          <a:bodyPr wrap="square" rtlCol="0">
            <a:spAutoFit/>
          </a:bodyPr>
          <a:lstStyle/>
          <a:p>
            <a:pPr algn="ctr"/>
            <a:r>
              <a:rPr lang="ar-SA"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rPr>
              <a:t>تهيئة</a:t>
            </a:r>
            <a:endParaRPr lang="en-IN"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endParaRPr>
          </a:p>
        </p:txBody>
      </p:sp>
    </p:spTree>
    <p:extLst>
      <p:ext uri="{BB962C8B-B14F-4D97-AF65-F5344CB8AC3E}">
        <p14:creationId xmlns:p14="http://schemas.microsoft.com/office/powerpoint/2010/main" val="3257415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FAD07A-02F8-40BD-BC23-5E39907FD524}"/>
              </a:ext>
            </a:extLst>
          </p:cNvPr>
          <p:cNvSpPr/>
          <p:nvPr/>
        </p:nvSpPr>
        <p:spPr>
          <a:xfrm>
            <a:off x="1" y="-9525"/>
            <a:ext cx="12200818" cy="6858000"/>
          </a:xfrm>
          <a:prstGeom prst="rect">
            <a:avLst/>
          </a:prstGeom>
          <a:gradFill flip="none" rotWithShape="1">
            <a:gsLst>
              <a:gs pos="61000">
                <a:srgbClr val="FC0350">
                  <a:alpha val="14000"/>
                </a:srgbClr>
              </a:gs>
              <a:gs pos="66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Freeform: Shape 4">
            <a:extLst>
              <a:ext uri="{FF2B5EF4-FFF2-40B4-BE49-F238E27FC236}">
                <a16:creationId xmlns:a16="http://schemas.microsoft.com/office/drawing/2014/main" id="{562A095A-D544-4A6A-8C2C-382D002D90F0}"/>
              </a:ext>
            </a:extLst>
          </p:cNvPr>
          <p:cNvSpPr/>
          <p:nvPr/>
        </p:nvSpPr>
        <p:spPr>
          <a:xfrm>
            <a:off x="2168635" y="1"/>
            <a:ext cx="10023365" cy="6857999"/>
          </a:xfrm>
          <a:custGeom>
            <a:avLst/>
            <a:gdLst>
              <a:gd name="connsiteX0" fmla="*/ 4548062 w 9321622"/>
              <a:gd name="connsiteY0" fmla="*/ 0 h 6857999"/>
              <a:gd name="connsiteX1" fmla="*/ 9321622 w 9321622"/>
              <a:gd name="connsiteY1" fmla="*/ 0 h 6857999"/>
              <a:gd name="connsiteX2" fmla="*/ 9321622 w 9321622"/>
              <a:gd name="connsiteY2" fmla="*/ 6857999 h 6857999"/>
              <a:gd name="connsiteX3" fmla="*/ 188437 w 9321622"/>
              <a:gd name="connsiteY3" fmla="*/ 6857999 h 6857999"/>
              <a:gd name="connsiteX4" fmla="*/ 185720 w 9321622"/>
              <a:gd name="connsiteY4" fmla="*/ 6844418 h 6857999"/>
              <a:gd name="connsiteX5" fmla="*/ 182538 w 9321622"/>
              <a:gd name="connsiteY5" fmla="*/ 6784258 h 6857999"/>
              <a:gd name="connsiteX6" fmla="*/ 153041 w 9321622"/>
              <a:gd name="connsiteY6" fmla="*/ 6695768 h 6857999"/>
              <a:gd name="connsiteX7" fmla="*/ 64551 w 9321622"/>
              <a:gd name="connsiteY7" fmla="*/ 6681019 h 6857999"/>
              <a:gd name="connsiteX8" fmla="*/ 20306 w 9321622"/>
              <a:gd name="connsiteY8" fmla="*/ 6666271 h 6857999"/>
              <a:gd name="connsiteX9" fmla="*/ 35054 w 9321622"/>
              <a:gd name="connsiteY9" fmla="*/ 6445045 h 6857999"/>
              <a:gd name="connsiteX10" fmla="*/ 123545 w 9321622"/>
              <a:gd name="connsiteY10" fmla="*/ 6400800 h 6857999"/>
              <a:gd name="connsiteX11" fmla="*/ 167790 w 9321622"/>
              <a:gd name="connsiteY11" fmla="*/ 6356555 h 6857999"/>
              <a:gd name="connsiteX12" fmla="*/ 241532 w 9321622"/>
              <a:gd name="connsiteY12" fmla="*/ 6312310 h 6857999"/>
              <a:gd name="connsiteX13" fmla="*/ 271028 w 9321622"/>
              <a:gd name="connsiteY13" fmla="*/ 6268065 h 6857999"/>
              <a:gd name="connsiteX14" fmla="*/ 359519 w 9321622"/>
              <a:gd name="connsiteY14" fmla="*/ 6164826 h 6857999"/>
              <a:gd name="connsiteX15" fmla="*/ 403764 w 9321622"/>
              <a:gd name="connsiteY15" fmla="*/ 6105832 h 6857999"/>
              <a:gd name="connsiteX16" fmla="*/ 507003 w 9321622"/>
              <a:gd name="connsiteY16" fmla="*/ 6061587 h 6857999"/>
              <a:gd name="connsiteX17" fmla="*/ 890461 w 9321622"/>
              <a:gd name="connsiteY17" fmla="*/ 6032090 h 6857999"/>
              <a:gd name="connsiteX18" fmla="*/ 1037945 w 9321622"/>
              <a:gd name="connsiteY18" fmla="*/ 5973097 h 6857999"/>
              <a:gd name="connsiteX19" fmla="*/ 964203 w 9321622"/>
              <a:gd name="connsiteY19" fmla="*/ 5884606 h 6857999"/>
              <a:gd name="connsiteX20" fmla="*/ 933586 w 9321622"/>
              <a:gd name="connsiteY20" fmla="*/ 5839452 h 6857999"/>
              <a:gd name="connsiteX21" fmla="*/ 941072 w 9321622"/>
              <a:gd name="connsiteY21" fmla="*/ 5846058 h 6857999"/>
              <a:gd name="connsiteX22" fmla="*/ 948516 w 9321622"/>
              <a:gd name="connsiteY22" fmla="*/ 5853316 h 6857999"/>
              <a:gd name="connsiteX23" fmla="*/ 944308 w 9321622"/>
              <a:gd name="connsiteY23" fmla="*/ 5848914 h 6857999"/>
              <a:gd name="connsiteX24" fmla="*/ 941072 w 9321622"/>
              <a:gd name="connsiteY24" fmla="*/ 5846058 h 6857999"/>
              <a:gd name="connsiteX25" fmla="*/ 925793 w 9321622"/>
              <a:gd name="connsiteY25" fmla="*/ 5831160 h 6857999"/>
              <a:gd name="connsiteX26" fmla="*/ 875712 w 9321622"/>
              <a:gd name="connsiteY26" fmla="*/ 5781368 h 6857999"/>
              <a:gd name="connsiteX27" fmla="*/ 1185428 w 9321622"/>
              <a:gd name="connsiteY27" fmla="*/ 5737123 h 6857999"/>
              <a:gd name="connsiteX28" fmla="*/ 1273919 w 9321622"/>
              <a:gd name="connsiteY28" fmla="*/ 5692877 h 6857999"/>
              <a:gd name="connsiteX29" fmla="*/ 1273919 w 9321622"/>
              <a:gd name="connsiteY29" fmla="*/ 5589639 h 6857999"/>
              <a:gd name="connsiteX30" fmla="*/ 1288667 w 9321622"/>
              <a:gd name="connsiteY30" fmla="*/ 5545394 h 6857999"/>
              <a:gd name="connsiteX31" fmla="*/ 1347661 w 9321622"/>
              <a:gd name="connsiteY31" fmla="*/ 5456903 h 6857999"/>
              <a:gd name="connsiteX32" fmla="*/ 1391906 w 9321622"/>
              <a:gd name="connsiteY32" fmla="*/ 5427406 h 6857999"/>
              <a:gd name="connsiteX33" fmla="*/ 1509893 w 9321622"/>
              <a:gd name="connsiteY33" fmla="*/ 5397910 h 6857999"/>
              <a:gd name="connsiteX34" fmla="*/ 1568887 w 9321622"/>
              <a:gd name="connsiteY34" fmla="*/ 5383161 h 6857999"/>
              <a:gd name="connsiteX35" fmla="*/ 1672125 w 9321622"/>
              <a:gd name="connsiteY35" fmla="*/ 5324168 h 6857999"/>
              <a:gd name="connsiteX36" fmla="*/ 1745867 w 9321622"/>
              <a:gd name="connsiteY36" fmla="*/ 5294671 h 6857999"/>
              <a:gd name="connsiteX37" fmla="*/ 1790112 w 9321622"/>
              <a:gd name="connsiteY37" fmla="*/ 5279923 h 6857999"/>
              <a:gd name="connsiteX38" fmla="*/ 1834357 w 9321622"/>
              <a:gd name="connsiteY38" fmla="*/ 5250426 h 6857999"/>
              <a:gd name="connsiteX39" fmla="*/ 1878603 w 9321622"/>
              <a:gd name="connsiteY39" fmla="*/ 5235677 h 6857999"/>
              <a:gd name="connsiteX40" fmla="*/ 1922849 w 9321622"/>
              <a:gd name="connsiteY40" fmla="*/ 5191432 h 6857999"/>
              <a:gd name="connsiteX41" fmla="*/ 2011338 w 9321622"/>
              <a:gd name="connsiteY41" fmla="*/ 5161935 h 6857999"/>
              <a:gd name="connsiteX42" fmla="*/ 2070333 w 9321622"/>
              <a:gd name="connsiteY42" fmla="*/ 5132439 h 6857999"/>
              <a:gd name="connsiteX43" fmla="*/ 2114577 w 9321622"/>
              <a:gd name="connsiteY43" fmla="*/ 5117690 h 6857999"/>
              <a:gd name="connsiteX44" fmla="*/ 2144074 w 9321622"/>
              <a:gd name="connsiteY44" fmla="*/ 5058697 h 6857999"/>
              <a:gd name="connsiteX45" fmla="*/ 2173570 w 9321622"/>
              <a:gd name="connsiteY45" fmla="*/ 5014452 h 6857999"/>
              <a:gd name="connsiteX46" fmla="*/ 2203067 w 9321622"/>
              <a:gd name="connsiteY46" fmla="*/ 4970206 h 6857999"/>
              <a:gd name="connsiteX47" fmla="*/ 2262061 w 9321622"/>
              <a:gd name="connsiteY47" fmla="*/ 4881716 h 6857999"/>
              <a:gd name="connsiteX48" fmla="*/ 2262061 w 9321622"/>
              <a:gd name="connsiteY48" fmla="*/ 4689987 h 6857999"/>
              <a:gd name="connsiteX49" fmla="*/ 2203067 w 9321622"/>
              <a:gd name="connsiteY49" fmla="*/ 4601497 h 6857999"/>
              <a:gd name="connsiteX50" fmla="*/ 2188319 w 9321622"/>
              <a:gd name="connsiteY50" fmla="*/ 4468761 h 6857999"/>
              <a:gd name="connsiteX51" fmla="*/ 2203067 w 9321622"/>
              <a:gd name="connsiteY51" fmla="*/ 4424516 h 6857999"/>
              <a:gd name="connsiteX52" fmla="*/ 2232565 w 9321622"/>
              <a:gd name="connsiteY52" fmla="*/ 4306529 h 6857999"/>
              <a:gd name="connsiteX53" fmla="*/ 2306306 w 9321622"/>
              <a:gd name="connsiteY53" fmla="*/ 4188542 h 6857999"/>
              <a:gd name="connsiteX54" fmla="*/ 2335803 w 9321622"/>
              <a:gd name="connsiteY54" fmla="*/ 4085303 h 6857999"/>
              <a:gd name="connsiteX55" fmla="*/ 2424293 w 9321622"/>
              <a:gd name="connsiteY55" fmla="*/ 4055806 h 6857999"/>
              <a:gd name="connsiteX56" fmla="*/ 2542280 w 9321622"/>
              <a:gd name="connsiteY56" fmla="*/ 4026310 h 6857999"/>
              <a:gd name="connsiteX57" fmla="*/ 2630770 w 9321622"/>
              <a:gd name="connsiteY57" fmla="*/ 3996813 h 6857999"/>
              <a:gd name="connsiteX58" fmla="*/ 2734009 w 9321622"/>
              <a:gd name="connsiteY58" fmla="*/ 3967316 h 6857999"/>
              <a:gd name="connsiteX59" fmla="*/ 2763506 w 9321622"/>
              <a:gd name="connsiteY59" fmla="*/ 3923071 h 6857999"/>
              <a:gd name="connsiteX60" fmla="*/ 2866745 w 9321622"/>
              <a:gd name="connsiteY60" fmla="*/ 3790335 h 6857999"/>
              <a:gd name="connsiteX61" fmla="*/ 2881493 w 9321622"/>
              <a:gd name="connsiteY61" fmla="*/ 3731342 h 6857999"/>
              <a:gd name="connsiteX62" fmla="*/ 2925739 w 9321622"/>
              <a:gd name="connsiteY62" fmla="*/ 3701845 h 6857999"/>
              <a:gd name="connsiteX63" fmla="*/ 2940487 w 9321622"/>
              <a:gd name="connsiteY63" fmla="*/ 3377381 h 6857999"/>
              <a:gd name="connsiteX64" fmla="*/ 2955235 w 9321622"/>
              <a:gd name="connsiteY64" fmla="*/ 3274142 h 6857999"/>
              <a:gd name="connsiteX65" fmla="*/ 2969983 w 9321622"/>
              <a:gd name="connsiteY65" fmla="*/ 3229897 h 6857999"/>
              <a:gd name="connsiteX66" fmla="*/ 2955235 w 9321622"/>
              <a:gd name="connsiteY66" fmla="*/ 3185652 h 6857999"/>
              <a:gd name="connsiteX67" fmla="*/ 2910990 w 9321622"/>
              <a:gd name="connsiteY67" fmla="*/ 3156155 h 6857999"/>
              <a:gd name="connsiteX68" fmla="*/ 2881493 w 9321622"/>
              <a:gd name="connsiteY68" fmla="*/ 3111910 h 6857999"/>
              <a:gd name="connsiteX69" fmla="*/ 2822500 w 9321622"/>
              <a:gd name="connsiteY69" fmla="*/ 3023419 h 6857999"/>
              <a:gd name="connsiteX70" fmla="*/ 2807751 w 9321622"/>
              <a:gd name="connsiteY70" fmla="*/ 2979174 h 6857999"/>
              <a:gd name="connsiteX71" fmla="*/ 2763506 w 9321622"/>
              <a:gd name="connsiteY71" fmla="*/ 2846439 h 6857999"/>
              <a:gd name="connsiteX72" fmla="*/ 2704512 w 9321622"/>
              <a:gd name="connsiteY72" fmla="*/ 2757948 h 6857999"/>
              <a:gd name="connsiteX73" fmla="*/ 2630770 w 9321622"/>
              <a:gd name="connsiteY73" fmla="*/ 2698955 h 6857999"/>
              <a:gd name="connsiteX74" fmla="*/ 2645519 w 9321622"/>
              <a:gd name="connsiteY74" fmla="*/ 2654710 h 6857999"/>
              <a:gd name="connsiteX75" fmla="*/ 2689764 w 9321622"/>
              <a:gd name="connsiteY75" fmla="*/ 2625213 h 6857999"/>
              <a:gd name="connsiteX76" fmla="*/ 2704512 w 9321622"/>
              <a:gd name="connsiteY76" fmla="*/ 2580968 h 6857999"/>
              <a:gd name="connsiteX77" fmla="*/ 2704512 w 9321622"/>
              <a:gd name="connsiteY77" fmla="*/ 2344994 h 6857999"/>
              <a:gd name="connsiteX78" fmla="*/ 2675016 w 9321622"/>
              <a:gd name="connsiteY78" fmla="*/ 2300748 h 6857999"/>
              <a:gd name="connsiteX79" fmla="*/ 2630770 w 9321622"/>
              <a:gd name="connsiteY79" fmla="*/ 2286000 h 6857999"/>
              <a:gd name="connsiteX80" fmla="*/ 2527532 w 9321622"/>
              <a:gd name="connsiteY80" fmla="*/ 2153265 h 6857999"/>
              <a:gd name="connsiteX81" fmla="*/ 2512783 w 9321622"/>
              <a:gd name="connsiteY81" fmla="*/ 2079523 h 6857999"/>
              <a:gd name="connsiteX82" fmla="*/ 2498035 w 9321622"/>
              <a:gd name="connsiteY82" fmla="*/ 1946787 h 6857999"/>
              <a:gd name="connsiteX83" fmla="*/ 2586525 w 9321622"/>
              <a:gd name="connsiteY83" fmla="*/ 1887794 h 6857999"/>
              <a:gd name="connsiteX84" fmla="*/ 2616022 w 9321622"/>
              <a:gd name="connsiteY84" fmla="*/ 1843548 h 6857999"/>
              <a:gd name="connsiteX85" fmla="*/ 2704512 w 9321622"/>
              <a:gd name="connsiteY85" fmla="*/ 1799303 h 6857999"/>
              <a:gd name="connsiteX86" fmla="*/ 2793003 w 9321622"/>
              <a:gd name="connsiteY86" fmla="*/ 1769806 h 6857999"/>
              <a:gd name="connsiteX87" fmla="*/ 2778254 w 9321622"/>
              <a:gd name="connsiteY87" fmla="*/ 1814052 h 6857999"/>
              <a:gd name="connsiteX88" fmla="*/ 2763506 w 9321622"/>
              <a:gd name="connsiteY88" fmla="*/ 2079523 h 6857999"/>
              <a:gd name="connsiteX89" fmla="*/ 2851996 w 9321622"/>
              <a:gd name="connsiteY89" fmla="*/ 2050026 h 6857999"/>
              <a:gd name="connsiteX90" fmla="*/ 2910990 w 9321622"/>
              <a:gd name="connsiteY90" fmla="*/ 2035277 h 6857999"/>
              <a:gd name="connsiteX91" fmla="*/ 2999481 w 9321622"/>
              <a:gd name="connsiteY91" fmla="*/ 2005781 h 6857999"/>
              <a:gd name="connsiteX92" fmla="*/ 3058474 w 9321622"/>
              <a:gd name="connsiteY92" fmla="*/ 1991032 h 6857999"/>
              <a:gd name="connsiteX93" fmla="*/ 3102719 w 9321622"/>
              <a:gd name="connsiteY93" fmla="*/ 1946787 h 6857999"/>
              <a:gd name="connsiteX94" fmla="*/ 3146965 w 9321622"/>
              <a:gd name="connsiteY94" fmla="*/ 1917290 h 6857999"/>
              <a:gd name="connsiteX95" fmla="*/ 3294449 w 9321622"/>
              <a:gd name="connsiteY95" fmla="*/ 1740310 h 6857999"/>
              <a:gd name="connsiteX96" fmla="*/ 3323945 w 9321622"/>
              <a:gd name="connsiteY96" fmla="*/ 1622323 h 6857999"/>
              <a:gd name="connsiteX97" fmla="*/ 3353441 w 9321622"/>
              <a:gd name="connsiteY97" fmla="*/ 1578077 h 6857999"/>
              <a:gd name="connsiteX98" fmla="*/ 3397687 w 9321622"/>
              <a:gd name="connsiteY98" fmla="*/ 1563329 h 6857999"/>
              <a:gd name="connsiteX99" fmla="*/ 3441932 w 9321622"/>
              <a:gd name="connsiteY99" fmla="*/ 1533832 h 6857999"/>
              <a:gd name="connsiteX100" fmla="*/ 3530422 w 9321622"/>
              <a:gd name="connsiteY100" fmla="*/ 1504335 h 6857999"/>
              <a:gd name="connsiteX101" fmla="*/ 3604164 w 9321622"/>
              <a:gd name="connsiteY101" fmla="*/ 1430594 h 6857999"/>
              <a:gd name="connsiteX102" fmla="*/ 3633661 w 9321622"/>
              <a:gd name="connsiteY102" fmla="*/ 1297858 h 6857999"/>
              <a:gd name="connsiteX103" fmla="*/ 3618912 w 9321622"/>
              <a:gd name="connsiteY103" fmla="*/ 1253613 h 6857999"/>
              <a:gd name="connsiteX104" fmla="*/ 3604164 w 9321622"/>
              <a:gd name="connsiteY104" fmla="*/ 1150374 h 6857999"/>
              <a:gd name="connsiteX105" fmla="*/ 3545170 w 9321622"/>
              <a:gd name="connsiteY105" fmla="*/ 1061884 h 6857999"/>
              <a:gd name="connsiteX106" fmla="*/ 3530422 w 9321622"/>
              <a:gd name="connsiteY106" fmla="*/ 914400 h 6857999"/>
              <a:gd name="connsiteX107" fmla="*/ 3736899 w 9321622"/>
              <a:gd name="connsiteY107" fmla="*/ 870155 h 6857999"/>
              <a:gd name="connsiteX108" fmla="*/ 3781145 w 9321622"/>
              <a:gd name="connsiteY108" fmla="*/ 899652 h 6857999"/>
              <a:gd name="connsiteX109" fmla="*/ 3884383 w 9321622"/>
              <a:gd name="connsiteY109" fmla="*/ 943897 h 6857999"/>
              <a:gd name="connsiteX110" fmla="*/ 3928628 w 9321622"/>
              <a:gd name="connsiteY110" fmla="*/ 958645 h 6857999"/>
              <a:gd name="connsiteX111" fmla="*/ 3958125 w 9321622"/>
              <a:gd name="connsiteY111" fmla="*/ 914400 h 6857999"/>
              <a:gd name="connsiteX112" fmla="*/ 4031867 w 9321622"/>
              <a:gd name="connsiteY112" fmla="*/ 781665 h 6857999"/>
              <a:gd name="connsiteX113" fmla="*/ 4090861 w 9321622"/>
              <a:gd name="connsiteY113" fmla="*/ 693174 h 6857999"/>
              <a:gd name="connsiteX114" fmla="*/ 4120357 w 9321622"/>
              <a:gd name="connsiteY114" fmla="*/ 545690 h 6857999"/>
              <a:gd name="connsiteX115" fmla="*/ 4090861 w 9321622"/>
              <a:gd name="connsiteY115" fmla="*/ 294968 h 6857999"/>
              <a:gd name="connsiteX116" fmla="*/ 4105609 w 9321622"/>
              <a:gd name="connsiteY116" fmla="*/ 250723 h 6857999"/>
              <a:gd name="connsiteX117" fmla="*/ 4135106 w 9321622"/>
              <a:gd name="connsiteY117" fmla="*/ 206477 h 6857999"/>
              <a:gd name="connsiteX118" fmla="*/ 4223596 w 9321622"/>
              <a:gd name="connsiteY118" fmla="*/ 147484 h 6857999"/>
              <a:gd name="connsiteX119" fmla="*/ 4253093 w 9321622"/>
              <a:gd name="connsiteY119" fmla="*/ 103239 h 6857999"/>
              <a:gd name="connsiteX120" fmla="*/ 4297338 w 9321622"/>
              <a:gd name="connsiteY120" fmla="*/ 8849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9321622" h="6857999">
                <a:moveTo>
                  <a:pt x="4548062" y="0"/>
                </a:moveTo>
                <a:lnTo>
                  <a:pt x="9321622" y="0"/>
                </a:lnTo>
                <a:lnTo>
                  <a:pt x="9321622" y="6857999"/>
                </a:lnTo>
                <a:lnTo>
                  <a:pt x="188437" y="6857999"/>
                </a:lnTo>
                <a:lnTo>
                  <a:pt x="185720" y="6844418"/>
                </a:lnTo>
                <a:cubicBezTo>
                  <a:pt x="184659" y="6824365"/>
                  <a:pt x="184996" y="6803923"/>
                  <a:pt x="182538" y="6784258"/>
                </a:cubicBezTo>
                <a:cubicBezTo>
                  <a:pt x="178681" y="6753406"/>
                  <a:pt x="162873" y="6725265"/>
                  <a:pt x="153041" y="6695768"/>
                </a:cubicBezTo>
                <a:cubicBezTo>
                  <a:pt x="123544" y="6690852"/>
                  <a:pt x="93742" y="6687506"/>
                  <a:pt x="64551" y="6681019"/>
                </a:cubicBezTo>
                <a:cubicBezTo>
                  <a:pt x="49375" y="6677647"/>
                  <a:pt x="26080" y="6680705"/>
                  <a:pt x="20306" y="6666271"/>
                </a:cubicBezTo>
                <a:cubicBezTo>
                  <a:pt x="-19364" y="6567096"/>
                  <a:pt x="6487" y="6530746"/>
                  <a:pt x="35054" y="6445045"/>
                </a:cubicBezTo>
                <a:cubicBezTo>
                  <a:pt x="79398" y="6430264"/>
                  <a:pt x="85424" y="6432567"/>
                  <a:pt x="123545" y="6400800"/>
                </a:cubicBezTo>
                <a:cubicBezTo>
                  <a:pt x="139568" y="6387448"/>
                  <a:pt x="151104" y="6369069"/>
                  <a:pt x="167790" y="6356555"/>
                </a:cubicBezTo>
                <a:cubicBezTo>
                  <a:pt x="190723" y="6339356"/>
                  <a:pt x="219767" y="6330965"/>
                  <a:pt x="241532" y="6312310"/>
                </a:cubicBezTo>
                <a:cubicBezTo>
                  <a:pt x="254990" y="6300775"/>
                  <a:pt x="259955" y="6281906"/>
                  <a:pt x="271028" y="6268065"/>
                </a:cubicBezTo>
                <a:cubicBezTo>
                  <a:pt x="299342" y="6232672"/>
                  <a:pt x="330818" y="6199905"/>
                  <a:pt x="359519" y="6164826"/>
                </a:cubicBezTo>
                <a:cubicBezTo>
                  <a:pt x="375084" y="6145802"/>
                  <a:pt x="385101" y="6121829"/>
                  <a:pt x="403764" y="6105832"/>
                </a:cubicBezTo>
                <a:cubicBezTo>
                  <a:pt x="426961" y="6085949"/>
                  <a:pt x="477044" y="6071573"/>
                  <a:pt x="507003" y="6061587"/>
                </a:cubicBezTo>
                <a:cubicBezTo>
                  <a:pt x="507980" y="6061517"/>
                  <a:pt x="871681" y="6036358"/>
                  <a:pt x="890461" y="6032090"/>
                </a:cubicBezTo>
                <a:cubicBezTo>
                  <a:pt x="942093" y="6020356"/>
                  <a:pt x="988784" y="5992761"/>
                  <a:pt x="1037945" y="5973097"/>
                </a:cubicBezTo>
                <a:cubicBezTo>
                  <a:pt x="964710" y="5863245"/>
                  <a:pt x="1058834" y="5998164"/>
                  <a:pt x="964203" y="5884606"/>
                </a:cubicBezTo>
                <a:cubicBezTo>
                  <a:pt x="922093" y="5834073"/>
                  <a:pt x="924044" y="5831845"/>
                  <a:pt x="933586" y="5839452"/>
                </a:cubicBezTo>
                <a:lnTo>
                  <a:pt x="941072" y="5846058"/>
                </a:lnTo>
                <a:lnTo>
                  <a:pt x="948516" y="5853316"/>
                </a:lnTo>
                <a:cubicBezTo>
                  <a:pt x="956346" y="5860775"/>
                  <a:pt x="951342" y="5855508"/>
                  <a:pt x="944308" y="5848914"/>
                </a:cubicBezTo>
                <a:lnTo>
                  <a:pt x="941072" y="5846058"/>
                </a:lnTo>
                <a:lnTo>
                  <a:pt x="925793" y="5831160"/>
                </a:lnTo>
                <a:cubicBezTo>
                  <a:pt x="914109" y="5819644"/>
                  <a:pt x="897866" y="5803521"/>
                  <a:pt x="875712" y="5781368"/>
                </a:cubicBezTo>
                <a:cubicBezTo>
                  <a:pt x="1040037" y="5766429"/>
                  <a:pt x="1028865" y="5773253"/>
                  <a:pt x="1185428" y="5737123"/>
                </a:cubicBezTo>
                <a:cubicBezTo>
                  <a:pt x="1208627" y="5731769"/>
                  <a:pt x="1259907" y="5713895"/>
                  <a:pt x="1273919" y="5692877"/>
                </a:cubicBezTo>
                <a:cubicBezTo>
                  <a:pt x="1320023" y="5623720"/>
                  <a:pt x="1273919" y="5649342"/>
                  <a:pt x="1273919" y="5589639"/>
                </a:cubicBezTo>
                <a:cubicBezTo>
                  <a:pt x="1273919" y="5574093"/>
                  <a:pt x="1283751" y="5560142"/>
                  <a:pt x="1288667" y="5545394"/>
                </a:cubicBezTo>
                <a:cubicBezTo>
                  <a:pt x="1288667" y="5545394"/>
                  <a:pt x="1324316" y="5483583"/>
                  <a:pt x="1347661" y="5456903"/>
                </a:cubicBezTo>
                <a:cubicBezTo>
                  <a:pt x="1359334" y="5443563"/>
                  <a:pt x="1377158" y="5437238"/>
                  <a:pt x="1391906" y="5427406"/>
                </a:cubicBezTo>
                <a:cubicBezTo>
                  <a:pt x="1541815" y="5397425"/>
                  <a:pt x="1404085" y="5428141"/>
                  <a:pt x="1509893" y="5397910"/>
                </a:cubicBezTo>
                <a:cubicBezTo>
                  <a:pt x="1529384" y="5392341"/>
                  <a:pt x="1550434" y="5391549"/>
                  <a:pt x="1568887" y="5383161"/>
                </a:cubicBezTo>
                <a:cubicBezTo>
                  <a:pt x="1604969" y="5366760"/>
                  <a:pt x="1636675" y="5341893"/>
                  <a:pt x="1672125" y="5324168"/>
                </a:cubicBezTo>
                <a:cubicBezTo>
                  <a:pt x="1695804" y="5312328"/>
                  <a:pt x="1721078" y="5303967"/>
                  <a:pt x="1745867" y="5294671"/>
                </a:cubicBezTo>
                <a:cubicBezTo>
                  <a:pt x="1760423" y="5289212"/>
                  <a:pt x="1776207" y="5286875"/>
                  <a:pt x="1790112" y="5279923"/>
                </a:cubicBezTo>
                <a:cubicBezTo>
                  <a:pt x="1805966" y="5271996"/>
                  <a:pt x="1818503" y="5258353"/>
                  <a:pt x="1834357" y="5250426"/>
                </a:cubicBezTo>
                <a:cubicBezTo>
                  <a:pt x="1848262" y="5243473"/>
                  <a:pt x="1865668" y="5244301"/>
                  <a:pt x="1878603" y="5235677"/>
                </a:cubicBezTo>
                <a:cubicBezTo>
                  <a:pt x="1895957" y="5224107"/>
                  <a:pt x="1908101" y="5206180"/>
                  <a:pt x="1922849" y="5191432"/>
                </a:cubicBezTo>
                <a:cubicBezTo>
                  <a:pt x="1922849" y="5191432"/>
                  <a:pt x="1982470" y="5173482"/>
                  <a:pt x="2011338" y="5161935"/>
                </a:cubicBezTo>
                <a:cubicBezTo>
                  <a:pt x="2031751" y="5153770"/>
                  <a:pt x="2050124" y="5141100"/>
                  <a:pt x="2070333" y="5132439"/>
                </a:cubicBezTo>
                <a:cubicBezTo>
                  <a:pt x="2084621" y="5126315"/>
                  <a:pt x="2103585" y="5128683"/>
                  <a:pt x="2114577" y="5117690"/>
                </a:cubicBezTo>
                <a:cubicBezTo>
                  <a:pt x="2130123" y="5102144"/>
                  <a:pt x="2134242" y="5078361"/>
                  <a:pt x="2144074" y="5058697"/>
                </a:cubicBezTo>
                <a:cubicBezTo>
                  <a:pt x="2152001" y="5042843"/>
                  <a:pt x="2163739" y="5029200"/>
                  <a:pt x="2173570" y="5014452"/>
                </a:cubicBezTo>
                <a:lnTo>
                  <a:pt x="2203067" y="4970206"/>
                </a:lnTo>
                <a:cubicBezTo>
                  <a:pt x="2222732" y="4940709"/>
                  <a:pt x="2251487" y="4915553"/>
                  <a:pt x="2262061" y="4881716"/>
                </a:cubicBezTo>
                <a:cubicBezTo>
                  <a:pt x="2296228" y="4772381"/>
                  <a:pt x="2286809" y="4764232"/>
                  <a:pt x="2262061" y="4689987"/>
                </a:cubicBezTo>
                <a:cubicBezTo>
                  <a:pt x="2262061" y="4689987"/>
                  <a:pt x="2214277" y="4635128"/>
                  <a:pt x="2203067" y="4601497"/>
                </a:cubicBezTo>
                <a:cubicBezTo>
                  <a:pt x="2188989" y="4559264"/>
                  <a:pt x="2193235" y="4513006"/>
                  <a:pt x="2188319" y="4468761"/>
                </a:cubicBezTo>
                <a:cubicBezTo>
                  <a:pt x="2193235" y="4454013"/>
                  <a:pt x="2199296" y="4439598"/>
                  <a:pt x="2203067" y="4424516"/>
                </a:cubicBezTo>
                <a:cubicBezTo>
                  <a:pt x="2238662" y="4282138"/>
                  <a:pt x="2198852" y="4407667"/>
                  <a:pt x="2232565" y="4306529"/>
                </a:cubicBezTo>
                <a:cubicBezTo>
                  <a:pt x="2255964" y="4271429"/>
                  <a:pt x="2288517" y="4224122"/>
                  <a:pt x="2306306" y="4188542"/>
                </a:cubicBezTo>
                <a:cubicBezTo>
                  <a:pt x="2316885" y="4167387"/>
                  <a:pt x="2331079" y="4104200"/>
                  <a:pt x="2335803" y="4085303"/>
                </a:cubicBezTo>
                <a:lnTo>
                  <a:pt x="2424293" y="4055806"/>
                </a:lnTo>
                <a:cubicBezTo>
                  <a:pt x="2462752" y="4042986"/>
                  <a:pt x="2503300" y="4037447"/>
                  <a:pt x="2542280" y="4026310"/>
                </a:cubicBezTo>
                <a:cubicBezTo>
                  <a:pt x="2572176" y="4017768"/>
                  <a:pt x="2601053" y="4005957"/>
                  <a:pt x="2630770" y="3996813"/>
                </a:cubicBezTo>
                <a:cubicBezTo>
                  <a:pt x="2664977" y="3986288"/>
                  <a:pt x="2702723" y="3984697"/>
                  <a:pt x="2734009" y="3967316"/>
                </a:cubicBezTo>
                <a:cubicBezTo>
                  <a:pt x="2749504" y="3958708"/>
                  <a:pt x="2752158" y="3936688"/>
                  <a:pt x="2763506" y="3923071"/>
                </a:cubicBezTo>
                <a:cubicBezTo>
                  <a:pt x="2824199" y="3850239"/>
                  <a:pt x="2810832" y="3902161"/>
                  <a:pt x="2866745" y="3790335"/>
                </a:cubicBezTo>
                <a:cubicBezTo>
                  <a:pt x="2875810" y="3772205"/>
                  <a:pt x="2870250" y="3748207"/>
                  <a:pt x="2881493" y="3731342"/>
                </a:cubicBezTo>
                <a:cubicBezTo>
                  <a:pt x="2891325" y="3716594"/>
                  <a:pt x="2922824" y="3719329"/>
                  <a:pt x="2925739" y="3701845"/>
                </a:cubicBezTo>
                <a:cubicBezTo>
                  <a:pt x="2943537" y="3595052"/>
                  <a:pt x="2935571" y="3485536"/>
                  <a:pt x="2940487" y="3377381"/>
                </a:cubicBezTo>
                <a:cubicBezTo>
                  <a:pt x="2945403" y="3342968"/>
                  <a:pt x="2948418" y="3308229"/>
                  <a:pt x="2955235" y="3274142"/>
                </a:cubicBezTo>
                <a:cubicBezTo>
                  <a:pt x="2958284" y="3258898"/>
                  <a:pt x="2969983" y="3245443"/>
                  <a:pt x="2969983" y="3229897"/>
                </a:cubicBezTo>
                <a:cubicBezTo>
                  <a:pt x="2969983" y="3214351"/>
                  <a:pt x="2960151" y="3200400"/>
                  <a:pt x="2955235" y="3185652"/>
                </a:cubicBezTo>
                <a:lnTo>
                  <a:pt x="2910990" y="3156155"/>
                </a:lnTo>
                <a:cubicBezTo>
                  <a:pt x="2896242" y="3146323"/>
                  <a:pt x="2891325" y="3126658"/>
                  <a:pt x="2881493" y="3111910"/>
                </a:cubicBezTo>
                <a:lnTo>
                  <a:pt x="2822500" y="3023419"/>
                </a:lnTo>
                <a:cubicBezTo>
                  <a:pt x="2813876" y="3010484"/>
                  <a:pt x="2812667" y="2993922"/>
                  <a:pt x="2807751" y="2979174"/>
                </a:cubicBezTo>
                <a:lnTo>
                  <a:pt x="2763506" y="2846439"/>
                </a:lnTo>
                <a:cubicBezTo>
                  <a:pt x="2752295" y="2812807"/>
                  <a:pt x="2724177" y="2787445"/>
                  <a:pt x="2704512" y="2757948"/>
                </a:cubicBezTo>
                <a:cubicBezTo>
                  <a:pt x="2670002" y="2746445"/>
                  <a:pt x="2638618" y="2746044"/>
                  <a:pt x="2630770" y="2698955"/>
                </a:cubicBezTo>
                <a:cubicBezTo>
                  <a:pt x="2628214" y="2683620"/>
                  <a:pt x="2640603" y="2669458"/>
                  <a:pt x="2645519" y="2654710"/>
                </a:cubicBezTo>
                <a:cubicBezTo>
                  <a:pt x="2660267" y="2644878"/>
                  <a:pt x="2678691" y="2639054"/>
                  <a:pt x="2689764" y="2625213"/>
                </a:cubicBezTo>
                <a:cubicBezTo>
                  <a:pt x="2699475" y="2613074"/>
                  <a:pt x="2702457" y="2596378"/>
                  <a:pt x="2704512" y="2580968"/>
                </a:cubicBezTo>
                <a:cubicBezTo>
                  <a:pt x="2714057" y="2509380"/>
                  <a:pt x="2735978" y="2418414"/>
                  <a:pt x="2704512" y="2344994"/>
                </a:cubicBezTo>
                <a:cubicBezTo>
                  <a:pt x="2697530" y="2328702"/>
                  <a:pt x="2684848" y="2315497"/>
                  <a:pt x="2675016" y="2300748"/>
                </a:cubicBezTo>
                <a:lnTo>
                  <a:pt x="2630770" y="2286000"/>
                </a:lnTo>
                <a:cubicBezTo>
                  <a:pt x="2569820" y="2265684"/>
                  <a:pt x="2541111" y="2207580"/>
                  <a:pt x="2527532" y="2153265"/>
                </a:cubicBezTo>
                <a:cubicBezTo>
                  <a:pt x="2521452" y="2128946"/>
                  <a:pt x="2516328" y="2104339"/>
                  <a:pt x="2512783" y="2079523"/>
                </a:cubicBezTo>
                <a:cubicBezTo>
                  <a:pt x="2506487" y="2035453"/>
                  <a:pt x="2502951" y="1991032"/>
                  <a:pt x="2498035" y="1946787"/>
                </a:cubicBezTo>
                <a:cubicBezTo>
                  <a:pt x="2498035" y="1946787"/>
                  <a:pt x="2559846" y="1911138"/>
                  <a:pt x="2586525" y="1887794"/>
                </a:cubicBezTo>
                <a:cubicBezTo>
                  <a:pt x="2599865" y="1876122"/>
                  <a:pt x="2606190" y="1858297"/>
                  <a:pt x="2616022" y="1843548"/>
                </a:cubicBezTo>
                <a:cubicBezTo>
                  <a:pt x="2673201" y="1805430"/>
                  <a:pt x="2643453" y="1819656"/>
                  <a:pt x="2704512" y="1799303"/>
                </a:cubicBezTo>
                <a:cubicBezTo>
                  <a:pt x="2734009" y="1789471"/>
                  <a:pt x="2762514" y="1763708"/>
                  <a:pt x="2793003" y="1769806"/>
                </a:cubicBezTo>
                <a:cubicBezTo>
                  <a:pt x="2808248" y="1772855"/>
                  <a:pt x="2779728" y="1798576"/>
                  <a:pt x="2778254" y="1814052"/>
                </a:cubicBezTo>
                <a:cubicBezTo>
                  <a:pt x="2769851" y="1902280"/>
                  <a:pt x="2768422" y="1991033"/>
                  <a:pt x="2763506" y="2079523"/>
                </a:cubicBezTo>
                <a:cubicBezTo>
                  <a:pt x="2763506" y="2079523"/>
                  <a:pt x="2822215" y="2058960"/>
                  <a:pt x="2851996" y="2050026"/>
                </a:cubicBezTo>
                <a:cubicBezTo>
                  <a:pt x="2871411" y="2044201"/>
                  <a:pt x="2891325" y="2040193"/>
                  <a:pt x="2910990" y="2035277"/>
                </a:cubicBezTo>
                <a:cubicBezTo>
                  <a:pt x="2941154" y="2027736"/>
                  <a:pt x="2969699" y="2014715"/>
                  <a:pt x="2999481" y="2005781"/>
                </a:cubicBezTo>
                <a:cubicBezTo>
                  <a:pt x="3018895" y="1999957"/>
                  <a:pt x="3040876" y="2001089"/>
                  <a:pt x="3058474" y="1991032"/>
                </a:cubicBezTo>
                <a:cubicBezTo>
                  <a:pt x="3076584" y="1980684"/>
                  <a:pt x="3086696" y="1960140"/>
                  <a:pt x="3102719" y="1946787"/>
                </a:cubicBezTo>
                <a:cubicBezTo>
                  <a:pt x="3116336" y="1935439"/>
                  <a:pt x="3132216" y="1927122"/>
                  <a:pt x="3146965" y="1917290"/>
                </a:cubicBezTo>
                <a:cubicBezTo>
                  <a:pt x="3201539" y="1880906"/>
                  <a:pt x="3262441" y="1797923"/>
                  <a:pt x="3294449" y="1740310"/>
                </a:cubicBezTo>
                <a:cubicBezTo>
                  <a:pt x="3308619" y="1714803"/>
                  <a:pt x="3319860" y="1642749"/>
                  <a:pt x="3323945" y="1622323"/>
                </a:cubicBezTo>
                <a:cubicBezTo>
                  <a:pt x="3333777" y="1607574"/>
                  <a:pt x="3339600" y="1589150"/>
                  <a:pt x="3353441" y="1578077"/>
                </a:cubicBezTo>
                <a:cubicBezTo>
                  <a:pt x="3365581" y="1568365"/>
                  <a:pt x="3383782" y="1570281"/>
                  <a:pt x="3397687" y="1563329"/>
                </a:cubicBezTo>
                <a:cubicBezTo>
                  <a:pt x="3413541" y="1555402"/>
                  <a:pt x="3427184" y="1543664"/>
                  <a:pt x="3441932" y="1533832"/>
                </a:cubicBezTo>
                <a:cubicBezTo>
                  <a:pt x="3441932" y="1533832"/>
                  <a:pt x="3502010" y="1516963"/>
                  <a:pt x="3530422" y="1504335"/>
                </a:cubicBezTo>
                <a:cubicBezTo>
                  <a:pt x="3568346" y="1487480"/>
                  <a:pt x="3585904" y="1467114"/>
                  <a:pt x="3604164" y="1430594"/>
                </a:cubicBezTo>
                <a:cubicBezTo>
                  <a:pt x="3619371" y="1400179"/>
                  <a:pt x="3633661" y="1320511"/>
                  <a:pt x="3633661" y="1297858"/>
                </a:cubicBezTo>
                <a:cubicBezTo>
                  <a:pt x="3633661" y="1282312"/>
                  <a:pt x="3621961" y="1268857"/>
                  <a:pt x="3618912" y="1253613"/>
                </a:cubicBezTo>
                <a:cubicBezTo>
                  <a:pt x="3612095" y="1219526"/>
                  <a:pt x="3609080" y="1184787"/>
                  <a:pt x="3604164" y="1150374"/>
                </a:cubicBezTo>
                <a:cubicBezTo>
                  <a:pt x="3604164" y="1150374"/>
                  <a:pt x="3555744" y="1095721"/>
                  <a:pt x="3545170" y="1061884"/>
                </a:cubicBezTo>
                <a:cubicBezTo>
                  <a:pt x="3530433" y="1014726"/>
                  <a:pt x="3535338" y="963561"/>
                  <a:pt x="3530422" y="914400"/>
                </a:cubicBezTo>
                <a:cubicBezTo>
                  <a:pt x="3606934" y="863392"/>
                  <a:pt x="3596578" y="860132"/>
                  <a:pt x="3736899" y="870155"/>
                </a:cubicBezTo>
                <a:cubicBezTo>
                  <a:pt x="3754580" y="871418"/>
                  <a:pt x="3766396" y="889820"/>
                  <a:pt x="3781145" y="899652"/>
                </a:cubicBezTo>
                <a:cubicBezTo>
                  <a:pt x="3884907" y="934239"/>
                  <a:pt x="3756812" y="889223"/>
                  <a:pt x="3884383" y="943897"/>
                </a:cubicBezTo>
                <a:cubicBezTo>
                  <a:pt x="3898672" y="950021"/>
                  <a:pt x="3913880" y="953729"/>
                  <a:pt x="3928628" y="958645"/>
                </a:cubicBezTo>
                <a:lnTo>
                  <a:pt x="3958125" y="914400"/>
                </a:lnTo>
                <a:cubicBezTo>
                  <a:pt x="4025742" y="812975"/>
                  <a:pt x="4005909" y="859542"/>
                  <a:pt x="4031867" y="781665"/>
                </a:cubicBezTo>
                <a:cubicBezTo>
                  <a:pt x="4031867" y="781665"/>
                  <a:pt x="4073645" y="724164"/>
                  <a:pt x="4090861" y="693174"/>
                </a:cubicBezTo>
                <a:cubicBezTo>
                  <a:pt x="4110661" y="657533"/>
                  <a:pt x="4116693" y="571336"/>
                  <a:pt x="4120357" y="545690"/>
                </a:cubicBezTo>
                <a:cubicBezTo>
                  <a:pt x="4087362" y="446702"/>
                  <a:pt x="4090861" y="469384"/>
                  <a:pt x="4090861" y="294968"/>
                </a:cubicBezTo>
                <a:cubicBezTo>
                  <a:pt x="4090861" y="279422"/>
                  <a:pt x="4098657" y="264628"/>
                  <a:pt x="4105609" y="250723"/>
                </a:cubicBezTo>
                <a:cubicBezTo>
                  <a:pt x="4113536" y="234869"/>
                  <a:pt x="4125274" y="221226"/>
                  <a:pt x="4135106" y="206477"/>
                </a:cubicBezTo>
                <a:cubicBezTo>
                  <a:pt x="4135106" y="206477"/>
                  <a:pt x="4196917" y="170828"/>
                  <a:pt x="4223596" y="147484"/>
                </a:cubicBezTo>
                <a:cubicBezTo>
                  <a:pt x="4236936" y="135812"/>
                  <a:pt x="4243261" y="117987"/>
                  <a:pt x="4253093" y="103239"/>
                </a:cubicBezTo>
                <a:cubicBezTo>
                  <a:pt x="4253093" y="103239"/>
                  <a:pt x="4282665" y="93626"/>
                  <a:pt x="4297338" y="88490"/>
                </a:cubicBezTo>
                <a:close/>
              </a:path>
            </a:pathLst>
          </a:cu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 name="Picture 5">
            <a:extLst>
              <a:ext uri="{FF2B5EF4-FFF2-40B4-BE49-F238E27FC236}">
                <a16:creationId xmlns:a16="http://schemas.microsoft.com/office/drawing/2014/main" id="{F9DC37B4-BB70-479B-BF54-88CCC6F181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6073" y="122211"/>
            <a:ext cx="679622" cy="679622"/>
          </a:xfrm>
          <a:prstGeom prst="rect">
            <a:avLst/>
          </a:prstGeom>
        </p:spPr>
      </p:pic>
      <p:sp>
        <p:nvSpPr>
          <p:cNvPr id="7" name="TextBox 6">
            <a:extLst>
              <a:ext uri="{FF2B5EF4-FFF2-40B4-BE49-F238E27FC236}">
                <a16:creationId xmlns:a16="http://schemas.microsoft.com/office/drawing/2014/main" id="{3E6B6C14-7E8C-4BA1-B8E6-EE9049520466}"/>
              </a:ext>
            </a:extLst>
          </p:cNvPr>
          <p:cNvSpPr txBox="1"/>
          <p:nvPr/>
        </p:nvSpPr>
        <p:spPr>
          <a:xfrm>
            <a:off x="9634470" y="189725"/>
            <a:ext cx="2034001" cy="646331"/>
          </a:xfrm>
          <a:prstGeom prst="rect">
            <a:avLst/>
          </a:prstGeom>
          <a:noFill/>
        </p:spPr>
        <p:txBody>
          <a:bodyPr wrap="square" rtlCol="0">
            <a:spAutoFit/>
          </a:bodyPr>
          <a:lstStyle/>
          <a:p>
            <a:pPr algn="ctr"/>
            <a:r>
              <a:rPr lang="ar-SA"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rPr>
              <a:t>تهيئة</a:t>
            </a:r>
            <a:endParaRPr lang="en-IN"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endParaRPr>
          </a:p>
        </p:txBody>
      </p:sp>
      <p:pic>
        <p:nvPicPr>
          <p:cNvPr id="8" name="Picture 7">
            <a:extLst>
              <a:ext uri="{FF2B5EF4-FFF2-40B4-BE49-F238E27FC236}">
                <a16:creationId xmlns:a16="http://schemas.microsoft.com/office/drawing/2014/main" id="{22462F1D-981D-4AF3-BD71-8EC77623ABD7}"/>
              </a:ext>
            </a:extLst>
          </p:cNvPr>
          <p:cNvPicPr>
            <a:picLocks noChangeAspect="1"/>
          </p:cNvPicPr>
          <p:nvPr/>
        </p:nvPicPr>
        <p:blipFill rotWithShape="1">
          <a:blip r:embed="rId3">
            <a:extLst>
              <a:ext uri="{28A0092B-C50C-407E-A947-70E740481C1C}">
                <a14:useLocalDpi xmlns:a14="http://schemas.microsoft.com/office/drawing/2010/main" val="0"/>
              </a:ext>
            </a:extLst>
          </a:blip>
          <a:srcRect l="24145" t="3692" r="22532" b="67006"/>
          <a:stretch/>
        </p:blipFill>
        <p:spPr>
          <a:xfrm>
            <a:off x="5222952" y="3907392"/>
            <a:ext cx="3364147" cy="2955380"/>
          </a:xfrm>
          <a:prstGeom prst="rect">
            <a:avLst/>
          </a:prstGeom>
        </p:spPr>
      </p:pic>
      <p:grpSp>
        <p:nvGrpSpPr>
          <p:cNvPr id="11" name="Group 10">
            <a:extLst>
              <a:ext uri="{FF2B5EF4-FFF2-40B4-BE49-F238E27FC236}">
                <a16:creationId xmlns:a16="http://schemas.microsoft.com/office/drawing/2014/main" id="{9B3CA34B-861E-492A-8E3F-B2ABCBC7F030}"/>
              </a:ext>
            </a:extLst>
          </p:cNvPr>
          <p:cNvGrpSpPr/>
          <p:nvPr/>
        </p:nvGrpSpPr>
        <p:grpSpPr>
          <a:xfrm>
            <a:off x="481255" y="3284592"/>
            <a:ext cx="5151969" cy="2390928"/>
            <a:chOff x="7050224" y="1448434"/>
            <a:chExt cx="3143448" cy="3186515"/>
          </a:xfrm>
        </p:grpSpPr>
        <p:pic>
          <p:nvPicPr>
            <p:cNvPr id="12" name="Picture 11">
              <a:extLst>
                <a:ext uri="{FF2B5EF4-FFF2-40B4-BE49-F238E27FC236}">
                  <a16:creationId xmlns:a16="http://schemas.microsoft.com/office/drawing/2014/main" id="{D3BBEDF2-E2F5-447C-9319-8AC613937759}"/>
                </a:ext>
              </a:extLst>
            </p:cNvPr>
            <p:cNvPicPr>
              <a:picLocks noChangeAspect="1"/>
            </p:cNvPicPr>
            <p:nvPr/>
          </p:nvPicPr>
          <p:blipFill>
            <a:blip r:embed="rId4">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7050224" y="1448434"/>
              <a:ext cx="3143448" cy="3186515"/>
            </a:xfrm>
            <a:prstGeom prst="rect">
              <a:avLst/>
            </a:prstGeom>
          </p:spPr>
        </p:pic>
        <p:pic>
          <p:nvPicPr>
            <p:cNvPr id="13" name="Picture 12">
              <a:extLst>
                <a:ext uri="{FF2B5EF4-FFF2-40B4-BE49-F238E27FC236}">
                  <a16:creationId xmlns:a16="http://schemas.microsoft.com/office/drawing/2014/main" id="{B20CCC2A-BE7F-416C-A21A-EA76F963F56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67207" y="2073726"/>
              <a:ext cx="756660" cy="801402"/>
            </a:xfrm>
            <a:prstGeom prst="rect">
              <a:avLst/>
            </a:prstGeom>
          </p:spPr>
        </p:pic>
      </p:grpSp>
      <p:sp>
        <p:nvSpPr>
          <p:cNvPr id="14" name="Rectangle 13">
            <a:extLst>
              <a:ext uri="{FF2B5EF4-FFF2-40B4-BE49-F238E27FC236}">
                <a16:creationId xmlns:a16="http://schemas.microsoft.com/office/drawing/2014/main" id="{BA787165-9611-4BA1-A050-9E6A14BA9E7F}"/>
              </a:ext>
            </a:extLst>
          </p:cNvPr>
          <p:cNvSpPr/>
          <p:nvPr/>
        </p:nvSpPr>
        <p:spPr>
          <a:xfrm>
            <a:off x="1454063" y="4147371"/>
            <a:ext cx="3429000" cy="523220"/>
          </a:xfrm>
          <a:prstGeom prst="rect">
            <a:avLst/>
          </a:prstGeom>
        </p:spPr>
        <p:txBody>
          <a:bodyPr wrap="square">
            <a:spAutoFit/>
          </a:bodyPr>
          <a:lstStyle/>
          <a:p>
            <a:pPr algn="ctr" rtl="1"/>
            <a:r>
              <a:rPr lang="ar-SA" sz="2800" b="1" dirty="0">
                <a:latin typeface="Arabic Typesetting" panose="03020402040406030203" pitchFamily="66" charset="-78"/>
                <a:cs typeface="+mj-cs"/>
              </a:rPr>
              <a:t>إذًا ما هو التخطيط؟</a:t>
            </a:r>
            <a:endParaRPr lang="en-US" sz="2800" b="1" dirty="0">
              <a:latin typeface="Arabic Typesetting" panose="03020402040406030203" pitchFamily="66" charset="-78"/>
              <a:cs typeface="+mj-cs"/>
            </a:endParaRPr>
          </a:p>
        </p:txBody>
      </p:sp>
      <p:pic>
        <p:nvPicPr>
          <p:cNvPr id="15" name="Picture 14">
            <a:extLst>
              <a:ext uri="{FF2B5EF4-FFF2-40B4-BE49-F238E27FC236}">
                <a16:creationId xmlns:a16="http://schemas.microsoft.com/office/drawing/2014/main" id="{BC3D062C-174E-4D32-8D7F-597D33AD3AEC}"/>
              </a:ext>
            </a:extLst>
          </p:cNvPr>
          <p:cNvPicPr>
            <a:picLocks noChangeAspect="1"/>
          </p:cNvPicPr>
          <p:nvPr/>
        </p:nvPicPr>
        <p:blipFill>
          <a:blip r:embed="rId6">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798304" y="1795477"/>
            <a:ext cx="2800009" cy="2111915"/>
          </a:xfrm>
          <a:prstGeom prst="rect">
            <a:avLst/>
          </a:prstGeom>
        </p:spPr>
      </p:pic>
      <p:sp>
        <p:nvSpPr>
          <p:cNvPr id="16" name="Rectangle 15">
            <a:extLst>
              <a:ext uri="{FF2B5EF4-FFF2-40B4-BE49-F238E27FC236}">
                <a16:creationId xmlns:a16="http://schemas.microsoft.com/office/drawing/2014/main" id="{8476F93E-601D-4ED0-982F-D223D221F3E0}"/>
              </a:ext>
            </a:extLst>
          </p:cNvPr>
          <p:cNvSpPr/>
          <p:nvPr/>
        </p:nvSpPr>
        <p:spPr>
          <a:xfrm>
            <a:off x="6190194" y="2266576"/>
            <a:ext cx="1945249" cy="954107"/>
          </a:xfrm>
          <a:prstGeom prst="rect">
            <a:avLst/>
          </a:prstGeom>
        </p:spPr>
        <p:txBody>
          <a:bodyPr wrap="square">
            <a:spAutoFit/>
          </a:bodyPr>
          <a:lstStyle/>
          <a:p>
            <a:pPr algn="ctr" rtl="1"/>
            <a:r>
              <a:rPr lang="ar-SA" sz="2800" b="1" dirty="0">
                <a:latin typeface="Arabic Typesetting" panose="03020402040406030203" pitchFamily="66" charset="-78"/>
                <a:cs typeface="+mj-cs"/>
              </a:rPr>
              <a:t>بماذا يرتبط التخطيط؟</a:t>
            </a:r>
            <a:endParaRPr lang="en-US" sz="2800" b="1" dirty="0">
              <a:latin typeface="Arabic Typesetting" panose="03020402040406030203" pitchFamily="66" charset="-78"/>
              <a:cs typeface="+mj-cs"/>
            </a:endParaRPr>
          </a:p>
        </p:txBody>
      </p:sp>
      <p:pic>
        <p:nvPicPr>
          <p:cNvPr id="17" name="Picture 16">
            <a:extLst>
              <a:ext uri="{FF2B5EF4-FFF2-40B4-BE49-F238E27FC236}">
                <a16:creationId xmlns:a16="http://schemas.microsoft.com/office/drawing/2014/main" id="{609AF543-2D4D-476B-AD94-6E05211E9AFA}"/>
              </a:ext>
            </a:extLst>
          </p:cNvPr>
          <p:cNvPicPr>
            <a:picLocks noChangeAspect="1"/>
          </p:cNvPicPr>
          <p:nvPr/>
        </p:nvPicPr>
        <p:blipFill>
          <a:blip r:embed="rId6">
            <a:clrChange>
              <a:clrFrom>
                <a:srgbClr val="F6F6F6"/>
              </a:clrFrom>
              <a:clrTo>
                <a:srgbClr val="F6F6F6">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689847" y="181563"/>
            <a:ext cx="2800009" cy="2111915"/>
          </a:xfrm>
          <a:prstGeom prst="rect">
            <a:avLst/>
          </a:prstGeom>
        </p:spPr>
      </p:pic>
      <p:sp>
        <p:nvSpPr>
          <p:cNvPr id="18" name="Rectangle 17">
            <a:extLst>
              <a:ext uri="{FF2B5EF4-FFF2-40B4-BE49-F238E27FC236}">
                <a16:creationId xmlns:a16="http://schemas.microsoft.com/office/drawing/2014/main" id="{4A2D0778-ED09-4996-9DCD-40313A127CE1}"/>
              </a:ext>
            </a:extLst>
          </p:cNvPr>
          <p:cNvSpPr/>
          <p:nvPr/>
        </p:nvSpPr>
        <p:spPr>
          <a:xfrm>
            <a:off x="3911940" y="453603"/>
            <a:ext cx="2406590" cy="1384995"/>
          </a:xfrm>
          <a:prstGeom prst="rect">
            <a:avLst/>
          </a:prstGeom>
        </p:spPr>
        <p:txBody>
          <a:bodyPr wrap="square">
            <a:spAutoFit/>
          </a:bodyPr>
          <a:lstStyle/>
          <a:p>
            <a:pPr algn="ctr" rtl="1"/>
            <a:r>
              <a:rPr lang="ar-SA" sz="2800" b="1" dirty="0">
                <a:latin typeface="Arabic Typesetting" panose="03020402040406030203" pitchFamily="66" charset="-78"/>
                <a:cs typeface="+mj-cs"/>
              </a:rPr>
              <a:t>ما العلاقة بين التخطيط وإدارة الوقت؟</a:t>
            </a:r>
            <a:endParaRPr lang="en-US" sz="2800" b="1" dirty="0">
              <a:latin typeface="Arabic Typesetting" panose="03020402040406030203" pitchFamily="66" charset="-78"/>
              <a:cs typeface="+mj-cs"/>
            </a:endParaRPr>
          </a:p>
        </p:txBody>
      </p:sp>
      <p:pic>
        <p:nvPicPr>
          <p:cNvPr id="19" name="Picture 18">
            <a:extLst>
              <a:ext uri="{FF2B5EF4-FFF2-40B4-BE49-F238E27FC236}">
                <a16:creationId xmlns:a16="http://schemas.microsoft.com/office/drawing/2014/main" id="{1F955E65-3FF5-4451-9091-D66D6DDA1246}"/>
              </a:ext>
            </a:extLst>
          </p:cNvPr>
          <p:cNvPicPr>
            <a:picLocks noChangeAspect="1"/>
          </p:cNvPicPr>
          <p:nvPr/>
        </p:nvPicPr>
        <p:blipFill>
          <a:blip r:embed="rId6">
            <a:clrChange>
              <a:clrFrom>
                <a:srgbClr val="F6F6F6"/>
              </a:clrFrom>
              <a:clrTo>
                <a:srgbClr val="F6F6F6">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615330" y="309953"/>
            <a:ext cx="2800009" cy="2111915"/>
          </a:xfrm>
          <a:prstGeom prst="rect">
            <a:avLst/>
          </a:prstGeom>
        </p:spPr>
      </p:pic>
      <p:sp>
        <p:nvSpPr>
          <p:cNvPr id="20" name="Rectangle 19">
            <a:extLst>
              <a:ext uri="{FF2B5EF4-FFF2-40B4-BE49-F238E27FC236}">
                <a16:creationId xmlns:a16="http://schemas.microsoft.com/office/drawing/2014/main" id="{C59AD88F-32E5-41F3-B96A-BF67F8E36A77}"/>
              </a:ext>
            </a:extLst>
          </p:cNvPr>
          <p:cNvSpPr/>
          <p:nvPr/>
        </p:nvSpPr>
        <p:spPr>
          <a:xfrm>
            <a:off x="7873525" y="706821"/>
            <a:ext cx="2241008" cy="954107"/>
          </a:xfrm>
          <a:prstGeom prst="rect">
            <a:avLst/>
          </a:prstGeom>
        </p:spPr>
        <p:txBody>
          <a:bodyPr wrap="square">
            <a:spAutoFit/>
          </a:bodyPr>
          <a:lstStyle/>
          <a:p>
            <a:pPr algn="ctr" rtl="1"/>
            <a:r>
              <a:rPr lang="ar-SA" sz="2800" b="1" dirty="0">
                <a:latin typeface="Arabic Typesetting" panose="03020402040406030203" pitchFamily="66" charset="-78"/>
                <a:cs typeface="+mj-cs"/>
              </a:rPr>
              <a:t>كيف تخططين ليومك؟ دراستك؟</a:t>
            </a:r>
            <a:endParaRPr lang="en-US" sz="2800" b="1" dirty="0">
              <a:latin typeface="Arabic Typesetting" panose="03020402040406030203" pitchFamily="66" charset="-78"/>
              <a:cs typeface="+mj-cs"/>
            </a:endParaRPr>
          </a:p>
        </p:txBody>
      </p:sp>
      <p:pic>
        <p:nvPicPr>
          <p:cNvPr id="21" name="Picture 20">
            <a:extLst>
              <a:ext uri="{FF2B5EF4-FFF2-40B4-BE49-F238E27FC236}">
                <a16:creationId xmlns:a16="http://schemas.microsoft.com/office/drawing/2014/main" id="{0178D2D2-A3B8-4071-9E8D-3A8E9FC0403A}"/>
              </a:ext>
            </a:extLst>
          </p:cNvPr>
          <p:cNvPicPr>
            <a:picLocks noChangeAspect="1"/>
          </p:cNvPicPr>
          <p:nvPr/>
        </p:nvPicPr>
        <p:blipFill>
          <a:blip r:embed="rId4">
            <a:clrChange>
              <a:clrFrom>
                <a:srgbClr val="F6F6F6"/>
              </a:clrFrom>
              <a:clrTo>
                <a:srgbClr val="F6F6F6">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74985" y="1586664"/>
            <a:ext cx="5151969" cy="2390928"/>
          </a:xfrm>
          <a:prstGeom prst="rect">
            <a:avLst/>
          </a:prstGeom>
        </p:spPr>
      </p:pic>
      <p:sp>
        <p:nvSpPr>
          <p:cNvPr id="22" name="Rectangle 21">
            <a:extLst>
              <a:ext uri="{FF2B5EF4-FFF2-40B4-BE49-F238E27FC236}">
                <a16:creationId xmlns:a16="http://schemas.microsoft.com/office/drawing/2014/main" id="{41D83DFB-D094-42F6-BE0C-3F43E946AFA7}"/>
              </a:ext>
            </a:extLst>
          </p:cNvPr>
          <p:cNvSpPr/>
          <p:nvPr/>
        </p:nvSpPr>
        <p:spPr>
          <a:xfrm>
            <a:off x="1547793" y="2192771"/>
            <a:ext cx="3429000" cy="954107"/>
          </a:xfrm>
          <a:prstGeom prst="rect">
            <a:avLst/>
          </a:prstGeom>
        </p:spPr>
        <p:txBody>
          <a:bodyPr wrap="square">
            <a:spAutoFit/>
          </a:bodyPr>
          <a:lstStyle/>
          <a:p>
            <a:pPr algn="ctr" rtl="1"/>
            <a:r>
              <a:rPr lang="ar-SA" sz="2800" b="1" dirty="0">
                <a:latin typeface="Arabic Typesetting" panose="03020402040406030203" pitchFamily="66" charset="-78"/>
                <a:cs typeface="+mj-cs"/>
              </a:rPr>
              <a:t>ما العلاقة بين التخطيط وتحقيق الأهداف؟</a:t>
            </a:r>
            <a:endParaRPr lang="en-US" sz="2800" b="1" dirty="0">
              <a:latin typeface="Arabic Typesetting" panose="03020402040406030203" pitchFamily="66" charset="-78"/>
              <a:cs typeface="+mj-cs"/>
            </a:endParaRPr>
          </a:p>
        </p:txBody>
      </p:sp>
      <p:pic>
        <p:nvPicPr>
          <p:cNvPr id="23" name="Picture 22">
            <a:extLst>
              <a:ext uri="{FF2B5EF4-FFF2-40B4-BE49-F238E27FC236}">
                <a16:creationId xmlns:a16="http://schemas.microsoft.com/office/drawing/2014/main" id="{D30C555E-150F-4CBC-B29E-98D088167C77}"/>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431170">
            <a:off x="2093711" y="663395"/>
            <a:ext cx="1042737" cy="1042737"/>
          </a:xfrm>
          <a:prstGeom prst="rect">
            <a:avLst/>
          </a:prstGeom>
        </p:spPr>
      </p:pic>
      <p:pic>
        <p:nvPicPr>
          <p:cNvPr id="24" name="Picture 23">
            <a:extLst>
              <a:ext uri="{FF2B5EF4-FFF2-40B4-BE49-F238E27FC236}">
                <a16:creationId xmlns:a16="http://schemas.microsoft.com/office/drawing/2014/main" id="{99965F70-017E-4305-A8FA-68852972A5C5}"/>
              </a:ext>
            </a:extLst>
          </p:cNvPr>
          <p:cNvPicPr>
            <a:picLocks noChangeAspect="1"/>
          </p:cNvPicPr>
          <p:nvPr/>
        </p:nvPicPr>
        <p:blipFill>
          <a:blip r:embed="rId8">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6578234" y="634880"/>
            <a:ext cx="1012990" cy="1012990"/>
          </a:xfrm>
          <a:prstGeom prst="rect">
            <a:avLst/>
          </a:prstGeom>
        </p:spPr>
      </p:pic>
      <p:pic>
        <p:nvPicPr>
          <p:cNvPr id="25" name="Picture 24">
            <a:extLst>
              <a:ext uri="{FF2B5EF4-FFF2-40B4-BE49-F238E27FC236}">
                <a16:creationId xmlns:a16="http://schemas.microsoft.com/office/drawing/2014/main" id="{BD665DBD-E9EF-4092-9FF4-300CD6465DA4}"/>
              </a:ext>
            </a:extLst>
          </p:cNvPr>
          <p:cNvPicPr>
            <a:picLocks noChangeAspect="1"/>
          </p:cNvPicPr>
          <p:nvPr/>
        </p:nvPicPr>
        <p:blipFill>
          <a:blip r:embed="rId8">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441073" y="2704125"/>
            <a:ext cx="1012990" cy="1012990"/>
          </a:xfrm>
          <a:prstGeom prst="rect">
            <a:avLst/>
          </a:prstGeom>
        </p:spPr>
      </p:pic>
      <p:pic>
        <p:nvPicPr>
          <p:cNvPr id="27" name="Picture 26">
            <a:extLst>
              <a:ext uri="{FF2B5EF4-FFF2-40B4-BE49-F238E27FC236}">
                <a16:creationId xmlns:a16="http://schemas.microsoft.com/office/drawing/2014/main" id="{333EE66F-E344-43D0-B378-A2D438CDFE37}"/>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95082" y="4387801"/>
            <a:ext cx="770765" cy="770765"/>
          </a:xfrm>
          <a:prstGeom prst="rect">
            <a:avLst/>
          </a:prstGeom>
        </p:spPr>
      </p:pic>
    </p:spTree>
    <p:extLst>
      <p:ext uri="{BB962C8B-B14F-4D97-AF65-F5344CB8AC3E}">
        <p14:creationId xmlns:p14="http://schemas.microsoft.com/office/powerpoint/2010/main" val="42541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1000"/>
                                        <p:tgtEl>
                                          <p:spTgt spid="22"/>
                                        </p:tgtEl>
                                      </p:cBhvr>
                                    </p:animEffect>
                                    <p:anim calcmode="lin" valueType="num">
                                      <p:cBhvr>
                                        <p:cTn id="59" dur="1000" fill="hold"/>
                                        <p:tgtEl>
                                          <p:spTgt spid="22"/>
                                        </p:tgtEl>
                                        <p:attrNameLst>
                                          <p:attrName>ppt_x</p:attrName>
                                        </p:attrNameLst>
                                      </p:cBhvr>
                                      <p:tavLst>
                                        <p:tav tm="0">
                                          <p:val>
                                            <p:strVal val="#ppt_x"/>
                                          </p:val>
                                        </p:tav>
                                        <p:tav tm="100000">
                                          <p:val>
                                            <p:strVal val="#ppt_x"/>
                                          </p:val>
                                        </p:tav>
                                      </p:tavLst>
                                    </p:anim>
                                    <p:anim calcmode="lin" valueType="num">
                                      <p:cBhvr>
                                        <p:cTn id="60" dur="1000" fill="hold"/>
                                        <p:tgtEl>
                                          <p:spTgt spid="22"/>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1000"/>
                                        <p:tgtEl>
                                          <p:spTgt spid="21"/>
                                        </p:tgtEl>
                                      </p:cBhvr>
                                    </p:animEffect>
                                    <p:anim calcmode="lin" valueType="num">
                                      <p:cBhvr>
                                        <p:cTn id="64" dur="1000" fill="hold"/>
                                        <p:tgtEl>
                                          <p:spTgt spid="21"/>
                                        </p:tgtEl>
                                        <p:attrNameLst>
                                          <p:attrName>ppt_x</p:attrName>
                                        </p:attrNameLst>
                                      </p:cBhvr>
                                      <p:tavLst>
                                        <p:tav tm="0">
                                          <p:val>
                                            <p:strVal val="#ppt_x"/>
                                          </p:val>
                                        </p:tav>
                                        <p:tav tm="100000">
                                          <p:val>
                                            <p:strVal val="#ppt_x"/>
                                          </p:val>
                                        </p:tav>
                                      </p:tavLst>
                                    </p:anim>
                                    <p:anim calcmode="lin" valueType="num">
                                      <p:cBhvr>
                                        <p:cTn id="6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1000"/>
                                        <p:tgtEl>
                                          <p:spTgt spid="18"/>
                                        </p:tgtEl>
                                      </p:cBhvr>
                                    </p:animEffect>
                                    <p:anim calcmode="lin" valueType="num">
                                      <p:cBhvr>
                                        <p:cTn id="71" dur="1000" fill="hold"/>
                                        <p:tgtEl>
                                          <p:spTgt spid="18"/>
                                        </p:tgtEl>
                                        <p:attrNameLst>
                                          <p:attrName>ppt_x</p:attrName>
                                        </p:attrNameLst>
                                      </p:cBhvr>
                                      <p:tavLst>
                                        <p:tav tm="0">
                                          <p:val>
                                            <p:strVal val="#ppt_x"/>
                                          </p:val>
                                        </p:tav>
                                        <p:tav tm="100000">
                                          <p:val>
                                            <p:strVal val="#ppt_x"/>
                                          </p:val>
                                        </p:tav>
                                      </p:tavLst>
                                    </p:anim>
                                    <p:anim calcmode="lin" valueType="num">
                                      <p:cBhvr>
                                        <p:cTn id="72" dur="10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1000"/>
                                        <p:tgtEl>
                                          <p:spTgt spid="17"/>
                                        </p:tgtEl>
                                      </p:cBhvr>
                                    </p:animEffect>
                                    <p:anim calcmode="lin" valueType="num">
                                      <p:cBhvr>
                                        <p:cTn id="76" dur="1000" fill="hold"/>
                                        <p:tgtEl>
                                          <p:spTgt spid="17"/>
                                        </p:tgtEl>
                                        <p:attrNameLst>
                                          <p:attrName>ppt_x</p:attrName>
                                        </p:attrNameLst>
                                      </p:cBhvr>
                                      <p:tavLst>
                                        <p:tav tm="0">
                                          <p:val>
                                            <p:strVal val="#ppt_x"/>
                                          </p:val>
                                        </p:tav>
                                        <p:tav tm="100000">
                                          <p:val>
                                            <p:strVal val="#ppt_x"/>
                                          </p:val>
                                        </p:tav>
                                      </p:tavLst>
                                    </p:anim>
                                    <p:anim calcmode="lin" valueType="num">
                                      <p:cBhvr>
                                        <p:cTn id="7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1000"/>
                                        <p:tgtEl>
                                          <p:spTgt spid="19"/>
                                        </p:tgtEl>
                                      </p:cBhvr>
                                    </p:animEffect>
                                    <p:anim calcmode="lin" valueType="num">
                                      <p:cBhvr>
                                        <p:cTn id="83" dur="1000" fill="hold"/>
                                        <p:tgtEl>
                                          <p:spTgt spid="19"/>
                                        </p:tgtEl>
                                        <p:attrNameLst>
                                          <p:attrName>ppt_x</p:attrName>
                                        </p:attrNameLst>
                                      </p:cBhvr>
                                      <p:tavLst>
                                        <p:tav tm="0">
                                          <p:val>
                                            <p:strVal val="#ppt_x"/>
                                          </p:val>
                                        </p:tav>
                                        <p:tav tm="100000">
                                          <p:val>
                                            <p:strVal val="#ppt_x"/>
                                          </p:val>
                                        </p:tav>
                                      </p:tavLst>
                                    </p:anim>
                                    <p:anim calcmode="lin" valueType="num">
                                      <p:cBhvr>
                                        <p:cTn id="84" dur="1000" fill="hold"/>
                                        <p:tgtEl>
                                          <p:spTgt spid="19"/>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1000"/>
                                        <p:tgtEl>
                                          <p:spTgt spid="20"/>
                                        </p:tgtEl>
                                      </p:cBhvr>
                                    </p:animEffect>
                                    <p:anim calcmode="lin" valueType="num">
                                      <p:cBhvr>
                                        <p:cTn id="88" dur="1000" fill="hold"/>
                                        <p:tgtEl>
                                          <p:spTgt spid="20"/>
                                        </p:tgtEl>
                                        <p:attrNameLst>
                                          <p:attrName>ppt_x</p:attrName>
                                        </p:attrNameLst>
                                      </p:cBhvr>
                                      <p:tavLst>
                                        <p:tav tm="0">
                                          <p:val>
                                            <p:strVal val="#ppt_x"/>
                                          </p:val>
                                        </p:tav>
                                        <p:tav tm="100000">
                                          <p:val>
                                            <p:strVal val="#ppt_x"/>
                                          </p:val>
                                        </p:tav>
                                      </p:tavLst>
                                    </p:anim>
                                    <p:anim calcmode="lin" valueType="num">
                                      <p:cBhvr>
                                        <p:cTn id="8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P spid="20"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DC37B4-BB70-479B-BF54-88CCC6F181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6073" y="122211"/>
            <a:ext cx="679622" cy="679622"/>
          </a:xfrm>
          <a:prstGeom prst="rect">
            <a:avLst/>
          </a:prstGeom>
        </p:spPr>
      </p:pic>
      <p:sp>
        <p:nvSpPr>
          <p:cNvPr id="7" name="TextBox 6">
            <a:extLst>
              <a:ext uri="{FF2B5EF4-FFF2-40B4-BE49-F238E27FC236}">
                <a16:creationId xmlns:a16="http://schemas.microsoft.com/office/drawing/2014/main" id="{3E6B6C14-7E8C-4BA1-B8E6-EE9049520466}"/>
              </a:ext>
            </a:extLst>
          </p:cNvPr>
          <p:cNvSpPr txBox="1"/>
          <p:nvPr/>
        </p:nvSpPr>
        <p:spPr>
          <a:xfrm>
            <a:off x="9634470" y="189725"/>
            <a:ext cx="2034001" cy="646331"/>
          </a:xfrm>
          <a:prstGeom prst="rect">
            <a:avLst/>
          </a:prstGeom>
          <a:noFill/>
        </p:spPr>
        <p:txBody>
          <a:bodyPr wrap="square" rtlCol="0">
            <a:spAutoFit/>
          </a:bodyPr>
          <a:lstStyle/>
          <a:p>
            <a:pPr algn="ctr"/>
            <a:r>
              <a:rPr lang="ar-SA"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rPr>
              <a:t>تهيئة</a:t>
            </a:r>
            <a:endParaRPr lang="en-IN"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endParaRPr>
          </a:p>
        </p:txBody>
      </p:sp>
      <p:grpSp>
        <p:nvGrpSpPr>
          <p:cNvPr id="11" name="Group 10">
            <a:extLst>
              <a:ext uri="{FF2B5EF4-FFF2-40B4-BE49-F238E27FC236}">
                <a16:creationId xmlns:a16="http://schemas.microsoft.com/office/drawing/2014/main" id="{9B3CA34B-861E-492A-8E3F-B2ABCBC7F030}"/>
              </a:ext>
            </a:extLst>
          </p:cNvPr>
          <p:cNvGrpSpPr/>
          <p:nvPr/>
        </p:nvGrpSpPr>
        <p:grpSpPr>
          <a:xfrm>
            <a:off x="481255" y="3284592"/>
            <a:ext cx="5151969" cy="2390928"/>
            <a:chOff x="7050224" y="1448434"/>
            <a:chExt cx="3143448" cy="3186515"/>
          </a:xfrm>
        </p:grpSpPr>
        <p:pic>
          <p:nvPicPr>
            <p:cNvPr id="12" name="Picture 11">
              <a:extLst>
                <a:ext uri="{FF2B5EF4-FFF2-40B4-BE49-F238E27FC236}">
                  <a16:creationId xmlns:a16="http://schemas.microsoft.com/office/drawing/2014/main" id="{D3BBEDF2-E2F5-447C-9319-8AC613937759}"/>
                </a:ext>
              </a:extLst>
            </p:cNvPr>
            <p:cNvPicPr>
              <a:picLocks noChangeAspect="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7050224" y="1448434"/>
              <a:ext cx="3143448" cy="3186515"/>
            </a:xfrm>
            <a:prstGeom prst="rect">
              <a:avLst/>
            </a:prstGeom>
          </p:spPr>
        </p:pic>
        <p:pic>
          <p:nvPicPr>
            <p:cNvPr id="13" name="Picture 12">
              <a:extLst>
                <a:ext uri="{FF2B5EF4-FFF2-40B4-BE49-F238E27FC236}">
                  <a16:creationId xmlns:a16="http://schemas.microsoft.com/office/drawing/2014/main" id="{B20CCC2A-BE7F-416C-A21A-EA76F963F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67207" y="2073726"/>
              <a:ext cx="756660" cy="801402"/>
            </a:xfrm>
            <a:prstGeom prst="rect">
              <a:avLst/>
            </a:prstGeom>
          </p:spPr>
        </p:pic>
      </p:grpSp>
      <p:sp>
        <p:nvSpPr>
          <p:cNvPr id="14" name="Rectangle 13">
            <a:extLst>
              <a:ext uri="{FF2B5EF4-FFF2-40B4-BE49-F238E27FC236}">
                <a16:creationId xmlns:a16="http://schemas.microsoft.com/office/drawing/2014/main" id="{BA787165-9611-4BA1-A050-9E6A14BA9E7F}"/>
              </a:ext>
            </a:extLst>
          </p:cNvPr>
          <p:cNvSpPr/>
          <p:nvPr/>
        </p:nvSpPr>
        <p:spPr>
          <a:xfrm>
            <a:off x="1454063" y="4147371"/>
            <a:ext cx="3429000" cy="523220"/>
          </a:xfrm>
          <a:prstGeom prst="rect">
            <a:avLst/>
          </a:prstGeom>
        </p:spPr>
        <p:txBody>
          <a:bodyPr wrap="square">
            <a:spAutoFit/>
          </a:bodyPr>
          <a:lstStyle/>
          <a:p>
            <a:pPr algn="ctr" rtl="1"/>
            <a:r>
              <a:rPr lang="ar-SA" sz="2800" b="1" dirty="0">
                <a:latin typeface="Arabic Typesetting" panose="03020402040406030203" pitchFamily="66" charset="-78"/>
                <a:cs typeface="+mj-cs"/>
              </a:rPr>
              <a:t>إذًا ما هو التخطيط؟</a:t>
            </a:r>
            <a:endParaRPr lang="en-US" sz="2800" b="1" dirty="0">
              <a:latin typeface="Arabic Typesetting" panose="03020402040406030203" pitchFamily="66" charset="-78"/>
              <a:cs typeface="+mj-cs"/>
            </a:endParaRPr>
          </a:p>
        </p:txBody>
      </p:sp>
      <p:pic>
        <p:nvPicPr>
          <p:cNvPr id="15" name="Picture 14">
            <a:extLst>
              <a:ext uri="{FF2B5EF4-FFF2-40B4-BE49-F238E27FC236}">
                <a16:creationId xmlns:a16="http://schemas.microsoft.com/office/drawing/2014/main" id="{BC3D062C-174E-4D32-8D7F-597D33AD3AEC}"/>
              </a:ext>
            </a:extLst>
          </p:cNvPr>
          <p:cNvPicPr>
            <a:picLocks noChangeAspect="1"/>
          </p:cNvPicPr>
          <p:nvPr/>
        </p:nvPicPr>
        <p:blipFill>
          <a:blip r:embed="rId5">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798304" y="1795477"/>
            <a:ext cx="2800009" cy="2111915"/>
          </a:xfrm>
          <a:prstGeom prst="rect">
            <a:avLst/>
          </a:prstGeom>
        </p:spPr>
      </p:pic>
      <p:sp>
        <p:nvSpPr>
          <p:cNvPr id="16" name="Rectangle 15">
            <a:extLst>
              <a:ext uri="{FF2B5EF4-FFF2-40B4-BE49-F238E27FC236}">
                <a16:creationId xmlns:a16="http://schemas.microsoft.com/office/drawing/2014/main" id="{8476F93E-601D-4ED0-982F-D223D221F3E0}"/>
              </a:ext>
            </a:extLst>
          </p:cNvPr>
          <p:cNvSpPr/>
          <p:nvPr/>
        </p:nvSpPr>
        <p:spPr>
          <a:xfrm>
            <a:off x="6190194" y="2266576"/>
            <a:ext cx="1945249" cy="954107"/>
          </a:xfrm>
          <a:prstGeom prst="rect">
            <a:avLst/>
          </a:prstGeom>
        </p:spPr>
        <p:txBody>
          <a:bodyPr wrap="square">
            <a:spAutoFit/>
          </a:bodyPr>
          <a:lstStyle/>
          <a:p>
            <a:pPr algn="ctr" rtl="1"/>
            <a:r>
              <a:rPr lang="ar-SA" sz="2800" b="1" dirty="0">
                <a:latin typeface="Arabic Typesetting" panose="03020402040406030203" pitchFamily="66" charset="-78"/>
                <a:cs typeface="+mj-cs"/>
              </a:rPr>
              <a:t>بماذا يرتبط التخطيط؟</a:t>
            </a:r>
            <a:endParaRPr lang="en-US" sz="2800" b="1" dirty="0">
              <a:latin typeface="Arabic Typesetting" panose="03020402040406030203" pitchFamily="66" charset="-78"/>
              <a:cs typeface="+mj-cs"/>
            </a:endParaRPr>
          </a:p>
        </p:txBody>
      </p:sp>
      <p:pic>
        <p:nvPicPr>
          <p:cNvPr id="17" name="Picture 16">
            <a:extLst>
              <a:ext uri="{FF2B5EF4-FFF2-40B4-BE49-F238E27FC236}">
                <a16:creationId xmlns:a16="http://schemas.microsoft.com/office/drawing/2014/main" id="{609AF543-2D4D-476B-AD94-6E05211E9AFA}"/>
              </a:ext>
            </a:extLst>
          </p:cNvPr>
          <p:cNvPicPr>
            <a:picLocks noChangeAspect="1"/>
          </p:cNvPicPr>
          <p:nvPr/>
        </p:nvPicPr>
        <p:blipFill>
          <a:blip r:embed="rId5">
            <a:clrChange>
              <a:clrFrom>
                <a:srgbClr val="F6F6F6"/>
              </a:clrFrom>
              <a:clrTo>
                <a:srgbClr val="F6F6F6">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689847" y="181563"/>
            <a:ext cx="2800009" cy="2111915"/>
          </a:xfrm>
          <a:prstGeom prst="rect">
            <a:avLst/>
          </a:prstGeom>
        </p:spPr>
      </p:pic>
      <p:sp>
        <p:nvSpPr>
          <p:cNvPr id="18" name="Rectangle 17">
            <a:extLst>
              <a:ext uri="{FF2B5EF4-FFF2-40B4-BE49-F238E27FC236}">
                <a16:creationId xmlns:a16="http://schemas.microsoft.com/office/drawing/2014/main" id="{4A2D0778-ED09-4996-9DCD-40313A127CE1}"/>
              </a:ext>
            </a:extLst>
          </p:cNvPr>
          <p:cNvSpPr/>
          <p:nvPr/>
        </p:nvSpPr>
        <p:spPr>
          <a:xfrm>
            <a:off x="3911940" y="453603"/>
            <a:ext cx="2406590" cy="1384995"/>
          </a:xfrm>
          <a:prstGeom prst="rect">
            <a:avLst/>
          </a:prstGeom>
        </p:spPr>
        <p:txBody>
          <a:bodyPr wrap="square">
            <a:spAutoFit/>
          </a:bodyPr>
          <a:lstStyle/>
          <a:p>
            <a:pPr algn="ctr" rtl="1"/>
            <a:r>
              <a:rPr lang="ar-SA" sz="2800" b="1" dirty="0">
                <a:latin typeface="Arabic Typesetting" panose="03020402040406030203" pitchFamily="66" charset="-78"/>
                <a:cs typeface="+mj-cs"/>
              </a:rPr>
              <a:t>ما العلاقة بين التخطيط وإدارة الوقت؟</a:t>
            </a:r>
            <a:endParaRPr lang="en-US" sz="2800" b="1" dirty="0">
              <a:latin typeface="Arabic Typesetting" panose="03020402040406030203" pitchFamily="66" charset="-78"/>
              <a:cs typeface="+mj-cs"/>
            </a:endParaRPr>
          </a:p>
        </p:txBody>
      </p:sp>
      <p:pic>
        <p:nvPicPr>
          <p:cNvPr id="19" name="Picture 18">
            <a:extLst>
              <a:ext uri="{FF2B5EF4-FFF2-40B4-BE49-F238E27FC236}">
                <a16:creationId xmlns:a16="http://schemas.microsoft.com/office/drawing/2014/main" id="{1F955E65-3FF5-4451-9091-D66D6DDA1246}"/>
              </a:ext>
            </a:extLst>
          </p:cNvPr>
          <p:cNvPicPr>
            <a:picLocks noChangeAspect="1"/>
          </p:cNvPicPr>
          <p:nvPr/>
        </p:nvPicPr>
        <p:blipFill>
          <a:blip r:embed="rId5">
            <a:clrChange>
              <a:clrFrom>
                <a:srgbClr val="F6F6F6"/>
              </a:clrFrom>
              <a:clrTo>
                <a:srgbClr val="F6F6F6">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615330" y="309953"/>
            <a:ext cx="2800009" cy="2111915"/>
          </a:xfrm>
          <a:prstGeom prst="rect">
            <a:avLst/>
          </a:prstGeom>
        </p:spPr>
      </p:pic>
      <p:sp>
        <p:nvSpPr>
          <p:cNvPr id="20" name="Rectangle 19">
            <a:extLst>
              <a:ext uri="{FF2B5EF4-FFF2-40B4-BE49-F238E27FC236}">
                <a16:creationId xmlns:a16="http://schemas.microsoft.com/office/drawing/2014/main" id="{C59AD88F-32E5-41F3-B96A-BF67F8E36A77}"/>
              </a:ext>
            </a:extLst>
          </p:cNvPr>
          <p:cNvSpPr/>
          <p:nvPr/>
        </p:nvSpPr>
        <p:spPr>
          <a:xfrm>
            <a:off x="7873525" y="706821"/>
            <a:ext cx="2241008" cy="954107"/>
          </a:xfrm>
          <a:prstGeom prst="rect">
            <a:avLst/>
          </a:prstGeom>
        </p:spPr>
        <p:txBody>
          <a:bodyPr wrap="square">
            <a:spAutoFit/>
          </a:bodyPr>
          <a:lstStyle/>
          <a:p>
            <a:pPr algn="ctr" rtl="1"/>
            <a:r>
              <a:rPr lang="ar-SA" sz="2800" b="1" dirty="0">
                <a:latin typeface="Arabic Typesetting" panose="03020402040406030203" pitchFamily="66" charset="-78"/>
                <a:cs typeface="+mj-cs"/>
              </a:rPr>
              <a:t>كيف تخطط ليومك؟ دراستك؟</a:t>
            </a:r>
            <a:endParaRPr lang="en-US" sz="2800" b="1" dirty="0">
              <a:latin typeface="Arabic Typesetting" panose="03020402040406030203" pitchFamily="66" charset="-78"/>
              <a:cs typeface="+mj-cs"/>
            </a:endParaRPr>
          </a:p>
        </p:txBody>
      </p:sp>
      <p:pic>
        <p:nvPicPr>
          <p:cNvPr id="21" name="Picture 20">
            <a:extLst>
              <a:ext uri="{FF2B5EF4-FFF2-40B4-BE49-F238E27FC236}">
                <a16:creationId xmlns:a16="http://schemas.microsoft.com/office/drawing/2014/main" id="{0178D2D2-A3B8-4071-9E8D-3A8E9FC0403A}"/>
              </a:ext>
            </a:extLst>
          </p:cNvPr>
          <p:cNvPicPr>
            <a:picLocks noChangeAspect="1"/>
          </p:cNvPicPr>
          <p:nvPr/>
        </p:nvPicPr>
        <p:blipFill>
          <a:blip r:embed="rId3">
            <a:clrChange>
              <a:clrFrom>
                <a:srgbClr val="F6F6F6"/>
              </a:clrFrom>
              <a:clrTo>
                <a:srgbClr val="F6F6F6">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74985" y="1586664"/>
            <a:ext cx="5151969" cy="2390928"/>
          </a:xfrm>
          <a:prstGeom prst="rect">
            <a:avLst/>
          </a:prstGeom>
        </p:spPr>
      </p:pic>
      <p:sp>
        <p:nvSpPr>
          <p:cNvPr id="22" name="Rectangle 21">
            <a:extLst>
              <a:ext uri="{FF2B5EF4-FFF2-40B4-BE49-F238E27FC236}">
                <a16:creationId xmlns:a16="http://schemas.microsoft.com/office/drawing/2014/main" id="{41D83DFB-D094-42F6-BE0C-3F43E946AFA7}"/>
              </a:ext>
            </a:extLst>
          </p:cNvPr>
          <p:cNvSpPr/>
          <p:nvPr/>
        </p:nvSpPr>
        <p:spPr>
          <a:xfrm>
            <a:off x="1547793" y="2192771"/>
            <a:ext cx="3429000" cy="954107"/>
          </a:xfrm>
          <a:prstGeom prst="rect">
            <a:avLst/>
          </a:prstGeom>
        </p:spPr>
        <p:txBody>
          <a:bodyPr wrap="square">
            <a:spAutoFit/>
          </a:bodyPr>
          <a:lstStyle/>
          <a:p>
            <a:pPr algn="ctr" rtl="1"/>
            <a:r>
              <a:rPr lang="ar-SA" sz="2800" b="1" dirty="0">
                <a:latin typeface="Arabic Typesetting" panose="03020402040406030203" pitchFamily="66" charset="-78"/>
                <a:cs typeface="+mj-cs"/>
              </a:rPr>
              <a:t>ما العلاقة بين التخطيط وتحقيق الأهداف؟</a:t>
            </a:r>
            <a:endParaRPr lang="en-US" sz="2800" b="1" dirty="0">
              <a:latin typeface="Arabic Typesetting" panose="03020402040406030203" pitchFamily="66" charset="-78"/>
              <a:cs typeface="+mj-cs"/>
            </a:endParaRPr>
          </a:p>
        </p:txBody>
      </p:sp>
      <p:pic>
        <p:nvPicPr>
          <p:cNvPr id="23" name="Picture 22">
            <a:extLst>
              <a:ext uri="{FF2B5EF4-FFF2-40B4-BE49-F238E27FC236}">
                <a16:creationId xmlns:a16="http://schemas.microsoft.com/office/drawing/2014/main" id="{D30C555E-150F-4CBC-B29E-98D088167C77}"/>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431170">
            <a:off x="2093711" y="663395"/>
            <a:ext cx="1042737" cy="1042737"/>
          </a:xfrm>
          <a:prstGeom prst="rect">
            <a:avLst/>
          </a:prstGeom>
        </p:spPr>
      </p:pic>
      <p:pic>
        <p:nvPicPr>
          <p:cNvPr id="24" name="Picture 23">
            <a:extLst>
              <a:ext uri="{FF2B5EF4-FFF2-40B4-BE49-F238E27FC236}">
                <a16:creationId xmlns:a16="http://schemas.microsoft.com/office/drawing/2014/main" id="{99965F70-017E-4305-A8FA-68852972A5C5}"/>
              </a:ext>
            </a:extLst>
          </p:cNvPr>
          <p:cNvPicPr>
            <a:picLocks noChangeAspect="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6578234" y="634880"/>
            <a:ext cx="1012990" cy="1012990"/>
          </a:xfrm>
          <a:prstGeom prst="rect">
            <a:avLst/>
          </a:prstGeom>
        </p:spPr>
      </p:pic>
      <p:pic>
        <p:nvPicPr>
          <p:cNvPr id="25" name="Picture 24">
            <a:extLst>
              <a:ext uri="{FF2B5EF4-FFF2-40B4-BE49-F238E27FC236}">
                <a16:creationId xmlns:a16="http://schemas.microsoft.com/office/drawing/2014/main" id="{BD665DBD-E9EF-4092-9FF4-300CD6465DA4}"/>
              </a:ext>
            </a:extLst>
          </p:cNvPr>
          <p:cNvPicPr>
            <a:picLocks noChangeAspect="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441073" y="2704125"/>
            <a:ext cx="1012990" cy="1012990"/>
          </a:xfrm>
          <a:prstGeom prst="rect">
            <a:avLst/>
          </a:prstGeom>
        </p:spPr>
      </p:pic>
      <p:pic>
        <p:nvPicPr>
          <p:cNvPr id="27" name="Picture 26">
            <a:extLst>
              <a:ext uri="{FF2B5EF4-FFF2-40B4-BE49-F238E27FC236}">
                <a16:creationId xmlns:a16="http://schemas.microsoft.com/office/drawing/2014/main" id="{333EE66F-E344-43D0-B378-A2D438CDFE37}"/>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95082" y="4387801"/>
            <a:ext cx="770765" cy="770765"/>
          </a:xfrm>
          <a:prstGeom prst="rect">
            <a:avLst/>
          </a:prstGeom>
        </p:spPr>
      </p:pic>
      <p:pic>
        <p:nvPicPr>
          <p:cNvPr id="26" name="Picture 25">
            <a:extLst>
              <a:ext uri="{FF2B5EF4-FFF2-40B4-BE49-F238E27FC236}">
                <a16:creationId xmlns:a16="http://schemas.microsoft.com/office/drawing/2014/main" id="{0996856C-649D-4AF2-A207-3A9D3EBDBF07}"/>
              </a:ext>
            </a:extLst>
          </p:cNvPr>
          <p:cNvPicPr>
            <a:picLocks noChangeAspect="1"/>
          </p:cNvPicPr>
          <p:nvPr/>
        </p:nvPicPr>
        <p:blipFill rotWithShape="1">
          <a:blip r:embed="rId8">
            <a:extLst>
              <a:ext uri="{28A0092B-C50C-407E-A947-70E740481C1C}">
                <a14:useLocalDpi xmlns:a14="http://schemas.microsoft.com/office/drawing/2010/main" val="0"/>
              </a:ext>
            </a:extLst>
          </a:blip>
          <a:srcRect l="35246" r="41962" b="68614"/>
          <a:stretch/>
        </p:blipFill>
        <p:spPr>
          <a:xfrm>
            <a:off x="5219755" y="3907392"/>
            <a:ext cx="2800009" cy="2950608"/>
          </a:xfrm>
          <a:prstGeom prst="rect">
            <a:avLst/>
          </a:prstGeom>
        </p:spPr>
      </p:pic>
    </p:spTree>
    <p:extLst>
      <p:ext uri="{BB962C8B-B14F-4D97-AF65-F5344CB8AC3E}">
        <p14:creationId xmlns:p14="http://schemas.microsoft.com/office/powerpoint/2010/main" val="190961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1000"/>
                                        <p:tgtEl>
                                          <p:spTgt spid="22"/>
                                        </p:tgtEl>
                                      </p:cBhvr>
                                    </p:animEffect>
                                    <p:anim calcmode="lin" valueType="num">
                                      <p:cBhvr>
                                        <p:cTn id="59" dur="1000" fill="hold"/>
                                        <p:tgtEl>
                                          <p:spTgt spid="22"/>
                                        </p:tgtEl>
                                        <p:attrNameLst>
                                          <p:attrName>ppt_x</p:attrName>
                                        </p:attrNameLst>
                                      </p:cBhvr>
                                      <p:tavLst>
                                        <p:tav tm="0">
                                          <p:val>
                                            <p:strVal val="#ppt_x"/>
                                          </p:val>
                                        </p:tav>
                                        <p:tav tm="100000">
                                          <p:val>
                                            <p:strVal val="#ppt_x"/>
                                          </p:val>
                                        </p:tav>
                                      </p:tavLst>
                                    </p:anim>
                                    <p:anim calcmode="lin" valueType="num">
                                      <p:cBhvr>
                                        <p:cTn id="60" dur="1000" fill="hold"/>
                                        <p:tgtEl>
                                          <p:spTgt spid="22"/>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1000"/>
                                        <p:tgtEl>
                                          <p:spTgt spid="21"/>
                                        </p:tgtEl>
                                      </p:cBhvr>
                                    </p:animEffect>
                                    <p:anim calcmode="lin" valueType="num">
                                      <p:cBhvr>
                                        <p:cTn id="64" dur="1000" fill="hold"/>
                                        <p:tgtEl>
                                          <p:spTgt spid="21"/>
                                        </p:tgtEl>
                                        <p:attrNameLst>
                                          <p:attrName>ppt_x</p:attrName>
                                        </p:attrNameLst>
                                      </p:cBhvr>
                                      <p:tavLst>
                                        <p:tav tm="0">
                                          <p:val>
                                            <p:strVal val="#ppt_x"/>
                                          </p:val>
                                        </p:tav>
                                        <p:tav tm="100000">
                                          <p:val>
                                            <p:strVal val="#ppt_x"/>
                                          </p:val>
                                        </p:tav>
                                      </p:tavLst>
                                    </p:anim>
                                    <p:anim calcmode="lin" valueType="num">
                                      <p:cBhvr>
                                        <p:cTn id="6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1000"/>
                                        <p:tgtEl>
                                          <p:spTgt spid="18"/>
                                        </p:tgtEl>
                                      </p:cBhvr>
                                    </p:animEffect>
                                    <p:anim calcmode="lin" valueType="num">
                                      <p:cBhvr>
                                        <p:cTn id="71" dur="1000" fill="hold"/>
                                        <p:tgtEl>
                                          <p:spTgt spid="18"/>
                                        </p:tgtEl>
                                        <p:attrNameLst>
                                          <p:attrName>ppt_x</p:attrName>
                                        </p:attrNameLst>
                                      </p:cBhvr>
                                      <p:tavLst>
                                        <p:tav tm="0">
                                          <p:val>
                                            <p:strVal val="#ppt_x"/>
                                          </p:val>
                                        </p:tav>
                                        <p:tav tm="100000">
                                          <p:val>
                                            <p:strVal val="#ppt_x"/>
                                          </p:val>
                                        </p:tav>
                                      </p:tavLst>
                                    </p:anim>
                                    <p:anim calcmode="lin" valueType="num">
                                      <p:cBhvr>
                                        <p:cTn id="72" dur="10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1000"/>
                                        <p:tgtEl>
                                          <p:spTgt spid="17"/>
                                        </p:tgtEl>
                                      </p:cBhvr>
                                    </p:animEffect>
                                    <p:anim calcmode="lin" valueType="num">
                                      <p:cBhvr>
                                        <p:cTn id="76" dur="1000" fill="hold"/>
                                        <p:tgtEl>
                                          <p:spTgt spid="17"/>
                                        </p:tgtEl>
                                        <p:attrNameLst>
                                          <p:attrName>ppt_x</p:attrName>
                                        </p:attrNameLst>
                                      </p:cBhvr>
                                      <p:tavLst>
                                        <p:tav tm="0">
                                          <p:val>
                                            <p:strVal val="#ppt_x"/>
                                          </p:val>
                                        </p:tav>
                                        <p:tav tm="100000">
                                          <p:val>
                                            <p:strVal val="#ppt_x"/>
                                          </p:val>
                                        </p:tav>
                                      </p:tavLst>
                                    </p:anim>
                                    <p:anim calcmode="lin" valueType="num">
                                      <p:cBhvr>
                                        <p:cTn id="7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1000"/>
                                        <p:tgtEl>
                                          <p:spTgt spid="19"/>
                                        </p:tgtEl>
                                      </p:cBhvr>
                                    </p:animEffect>
                                    <p:anim calcmode="lin" valueType="num">
                                      <p:cBhvr>
                                        <p:cTn id="83" dur="1000" fill="hold"/>
                                        <p:tgtEl>
                                          <p:spTgt spid="19"/>
                                        </p:tgtEl>
                                        <p:attrNameLst>
                                          <p:attrName>ppt_x</p:attrName>
                                        </p:attrNameLst>
                                      </p:cBhvr>
                                      <p:tavLst>
                                        <p:tav tm="0">
                                          <p:val>
                                            <p:strVal val="#ppt_x"/>
                                          </p:val>
                                        </p:tav>
                                        <p:tav tm="100000">
                                          <p:val>
                                            <p:strVal val="#ppt_x"/>
                                          </p:val>
                                        </p:tav>
                                      </p:tavLst>
                                    </p:anim>
                                    <p:anim calcmode="lin" valueType="num">
                                      <p:cBhvr>
                                        <p:cTn id="84" dur="1000" fill="hold"/>
                                        <p:tgtEl>
                                          <p:spTgt spid="19"/>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1000"/>
                                        <p:tgtEl>
                                          <p:spTgt spid="20"/>
                                        </p:tgtEl>
                                      </p:cBhvr>
                                    </p:animEffect>
                                    <p:anim calcmode="lin" valueType="num">
                                      <p:cBhvr>
                                        <p:cTn id="88" dur="1000" fill="hold"/>
                                        <p:tgtEl>
                                          <p:spTgt spid="20"/>
                                        </p:tgtEl>
                                        <p:attrNameLst>
                                          <p:attrName>ppt_x</p:attrName>
                                        </p:attrNameLst>
                                      </p:cBhvr>
                                      <p:tavLst>
                                        <p:tav tm="0">
                                          <p:val>
                                            <p:strVal val="#ppt_x"/>
                                          </p:val>
                                        </p:tav>
                                        <p:tav tm="100000">
                                          <p:val>
                                            <p:strVal val="#ppt_x"/>
                                          </p:val>
                                        </p:tav>
                                      </p:tavLst>
                                    </p:anim>
                                    <p:anim calcmode="lin" valueType="num">
                                      <p:cBhvr>
                                        <p:cTn id="8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P spid="20"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560379" y="-150752"/>
            <a:ext cx="790833" cy="729048"/>
          </a:xfrm>
          <a:prstGeom prst="ellipse">
            <a:avLst/>
          </a:prstGeom>
          <a:solidFill>
            <a:srgbClr val="FDA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555615" y="759344"/>
            <a:ext cx="790833" cy="729048"/>
          </a:xfrm>
          <a:prstGeom prst="ellipse">
            <a:avLst/>
          </a:prstGeom>
          <a:solidFill>
            <a:srgbClr val="F7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533943" y="1669440"/>
            <a:ext cx="790833" cy="729048"/>
          </a:xfrm>
          <a:prstGeom prst="ellipse">
            <a:avLst/>
          </a:prstGeom>
          <a:solidFill>
            <a:srgbClr val="B5F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529179" y="2579536"/>
            <a:ext cx="790833" cy="729048"/>
          </a:xfrm>
          <a:prstGeom prst="ellipse">
            <a:avLst/>
          </a:prstGeom>
          <a:solidFill>
            <a:srgbClr val="D29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538707" y="3526290"/>
            <a:ext cx="790833" cy="729048"/>
          </a:xfrm>
          <a:prstGeom prst="ellipse">
            <a:avLst/>
          </a:prstGeom>
          <a:solidFill>
            <a:srgbClr val="95C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533943" y="4436386"/>
            <a:ext cx="790833" cy="729048"/>
          </a:xfrm>
          <a:prstGeom prst="ellipse">
            <a:avLst/>
          </a:prstGeom>
          <a:solidFill>
            <a:srgbClr val="FDA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533943" y="5456234"/>
            <a:ext cx="790833" cy="729048"/>
          </a:xfrm>
          <a:prstGeom prst="ellipse">
            <a:avLst/>
          </a:prstGeom>
          <a:solidFill>
            <a:srgbClr val="F7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529179" y="6366330"/>
            <a:ext cx="790833" cy="729048"/>
          </a:xfrm>
          <a:prstGeom prst="ellipse">
            <a:avLst/>
          </a:prstGeom>
          <a:solidFill>
            <a:srgbClr val="B5F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11898321" y="-469556"/>
            <a:ext cx="790833" cy="729048"/>
          </a:xfrm>
          <a:prstGeom prst="ellipse">
            <a:avLst/>
          </a:prstGeom>
          <a:solidFill>
            <a:srgbClr val="FDA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11903085" y="440540"/>
            <a:ext cx="790833" cy="729048"/>
          </a:xfrm>
          <a:prstGeom prst="ellipse">
            <a:avLst/>
          </a:prstGeom>
          <a:solidFill>
            <a:srgbClr val="F7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11924757" y="1350636"/>
            <a:ext cx="790833" cy="729048"/>
          </a:xfrm>
          <a:prstGeom prst="ellipse">
            <a:avLst/>
          </a:prstGeom>
          <a:solidFill>
            <a:srgbClr val="B5F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11929521" y="2260732"/>
            <a:ext cx="790833" cy="729048"/>
          </a:xfrm>
          <a:prstGeom prst="ellipse">
            <a:avLst/>
          </a:prstGeom>
          <a:solidFill>
            <a:srgbClr val="D29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11919993" y="3207486"/>
            <a:ext cx="790833" cy="729048"/>
          </a:xfrm>
          <a:prstGeom prst="ellipse">
            <a:avLst/>
          </a:prstGeom>
          <a:solidFill>
            <a:srgbClr val="95C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11924757" y="4117582"/>
            <a:ext cx="790833" cy="729048"/>
          </a:xfrm>
          <a:prstGeom prst="ellipse">
            <a:avLst/>
          </a:prstGeom>
          <a:solidFill>
            <a:srgbClr val="FDA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11924757" y="5137430"/>
            <a:ext cx="790833" cy="729048"/>
          </a:xfrm>
          <a:prstGeom prst="ellipse">
            <a:avLst/>
          </a:prstGeom>
          <a:solidFill>
            <a:srgbClr val="F7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11929521" y="6047526"/>
            <a:ext cx="790833" cy="729048"/>
          </a:xfrm>
          <a:prstGeom prst="ellipse">
            <a:avLst/>
          </a:prstGeom>
          <a:solidFill>
            <a:srgbClr val="B5F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8813857" y="-883509"/>
            <a:ext cx="1694708" cy="1424180"/>
          </a:xfrm>
          <a:prstGeom prst="ellipse">
            <a:avLst/>
          </a:prstGeom>
          <a:solidFill>
            <a:srgbClr val="FDA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7832060" y="-841218"/>
            <a:ext cx="1694708" cy="1424180"/>
          </a:xfrm>
          <a:prstGeom prst="ellipse">
            <a:avLst/>
          </a:prstGeom>
          <a:solidFill>
            <a:srgbClr val="D29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Oval 25"/>
          <p:cNvSpPr/>
          <p:nvPr/>
        </p:nvSpPr>
        <p:spPr>
          <a:xfrm>
            <a:off x="6799627" y="-883509"/>
            <a:ext cx="1694708" cy="1424180"/>
          </a:xfrm>
          <a:prstGeom prst="ellipse">
            <a:avLst/>
          </a:prstGeom>
          <a:solidFill>
            <a:srgbClr val="B5F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Oval 24"/>
          <p:cNvSpPr/>
          <p:nvPr/>
        </p:nvSpPr>
        <p:spPr>
          <a:xfrm>
            <a:off x="5630210" y="-888770"/>
            <a:ext cx="1694708" cy="1424180"/>
          </a:xfrm>
          <a:prstGeom prst="ellipse">
            <a:avLst/>
          </a:prstGeom>
          <a:solidFill>
            <a:srgbClr val="F7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Oval 23"/>
          <p:cNvSpPr/>
          <p:nvPr/>
        </p:nvSpPr>
        <p:spPr>
          <a:xfrm>
            <a:off x="4378103" y="-883509"/>
            <a:ext cx="1694708" cy="1424180"/>
          </a:xfrm>
          <a:prstGeom prst="ellipse">
            <a:avLst/>
          </a:prstGeom>
          <a:solidFill>
            <a:srgbClr val="FDA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Oval 22"/>
          <p:cNvSpPr/>
          <p:nvPr/>
        </p:nvSpPr>
        <p:spPr>
          <a:xfrm>
            <a:off x="3125996" y="-841218"/>
            <a:ext cx="1694708" cy="1424180"/>
          </a:xfrm>
          <a:prstGeom prst="ellipse">
            <a:avLst/>
          </a:prstGeom>
          <a:solidFill>
            <a:srgbClr val="D29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Oval 10"/>
          <p:cNvSpPr/>
          <p:nvPr/>
        </p:nvSpPr>
        <p:spPr>
          <a:xfrm>
            <a:off x="1873889" y="-836254"/>
            <a:ext cx="1694708" cy="1424180"/>
          </a:xfrm>
          <a:prstGeom prst="ellipse">
            <a:avLst/>
          </a:prstGeom>
          <a:solidFill>
            <a:srgbClr val="B5F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Rectangle 12"/>
          <p:cNvSpPr/>
          <p:nvPr/>
        </p:nvSpPr>
        <p:spPr>
          <a:xfrm>
            <a:off x="1174544" y="-45653"/>
            <a:ext cx="9490850" cy="1015663"/>
          </a:xfrm>
          <a:prstGeom prst="rect">
            <a:avLst/>
          </a:prstGeom>
        </p:spPr>
        <p:txBody>
          <a:bodyPr wrap="square">
            <a:spAutoFit/>
          </a:bodyPr>
          <a:lstStyle/>
          <a:p>
            <a:pPr algn="ctr"/>
            <a:r>
              <a:rPr lang="ar-SA" sz="6000" b="1" spc="300" dirty="0">
                <a:latin typeface="Arabic Typesetting" panose="03020402040406030203" pitchFamily="66" charset="-78"/>
                <a:cs typeface="Arabic Typesetting" panose="03020402040406030203" pitchFamily="66" charset="-78"/>
              </a:rPr>
              <a:t>الاتجاهات الستة</a:t>
            </a:r>
            <a:endParaRPr lang="en-US" sz="5400" spc="300" dirty="0">
              <a:latin typeface="Arabic Typesetting" panose="03020402040406030203" pitchFamily="66" charset="-78"/>
              <a:cs typeface="Arabic Typesetting" panose="03020402040406030203" pitchFamily="66" charset="-78"/>
            </a:endParaRPr>
          </a:p>
        </p:txBody>
      </p:sp>
      <p:grpSp>
        <p:nvGrpSpPr>
          <p:cNvPr id="35" name="Group 34">
            <a:extLst>
              <a:ext uri="{FF2B5EF4-FFF2-40B4-BE49-F238E27FC236}">
                <a16:creationId xmlns:a16="http://schemas.microsoft.com/office/drawing/2014/main" id="{2B7594F8-4D04-4236-8D3D-CE6EAD9188EE}"/>
              </a:ext>
            </a:extLst>
          </p:cNvPr>
          <p:cNvGrpSpPr/>
          <p:nvPr/>
        </p:nvGrpSpPr>
        <p:grpSpPr>
          <a:xfrm>
            <a:off x="2369548" y="1244070"/>
            <a:ext cx="7452903" cy="5605612"/>
            <a:chOff x="2369548" y="1152630"/>
            <a:chExt cx="7452903" cy="5605612"/>
          </a:xfrm>
        </p:grpSpPr>
        <p:grpSp>
          <p:nvGrpSpPr>
            <p:cNvPr id="33" name="Group 32">
              <a:extLst>
                <a:ext uri="{FF2B5EF4-FFF2-40B4-BE49-F238E27FC236}">
                  <a16:creationId xmlns:a16="http://schemas.microsoft.com/office/drawing/2014/main" id="{57128104-1023-432F-BCC5-1947D0C2D8B5}"/>
                </a:ext>
              </a:extLst>
            </p:cNvPr>
            <p:cNvGrpSpPr/>
            <p:nvPr/>
          </p:nvGrpSpPr>
          <p:grpSpPr>
            <a:xfrm>
              <a:off x="2369548" y="1152630"/>
              <a:ext cx="7452903" cy="5605612"/>
              <a:chOff x="2156047" y="992478"/>
              <a:chExt cx="7924800" cy="5865522"/>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281" t="10214" b="1290"/>
              <a:stretch/>
            </p:blipFill>
            <p:spPr>
              <a:xfrm>
                <a:off x="2156047" y="992478"/>
                <a:ext cx="7924800" cy="5865522"/>
              </a:xfrm>
              <a:prstGeom prst="rect">
                <a:avLst/>
              </a:prstGeom>
            </p:spPr>
          </p:pic>
          <p:sp>
            <p:nvSpPr>
              <p:cNvPr id="14" name="Rectangle: Rounded Corners 13">
                <a:extLst>
                  <a:ext uri="{FF2B5EF4-FFF2-40B4-BE49-F238E27FC236}">
                    <a16:creationId xmlns:a16="http://schemas.microsoft.com/office/drawing/2014/main" id="{39BAB837-F45C-43B9-AC55-03E01A555E94}"/>
                  </a:ext>
                </a:extLst>
              </p:cNvPr>
              <p:cNvSpPr/>
              <p:nvPr/>
            </p:nvSpPr>
            <p:spPr>
              <a:xfrm>
                <a:off x="3485322" y="3429000"/>
                <a:ext cx="768626" cy="268357"/>
              </a:xfrm>
              <a:prstGeom prst="roundRect">
                <a:avLst/>
              </a:prstGeom>
              <a:solidFill>
                <a:srgbClr val="D1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6B5C508B-A598-4477-9112-2828362A104B}"/>
                  </a:ext>
                </a:extLst>
              </p:cNvPr>
              <p:cNvSpPr/>
              <p:nvPr/>
            </p:nvSpPr>
            <p:spPr>
              <a:xfrm>
                <a:off x="5630210" y="2585499"/>
                <a:ext cx="873140" cy="268357"/>
              </a:xfrm>
              <a:prstGeom prst="roundRect">
                <a:avLst/>
              </a:prstGeom>
              <a:solidFill>
                <a:srgbClr val="ED6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83CDCB8C-2CBF-4471-BAD4-367945278B24}"/>
                  </a:ext>
                </a:extLst>
              </p:cNvPr>
              <p:cNvSpPr/>
              <p:nvPr/>
            </p:nvSpPr>
            <p:spPr>
              <a:xfrm>
                <a:off x="3433065" y="5242143"/>
                <a:ext cx="873140" cy="268357"/>
              </a:xfrm>
              <a:prstGeom prst="roundRect">
                <a:avLst/>
              </a:prstGeom>
              <a:solidFill>
                <a:srgbClr val="A76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3FF98620-E752-49E1-A185-81DF62DF075C}"/>
                  </a:ext>
                </a:extLst>
              </p:cNvPr>
              <p:cNvSpPr/>
              <p:nvPr/>
            </p:nvSpPr>
            <p:spPr>
              <a:xfrm>
                <a:off x="7885797" y="5305575"/>
                <a:ext cx="873140" cy="268357"/>
              </a:xfrm>
              <a:prstGeom prst="roundRect">
                <a:avLst/>
              </a:prstGeom>
              <a:solidFill>
                <a:srgbClr val="F77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ADA24B97-FCF3-488F-8F05-4C77D116A5C7}"/>
                  </a:ext>
                </a:extLst>
              </p:cNvPr>
              <p:cNvSpPr/>
              <p:nvPr/>
            </p:nvSpPr>
            <p:spPr>
              <a:xfrm>
                <a:off x="5609717" y="6143693"/>
                <a:ext cx="873140" cy="268357"/>
              </a:xfrm>
              <a:prstGeom prst="roundRect">
                <a:avLst/>
              </a:prstGeom>
              <a:solidFill>
                <a:srgbClr val="55B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Oval 33">
              <a:extLst>
                <a:ext uri="{FF2B5EF4-FFF2-40B4-BE49-F238E27FC236}">
                  <a16:creationId xmlns:a16="http://schemas.microsoft.com/office/drawing/2014/main" id="{B5308F75-9702-4DB5-944F-BD6E08B1000A}"/>
                </a:ext>
              </a:extLst>
            </p:cNvPr>
            <p:cNvSpPr/>
            <p:nvPr/>
          </p:nvSpPr>
          <p:spPr>
            <a:xfrm>
              <a:off x="7019086" y="2213180"/>
              <a:ext cx="2172494" cy="1675802"/>
            </a:xfrm>
            <a:prstGeom prst="ellipse">
              <a:avLst/>
            </a:prstGeom>
            <a:solidFill>
              <a:srgbClr val="D29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741D91E-398E-408B-8A0A-F7FFB1CA2DA5}"/>
                </a:ext>
              </a:extLst>
            </p:cNvPr>
            <p:cNvSpPr/>
            <p:nvPr/>
          </p:nvSpPr>
          <p:spPr>
            <a:xfrm>
              <a:off x="4916451" y="1398188"/>
              <a:ext cx="2258071" cy="1675802"/>
            </a:xfrm>
            <a:prstGeom prst="ellipse">
              <a:avLst/>
            </a:prstGeom>
            <a:solidFill>
              <a:srgbClr val="95C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04ECC5CE-5597-45B4-B2B8-D331594E1EBD}"/>
                </a:ext>
              </a:extLst>
            </p:cNvPr>
            <p:cNvSpPr/>
            <p:nvPr/>
          </p:nvSpPr>
          <p:spPr>
            <a:xfrm>
              <a:off x="2875784" y="2260731"/>
              <a:ext cx="2258071" cy="1651159"/>
            </a:xfrm>
            <a:prstGeom prst="ellipse">
              <a:avLst/>
            </a:prstGeom>
            <a:solidFill>
              <a:srgbClr val="FDA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E1A7768D-29AE-48D7-9313-D17A93BFF4B1}"/>
                </a:ext>
              </a:extLst>
            </p:cNvPr>
            <p:cNvSpPr/>
            <p:nvPr/>
          </p:nvSpPr>
          <p:spPr>
            <a:xfrm>
              <a:off x="2789013" y="3932668"/>
              <a:ext cx="2258071" cy="1651159"/>
            </a:xfrm>
            <a:prstGeom prst="ellipse">
              <a:avLst/>
            </a:prstGeom>
            <a:solidFill>
              <a:srgbClr val="F7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A39738E-E0C4-4590-A470-D08B651E4BE2}"/>
                </a:ext>
              </a:extLst>
            </p:cNvPr>
            <p:cNvSpPr/>
            <p:nvPr/>
          </p:nvSpPr>
          <p:spPr>
            <a:xfrm>
              <a:off x="4875330" y="4710706"/>
              <a:ext cx="2299192" cy="1905798"/>
            </a:xfrm>
            <a:prstGeom prst="ellipse">
              <a:avLst/>
            </a:prstGeom>
            <a:solidFill>
              <a:srgbClr val="B5F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B8EA6FD2-DC21-43F2-9906-5CE335D073F6}"/>
                </a:ext>
              </a:extLst>
            </p:cNvPr>
            <p:cNvSpPr/>
            <p:nvPr/>
          </p:nvSpPr>
          <p:spPr>
            <a:xfrm>
              <a:off x="7019086" y="3932668"/>
              <a:ext cx="2299192" cy="1772702"/>
            </a:xfrm>
            <a:prstGeom prst="ellipse">
              <a:avLst/>
            </a:prstGeom>
            <a:solidFill>
              <a:srgbClr val="FEE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ectangle 47">
            <a:extLst>
              <a:ext uri="{FF2B5EF4-FFF2-40B4-BE49-F238E27FC236}">
                <a16:creationId xmlns:a16="http://schemas.microsoft.com/office/drawing/2014/main" id="{3ECD1C10-E8B0-494A-B880-73F9DD61DE46}"/>
              </a:ext>
            </a:extLst>
          </p:cNvPr>
          <p:cNvSpPr/>
          <p:nvPr/>
        </p:nvSpPr>
        <p:spPr>
          <a:xfrm>
            <a:off x="4121470" y="1469967"/>
            <a:ext cx="3806911" cy="830997"/>
          </a:xfrm>
          <a:prstGeom prst="rect">
            <a:avLst/>
          </a:prstGeom>
        </p:spPr>
        <p:txBody>
          <a:bodyPr wrap="square">
            <a:spAutoFit/>
          </a:bodyPr>
          <a:lstStyle/>
          <a:p>
            <a:pPr algn="ctr"/>
            <a:r>
              <a:rPr lang="ar-SA" sz="4800" b="1" spc="300" dirty="0">
                <a:latin typeface="Arabic Typesetting" panose="03020402040406030203" pitchFamily="66" charset="-78"/>
                <a:cs typeface="Arabic Typesetting" panose="03020402040406030203" pitchFamily="66" charset="-78"/>
              </a:rPr>
              <a:t>مجموعة لطالبة</a:t>
            </a:r>
            <a:endParaRPr lang="en-US" sz="4400" spc="300" dirty="0">
              <a:latin typeface="Arabic Typesetting" panose="03020402040406030203" pitchFamily="66" charset="-78"/>
              <a:cs typeface="Arabic Typesetting" panose="03020402040406030203" pitchFamily="66" charset="-78"/>
            </a:endParaRPr>
          </a:p>
        </p:txBody>
      </p:sp>
      <p:sp>
        <p:nvSpPr>
          <p:cNvPr id="49" name="Rectangle 48">
            <a:extLst>
              <a:ext uri="{FF2B5EF4-FFF2-40B4-BE49-F238E27FC236}">
                <a16:creationId xmlns:a16="http://schemas.microsoft.com/office/drawing/2014/main" id="{85A8E81D-F09E-4DA1-94E3-5EBC9797A5D3}"/>
              </a:ext>
            </a:extLst>
          </p:cNvPr>
          <p:cNvSpPr/>
          <p:nvPr/>
        </p:nvSpPr>
        <p:spPr>
          <a:xfrm rot="18610769">
            <a:off x="1738826" y="2580475"/>
            <a:ext cx="3806911" cy="830997"/>
          </a:xfrm>
          <a:prstGeom prst="rect">
            <a:avLst/>
          </a:prstGeom>
        </p:spPr>
        <p:txBody>
          <a:bodyPr wrap="square">
            <a:spAutoFit/>
          </a:bodyPr>
          <a:lstStyle/>
          <a:p>
            <a:pPr algn="ctr"/>
            <a:r>
              <a:rPr lang="ar-SA" sz="4800" b="1" spc="300" dirty="0">
                <a:latin typeface="Arabic Typesetting" panose="03020402040406030203" pitchFamily="66" charset="-78"/>
                <a:cs typeface="Arabic Typesetting" panose="03020402040406030203" pitchFamily="66" charset="-78"/>
              </a:rPr>
              <a:t>طالبة لمجموعة</a:t>
            </a:r>
            <a:endParaRPr lang="en-US" sz="4400" spc="300" dirty="0">
              <a:latin typeface="Arabic Typesetting" panose="03020402040406030203" pitchFamily="66" charset="-78"/>
              <a:cs typeface="Arabic Typesetting" panose="03020402040406030203" pitchFamily="66" charset="-78"/>
            </a:endParaRPr>
          </a:p>
        </p:txBody>
      </p:sp>
      <p:sp>
        <p:nvSpPr>
          <p:cNvPr id="50" name="Rectangle 49">
            <a:extLst>
              <a:ext uri="{FF2B5EF4-FFF2-40B4-BE49-F238E27FC236}">
                <a16:creationId xmlns:a16="http://schemas.microsoft.com/office/drawing/2014/main" id="{679AE893-6EFE-416D-99D6-2E12C681C6E4}"/>
              </a:ext>
            </a:extLst>
          </p:cNvPr>
          <p:cNvSpPr/>
          <p:nvPr/>
        </p:nvSpPr>
        <p:spPr>
          <a:xfrm rot="2842377">
            <a:off x="6675801" y="2610574"/>
            <a:ext cx="3806911" cy="830997"/>
          </a:xfrm>
          <a:prstGeom prst="rect">
            <a:avLst/>
          </a:prstGeom>
        </p:spPr>
        <p:txBody>
          <a:bodyPr wrap="square">
            <a:spAutoFit/>
          </a:bodyPr>
          <a:lstStyle/>
          <a:p>
            <a:pPr algn="ctr"/>
            <a:r>
              <a:rPr lang="ar-SA" sz="4800" b="1" spc="300" dirty="0">
                <a:latin typeface="Arabic Typesetting" panose="03020402040406030203" pitchFamily="66" charset="-78"/>
                <a:cs typeface="Arabic Typesetting" panose="03020402040406030203" pitchFamily="66" charset="-78"/>
              </a:rPr>
              <a:t>طالبة لطالبة</a:t>
            </a:r>
            <a:endParaRPr lang="en-US" sz="4400" spc="300" dirty="0">
              <a:latin typeface="Arabic Typesetting" panose="03020402040406030203" pitchFamily="66" charset="-78"/>
              <a:cs typeface="Arabic Typesetting" panose="03020402040406030203" pitchFamily="66" charset="-78"/>
            </a:endParaRPr>
          </a:p>
        </p:txBody>
      </p:sp>
      <p:sp>
        <p:nvSpPr>
          <p:cNvPr id="51" name="Rectangle 50">
            <a:extLst>
              <a:ext uri="{FF2B5EF4-FFF2-40B4-BE49-F238E27FC236}">
                <a16:creationId xmlns:a16="http://schemas.microsoft.com/office/drawing/2014/main" id="{363BB518-A8BE-4E23-820D-F20F0B5A31DE}"/>
              </a:ext>
            </a:extLst>
          </p:cNvPr>
          <p:cNvSpPr/>
          <p:nvPr/>
        </p:nvSpPr>
        <p:spPr>
          <a:xfrm rot="10800000">
            <a:off x="4169355" y="5956448"/>
            <a:ext cx="3806911" cy="830997"/>
          </a:xfrm>
          <a:prstGeom prst="rect">
            <a:avLst/>
          </a:prstGeom>
        </p:spPr>
        <p:txBody>
          <a:bodyPr wrap="square">
            <a:spAutoFit/>
          </a:bodyPr>
          <a:lstStyle/>
          <a:p>
            <a:pPr algn="ctr"/>
            <a:r>
              <a:rPr lang="ar-SA" sz="4800" b="1" spc="300" dirty="0">
                <a:latin typeface="Arabic Typesetting" panose="03020402040406030203" pitchFamily="66" charset="-78"/>
                <a:cs typeface="Arabic Typesetting" panose="03020402040406030203" pitchFamily="66" charset="-78"/>
              </a:rPr>
              <a:t>مجموعة لمجموعة</a:t>
            </a:r>
            <a:endParaRPr lang="en-US" sz="4400" spc="300" dirty="0">
              <a:latin typeface="Arabic Typesetting" panose="03020402040406030203" pitchFamily="66" charset="-78"/>
              <a:cs typeface="Arabic Typesetting" panose="03020402040406030203" pitchFamily="66" charset="-78"/>
            </a:endParaRPr>
          </a:p>
        </p:txBody>
      </p:sp>
      <p:sp>
        <p:nvSpPr>
          <p:cNvPr id="52" name="Rectangle 51">
            <a:extLst>
              <a:ext uri="{FF2B5EF4-FFF2-40B4-BE49-F238E27FC236}">
                <a16:creationId xmlns:a16="http://schemas.microsoft.com/office/drawing/2014/main" id="{6814B97C-3162-4387-A6E4-04273C8CCE1B}"/>
              </a:ext>
            </a:extLst>
          </p:cNvPr>
          <p:cNvSpPr/>
          <p:nvPr/>
        </p:nvSpPr>
        <p:spPr>
          <a:xfrm rot="7810769">
            <a:off x="6675800" y="4666636"/>
            <a:ext cx="3806911" cy="830997"/>
          </a:xfrm>
          <a:prstGeom prst="rect">
            <a:avLst/>
          </a:prstGeom>
        </p:spPr>
        <p:txBody>
          <a:bodyPr wrap="square">
            <a:spAutoFit/>
          </a:bodyPr>
          <a:lstStyle/>
          <a:p>
            <a:pPr algn="ctr"/>
            <a:r>
              <a:rPr lang="ar-SA" sz="4800" b="1" spc="300" dirty="0">
                <a:latin typeface="Arabic Typesetting" panose="03020402040406030203" pitchFamily="66" charset="-78"/>
                <a:cs typeface="Arabic Typesetting" panose="03020402040406030203" pitchFamily="66" charset="-78"/>
              </a:rPr>
              <a:t>طالبة لمعلمة</a:t>
            </a:r>
            <a:endParaRPr lang="en-US" sz="4400" spc="300" dirty="0">
              <a:latin typeface="Arabic Typesetting" panose="03020402040406030203" pitchFamily="66" charset="-78"/>
              <a:cs typeface="Arabic Typesetting" panose="03020402040406030203" pitchFamily="66" charset="-78"/>
            </a:endParaRPr>
          </a:p>
        </p:txBody>
      </p:sp>
      <p:sp>
        <p:nvSpPr>
          <p:cNvPr id="53" name="Rectangle 52">
            <a:extLst>
              <a:ext uri="{FF2B5EF4-FFF2-40B4-BE49-F238E27FC236}">
                <a16:creationId xmlns:a16="http://schemas.microsoft.com/office/drawing/2014/main" id="{7995BB16-EE9B-438C-BE68-48D7BCEA1C4A}"/>
              </a:ext>
            </a:extLst>
          </p:cNvPr>
          <p:cNvSpPr/>
          <p:nvPr/>
        </p:nvSpPr>
        <p:spPr>
          <a:xfrm rot="14089925">
            <a:off x="1535741" y="4626175"/>
            <a:ext cx="3806911" cy="830997"/>
          </a:xfrm>
          <a:prstGeom prst="rect">
            <a:avLst/>
          </a:prstGeom>
        </p:spPr>
        <p:txBody>
          <a:bodyPr wrap="square">
            <a:spAutoFit/>
          </a:bodyPr>
          <a:lstStyle/>
          <a:p>
            <a:pPr algn="ctr"/>
            <a:r>
              <a:rPr lang="ar-SA" sz="4800" b="1" spc="300" dirty="0">
                <a:latin typeface="Arabic Typesetting" panose="03020402040406030203" pitchFamily="66" charset="-78"/>
                <a:cs typeface="Arabic Typesetting" panose="03020402040406030203" pitchFamily="66" charset="-78"/>
              </a:rPr>
              <a:t>معلمة لطالبة</a:t>
            </a:r>
            <a:endParaRPr lang="en-US" sz="4400" spc="300" dirty="0">
              <a:latin typeface="Arabic Typesetting" panose="03020402040406030203" pitchFamily="66" charset="-78"/>
              <a:cs typeface="Arabic Typesetting" panose="03020402040406030203" pitchFamily="66" charset="-78"/>
            </a:endParaRPr>
          </a:p>
        </p:txBody>
      </p:sp>
      <p:grpSp>
        <p:nvGrpSpPr>
          <p:cNvPr id="38" name="Group 37">
            <a:extLst>
              <a:ext uri="{FF2B5EF4-FFF2-40B4-BE49-F238E27FC236}">
                <a16:creationId xmlns:a16="http://schemas.microsoft.com/office/drawing/2014/main" id="{4C634C56-C1B5-444F-BD6C-17FA65518BE0}"/>
              </a:ext>
            </a:extLst>
          </p:cNvPr>
          <p:cNvGrpSpPr/>
          <p:nvPr/>
        </p:nvGrpSpPr>
        <p:grpSpPr>
          <a:xfrm>
            <a:off x="4716507" y="2650929"/>
            <a:ext cx="2505634" cy="2885768"/>
            <a:chOff x="11983053" y="2844786"/>
            <a:chExt cx="1939356" cy="1939356"/>
          </a:xfrm>
        </p:grpSpPr>
        <p:sp>
          <p:nvSpPr>
            <p:cNvPr id="37" name="Oval 36">
              <a:extLst>
                <a:ext uri="{FF2B5EF4-FFF2-40B4-BE49-F238E27FC236}">
                  <a16:creationId xmlns:a16="http://schemas.microsoft.com/office/drawing/2014/main" id="{5A05C3A5-7A2B-4B9E-B02C-CED7667770FC}"/>
                </a:ext>
              </a:extLst>
            </p:cNvPr>
            <p:cNvSpPr/>
            <p:nvPr/>
          </p:nvSpPr>
          <p:spPr>
            <a:xfrm>
              <a:off x="12810414" y="3616263"/>
              <a:ext cx="496361" cy="4028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B7DE0CFF-26E1-4C61-B38D-9CA3AF557C5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1013311">
              <a:off x="11983053" y="2844786"/>
              <a:ext cx="1939356" cy="1939356"/>
            </a:xfrm>
            <a:prstGeom prst="rect">
              <a:avLst/>
            </a:prstGeom>
          </p:spPr>
        </p:pic>
      </p:grpSp>
      <p:pic>
        <p:nvPicPr>
          <p:cNvPr id="55" name="Picture 54">
            <a:extLst>
              <a:ext uri="{FF2B5EF4-FFF2-40B4-BE49-F238E27FC236}">
                <a16:creationId xmlns:a16="http://schemas.microsoft.com/office/drawing/2014/main" id="{932EFBEE-814E-48C0-AE39-E3DD784772C4}"/>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64240"/>
          <a:stretch/>
        </p:blipFill>
        <p:spPr>
          <a:xfrm>
            <a:off x="10254375" y="5012249"/>
            <a:ext cx="2486372" cy="1860024"/>
          </a:xfrm>
          <a:prstGeom prst="rect">
            <a:avLst/>
          </a:prstGeom>
        </p:spPr>
      </p:pic>
      <p:pic>
        <p:nvPicPr>
          <p:cNvPr id="44" name="Picture 43">
            <a:extLst>
              <a:ext uri="{FF2B5EF4-FFF2-40B4-BE49-F238E27FC236}">
                <a16:creationId xmlns:a16="http://schemas.microsoft.com/office/drawing/2014/main" id="{3DE98DD3-2064-4EF8-87E2-D9D31507C320}"/>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551282" y="2871438"/>
            <a:ext cx="2411823" cy="2811061"/>
          </a:xfrm>
          <a:prstGeom prst="rect">
            <a:avLst/>
          </a:prstGeom>
        </p:spPr>
      </p:pic>
      <p:sp>
        <p:nvSpPr>
          <p:cNvPr id="45" name="TextBox 44">
            <a:extLst>
              <a:ext uri="{FF2B5EF4-FFF2-40B4-BE49-F238E27FC236}">
                <a16:creationId xmlns:a16="http://schemas.microsoft.com/office/drawing/2014/main" id="{FBF33669-DB09-49CF-A145-AD99107F0EC6}"/>
              </a:ext>
            </a:extLst>
          </p:cNvPr>
          <p:cNvSpPr txBox="1"/>
          <p:nvPr/>
        </p:nvSpPr>
        <p:spPr>
          <a:xfrm>
            <a:off x="9869391" y="3489273"/>
            <a:ext cx="1853399" cy="1384995"/>
          </a:xfrm>
          <a:prstGeom prst="rect">
            <a:avLst/>
          </a:prstGeom>
          <a:noFill/>
        </p:spPr>
        <p:txBody>
          <a:bodyPr wrap="square" rtlCol="0">
            <a:spAutoFit/>
          </a:bodyPr>
          <a:lstStyle/>
          <a:p>
            <a:pPr algn="ctr"/>
            <a:r>
              <a:rPr lang="ar-SA" sz="2800" b="1" dirty="0">
                <a:latin typeface="Arabic Typesetting" panose="03020402040406030203" pitchFamily="66" charset="-78"/>
                <a:cs typeface="Arabic Typesetting" panose="03020402040406030203" pitchFamily="66" charset="-78"/>
              </a:rPr>
              <a:t>هيا لنتساءل ونتساءل </a:t>
            </a:r>
            <a:r>
              <a:rPr lang="ar-SA" sz="2800" b="1" dirty="0" err="1">
                <a:latin typeface="Arabic Typesetting" panose="03020402040406030203" pitchFamily="66" charset="-78"/>
                <a:cs typeface="Arabic Typesetting" panose="03020402040406030203" pitchFamily="66" charset="-78"/>
              </a:rPr>
              <a:t>ونتساءل</a:t>
            </a:r>
            <a:r>
              <a:rPr lang="ar-SA" sz="2800" b="1" dirty="0">
                <a:latin typeface="Arabic Typesetting" panose="03020402040406030203" pitchFamily="66" charset="-78"/>
                <a:cs typeface="Arabic Typesetting" panose="03020402040406030203" pitchFamily="66" charset="-78"/>
              </a:rPr>
              <a:t> تساؤلات تتلوها تساؤلات.</a:t>
            </a:r>
            <a:endParaRPr lang="en-US" sz="28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3383043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accel="34000" decel="34000" fill="hold" nodeType="clickEffect">
                                  <p:stCondLst>
                                    <p:cond delay="0"/>
                                  </p:stCondLst>
                                  <p:childTnLst>
                                    <p:animRot by="21600000">
                                      <p:cBhvr>
                                        <p:cTn id="6" dur="10" fill="hold"/>
                                        <p:tgtEl>
                                          <p:spTgt spid="3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entermedia.com - candle light book - animated">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4421</TotalTime>
  <Words>1907</Words>
  <Application>Microsoft Office PowerPoint</Application>
  <PresentationFormat>شاشة عريضة</PresentationFormat>
  <Paragraphs>464</Paragraphs>
  <Slides>44</Slides>
  <Notes>13</Notes>
  <HiddenSlides>0</HiddenSlides>
  <MMClips>3</MMClips>
  <ScaleCrop>false</ScaleCrop>
  <HeadingPairs>
    <vt:vector size="6" baseType="variant">
      <vt:variant>
        <vt:lpstr>الخطوط المستخدمة</vt:lpstr>
      </vt:variant>
      <vt:variant>
        <vt:i4>9</vt:i4>
      </vt:variant>
      <vt:variant>
        <vt:lpstr>نسق</vt:lpstr>
      </vt:variant>
      <vt:variant>
        <vt:i4>2</vt:i4>
      </vt:variant>
      <vt:variant>
        <vt:lpstr>عناوين الشرائح</vt:lpstr>
      </vt:variant>
      <vt:variant>
        <vt:i4>44</vt:i4>
      </vt:variant>
    </vt:vector>
  </HeadingPairs>
  <TitlesOfParts>
    <vt:vector size="55" baseType="lpstr">
      <vt:lpstr>Arabic Typesetting</vt:lpstr>
      <vt:lpstr>Arial</vt:lpstr>
      <vt:lpstr>Calibri</vt:lpstr>
      <vt:lpstr>Calibri Light</vt:lpstr>
      <vt:lpstr>Franklin Gothic Book</vt:lpstr>
      <vt:lpstr>Franklin Gothic Medium</vt:lpstr>
      <vt:lpstr>Roboto</vt:lpstr>
      <vt:lpstr>Script MT Bold</vt:lpstr>
      <vt:lpstr>Tahoma</vt:lpstr>
      <vt:lpstr>Office Theme</vt:lpstr>
      <vt:lpstr>Presentermedia.com - candle light book - animated</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أنت قادرة على أكثر مما تعلمين. اختاري هدفًا يبدو مناسبًا لكِ، وأسعي جاهدةً لتكوني الأفضل، مهما كان المسار الصعب، ما دام هدفك سامي وقيمك عالية تصرفي بشرف والتزام تجاه ذاتكِ، وتحملِ الفشل. ثابري!</vt:lpstr>
      <vt:lpstr>أنت قادر على أكثر مما تعلم. اختر هدفًا يبدو مناسبًا لك ، وأسعى جاهداً لتكون الأفضل ، مهما كان المسار الصعب، ما دام هدفك سامي وقيمك عالية تصرف بشرف والتزام تجاه ذاتك، وتحمل الفشل. ثابر!</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Lujain Alharthi</dc:creator>
  <cp:lastModifiedBy>حمود حاتم الناصر</cp:lastModifiedBy>
  <cp:revision>118</cp:revision>
  <dcterms:created xsi:type="dcterms:W3CDTF">2019-10-15T12:39:13Z</dcterms:created>
  <dcterms:modified xsi:type="dcterms:W3CDTF">2021-08-28T17:09:51Z</dcterms:modified>
</cp:coreProperties>
</file>